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800" r:id="rId2"/>
    <p:sldMasterId id="2147483724" r:id="rId3"/>
  </p:sldMasterIdLst>
  <p:notesMasterIdLst>
    <p:notesMasterId r:id="rId38"/>
  </p:notesMasterIdLst>
  <p:sldIdLst>
    <p:sldId id="256" r:id="rId4"/>
    <p:sldId id="335" r:id="rId5"/>
    <p:sldId id="276" r:id="rId6"/>
    <p:sldId id="262" r:id="rId7"/>
    <p:sldId id="344" r:id="rId8"/>
    <p:sldId id="264" r:id="rId9"/>
    <p:sldId id="301" r:id="rId10"/>
    <p:sldId id="303" r:id="rId11"/>
    <p:sldId id="327" r:id="rId12"/>
    <p:sldId id="313" r:id="rId13"/>
    <p:sldId id="315" r:id="rId14"/>
    <p:sldId id="307" r:id="rId15"/>
    <p:sldId id="328" r:id="rId16"/>
    <p:sldId id="329" r:id="rId17"/>
    <p:sldId id="306" r:id="rId18"/>
    <p:sldId id="305" r:id="rId19"/>
    <p:sldId id="318" r:id="rId20"/>
    <p:sldId id="330" r:id="rId21"/>
    <p:sldId id="324" r:id="rId22"/>
    <p:sldId id="326" r:id="rId23"/>
    <p:sldId id="331" r:id="rId24"/>
    <p:sldId id="332" r:id="rId25"/>
    <p:sldId id="333" r:id="rId26"/>
    <p:sldId id="334" r:id="rId27"/>
    <p:sldId id="341" r:id="rId28"/>
    <p:sldId id="336" r:id="rId29"/>
    <p:sldId id="337" r:id="rId30"/>
    <p:sldId id="338" r:id="rId31"/>
    <p:sldId id="339" r:id="rId32"/>
    <p:sldId id="340" r:id="rId33"/>
    <p:sldId id="342" r:id="rId34"/>
    <p:sldId id="280" r:id="rId35"/>
    <p:sldId id="343" r:id="rId36"/>
    <p:sldId id="281"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lvl1pPr>
    <a:lvl2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lvl2pPr>
    <a:lvl3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lvl3pPr>
    <a:lvl4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lvl4pPr>
    <a:lvl5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lvl5pPr>
    <a:lvl6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lvl6pPr>
    <a:lvl7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lvl7pPr>
    <a:lvl8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lvl8pPr>
    <a:lvl9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00"/>
    <a:srgbClr val="232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TC Franklin Gothic Std Book"/>
          <a:ea typeface="ITC Franklin Gothic Std Book"/>
          <a:cs typeface="ITC Franklin Gothic Std Book"/>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ITC Franklin Gothic Std Book"/>
          <a:ea typeface="ITC Franklin Gothic Std Book"/>
          <a:cs typeface="ITC Franklin Gothic Std Book"/>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ITC Franklin Gothic Std Book"/>
          <a:ea typeface="ITC Franklin Gothic Std Book"/>
          <a:cs typeface="ITC Franklin Gothic Std Book"/>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ITC Franklin Gothic Std Book"/>
          <a:ea typeface="ITC Franklin Gothic Std Book"/>
          <a:cs typeface="ITC Franklin Gothic Std Book"/>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
          <a:latin typeface="ITC Franklin Gothic Std Book"/>
          <a:ea typeface="ITC Franklin Gothic Std Book"/>
          <a:cs typeface="ITC Franklin Gothic Std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ITC Franklin Gothic Std Book"/>
          <a:ea typeface="ITC Franklin Gothic Std Book"/>
          <a:cs typeface="ITC Franklin Gothic Std Book"/>
        </a:font>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ITC Franklin Gothic Std Book"/>
          <a:ea typeface="ITC Franklin Gothic Std Book"/>
          <a:cs typeface="ITC Franklin Gothic Std Book"/>
        </a:font>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ITC Franklin Gothic Std Book"/>
          <a:ea typeface="ITC Franklin Gothic Std Book"/>
          <a:cs typeface="ITC Franklin Gothic Std Book"/>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
          <a:latin typeface="ITC Franklin Gothic Std Book"/>
          <a:ea typeface="ITC Franklin Gothic Std Book"/>
          <a:cs typeface="ITC Franklin Gothic Std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ITC Franklin Gothic Std Book"/>
          <a:ea typeface="ITC Franklin Gothic Std Book"/>
          <a:cs typeface="ITC Franklin Gothic Std Book"/>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
          <a:latin typeface="ITC Franklin Gothic Std Book"/>
          <a:ea typeface="ITC Franklin Gothic Std Book"/>
          <a:cs typeface="ITC Franklin Gothic Std Book"/>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
          <a:latin typeface="ITC Franklin Gothic Std Book"/>
          <a:ea typeface="ITC Franklin Gothic Std Book"/>
          <a:cs typeface="ITC Franklin Gothic Std Book"/>
        </a:font>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
          <a:latin typeface="ITC Franklin Gothic Std Book"/>
          <a:ea typeface="ITC Franklin Gothic Std Book"/>
          <a:cs typeface="ITC Franklin Gothic Std Book"/>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6408" autoAdjust="0"/>
  </p:normalViewPr>
  <p:slideViewPr>
    <p:cSldViewPr snapToGrid="0">
      <p:cViewPr varScale="1">
        <p:scale>
          <a:sx n="46" d="100"/>
          <a:sy n="46" d="100"/>
        </p:scale>
        <p:origin x="216" y="4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5EF52-50FC-4A7E-99D5-ED5B1C099D0C}"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E583006F-83B9-4E95-995A-27BD450517FA}">
      <dgm:prSet/>
      <dgm:spPr>
        <a:solidFill>
          <a:srgbClr val="232D4B"/>
        </a:solidFill>
      </dgm:spPr>
      <dgm:t>
        <a:bodyPr/>
        <a:lstStyle/>
        <a:p>
          <a:pPr rtl="0"/>
          <a:r>
            <a:rPr lang="en-US">
              <a:latin typeface="Arial"/>
            </a:rPr>
            <a:t>Large Area Systems</a:t>
          </a:r>
          <a:endParaRPr lang="en-US"/>
        </a:p>
      </dgm:t>
    </dgm:pt>
    <dgm:pt modelId="{883D85BE-432B-4D8C-9704-959F69538155}" type="parTrans" cxnId="{495820C4-C74B-4C2A-9638-694796A75156}">
      <dgm:prSet/>
      <dgm:spPr/>
      <dgm:t>
        <a:bodyPr/>
        <a:lstStyle/>
        <a:p>
          <a:endParaRPr lang="en-US"/>
        </a:p>
      </dgm:t>
    </dgm:pt>
    <dgm:pt modelId="{EA9EAAB3-66DA-4568-B9FB-5E2D3F079AFD}" type="sibTrans" cxnId="{495820C4-C74B-4C2A-9638-694796A75156}">
      <dgm:prSet/>
      <dgm:spPr/>
      <dgm:t>
        <a:bodyPr/>
        <a:lstStyle/>
        <a:p>
          <a:endParaRPr lang="en-US"/>
        </a:p>
      </dgm:t>
    </dgm:pt>
    <dgm:pt modelId="{03021240-5D5F-4924-AB84-42A86941541E}">
      <dgm:prSet/>
      <dgm:spPr>
        <a:solidFill>
          <a:srgbClr val="232D4B"/>
        </a:solidFill>
      </dgm:spPr>
      <dgm:t>
        <a:bodyPr/>
        <a:lstStyle/>
        <a:p>
          <a:pPr rtl="0"/>
          <a:r>
            <a:rPr lang="en-US" dirty="0"/>
            <a:t>Personal Devices</a:t>
          </a:r>
        </a:p>
      </dgm:t>
    </dgm:pt>
    <dgm:pt modelId="{7F9285B1-F7AF-4C7B-B70D-DC4BF4B24D2E}" type="parTrans" cxnId="{8A93DCCE-4C31-4D4D-B01A-E4C0CE669F6C}">
      <dgm:prSet/>
      <dgm:spPr/>
      <dgm:t>
        <a:bodyPr/>
        <a:lstStyle/>
        <a:p>
          <a:endParaRPr lang="en-US"/>
        </a:p>
      </dgm:t>
    </dgm:pt>
    <dgm:pt modelId="{7545F464-BDEB-428E-9BDF-29930D10EEE7}" type="sibTrans" cxnId="{8A93DCCE-4C31-4D4D-B01A-E4C0CE669F6C}">
      <dgm:prSet/>
      <dgm:spPr/>
      <dgm:t>
        <a:bodyPr/>
        <a:lstStyle/>
        <a:p>
          <a:endParaRPr lang="en-US"/>
        </a:p>
      </dgm:t>
    </dgm:pt>
    <dgm:pt modelId="{3BDC30E8-9CA4-4EFA-84A1-1875B258C90E}" type="pres">
      <dgm:prSet presAssocID="{E155EF52-50FC-4A7E-99D5-ED5B1C099D0C}" presName="linear" presStyleCnt="0">
        <dgm:presLayoutVars>
          <dgm:dir/>
          <dgm:animLvl val="lvl"/>
          <dgm:resizeHandles val="exact"/>
        </dgm:presLayoutVars>
      </dgm:prSet>
      <dgm:spPr/>
    </dgm:pt>
    <dgm:pt modelId="{7716C455-0C30-4F0A-A0D9-646E83C4C5C0}" type="pres">
      <dgm:prSet presAssocID="{03021240-5D5F-4924-AB84-42A86941541E}" presName="parentLin" presStyleCnt="0"/>
      <dgm:spPr/>
    </dgm:pt>
    <dgm:pt modelId="{71D872C1-5B5A-4E23-96D8-34ED8F59932E}" type="pres">
      <dgm:prSet presAssocID="{03021240-5D5F-4924-AB84-42A86941541E}" presName="parentLeftMargin" presStyleLbl="node1" presStyleIdx="0" presStyleCnt="2"/>
      <dgm:spPr/>
    </dgm:pt>
    <dgm:pt modelId="{4041470F-E668-406C-977E-15DC65AD6EF0}" type="pres">
      <dgm:prSet presAssocID="{03021240-5D5F-4924-AB84-42A86941541E}" presName="parentText" presStyleLbl="node1" presStyleIdx="0" presStyleCnt="2">
        <dgm:presLayoutVars>
          <dgm:chMax val="0"/>
          <dgm:bulletEnabled val="1"/>
        </dgm:presLayoutVars>
      </dgm:prSet>
      <dgm:spPr/>
    </dgm:pt>
    <dgm:pt modelId="{57B796B9-D594-4CAB-8206-58F4FCCB4185}" type="pres">
      <dgm:prSet presAssocID="{03021240-5D5F-4924-AB84-42A86941541E}" presName="negativeSpace" presStyleCnt="0"/>
      <dgm:spPr/>
    </dgm:pt>
    <dgm:pt modelId="{39590FD2-4BA2-433F-9989-44D7BCDC42CD}" type="pres">
      <dgm:prSet presAssocID="{03021240-5D5F-4924-AB84-42A86941541E}" presName="childText" presStyleLbl="conFgAcc1" presStyleIdx="0" presStyleCnt="2">
        <dgm:presLayoutVars>
          <dgm:bulletEnabled val="1"/>
        </dgm:presLayoutVars>
      </dgm:prSet>
      <dgm:spPr>
        <a:solidFill>
          <a:srgbClr val="E57200">
            <a:alpha val="89804"/>
          </a:srgbClr>
        </a:solidFill>
      </dgm:spPr>
    </dgm:pt>
    <dgm:pt modelId="{48775B4A-F769-4C40-BE14-6B8D9AD7F5DF}" type="pres">
      <dgm:prSet presAssocID="{7545F464-BDEB-428E-9BDF-29930D10EEE7}" presName="spaceBetweenRectangles" presStyleCnt="0"/>
      <dgm:spPr/>
    </dgm:pt>
    <dgm:pt modelId="{F4C4B377-18FA-47A6-B925-1EC25D3A0F77}" type="pres">
      <dgm:prSet presAssocID="{E583006F-83B9-4E95-995A-27BD450517FA}" presName="parentLin" presStyleCnt="0"/>
      <dgm:spPr/>
    </dgm:pt>
    <dgm:pt modelId="{0CACF325-B73D-42A2-9F6D-5DEB58E6BB8E}" type="pres">
      <dgm:prSet presAssocID="{E583006F-83B9-4E95-995A-27BD450517FA}" presName="parentLeftMargin" presStyleLbl="node1" presStyleIdx="0" presStyleCnt="2"/>
      <dgm:spPr/>
    </dgm:pt>
    <dgm:pt modelId="{E43B8B80-7B20-47AF-8E8F-645ED84D742C}" type="pres">
      <dgm:prSet presAssocID="{E583006F-83B9-4E95-995A-27BD450517FA}" presName="parentText" presStyleLbl="node1" presStyleIdx="1" presStyleCnt="2">
        <dgm:presLayoutVars>
          <dgm:chMax val="0"/>
          <dgm:bulletEnabled val="1"/>
        </dgm:presLayoutVars>
      </dgm:prSet>
      <dgm:spPr/>
    </dgm:pt>
    <dgm:pt modelId="{FB212B47-3E7D-47AC-8CF9-A9543AE2C6A0}" type="pres">
      <dgm:prSet presAssocID="{E583006F-83B9-4E95-995A-27BD450517FA}" presName="negativeSpace" presStyleCnt="0"/>
      <dgm:spPr/>
    </dgm:pt>
    <dgm:pt modelId="{806D51F7-09FF-43C9-ADC3-190BF93B6D01}" type="pres">
      <dgm:prSet presAssocID="{E583006F-83B9-4E95-995A-27BD450517FA}" presName="childText" presStyleLbl="conFgAcc1" presStyleIdx="1" presStyleCnt="2">
        <dgm:presLayoutVars>
          <dgm:bulletEnabled val="1"/>
        </dgm:presLayoutVars>
      </dgm:prSet>
      <dgm:spPr>
        <a:solidFill>
          <a:srgbClr val="E57200">
            <a:alpha val="90000"/>
          </a:srgbClr>
        </a:solidFill>
      </dgm:spPr>
    </dgm:pt>
  </dgm:ptLst>
  <dgm:cxnLst>
    <dgm:cxn modelId="{57665A3F-ECBF-4E72-AE55-FD0552084172}" type="presOf" srcId="{E583006F-83B9-4E95-995A-27BD450517FA}" destId="{E43B8B80-7B20-47AF-8E8F-645ED84D742C}" srcOrd="1" destOrd="0" presId="urn:microsoft.com/office/officeart/2005/8/layout/list1"/>
    <dgm:cxn modelId="{726E5295-5A2B-4113-9C75-8DBC7C94E84C}" type="presOf" srcId="{E583006F-83B9-4E95-995A-27BD450517FA}" destId="{0CACF325-B73D-42A2-9F6D-5DEB58E6BB8E}" srcOrd="0" destOrd="0" presId="urn:microsoft.com/office/officeart/2005/8/layout/list1"/>
    <dgm:cxn modelId="{74C942BD-1213-490F-B231-0C7E8ED3B598}" type="presOf" srcId="{03021240-5D5F-4924-AB84-42A86941541E}" destId="{71D872C1-5B5A-4E23-96D8-34ED8F59932E}" srcOrd="0" destOrd="0" presId="urn:microsoft.com/office/officeart/2005/8/layout/list1"/>
    <dgm:cxn modelId="{495820C4-C74B-4C2A-9638-694796A75156}" srcId="{E155EF52-50FC-4A7E-99D5-ED5B1C099D0C}" destId="{E583006F-83B9-4E95-995A-27BD450517FA}" srcOrd="1" destOrd="0" parTransId="{883D85BE-432B-4D8C-9704-959F69538155}" sibTransId="{EA9EAAB3-66DA-4568-B9FB-5E2D3F079AFD}"/>
    <dgm:cxn modelId="{B7790EC5-9012-4BA6-8D56-55D8EDB3C1DA}" type="presOf" srcId="{E155EF52-50FC-4A7E-99D5-ED5B1C099D0C}" destId="{3BDC30E8-9CA4-4EFA-84A1-1875B258C90E}" srcOrd="0" destOrd="0" presId="urn:microsoft.com/office/officeart/2005/8/layout/list1"/>
    <dgm:cxn modelId="{8A93DCCE-4C31-4D4D-B01A-E4C0CE669F6C}" srcId="{E155EF52-50FC-4A7E-99D5-ED5B1C099D0C}" destId="{03021240-5D5F-4924-AB84-42A86941541E}" srcOrd="0" destOrd="0" parTransId="{7F9285B1-F7AF-4C7B-B70D-DC4BF4B24D2E}" sibTransId="{7545F464-BDEB-428E-9BDF-29930D10EEE7}"/>
    <dgm:cxn modelId="{681A99E2-8468-4FC0-BCCB-38C67A92B202}" type="presOf" srcId="{03021240-5D5F-4924-AB84-42A86941541E}" destId="{4041470F-E668-406C-977E-15DC65AD6EF0}" srcOrd="1" destOrd="0" presId="urn:microsoft.com/office/officeart/2005/8/layout/list1"/>
    <dgm:cxn modelId="{5DFF541B-40F8-44A7-A439-39F35DFB68C5}" type="presParOf" srcId="{3BDC30E8-9CA4-4EFA-84A1-1875B258C90E}" destId="{7716C455-0C30-4F0A-A0D9-646E83C4C5C0}" srcOrd="0" destOrd="0" presId="urn:microsoft.com/office/officeart/2005/8/layout/list1"/>
    <dgm:cxn modelId="{C1A06F0A-8D65-42CC-83E2-AA0FBFF2D243}" type="presParOf" srcId="{7716C455-0C30-4F0A-A0D9-646E83C4C5C0}" destId="{71D872C1-5B5A-4E23-96D8-34ED8F59932E}" srcOrd="0" destOrd="0" presId="urn:microsoft.com/office/officeart/2005/8/layout/list1"/>
    <dgm:cxn modelId="{73446DFA-1976-4397-89A2-EB278373698E}" type="presParOf" srcId="{7716C455-0C30-4F0A-A0D9-646E83C4C5C0}" destId="{4041470F-E668-406C-977E-15DC65AD6EF0}" srcOrd="1" destOrd="0" presId="urn:microsoft.com/office/officeart/2005/8/layout/list1"/>
    <dgm:cxn modelId="{FAC30CEF-0379-4483-83F3-FE6AAEB4C5C6}" type="presParOf" srcId="{3BDC30E8-9CA4-4EFA-84A1-1875B258C90E}" destId="{57B796B9-D594-4CAB-8206-58F4FCCB4185}" srcOrd="1" destOrd="0" presId="urn:microsoft.com/office/officeart/2005/8/layout/list1"/>
    <dgm:cxn modelId="{EAE01247-B2A8-4570-A4A7-78B233E4CDD0}" type="presParOf" srcId="{3BDC30E8-9CA4-4EFA-84A1-1875B258C90E}" destId="{39590FD2-4BA2-433F-9989-44D7BCDC42CD}" srcOrd="2" destOrd="0" presId="urn:microsoft.com/office/officeart/2005/8/layout/list1"/>
    <dgm:cxn modelId="{70BD6294-B024-4804-9A45-064EC5E34EFD}" type="presParOf" srcId="{3BDC30E8-9CA4-4EFA-84A1-1875B258C90E}" destId="{48775B4A-F769-4C40-BE14-6B8D9AD7F5DF}" srcOrd="3" destOrd="0" presId="urn:microsoft.com/office/officeart/2005/8/layout/list1"/>
    <dgm:cxn modelId="{A166D844-6296-4AA2-A978-0E9D531DBA1C}" type="presParOf" srcId="{3BDC30E8-9CA4-4EFA-84A1-1875B258C90E}" destId="{F4C4B377-18FA-47A6-B925-1EC25D3A0F77}" srcOrd="4" destOrd="0" presId="urn:microsoft.com/office/officeart/2005/8/layout/list1"/>
    <dgm:cxn modelId="{D9422AE6-1BEA-426F-9882-826BCDC4F542}" type="presParOf" srcId="{F4C4B377-18FA-47A6-B925-1EC25D3A0F77}" destId="{0CACF325-B73D-42A2-9F6D-5DEB58E6BB8E}" srcOrd="0" destOrd="0" presId="urn:microsoft.com/office/officeart/2005/8/layout/list1"/>
    <dgm:cxn modelId="{0FA539D4-6056-4C9F-9067-346303FA4451}" type="presParOf" srcId="{F4C4B377-18FA-47A6-B925-1EC25D3A0F77}" destId="{E43B8B80-7B20-47AF-8E8F-645ED84D742C}" srcOrd="1" destOrd="0" presId="urn:microsoft.com/office/officeart/2005/8/layout/list1"/>
    <dgm:cxn modelId="{5D500412-D8A9-42BC-A24E-65F56595521B}" type="presParOf" srcId="{3BDC30E8-9CA4-4EFA-84A1-1875B258C90E}" destId="{FB212B47-3E7D-47AC-8CF9-A9543AE2C6A0}" srcOrd="5" destOrd="0" presId="urn:microsoft.com/office/officeart/2005/8/layout/list1"/>
    <dgm:cxn modelId="{F6D2DFCA-0B5E-48F5-AF72-4B300628261F}" type="presParOf" srcId="{3BDC30E8-9CA4-4EFA-84A1-1875B258C90E}" destId="{806D51F7-09FF-43C9-ADC3-190BF93B6D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155EF52-50FC-4A7E-99D5-ED5B1C099D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583006F-83B9-4E95-995A-27BD450517FA}">
      <dgm:prSet/>
      <dgm:spPr/>
      <dgm:t>
        <a:bodyPr/>
        <a:lstStyle/>
        <a:p>
          <a:pPr rtl="0"/>
          <a:r>
            <a:rPr lang="en-US" dirty="0">
              <a:latin typeface="Arial"/>
            </a:rPr>
            <a:t>Personal Systems</a:t>
          </a:r>
          <a:endParaRPr lang="en-US" dirty="0"/>
        </a:p>
      </dgm:t>
    </dgm:pt>
    <dgm:pt modelId="{883D85BE-432B-4D8C-9704-959F69538155}" type="parTrans" cxnId="{495820C4-C74B-4C2A-9638-694796A75156}">
      <dgm:prSet/>
      <dgm:spPr/>
      <dgm:t>
        <a:bodyPr/>
        <a:lstStyle/>
        <a:p>
          <a:endParaRPr lang="en-US"/>
        </a:p>
      </dgm:t>
    </dgm:pt>
    <dgm:pt modelId="{EA9EAAB3-66DA-4568-B9FB-5E2D3F079AFD}" type="sibTrans" cxnId="{495820C4-C74B-4C2A-9638-694796A75156}">
      <dgm:prSet/>
      <dgm:spPr/>
      <dgm:t>
        <a:bodyPr/>
        <a:lstStyle/>
        <a:p>
          <a:endParaRPr lang="en-US"/>
        </a:p>
      </dgm:t>
    </dgm:pt>
    <dgm:pt modelId="{F1F1BAFC-6167-497C-8925-09FEFD273822}">
      <dgm:prSet/>
      <dgm:spPr/>
      <dgm:t>
        <a:bodyPr/>
        <a:lstStyle/>
        <a:p>
          <a:r>
            <a:rPr lang="en-US" dirty="0"/>
            <a:t>Hearing Aids</a:t>
          </a:r>
        </a:p>
      </dgm:t>
    </dgm:pt>
    <dgm:pt modelId="{17A8CADE-3CDC-4647-B9D4-9069E369EC16}" type="parTrans" cxnId="{DCC1BD90-67B7-4EAB-85FE-E157BE095FFB}">
      <dgm:prSet/>
      <dgm:spPr/>
      <dgm:t>
        <a:bodyPr/>
        <a:lstStyle/>
        <a:p>
          <a:endParaRPr lang="en-US"/>
        </a:p>
      </dgm:t>
    </dgm:pt>
    <dgm:pt modelId="{E7A357BB-D60A-48A7-8D33-EC73CC4009DB}" type="sibTrans" cxnId="{DCC1BD90-67B7-4EAB-85FE-E157BE095FFB}">
      <dgm:prSet/>
      <dgm:spPr/>
      <dgm:t>
        <a:bodyPr/>
        <a:lstStyle/>
        <a:p>
          <a:endParaRPr lang="en-US"/>
        </a:p>
      </dgm:t>
    </dgm:pt>
    <dgm:pt modelId="{4BD1FC4D-279F-4055-93E7-6007247AEB07}">
      <dgm:prSet/>
      <dgm:spPr/>
      <dgm:t>
        <a:bodyPr/>
        <a:lstStyle/>
        <a:p>
          <a:r>
            <a:rPr lang="en-US" dirty="0"/>
            <a:t>Cochlear Implants</a:t>
          </a:r>
        </a:p>
      </dgm:t>
    </dgm:pt>
    <dgm:pt modelId="{500EA136-42E0-4CC1-B580-5AA404887C12}" type="parTrans" cxnId="{91C5E479-13B5-46CD-B019-97E2631492FF}">
      <dgm:prSet/>
      <dgm:spPr/>
      <dgm:t>
        <a:bodyPr/>
        <a:lstStyle/>
        <a:p>
          <a:endParaRPr lang="en-US"/>
        </a:p>
      </dgm:t>
    </dgm:pt>
    <dgm:pt modelId="{31C34ACB-D49F-4B5E-9E78-387D05D91A93}" type="sibTrans" cxnId="{91C5E479-13B5-46CD-B019-97E2631492FF}">
      <dgm:prSet/>
      <dgm:spPr/>
      <dgm:t>
        <a:bodyPr/>
        <a:lstStyle/>
        <a:p>
          <a:endParaRPr lang="en-US"/>
        </a:p>
      </dgm:t>
    </dgm:pt>
    <dgm:pt modelId="{195767AA-7A91-4D46-9C52-FF9B350B37F6}">
      <dgm:prSet/>
      <dgm:spPr/>
      <dgm:t>
        <a:bodyPr/>
        <a:lstStyle/>
        <a:p>
          <a:r>
            <a:rPr lang="en-US" dirty="0"/>
            <a:t>TV Listening Systems</a:t>
          </a:r>
        </a:p>
      </dgm:t>
    </dgm:pt>
    <dgm:pt modelId="{3035B2A8-F993-458C-99BE-1EFACF65A093}" type="parTrans" cxnId="{5E93E0FA-A6AB-4C05-9BF2-54C242B931D1}">
      <dgm:prSet/>
      <dgm:spPr/>
      <dgm:t>
        <a:bodyPr/>
        <a:lstStyle/>
        <a:p>
          <a:endParaRPr lang="en-US"/>
        </a:p>
      </dgm:t>
    </dgm:pt>
    <dgm:pt modelId="{F51B75BD-3C92-46FC-A333-05B3DFF3EBCE}" type="sibTrans" cxnId="{5E93E0FA-A6AB-4C05-9BF2-54C242B931D1}">
      <dgm:prSet/>
      <dgm:spPr/>
      <dgm:t>
        <a:bodyPr/>
        <a:lstStyle/>
        <a:p>
          <a:endParaRPr lang="en-US"/>
        </a:p>
      </dgm:t>
    </dgm:pt>
    <dgm:pt modelId="{FCAAFCBD-B7CF-4642-A7F4-1B3593D3E2FB}">
      <dgm:prSet phldr="0"/>
      <dgm:spPr/>
      <dgm:t>
        <a:bodyPr/>
        <a:lstStyle/>
        <a:p>
          <a:r>
            <a:rPr lang="en-US" dirty="0">
              <a:latin typeface="Arial"/>
            </a:rPr>
            <a:t>Phone Amplifiers</a:t>
          </a:r>
        </a:p>
      </dgm:t>
    </dgm:pt>
    <dgm:pt modelId="{B7A1F85C-6FA2-4652-9324-296EE9DAC3DC}" type="parTrans" cxnId="{4EF3FD2B-458A-470B-82E8-98E38D43B22B}">
      <dgm:prSet/>
      <dgm:spPr/>
    </dgm:pt>
    <dgm:pt modelId="{CF7D4567-5076-42EB-A73A-4ECF7ED11A4A}" type="sibTrans" cxnId="{4EF3FD2B-458A-470B-82E8-98E38D43B22B}">
      <dgm:prSet/>
      <dgm:spPr/>
      <dgm:t>
        <a:bodyPr/>
        <a:lstStyle/>
        <a:p>
          <a:endParaRPr lang="en-US"/>
        </a:p>
      </dgm:t>
    </dgm:pt>
    <dgm:pt modelId="{8E4DA5F9-F9FB-4A34-B5FC-6E1A9BA9CF10}">
      <dgm:prSet phldr="0"/>
      <dgm:spPr/>
      <dgm:t>
        <a:bodyPr/>
        <a:lstStyle/>
        <a:p>
          <a:r>
            <a:rPr lang="en-US" dirty="0" err="1">
              <a:latin typeface="Arial"/>
            </a:rPr>
            <a:t>Etc</a:t>
          </a:r>
          <a:endParaRPr lang="en-US" dirty="0">
            <a:latin typeface="Arial"/>
          </a:endParaRPr>
        </a:p>
      </dgm:t>
    </dgm:pt>
    <dgm:pt modelId="{D938F7B3-007A-4D90-B556-F5A03D8588C0}" type="parTrans" cxnId="{559A83C1-3AA1-4C36-956B-622760CCDD74}">
      <dgm:prSet/>
      <dgm:spPr/>
    </dgm:pt>
    <dgm:pt modelId="{D98DE20B-99F8-44B7-AE70-FA92CFD29235}" type="sibTrans" cxnId="{559A83C1-3AA1-4C36-956B-622760CCDD74}">
      <dgm:prSet/>
      <dgm:spPr/>
      <dgm:t>
        <a:bodyPr/>
        <a:lstStyle/>
        <a:p>
          <a:endParaRPr lang="en-US"/>
        </a:p>
      </dgm:t>
    </dgm:pt>
    <dgm:pt modelId="{A948EB5A-706D-4BC3-9315-DD306C93ECE2}" type="pres">
      <dgm:prSet presAssocID="{E155EF52-50FC-4A7E-99D5-ED5B1C099D0C}" presName="linear" presStyleCnt="0">
        <dgm:presLayoutVars>
          <dgm:dir/>
          <dgm:animLvl val="lvl"/>
          <dgm:resizeHandles val="exact"/>
        </dgm:presLayoutVars>
      </dgm:prSet>
      <dgm:spPr/>
    </dgm:pt>
    <dgm:pt modelId="{07EE140A-E889-44B9-9342-5E88E3309060}" type="pres">
      <dgm:prSet presAssocID="{E583006F-83B9-4E95-995A-27BD450517FA}" presName="parentLin" presStyleCnt="0"/>
      <dgm:spPr/>
    </dgm:pt>
    <dgm:pt modelId="{C8C2D020-9F76-47FE-B6EE-709C0E122BF5}" type="pres">
      <dgm:prSet presAssocID="{E583006F-83B9-4E95-995A-27BD450517FA}" presName="parentLeftMargin" presStyleLbl="node1" presStyleIdx="0" presStyleCnt="1"/>
      <dgm:spPr/>
    </dgm:pt>
    <dgm:pt modelId="{B7CD47CA-E510-4C49-AB5B-651B7B281613}" type="pres">
      <dgm:prSet presAssocID="{E583006F-83B9-4E95-995A-27BD450517FA}" presName="parentText" presStyleLbl="node1" presStyleIdx="0" presStyleCnt="1">
        <dgm:presLayoutVars>
          <dgm:chMax val="0"/>
          <dgm:bulletEnabled val="1"/>
        </dgm:presLayoutVars>
      </dgm:prSet>
      <dgm:spPr/>
    </dgm:pt>
    <dgm:pt modelId="{1FF823B8-1CB1-4324-9DB6-198B35646507}" type="pres">
      <dgm:prSet presAssocID="{E583006F-83B9-4E95-995A-27BD450517FA}" presName="negativeSpace" presStyleCnt="0"/>
      <dgm:spPr/>
    </dgm:pt>
    <dgm:pt modelId="{14287EE1-CCEF-4918-97A5-A5C4A5B01C92}" type="pres">
      <dgm:prSet presAssocID="{E583006F-83B9-4E95-995A-27BD450517FA}" presName="childText" presStyleLbl="conFgAcc1" presStyleIdx="0" presStyleCnt="1">
        <dgm:presLayoutVars>
          <dgm:bulletEnabled val="1"/>
        </dgm:presLayoutVars>
      </dgm:prSet>
      <dgm:spPr/>
    </dgm:pt>
  </dgm:ptLst>
  <dgm:cxnLst>
    <dgm:cxn modelId="{F2506A1C-4F32-477F-9E95-5EB9170AAE2C}" type="presOf" srcId="{F1F1BAFC-6167-497C-8925-09FEFD273822}" destId="{14287EE1-CCEF-4918-97A5-A5C4A5B01C92}" srcOrd="0" destOrd="0" presId="urn:microsoft.com/office/officeart/2005/8/layout/list1"/>
    <dgm:cxn modelId="{4EF3FD2B-458A-470B-82E8-98E38D43B22B}" srcId="{E583006F-83B9-4E95-995A-27BD450517FA}" destId="{FCAAFCBD-B7CF-4642-A7F4-1B3593D3E2FB}" srcOrd="3" destOrd="0" parTransId="{B7A1F85C-6FA2-4652-9324-296EE9DAC3DC}" sibTransId="{CF7D4567-5076-42EB-A73A-4ECF7ED11A4A}"/>
    <dgm:cxn modelId="{3CF9AD2F-7CB7-4ED0-80FB-494B90C1E9E5}" type="presOf" srcId="{195767AA-7A91-4D46-9C52-FF9B350B37F6}" destId="{14287EE1-CCEF-4918-97A5-A5C4A5B01C92}" srcOrd="0" destOrd="2" presId="urn:microsoft.com/office/officeart/2005/8/layout/list1"/>
    <dgm:cxn modelId="{19F4DD4D-5E53-47B5-9907-65BCAA9DB31B}" type="presOf" srcId="{E583006F-83B9-4E95-995A-27BD450517FA}" destId="{C8C2D020-9F76-47FE-B6EE-709C0E122BF5}" srcOrd="0" destOrd="0" presId="urn:microsoft.com/office/officeart/2005/8/layout/list1"/>
    <dgm:cxn modelId="{F1D33E62-BD1B-4982-832D-238F9B86F9AA}" type="presOf" srcId="{FCAAFCBD-B7CF-4642-A7F4-1B3593D3E2FB}" destId="{14287EE1-CCEF-4918-97A5-A5C4A5B01C92}" srcOrd="0" destOrd="3" presId="urn:microsoft.com/office/officeart/2005/8/layout/list1"/>
    <dgm:cxn modelId="{0561C86A-5254-4271-A65D-C24C26457D35}" type="presOf" srcId="{E583006F-83B9-4E95-995A-27BD450517FA}" destId="{B7CD47CA-E510-4C49-AB5B-651B7B281613}" srcOrd="1" destOrd="0" presId="urn:microsoft.com/office/officeart/2005/8/layout/list1"/>
    <dgm:cxn modelId="{91C5E479-13B5-46CD-B019-97E2631492FF}" srcId="{E583006F-83B9-4E95-995A-27BD450517FA}" destId="{4BD1FC4D-279F-4055-93E7-6007247AEB07}" srcOrd="1" destOrd="0" parTransId="{500EA136-42E0-4CC1-B580-5AA404887C12}" sibTransId="{31C34ACB-D49F-4B5E-9E78-387D05D91A93}"/>
    <dgm:cxn modelId="{DCC1BD90-67B7-4EAB-85FE-E157BE095FFB}" srcId="{E583006F-83B9-4E95-995A-27BD450517FA}" destId="{F1F1BAFC-6167-497C-8925-09FEFD273822}" srcOrd="0" destOrd="0" parTransId="{17A8CADE-3CDC-4647-B9D4-9069E369EC16}" sibTransId="{E7A357BB-D60A-48A7-8D33-EC73CC4009DB}"/>
    <dgm:cxn modelId="{3A5EA6B4-40C4-46A2-8C56-26592A1DE094}" type="presOf" srcId="{4BD1FC4D-279F-4055-93E7-6007247AEB07}" destId="{14287EE1-CCEF-4918-97A5-A5C4A5B01C92}" srcOrd="0" destOrd="1" presId="urn:microsoft.com/office/officeart/2005/8/layout/list1"/>
    <dgm:cxn modelId="{559A83C1-3AA1-4C36-956B-622760CCDD74}" srcId="{E583006F-83B9-4E95-995A-27BD450517FA}" destId="{8E4DA5F9-F9FB-4A34-B5FC-6E1A9BA9CF10}" srcOrd="4" destOrd="0" parTransId="{D938F7B3-007A-4D90-B556-F5A03D8588C0}" sibTransId="{D98DE20B-99F8-44B7-AE70-FA92CFD29235}"/>
    <dgm:cxn modelId="{495820C4-C74B-4C2A-9638-694796A75156}" srcId="{E155EF52-50FC-4A7E-99D5-ED5B1C099D0C}" destId="{E583006F-83B9-4E95-995A-27BD450517FA}" srcOrd="0" destOrd="0" parTransId="{883D85BE-432B-4D8C-9704-959F69538155}" sibTransId="{EA9EAAB3-66DA-4568-B9FB-5E2D3F079AFD}"/>
    <dgm:cxn modelId="{7B7C79C5-050A-4E67-B0BA-F47F52E07B2C}" type="presOf" srcId="{8E4DA5F9-F9FB-4A34-B5FC-6E1A9BA9CF10}" destId="{14287EE1-CCEF-4918-97A5-A5C4A5B01C92}" srcOrd="0" destOrd="4" presId="urn:microsoft.com/office/officeart/2005/8/layout/list1"/>
    <dgm:cxn modelId="{8FDDC1E5-2638-4816-9BE6-D817782FB035}" type="presOf" srcId="{E155EF52-50FC-4A7E-99D5-ED5B1C099D0C}" destId="{A948EB5A-706D-4BC3-9315-DD306C93ECE2}" srcOrd="0" destOrd="0" presId="urn:microsoft.com/office/officeart/2005/8/layout/list1"/>
    <dgm:cxn modelId="{5E93E0FA-A6AB-4C05-9BF2-54C242B931D1}" srcId="{E583006F-83B9-4E95-995A-27BD450517FA}" destId="{195767AA-7A91-4D46-9C52-FF9B350B37F6}" srcOrd="2" destOrd="0" parTransId="{3035B2A8-F993-458C-99BE-1EFACF65A093}" sibTransId="{F51B75BD-3C92-46FC-A333-05B3DFF3EBCE}"/>
    <dgm:cxn modelId="{9806AA48-8598-4DAA-A8BF-806463E70151}" type="presParOf" srcId="{A948EB5A-706D-4BC3-9315-DD306C93ECE2}" destId="{07EE140A-E889-44B9-9342-5E88E3309060}" srcOrd="0" destOrd="0" presId="urn:microsoft.com/office/officeart/2005/8/layout/list1"/>
    <dgm:cxn modelId="{D94F02EA-9C0B-4492-A6BC-3F2702F2912A}" type="presParOf" srcId="{07EE140A-E889-44B9-9342-5E88E3309060}" destId="{C8C2D020-9F76-47FE-B6EE-709C0E122BF5}" srcOrd="0" destOrd="0" presId="urn:microsoft.com/office/officeart/2005/8/layout/list1"/>
    <dgm:cxn modelId="{E1A54EBD-7709-47DE-B735-8786E9155C80}" type="presParOf" srcId="{07EE140A-E889-44B9-9342-5E88E3309060}" destId="{B7CD47CA-E510-4C49-AB5B-651B7B281613}" srcOrd="1" destOrd="0" presId="urn:microsoft.com/office/officeart/2005/8/layout/list1"/>
    <dgm:cxn modelId="{855D1090-540D-44A4-8E41-A8205702C4D6}" type="presParOf" srcId="{A948EB5A-706D-4BC3-9315-DD306C93ECE2}" destId="{1FF823B8-1CB1-4324-9DB6-198B35646507}" srcOrd="1" destOrd="0" presId="urn:microsoft.com/office/officeart/2005/8/layout/list1"/>
    <dgm:cxn modelId="{3852135E-756B-42B4-A6B2-41A7025EF3C6}" type="presParOf" srcId="{A948EB5A-706D-4BC3-9315-DD306C93ECE2}" destId="{14287EE1-CCEF-4918-97A5-A5C4A5B01C9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55EF52-50FC-4A7E-99D5-ED5B1C099D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583006F-83B9-4E95-995A-27BD450517FA}">
      <dgm:prSet/>
      <dgm:spPr/>
      <dgm:t>
        <a:bodyPr/>
        <a:lstStyle/>
        <a:p>
          <a:pPr rtl="0"/>
          <a:r>
            <a:rPr lang="en-US" dirty="0">
              <a:latin typeface="Arial"/>
            </a:rPr>
            <a:t>Large Area Systems</a:t>
          </a:r>
          <a:endParaRPr lang="en-US" dirty="0"/>
        </a:p>
      </dgm:t>
    </dgm:pt>
    <dgm:pt modelId="{883D85BE-432B-4D8C-9704-959F69538155}" type="parTrans" cxnId="{495820C4-C74B-4C2A-9638-694796A75156}">
      <dgm:prSet/>
      <dgm:spPr/>
      <dgm:t>
        <a:bodyPr/>
        <a:lstStyle/>
        <a:p>
          <a:endParaRPr lang="en-US"/>
        </a:p>
      </dgm:t>
    </dgm:pt>
    <dgm:pt modelId="{EA9EAAB3-66DA-4568-B9FB-5E2D3F079AFD}" type="sibTrans" cxnId="{495820C4-C74B-4C2A-9638-694796A75156}">
      <dgm:prSet/>
      <dgm:spPr/>
      <dgm:t>
        <a:bodyPr/>
        <a:lstStyle/>
        <a:p>
          <a:endParaRPr lang="en-US"/>
        </a:p>
      </dgm:t>
    </dgm:pt>
    <dgm:pt modelId="{F1F1BAFC-6167-497C-8925-09FEFD273822}">
      <dgm:prSet/>
      <dgm:spPr/>
      <dgm:t>
        <a:bodyPr/>
        <a:lstStyle/>
        <a:p>
          <a:r>
            <a:rPr lang="en-US" dirty="0"/>
            <a:t>Infrared Systems (IR)</a:t>
          </a:r>
        </a:p>
      </dgm:t>
    </dgm:pt>
    <dgm:pt modelId="{17A8CADE-3CDC-4647-B9D4-9069E369EC16}" type="parTrans" cxnId="{DCC1BD90-67B7-4EAB-85FE-E157BE095FFB}">
      <dgm:prSet/>
      <dgm:spPr/>
      <dgm:t>
        <a:bodyPr/>
        <a:lstStyle/>
        <a:p>
          <a:endParaRPr lang="en-US"/>
        </a:p>
      </dgm:t>
    </dgm:pt>
    <dgm:pt modelId="{E7A357BB-D60A-48A7-8D33-EC73CC4009DB}" type="sibTrans" cxnId="{DCC1BD90-67B7-4EAB-85FE-E157BE095FFB}">
      <dgm:prSet/>
      <dgm:spPr/>
      <dgm:t>
        <a:bodyPr/>
        <a:lstStyle/>
        <a:p>
          <a:endParaRPr lang="en-US"/>
        </a:p>
      </dgm:t>
    </dgm:pt>
    <dgm:pt modelId="{4BD1FC4D-279F-4055-93E7-6007247AEB07}">
      <dgm:prSet/>
      <dgm:spPr/>
      <dgm:t>
        <a:bodyPr/>
        <a:lstStyle/>
        <a:p>
          <a:r>
            <a:rPr lang="en-US" dirty="0"/>
            <a:t>Frequency Modulation Systems (FM)</a:t>
          </a:r>
        </a:p>
      </dgm:t>
    </dgm:pt>
    <dgm:pt modelId="{500EA136-42E0-4CC1-B580-5AA404887C12}" type="parTrans" cxnId="{91C5E479-13B5-46CD-B019-97E2631492FF}">
      <dgm:prSet/>
      <dgm:spPr/>
      <dgm:t>
        <a:bodyPr/>
        <a:lstStyle/>
        <a:p>
          <a:endParaRPr lang="en-US"/>
        </a:p>
      </dgm:t>
    </dgm:pt>
    <dgm:pt modelId="{31C34ACB-D49F-4B5E-9E78-387D05D91A93}" type="sibTrans" cxnId="{91C5E479-13B5-46CD-B019-97E2631492FF}">
      <dgm:prSet/>
      <dgm:spPr/>
      <dgm:t>
        <a:bodyPr/>
        <a:lstStyle/>
        <a:p>
          <a:endParaRPr lang="en-US"/>
        </a:p>
      </dgm:t>
    </dgm:pt>
    <dgm:pt modelId="{195767AA-7A91-4D46-9C52-FF9B350B37F6}">
      <dgm:prSet/>
      <dgm:spPr/>
      <dgm:t>
        <a:bodyPr/>
        <a:lstStyle/>
        <a:p>
          <a:r>
            <a:rPr lang="en-US" dirty="0"/>
            <a:t>Hearing/Induction Loops (Telecoil) </a:t>
          </a:r>
        </a:p>
      </dgm:t>
    </dgm:pt>
    <dgm:pt modelId="{3035B2A8-F993-458C-99BE-1EFACF65A093}" type="parTrans" cxnId="{5E93E0FA-A6AB-4C05-9BF2-54C242B931D1}">
      <dgm:prSet/>
      <dgm:spPr/>
      <dgm:t>
        <a:bodyPr/>
        <a:lstStyle/>
        <a:p>
          <a:endParaRPr lang="en-US"/>
        </a:p>
      </dgm:t>
    </dgm:pt>
    <dgm:pt modelId="{F51B75BD-3C92-46FC-A333-05B3DFF3EBCE}" type="sibTrans" cxnId="{5E93E0FA-A6AB-4C05-9BF2-54C242B931D1}">
      <dgm:prSet/>
      <dgm:spPr/>
      <dgm:t>
        <a:bodyPr/>
        <a:lstStyle/>
        <a:p>
          <a:endParaRPr lang="en-US"/>
        </a:p>
      </dgm:t>
    </dgm:pt>
    <dgm:pt modelId="{54F83C3B-0F0F-4DA1-B3EB-7039A126FA89}">
      <dgm:prSet/>
      <dgm:spPr/>
      <dgm:t>
        <a:bodyPr/>
        <a:lstStyle/>
        <a:p>
          <a:r>
            <a:rPr lang="en-US" dirty="0"/>
            <a:t>Bluetooth</a:t>
          </a:r>
        </a:p>
      </dgm:t>
    </dgm:pt>
    <dgm:pt modelId="{0BE08DCC-9784-456B-81AA-EF65919ABED3}" type="parTrans" cxnId="{4F6D7B1E-595F-480F-90B4-306F150E2439}">
      <dgm:prSet/>
      <dgm:spPr/>
      <dgm:t>
        <a:bodyPr/>
        <a:lstStyle/>
        <a:p>
          <a:endParaRPr lang="en-US"/>
        </a:p>
      </dgm:t>
    </dgm:pt>
    <dgm:pt modelId="{B954DD69-75DD-45F5-A2B1-E2C0CFFF331E}" type="sibTrans" cxnId="{4F6D7B1E-595F-480F-90B4-306F150E2439}">
      <dgm:prSet/>
      <dgm:spPr/>
      <dgm:t>
        <a:bodyPr/>
        <a:lstStyle/>
        <a:p>
          <a:endParaRPr lang="en-US"/>
        </a:p>
      </dgm:t>
    </dgm:pt>
    <dgm:pt modelId="{FCAAFCBD-B7CF-4642-A7F4-1B3593D3E2FB}">
      <dgm:prSet phldr="0"/>
      <dgm:spPr/>
      <dgm:t>
        <a:bodyPr/>
        <a:lstStyle/>
        <a:p>
          <a:r>
            <a:rPr lang="en-US" dirty="0">
              <a:latin typeface="Arial"/>
            </a:rPr>
            <a:t>WiFi</a:t>
          </a:r>
        </a:p>
      </dgm:t>
    </dgm:pt>
    <dgm:pt modelId="{B7A1F85C-6FA2-4652-9324-296EE9DAC3DC}" type="parTrans" cxnId="{4EF3FD2B-458A-470B-82E8-98E38D43B22B}">
      <dgm:prSet/>
      <dgm:spPr/>
      <dgm:t>
        <a:bodyPr/>
        <a:lstStyle/>
        <a:p>
          <a:endParaRPr lang="en-US"/>
        </a:p>
      </dgm:t>
    </dgm:pt>
    <dgm:pt modelId="{CF7D4567-5076-42EB-A73A-4ECF7ED11A4A}" type="sibTrans" cxnId="{4EF3FD2B-458A-470B-82E8-98E38D43B22B}">
      <dgm:prSet/>
      <dgm:spPr/>
      <dgm:t>
        <a:bodyPr/>
        <a:lstStyle/>
        <a:p>
          <a:endParaRPr lang="en-US"/>
        </a:p>
      </dgm:t>
    </dgm:pt>
    <dgm:pt modelId="{7C7D532B-9929-4843-B266-A93BD9DAE0D3}">
      <dgm:prSet/>
      <dgm:spPr/>
      <dgm:t>
        <a:bodyPr/>
        <a:lstStyle/>
        <a:p>
          <a:r>
            <a:rPr lang="en-US" dirty="0"/>
            <a:t>Radio Frequency Systems (RF)</a:t>
          </a:r>
        </a:p>
      </dgm:t>
    </dgm:pt>
    <dgm:pt modelId="{02CC05F2-645C-7949-90B6-7184F0F21C46}" type="parTrans" cxnId="{789C6612-E5C6-C14B-B5C1-7B3211FE6C17}">
      <dgm:prSet/>
      <dgm:spPr/>
    </dgm:pt>
    <dgm:pt modelId="{F70E02AC-972F-BD4F-B2D3-E9740B496D24}" type="sibTrans" cxnId="{789C6612-E5C6-C14B-B5C1-7B3211FE6C17}">
      <dgm:prSet/>
      <dgm:spPr/>
    </dgm:pt>
    <dgm:pt modelId="{C251CA3C-47F1-42A3-917B-57022B9EB12B}" type="pres">
      <dgm:prSet presAssocID="{E155EF52-50FC-4A7E-99D5-ED5B1C099D0C}" presName="linear" presStyleCnt="0">
        <dgm:presLayoutVars>
          <dgm:dir/>
          <dgm:animLvl val="lvl"/>
          <dgm:resizeHandles val="exact"/>
        </dgm:presLayoutVars>
      </dgm:prSet>
      <dgm:spPr/>
    </dgm:pt>
    <dgm:pt modelId="{EE69D5B4-B11C-4177-9C08-1E183EE362EA}" type="pres">
      <dgm:prSet presAssocID="{E583006F-83B9-4E95-995A-27BD450517FA}" presName="parentLin" presStyleCnt="0"/>
      <dgm:spPr/>
    </dgm:pt>
    <dgm:pt modelId="{72E37091-25F2-49C3-8522-BE918D3278FE}" type="pres">
      <dgm:prSet presAssocID="{E583006F-83B9-4E95-995A-27BD450517FA}" presName="parentLeftMargin" presStyleLbl="node1" presStyleIdx="0" presStyleCnt="1"/>
      <dgm:spPr/>
    </dgm:pt>
    <dgm:pt modelId="{8A745FC1-3FB4-4428-BAD2-ADC8D01FB8FF}" type="pres">
      <dgm:prSet presAssocID="{E583006F-83B9-4E95-995A-27BD450517FA}" presName="parentText" presStyleLbl="node1" presStyleIdx="0" presStyleCnt="1">
        <dgm:presLayoutVars>
          <dgm:chMax val="0"/>
          <dgm:bulletEnabled val="1"/>
        </dgm:presLayoutVars>
      </dgm:prSet>
      <dgm:spPr/>
    </dgm:pt>
    <dgm:pt modelId="{ACE6BA21-5052-4792-B215-9A5519B448F6}" type="pres">
      <dgm:prSet presAssocID="{E583006F-83B9-4E95-995A-27BD450517FA}" presName="negativeSpace" presStyleCnt="0"/>
      <dgm:spPr/>
    </dgm:pt>
    <dgm:pt modelId="{E1B01123-F1A7-43BE-9BE1-E3F7CE2DA791}" type="pres">
      <dgm:prSet presAssocID="{E583006F-83B9-4E95-995A-27BD450517FA}" presName="childText" presStyleLbl="conFgAcc1" presStyleIdx="0" presStyleCnt="1">
        <dgm:presLayoutVars>
          <dgm:bulletEnabled val="1"/>
        </dgm:presLayoutVars>
      </dgm:prSet>
      <dgm:spPr/>
    </dgm:pt>
  </dgm:ptLst>
  <dgm:cxnLst>
    <dgm:cxn modelId="{CED89003-C279-45C7-BCA3-FA8085A449CB}" type="presOf" srcId="{195767AA-7A91-4D46-9C52-FF9B350B37F6}" destId="{E1B01123-F1A7-43BE-9BE1-E3F7CE2DA791}" srcOrd="0" destOrd="3" presId="urn:microsoft.com/office/officeart/2005/8/layout/list1"/>
    <dgm:cxn modelId="{0BA5F709-6FC9-4ABE-95E9-DF2DF8542049}" type="presOf" srcId="{E583006F-83B9-4E95-995A-27BD450517FA}" destId="{8A745FC1-3FB4-4428-BAD2-ADC8D01FB8FF}" srcOrd="1" destOrd="0" presId="urn:microsoft.com/office/officeart/2005/8/layout/list1"/>
    <dgm:cxn modelId="{789C6612-E5C6-C14B-B5C1-7B3211FE6C17}" srcId="{E583006F-83B9-4E95-995A-27BD450517FA}" destId="{7C7D532B-9929-4843-B266-A93BD9DAE0D3}" srcOrd="2" destOrd="0" parTransId="{02CC05F2-645C-7949-90B6-7184F0F21C46}" sibTransId="{F70E02AC-972F-BD4F-B2D3-E9740B496D24}"/>
    <dgm:cxn modelId="{4F6D7B1E-595F-480F-90B4-306F150E2439}" srcId="{E583006F-83B9-4E95-995A-27BD450517FA}" destId="{54F83C3B-0F0F-4DA1-B3EB-7039A126FA89}" srcOrd="4" destOrd="0" parTransId="{0BE08DCC-9784-456B-81AA-EF65919ABED3}" sibTransId="{B954DD69-75DD-45F5-A2B1-E2C0CFFF331E}"/>
    <dgm:cxn modelId="{4EF3FD2B-458A-470B-82E8-98E38D43B22B}" srcId="{E583006F-83B9-4E95-995A-27BD450517FA}" destId="{FCAAFCBD-B7CF-4642-A7F4-1B3593D3E2FB}" srcOrd="5" destOrd="0" parTransId="{B7A1F85C-6FA2-4652-9324-296EE9DAC3DC}" sibTransId="{CF7D4567-5076-42EB-A73A-4ECF7ED11A4A}"/>
    <dgm:cxn modelId="{E2199431-DEAA-2B4E-872A-B70B02EC2E8F}" type="presOf" srcId="{7C7D532B-9929-4843-B266-A93BD9DAE0D3}" destId="{E1B01123-F1A7-43BE-9BE1-E3F7CE2DA791}" srcOrd="0" destOrd="2" presId="urn:microsoft.com/office/officeart/2005/8/layout/list1"/>
    <dgm:cxn modelId="{05000939-BC57-4227-BA67-93B40CA8FF44}" type="presOf" srcId="{4BD1FC4D-279F-4055-93E7-6007247AEB07}" destId="{E1B01123-F1A7-43BE-9BE1-E3F7CE2DA791}" srcOrd="0" destOrd="1" presId="urn:microsoft.com/office/officeart/2005/8/layout/list1"/>
    <dgm:cxn modelId="{C794223E-2691-43E5-A3D3-305BB060D35F}" type="presOf" srcId="{54F83C3B-0F0F-4DA1-B3EB-7039A126FA89}" destId="{E1B01123-F1A7-43BE-9BE1-E3F7CE2DA791}" srcOrd="0" destOrd="4" presId="urn:microsoft.com/office/officeart/2005/8/layout/list1"/>
    <dgm:cxn modelId="{91C5E479-13B5-46CD-B019-97E2631492FF}" srcId="{E583006F-83B9-4E95-995A-27BD450517FA}" destId="{4BD1FC4D-279F-4055-93E7-6007247AEB07}" srcOrd="1" destOrd="0" parTransId="{500EA136-42E0-4CC1-B580-5AA404887C12}" sibTransId="{31C34ACB-D49F-4B5E-9E78-387D05D91A93}"/>
    <dgm:cxn modelId="{EAA70C7B-DA1B-48B2-BFBC-FE4F85A2FE24}" type="presOf" srcId="{FCAAFCBD-B7CF-4642-A7F4-1B3593D3E2FB}" destId="{E1B01123-F1A7-43BE-9BE1-E3F7CE2DA791}" srcOrd="0" destOrd="5" presId="urn:microsoft.com/office/officeart/2005/8/layout/list1"/>
    <dgm:cxn modelId="{DCC1BD90-67B7-4EAB-85FE-E157BE095FFB}" srcId="{E583006F-83B9-4E95-995A-27BD450517FA}" destId="{F1F1BAFC-6167-497C-8925-09FEFD273822}" srcOrd="0" destOrd="0" parTransId="{17A8CADE-3CDC-4647-B9D4-9069E369EC16}" sibTransId="{E7A357BB-D60A-48A7-8D33-EC73CC4009DB}"/>
    <dgm:cxn modelId="{63C46E99-DA35-4DD6-8665-588CAB0E5814}" type="presOf" srcId="{E155EF52-50FC-4A7E-99D5-ED5B1C099D0C}" destId="{C251CA3C-47F1-42A3-917B-57022B9EB12B}" srcOrd="0" destOrd="0" presId="urn:microsoft.com/office/officeart/2005/8/layout/list1"/>
    <dgm:cxn modelId="{80BE64AD-4A91-4D2A-92ED-AFD9E1793677}" type="presOf" srcId="{E583006F-83B9-4E95-995A-27BD450517FA}" destId="{72E37091-25F2-49C3-8522-BE918D3278FE}" srcOrd="0" destOrd="0" presId="urn:microsoft.com/office/officeart/2005/8/layout/list1"/>
    <dgm:cxn modelId="{45B6CFBD-0253-4F90-B626-32FC98F50A44}" type="presOf" srcId="{F1F1BAFC-6167-497C-8925-09FEFD273822}" destId="{E1B01123-F1A7-43BE-9BE1-E3F7CE2DA791}" srcOrd="0" destOrd="0" presId="urn:microsoft.com/office/officeart/2005/8/layout/list1"/>
    <dgm:cxn modelId="{495820C4-C74B-4C2A-9638-694796A75156}" srcId="{E155EF52-50FC-4A7E-99D5-ED5B1C099D0C}" destId="{E583006F-83B9-4E95-995A-27BD450517FA}" srcOrd="0" destOrd="0" parTransId="{883D85BE-432B-4D8C-9704-959F69538155}" sibTransId="{EA9EAAB3-66DA-4568-B9FB-5E2D3F079AFD}"/>
    <dgm:cxn modelId="{5E93E0FA-A6AB-4C05-9BF2-54C242B931D1}" srcId="{E583006F-83B9-4E95-995A-27BD450517FA}" destId="{195767AA-7A91-4D46-9C52-FF9B350B37F6}" srcOrd="3" destOrd="0" parTransId="{3035B2A8-F993-458C-99BE-1EFACF65A093}" sibTransId="{F51B75BD-3C92-46FC-A333-05B3DFF3EBCE}"/>
    <dgm:cxn modelId="{D11E771D-B221-4ABA-8F34-E8D64A9DE277}" type="presParOf" srcId="{C251CA3C-47F1-42A3-917B-57022B9EB12B}" destId="{EE69D5B4-B11C-4177-9C08-1E183EE362EA}" srcOrd="0" destOrd="0" presId="urn:microsoft.com/office/officeart/2005/8/layout/list1"/>
    <dgm:cxn modelId="{F42E7437-A5FE-4E80-8272-E7C26A1C0DCB}" type="presParOf" srcId="{EE69D5B4-B11C-4177-9C08-1E183EE362EA}" destId="{72E37091-25F2-49C3-8522-BE918D3278FE}" srcOrd="0" destOrd="0" presId="urn:microsoft.com/office/officeart/2005/8/layout/list1"/>
    <dgm:cxn modelId="{4F344958-50D4-45B2-8C3D-00275C50832B}" type="presParOf" srcId="{EE69D5B4-B11C-4177-9C08-1E183EE362EA}" destId="{8A745FC1-3FB4-4428-BAD2-ADC8D01FB8FF}" srcOrd="1" destOrd="0" presId="urn:microsoft.com/office/officeart/2005/8/layout/list1"/>
    <dgm:cxn modelId="{8579E598-828C-4127-867C-0E6205B459D7}" type="presParOf" srcId="{C251CA3C-47F1-42A3-917B-57022B9EB12B}" destId="{ACE6BA21-5052-4792-B215-9A5519B448F6}" srcOrd="1" destOrd="0" presId="urn:microsoft.com/office/officeart/2005/8/layout/list1"/>
    <dgm:cxn modelId="{C9BE7BF5-1E20-4747-9055-2724E230F92E}" type="presParOf" srcId="{C251CA3C-47F1-42A3-917B-57022B9EB12B}" destId="{E1B01123-F1A7-43BE-9BE1-E3F7CE2DA79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6C988-EF79-4443-B93C-32ED1EBFA078}" type="doc">
      <dgm:prSet loTypeId="urn:microsoft.com/office/officeart/2005/8/layout/hProcess9" loCatId="process" qsTypeId="urn:microsoft.com/office/officeart/2005/8/quickstyle/simple4" qsCatId="simple" csTypeId="urn:microsoft.com/office/officeart/2005/8/colors/accent0_3" csCatId="mainScheme" phldr="1"/>
      <dgm:spPr/>
    </dgm:pt>
    <dgm:pt modelId="{119A0CE8-164D-46CB-A892-B63A514538DF}">
      <dgm:prSet phldrT="[Text]"/>
      <dgm:spPr>
        <a:gradFill rotWithShape="0">
          <a:gsLst>
            <a:gs pos="0">
              <a:srgbClr val="232D4B"/>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gradFill>
      </dgm:spPr>
      <dgm:t>
        <a:bodyPr/>
        <a:lstStyle/>
        <a:p>
          <a:r>
            <a:rPr lang="en-US" dirty="0"/>
            <a:t>CATCH</a:t>
          </a:r>
        </a:p>
      </dgm:t>
    </dgm:pt>
    <dgm:pt modelId="{1328C50F-DB67-44F5-9028-1B54F5905BDE}" type="parTrans" cxnId="{3EEE89D6-A8D2-4AF0-BEE9-AC9FC0A9590A}">
      <dgm:prSet/>
      <dgm:spPr/>
      <dgm:t>
        <a:bodyPr/>
        <a:lstStyle/>
        <a:p>
          <a:endParaRPr lang="en-US"/>
        </a:p>
      </dgm:t>
    </dgm:pt>
    <dgm:pt modelId="{DD0383AF-9C89-4E56-B350-3646D1DEA874}" type="sibTrans" cxnId="{3EEE89D6-A8D2-4AF0-BEE9-AC9FC0A9590A}">
      <dgm:prSet/>
      <dgm:spPr/>
      <dgm:t>
        <a:bodyPr/>
        <a:lstStyle/>
        <a:p>
          <a:endParaRPr lang="en-US"/>
        </a:p>
      </dgm:t>
    </dgm:pt>
    <dgm:pt modelId="{74939364-2B4B-43A0-B799-A72DD6571BDF}">
      <dgm:prSet phldrT="[Text]"/>
      <dgm:spPr>
        <a:gradFill rotWithShape="0">
          <a:gsLst>
            <a:gs pos="0">
              <a:srgbClr val="232D4B"/>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gradFill>
      </dgm:spPr>
      <dgm:t>
        <a:bodyPr/>
        <a:lstStyle/>
        <a:p>
          <a:r>
            <a:rPr lang="en-US" dirty="0"/>
            <a:t>CARRY</a:t>
          </a:r>
        </a:p>
      </dgm:t>
    </dgm:pt>
    <dgm:pt modelId="{C51AD728-3E82-4490-BA5A-35892006727F}" type="parTrans" cxnId="{DB944AC7-9097-443E-83E5-B2BC461CA907}">
      <dgm:prSet/>
      <dgm:spPr/>
      <dgm:t>
        <a:bodyPr/>
        <a:lstStyle/>
        <a:p>
          <a:endParaRPr lang="en-US"/>
        </a:p>
      </dgm:t>
    </dgm:pt>
    <dgm:pt modelId="{F621FCBA-828B-4978-ADD2-54686DD3A350}" type="sibTrans" cxnId="{DB944AC7-9097-443E-83E5-B2BC461CA907}">
      <dgm:prSet/>
      <dgm:spPr/>
      <dgm:t>
        <a:bodyPr/>
        <a:lstStyle/>
        <a:p>
          <a:endParaRPr lang="en-US"/>
        </a:p>
      </dgm:t>
    </dgm:pt>
    <dgm:pt modelId="{EA8885ED-F0D0-493D-ADB5-2BE62ADEF5EC}">
      <dgm:prSet phldrT="[Text]"/>
      <dgm:spPr>
        <a:gradFill rotWithShape="0">
          <a:gsLst>
            <a:gs pos="0">
              <a:srgbClr val="232D4B"/>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gradFill>
      </dgm:spPr>
      <dgm:t>
        <a:bodyPr/>
        <a:lstStyle/>
        <a:p>
          <a:r>
            <a:rPr lang="en-US" dirty="0"/>
            <a:t>COUPLE</a:t>
          </a:r>
        </a:p>
      </dgm:t>
    </dgm:pt>
    <dgm:pt modelId="{1E38AC82-634C-4174-8EB8-333BD896D7C6}" type="parTrans" cxnId="{80C4701C-D999-4513-96A9-25F5A40A5EEE}">
      <dgm:prSet/>
      <dgm:spPr/>
      <dgm:t>
        <a:bodyPr/>
        <a:lstStyle/>
        <a:p>
          <a:endParaRPr lang="en-US"/>
        </a:p>
      </dgm:t>
    </dgm:pt>
    <dgm:pt modelId="{27825105-CCC7-4AFA-80E2-B0794E84785D}" type="sibTrans" cxnId="{80C4701C-D999-4513-96A9-25F5A40A5EEE}">
      <dgm:prSet/>
      <dgm:spPr/>
      <dgm:t>
        <a:bodyPr/>
        <a:lstStyle/>
        <a:p>
          <a:endParaRPr lang="en-US"/>
        </a:p>
      </dgm:t>
    </dgm:pt>
    <dgm:pt modelId="{7DD3B711-8CFE-435B-A9E9-0C7289B48A9F}" type="pres">
      <dgm:prSet presAssocID="{3476C988-EF79-4443-B93C-32ED1EBFA078}" presName="CompostProcess" presStyleCnt="0">
        <dgm:presLayoutVars>
          <dgm:dir/>
          <dgm:resizeHandles val="exact"/>
        </dgm:presLayoutVars>
      </dgm:prSet>
      <dgm:spPr/>
    </dgm:pt>
    <dgm:pt modelId="{1BAA49B2-101F-4D86-A7AF-066ED357EAA4}" type="pres">
      <dgm:prSet presAssocID="{3476C988-EF79-4443-B93C-32ED1EBFA078}" presName="arrow" presStyleLbl="bgShp" presStyleIdx="0" presStyleCnt="1"/>
      <dgm:spPr/>
    </dgm:pt>
    <dgm:pt modelId="{42926D29-83BD-414B-84A9-09392382B008}" type="pres">
      <dgm:prSet presAssocID="{3476C988-EF79-4443-B93C-32ED1EBFA078}" presName="linearProcess" presStyleCnt="0"/>
      <dgm:spPr/>
    </dgm:pt>
    <dgm:pt modelId="{E6F21A5E-6582-41DD-82DA-169BD538D048}" type="pres">
      <dgm:prSet presAssocID="{119A0CE8-164D-46CB-A892-B63A514538DF}" presName="textNode" presStyleLbl="node1" presStyleIdx="0" presStyleCnt="3">
        <dgm:presLayoutVars>
          <dgm:bulletEnabled val="1"/>
        </dgm:presLayoutVars>
      </dgm:prSet>
      <dgm:spPr/>
    </dgm:pt>
    <dgm:pt modelId="{C8B4E812-E779-472E-99BE-D96262D341C7}" type="pres">
      <dgm:prSet presAssocID="{DD0383AF-9C89-4E56-B350-3646D1DEA874}" presName="sibTrans" presStyleCnt="0"/>
      <dgm:spPr/>
    </dgm:pt>
    <dgm:pt modelId="{A5D523BC-EAF0-4406-9FDE-06B02D6EAC4B}" type="pres">
      <dgm:prSet presAssocID="{74939364-2B4B-43A0-B799-A72DD6571BDF}" presName="textNode" presStyleLbl="node1" presStyleIdx="1" presStyleCnt="3">
        <dgm:presLayoutVars>
          <dgm:bulletEnabled val="1"/>
        </dgm:presLayoutVars>
      </dgm:prSet>
      <dgm:spPr/>
    </dgm:pt>
    <dgm:pt modelId="{4455917E-B3C9-4212-A7C3-F15DDFA18CC5}" type="pres">
      <dgm:prSet presAssocID="{F621FCBA-828B-4978-ADD2-54686DD3A350}" presName="sibTrans" presStyleCnt="0"/>
      <dgm:spPr/>
    </dgm:pt>
    <dgm:pt modelId="{36B5FC6D-CE38-495F-AF7E-411F5A6237DE}" type="pres">
      <dgm:prSet presAssocID="{EA8885ED-F0D0-493D-ADB5-2BE62ADEF5EC}" presName="textNode" presStyleLbl="node1" presStyleIdx="2" presStyleCnt="3">
        <dgm:presLayoutVars>
          <dgm:bulletEnabled val="1"/>
        </dgm:presLayoutVars>
      </dgm:prSet>
      <dgm:spPr/>
    </dgm:pt>
  </dgm:ptLst>
  <dgm:cxnLst>
    <dgm:cxn modelId="{499F2D00-5DDE-43DE-87A5-8B2743FD628E}" type="presOf" srcId="{3476C988-EF79-4443-B93C-32ED1EBFA078}" destId="{7DD3B711-8CFE-435B-A9E9-0C7289B48A9F}" srcOrd="0" destOrd="0" presId="urn:microsoft.com/office/officeart/2005/8/layout/hProcess9"/>
    <dgm:cxn modelId="{80C4701C-D999-4513-96A9-25F5A40A5EEE}" srcId="{3476C988-EF79-4443-B93C-32ED1EBFA078}" destId="{EA8885ED-F0D0-493D-ADB5-2BE62ADEF5EC}" srcOrd="2" destOrd="0" parTransId="{1E38AC82-634C-4174-8EB8-333BD896D7C6}" sibTransId="{27825105-CCC7-4AFA-80E2-B0794E84785D}"/>
    <dgm:cxn modelId="{449A1D9F-8287-4612-AD44-5589313EAFAA}" type="presOf" srcId="{74939364-2B4B-43A0-B799-A72DD6571BDF}" destId="{A5D523BC-EAF0-4406-9FDE-06B02D6EAC4B}" srcOrd="0" destOrd="0" presId="urn:microsoft.com/office/officeart/2005/8/layout/hProcess9"/>
    <dgm:cxn modelId="{911578A6-0353-46B4-8AF1-4B74B6655BC5}" type="presOf" srcId="{EA8885ED-F0D0-493D-ADB5-2BE62ADEF5EC}" destId="{36B5FC6D-CE38-495F-AF7E-411F5A6237DE}" srcOrd="0" destOrd="0" presId="urn:microsoft.com/office/officeart/2005/8/layout/hProcess9"/>
    <dgm:cxn modelId="{DB944AC7-9097-443E-83E5-B2BC461CA907}" srcId="{3476C988-EF79-4443-B93C-32ED1EBFA078}" destId="{74939364-2B4B-43A0-B799-A72DD6571BDF}" srcOrd="1" destOrd="0" parTransId="{C51AD728-3E82-4490-BA5A-35892006727F}" sibTransId="{F621FCBA-828B-4978-ADD2-54686DD3A350}"/>
    <dgm:cxn modelId="{3EEE89D6-A8D2-4AF0-BEE9-AC9FC0A9590A}" srcId="{3476C988-EF79-4443-B93C-32ED1EBFA078}" destId="{119A0CE8-164D-46CB-A892-B63A514538DF}" srcOrd="0" destOrd="0" parTransId="{1328C50F-DB67-44F5-9028-1B54F5905BDE}" sibTransId="{DD0383AF-9C89-4E56-B350-3646D1DEA874}"/>
    <dgm:cxn modelId="{40C9C8DD-C095-40BC-934C-E8CA488FFB01}" type="presOf" srcId="{119A0CE8-164D-46CB-A892-B63A514538DF}" destId="{E6F21A5E-6582-41DD-82DA-169BD538D048}" srcOrd="0" destOrd="0" presId="urn:microsoft.com/office/officeart/2005/8/layout/hProcess9"/>
    <dgm:cxn modelId="{FA276A6D-B47B-4A3A-89F6-7D403E54B9E2}" type="presParOf" srcId="{7DD3B711-8CFE-435B-A9E9-0C7289B48A9F}" destId="{1BAA49B2-101F-4D86-A7AF-066ED357EAA4}" srcOrd="0" destOrd="0" presId="urn:microsoft.com/office/officeart/2005/8/layout/hProcess9"/>
    <dgm:cxn modelId="{CE5D826F-AEBE-41B4-A343-4BF3451B5380}" type="presParOf" srcId="{7DD3B711-8CFE-435B-A9E9-0C7289B48A9F}" destId="{42926D29-83BD-414B-84A9-09392382B008}" srcOrd="1" destOrd="0" presId="urn:microsoft.com/office/officeart/2005/8/layout/hProcess9"/>
    <dgm:cxn modelId="{CDB65C0A-3351-4A0E-9795-B9D74E5266CE}" type="presParOf" srcId="{42926D29-83BD-414B-84A9-09392382B008}" destId="{E6F21A5E-6582-41DD-82DA-169BD538D048}" srcOrd="0" destOrd="0" presId="urn:microsoft.com/office/officeart/2005/8/layout/hProcess9"/>
    <dgm:cxn modelId="{D6496484-AC74-40ED-BD31-8636BED94FF1}" type="presParOf" srcId="{42926D29-83BD-414B-84A9-09392382B008}" destId="{C8B4E812-E779-472E-99BE-D96262D341C7}" srcOrd="1" destOrd="0" presId="urn:microsoft.com/office/officeart/2005/8/layout/hProcess9"/>
    <dgm:cxn modelId="{14363730-4AA6-408E-9163-B6ECBAEE07BF}" type="presParOf" srcId="{42926D29-83BD-414B-84A9-09392382B008}" destId="{A5D523BC-EAF0-4406-9FDE-06B02D6EAC4B}" srcOrd="2" destOrd="0" presId="urn:microsoft.com/office/officeart/2005/8/layout/hProcess9"/>
    <dgm:cxn modelId="{7BB309E3-1D55-408E-B003-40FD38CFB48F}" type="presParOf" srcId="{42926D29-83BD-414B-84A9-09392382B008}" destId="{4455917E-B3C9-4212-A7C3-F15DDFA18CC5}" srcOrd="3" destOrd="0" presId="urn:microsoft.com/office/officeart/2005/8/layout/hProcess9"/>
    <dgm:cxn modelId="{82A98031-2301-4A41-A0F7-321449223E64}" type="presParOf" srcId="{42926D29-83BD-414B-84A9-09392382B008}" destId="{36B5FC6D-CE38-495F-AF7E-411F5A6237D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90FD2-4BA2-433F-9989-44D7BCDC42CD}">
      <dsp:nvSpPr>
        <dsp:cNvPr id="0" name=""/>
        <dsp:cNvSpPr/>
      </dsp:nvSpPr>
      <dsp:spPr>
        <a:xfrm>
          <a:off x="0" y="3063300"/>
          <a:ext cx="21945600" cy="1638000"/>
        </a:xfrm>
        <a:prstGeom prst="rect">
          <a:avLst/>
        </a:prstGeom>
        <a:solidFill>
          <a:srgbClr val="E57200">
            <a:alpha val="89804"/>
          </a:srgb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1470F-E668-406C-977E-15DC65AD6EF0}">
      <dsp:nvSpPr>
        <dsp:cNvPr id="0" name=""/>
        <dsp:cNvSpPr/>
      </dsp:nvSpPr>
      <dsp:spPr>
        <a:xfrm>
          <a:off x="1097280" y="2103900"/>
          <a:ext cx="15361920" cy="1918800"/>
        </a:xfrm>
        <a:prstGeom prst="roundRect">
          <a:avLst/>
        </a:prstGeom>
        <a:solidFill>
          <a:srgbClr val="232D4B"/>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0644" tIns="0" rIns="580644" bIns="0" numCol="1" spcCol="1270" anchor="ctr" anchorCtr="0">
          <a:noAutofit/>
        </a:bodyPr>
        <a:lstStyle/>
        <a:p>
          <a:pPr marL="0" lvl="0" indent="0" algn="l" defTabSz="2889250" rtl="0">
            <a:lnSpc>
              <a:spcPct val="90000"/>
            </a:lnSpc>
            <a:spcBef>
              <a:spcPct val="0"/>
            </a:spcBef>
            <a:spcAft>
              <a:spcPct val="35000"/>
            </a:spcAft>
            <a:buNone/>
          </a:pPr>
          <a:r>
            <a:rPr lang="en-US" sz="6500" kern="1200" dirty="0"/>
            <a:t>Personal Devices</a:t>
          </a:r>
        </a:p>
      </dsp:txBody>
      <dsp:txXfrm>
        <a:off x="1190948" y="2197568"/>
        <a:ext cx="15174584" cy="1731464"/>
      </dsp:txXfrm>
    </dsp:sp>
    <dsp:sp modelId="{806D51F7-09FF-43C9-ADC3-190BF93B6D01}">
      <dsp:nvSpPr>
        <dsp:cNvPr id="0" name=""/>
        <dsp:cNvSpPr/>
      </dsp:nvSpPr>
      <dsp:spPr>
        <a:xfrm>
          <a:off x="0" y="6011700"/>
          <a:ext cx="21945600" cy="1638000"/>
        </a:xfrm>
        <a:prstGeom prst="rect">
          <a:avLst/>
        </a:prstGeom>
        <a:solidFill>
          <a:srgbClr val="E57200">
            <a:alpha val="90000"/>
          </a:srgbClr>
        </a:solidFill>
        <a:ln w="2642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3B8B80-7B20-47AF-8E8F-645ED84D742C}">
      <dsp:nvSpPr>
        <dsp:cNvPr id="0" name=""/>
        <dsp:cNvSpPr/>
      </dsp:nvSpPr>
      <dsp:spPr>
        <a:xfrm>
          <a:off x="1097280" y="5052300"/>
          <a:ext cx="15361920" cy="1918800"/>
        </a:xfrm>
        <a:prstGeom prst="roundRect">
          <a:avLst/>
        </a:prstGeom>
        <a:solidFill>
          <a:srgbClr val="232D4B"/>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0644" tIns="0" rIns="580644" bIns="0" numCol="1" spcCol="1270" anchor="ctr" anchorCtr="0">
          <a:noAutofit/>
        </a:bodyPr>
        <a:lstStyle/>
        <a:p>
          <a:pPr marL="0" lvl="0" indent="0" algn="l" defTabSz="2889250" rtl="0">
            <a:lnSpc>
              <a:spcPct val="90000"/>
            </a:lnSpc>
            <a:spcBef>
              <a:spcPct val="0"/>
            </a:spcBef>
            <a:spcAft>
              <a:spcPct val="35000"/>
            </a:spcAft>
            <a:buNone/>
          </a:pPr>
          <a:r>
            <a:rPr lang="en-US" sz="6500" kern="1200">
              <a:latin typeface="Arial"/>
            </a:rPr>
            <a:t>Large Area Systems</a:t>
          </a:r>
          <a:endParaRPr lang="en-US" sz="6500" kern="1200"/>
        </a:p>
      </dsp:txBody>
      <dsp:txXfrm>
        <a:off x="1190948" y="5145968"/>
        <a:ext cx="15174584" cy="173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87EE1-CCEF-4918-97A5-A5C4A5B01C92}">
      <dsp:nvSpPr>
        <dsp:cNvPr id="0" name=""/>
        <dsp:cNvSpPr/>
      </dsp:nvSpPr>
      <dsp:spPr>
        <a:xfrm>
          <a:off x="0" y="2679164"/>
          <a:ext cx="15240000" cy="6756750"/>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2793" tIns="1353820" rIns="1182793" bIns="462280" numCol="1" spcCol="1270" anchor="t" anchorCtr="0">
          <a:noAutofit/>
        </a:bodyPr>
        <a:lstStyle/>
        <a:p>
          <a:pPr marL="285750" lvl="1" indent="-285750" algn="l" defTabSz="2889250">
            <a:lnSpc>
              <a:spcPct val="90000"/>
            </a:lnSpc>
            <a:spcBef>
              <a:spcPct val="0"/>
            </a:spcBef>
            <a:spcAft>
              <a:spcPct val="15000"/>
            </a:spcAft>
            <a:buChar char="•"/>
          </a:pPr>
          <a:r>
            <a:rPr lang="en-US" sz="6500" kern="1200" dirty="0"/>
            <a:t>Hearing Aids</a:t>
          </a:r>
        </a:p>
        <a:p>
          <a:pPr marL="285750" lvl="1" indent="-285750" algn="l" defTabSz="2889250">
            <a:lnSpc>
              <a:spcPct val="90000"/>
            </a:lnSpc>
            <a:spcBef>
              <a:spcPct val="0"/>
            </a:spcBef>
            <a:spcAft>
              <a:spcPct val="15000"/>
            </a:spcAft>
            <a:buChar char="•"/>
          </a:pPr>
          <a:r>
            <a:rPr lang="en-US" sz="6500" kern="1200" dirty="0"/>
            <a:t>Cochlear Implants</a:t>
          </a:r>
        </a:p>
        <a:p>
          <a:pPr marL="285750" lvl="1" indent="-285750" algn="l" defTabSz="2889250">
            <a:lnSpc>
              <a:spcPct val="90000"/>
            </a:lnSpc>
            <a:spcBef>
              <a:spcPct val="0"/>
            </a:spcBef>
            <a:spcAft>
              <a:spcPct val="15000"/>
            </a:spcAft>
            <a:buChar char="•"/>
          </a:pPr>
          <a:r>
            <a:rPr lang="en-US" sz="6500" kern="1200" dirty="0"/>
            <a:t>TV Listening Systems</a:t>
          </a:r>
        </a:p>
        <a:p>
          <a:pPr marL="285750" lvl="1" indent="-285750" algn="l" defTabSz="2889250">
            <a:lnSpc>
              <a:spcPct val="90000"/>
            </a:lnSpc>
            <a:spcBef>
              <a:spcPct val="0"/>
            </a:spcBef>
            <a:spcAft>
              <a:spcPct val="15000"/>
            </a:spcAft>
            <a:buChar char="•"/>
          </a:pPr>
          <a:r>
            <a:rPr lang="en-US" sz="6500" kern="1200" dirty="0">
              <a:latin typeface="Arial"/>
            </a:rPr>
            <a:t>Phone Amplifiers</a:t>
          </a:r>
        </a:p>
        <a:p>
          <a:pPr marL="285750" lvl="1" indent="-285750" algn="l" defTabSz="2889250">
            <a:lnSpc>
              <a:spcPct val="90000"/>
            </a:lnSpc>
            <a:spcBef>
              <a:spcPct val="0"/>
            </a:spcBef>
            <a:spcAft>
              <a:spcPct val="15000"/>
            </a:spcAft>
            <a:buChar char="•"/>
          </a:pPr>
          <a:r>
            <a:rPr lang="en-US" sz="6500" kern="1200" dirty="0" err="1">
              <a:latin typeface="Arial"/>
            </a:rPr>
            <a:t>Etc</a:t>
          </a:r>
          <a:endParaRPr lang="en-US" sz="6500" kern="1200" dirty="0">
            <a:latin typeface="Arial"/>
          </a:endParaRPr>
        </a:p>
      </dsp:txBody>
      <dsp:txXfrm>
        <a:off x="0" y="2679164"/>
        <a:ext cx="15240000" cy="6756750"/>
      </dsp:txXfrm>
    </dsp:sp>
    <dsp:sp modelId="{B7CD47CA-E510-4C49-AB5B-651B7B281613}">
      <dsp:nvSpPr>
        <dsp:cNvPr id="0" name=""/>
        <dsp:cNvSpPr/>
      </dsp:nvSpPr>
      <dsp:spPr>
        <a:xfrm>
          <a:off x="762000" y="1719765"/>
          <a:ext cx="10668000" cy="19188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225" tIns="0" rIns="403225" bIns="0" numCol="1" spcCol="1270" anchor="ctr" anchorCtr="0">
          <a:noAutofit/>
        </a:bodyPr>
        <a:lstStyle/>
        <a:p>
          <a:pPr marL="0" lvl="0" indent="0" algn="l" defTabSz="2889250" rtl="0">
            <a:lnSpc>
              <a:spcPct val="90000"/>
            </a:lnSpc>
            <a:spcBef>
              <a:spcPct val="0"/>
            </a:spcBef>
            <a:spcAft>
              <a:spcPct val="35000"/>
            </a:spcAft>
            <a:buNone/>
          </a:pPr>
          <a:r>
            <a:rPr lang="en-US" sz="6500" kern="1200" dirty="0">
              <a:latin typeface="Arial"/>
            </a:rPr>
            <a:t>Personal Systems</a:t>
          </a:r>
          <a:endParaRPr lang="en-US" sz="6500" kern="1200" dirty="0"/>
        </a:p>
      </dsp:txBody>
      <dsp:txXfrm>
        <a:off x="855668" y="1813433"/>
        <a:ext cx="10480664" cy="173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01123-F1A7-43BE-9BE1-E3F7CE2DA791}">
      <dsp:nvSpPr>
        <dsp:cNvPr id="0" name=""/>
        <dsp:cNvSpPr/>
      </dsp:nvSpPr>
      <dsp:spPr>
        <a:xfrm>
          <a:off x="0" y="1348290"/>
          <a:ext cx="15240000" cy="9418500"/>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2793" tIns="1353820" rIns="1182793" bIns="462280" numCol="1" spcCol="1270" anchor="t" anchorCtr="0">
          <a:noAutofit/>
        </a:bodyPr>
        <a:lstStyle/>
        <a:p>
          <a:pPr marL="285750" lvl="1" indent="-285750" algn="l" defTabSz="2889250">
            <a:lnSpc>
              <a:spcPct val="90000"/>
            </a:lnSpc>
            <a:spcBef>
              <a:spcPct val="0"/>
            </a:spcBef>
            <a:spcAft>
              <a:spcPct val="15000"/>
            </a:spcAft>
            <a:buChar char="•"/>
          </a:pPr>
          <a:r>
            <a:rPr lang="en-US" sz="6500" kern="1200" dirty="0"/>
            <a:t>Infrared Systems (IR)</a:t>
          </a:r>
        </a:p>
        <a:p>
          <a:pPr marL="285750" lvl="1" indent="-285750" algn="l" defTabSz="2889250">
            <a:lnSpc>
              <a:spcPct val="90000"/>
            </a:lnSpc>
            <a:spcBef>
              <a:spcPct val="0"/>
            </a:spcBef>
            <a:spcAft>
              <a:spcPct val="15000"/>
            </a:spcAft>
            <a:buChar char="•"/>
          </a:pPr>
          <a:r>
            <a:rPr lang="en-US" sz="6500" kern="1200" dirty="0"/>
            <a:t>Frequency Modulation Systems (FM)</a:t>
          </a:r>
        </a:p>
        <a:p>
          <a:pPr marL="285750" lvl="1" indent="-285750" algn="l" defTabSz="2889250">
            <a:lnSpc>
              <a:spcPct val="90000"/>
            </a:lnSpc>
            <a:spcBef>
              <a:spcPct val="0"/>
            </a:spcBef>
            <a:spcAft>
              <a:spcPct val="15000"/>
            </a:spcAft>
            <a:buChar char="•"/>
          </a:pPr>
          <a:r>
            <a:rPr lang="en-US" sz="6500" kern="1200" dirty="0"/>
            <a:t>Radio Frequency Systems (RF)</a:t>
          </a:r>
        </a:p>
        <a:p>
          <a:pPr marL="285750" lvl="1" indent="-285750" algn="l" defTabSz="2889250">
            <a:lnSpc>
              <a:spcPct val="90000"/>
            </a:lnSpc>
            <a:spcBef>
              <a:spcPct val="0"/>
            </a:spcBef>
            <a:spcAft>
              <a:spcPct val="15000"/>
            </a:spcAft>
            <a:buChar char="•"/>
          </a:pPr>
          <a:r>
            <a:rPr lang="en-US" sz="6500" kern="1200" dirty="0"/>
            <a:t>Hearing/Induction Loops (Telecoil) </a:t>
          </a:r>
        </a:p>
        <a:p>
          <a:pPr marL="285750" lvl="1" indent="-285750" algn="l" defTabSz="2889250">
            <a:lnSpc>
              <a:spcPct val="90000"/>
            </a:lnSpc>
            <a:spcBef>
              <a:spcPct val="0"/>
            </a:spcBef>
            <a:spcAft>
              <a:spcPct val="15000"/>
            </a:spcAft>
            <a:buChar char="•"/>
          </a:pPr>
          <a:r>
            <a:rPr lang="en-US" sz="6500" kern="1200" dirty="0"/>
            <a:t>Bluetooth</a:t>
          </a:r>
        </a:p>
        <a:p>
          <a:pPr marL="285750" lvl="1" indent="-285750" algn="l" defTabSz="2889250">
            <a:lnSpc>
              <a:spcPct val="90000"/>
            </a:lnSpc>
            <a:spcBef>
              <a:spcPct val="0"/>
            </a:spcBef>
            <a:spcAft>
              <a:spcPct val="15000"/>
            </a:spcAft>
            <a:buChar char="•"/>
          </a:pPr>
          <a:r>
            <a:rPr lang="en-US" sz="6500" kern="1200" dirty="0">
              <a:latin typeface="Arial"/>
            </a:rPr>
            <a:t>WiFi</a:t>
          </a:r>
        </a:p>
      </dsp:txBody>
      <dsp:txXfrm>
        <a:off x="0" y="1348290"/>
        <a:ext cx="15240000" cy="9418500"/>
      </dsp:txXfrm>
    </dsp:sp>
    <dsp:sp modelId="{8A745FC1-3FB4-4428-BAD2-ADC8D01FB8FF}">
      <dsp:nvSpPr>
        <dsp:cNvPr id="0" name=""/>
        <dsp:cNvSpPr/>
      </dsp:nvSpPr>
      <dsp:spPr>
        <a:xfrm>
          <a:off x="762000" y="388890"/>
          <a:ext cx="10668000" cy="19188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225" tIns="0" rIns="403225" bIns="0" numCol="1" spcCol="1270" anchor="ctr" anchorCtr="0">
          <a:noAutofit/>
        </a:bodyPr>
        <a:lstStyle/>
        <a:p>
          <a:pPr marL="0" lvl="0" indent="0" algn="l" defTabSz="2889250" rtl="0">
            <a:lnSpc>
              <a:spcPct val="90000"/>
            </a:lnSpc>
            <a:spcBef>
              <a:spcPct val="0"/>
            </a:spcBef>
            <a:spcAft>
              <a:spcPct val="35000"/>
            </a:spcAft>
            <a:buNone/>
          </a:pPr>
          <a:r>
            <a:rPr lang="en-US" sz="6500" kern="1200" dirty="0">
              <a:latin typeface="Arial"/>
            </a:rPr>
            <a:t>Large Area Systems</a:t>
          </a:r>
          <a:endParaRPr lang="en-US" sz="6500" kern="1200" dirty="0"/>
        </a:p>
      </dsp:txBody>
      <dsp:txXfrm>
        <a:off x="855668" y="482558"/>
        <a:ext cx="10480664" cy="173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A49B2-101F-4D86-A7AF-066ED357EAA4}">
      <dsp:nvSpPr>
        <dsp:cNvPr id="0" name=""/>
        <dsp:cNvSpPr/>
      </dsp:nvSpPr>
      <dsp:spPr>
        <a:xfrm>
          <a:off x="1177290" y="0"/>
          <a:ext cx="13342620" cy="8128000"/>
        </a:xfrm>
        <a:prstGeom prst="rightArrow">
          <a:avLst/>
        </a:prstGeom>
        <a:solidFill>
          <a:schemeClr val="dk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E6F21A5E-6582-41DD-82DA-169BD538D048}">
      <dsp:nvSpPr>
        <dsp:cNvPr id="0" name=""/>
        <dsp:cNvSpPr/>
      </dsp:nvSpPr>
      <dsp:spPr>
        <a:xfrm>
          <a:off x="0" y="2438399"/>
          <a:ext cx="4709160" cy="3251200"/>
        </a:xfrm>
        <a:prstGeom prst="roundRect">
          <a:avLst/>
        </a:prstGeom>
        <a:gradFill rotWithShape="0">
          <a:gsLst>
            <a:gs pos="0">
              <a:srgbClr val="232D4B"/>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CATCH</a:t>
          </a:r>
        </a:p>
      </dsp:txBody>
      <dsp:txXfrm>
        <a:off x="158711" y="2597110"/>
        <a:ext cx="4391738" cy="2933778"/>
      </dsp:txXfrm>
    </dsp:sp>
    <dsp:sp modelId="{A5D523BC-EAF0-4406-9FDE-06B02D6EAC4B}">
      <dsp:nvSpPr>
        <dsp:cNvPr id="0" name=""/>
        <dsp:cNvSpPr/>
      </dsp:nvSpPr>
      <dsp:spPr>
        <a:xfrm>
          <a:off x="5494020" y="2438399"/>
          <a:ext cx="4709160" cy="3251200"/>
        </a:xfrm>
        <a:prstGeom prst="roundRect">
          <a:avLst/>
        </a:prstGeom>
        <a:gradFill rotWithShape="0">
          <a:gsLst>
            <a:gs pos="0">
              <a:srgbClr val="232D4B"/>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CARRY</a:t>
          </a:r>
        </a:p>
      </dsp:txBody>
      <dsp:txXfrm>
        <a:off x="5652731" y="2597110"/>
        <a:ext cx="4391738" cy="2933778"/>
      </dsp:txXfrm>
    </dsp:sp>
    <dsp:sp modelId="{36B5FC6D-CE38-495F-AF7E-411F5A6237DE}">
      <dsp:nvSpPr>
        <dsp:cNvPr id="0" name=""/>
        <dsp:cNvSpPr/>
      </dsp:nvSpPr>
      <dsp:spPr>
        <a:xfrm>
          <a:off x="10988040" y="2438399"/>
          <a:ext cx="4709160" cy="3251200"/>
        </a:xfrm>
        <a:prstGeom prst="roundRect">
          <a:avLst/>
        </a:prstGeom>
        <a:gradFill rotWithShape="0">
          <a:gsLst>
            <a:gs pos="0">
              <a:srgbClr val="232D4B"/>
            </a:gs>
            <a:gs pos="34000">
              <a:schemeClr val="dk2">
                <a:hueOff val="0"/>
                <a:satOff val="0"/>
                <a:lumOff val="0"/>
                <a:alphaOff val="0"/>
                <a:shade val="70000"/>
                <a:satMod val="140000"/>
              </a:schemeClr>
            </a:gs>
            <a:gs pos="70000">
              <a:schemeClr val="dk2">
                <a:hueOff val="0"/>
                <a:satOff val="0"/>
                <a:lumOff val="0"/>
                <a:alphaOff val="0"/>
                <a:tint val="100000"/>
                <a:shade val="90000"/>
                <a:satMod val="140000"/>
              </a:schemeClr>
            </a:gs>
            <a:gs pos="100000">
              <a:schemeClr val="dk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COUPLE</a:t>
          </a:r>
        </a:p>
      </dsp:txBody>
      <dsp:txXfrm>
        <a:off x="11146751" y="2597110"/>
        <a:ext cx="4391738" cy="29337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334" name="Shape 334"/>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ITC Franklin Gothic Std Book" panose="020B0504030503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Today we are going to talk about assistive listening systems and why the University of Virginia is prioritizing hearing loop</a:t>
            </a:r>
          </a:p>
        </p:txBody>
      </p:sp>
    </p:spTree>
    <p:extLst>
      <p:ext uri="{BB962C8B-B14F-4D97-AF65-F5344CB8AC3E}">
        <p14:creationId xmlns:p14="http://schemas.microsoft.com/office/powerpoint/2010/main" val="1043869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ITC Franklin Gothic Std Book"/>
              </a:rPr>
              <a:t>The type of assistive listening system appropriate for a particular individual or application depends on the individual themselves, the characteristics of the setting, the nature of the program, and the intended audience.</a:t>
            </a:r>
          </a:p>
        </p:txBody>
      </p:sp>
    </p:spTree>
    <p:extLst>
      <p:ext uri="{BB962C8B-B14F-4D97-AF65-F5344CB8AC3E}">
        <p14:creationId xmlns:p14="http://schemas.microsoft.com/office/powerpoint/2010/main" val="101102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000000"/>
                </a:solidFill>
                <a:latin typeface="Calibri"/>
                <a:cs typeface="Calibri"/>
              </a:rPr>
              <a:t>Assistive listening systems can be delineated into two types, personal devices and large area systems. </a:t>
            </a:r>
          </a:p>
        </p:txBody>
      </p:sp>
    </p:spTree>
    <p:extLst>
      <p:ext uri="{BB962C8B-B14F-4D97-AF65-F5344CB8AC3E}">
        <p14:creationId xmlns:p14="http://schemas.microsoft.com/office/powerpoint/2010/main" val="139031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Calibri"/>
                <a:cs typeface="Calibri"/>
              </a:rPr>
              <a:t>Personal systems </a:t>
            </a:r>
            <a:r>
              <a:rPr lang="en-US">
                <a:latin typeface="Calibri"/>
                <a:cs typeface="Calibri"/>
              </a:rPr>
              <a:t>such </a:t>
            </a:r>
            <a:r>
              <a:rPr lang="en-US" dirty="0">
                <a:latin typeface="Calibri"/>
                <a:cs typeface="Calibri"/>
              </a:rPr>
              <a:t>as hearing aids </a:t>
            </a:r>
            <a:r>
              <a:rPr lang="en-US">
                <a:latin typeface="Calibri"/>
                <a:cs typeface="Calibri"/>
              </a:rPr>
              <a:t>or tv listening systems can be tailored to an individuals needs.  They </a:t>
            </a:r>
            <a:r>
              <a:rPr lang="en-US" dirty="0">
                <a:latin typeface="Calibri"/>
                <a:cs typeface="Calibri"/>
              </a:rPr>
              <a:t>provide audibility through overall amplification of sound</a:t>
            </a:r>
            <a:r>
              <a:rPr lang="en-US">
                <a:latin typeface="Calibri"/>
                <a:cs typeface="Calibri"/>
              </a:rPr>
              <a:t>. They try to improve the </a:t>
            </a:r>
            <a:r>
              <a:rPr lang="en-US" dirty="0">
                <a:latin typeface="Calibri"/>
                <a:cs typeface="Calibri"/>
              </a:rPr>
              <a:t>signal to noise ratio and </a:t>
            </a:r>
            <a:r>
              <a:rPr lang="en-US">
                <a:latin typeface="Calibri"/>
                <a:cs typeface="Calibri"/>
              </a:rPr>
              <a:t>can even improve </a:t>
            </a:r>
            <a:r>
              <a:rPr lang="en-US" dirty="0">
                <a:latin typeface="Calibri"/>
                <a:cs typeface="Calibri"/>
              </a:rPr>
              <a:t>processing than can lead to better </a:t>
            </a:r>
            <a:r>
              <a:rPr lang="en-US" err="1">
                <a:latin typeface="Calibri"/>
                <a:cs typeface="Calibri"/>
              </a:rPr>
              <a:t>audiibilty</a:t>
            </a:r>
            <a:r>
              <a:rPr lang="en-US">
                <a:latin typeface="Calibri"/>
                <a:cs typeface="Calibri"/>
              </a:rPr>
              <a:t> and </a:t>
            </a:r>
            <a:r>
              <a:rPr lang="en-US" dirty="0">
                <a:latin typeface="Calibri"/>
                <a:cs typeface="Calibri"/>
              </a:rPr>
              <a:t>understanding</a:t>
            </a:r>
            <a:endParaRPr lang="en-US"/>
          </a:p>
        </p:txBody>
      </p:sp>
    </p:spTree>
    <p:extLst>
      <p:ext uri="{BB962C8B-B14F-4D97-AF65-F5344CB8AC3E}">
        <p14:creationId xmlns:p14="http://schemas.microsoft.com/office/powerpoint/2010/main" val="348195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cs typeface="Calibri"/>
              </a:rPr>
              <a:t>I used to teach two whole semesters on hearing aids alone so we will not get into those </a:t>
            </a:r>
            <a:r>
              <a:rPr lang="en-US" err="1">
                <a:latin typeface="Calibri"/>
                <a:cs typeface="Calibri"/>
              </a:rPr>
              <a:t>specifices</a:t>
            </a:r>
            <a:r>
              <a:rPr lang="en-US">
                <a:latin typeface="Calibri"/>
                <a:cs typeface="Calibri"/>
              </a:rPr>
              <a:t> but </a:t>
            </a:r>
            <a:r>
              <a:rPr lang="en-US" dirty="0">
                <a:latin typeface="Calibri"/>
                <a:cs typeface="Calibri"/>
              </a:rPr>
              <a:t>we are going to focus on large area wireless assistive listening systems.   </a:t>
            </a:r>
            <a:endParaRPr lang="en-US">
              <a:latin typeface="ITC Franklin Gothic Std Book"/>
              <a:cs typeface="Calibri"/>
            </a:endParaRPr>
          </a:p>
          <a:p>
            <a:endParaRPr lang="en-US">
              <a:latin typeface="ITC Franklin Gothic Std Book"/>
            </a:endParaRPr>
          </a:p>
          <a:p>
            <a:r>
              <a:rPr lang="en-US">
                <a:latin typeface="ITC Franklin Gothic Std Book"/>
              </a:rPr>
              <a:t>The signal is not individualized but readily available to all users with the appropriate receiver/coupling necessary</a:t>
            </a:r>
            <a:endParaRPr lang="en-US">
              <a:latin typeface="ITC Franklin Gothic Std Book"/>
              <a:cs typeface="Calibri"/>
            </a:endParaRPr>
          </a:p>
          <a:p>
            <a:endParaRPr lang="en-US">
              <a:solidFill>
                <a:srgbClr val="000000"/>
              </a:solidFill>
              <a:latin typeface="Calibri"/>
              <a:cs typeface="Calibri"/>
            </a:endParaRPr>
          </a:p>
          <a:p>
            <a:endParaRPr lang="en-US">
              <a:latin typeface="Calibri"/>
              <a:cs typeface="Calibri"/>
            </a:endParaRPr>
          </a:p>
        </p:txBody>
      </p:sp>
    </p:spTree>
    <p:extLst>
      <p:ext uri="{BB962C8B-B14F-4D97-AF65-F5344CB8AC3E}">
        <p14:creationId xmlns:p14="http://schemas.microsoft.com/office/powerpoint/2010/main" val="416245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2A734D43-E3A7-4582-9078-CE2AD5DEF514}" type="slidenum">
              <a:rPr lang="en-US"/>
              <a:pPr/>
              <a:t>16</a:t>
            </a:fld>
            <a:endParaRPr lang="en-US"/>
          </a:p>
        </p:txBody>
      </p:sp>
      <p:sp>
        <p:nvSpPr>
          <p:cNvPr id="40963" name="Slide Image Placeholder 1"/>
          <p:cNvSpPr>
            <a:spLocks noGrp="1" noRot="1" noChangeAspect="1" noTextEdit="1"/>
          </p:cNvSpPr>
          <p:nvPr>
            <p:ph type="sldImg"/>
          </p:nvPr>
        </p:nvSpPr>
        <p:spPr>
          <a:xfrm>
            <a:off x="382588" y="685800"/>
            <a:ext cx="6096000" cy="3429000"/>
          </a:xfrm>
          <a:solidFill>
            <a:srgbClr val="FFFFFF"/>
          </a:solidFill>
          <a:ln/>
        </p:spPr>
      </p:sp>
      <p:sp>
        <p:nvSpPr>
          <p:cNvPr id="40964" name="Notes Placeholder 2"/>
          <p:cNvSpPr>
            <a:spLocks noGrp="1"/>
          </p:cNvSpPr>
          <p:nvPr>
            <p:ph type="body" idx="1"/>
          </p:nvPr>
        </p:nvSpPr>
        <p:spPr>
          <a:noFill/>
          <a:ln>
            <a:solidFill>
              <a:srgbClr val="000000"/>
            </a:solidFill>
            <a:miter lim="800000"/>
            <a:headEnd/>
            <a:tailEnd/>
          </a:ln>
        </p:spPr>
        <p:txBody>
          <a:bodyPr lIns="91432" tIns="45716" rIns="91432" bIns="45716"/>
          <a:lstStyle/>
          <a:p>
            <a:r>
              <a:rPr lang="en-US">
                <a:latin typeface="ITC Franklin Gothic Std Book"/>
              </a:rPr>
              <a:t>Lori is going to discuss some of the pros and cons of theses systems but regardless of assistive listening system they ALL have three main components.  Something</a:t>
            </a:r>
            <a:r>
              <a:rPr lang="en-US" baseline="0">
                <a:latin typeface="ITC Franklin Gothic Std Book"/>
              </a:rPr>
              <a:t> to catch the source like a microphone,</a:t>
            </a:r>
            <a:r>
              <a:rPr lang="en-US">
                <a:latin typeface="ITC Franklin Gothic Std Book"/>
              </a:rPr>
              <a:t> </a:t>
            </a:r>
            <a:r>
              <a:rPr lang="en-US" baseline="0">
                <a:latin typeface="ITC Franklin Gothic Std Book"/>
              </a:rPr>
              <a:t> some form of transmission </a:t>
            </a:r>
            <a:r>
              <a:rPr lang="en-US" baseline="0" err="1">
                <a:latin typeface="ITC Franklin Gothic Std Book"/>
              </a:rPr>
              <a:t>tehcnology</a:t>
            </a:r>
            <a:r>
              <a:rPr lang="en-US" baseline="0">
                <a:latin typeface="ITC Franklin Gothic Std Book"/>
              </a:rPr>
              <a:t> that carries the signal from the source to the listener, and something that couples the sound to ear.</a:t>
            </a:r>
            <a:r>
              <a:rPr lang="en-US">
                <a:latin typeface="ITC Franklin Gothic Std Book"/>
              </a:rPr>
              <a:t> </a:t>
            </a:r>
            <a:endParaRPr lang="en-US"/>
          </a:p>
        </p:txBody>
      </p:sp>
      <p:sp>
        <p:nvSpPr>
          <p:cNvPr id="40965" name="Header Placeholder 3"/>
          <p:cNvSpPr txBox="1">
            <a:spLocks noGrp="1"/>
          </p:cNvSpPr>
          <p:nvPr/>
        </p:nvSpPr>
        <p:spPr bwMode="auto">
          <a:xfrm>
            <a:off x="0" y="0"/>
            <a:ext cx="2971800" cy="457200"/>
          </a:xfrm>
          <a:prstGeom prst="rect">
            <a:avLst/>
          </a:prstGeom>
          <a:noFill/>
          <a:ln w="9525">
            <a:noFill/>
            <a:miter lim="800000"/>
            <a:headEnd/>
            <a:tailEnd/>
          </a:ln>
        </p:spPr>
        <p:txBody>
          <a:bodyPr lIns="91432" tIns="45716" rIns="91432" bIns="45716"/>
          <a:lstStyle/>
          <a:p>
            <a:r>
              <a:rPr lang="en-US" sz="1200">
                <a:latin typeface="Times New Roman" pitchFamily="1" charset="0"/>
              </a:rPr>
              <a:t>AT for Receptive Communication - Appendix D</a:t>
            </a:r>
          </a:p>
        </p:txBody>
      </p:sp>
      <p:sp>
        <p:nvSpPr>
          <p:cNvPr id="40966" name="Footer Placeholder 4"/>
          <p:cNvSpPr txBox="1">
            <a:spLocks noGrp="1"/>
          </p:cNvSpPr>
          <p:nvPr/>
        </p:nvSpPr>
        <p:spPr bwMode="auto">
          <a:xfrm>
            <a:off x="0" y="8686800"/>
            <a:ext cx="2971800" cy="457200"/>
          </a:xfrm>
          <a:prstGeom prst="rect">
            <a:avLst/>
          </a:prstGeom>
          <a:noFill/>
          <a:ln w="9525">
            <a:noFill/>
            <a:miter lim="800000"/>
            <a:headEnd/>
            <a:tailEnd/>
          </a:ln>
        </p:spPr>
        <p:txBody>
          <a:bodyPr lIns="91432" tIns="45716" rIns="91432" bIns="45716" anchor="b"/>
          <a:lstStyle/>
          <a:p>
            <a:r>
              <a:rPr lang="en-US" sz="1200">
                <a:latin typeface="Times New Roman" pitchFamily="1" charset="0"/>
              </a:rPr>
              <a:t>Copyright 2005, Cynthia Compton Conley, Ph.D.</a:t>
            </a:r>
          </a:p>
        </p:txBody>
      </p:sp>
      <p:sp>
        <p:nvSpPr>
          <p:cNvPr id="40967" name="Slide Number Placeholder 5"/>
          <p:cNvSpPr txBox="1">
            <a:spLocks noGrp="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456EDAC8-82C8-4246-B24F-B745DC166778}" type="slidenum">
              <a:rPr lang="en-US" sz="1200">
                <a:latin typeface="Times New Roman" pitchFamily="1" charset="0"/>
              </a:rPr>
              <a:pPr algn="r"/>
              <a:t>16</a:t>
            </a:fld>
            <a:endParaRPr lang="en-US" sz="1200">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9332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we choose? T</a:t>
            </a:r>
            <a:r>
              <a:rPr lang="en-US" b="0" i="0" dirty="0">
                <a:solidFill>
                  <a:srgbClr val="333333"/>
                </a:solidFill>
                <a:effectLst/>
                <a:latin typeface="OpenSansRegular"/>
              </a:rPr>
              <a:t>he type of assistive listening system appropriate for a particular application depends on the characteristics of the setting, the nature of the program, and the intended audience. There are pros and cons to all systems. </a:t>
            </a:r>
            <a:endParaRPr lang="en-US" dirty="0"/>
          </a:p>
        </p:txBody>
      </p:sp>
    </p:spTree>
    <p:extLst>
      <p:ext uri="{BB962C8B-B14F-4D97-AF65-F5344CB8AC3E}">
        <p14:creationId xmlns:p14="http://schemas.microsoft.com/office/powerpoint/2010/main" val="27354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Calibri"/>
                <a:cs typeface="Calibri"/>
              </a:rPr>
              <a:t>An FM system works just like a commercial FM broadcast system (like your FM car radio).  Overall the upfront </a:t>
            </a:r>
          </a:p>
        </p:txBody>
      </p:sp>
    </p:spTree>
    <p:extLst>
      <p:ext uri="{BB962C8B-B14F-4D97-AF65-F5344CB8AC3E}">
        <p14:creationId xmlns:p14="http://schemas.microsoft.com/office/powerpoint/2010/main" val="2244033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4378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34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cs typeface="Calibri"/>
              </a:rPr>
              <a:t>We plan to review a few facts about hearing loss, impact of audibility and why assistive </a:t>
            </a:r>
            <a:r>
              <a:rPr lang="en-US" err="1">
                <a:latin typeface="Calibri"/>
                <a:cs typeface="Calibri"/>
              </a:rPr>
              <a:t>listenings</a:t>
            </a:r>
            <a:r>
              <a:rPr lang="en-US">
                <a:latin typeface="Calibri"/>
                <a:cs typeface="Calibri"/>
              </a:rPr>
              <a:t> systems are important and why they are required and then go into why at UVA we have decided to prioritize hearing loop. </a:t>
            </a:r>
            <a:endParaRPr lang="en-US">
              <a:solidFill>
                <a:srgbClr val="000000"/>
              </a:solidFill>
              <a:latin typeface="Calibri"/>
              <a:cs typeface="Calibri"/>
            </a:endParaRPr>
          </a:p>
        </p:txBody>
      </p:sp>
    </p:spTree>
    <p:extLst>
      <p:ext uri="{BB962C8B-B14F-4D97-AF65-F5344CB8AC3E}">
        <p14:creationId xmlns:p14="http://schemas.microsoft.com/office/powerpoint/2010/main" val="3279918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135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defRPr/>
            </a:pPr>
            <a:r>
              <a:rPr lang="en-US">
                <a:solidFill>
                  <a:srgbClr val="1B1B1B"/>
                </a:solidFill>
                <a:latin typeface="public_sans"/>
              </a:rPr>
              <a:t>Assistive listening systems were developed to help those that have hearing loss. The need is there and study after study indicates this need.  If the World Health Organization states that we have a billion young adults at risk for permanent hearing loss we must consider how this will impact   With studies showing that 13-17% of </a:t>
            </a:r>
            <a:r>
              <a:rPr lang="en-US" err="1">
                <a:solidFill>
                  <a:srgbClr val="1B1B1B"/>
                </a:solidFill>
                <a:latin typeface="public_sans"/>
              </a:rPr>
              <a:t>americans</a:t>
            </a:r>
            <a:r>
              <a:rPr lang="en-US">
                <a:solidFill>
                  <a:srgbClr val="1B1B1B"/>
                </a:solidFill>
                <a:latin typeface="public_sans"/>
              </a:rPr>
              <a:t> have some degree of hearing loss and with hearing loss impacting </a:t>
            </a:r>
            <a:endParaRPr lang="en-US" b="0" i="0">
              <a:solidFill>
                <a:srgbClr val="1B1B1B"/>
              </a:solidFill>
              <a:effectLst/>
              <a:latin typeface="public_sans"/>
            </a:endParaRPr>
          </a:p>
          <a:p>
            <a:pPr marL="0" marR="0" lvl="0" indent="0" algn="l" defTabSz="457200" eaLnBrk="1" fontAlgn="auto" latinLnBrk="0" hangingPunct="1">
              <a:lnSpc>
                <a:spcPct val="117999"/>
              </a:lnSpc>
              <a:spcBef>
                <a:spcPts val="0"/>
              </a:spcBef>
              <a:spcAft>
                <a:spcPts val="0"/>
              </a:spcAft>
              <a:buClrTx/>
              <a:buSzTx/>
              <a:buFontTx/>
              <a:buNone/>
              <a:tabLst/>
              <a:defRPr/>
            </a:pPr>
            <a:endParaRPr lang="en-US">
              <a:latin typeface="Times New Roman"/>
              <a:cs typeface="Times New Roman"/>
            </a:endParaRPr>
          </a:p>
        </p:txBody>
      </p:sp>
    </p:spTree>
    <p:extLst>
      <p:ext uri="{BB962C8B-B14F-4D97-AF65-F5344CB8AC3E}">
        <p14:creationId xmlns:p14="http://schemas.microsoft.com/office/powerpoint/2010/main" val="319409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b="0" i="0">
                <a:solidFill>
                  <a:srgbClr val="212121"/>
                </a:solidFill>
                <a:effectLst/>
                <a:latin typeface="Cambria"/>
              </a:rPr>
              <a:t>The academic achievement of children with hearing </a:t>
            </a:r>
            <a:r>
              <a:rPr lang="en-US">
                <a:solidFill>
                  <a:srgbClr val="212121"/>
                </a:solidFill>
                <a:latin typeface="Cambria"/>
              </a:rPr>
              <a:t>loss has</a:t>
            </a:r>
            <a:r>
              <a:rPr lang="en-US" b="0" i="0">
                <a:solidFill>
                  <a:srgbClr val="212121"/>
                </a:solidFill>
                <a:effectLst/>
                <a:latin typeface="Cambria"/>
              </a:rPr>
              <a:t> been a long-standing concern.</a:t>
            </a:r>
            <a:r>
              <a:rPr lang="en-US">
                <a:solidFill>
                  <a:srgbClr val="212121"/>
                </a:solidFill>
                <a:latin typeface="Cambria"/>
              </a:rPr>
              <a:t> </a:t>
            </a:r>
            <a:r>
              <a:rPr lang="en-US" b="0" i="0">
                <a:solidFill>
                  <a:srgbClr val="212121"/>
                </a:solidFill>
                <a:effectLst/>
                <a:latin typeface="Cambria"/>
              </a:rPr>
              <a:t> Even normal hearing college students </a:t>
            </a:r>
            <a:r>
              <a:rPr lang="en-US">
                <a:solidFill>
                  <a:srgbClr val="212121"/>
                </a:solidFill>
                <a:latin typeface="Cambria"/>
              </a:rPr>
              <a:t>have negative reactions</a:t>
            </a:r>
            <a:r>
              <a:rPr lang="en-US" b="0" i="0">
                <a:solidFill>
                  <a:srgbClr val="212121"/>
                </a:solidFill>
                <a:effectLst/>
                <a:latin typeface="Cambria"/>
              </a:rPr>
              <a:t> to noisy </a:t>
            </a:r>
            <a:r>
              <a:rPr lang="en-US">
                <a:solidFill>
                  <a:srgbClr val="212121"/>
                </a:solidFill>
                <a:latin typeface="Cambria"/>
              </a:rPr>
              <a:t>classrooms</a:t>
            </a:r>
            <a:r>
              <a:rPr lang="en-US" b="0" i="0">
                <a:solidFill>
                  <a:srgbClr val="212121"/>
                </a:solidFill>
                <a:effectLst/>
                <a:latin typeface="Cambria"/>
              </a:rPr>
              <a:t> </a:t>
            </a:r>
            <a:r>
              <a:rPr lang="en-US">
                <a:solidFill>
                  <a:srgbClr val="212121"/>
                </a:solidFill>
                <a:latin typeface="Cambria"/>
              </a:rPr>
              <a:t>and it impacts</a:t>
            </a:r>
            <a:r>
              <a:rPr lang="en-US" b="0" i="0">
                <a:solidFill>
                  <a:srgbClr val="212121"/>
                </a:solidFill>
                <a:effectLst/>
                <a:latin typeface="Cambria"/>
              </a:rPr>
              <a:t> their learning</a:t>
            </a:r>
            <a:r>
              <a:rPr lang="en-US">
                <a:solidFill>
                  <a:srgbClr val="212121"/>
                </a:solidFill>
                <a:latin typeface="Cambria"/>
              </a:rPr>
              <a:t> as well</a:t>
            </a:r>
            <a:r>
              <a:rPr lang="en-US" b="0" i="0">
                <a:solidFill>
                  <a:srgbClr val="212121"/>
                </a:solidFill>
                <a:effectLst/>
                <a:latin typeface="Cambria"/>
              </a:rPr>
              <a:t>.</a:t>
            </a:r>
            <a:r>
              <a:rPr lang="en-US">
                <a:solidFill>
                  <a:srgbClr val="212121"/>
                </a:solidFill>
                <a:latin typeface="Cambria"/>
              </a:rPr>
              <a:t> </a:t>
            </a:r>
            <a:r>
              <a:rPr lang="en-US" b="0" i="0">
                <a:solidFill>
                  <a:srgbClr val="212121"/>
                </a:solidFill>
                <a:effectLst/>
                <a:latin typeface="Cambria"/>
              </a:rPr>
              <a:t> Classroom sizes do vary depending on size of university or college but they are going to be noisy.</a:t>
            </a:r>
            <a:r>
              <a:rPr lang="en-US">
                <a:solidFill>
                  <a:srgbClr val="212121"/>
                </a:solidFill>
                <a:latin typeface="Cambria"/>
              </a:rPr>
              <a:t>  </a:t>
            </a:r>
            <a:endParaRPr lang="en-US" b="0" i="0">
              <a:solidFill>
                <a:srgbClr val="212121"/>
              </a:solidFill>
              <a:effectLst/>
              <a:latin typeface="Cambria" panose="02040503050406030204" pitchFamily="18" charset="0"/>
            </a:endParaRPr>
          </a:p>
          <a:p>
            <a:pPr marL="0" marR="0" lvl="0" indent="0" defTabSz="457200" eaLnBrk="1" fontAlgn="auto" latinLnBrk="0" hangingPunct="1">
              <a:lnSpc>
                <a:spcPct val="117999"/>
              </a:lnSpc>
              <a:spcBef>
                <a:spcPts val="0"/>
              </a:spcBef>
              <a:spcAft>
                <a:spcPts val="0"/>
              </a:spcAft>
              <a:buClrTx/>
              <a:buSzTx/>
              <a:buFontTx/>
              <a:buNone/>
              <a:tabLst/>
              <a:defRPr/>
            </a:pPr>
            <a:endParaRPr lang="en-US" b="0" i="0">
              <a:solidFill>
                <a:srgbClr val="212121"/>
              </a:solidFill>
              <a:effectLst/>
              <a:latin typeface="Cambria" panose="02040503050406030204" pitchFamily="18" charset="0"/>
            </a:endParaRPr>
          </a:p>
          <a:p>
            <a:pPr marL="0" marR="0" lvl="0" indent="0" defTabSz="457200" eaLnBrk="1" fontAlgn="auto" latinLnBrk="0" hangingPunct="1">
              <a:lnSpc>
                <a:spcPct val="117999"/>
              </a:lnSpc>
              <a:spcBef>
                <a:spcPts val="0"/>
              </a:spcBef>
              <a:spcAft>
                <a:spcPts val="0"/>
              </a:spcAft>
              <a:buClrTx/>
              <a:buSzTx/>
              <a:buFontTx/>
              <a:buNone/>
              <a:tabLst/>
              <a:defRPr/>
            </a:pPr>
            <a:endParaRPr lang="en-US" b="0" i="0">
              <a:solidFill>
                <a:srgbClr val="212121"/>
              </a:solidFill>
              <a:effectLst/>
              <a:latin typeface="Cambria" panose="02040503050406030204" pitchFamily="18" charset="0"/>
            </a:endParaRPr>
          </a:p>
          <a:p>
            <a:endParaRPr lang="en-US">
              <a:solidFill>
                <a:srgbClr val="000000"/>
              </a:solidFill>
              <a:latin typeface="ITC Franklin Gothic Std Book"/>
            </a:endParaRPr>
          </a:p>
        </p:txBody>
      </p:sp>
    </p:spTree>
    <p:extLst>
      <p:ext uri="{BB962C8B-B14F-4D97-AF65-F5344CB8AC3E}">
        <p14:creationId xmlns:p14="http://schemas.microsoft.com/office/powerpoint/2010/main" val="964280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ITC Franklin Gothic Std Book"/>
              </a:rPr>
              <a:t>I like to use this chart when talking about hearing loss as many people try to relate it to vision loss and it is not quite the same. With hearing loss in general it is not that people cannot hear but that speech is not clear because they were unable to hear the whole message.  Think of it like playing wheel of fortune. You heard some of the letters but the others were left blank.  You have to use your visual cues and the context to glean the information.  </a:t>
            </a:r>
            <a:endParaRPr lang="en-US" dirty="0"/>
          </a:p>
        </p:txBody>
      </p:sp>
    </p:spTree>
    <p:extLst>
      <p:ext uri="{BB962C8B-B14F-4D97-AF65-F5344CB8AC3E}">
        <p14:creationId xmlns:p14="http://schemas.microsoft.com/office/powerpoint/2010/main" val="2684941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ITC Franklin Gothic Std Book"/>
              </a:rPr>
              <a:t>So if we can improve audibility so they don't miss those letters or those letters don't get masked by back ground we can improve speech intelligibility and understanding.  Studies show that for a 10% improvement in audibility we can expect a 20% improvement in speech understanding. </a:t>
            </a:r>
            <a:endParaRPr lang="en-US" dirty="0"/>
          </a:p>
          <a:p>
            <a:endParaRPr lang="en-US"/>
          </a:p>
          <a:p>
            <a:r>
              <a:rPr lang="en-US">
                <a:latin typeface="ITC Franklin Gothic Std Book"/>
              </a:rPr>
              <a:t>However, remember the benefit of any amplification is also a combination of the device itself and the listener’s auditory abilities. </a:t>
            </a:r>
          </a:p>
          <a:p>
            <a:endParaRPr lang="en-US" dirty="0"/>
          </a:p>
        </p:txBody>
      </p:sp>
    </p:spTree>
    <p:extLst>
      <p:ext uri="{BB962C8B-B14F-4D97-AF65-F5344CB8AC3E}">
        <p14:creationId xmlns:p14="http://schemas.microsoft.com/office/powerpoint/2010/main" val="291598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we improve audibility for both those with hearing loss and those without hearing loss.</a:t>
            </a:r>
          </a:p>
        </p:txBody>
      </p:sp>
    </p:spTree>
    <p:extLst>
      <p:ext uri="{BB962C8B-B14F-4D97-AF65-F5344CB8AC3E}">
        <p14:creationId xmlns:p14="http://schemas.microsoft.com/office/powerpoint/2010/main" val="392080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Calibri"/>
                <a:cs typeface="Calibri"/>
              </a:rPr>
              <a:t>We use assistive listening systems.  These are systems that improves communication </a:t>
            </a:r>
            <a:endParaRPr lang="en-US"/>
          </a:p>
        </p:txBody>
      </p:sp>
    </p:spTree>
    <p:extLst>
      <p:ext uri="{BB962C8B-B14F-4D97-AF65-F5344CB8AC3E}">
        <p14:creationId xmlns:p14="http://schemas.microsoft.com/office/powerpoint/2010/main" val="217072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Calibri"/>
                <a:cs typeface="Calibri"/>
              </a:rPr>
              <a:t>I like to think of assistive listening systems as binoculars for the ears as regardless of type Assistive listening systems are trying to address listening challenges that we all face.</a:t>
            </a:r>
          </a:p>
          <a:p>
            <a:endParaRPr lang="en-US" dirty="0">
              <a:latin typeface="Calibri"/>
              <a:cs typeface="Calibri"/>
            </a:endParaRPr>
          </a:p>
          <a:p>
            <a:r>
              <a:rPr lang="en-US" dirty="0">
                <a:latin typeface="Calibri"/>
                <a:cs typeface="Calibri"/>
              </a:rPr>
              <a:t>Show of hands, who has had trouble hearing in a restaurant before?  Who has had trouble hearing over zoom before? Who has had trouble hearing in a lecture meeting room?  Who has had trouble hearing over the phone before?</a:t>
            </a:r>
          </a:p>
          <a:p>
            <a:endParaRPr lang="en-US" dirty="0">
              <a:latin typeface="Calibri"/>
              <a:cs typeface="Calibri"/>
            </a:endParaRPr>
          </a:p>
          <a:p>
            <a:r>
              <a:rPr lang="en-US">
                <a:latin typeface="Calibri"/>
                <a:cs typeface="Calibri"/>
              </a:rPr>
              <a:t>Essentially all hands in the room are raised. Now </a:t>
            </a:r>
            <a:r>
              <a:rPr lang="en-US" dirty="0">
                <a:latin typeface="Calibri"/>
                <a:cs typeface="Calibri"/>
              </a:rPr>
              <a:t>there are a number of variables that could account for these challenges </a:t>
            </a:r>
            <a:r>
              <a:rPr lang="en-US">
                <a:latin typeface="Calibri"/>
                <a:cs typeface="Calibri"/>
              </a:rPr>
              <a:t>but </a:t>
            </a:r>
            <a:r>
              <a:rPr lang="en-US" dirty="0">
                <a:latin typeface="Calibri"/>
                <a:cs typeface="Calibri"/>
              </a:rPr>
              <a:t>assistive </a:t>
            </a:r>
            <a:r>
              <a:rPr lang="en-US">
                <a:latin typeface="Calibri"/>
                <a:cs typeface="Calibri"/>
              </a:rPr>
              <a:t>listening </a:t>
            </a:r>
            <a:r>
              <a:rPr lang="en-US" dirty="0">
                <a:latin typeface="Calibri"/>
                <a:cs typeface="Calibri"/>
              </a:rPr>
              <a:t>systems can help to address these. </a:t>
            </a:r>
          </a:p>
        </p:txBody>
      </p:sp>
    </p:spTree>
    <p:extLst>
      <p:ext uri="{BB962C8B-B14F-4D97-AF65-F5344CB8AC3E}">
        <p14:creationId xmlns:p14="http://schemas.microsoft.com/office/powerpoint/2010/main" val="331304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Orange">
    <p:bg>
      <p:bgPr>
        <a:solidFill>
          <a:srgbClr val="E57200"/>
        </a:solidFill>
        <a:effectLst/>
      </p:bgPr>
    </p:bg>
    <p:spTree>
      <p:nvGrpSpPr>
        <p:cNvPr id="1" name=""/>
        <p:cNvGrpSpPr/>
        <p:nvPr/>
      </p:nvGrpSpPr>
      <p:grpSpPr>
        <a:xfrm>
          <a:off x="0" y="0"/>
          <a:ext cx="0" cy="0"/>
          <a:chOff x="0" y="0"/>
          <a:chExt cx="0" cy="0"/>
        </a:xfrm>
      </p:grpSpPr>
      <p:sp>
        <p:nvSpPr>
          <p:cNvPr id="20" name="Presentation Title Orange"/>
          <p:cNvSpPr txBox="1">
            <a:spLocks noGrp="1"/>
          </p:cNvSpPr>
          <p:nvPr>
            <p:ph type="title" hasCustomPrompt="1"/>
          </p:nvPr>
        </p:nvSpPr>
        <p:spPr>
          <a:xfrm>
            <a:off x="1145394" y="2377440"/>
            <a:ext cx="21971005" cy="4648202"/>
          </a:xfrm>
          <a:prstGeom prst="rect">
            <a:avLst/>
          </a:prstGeom>
        </p:spPr>
        <p:txBody>
          <a:bodyPr lIns="0" anchor="b"/>
          <a:lstStyle>
            <a:lvl1pPr>
              <a:lnSpc>
                <a:spcPct val="70000"/>
              </a:lnSpc>
              <a:defRPr sz="16000" spc="-400"/>
            </a:lvl1pPr>
          </a:lstStyle>
          <a:p>
            <a:r>
              <a:rPr dirty="0"/>
              <a:t>Presentation Title</a:t>
            </a:r>
          </a:p>
        </p:txBody>
      </p:sp>
      <p:sp>
        <p:nvSpPr>
          <p:cNvPr id="6" name="Subtitle 2">
            <a:extLst>
              <a:ext uri="{FF2B5EF4-FFF2-40B4-BE49-F238E27FC236}">
                <a16:creationId xmlns:a16="http://schemas.microsoft.com/office/drawing/2014/main" id="{DD260C30-13B3-42C5-4E96-CDF7918DFE82}"/>
              </a:ext>
            </a:extLst>
          </p:cNvPr>
          <p:cNvSpPr>
            <a:spLocks noGrp="1"/>
          </p:cNvSpPr>
          <p:nvPr>
            <p:ph type="subTitle" idx="23"/>
          </p:nvPr>
        </p:nvSpPr>
        <p:spPr>
          <a:xfrm>
            <a:off x="1201342" y="7604190"/>
            <a:ext cx="21981316" cy="1904997"/>
          </a:xfrm>
        </p:spPr>
        <p:txBody>
          <a:bodyPr numCol="1">
            <a:normAutofit/>
          </a:bodyPr>
          <a:lstStyle>
            <a:lvl1pPr marL="0" indent="0" algn="l">
              <a:buNone/>
              <a:defRPr sz="4800" b="0" i="0">
                <a:solidFill>
                  <a:schemeClr val="bg1"/>
                </a:solidFill>
                <a:latin typeface="ITC Franklin Gothic Std Med" panose="020B05040305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Body Level One…"/>
          <p:cNvSpPr txBox="1">
            <a:spLocks noGrp="1"/>
          </p:cNvSpPr>
          <p:nvPr>
            <p:ph type="body" sz="quarter" idx="1" hasCustomPrompt="1"/>
          </p:nvPr>
        </p:nvSpPr>
        <p:spPr>
          <a:xfrm>
            <a:off x="1206499" y="11966047"/>
            <a:ext cx="18059605" cy="636980"/>
          </a:xfrm>
          <a:prstGeom prst="rect">
            <a:avLst/>
          </a:prstGeom>
        </p:spPr>
        <p:txBody>
          <a:bodyPr lIns="45718" tIns="45718" rIns="45718" bIns="45718" numCol="1" spcCol="38100"/>
          <a:lstStyle>
            <a:lvl1pPr marL="0" indent="0" defTabSz="825500">
              <a:lnSpc>
                <a:spcPct val="100000"/>
              </a:lnSpc>
              <a:spcBef>
                <a:spcPts val="0"/>
              </a:spcBef>
              <a:buClrTx/>
              <a:buSzTx/>
              <a:buNone/>
              <a:defRPr sz="3200">
                <a:solidFill>
                  <a:srgbClr val="FFFFFF"/>
                </a:solidFill>
                <a:latin typeface="Adobe Caslon Pro"/>
                <a:ea typeface="Adobe Caslon Pro"/>
                <a:cs typeface="Adobe Caslon Pro"/>
                <a:sym typeface="Adobe Caslon Pro"/>
              </a:defRPr>
            </a:lvl1pPr>
            <a:lvl2pPr marL="10160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2pPr>
            <a:lvl3pPr marL="16256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3pPr>
            <a:lvl4pPr marL="22352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4pPr>
            <a:lvl5pPr marL="28448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5pPr>
          </a:lstStyle>
          <a:p>
            <a:r>
              <a:rPr dirty="0"/>
              <a:t>Author and Date</a:t>
            </a:r>
          </a:p>
          <a:p>
            <a:pPr lvl="1"/>
            <a:endParaRPr dirty="0"/>
          </a:p>
          <a:p>
            <a:pPr lvl="2"/>
            <a:endParaRPr dirty="0"/>
          </a:p>
          <a:p>
            <a:pPr lvl="3"/>
            <a:endParaRPr dirty="0"/>
          </a:p>
          <a:p>
            <a:pPr lvl="4"/>
            <a:endParaRPr dirty="0"/>
          </a:p>
        </p:txBody>
      </p:sp>
      <p:sp>
        <p:nvSpPr>
          <p:cNvPr id="18" name="UVA Logo">
            <a:extLst>
              <a:ext uri="{C183D7F6-B498-43B3-948B-1728B52AA6E4}">
                <adec:decorative xmlns:adec="http://schemas.microsoft.com/office/drawing/2017/decorative" val="1"/>
              </a:ext>
            </a:extLst>
          </p:cNvPr>
          <p:cNvSpPr>
            <a:spLocks noGrp="1"/>
          </p:cNvSpPr>
          <p:nvPr>
            <p:ph type="pic" sz="quarter" idx="22" hasCustomPrompt="1"/>
          </p:nvPr>
        </p:nvSpPr>
        <p:spPr>
          <a:xfrm>
            <a:off x="17214574" y="11836400"/>
            <a:ext cx="5827770" cy="785337"/>
          </a:xfrm>
          <a:prstGeom prst="rect">
            <a:avLst/>
          </a:prstGeom>
        </p:spPr>
        <p:txBody>
          <a:bodyPr lIns="91439" tIns="45719" rIns="91439" bIns="45719" numCol="1" spcCol="38100">
            <a:noAutofit/>
          </a:bodyPr>
          <a:lstStyle>
            <a:lvl1pPr marL="0" indent="0" algn="r">
              <a:buFontTx/>
              <a:buNone/>
              <a:defRPr>
                <a:solidFill>
                  <a:schemeClr val="bg1"/>
                </a:solidFill>
              </a:defRPr>
            </a:lvl1pPr>
          </a:lstStyle>
          <a:p>
            <a:r>
              <a:rPr lang="en-US" dirty="0"/>
              <a:t>logo</a:t>
            </a:r>
            <a:endParaRPr dirty="0"/>
          </a:p>
        </p:txBody>
      </p:sp>
      <p:sp>
        <p:nvSpPr>
          <p:cNvPr id="17" name="Rectangle">
            <a:extLst>
              <a:ext uri="{C183D7F6-B498-43B3-948B-1728B52AA6E4}">
                <adec:decorative xmlns:adec="http://schemas.microsoft.com/office/drawing/2017/decorative" val="1"/>
              </a:ext>
            </a:extLst>
          </p:cNvPr>
          <p:cNvSpPr/>
          <p:nvPr/>
        </p:nvSpPr>
        <p:spPr>
          <a:xfrm>
            <a:off x="1257300" y="6890918"/>
            <a:ext cx="3226249" cy="327039"/>
          </a:xfrm>
          <a:prstGeom prst="rect">
            <a:avLst/>
          </a:prstGeom>
          <a:solidFill>
            <a:srgbClr val="FFFFFF"/>
          </a:solidFill>
          <a:ln w="12700">
            <a:miter lim="400000"/>
          </a:ln>
        </p:spPr>
        <p:txBody>
          <a:bodyPr lIns="50800" tIns="50800" rIns="50800" bIns="50800" anchor="ctr"/>
          <a:lstStyle/>
          <a:p>
            <a:pPr algn="ctr">
              <a:lnSpc>
                <a:spcPct val="100000"/>
              </a:lnSpc>
              <a:spcBef>
                <a:spcPts val="0"/>
              </a:spcBef>
              <a:defRPr sz="3200" spc="0">
                <a:solidFill>
                  <a:srgbClr val="FFFFFF"/>
                </a:solidFill>
                <a:latin typeface="Helvetica Neue Medium"/>
                <a:ea typeface="Helvetica Neue Medium"/>
                <a:cs typeface="Helvetica Neue Medium"/>
                <a:sym typeface="Helvetica Neue Medium"/>
              </a:defRPr>
            </a:pPr>
            <a:endParaRPr b="0" i="0" dirty="0">
              <a:latin typeface="ITC Franklin Gothic Std Med" panose="020B0504030503020204" pitchFamily="34" charset="0"/>
            </a:endParaRPr>
          </a:p>
        </p:txBody>
      </p:sp>
      <p:sp>
        <p:nvSpPr>
          <p:cNvPr id="21" name="Slide Number">
            <a:extLst>
              <a:ext uri="{C183D7F6-B498-43B3-948B-1728B52AA6E4}">
                <adec:decorative xmlns:adec="http://schemas.microsoft.com/office/drawing/2017/decorative" val="1"/>
              </a:ext>
            </a:extLst>
          </p:cNvPr>
          <p:cNvSpPr txBox="1">
            <a:spLocks noGrp="1"/>
          </p:cNvSpPr>
          <p:nvPr>
            <p:ph type="sldNum" sz="quarter" idx="2"/>
          </p:nvPr>
        </p:nvSpPr>
        <p:spPr>
          <a:xfrm>
            <a:off x="1206499" y="13120319"/>
            <a:ext cx="388621" cy="335281"/>
          </a:xfrm>
          <a:prstGeom prst="rect">
            <a:avLst/>
          </a:prstGeom>
        </p:spPr>
        <p:txBody>
          <a:bodyPr/>
          <a:lstStyle>
            <a:lvl1pPr>
              <a:defRPr>
                <a:solidFill>
                  <a:srgbClr val="FFFFFF"/>
                </a:solidFill>
              </a:defRPr>
            </a:lvl1pPr>
          </a:lstStyle>
          <a:p>
            <a:fld id="{86CB4B4D-7CA3-9044-876B-883B54F8677D}" type="slidenum">
              <a:t>‹#›</a:t>
            </a:fld>
            <a:endParaRPr dirty="0"/>
          </a:p>
        </p:txBody>
      </p:sp>
      <p:sp>
        <p:nvSpPr>
          <p:cNvPr id="2" name="Line">
            <a:extLst>
              <a:ext uri="{FF2B5EF4-FFF2-40B4-BE49-F238E27FC236}">
                <a16:creationId xmlns:a16="http://schemas.microsoft.com/office/drawing/2014/main" id="{614FE09C-F8A1-1B09-1D35-142B0F91A04C}"/>
              </a:ext>
              <a:ext uri="{C183D7F6-B498-43B3-948B-1728B52AA6E4}">
                <adec:decorative xmlns:adec="http://schemas.microsoft.com/office/drawing/2017/decorative" val="1"/>
              </a:ext>
            </a:extLst>
          </p:cNvPr>
          <p:cNvSpPr/>
          <p:nvPr userDrawn="1"/>
        </p:nvSpPr>
        <p:spPr>
          <a:xfrm>
            <a:off x="1262219" y="13028494"/>
            <a:ext cx="21859559" cy="2"/>
          </a:xfrm>
          <a:prstGeom prst="line">
            <a:avLst/>
          </a:prstGeom>
          <a:ln w="25400">
            <a:solidFill>
              <a:schemeClr val="accent4"/>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3" name="Line">
            <a:extLst>
              <a:ext uri="{FF2B5EF4-FFF2-40B4-BE49-F238E27FC236}">
                <a16:creationId xmlns:a16="http://schemas.microsoft.com/office/drawing/2014/main" id="{66B554B5-6125-714F-24E9-6664CA859F40}"/>
              </a:ext>
              <a:ext uri="{C183D7F6-B498-43B3-948B-1728B52AA6E4}">
                <adec:decorative xmlns:adec="http://schemas.microsoft.com/office/drawing/2017/decorative" val="1"/>
              </a:ext>
            </a:extLst>
          </p:cNvPr>
          <p:cNvSpPr/>
          <p:nvPr userDrawn="1"/>
        </p:nvSpPr>
        <p:spPr>
          <a:xfrm>
            <a:off x="1262219" y="11379613"/>
            <a:ext cx="21859559" cy="2"/>
          </a:xfrm>
          <a:prstGeom prst="line">
            <a:avLst/>
          </a:prstGeom>
          <a:ln w="25400">
            <a:solidFill>
              <a:schemeClr val="accent4"/>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4" name="Line">
            <a:extLst>
              <a:ext uri="{FF2B5EF4-FFF2-40B4-BE49-F238E27FC236}">
                <a16:creationId xmlns:a16="http://schemas.microsoft.com/office/drawing/2014/main" id="{7A8EC01A-A0C4-B175-B9F8-C306C94918FA}"/>
              </a:ext>
              <a:ext uri="{C183D7F6-B498-43B3-948B-1728B52AA6E4}">
                <adec:decorative xmlns:adec="http://schemas.microsoft.com/office/drawing/2017/decorative" val="1"/>
              </a:ext>
            </a:extLst>
          </p:cNvPr>
          <p:cNvSpPr/>
          <p:nvPr userDrawn="1"/>
        </p:nvSpPr>
        <p:spPr>
          <a:xfrm>
            <a:off x="1262219" y="659068"/>
            <a:ext cx="21859559" cy="2"/>
          </a:xfrm>
          <a:prstGeom prst="line">
            <a:avLst/>
          </a:prstGeom>
          <a:ln w="25400">
            <a:solidFill>
              <a:schemeClr val="accent4"/>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dirty="0"/>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guide id="3" pos="792" userDrawn="1">
          <p15:clr>
            <a:srgbClr val="00000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87" name="Line">
            <a:extLst>
              <a:ext uri="{C183D7F6-B498-43B3-948B-1728B52AA6E4}">
                <adec:decorative xmlns:adec="http://schemas.microsoft.com/office/drawing/2017/decorative" val="1"/>
              </a:ext>
            </a:extLst>
          </p:cNvPr>
          <p:cNvSpPr/>
          <p:nvPr/>
        </p:nvSpPr>
        <p:spPr>
          <a:xfrm>
            <a:off x="1262219" y="659068"/>
            <a:ext cx="21859559" cy="2"/>
          </a:xfrm>
          <a:prstGeom prst="line">
            <a:avLst/>
          </a:prstGeom>
          <a:ln w="25400">
            <a:solidFill>
              <a:srgbClr val="232D48"/>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288" name="Line">
            <a:extLst>
              <a:ext uri="{C183D7F6-B498-43B3-948B-1728B52AA6E4}">
                <adec:decorative xmlns:adec="http://schemas.microsoft.com/office/drawing/2017/decorative" val="1"/>
              </a:ext>
            </a:extLst>
          </p:cNvPr>
          <p:cNvSpPr/>
          <p:nvPr/>
        </p:nvSpPr>
        <p:spPr>
          <a:xfrm>
            <a:off x="1262219" y="13028494"/>
            <a:ext cx="21859559" cy="2"/>
          </a:xfrm>
          <a:prstGeom prst="line">
            <a:avLst/>
          </a:prstGeom>
          <a:ln w="25400">
            <a:solidFill>
              <a:srgbClr val="232D48"/>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289"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hidden="1">
            <a:extLst>
              <a:ext uri="{FF2B5EF4-FFF2-40B4-BE49-F238E27FC236}">
                <a16:creationId xmlns:a16="http://schemas.microsoft.com/office/drawing/2014/main" id="{1DA08D04-5876-5031-3DE9-C564CF2BBEC3}"/>
              </a:ext>
            </a:extLst>
          </p:cNvPr>
          <p:cNvSpPr>
            <a:spLocks noGrp="1"/>
          </p:cNvSpPr>
          <p:nvPr>
            <p:ph type="title" hasCustomPrompt="1"/>
          </p:nvPr>
        </p:nvSpPr>
        <p:spPr/>
        <p:txBody>
          <a:bodyPr/>
          <a:lstStyle/>
          <a:p>
            <a:r>
              <a:rPr lang="en-US" dirty="0"/>
              <a:t>Blank Slide With Rules – Hidden</a:t>
            </a: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 Slide Orange">
    <p:bg>
      <p:bgPr>
        <a:solidFill>
          <a:srgbClr val="E57200"/>
        </a:solidFill>
        <a:effectLst/>
      </p:bgPr>
    </p:bg>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D6FFC1F4-19F1-EE64-894E-46E5EEBF8B4C}"/>
              </a:ext>
            </a:extLst>
          </p:cNvPr>
          <p:cNvSpPr txBox="1">
            <a:spLocks noGrp="1"/>
          </p:cNvSpPr>
          <p:nvPr>
            <p:ph type="title" hasCustomPrompt="1"/>
          </p:nvPr>
        </p:nvSpPr>
        <p:spPr>
          <a:xfrm>
            <a:off x="1145394" y="2377440"/>
            <a:ext cx="21971005" cy="4648202"/>
          </a:xfrm>
          <a:prstGeom prst="rect">
            <a:avLst/>
          </a:prstGeom>
        </p:spPr>
        <p:txBody>
          <a:bodyPr lIns="0" anchor="b"/>
          <a:lstStyle>
            <a:lvl1pPr>
              <a:lnSpc>
                <a:spcPct val="70000"/>
              </a:lnSpc>
              <a:defRPr sz="16000" spc="-400"/>
            </a:lvl1pPr>
          </a:lstStyle>
          <a:p>
            <a:r>
              <a:rPr lang="en-US" dirty="0"/>
              <a:t>Thank you</a:t>
            </a:r>
            <a:endParaRPr dirty="0"/>
          </a:p>
        </p:txBody>
      </p:sp>
      <p:sp>
        <p:nvSpPr>
          <p:cNvPr id="19" name="End Subtitle">
            <a:extLst>
              <a:ext uri="{FF2B5EF4-FFF2-40B4-BE49-F238E27FC236}">
                <a16:creationId xmlns:a16="http://schemas.microsoft.com/office/drawing/2014/main" id="{5F2059C0-A68C-5B5A-70FF-279070596135}"/>
              </a:ext>
            </a:extLst>
          </p:cNvPr>
          <p:cNvSpPr txBox="1">
            <a:spLocks noGrp="1"/>
          </p:cNvSpPr>
          <p:nvPr>
            <p:ph type="body" sz="quarter" idx="1" hasCustomPrompt="1"/>
          </p:nvPr>
        </p:nvSpPr>
        <p:spPr>
          <a:xfrm>
            <a:off x="1206499" y="11966047"/>
            <a:ext cx="18059605" cy="636980"/>
          </a:xfrm>
          <a:prstGeom prst="rect">
            <a:avLst/>
          </a:prstGeom>
        </p:spPr>
        <p:txBody>
          <a:bodyPr lIns="45718" tIns="45718" rIns="45718" bIns="45718" numCol="1" spcCol="38100"/>
          <a:lstStyle>
            <a:lvl1pPr marL="0" indent="0" defTabSz="825500">
              <a:lnSpc>
                <a:spcPct val="100000"/>
              </a:lnSpc>
              <a:spcBef>
                <a:spcPts val="0"/>
              </a:spcBef>
              <a:buClrTx/>
              <a:buSzTx/>
              <a:buNone/>
              <a:defRPr sz="3200">
                <a:solidFill>
                  <a:srgbClr val="FFFFFF"/>
                </a:solidFill>
                <a:latin typeface="Adobe Caslon Pro"/>
                <a:ea typeface="Adobe Caslon Pro"/>
                <a:cs typeface="Adobe Caslon Pro"/>
                <a:sym typeface="Adobe Caslon Pro"/>
              </a:defRPr>
            </a:lvl1pPr>
            <a:lvl2pPr marL="10160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2pPr>
            <a:lvl3pPr marL="16256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3pPr>
            <a:lvl4pPr marL="22352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4pPr>
            <a:lvl5pPr marL="28448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5pPr>
          </a:lstStyle>
          <a:p>
            <a:r>
              <a:rPr lang="en-US" dirty="0"/>
              <a:t>End Subtitle</a:t>
            </a:r>
            <a:endParaRPr dirty="0"/>
          </a:p>
        </p:txBody>
      </p:sp>
      <p:sp>
        <p:nvSpPr>
          <p:cNvPr id="20" name="UVA Logo">
            <a:extLst>
              <a:ext uri="{FF2B5EF4-FFF2-40B4-BE49-F238E27FC236}">
                <a16:creationId xmlns:a16="http://schemas.microsoft.com/office/drawing/2014/main" id="{AE9F681D-8AD1-D462-E8E6-C57587254E93}"/>
              </a:ext>
              <a:ext uri="{C183D7F6-B498-43B3-948B-1728B52AA6E4}">
                <adec:decorative xmlns:adec="http://schemas.microsoft.com/office/drawing/2017/decorative" val="1"/>
              </a:ext>
            </a:extLst>
          </p:cNvPr>
          <p:cNvSpPr>
            <a:spLocks noGrp="1"/>
          </p:cNvSpPr>
          <p:nvPr>
            <p:ph type="pic" sz="quarter" idx="22" hasCustomPrompt="1"/>
          </p:nvPr>
        </p:nvSpPr>
        <p:spPr>
          <a:xfrm>
            <a:off x="17214574" y="11836400"/>
            <a:ext cx="5827770" cy="785337"/>
          </a:xfrm>
          <a:prstGeom prst="rect">
            <a:avLst/>
          </a:prstGeom>
        </p:spPr>
        <p:txBody>
          <a:bodyPr lIns="91439" tIns="45719" rIns="91439" bIns="45719" numCol="1" spcCol="38100">
            <a:noAutofit/>
          </a:bodyPr>
          <a:lstStyle>
            <a:lvl1pPr marL="0" indent="0" algn="r">
              <a:buFontTx/>
              <a:buNone/>
              <a:defRPr>
                <a:solidFill>
                  <a:schemeClr val="bg1"/>
                </a:solidFill>
              </a:defRPr>
            </a:lvl1pPr>
          </a:lstStyle>
          <a:p>
            <a:r>
              <a:rPr lang="en-US" dirty="0"/>
              <a:t>logo</a:t>
            </a:r>
            <a:endParaRPr dirty="0"/>
          </a:p>
        </p:txBody>
      </p:sp>
      <p:sp>
        <p:nvSpPr>
          <p:cNvPr id="22" name="Slide Number">
            <a:extLst>
              <a:ext uri="{FF2B5EF4-FFF2-40B4-BE49-F238E27FC236}">
                <a16:creationId xmlns:a16="http://schemas.microsoft.com/office/drawing/2014/main" id="{43996A77-628E-10B5-84C8-8364F5738082}"/>
              </a:ext>
              <a:ext uri="{C183D7F6-B498-43B3-948B-1728B52AA6E4}">
                <adec:decorative xmlns:adec="http://schemas.microsoft.com/office/drawing/2017/decorative" val="1"/>
              </a:ext>
            </a:extLst>
          </p:cNvPr>
          <p:cNvSpPr txBox="1">
            <a:spLocks noGrp="1"/>
          </p:cNvSpPr>
          <p:nvPr>
            <p:ph type="sldNum" sz="quarter" idx="2"/>
          </p:nvPr>
        </p:nvSpPr>
        <p:spPr>
          <a:xfrm>
            <a:off x="1206499" y="13120319"/>
            <a:ext cx="388621" cy="335281"/>
          </a:xfrm>
          <a:prstGeom prst="rect">
            <a:avLst/>
          </a:prstGeom>
        </p:spPr>
        <p:txBody>
          <a:bodyPr/>
          <a:lstStyle>
            <a:lvl1pPr>
              <a:defRPr>
                <a:solidFill>
                  <a:srgbClr val="FFFFFF"/>
                </a:solidFill>
              </a:defRPr>
            </a:lvl1pPr>
          </a:lstStyle>
          <a:p>
            <a:fld id="{86CB4B4D-7CA3-9044-876B-883B54F8677D}" type="slidenum">
              <a:t>‹#›</a:t>
            </a:fld>
            <a:endParaRPr dirty="0"/>
          </a:p>
        </p:txBody>
      </p:sp>
      <p:sp>
        <p:nvSpPr>
          <p:cNvPr id="23" name="Line">
            <a:extLst>
              <a:ext uri="{FF2B5EF4-FFF2-40B4-BE49-F238E27FC236}">
                <a16:creationId xmlns:a16="http://schemas.microsoft.com/office/drawing/2014/main" id="{073EB4AA-B3B8-26E4-41D9-F509A69F7AE6}"/>
              </a:ext>
              <a:ext uri="{C183D7F6-B498-43B3-948B-1728B52AA6E4}">
                <adec:decorative xmlns:adec="http://schemas.microsoft.com/office/drawing/2017/decorative" val="1"/>
              </a:ext>
            </a:extLst>
          </p:cNvPr>
          <p:cNvSpPr/>
          <p:nvPr userDrawn="1"/>
        </p:nvSpPr>
        <p:spPr>
          <a:xfrm>
            <a:off x="1262219" y="13028494"/>
            <a:ext cx="21859559" cy="2"/>
          </a:xfrm>
          <a:prstGeom prst="line">
            <a:avLst/>
          </a:prstGeom>
          <a:ln w="25400">
            <a:solidFill>
              <a:schemeClr val="accent4"/>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24" name="Line">
            <a:extLst>
              <a:ext uri="{FF2B5EF4-FFF2-40B4-BE49-F238E27FC236}">
                <a16:creationId xmlns:a16="http://schemas.microsoft.com/office/drawing/2014/main" id="{8DF40435-EAF8-587A-F562-8BE6FA9C6F45}"/>
              </a:ext>
              <a:ext uri="{C183D7F6-B498-43B3-948B-1728B52AA6E4}">
                <adec:decorative xmlns:adec="http://schemas.microsoft.com/office/drawing/2017/decorative" val="1"/>
              </a:ext>
            </a:extLst>
          </p:cNvPr>
          <p:cNvSpPr/>
          <p:nvPr userDrawn="1"/>
        </p:nvSpPr>
        <p:spPr>
          <a:xfrm>
            <a:off x="1262219" y="11379613"/>
            <a:ext cx="21859559" cy="2"/>
          </a:xfrm>
          <a:prstGeom prst="line">
            <a:avLst/>
          </a:prstGeom>
          <a:ln w="25400">
            <a:solidFill>
              <a:schemeClr val="accent4"/>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25" name="Line">
            <a:extLst>
              <a:ext uri="{FF2B5EF4-FFF2-40B4-BE49-F238E27FC236}">
                <a16:creationId xmlns:a16="http://schemas.microsoft.com/office/drawing/2014/main" id="{0BB137A7-BB1C-7247-0B7E-29A9D7430DAF}"/>
              </a:ext>
              <a:ext uri="{C183D7F6-B498-43B3-948B-1728B52AA6E4}">
                <adec:decorative xmlns:adec="http://schemas.microsoft.com/office/drawing/2017/decorative" val="1"/>
              </a:ext>
            </a:extLst>
          </p:cNvPr>
          <p:cNvSpPr/>
          <p:nvPr userDrawn="1"/>
        </p:nvSpPr>
        <p:spPr>
          <a:xfrm>
            <a:off x="1262219" y="659068"/>
            <a:ext cx="21859559" cy="2"/>
          </a:xfrm>
          <a:prstGeom prst="line">
            <a:avLst/>
          </a:prstGeom>
          <a:ln w="25400">
            <a:solidFill>
              <a:schemeClr val="accent4"/>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dirty="0"/>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24384000" cy="9144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14400" y="9920274"/>
            <a:ext cx="15544800" cy="2926080"/>
          </a:xfrm>
        </p:spPr>
        <p:txBody>
          <a:bodyPr anchor="ctr">
            <a:normAutofit/>
          </a:bodyPr>
          <a:lstStyle>
            <a:lvl1pPr algn="r">
              <a:defRPr sz="8800" spc="400" baseline="0"/>
            </a:lvl1pPr>
          </a:lstStyle>
          <a:p>
            <a:r>
              <a:rPr lang="en-US"/>
              <a:t>Click to edit Master title style</a:t>
            </a:r>
          </a:p>
        </p:txBody>
      </p:sp>
      <p:sp>
        <p:nvSpPr>
          <p:cNvPr id="3" name="Subtitle 2"/>
          <p:cNvSpPr>
            <a:spLocks noGrp="1"/>
          </p:cNvSpPr>
          <p:nvPr>
            <p:ph type="subTitle" idx="1"/>
          </p:nvPr>
        </p:nvSpPr>
        <p:spPr>
          <a:xfrm>
            <a:off x="17221200" y="9920274"/>
            <a:ext cx="6400800" cy="2926080"/>
          </a:xfrm>
        </p:spPr>
        <p:txBody>
          <a:bodyPr lIns="91440" rIns="91440" anchor="ctr">
            <a:normAutofit/>
          </a:bodyPr>
          <a:lstStyle>
            <a:lvl1pPr marL="0" indent="0" algn="l">
              <a:lnSpc>
                <a:spcPct val="100000"/>
              </a:lnSpc>
              <a:spcBef>
                <a:spcPts val="0"/>
              </a:spcBef>
              <a:buNone/>
              <a:defRPr sz="3200">
                <a:solidFill>
                  <a:schemeClr val="tx1">
                    <a:lumMod val="90000"/>
                    <a:lumOff val="10000"/>
                  </a:schemeClr>
                </a:solidFill>
              </a:defRPr>
            </a:lvl1pPr>
            <a:lvl2pPr marL="914378" indent="0" algn="ctr">
              <a:buNone/>
              <a:defRPr sz="3200"/>
            </a:lvl2pPr>
            <a:lvl3pPr marL="1828754" indent="0" algn="ctr">
              <a:buNone/>
              <a:defRPr sz="3200"/>
            </a:lvl3pPr>
            <a:lvl4pPr marL="2743132" indent="0" algn="ctr">
              <a:buNone/>
              <a:defRPr sz="3200"/>
            </a:lvl4pPr>
            <a:lvl5pPr marL="3657508" indent="0" algn="ctr">
              <a:buNone/>
              <a:defRPr sz="3200"/>
            </a:lvl5pPr>
            <a:lvl6pPr marL="4571886" indent="0" algn="ctr">
              <a:buNone/>
              <a:defRPr sz="3200"/>
            </a:lvl6pPr>
            <a:lvl7pPr marL="5486262" indent="0" algn="ctr">
              <a:buNone/>
              <a:defRPr sz="3200"/>
            </a:lvl7pPr>
            <a:lvl8pPr marL="6400640" indent="0" algn="ctr">
              <a:buNone/>
              <a:defRPr sz="3200"/>
            </a:lvl8pPr>
            <a:lvl9pPr marL="7315018"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pPr eaLnBrk="1" latinLnBrk="0" hangingPunct="1"/>
            <a:fld id="{E637BB6B-EE1B-48FB-8575-0D55C373DE88}" type="datetimeFigureOut">
              <a:rPr lang="en-US" smtClean="0"/>
              <a:pPr eaLnBrk="1" latinLnBrk="0" hangingPunct="1"/>
              <a:t>11/8/23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a:t>
            </a:fld>
            <a:endParaRPr kumimoji="0" lang="en-US"/>
          </a:p>
        </p:txBody>
      </p:sp>
      <p:cxnSp>
        <p:nvCxnSpPr>
          <p:cNvPr id="8" name="Straight Connector 7"/>
          <p:cNvCxnSpPr/>
          <p:nvPr/>
        </p:nvCxnSpPr>
        <p:spPr>
          <a:xfrm flipV="1">
            <a:off x="16773685" y="10528212"/>
            <a:ext cx="0" cy="1828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49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6CF2CC-FD36-0646-A789-6D45B91DAD19}"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85AE3-01AE-9A4F-A7D4-A5A04C82B49E}" type="slidenum">
              <a:rPr lang="en-US" smtClean="0"/>
              <a:t>‹#›</a:t>
            </a:fld>
            <a:endParaRPr lang="en-US"/>
          </a:p>
        </p:txBody>
      </p:sp>
    </p:spTree>
    <p:extLst>
      <p:ext uri="{BB962C8B-B14F-4D97-AF65-F5344CB8AC3E}">
        <p14:creationId xmlns:p14="http://schemas.microsoft.com/office/powerpoint/2010/main" val="4155873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
            <a:ext cx="24384000"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9920274"/>
            <a:ext cx="15544800" cy="2926080"/>
          </a:xfrm>
        </p:spPr>
        <p:txBody>
          <a:bodyPr anchor="ctr">
            <a:normAutofit/>
          </a:bodyPr>
          <a:lstStyle>
            <a:lvl1pPr algn="r">
              <a:defRPr sz="8800" b="0" spc="400" baseline="0"/>
            </a:lvl1pPr>
          </a:lstStyle>
          <a:p>
            <a:r>
              <a:rPr lang="en-US"/>
              <a:t>Click to edit Master title style</a:t>
            </a:r>
          </a:p>
        </p:txBody>
      </p:sp>
      <p:sp>
        <p:nvSpPr>
          <p:cNvPr id="3" name="Text Placeholder 2"/>
          <p:cNvSpPr>
            <a:spLocks noGrp="1"/>
          </p:cNvSpPr>
          <p:nvPr>
            <p:ph type="body" idx="1"/>
          </p:nvPr>
        </p:nvSpPr>
        <p:spPr>
          <a:xfrm>
            <a:off x="17221200" y="9920274"/>
            <a:ext cx="6400800" cy="2926080"/>
          </a:xfrm>
        </p:spPr>
        <p:txBody>
          <a:bodyPr lIns="91440" rIns="91440" anchor="ctr">
            <a:normAutofit/>
          </a:bodyPr>
          <a:lstStyle>
            <a:lvl1pPr marL="0" indent="0">
              <a:lnSpc>
                <a:spcPct val="100000"/>
              </a:lnSpc>
              <a:spcBef>
                <a:spcPts val="0"/>
              </a:spcBef>
              <a:buNone/>
              <a:defRPr sz="3200">
                <a:solidFill>
                  <a:schemeClr val="tx1">
                    <a:lumMod val="90000"/>
                    <a:lumOff val="10000"/>
                  </a:schemeClr>
                </a:solidFill>
              </a:defRPr>
            </a:lvl1pPr>
            <a:lvl2pPr marL="914378" indent="0">
              <a:buNone/>
              <a:defRPr sz="3200">
                <a:solidFill>
                  <a:schemeClr val="tx1">
                    <a:tint val="75000"/>
                  </a:schemeClr>
                </a:solidFill>
              </a:defRPr>
            </a:lvl2pPr>
            <a:lvl3pPr marL="1828754" indent="0">
              <a:buNone/>
              <a:defRPr sz="3200">
                <a:solidFill>
                  <a:schemeClr val="tx1">
                    <a:tint val="75000"/>
                  </a:schemeClr>
                </a:solidFill>
              </a:defRPr>
            </a:lvl3pPr>
            <a:lvl4pPr marL="2743132" indent="0">
              <a:buNone/>
              <a:defRPr sz="2800">
                <a:solidFill>
                  <a:schemeClr val="tx1">
                    <a:tint val="75000"/>
                  </a:schemeClr>
                </a:solidFill>
              </a:defRPr>
            </a:lvl4pPr>
            <a:lvl5pPr marL="3657508" indent="0">
              <a:buNone/>
              <a:defRPr sz="2800">
                <a:solidFill>
                  <a:schemeClr val="tx1">
                    <a:tint val="75000"/>
                  </a:schemeClr>
                </a:solidFill>
              </a:defRPr>
            </a:lvl5pPr>
            <a:lvl6pPr marL="4571886" indent="0">
              <a:buNone/>
              <a:defRPr sz="2800">
                <a:solidFill>
                  <a:schemeClr val="tx1">
                    <a:tint val="75000"/>
                  </a:schemeClr>
                </a:solidFill>
              </a:defRPr>
            </a:lvl6pPr>
            <a:lvl7pPr marL="5486262" indent="0">
              <a:buNone/>
              <a:defRPr sz="2800">
                <a:solidFill>
                  <a:schemeClr val="tx1">
                    <a:tint val="75000"/>
                  </a:schemeClr>
                </a:solidFill>
              </a:defRPr>
            </a:lvl7pPr>
            <a:lvl8pPr marL="6400640" indent="0">
              <a:buNone/>
              <a:defRPr sz="2800">
                <a:solidFill>
                  <a:schemeClr val="tx1">
                    <a:tint val="75000"/>
                  </a:schemeClr>
                </a:solidFill>
              </a:defRPr>
            </a:lvl8pPr>
            <a:lvl9pPr marL="7315018" indent="0">
              <a:buNone/>
              <a:defRPr sz="2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11/8/23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a:t>
            </a:fld>
            <a:endParaRPr kumimoji="0" lang="en-US"/>
          </a:p>
        </p:txBody>
      </p:sp>
      <p:cxnSp>
        <p:nvCxnSpPr>
          <p:cNvPr id="8" name="Straight Connector 7"/>
          <p:cNvCxnSpPr/>
          <p:nvPr/>
        </p:nvCxnSpPr>
        <p:spPr>
          <a:xfrm flipV="1">
            <a:off x="16773685" y="10528212"/>
            <a:ext cx="0" cy="1828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201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48256" y="1170432"/>
            <a:ext cx="19440144" cy="29992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048256" y="4572000"/>
            <a:ext cx="9509760" cy="8046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978640" y="4572000"/>
            <a:ext cx="9509760" cy="8046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6CF2CC-FD36-0646-A789-6D45B91DAD19}"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85AE3-01AE-9A4F-A7D4-A5A04C82B49E}" type="slidenum">
              <a:rPr lang="en-US" smtClean="0"/>
              <a:t>‹#›</a:t>
            </a:fld>
            <a:endParaRPr lang="en-US"/>
          </a:p>
        </p:txBody>
      </p:sp>
    </p:spTree>
    <p:extLst>
      <p:ext uri="{BB962C8B-B14F-4D97-AF65-F5344CB8AC3E}">
        <p14:creationId xmlns:p14="http://schemas.microsoft.com/office/powerpoint/2010/main" val="304433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048256" y="1170432"/>
            <a:ext cx="19440144" cy="29992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48256" y="4359272"/>
            <a:ext cx="9509760" cy="1645920"/>
          </a:xfrm>
        </p:spPr>
        <p:txBody>
          <a:bodyPr lIns="137160" rIns="137160" anchor="ctr">
            <a:normAutofit/>
          </a:bodyPr>
          <a:lstStyle>
            <a:lvl1pPr marL="0" indent="0">
              <a:spcBef>
                <a:spcPts val="0"/>
              </a:spcBef>
              <a:spcAft>
                <a:spcPts val="0"/>
              </a:spcAft>
              <a:buNone/>
              <a:defRPr sz="4400" b="0" cap="none" baseline="0">
                <a:solidFill>
                  <a:schemeClr val="accent2">
                    <a:lumMod val="75000"/>
                  </a:schemeClr>
                </a:solidFill>
                <a:latin typeface="+mn-lt"/>
              </a:defRPr>
            </a:lvl1pPr>
            <a:lvl2pPr marL="914378" indent="0">
              <a:buNone/>
              <a:defRPr sz="4000" b="1"/>
            </a:lvl2pPr>
            <a:lvl3pPr marL="1828754" indent="0">
              <a:buNone/>
              <a:defRPr sz="3600" b="1"/>
            </a:lvl3pPr>
            <a:lvl4pPr marL="2743132" indent="0">
              <a:buNone/>
              <a:defRPr sz="3200" b="1"/>
            </a:lvl4pPr>
            <a:lvl5pPr marL="3657508" indent="0">
              <a:buNone/>
              <a:defRPr sz="3200" b="1"/>
            </a:lvl5pPr>
            <a:lvl6pPr marL="4571886" indent="0">
              <a:buNone/>
              <a:defRPr sz="3200" b="1"/>
            </a:lvl6pPr>
            <a:lvl7pPr marL="5486262" indent="0">
              <a:buNone/>
              <a:defRPr sz="3200" b="1"/>
            </a:lvl7pPr>
            <a:lvl8pPr marL="6400640" indent="0">
              <a:buNone/>
              <a:defRPr sz="3200" b="1"/>
            </a:lvl8pPr>
            <a:lvl9pPr marL="7315018" indent="0">
              <a:buNone/>
              <a:defRPr sz="3200" b="1"/>
            </a:lvl9pPr>
          </a:lstStyle>
          <a:p>
            <a:pPr lvl="0"/>
            <a:r>
              <a:rPr lang="en-US"/>
              <a:t>Edit Master text styles</a:t>
            </a:r>
          </a:p>
        </p:txBody>
      </p:sp>
      <p:sp>
        <p:nvSpPr>
          <p:cNvPr id="4" name="Content Placeholder 3"/>
          <p:cNvSpPr>
            <a:spLocks noGrp="1"/>
          </p:cNvSpPr>
          <p:nvPr>
            <p:ph sz="half" idx="2"/>
          </p:nvPr>
        </p:nvSpPr>
        <p:spPr>
          <a:xfrm>
            <a:off x="2048256" y="5935576"/>
            <a:ext cx="9509760" cy="668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978640" y="4359272"/>
            <a:ext cx="9509760" cy="1645920"/>
          </a:xfrm>
        </p:spPr>
        <p:txBody>
          <a:bodyPr lIns="137160" rIns="137160" anchor="ctr">
            <a:normAutofit/>
          </a:bodyPr>
          <a:lstStyle>
            <a:lvl1pPr marL="0" indent="0">
              <a:spcBef>
                <a:spcPts val="0"/>
              </a:spcBef>
              <a:spcAft>
                <a:spcPts val="0"/>
              </a:spcAft>
              <a:buNone/>
              <a:defRPr lang="en-US" sz="4400" b="0" kern="1200" cap="none" baseline="0" dirty="0">
                <a:solidFill>
                  <a:schemeClr val="accent2">
                    <a:lumMod val="75000"/>
                  </a:schemeClr>
                </a:solidFill>
                <a:latin typeface="+mn-lt"/>
                <a:ea typeface="+mn-ea"/>
                <a:cs typeface="+mn-cs"/>
              </a:defRPr>
            </a:lvl1pPr>
            <a:lvl2pPr marL="914378" indent="0">
              <a:buNone/>
              <a:defRPr sz="4000" b="1"/>
            </a:lvl2pPr>
            <a:lvl3pPr marL="1828754" indent="0">
              <a:buNone/>
              <a:defRPr sz="3600" b="1"/>
            </a:lvl3pPr>
            <a:lvl4pPr marL="2743132" indent="0">
              <a:buNone/>
              <a:defRPr sz="3200" b="1"/>
            </a:lvl4pPr>
            <a:lvl5pPr marL="3657508" indent="0">
              <a:buNone/>
              <a:defRPr sz="3200" b="1"/>
            </a:lvl5pPr>
            <a:lvl6pPr marL="4571886" indent="0">
              <a:buNone/>
              <a:defRPr sz="3200" b="1"/>
            </a:lvl6pPr>
            <a:lvl7pPr marL="5486262" indent="0">
              <a:buNone/>
              <a:defRPr sz="3200" b="1"/>
            </a:lvl7pPr>
            <a:lvl8pPr marL="6400640" indent="0">
              <a:buNone/>
              <a:defRPr sz="3200" b="1"/>
            </a:lvl8pPr>
            <a:lvl9pPr marL="7315018" indent="0">
              <a:buNone/>
              <a:defRPr sz="3200" b="1"/>
            </a:lvl9pPr>
          </a:lstStyle>
          <a:p>
            <a:pPr marL="0" lvl="0" indent="0" algn="l" defTabSz="1828754" rtl="0" eaLnBrk="1" latinLnBrk="0" hangingPunct="1">
              <a:lnSpc>
                <a:spcPct val="90000"/>
              </a:lnSpc>
              <a:spcBef>
                <a:spcPts val="3600"/>
              </a:spcBef>
              <a:buNone/>
            </a:pPr>
            <a:r>
              <a:rPr lang="en-US"/>
              <a:t>Edit Master text styles</a:t>
            </a:r>
          </a:p>
        </p:txBody>
      </p:sp>
      <p:sp>
        <p:nvSpPr>
          <p:cNvPr id="6" name="Content Placeholder 5"/>
          <p:cNvSpPr>
            <a:spLocks noGrp="1"/>
          </p:cNvSpPr>
          <p:nvPr>
            <p:ph sz="quarter" idx="4"/>
          </p:nvPr>
        </p:nvSpPr>
        <p:spPr>
          <a:xfrm>
            <a:off x="11978640" y="5935576"/>
            <a:ext cx="9509760" cy="668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6CF2CC-FD36-0646-A789-6D45B91DAD19}" type="datetimeFigureOut">
              <a:rPr lang="en-US" smtClean="0"/>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685AE3-01AE-9A4F-A7D4-A5A04C82B49E}" type="slidenum">
              <a:rPr lang="en-US" smtClean="0"/>
              <a:t>‹#›</a:t>
            </a:fld>
            <a:endParaRPr lang="en-US"/>
          </a:p>
        </p:txBody>
      </p:sp>
    </p:spTree>
    <p:extLst>
      <p:ext uri="{BB962C8B-B14F-4D97-AF65-F5344CB8AC3E}">
        <p14:creationId xmlns:p14="http://schemas.microsoft.com/office/powerpoint/2010/main" val="219484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6CF2CC-FD36-0646-A789-6D45B91DAD19}" type="datetimeFigureOut">
              <a:rPr lang="en-US" smtClean="0"/>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85AE3-01AE-9A4F-A7D4-A5A04C82B49E}" type="slidenum">
              <a:rPr lang="en-US" smtClean="0"/>
              <a:t>‹#›</a:t>
            </a:fld>
            <a:endParaRPr lang="en-US"/>
          </a:p>
        </p:txBody>
      </p:sp>
    </p:spTree>
    <p:extLst>
      <p:ext uri="{BB962C8B-B14F-4D97-AF65-F5344CB8AC3E}">
        <p14:creationId xmlns:p14="http://schemas.microsoft.com/office/powerpoint/2010/main" val="175825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CF2CC-FD36-0646-A789-6D45B91DAD19}" type="datetimeFigureOut">
              <a:rPr lang="en-US" smtClean="0"/>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685AE3-01AE-9A4F-A7D4-A5A04C82B49E}" type="slidenum">
              <a:rPr lang="en-US" smtClean="0"/>
              <a:t>‹#›</a:t>
            </a:fld>
            <a:endParaRPr lang="en-US"/>
          </a:p>
        </p:txBody>
      </p:sp>
    </p:spTree>
    <p:extLst>
      <p:ext uri="{BB962C8B-B14F-4D97-AF65-F5344CB8AC3E}">
        <p14:creationId xmlns:p14="http://schemas.microsoft.com/office/powerpoint/2010/main" val="1804411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2048256" y="943018"/>
            <a:ext cx="8778240" cy="3474720"/>
          </a:xfrm>
        </p:spPr>
        <p:txBody>
          <a:bodyPr>
            <a:noAutofit/>
          </a:bodyPr>
          <a:lstStyle>
            <a:lvl1pPr>
              <a:lnSpc>
                <a:spcPct val="80000"/>
              </a:lnSpc>
              <a:defRPr sz="7200"/>
            </a:lvl1pPr>
          </a:lstStyle>
          <a:p>
            <a:r>
              <a:rPr lang="en-US"/>
              <a:t>Click to edit Master title style</a:t>
            </a:r>
            <a:endParaRPr lang="en-US" dirty="0"/>
          </a:p>
        </p:txBody>
      </p:sp>
      <p:sp>
        <p:nvSpPr>
          <p:cNvPr id="3" name="Content Placeholder 2"/>
          <p:cNvSpPr>
            <a:spLocks noGrp="1"/>
          </p:cNvSpPr>
          <p:nvPr>
            <p:ph idx="1"/>
          </p:nvPr>
        </p:nvSpPr>
        <p:spPr>
          <a:xfrm>
            <a:off x="11430000" y="1645920"/>
            <a:ext cx="11356848" cy="10369296"/>
          </a:xfrm>
        </p:spPr>
        <p:txBody>
          <a:bodyPr>
            <a:normAutofit/>
          </a:bodyPr>
          <a:lstStyle>
            <a:lvl1pPr>
              <a:defRPr sz="4000"/>
            </a:lvl1pPr>
            <a:lvl2pPr>
              <a:defRPr sz="32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48256" y="4515012"/>
            <a:ext cx="8778240" cy="7524588"/>
          </a:xfrm>
        </p:spPr>
        <p:txBody>
          <a:bodyPr lIns="91440" rIns="91440">
            <a:normAutofit/>
          </a:bodyPr>
          <a:lstStyle>
            <a:lvl1pPr marL="0" indent="0">
              <a:lnSpc>
                <a:spcPct val="108000"/>
              </a:lnSpc>
              <a:spcBef>
                <a:spcPts val="1200"/>
              </a:spcBef>
              <a:buNone/>
              <a:defRPr sz="3200"/>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Edit Master text styles</a:t>
            </a:r>
          </a:p>
        </p:txBody>
      </p:sp>
      <p:sp>
        <p:nvSpPr>
          <p:cNvPr id="5" name="Date Placeholder 4"/>
          <p:cNvSpPr>
            <a:spLocks noGrp="1"/>
          </p:cNvSpPr>
          <p:nvPr>
            <p:ph type="dt" sz="half" idx="10"/>
          </p:nvPr>
        </p:nvSpPr>
        <p:spPr/>
        <p:txBody>
          <a:bodyPr/>
          <a:lstStyle/>
          <a:p>
            <a:fld id="{5C6CF2CC-FD36-0646-A789-6D45B91DAD19}"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20567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Blue">
    <p:bg>
      <p:bgPr>
        <a:solidFill>
          <a:srgbClr val="141E3C"/>
        </a:solidFill>
        <a:effectLst/>
      </p:bgPr>
    </p:bg>
    <p:spTree>
      <p:nvGrpSpPr>
        <p:cNvPr id="1" name=""/>
        <p:cNvGrpSpPr/>
        <p:nvPr/>
      </p:nvGrpSpPr>
      <p:grpSpPr>
        <a:xfrm>
          <a:off x="0" y="0"/>
          <a:ext cx="0" cy="0"/>
          <a:chOff x="0" y="0"/>
          <a:chExt cx="0" cy="0"/>
        </a:xfrm>
      </p:grpSpPr>
      <p:sp>
        <p:nvSpPr>
          <p:cNvPr id="29" name="Presentation Title Blue"/>
          <p:cNvSpPr txBox="1">
            <a:spLocks noGrp="1"/>
          </p:cNvSpPr>
          <p:nvPr>
            <p:ph type="title" hasCustomPrompt="1"/>
          </p:nvPr>
        </p:nvSpPr>
        <p:spPr>
          <a:xfrm>
            <a:off x="1136569" y="2377440"/>
            <a:ext cx="21971005" cy="4648202"/>
          </a:xfrm>
          <a:prstGeom prst="rect">
            <a:avLst/>
          </a:prstGeom>
        </p:spPr>
        <p:txBody>
          <a:bodyPr lIns="0" anchor="b"/>
          <a:lstStyle>
            <a:lvl1pPr>
              <a:lnSpc>
                <a:spcPct val="70000"/>
              </a:lnSpc>
              <a:defRPr sz="16000" spc="-319">
                <a:solidFill>
                  <a:srgbClr val="FFFFFF"/>
                </a:solidFill>
              </a:defRPr>
            </a:lvl1pPr>
          </a:lstStyle>
          <a:p>
            <a:r>
              <a:rPr dirty="0"/>
              <a:t>Presentation Title</a:t>
            </a:r>
          </a:p>
        </p:txBody>
      </p:sp>
      <p:sp>
        <p:nvSpPr>
          <p:cNvPr id="3" name="Subtitle 2">
            <a:extLst>
              <a:ext uri="{FF2B5EF4-FFF2-40B4-BE49-F238E27FC236}">
                <a16:creationId xmlns:a16="http://schemas.microsoft.com/office/drawing/2014/main" id="{3E4C5C4F-6318-2F28-005D-BB295FFCC5AC}"/>
              </a:ext>
            </a:extLst>
          </p:cNvPr>
          <p:cNvSpPr>
            <a:spLocks noGrp="1"/>
          </p:cNvSpPr>
          <p:nvPr>
            <p:ph type="subTitle" idx="23"/>
          </p:nvPr>
        </p:nvSpPr>
        <p:spPr>
          <a:xfrm>
            <a:off x="1201342" y="7604190"/>
            <a:ext cx="21981316" cy="1904997"/>
          </a:xfrm>
        </p:spPr>
        <p:txBody>
          <a:bodyPr numCol="1">
            <a:normAutofit/>
          </a:bodyPr>
          <a:lstStyle>
            <a:lvl1pPr marL="0" indent="0" algn="l">
              <a:buNone/>
              <a:defRPr sz="4800" b="0" i="0">
                <a:solidFill>
                  <a:schemeClr val="bg1"/>
                </a:solidFill>
                <a:latin typeface="ITC Franklin Gothic Std Med" panose="020B05040305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8" name="Body Level One…"/>
          <p:cNvSpPr txBox="1">
            <a:spLocks noGrp="1"/>
          </p:cNvSpPr>
          <p:nvPr>
            <p:ph type="body" sz="quarter" idx="1" hasCustomPrompt="1"/>
          </p:nvPr>
        </p:nvSpPr>
        <p:spPr>
          <a:xfrm>
            <a:off x="1206499" y="11966047"/>
            <a:ext cx="18217560" cy="636980"/>
          </a:xfrm>
          <a:prstGeom prst="rect">
            <a:avLst/>
          </a:prstGeom>
        </p:spPr>
        <p:txBody>
          <a:bodyPr lIns="45718" tIns="45718" rIns="45718" bIns="45718" numCol="1" spcCol="38100"/>
          <a:lstStyle>
            <a:lvl1pPr marL="0" indent="0" defTabSz="825500">
              <a:lnSpc>
                <a:spcPct val="100000"/>
              </a:lnSpc>
              <a:spcBef>
                <a:spcPts val="0"/>
              </a:spcBef>
              <a:buClrTx/>
              <a:buSzTx/>
              <a:buNone/>
              <a:defRPr sz="3200">
                <a:solidFill>
                  <a:srgbClr val="FFFFFF"/>
                </a:solidFill>
                <a:latin typeface="Adobe Caslon Pro"/>
                <a:ea typeface="Adobe Caslon Pro"/>
                <a:cs typeface="Adobe Caslon Pro"/>
                <a:sym typeface="Adobe Caslon Pro"/>
              </a:defRPr>
            </a:lvl1pPr>
            <a:lvl2pPr marL="10160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2pPr>
            <a:lvl3pPr marL="16256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3pPr>
            <a:lvl4pPr marL="22352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4pPr>
            <a:lvl5pPr marL="2844800" indent="-406400" defTabSz="825500">
              <a:lnSpc>
                <a:spcPct val="100000"/>
              </a:lnSpc>
              <a:spcBef>
                <a:spcPts val="0"/>
              </a:spcBef>
              <a:buClrTx/>
              <a:defRPr sz="3200">
                <a:solidFill>
                  <a:srgbClr val="FFFFFF"/>
                </a:solidFill>
                <a:latin typeface="Adobe Caslon Pro"/>
                <a:ea typeface="Adobe Caslon Pro"/>
                <a:cs typeface="Adobe Caslon Pro"/>
                <a:sym typeface="Adobe Caslon Pro"/>
              </a:defRPr>
            </a:lvl5pPr>
          </a:lstStyle>
          <a:p>
            <a:r>
              <a:rPr dirty="0"/>
              <a:t>Author and Date</a:t>
            </a:r>
          </a:p>
          <a:p>
            <a:pPr lvl="1"/>
            <a:endParaRPr dirty="0"/>
          </a:p>
          <a:p>
            <a:pPr lvl="2"/>
            <a:endParaRPr dirty="0"/>
          </a:p>
          <a:p>
            <a:pPr lvl="3"/>
            <a:endParaRPr dirty="0"/>
          </a:p>
          <a:p>
            <a:pPr lvl="4"/>
            <a:endParaRPr dirty="0"/>
          </a:p>
        </p:txBody>
      </p:sp>
      <p:sp>
        <p:nvSpPr>
          <p:cNvPr id="35" name="UVA Logo">
            <a:extLst>
              <a:ext uri="{C183D7F6-B498-43B3-948B-1728B52AA6E4}">
                <adec:decorative xmlns:adec="http://schemas.microsoft.com/office/drawing/2017/decorative" val="1"/>
              </a:ext>
            </a:extLst>
          </p:cNvPr>
          <p:cNvSpPr>
            <a:spLocks noGrp="1"/>
          </p:cNvSpPr>
          <p:nvPr>
            <p:ph type="pic" sz="quarter" idx="22" hasCustomPrompt="1"/>
          </p:nvPr>
        </p:nvSpPr>
        <p:spPr>
          <a:xfrm>
            <a:off x="17214574" y="11836400"/>
            <a:ext cx="5827770" cy="785337"/>
          </a:xfrm>
          <a:prstGeom prst="rect">
            <a:avLst/>
          </a:prstGeom>
        </p:spPr>
        <p:txBody>
          <a:bodyPr lIns="91439" tIns="45719" rIns="91439" bIns="45719" numCol="1" spcCol="38100">
            <a:noAutofit/>
          </a:bodyPr>
          <a:lstStyle>
            <a:lvl1pPr marL="0" indent="0" algn="r">
              <a:buNone/>
              <a:defRPr>
                <a:solidFill>
                  <a:schemeClr val="bg1"/>
                </a:solidFill>
              </a:defRPr>
            </a:lvl1pPr>
          </a:lstStyle>
          <a:p>
            <a:r>
              <a:rPr lang="en-US" dirty="0"/>
              <a:t>logo</a:t>
            </a:r>
            <a:endParaRPr dirty="0"/>
          </a:p>
        </p:txBody>
      </p:sp>
      <p:sp>
        <p:nvSpPr>
          <p:cNvPr id="32" name="Line">
            <a:extLst>
              <a:ext uri="{C183D7F6-B498-43B3-948B-1728B52AA6E4}">
                <adec:decorative xmlns:adec="http://schemas.microsoft.com/office/drawing/2017/decorative" val="1"/>
              </a:ext>
            </a:extLst>
          </p:cNvPr>
          <p:cNvSpPr/>
          <p:nvPr/>
        </p:nvSpPr>
        <p:spPr>
          <a:xfrm>
            <a:off x="1262219" y="13028494"/>
            <a:ext cx="21859559" cy="2"/>
          </a:xfrm>
          <a:prstGeom prst="line">
            <a:avLst/>
          </a:prstGeom>
          <a:ln w="25400">
            <a:solidFill>
              <a:schemeClr val="tx1">
                <a:lumMod val="20000"/>
                <a:lumOff val="80000"/>
              </a:schemeClr>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33" name="Line">
            <a:extLst>
              <a:ext uri="{C183D7F6-B498-43B3-948B-1728B52AA6E4}">
                <adec:decorative xmlns:adec="http://schemas.microsoft.com/office/drawing/2017/decorative" val="1"/>
              </a:ext>
            </a:extLst>
          </p:cNvPr>
          <p:cNvSpPr/>
          <p:nvPr/>
        </p:nvSpPr>
        <p:spPr>
          <a:xfrm>
            <a:off x="1262219" y="11379613"/>
            <a:ext cx="21859559" cy="2"/>
          </a:xfrm>
          <a:prstGeom prst="line">
            <a:avLst/>
          </a:prstGeom>
          <a:ln w="25400">
            <a:solidFill>
              <a:schemeClr val="tx1">
                <a:lumMod val="20000"/>
                <a:lumOff val="80000"/>
              </a:schemeClr>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34" name="Rectangle">
            <a:extLst>
              <a:ext uri="{C183D7F6-B498-43B3-948B-1728B52AA6E4}">
                <adec:decorative xmlns:adec="http://schemas.microsoft.com/office/drawing/2017/decorative" val="1"/>
              </a:ext>
            </a:extLst>
          </p:cNvPr>
          <p:cNvSpPr/>
          <p:nvPr/>
        </p:nvSpPr>
        <p:spPr>
          <a:xfrm>
            <a:off x="1262219" y="6890918"/>
            <a:ext cx="3226249" cy="327039"/>
          </a:xfrm>
          <a:prstGeom prst="rect">
            <a:avLst/>
          </a:prstGeom>
          <a:solidFill>
            <a:srgbClr val="E57200"/>
          </a:solidFill>
          <a:ln w="12700">
            <a:miter lim="400000"/>
          </a:ln>
        </p:spPr>
        <p:txBody>
          <a:bodyPr lIns="50800" tIns="50800" rIns="50800" bIns="50800" anchor="ctr"/>
          <a:lstStyle/>
          <a:p>
            <a:pPr algn="ctr">
              <a:lnSpc>
                <a:spcPct val="100000"/>
              </a:lnSpc>
              <a:spcBef>
                <a:spcPts val="0"/>
              </a:spcBef>
              <a:defRPr sz="3200" spc="0">
                <a:solidFill>
                  <a:srgbClr val="FFFFFF"/>
                </a:solidFill>
                <a:latin typeface="Helvetica Neue Medium"/>
                <a:ea typeface="Helvetica Neue Medium"/>
                <a:cs typeface="Helvetica Neue Medium"/>
                <a:sym typeface="Helvetica Neue Medium"/>
              </a:defRPr>
            </a:pPr>
            <a:endParaRPr b="0" i="0" dirty="0">
              <a:latin typeface="ITC Franklin Gothic Std Med" panose="020B0504030503020204" pitchFamily="34" charset="0"/>
            </a:endParaRPr>
          </a:p>
        </p:txBody>
      </p:sp>
      <p:sp>
        <p:nvSpPr>
          <p:cNvPr id="36" name="Slide Number">
            <a:extLst>
              <a:ext uri="{C183D7F6-B498-43B3-948B-1728B52AA6E4}">
                <adec:decorative xmlns:adec="http://schemas.microsoft.com/office/drawing/2017/decorative" val="1"/>
              </a:ext>
            </a:extLst>
          </p:cNvPr>
          <p:cNvSpPr txBox="1">
            <a:spLocks noGrp="1"/>
          </p:cNvSpPr>
          <p:nvPr>
            <p:ph type="sldNum" sz="quarter" idx="2"/>
          </p:nvPr>
        </p:nvSpPr>
        <p:spPr>
          <a:xfrm>
            <a:off x="1206499" y="13120319"/>
            <a:ext cx="388621" cy="335281"/>
          </a:xfrm>
          <a:prstGeom prst="rect">
            <a:avLst/>
          </a:prstGeom>
        </p:spPr>
        <p:txBody>
          <a:bodyPr/>
          <a:lstStyle>
            <a:lvl1pPr>
              <a:defRPr>
                <a:solidFill>
                  <a:srgbClr val="FFFFFF"/>
                </a:solidFill>
              </a:defRPr>
            </a:lvl1pPr>
          </a:lstStyle>
          <a:p>
            <a:fld id="{86CB4B4D-7CA3-9044-876B-883B54F8677D}" type="slidenum">
              <a:t>‹#›</a:t>
            </a:fld>
            <a:endParaRPr/>
          </a:p>
        </p:txBody>
      </p:sp>
      <p:sp>
        <p:nvSpPr>
          <p:cNvPr id="31" name="Line">
            <a:extLst>
              <a:ext uri="{C183D7F6-B498-43B3-948B-1728B52AA6E4}">
                <adec:decorative xmlns:adec="http://schemas.microsoft.com/office/drawing/2017/decorative" val="1"/>
              </a:ext>
            </a:extLst>
          </p:cNvPr>
          <p:cNvSpPr/>
          <p:nvPr/>
        </p:nvSpPr>
        <p:spPr>
          <a:xfrm>
            <a:off x="1262219" y="659068"/>
            <a:ext cx="21859559" cy="2"/>
          </a:xfrm>
          <a:prstGeom prst="line">
            <a:avLst/>
          </a:prstGeom>
          <a:ln w="25400">
            <a:solidFill>
              <a:schemeClr val="tx1">
                <a:lumMod val="20000"/>
                <a:lumOff val="80000"/>
              </a:schemeClr>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dirty="0"/>
          </a:p>
        </p:txBody>
      </p:sp>
    </p:spTree>
  </p:cSld>
  <p:clrMapOvr>
    <a:masterClrMapping/>
  </p:clrMapOvr>
  <p:transition spd="med"/>
  <p:extLst>
    <p:ext uri="{DCECCB84-F9BA-43D5-87BE-67443E8EF086}">
      <p15:sldGuideLst xmlns:p15="http://schemas.microsoft.com/office/powerpoint/2012/main">
        <p15:guide id="1" pos="7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9920276"/>
            <a:ext cx="15544800" cy="2926080"/>
          </a:xfrm>
        </p:spPr>
        <p:txBody>
          <a:bodyPr anchor="ctr">
            <a:normAutofit/>
          </a:bodyPr>
          <a:lstStyle>
            <a:lvl1pPr algn="r">
              <a:defRPr sz="8800" spc="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24377904" cy="9144000"/>
          </a:xfrm>
          <a:solidFill>
            <a:schemeClr val="accent2">
              <a:lumMod val="60000"/>
              <a:lumOff val="40000"/>
            </a:schemeClr>
          </a:solidFill>
        </p:spPr>
        <p:txBody>
          <a:bodyPr lIns="457200" tIns="36576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221200" y="9920276"/>
            <a:ext cx="6400800" cy="2926080"/>
          </a:xfrm>
        </p:spPr>
        <p:txBody>
          <a:bodyPr lIns="91440" rIns="91440" anchor="ctr">
            <a:normAutofit/>
          </a:bodyPr>
          <a:lstStyle>
            <a:lvl1pPr marL="0" indent="0">
              <a:lnSpc>
                <a:spcPct val="100000"/>
              </a:lnSpc>
              <a:spcBef>
                <a:spcPts val="0"/>
              </a:spcBef>
              <a:buNone/>
              <a:defRPr sz="3200">
                <a:solidFill>
                  <a:schemeClr val="tx1">
                    <a:lumMod val="90000"/>
                    <a:lumOff val="10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5C6CF2CC-FD36-0646-A789-6D45B91DAD19}"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85AE3-01AE-9A4F-A7D4-A5A04C82B49E}" type="slidenum">
              <a:rPr lang="en-US" smtClean="0"/>
              <a:t>‹#›</a:t>
            </a:fld>
            <a:endParaRPr lang="en-US"/>
          </a:p>
        </p:txBody>
      </p:sp>
      <p:cxnSp>
        <p:nvCxnSpPr>
          <p:cNvPr id="9" name="Straight Connector 8"/>
          <p:cNvCxnSpPr/>
          <p:nvPr/>
        </p:nvCxnSpPr>
        <p:spPr>
          <a:xfrm flipV="1">
            <a:off x="16773685" y="10528212"/>
            <a:ext cx="0" cy="1828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24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6CF2CC-FD36-0646-A789-6D45B91DAD19}"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85AE3-01AE-9A4F-A7D4-A5A04C82B49E}" type="slidenum">
              <a:rPr lang="en-US" smtClean="0"/>
              <a:t>‹#›</a:t>
            </a:fld>
            <a:endParaRPr lang="en-US"/>
          </a:p>
        </p:txBody>
      </p:sp>
    </p:spTree>
    <p:extLst>
      <p:ext uri="{BB962C8B-B14F-4D97-AF65-F5344CB8AC3E}">
        <p14:creationId xmlns:p14="http://schemas.microsoft.com/office/powerpoint/2010/main" val="2890438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4" y="1524000"/>
            <a:ext cx="5257800" cy="108204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981204" y="1524000"/>
            <a:ext cx="15163800" cy="10820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6CF2CC-FD36-0646-A789-6D45B91DAD19}"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85AE3-01AE-9A4F-A7D4-A5A04C82B49E}" type="slidenum">
              <a:rPr lang="en-US" smtClean="0"/>
              <a:t>‹#›</a:t>
            </a:fld>
            <a:endParaRPr lang="en-US"/>
          </a:p>
        </p:txBody>
      </p:sp>
      <p:cxnSp>
        <p:nvCxnSpPr>
          <p:cNvPr id="7" name="Straight Connector 6"/>
          <p:cNvCxnSpPr/>
          <p:nvPr/>
        </p:nvCxnSpPr>
        <p:spPr>
          <a:xfrm rot="5400000" flipV="1">
            <a:off x="20116800" y="118526"/>
            <a:ext cx="0" cy="1828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17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743201"/>
            <a:ext cx="20929600" cy="3854450"/>
          </a:xfrm>
        </p:spPr>
        <p:txBody>
          <a:bodyPr anchor="b">
            <a:noAutofit/>
          </a:bodyPr>
          <a:lstStyle>
            <a:lvl1pPr>
              <a:defRPr sz="10800" cap="all" baseline="0"/>
            </a:lvl1pPr>
          </a:lstStyle>
          <a:p>
            <a:r>
              <a:rPr lang="en-US"/>
              <a:t>Click to edit Master title style</a:t>
            </a:r>
            <a:endParaRPr lang="en-US" dirty="0"/>
          </a:p>
        </p:txBody>
      </p:sp>
      <p:sp>
        <p:nvSpPr>
          <p:cNvPr id="3" name="Subtitle 2"/>
          <p:cNvSpPr>
            <a:spLocks noGrp="1"/>
          </p:cNvSpPr>
          <p:nvPr>
            <p:ph type="subTitle" idx="1"/>
          </p:nvPr>
        </p:nvSpPr>
        <p:spPr>
          <a:xfrm>
            <a:off x="1828800" y="7010400"/>
            <a:ext cx="17068800" cy="3505200"/>
          </a:xfrm>
        </p:spPr>
        <p:txBody>
          <a:bodyPr/>
          <a:lstStyle>
            <a:lvl1pPr marL="0" indent="0" algn="l">
              <a:buNone/>
              <a:defRPr>
                <a:solidFill>
                  <a:schemeClr val="tx1">
                    <a:lumMod val="75000"/>
                    <a:lumOff val="2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2A1038-77D3-489D-8EAE-40508C9AFBB9}" type="slidenum">
              <a:rPr lang="en-US" smtClean="0"/>
              <a:pPr>
                <a:defRPr/>
              </a:pPr>
              <a:t>‹#›</a:t>
            </a:fld>
            <a:endParaRPr lang="en-US" dirty="0"/>
          </a:p>
        </p:txBody>
      </p:sp>
      <p:cxnSp>
        <p:nvCxnSpPr>
          <p:cNvPr id="8" name="Straight Connector 7"/>
          <p:cNvCxnSpPr/>
          <p:nvPr/>
        </p:nvCxnSpPr>
        <p:spPr>
          <a:xfrm>
            <a:off x="1828800" y="6797040"/>
            <a:ext cx="20929600" cy="31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32602A-0459-44D6-AFEC-C8F2DB1AD050}"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26168" y="4724401"/>
            <a:ext cx="20726400" cy="4400550"/>
          </a:xfrm>
        </p:spPr>
        <p:txBody>
          <a:bodyPr anchor="b">
            <a:normAutofit/>
          </a:bodyPr>
          <a:lstStyle>
            <a:lvl1pPr algn="l">
              <a:defRPr sz="9600" b="0" cap="all"/>
            </a:lvl1pPr>
          </a:lstStyle>
          <a:p>
            <a:r>
              <a:rPr lang="en-US"/>
              <a:t>Click to edit Master title style</a:t>
            </a:r>
            <a:endParaRPr lang="en-US" dirty="0"/>
          </a:p>
        </p:txBody>
      </p:sp>
      <p:sp>
        <p:nvSpPr>
          <p:cNvPr id="3" name="Text Placeholder 2"/>
          <p:cNvSpPr>
            <a:spLocks noGrp="1"/>
          </p:cNvSpPr>
          <p:nvPr>
            <p:ph type="body" idx="1"/>
          </p:nvPr>
        </p:nvSpPr>
        <p:spPr>
          <a:xfrm>
            <a:off x="1926168" y="9253729"/>
            <a:ext cx="20726400" cy="3000374"/>
          </a:xfrm>
        </p:spPr>
        <p:txBody>
          <a:bodyPr anchor="t">
            <a:normAutofit/>
          </a:bodyPr>
          <a:lstStyle>
            <a:lvl1pPr marL="0" indent="0">
              <a:buNone/>
              <a:defRPr sz="4800">
                <a:solidFill>
                  <a:schemeClr val="tx2"/>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FF7451-1738-4A51-936B-1E03B13020E2}" type="slidenum">
              <a:rPr lang="en-US" smtClean="0"/>
              <a:pPr>
                <a:defRPr/>
              </a:pPr>
              <a:t>‹#›</a:t>
            </a:fld>
            <a:endParaRPr lang="en-US" dirty="0"/>
          </a:p>
        </p:txBody>
      </p:sp>
      <p:cxnSp>
        <p:nvCxnSpPr>
          <p:cNvPr id="7" name="Straight Connector 6"/>
          <p:cNvCxnSpPr/>
          <p:nvPr/>
        </p:nvCxnSpPr>
        <p:spPr>
          <a:xfrm>
            <a:off x="1950720" y="9198864"/>
            <a:ext cx="20929600" cy="31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346704"/>
            <a:ext cx="10769600" cy="9436608"/>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95200" y="3346704"/>
            <a:ext cx="10769600" cy="9436608"/>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04118BD-1E3A-4694-8220-C10478144CC4}"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19200" y="3352800"/>
            <a:ext cx="10485120" cy="1279524"/>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4000" b="0">
                <a:solidFill>
                  <a:schemeClr val="tx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200" y="4876800"/>
            <a:ext cx="10485120"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679680" y="3352800"/>
            <a:ext cx="10485120" cy="1279524"/>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4000" b="0" kern="1200" dirty="0" smtClean="0">
                <a:solidFill>
                  <a:schemeClr val="tx2"/>
                </a:solidFill>
                <a:latin typeface="+mn-lt"/>
                <a:ea typeface="+mn-ea"/>
                <a:cs typeface="+mn-cs"/>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679680" y="4876800"/>
            <a:ext cx="10485120"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1256CEF-761F-403E-B396-F891672C8E70}" type="slidenum">
              <a:rPr lang="en-US" smtClean="0"/>
              <a:pPr>
                <a:defRPr/>
              </a:pPr>
              <a:t>‹#›</a:t>
            </a:fld>
            <a:endParaRPr lang="en-US" dirty="0"/>
          </a:p>
        </p:txBody>
      </p:sp>
      <p:cxnSp>
        <p:nvCxnSpPr>
          <p:cNvPr id="11" name="Straight Connector 10"/>
          <p:cNvCxnSpPr/>
          <p:nvPr/>
        </p:nvCxnSpPr>
        <p:spPr>
          <a:xfrm rot="5400000">
            <a:off x="7483899" y="8091382"/>
            <a:ext cx="941832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8580CAF-D9E9-4445-8121-B6224078A6EF}"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AFCF8E0-399A-4B9A-AA04-6D427794F46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White">
    <p:spTree>
      <p:nvGrpSpPr>
        <p:cNvPr id="1" name=""/>
        <p:cNvGrpSpPr/>
        <p:nvPr/>
      </p:nvGrpSpPr>
      <p:grpSpPr>
        <a:xfrm>
          <a:off x="0" y="0"/>
          <a:ext cx="0" cy="0"/>
          <a:chOff x="0" y="0"/>
          <a:chExt cx="0" cy="0"/>
        </a:xfrm>
      </p:grpSpPr>
      <p:sp>
        <p:nvSpPr>
          <p:cNvPr id="46" name="Presentation Title White"/>
          <p:cNvSpPr txBox="1">
            <a:spLocks noGrp="1"/>
          </p:cNvSpPr>
          <p:nvPr>
            <p:ph type="title" hasCustomPrompt="1"/>
          </p:nvPr>
        </p:nvSpPr>
        <p:spPr>
          <a:xfrm>
            <a:off x="1145394" y="2377440"/>
            <a:ext cx="21971005" cy="4648202"/>
          </a:xfrm>
          <a:prstGeom prst="rect">
            <a:avLst/>
          </a:prstGeom>
        </p:spPr>
        <p:txBody>
          <a:bodyPr lIns="0" anchor="b"/>
          <a:lstStyle>
            <a:lvl1pPr>
              <a:lnSpc>
                <a:spcPct val="70000"/>
              </a:lnSpc>
              <a:defRPr sz="16000" spc="-400"/>
            </a:lvl1pPr>
          </a:lstStyle>
          <a:p>
            <a:r>
              <a:rPr dirty="0"/>
              <a:t>Presentation Title</a:t>
            </a:r>
          </a:p>
        </p:txBody>
      </p:sp>
      <p:sp>
        <p:nvSpPr>
          <p:cNvPr id="2" name="Subtitle 2">
            <a:extLst>
              <a:ext uri="{FF2B5EF4-FFF2-40B4-BE49-F238E27FC236}">
                <a16:creationId xmlns:a16="http://schemas.microsoft.com/office/drawing/2014/main" id="{AF85C6B3-D7BE-A49D-2AFB-B5FAEBC0E461}"/>
              </a:ext>
            </a:extLst>
          </p:cNvPr>
          <p:cNvSpPr>
            <a:spLocks noGrp="1"/>
          </p:cNvSpPr>
          <p:nvPr>
            <p:ph type="subTitle" idx="23"/>
          </p:nvPr>
        </p:nvSpPr>
        <p:spPr>
          <a:xfrm>
            <a:off x="1201342" y="7604190"/>
            <a:ext cx="21981316" cy="1904997"/>
          </a:xfrm>
          <a:solidFill>
            <a:srgbClr val="FFFFFF"/>
          </a:solidFill>
        </p:spPr>
        <p:txBody>
          <a:bodyPr numCol="1">
            <a:normAutofit/>
          </a:bodyPr>
          <a:lstStyle>
            <a:lvl1pPr marL="0" indent="0" algn="l">
              <a:buNone/>
              <a:defRPr sz="4800" b="0" i="0">
                <a:solidFill>
                  <a:schemeClr val="tx1">
                    <a:lumMod val="50000"/>
                  </a:schemeClr>
                </a:solidFill>
                <a:latin typeface="ITC Franklin Gothic Std Med" panose="020B05040305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5" name="Body Level One…"/>
          <p:cNvSpPr txBox="1">
            <a:spLocks noGrp="1"/>
          </p:cNvSpPr>
          <p:nvPr>
            <p:ph type="body" sz="quarter" idx="1" hasCustomPrompt="1"/>
          </p:nvPr>
        </p:nvSpPr>
        <p:spPr>
          <a:xfrm>
            <a:off x="1206499" y="11966047"/>
            <a:ext cx="18294729" cy="636980"/>
          </a:xfrm>
          <a:prstGeom prst="rect">
            <a:avLst/>
          </a:prstGeom>
        </p:spPr>
        <p:txBody>
          <a:bodyPr lIns="45718" tIns="45718" rIns="45718" bIns="45718" numCol="1" spcCol="38100"/>
          <a:lstStyle>
            <a:lvl1pPr marL="0" indent="0" defTabSz="825500">
              <a:lnSpc>
                <a:spcPct val="100000"/>
              </a:lnSpc>
              <a:spcBef>
                <a:spcPts val="0"/>
              </a:spcBef>
              <a:buClrTx/>
              <a:buSzTx/>
              <a:buNone/>
              <a:defRPr sz="3200">
                <a:solidFill>
                  <a:srgbClr val="4A4A4A"/>
                </a:solidFill>
                <a:latin typeface="Adobe Caslon Pro"/>
                <a:ea typeface="Adobe Caslon Pro"/>
                <a:cs typeface="Adobe Caslon Pro"/>
                <a:sym typeface="Adobe Caslon Pro"/>
              </a:defRPr>
            </a:lvl1pPr>
            <a:lvl2pPr marL="1016000" indent="-406400" defTabSz="825500">
              <a:lnSpc>
                <a:spcPct val="100000"/>
              </a:lnSpc>
              <a:spcBef>
                <a:spcPts val="0"/>
              </a:spcBef>
              <a:buClrTx/>
              <a:defRPr sz="3200">
                <a:solidFill>
                  <a:srgbClr val="4A4A4A"/>
                </a:solidFill>
                <a:latin typeface="Adobe Caslon Pro"/>
                <a:ea typeface="Adobe Caslon Pro"/>
                <a:cs typeface="Adobe Caslon Pro"/>
                <a:sym typeface="Adobe Caslon Pro"/>
              </a:defRPr>
            </a:lvl2pPr>
            <a:lvl3pPr marL="1625600" indent="-406400" defTabSz="825500">
              <a:lnSpc>
                <a:spcPct val="100000"/>
              </a:lnSpc>
              <a:spcBef>
                <a:spcPts val="0"/>
              </a:spcBef>
              <a:buClrTx/>
              <a:defRPr sz="3200">
                <a:solidFill>
                  <a:srgbClr val="4A4A4A"/>
                </a:solidFill>
                <a:latin typeface="Adobe Caslon Pro"/>
                <a:ea typeface="Adobe Caslon Pro"/>
                <a:cs typeface="Adobe Caslon Pro"/>
                <a:sym typeface="Adobe Caslon Pro"/>
              </a:defRPr>
            </a:lvl3pPr>
            <a:lvl4pPr marL="2235200" indent="-406400" defTabSz="825500">
              <a:lnSpc>
                <a:spcPct val="100000"/>
              </a:lnSpc>
              <a:spcBef>
                <a:spcPts val="0"/>
              </a:spcBef>
              <a:buClrTx/>
              <a:defRPr sz="3200">
                <a:solidFill>
                  <a:srgbClr val="4A4A4A"/>
                </a:solidFill>
                <a:latin typeface="Adobe Caslon Pro"/>
                <a:ea typeface="Adobe Caslon Pro"/>
                <a:cs typeface="Adobe Caslon Pro"/>
                <a:sym typeface="Adobe Caslon Pro"/>
              </a:defRPr>
            </a:lvl4pPr>
            <a:lvl5pPr marL="2844800" indent="-406400" defTabSz="825500">
              <a:lnSpc>
                <a:spcPct val="100000"/>
              </a:lnSpc>
              <a:spcBef>
                <a:spcPts val="0"/>
              </a:spcBef>
              <a:buClrTx/>
              <a:defRPr sz="3200">
                <a:solidFill>
                  <a:srgbClr val="4A4A4A"/>
                </a:solidFill>
                <a:latin typeface="Adobe Caslon Pro"/>
                <a:ea typeface="Adobe Caslon Pro"/>
                <a:cs typeface="Adobe Caslon Pro"/>
                <a:sym typeface="Adobe Caslon Pro"/>
              </a:defRPr>
            </a:lvl5pPr>
          </a:lstStyle>
          <a:p>
            <a:r>
              <a:rPr dirty="0"/>
              <a:t>Author and Date</a:t>
            </a:r>
          </a:p>
          <a:p>
            <a:pPr lvl="1"/>
            <a:endParaRPr dirty="0"/>
          </a:p>
          <a:p>
            <a:pPr lvl="2"/>
            <a:endParaRPr dirty="0"/>
          </a:p>
          <a:p>
            <a:pPr lvl="3"/>
            <a:endParaRPr dirty="0"/>
          </a:p>
          <a:p>
            <a:pPr lvl="4"/>
            <a:endParaRPr dirty="0"/>
          </a:p>
        </p:txBody>
      </p:sp>
      <p:sp>
        <p:nvSpPr>
          <p:cNvPr id="50" name="UVA Logo">
            <a:extLst>
              <a:ext uri="{C183D7F6-B498-43B3-948B-1728B52AA6E4}">
                <adec:decorative xmlns:adec="http://schemas.microsoft.com/office/drawing/2017/decorative" val="1"/>
              </a:ext>
            </a:extLst>
          </p:cNvPr>
          <p:cNvSpPr>
            <a:spLocks noGrp="1"/>
          </p:cNvSpPr>
          <p:nvPr>
            <p:ph type="pic" sz="quarter" idx="22" hasCustomPrompt="1"/>
          </p:nvPr>
        </p:nvSpPr>
        <p:spPr>
          <a:xfrm>
            <a:off x="17214574" y="11836400"/>
            <a:ext cx="5827770" cy="785337"/>
          </a:xfrm>
          <a:prstGeom prst="rect">
            <a:avLst/>
          </a:prstGeom>
        </p:spPr>
        <p:txBody>
          <a:bodyPr lIns="91439" tIns="45719" rIns="91439" bIns="45719" numCol="1" spcCol="38100">
            <a:noAutofit/>
          </a:bodyPr>
          <a:lstStyle>
            <a:lvl1pPr marL="0" indent="0" algn="r">
              <a:buFontTx/>
              <a:buNone/>
              <a:defRPr/>
            </a:lvl1pPr>
          </a:lstStyle>
          <a:p>
            <a:r>
              <a:rPr lang="en-US" dirty="0"/>
              <a:t>logo</a:t>
            </a:r>
            <a:endParaRPr dirty="0"/>
          </a:p>
        </p:txBody>
      </p:sp>
      <p:sp>
        <p:nvSpPr>
          <p:cNvPr id="43" name="Line">
            <a:extLst>
              <a:ext uri="{C183D7F6-B498-43B3-948B-1728B52AA6E4}">
                <adec:decorative xmlns:adec="http://schemas.microsoft.com/office/drawing/2017/decorative" val="1"/>
              </a:ext>
            </a:extLst>
          </p:cNvPr>
          <p:cNvSpPr/>
          <p:nvPr/>
        </p:nvSpPr>
        <p:spPr>
          <a:xfrm>
            <a:off x="1262219" y="659068"/>
            <a:ext cx="21859559" cy="2"/>
          </a:xfrm>
          <a:prstGeom prst="line">
            <a:avLst/>
          </a:prstGeom>
          <a:ln w="25400">
            <a:solidFill>
              <a:schemeClr val="tx1"/>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44" name="Line">
            <a:extLst>
              <a:ext uri="{C183D7F6-B498-43B3-948B-1728B52AA6E4}">
                <adec:decorative xmlns:adec="http://schemas.microsoft.com/office/drawing/2017/decorative" val="1"/>
              </a:ext>
            </a:extLst>
          </p:cNvPr>
          <p:cNvSpPr/>
          <p:nvPr/>
        </p:nvSpPr>
        <p:spPr>
          <a:xfrm>
            <a:off x="1262219" y="13028494"/>
            <a:ext cx="21859559" cy="2"/>
          </a:xfrm>
          <a:prstGeom prst="line">
            <a:avLst/>
          </a:prstGeom>
          <a:ln w="25400">
            <a:solidFill>
              <a:schemeClr val="tx1"/>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48" name="Line">
            <a:extLst>
              <a:ext uri="{C183D7F6-B498-43B3-948B-1728B52AA6E4}">
                <adec:decorative xmlns:adec="http://schemas.microsoft.com/office/drawing/2017/decorative" val="1"/>
              </a:ext>
            </a:extLst>
          </p:cNvPr>
          <p:cNvSpPr/>
          <p:nvPr/>
        </p:nvSpPr>
        <p:spPr>
          <a:xfrm>
            <a:off x="1262219" y="11379613"/>
            <a:ext cx="21859559" cy="2"/>
          </a:xfrm>
          <a:prstGeom prst="line">
            <a:avLst/>
          </a:prstGeom>
          <a:ln w="25400">
            <a:solidFill>
              <a:schemeClr val="tx1"/>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49" name="Rectangle">
            <a:extLst>
              <a:ext uri="{C183D7F6-B498-43B3-948B-1728B52AA6E4}">
                <adec:decorative xmlns:adec="http://schemas.microsoft.com/office/drawing/2017/decorative" val="1"/>
              </a:ext>
            </a:extLst>
          </p:cNvPr>
          <p:cNvSpPr/>
          <p:nvPr/>
        </p:nvSpPr>
        <p:spPr>
          <a:xfrm>
            <a:off x="1262219" y="6890918"/>
            <a:ext cx="3226249" cy="327039"/>
          </a:xfrm>
          <a:prstGeom prst="rect">
            <a:avLst/>
          </a:prstGeom>
          <a:solidFill>
            <a:srgbClr val="E57200"/>
          </a:solidFill>
          <a:ln w="12700">
            <a:miter lim="400000"/>
          </a:ln>
        </p:spPr>
        <p:txBody>
          <a:bodyPr lIns="50800" tIns="50800" rIns="50800" bIns="50800" anchor="ctr"/>
          <a:lstStyle/>
          <a:p>
            <a:pPr algn="ctr">
              <a:lnSpc>
                <a:spcPct val="100000"/>
              </a:lnSpc>
              <a:spcBef>
                <a:spcPts val="0"/>
              </a:spcBef>
              <a:defRPr sz="3200" spc="0">
                <a:solidFill>
                  <a:srgbClr val="FFFFFF"/>
                </a:solidFill>
                <a:latin typeface="Helvetica Neue Medium"/>
                <a:ea typeface="Helvetica Neue Medium"/>
                <a:cs typeface="Helvetica Neue Medium"/>
                <a:sym typeface="Helvetica Neue Medium"/>
              </a:defRPr>
            </a:pPr>
            <a:endParaRPr b="0" i="0" dirty="0">
              <a:latin typeface="ITC Franklin Gothic Std Med" panose="020B0504030503020204" pitchFamily="34" charset="0"/>
            </a:endParaRPr>
          </a:p>
        </p:txBody>
      </p:sp>
      <p:sp>
        <p:nvSpPr>
          <p:cNvPr id="51" name="Slide Number">
            <a:extLst>
              <a:ext uri="{C183D7F6-B498-43B3-948B-1728B52AA6E4}">
                <adec:decorative xmlns:adec="http://schemas.microsoft.com/office/drawing/2017/decorative" val="1"/>
              </a:ext>
            </a:extLst>
          </p:cNvPr>
          <p:cNvSpPr txBox="1">
            <a:spLocks noGrp="1"/>
          </p:cNvSpPr>
          <p:nvPr>
            <p:ph type="sldNum" sz="quarter" idx="2"/>
          </p:nvPr>
        </p:nvSpPr>
        <p:spPr>
          <a:xfrm>
            <a:off x="1206499" y="13120319"/>
            <a:ext cx="388621" cy="335281"/>
          </a:xfrm>
          <a:prstGeom prst="rect">
            <a:avLst/>
          </a:prstGeom>
        </p:spPr>
        <p:txBody>
          <a:bodyPr/>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pos="79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584160"/>
            <a:ext cx="5705856" cy="2523744"/>
          </a:xfrm>
        </p:spPr>
        <p:txBody>
          <a:bodyPr anchor="b">
            <a:noAutofit/>
          </a:bodyPr>
          <a:lstStyle>
            <a:lvl1pPr algn="l">
              <a:defRPr sz="4800" b="0"/>
            </a:lvl1pPr>
          </a:lstStyle>
          <a:p>
            <a:r>
              <a:rPr lang="en-US"/>
              <a:t>Click to edit Master title style</a:t>
            </a:r>
            <a:endParaRPr lang="en-US" dirty="0"/>
          </a:p>
        </p:txBody>
      </p:sp>
      <p:sp>
        <p:nvSpPr>
          <p:cNvPr id="3" name="Content Placeholder 2"/>
          <p:cNvSpPr>
            <a:spLocks noGrp="1"/>
          </p:cNvSpPr>
          <p:nvPr>
            <p:ph idx="1"/>
          </p:nvPr>
        </p:nvSpPr>
        <p:spPr>
          <a:xfrm>
            <a:off x="7924800" y="1584160"/>
            <a:ext cx="15240000" cy="1115568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9203" y="4261105"/>
            <a:ext cx="5705856" cy="8487230"/>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CC57B1-7BE9-4B83-B80C-26886068FDA1}" type="slidenum">
              <a:rPr lang="en-US" smtClean="0"/>
              <a:pPr>
                <a:defRPr/>
              </a:pPr>
              <a:t>‹#›</a:t>
            </a:fld>
            <a:endParaRPr lang="en-US" dirty="0"/>
          </a:p>
        </p:txBody>
      </p:sp>
      <p:cxnSp>
        <p:nvCxnSpPr>
          <p:cNvPr id="9" name="Straight Connector 8"/>
          <p:cNvCxnSpPr/>
          <p:nvPr/>
        </p:nvCxnSpPr>
        <p:spPr>
          <a:xfrm rot="5400000">
            <a:off x="1824304" y="7159883"/>
            <a:ext cx="11155680" cy="423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584960"/>
            <a:ext cx="5713813" cy="2529840"/>
          </a:xfrm>
        </p:spPr>
        <p:txBody>
          <a:bodyPr anchor="b">
            <a:normAutofit/>
          </a:bodyPr>
          <a:lstStyle>
            <a:lvl1pPr algn="l">
              <a:defRPr sz="4800" b="0"/>
            </a:lvl1pPr>
          </a:lstStyle>
          <a:p>
            <a:r>
              <a:rPr lang="en-US"/>
              <a:t>Click to edit Master title style</a:t>
            </a:r>
            <a:endParaRPr lang="en-US" dirty="0"/>
          </a:p>
        </p:txBody>
      </p:sp>
      <p:sp>
        <p:nvSpPr>
          <p:cNvPr id="3" name="Picture Placeholder 2"/>
          <p:cNvSpPr>
            <a:spLocks noGrp="1"/>
          </p:cNvSpPr>
          <p:nvPr>
            <p:ph type="pic" idx="1"/>
          </p:nvPr>
        </p:nvSpPr>
        <p:spPr>
          <a:xfrm>
            <a:off x="7622960" y="1676402"/>
            <a:ext cx="15745040" cy="1100091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219200" y="4267200"/>
            <a:ext cx="5705856" cy="8485632"/>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7365FC-BFD6-48D8-8286-FE872975A87F}" type="slidenum">
              <a:rPr lang="en-US" smtClean="0"/>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805BE3-92C3-4EEA-8FF1-21493CD2F9D4}"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1219200"/>
            <a:ext cx="5486400" cy="117348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1219200" y="1219200"/>
            <a:ext cx="16052800" cy="1173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55566D-B1CA-4B53-B874-82AED711C8B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with Photo">
    <p:bg>
      <p:bgPr>
        <a:solidFill>
          <a:srgbClr val="E2DEDB"/>
        </a:solidFill>
        <a:effectLst/>
      </p:bgPr>
    </p:bg>
    <p:spTree>
      <p:nvGrpSpPr>
        <p:cNvPr id="1" name=""/>
        <p:cNvGrpSpPr/>
        <p:nvPr/>
      </p:nvGrpSpPr>
      <p:grpSpPr>
        <a:xfrm>
          <a:off x="0" y="0"/>
          <a:ext cx="0" cy="0"/>
          <a:chOff x="0" y="0"/>
          <a:chExt cx="0" cy="0"/>
        </a:xfrm>
      </p:grpSpPr>
      <p:sp>
        <p:nvSpPr>
          <p:cNvPr id="2" name="Subtitle">
            <a:extLst>
              <a:ext uri="{FF2B5EF4-FFF2-40B4-BE49-F238E27FC236}">
                <a16:creationId xmlns:a16="http://schemas.microsoft.com/office/drawing/2014/main" id="{BFEE934F-FBBE-C69A-D8C2-31F6ED4A2413}"/>
              </a:ext>
            </a:extLst>
          </p:cNvPr>
          <p:cNvSpPr>
            <a:spLocks noGrp="1"/>
          </p:cNvSpPr>
          <p:nvPr>
            <p:ph type="body" idx="23" hasCustomPrompt="1"/>
          </p:nvPr>
        </p:nvSpPr>
        <p:spPr>
          <a:xfrm>
            <a:off x="1206500" y="2446869"/>
            <a:ext cx="10481718" cy="793142"/>
          </a:xfrm>
        </p:spPr>
        <p:txBody>
          <a:bodyPr>
            <a:normAutofit/>
          </a:bodyPr>
          <a:lstStyle>
            <a:lvl1pPr marL="0" indent="0">
              <a:buNone/>
              <a:defRPr sz="5500" b="0" i="0">
                <a:solidFill>
                  <a:schemeClr val="tx1"/>
                </a:solidFill>
                <a:latin typeface="ITC Franklin Gothic Std Med" panose="020B05040305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00" name="Body Level One…"/>
          <p:cNvSpPr txBox="1">
            <a:spLocks noGrp="1"/>
          </p:cNvSpPr>
          <p:nvPr>
            <p:ph type="body" sz="half" idx="21" hasCustomPrompt="1"/>
          </p:nvPr>
        </p:nvSpPr>
        <p:spPr>
          <a:xfrm>
            <a:off x="1206500" y="4248503"/>
            <a:ext cx="10481717" cy="8256014"/>
          </a:xfrm>
          <a:prstGeom prst="rect">
            <a:avLst/>
          </a:prstGeom>
        </p:spPr>
        <p:txBody>
          <a:bodyPr numCol="1" spcCol="38100"/>
          <a:lstStyle>
            <a:lvl1pPr defTabSz="825500">
              <a:defRPr spc="-87">
                <a:latin typeface="ITC Franklin Gothic Std Med"/>
                <a:ea typeface="ITC Franklin Gothic Std Med"/>
                <a:cs typeface="ITC Franklin Gothic Std Med"/>
                <a:sym typeface="ITC Franklin Gothic Std Medium"/>
              </a:defRPr>
            </a:lvl1pPr>
          </a:lstStyle>
          <a:p>
            <a:r>
              <a:rPr dirty="0"/>
              <a:t>Topic</a:t>
            </a:r>
          </a:p>
        </p:txBody>
      </p:sp>
      <p:sp>
        <p:nvSpPr>
          <p:cNvPr id="101" name="Placeholder for image"/>
          <p:cNvSpPr>
            <a:spLocks noGrp="1"/>
          </p:cNvSpPr>
          <p:nvPr>
            <p:ph type="pic" idx="22" hasCustomPrompt="1"/>
          </p:nvPr>
        </p:nvSpPr>
        <p:spPr>
          <a:xfrm>
            <a:off x="12192001" y="1270000"/>
            <a:ext cx="10929778" cy="11176002"/>
          </a:xfrm>
          <a:prstGeom prst="rect">
            <a:avLst/>
          </a:prstGeom>
          <a:solidFill>
            <a:schemeClr val="bg1">
              <a:lumMod val="50000"/>
            </a:schemeClr>
          </a:solidFill>
        </p:spPr>
        <p:txBody>
          <a:bodyPr lIns="91439" tIns="45719" rIns="91439" bIns="45719" numCol="1" spcCol="38100">
            <a:noAutofit/>
          </a:bodyPr>
          <a:lstStyle>
            <a:lvl1pPr marL="0" indent="0">
              <a:buFontTx/>
              <a:buNone/>
              <a:defRPr>
                <a:solidFill>
                  <a:schemeClr val="bg1"/>
                </a:solidFill>
              </a:defRPr>
            </a:lvl1pPr>
          </a:lstStyle>
          <a:p>
            <a:r>
              <a:rPr lang="en-US" dirty="0"/>
              <a:t>Insert Photo</a:t>
            </a:r>
            <a:endParaRPr dirty="0"/>
          </a:p>
        </p:txBody>
      </p:sp>
      <p:sp>
        <p:nvSpPr>
          <p:cNvPr id="102"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6" name="Title 5">
            <a:extLst>
              <a:ext uri="{FF2B5EF4-FFF2-40B4-BE49-F238E27FC236}">
                <a16:creationId xmlns:a16="http://schemas.microsoft.com/office/drawing/2014/main" id="{5C4F2D05-2039-7496-D0D3-68988A560253}"/>
              </a:ext>
            </a:extLst>
          </p:cNvPr>
          <p:cNvSpPr>
            <a:spLocks noGrp="1"/>
          </p:cNvSpPr>
          <p:nvPr>
            <p:ph type="title"/>
          </p:nvPr>
        </p:nvSpPr>
        <p:spPr>
          <a:xfrm>
            <a:off x="1206500" y="1183047"/>
            <a:ext cx="10481717" cy="1505304"/>
          </a:xfrm>
        </p:spPr>
        <p:txBody>
          <a:bodyPr/>
          <a:lstStyle/>
          <a:p>
            <a:r>
              <a:rPr lang="en-US"/>
              <a:t>Click to edit Master title style</a:t>
            </a: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Bullets &amp; Photo">
    <p:spTree>
      <p:nvGrpSpPr>
        <p:cNvPr id="1" name=""/>
        <p:cNvGrpSpPr/>
        <p:nvPr/>
      </p:nvGrpSpPr>
      <p:grpSpPr>
        <a:xfrm>
          <a:off x="0" y="0"/>
          <a:ext cx="0" cy="0"/>
          <a:chOff x="0" y="0"/>
          <a:chExt cx="0" cy="0"/>
        </a:xfrm>
      </p:grpSpPr>
      <p:sp>
        <p:nvSpPr>
          <p:cNvPr id="4" name="Subtitle">
            <a:extLst>
              <a:ext uri="{FF2B5EF4-FFF2-40B4-BE49-F238E27FC236}">
                <a16:creationId xmlns:a16="http://schemas.microsoft.com/office/drawing/2014/main" id="{DDD92AE3-81BD-B740-94EE-E20C2FEFADAC}"/>
              </a:ext>
            </a:extLst>
          </p:cNvPr>
          <p:cNvSpPr>
            <a:spLocks noGrp="1"/>
          </p:cNvSpPr>
          <p:nvPr>
            <p:ph type="body" idx="23" hasCustomPrompt="1"/>
          </p:nvPr>
        </p:nvSpPr>
        <p:spPr>
          <a:xfrm>
            <a:off x="1206500" y="2446869"/>
            <a:ext cx="9359900" cy="793142"/>
          </a:xfrm>
        </p:spPr>
        <p:txBody>
          <a:bodyPr>
            <a:normAutofit/>
          </a:bodyPr>
          <a:lstStyle>
            <a:lvl1pPr marL="0" indent="0">
              <a:buNone/>
              <a:defRPr sz="5500" b="0" i="0">
                <a:solidFill>
                  <a:schemeClr val="tx1"/>
                </a:solidFill>
                <a:latin typeface="ITC Franklin Gothic Std Med" panose="020B05040305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54" name="Body Level One…"/>
          <p:cNvSpPr txBox="1">
            <a:spLocks noGrp="1"/>
          </p:cNvSpPr>
          <p:nvPr>
            <p:ph type="body" sz="half" idx="21" hasCustomPrompt="1"/>
          </p:nvPr>
        </p:nvSpPr>
        <p:spPr>
          <a:xfrm>
            <a:off x="1206500" y="4258314"/>
            <a:ext cx="9359900" cy="8256631"/>
          </a:xfrm>
          <a:prstGeom prst="rect">
            <a:avLst/>
          </a:prstGeom>
        </p:spPr>
        <p:txBody>
          <a:bodyPr numCol="1" spcCol="38100"/>
          <a:lstStyle>
            <a:lvl1pPr defTabSz="825500">
              <a:defRPr b="0" i="0" spc="-87">
                <a:solidFill>
                  <a:srgbClr val="4A4A4A"/>
                </a:solidFill>
                <a:latin typeface="ITC Franklin Gothic Std Book" panose="020B0504030503020204" pitchFamily="34" charset="0"/>
                <a:ea typeface="ITC Franklin Gothic Std Book" panose="020B0504030503020204" pitchFamily="34" charset="0"/>
                <a:cs typeface="ITC Franklin Gothic Std Book" panose="020B0504030503020204" pitchFamily="34" charset="0"/>
                <a:sym typeface="ITC Franklin Gothic Std Medium"/>
              </a:defRPr>
            </a:lvl1pPr>
          </a:lstStyle>
          <a:p>
            <a:r>
              <a:rPr dirty="0"/>
              <a:t>Slide bullet text</a:t>
            </a:r>
          </a:p>
        </p:txBody>
      </p:sp>
      <p:sp>
        <p:nvSpPr>
          <p:cNvPr id="155" name="Placeholder for image"/>
          <p:cNvSpPr>
            <a:spLocks noGrp="1"/>
          </p:cNvSpPr>
          <p:nvPr>
            <p:ph type="pic" idx="22" hasCustomPrompt="1"/>
          </p:nvPr>
        </p:nvSpPr>
        <p:spPr>
          <a:xfrm>
            <a:off x="10985500" y="1270000"/>
            <a:ext cx="13398500" cy="11182054"/>
          </a:xfrm>
          <a:prstGeom prst="rect">
            <a:avLst/>
          </a:prstGeom>
          <a:solidFill>
            <a:schemeClr val="bg1">
              <a:lumMod val="65000"/>
            </a:schemeClr>
          </a:solidFill>
        </p:spPr>
        <p:txBody>
          <a:bodyPr lIns="91439" tIns="45719" rIns="91439" bIns="45719" numCol="1" spcCol="38100">
            <a:noAutofit/>
          </a:bodyPr>
          <a:lstStyle>
            <a:lvl1pPr marL="0" indent="0">
              <a:buFontTx/>
              <a:buNone/>
              <a:defRPr>
                <a:solidFill>
                  <a:schemeClr val="tx1"/>
                </a:solidFill>
              </a:defRPr>
            </a:lvl1pPr>
          </a:lstStyle>
          <a:p>
            <a:r>
              <a:rPr lang="en-US" dirty="0"/>
              <a:t>Insert Photo</a:t>
            </a:r>
            <a:endParaRPr dirty="0"/>
          </a:p>
        </p:txBody>
      </p:sp>
      <p:sp>
        <p:nvSpPr>
          <p:cNvPr id="157"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3" name="Title 2">
            <a:extLst>
              <a:ext uri="{FF2B5EF4-FFF2-40B4-BE49-F238E27FC236}">
                <a16:creationId xmlns:a16="http://schemas.microsoft.com/office/drawing/2014/main" id="{B395C18A-4C11-800C-064E-09A4FB2A559C}"/>
              </a:ext>
            </a:extLst>
          </p:cNvPr>
          <p:cNvSpPr>
            <a:spLocks noGrp="1"/>
          </p:cNvSpPr>
          <p:nvPr>
            <p:ph type="title"/>
          </p:nvPr>
        </p:nvSpPr>
        <p:spPr>
          <a:xfrm>
            <a:off x="1206501" y="1183047"/>
            <a:ext cx="9359900" cy="1505304"/>
          </a:xfrm>
        </p:spPr>
        <p:txBody>
          <a:bodyPr/>
          <a:lstStyle/>
          <a:p>
            <a:r>
              <a:rPr lang="en-US" dirty="0"/>
              <a:t>Click to edit Master title style</a:t>
            </a: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guide id="3" pos="69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704313-60BD-9CCF-8F17-FF5CFAEF85B4}"/>
              </a:ext>
            </a:extLst>
          </p:cNvPr>
          <p:cNvSpPr>
            <a:spLocks noGrp="1"/>
          </p:cNvSpPr>
          <p:nvPr>
            <p:ph type="title"/>
          </p:nvPr>
        </p:nvSpPr>
        <p:spPr/>
        <p:txBody>
          <a:bodyPr/>
          <a:lstStyle/>
          <a:p>
            <a:r>
              <a:rPr lang="en-US" dirty="0"/>
              <a:t>Click to edit Master title style</a:t>
            </a:r>
          </a:p>
        </p:txBody>
      </p:sp>
      <p:sp>
        <p:nvSpPr>
          <p:cNvPr id="3" name="Subtitle">
            <a:extLst>
              <a:ext uri="{FF2B5EF4-FFF2-40B4-BE49-F238E27FC236}">
                <a16:creationId xmlns:a16="http://schemas.microsoft.com/office/drawing/2014/main" id="{DD36991E-7FB1-599C-05D2-FD3CF759256F}"/>
              </a:ext>
            </a:extLst>
          </p:cNvPr>
          <p:cNvSpPr>
            <a:spLocks noGrp="1"/>
          </p:cNvSpPr>
          <p:nvPr>
            <p:ph type="body" idx="22" hasCustomPrompt="1"/>
          </p:nvPr>
        </p:nvSpPr>
        <p:spPr>
          <a:xfrm>
            <a:off x="1206499" y="2446869"/>
            <a:ext cx="21970999" cy="793142"/>
          </a:xfrm>
        </p:spPr>
        <p:txBody>
          <a:bodyPr>
            <a:normAutofit/>
          </a:bodyPr>
          <a:lstStyle>
            <a:lvl1pPr marL="0" indent="0">
              <a:buNone/>
              <a:defRPr sz="5500" b="0" i="0">
                <a:solidFill>
                  <a:schemeClr val="tx1"/>
                </a:solidFill>
                <a:latin typeface="ITC Franklin Gothic Std Med" panose="020B05040305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22"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5" name="Body Level One…">
            <a:extLst>
              <a:ext uri="{FF2B5EF4-FFF2-40B4-BE49-F238E27FC236}">
                <a16:creationId xmlns:a16="http://schemas.microsoft.com/office/drawing/2014/main" id="{42E9E147-83BD-86E0-69D5-726BD715B347}"/>
              </a:ext>
            </a:extLst>
          </p:cNvPr>
          <p:cNvSpPr txBox="1">
            <a:spLocks noGrp="1"/>
          </p:cNvSpPr>
          <p:nvPr>
            <p:ph type="body" idx="1" hasCustomPrompt="1"/>
          </p:nvPr>
        </p:nvSpPr>
        <p:spPr>
          <a:xfrm>
            <a:off x="1206498" y="4248503"/>
            <a:ext cx="21971000" cy="8256014"/>
          </a:xfrm>
          <a:prstGeom prst="rect">
            <a:avLst/>
          </a:prstGeom>
        </p:spPr>
        <p:txBody>
          <a:bodyPr/>
          <a:lstStyle>
            <a:lvl2pPr marL="609600" indent="0">
              <a:buNone/>
              <a:defRPr/>
            </a:lvl2pPr>
            <a:lvl3pPr marL="1219200" indent="0">
              <a:buNone/>
              <a:defRPr/>
            </a:lvl3pPr>
            <a:lvl4pPr marL="1828800" indent="0">
              <a:buNone/>
              <a:defRPr/>
            </a:lvl4pPr>
            <a:lvl5pPr marL="2438400" indent="0">
              <a:buNone/>
              <a:defRPr/>
            </a:lvl5pPr>
          </a:lstStyle>
          <a:p>
            <a:r>
              <a:rPr dirty="0"/>
              <a:t>Bullets only</a:t>
            </a:r>
            <a:endParaRPr lang="en-US" dirty="0"/>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737C-6CC2-2D67-878E-2F97AD42FEA1}"/>
              </a:ext>
            </a:extLst>
          </p:cNvPr>
          <p:cNvSpPr>
            <a:spLocks noGrp="1"/>
          </p:cNvSpPr>
          <p:nvPr>
            <p:ph type="title"/>
          </p:nvPr>
        </p:nvSpPr>
        <p:spPr/>
        <p:txBody>
          <a:bodyPr/>
          <a:lstStyle/>
          <a:p>
            <a:r>
              <a:rPr lang="en-US" dirty="0"/>
              <a:t>Click to edit Master title style</a:t>
            </a:r>
          </a:p>
        </p:txBody>
      </p:sp>
      <p:sp>
        <p:nvSpPr>
          <p:cNvPr id="129" name="Body Level One…"/>
          <p:cNvSpPr txBox="1">
            <a:spLocks noGrp="1"/>
          </p:cNvSpPr>
          <p:nvPr>
            <p:ph type="body" idx="1" hasCustomPrompt="1"/>
          </p:nvPr>
        </p:nvSpPr>
        <p:spPr>
          <a:prstGeom prst="rect">
            <a:avLst/>
          </a:prstGeom>
        </p:spPr>
        <p:txBody>
          <a:bodyPr/>
          <a:lstStyle>
            <a:lvl2pPr marL="609600" indent="0">
              <a:buNone/>
              <a:defRPr/>
            </a:lvl2pPr>
            <a:lvl3pPr marL="1219200" indent="0">
              <a:buNone/>
              <a:defRPr/>
            </a:lvl3pPr>
            <a:lvl4pPr marL="1828800" indent="0">
              <a:buNone/>
              <a:defRPr/>
            </a:lvl4pPr>
            <a:lvl5pPr marL="2438400" indent="0">
              <a:buNone/>
              <a:defRPr/>
            </a:lvl5pPr>
          </a:lstStyle>
          <a:p>
            <a:r>
              <a:rPr dirty="0"/>
              <a:t>Bullets only</a:t>
            </a:r>
            <a:endParaRPr lang="en-US" dirty="0"/>
          </a:p>
        </p:txBody>
      </p:sp>
      <p:sp>
        <p:nvSpPr>
          <p:cNvPr id="130"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Section Whi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33A011-35CB-FADC-954C-860D24849708}"/>
              </a:ext>
            </a:extLst>
          </p:cNvPr>
          <p:cNvSpPr>
            <a:spLocks noGrp="1"/>
          </p:cNvSpPr>
          <p:nvPr>
            <p:ph type="title"/>
          </p:nvPr>
        </p:nvSpPr>
        <p:spPr>
          <a:xfrm>
            <a:off x="1206500" y="4503420"/>
            <a:ext cx="21859559" cy="4709160"/>
          </a:xfrm>
        </p:spPr>
        <p:txBody>
          <a:bodyPr lIns="0" tIns="0" rIns="0" bIns="0" anchor="ctr" anchorCtr="0">
            <a:noAutofit/>
          </a:bodyPr>
          <a:lstStyle>
            <a:lvl1pPr>
              <a:defRPr sz="11600" b="1" i="0" cap="none" baseline="0">
                <a:solidFill>
                  <a:schemeClr val="tx1"/>
                </a:solidFill>
                <a:latin typeface="ITC Franklin Gothic Std Book" panose="020B0504030503020204" pitchFamily="34" charset="0"/>
              </a:defRPr>
            </a:lvl1pPr>
          </a:lstStyle>
          <a:p>
            <a:r>
              <a:rPr lang="en-US" dirty="0"/>
              <a:t>Click to edit Master title style</a:t>
            </a:r>
          </a:p>
        </p:txBody>
      </p:sp>
      <p:sp>
        <p:nvSpPr>
          <p:cNvPr id="164" name="Line">
            <a:extLst>
              <a:ext uri="{C183D7F6-B498-43B3-948B-1728B52AA6E4}">
                <adec:decorative xmlns:adec="http://schemas.microsoft.com/office/drawing/2017/decorative" val="1"/>
              </a:ext>
            </a:extLst>
          </p:cNvPr>
          <p:cNvSpPr/>
          <p:nvPr/>
        </p:nvSpPr>
        <p:spPr>
          <a:xfrm>
            <a:off x="1262219" y="13028494"/>
            <a:ext cx="21859559" cy="2"/>
          </a:xfrm>
          <a:prstGeom prst="line">
            <a:avLst/>
          </a:prstGeom>
          <a:ln w="25400">
            <a:solidFill>
              <a:srgbClr val="111111"/>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165" name="Line">
            <a:extLst>
              <a:ext uri="{C183D7F6-B498-43B3-948B-1728B52AA6E4}">
                <adec:decorative xmlns:adec="http://schemas.microsoft.com/office/drawing/2017/decorative" val="1"/>
              </a:ext>
            </a:extLst>
          </p:cNvPr>
          <p:cNvSpPr/>
          <p:nvPr/>
        </p:nvSpPr>
        <p:spPr>
          <a:xfrm>
            <a:off x="1262219" y="671768"/>
            <a:ext cx="21859559" cy="2"/>
          </a:xfrm>
          <a:prstGeom prst="line">
            <a:avLst/>
          </a:prstGeom>
          <a:ln w="25400">
            <a:solidFill>
              <a:srgbClr val="111111"/>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167" name="Slide Number">
            <a:extLst>
              <a:ext uri="{C183D7F6-B498-43B3-948B-1728B52AA6E4}">
                <adec:decorative xmlns:adec="http://schemas.microsoft.com/office/drawing/2017/decorative" val="1"/>
              </a:ext>
            </a:extLst>
          </p:cNvPr>
          <p:cNvSpPr txBox="1">
            <a:spLocks noGrp="1"/>
          </p:cNvSpPr>
          <p:nvPr>
            <p:ph type="sldNum" sz="quarter" idx="2"/>
          </p:nvPr>
        </p:nvSpPr>
        <p:spPr>
          <a:xfrm>
            <a:off x="1206496" y="13124553"/>
            <a:ext cx="388621" cy="335281"/>
          </a:xfrm>
          <a:prstGeom prst="rect">
            <a:avLst/>
          </a:prstGeom>
        </p:spPr>
        <p:txBody>
          <a:bodyPr/>
          <a:lstStyle/>
          <a:p>
            <a:fld id="{86CB4B4D-7CA3-9044-876B-883B54F8677D}" type="slidenum">
              <a:t>‹#›</a:t>
            </a:fld>
            <a:endParaRPr dirty="0"/>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meline">
    <p:spTree>
      <p:nvGrpSpPr>
        <p:cNvPr id="1" name=""/>
        <p:cNvGrpSpPr/>
        <p:nvPr/>
      </p:nvGrpSpPr>
      <p:grpSpPr>
        <a:xfrm>
          <a:off x="0" y="0"/>
          <a:ext cx="0" cy="0"/>
          <a:chOff x="0" y="0"/>
          <a:chExt cx="0" cy="0"/>
        </a:xfrm>
      </p:grpSpPr>
      <p:sp>
        <p:nvSpPr>
          <p:cNvPr id="175" name="Timeline"/>
          <p:cNvSpPr txBox="1">
            <a:spLocks noGrp="1"/>
          </p:cNvSpPr>
          <p:nvPr>
            <p:ph type="title" hasCustomPrompt="1"/>
          </p:nvPr>
        </p:nvSpPr>
        <p:spPr>
          <a:xfrm>
            <a:off x="1206500" y="1079500"/>
            <a:ext cx="21971000" cy="1435100"/>
          </a:xfrm>
          <a:prstGeom prst="rect">
            <a:avLst/>
          </a:prstGeom>
        </p:spPr>
        <p:txBody>
          <a:bodyPr/>
          <a:lstStyle/>
          <a:p>
            <a:r>
              <a:rPr dirty="0"/>
              <a:t>Timeline</a:t>
            </a:r>
          </a:p>
        </p:txBody>
      </p:sp>
      <p:sp>
        <p:nvSpPr>
          <p:cNvPr id="174" name="Line">
            <a:extLst>
              <a:ext uri="{C183D7F6-B498-43B3-948B-1728B52AA6E4}">
                <adec:decorative xmlns:adec="http://schemas.microsoft.com/office/drawing/2017/decorative" val="1"/>
              </a:ext>
            </a:extLst>
          </p:cNvPr>
          <p:cNvSpPr/>
          <p:nvPr/>
        </p:nvSpPr>
        <p:spPr>
          <a:xfrm>
            <a:off x="1321103" y="8866727"/>
            <a:ext cx="21741794" cy="2"/>
          </a:xfrm>
          <a:prstGeom prst="line">
            <a:avLst/>
          </a:prstGeom>
          <a:ln w="76200" cap="rnd">
            <a:solidFill>
              <a:srgbClr val="F69350"/>
            </a:solidFill>
            <a:custDash>
              <a:ds d="100000" sp="200000"/>
            </a:custDash>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176" name="Line">
            <a:extLst>
              <a:ext uri="{C183D7F6-B498-43B3-948B-1728B52AA6E4}">
                <adec:decorative xmlns:adec="http://schemas.microsoft.com/office/drawing/2017/decorative" val="1"/>
              </a:ext>
            </a:extLst>
          </p:cNvPr>
          <p:cNvSpPr/>
          <p:nvPr/>
        </p:nvSpPr>
        <p:spPr>
          <a:xfrm>
            <a:off x="1262219" y="659068"/>
            <a:ext cx="21859559" cy="2"/>
          </a:xfrm>
          <a:prstGeom prst="line">
            <a:avLst/>
          </a:prstGeom>
          <a:ln w="25400">
            <a:solidFill>
              <a:srgbClr val="111111"/>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177" name="Line">
            <a:extLst>
              <a:ext uri="{C183D7F6-B498-43B3-948B-1728B52AA6E4}">
                <adec:decorative xmlns:adec="http://schemas.microsoft.com/office/drawing/2017/decorative" val="1"/>
              </a:ext>
            </a:extLst>
          </p:cNvPr>
          <p:cNvSpPr/>
          <p:nvPr/>
        </p:nvSpPr>
        <p:spPr>
          <a:xfrm>
            <a:off x="1262219" y="13028494"/>
            <a:ext cx="21859559" cy="2"/>
          </a:xfrm>
          <a:prstGeom prst="line">
            <a:avLst/>
          </a:prstGeom>
          <a:ln w="25400">
            <a:solidFill>
              <a:srgbClr val="111111"/>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178" name="Body Level One…">
            <a:extLst>
              <a:ext uri="{C183D7F6-B498-43B3-948B-1728B52AA6E4}">
                <adec:decorative xmlns:adec="http://schemas.microsoft.com/office/drawing/2017/decorative" val="1"/>
              </a:ext>
            </a:extLst>
          </p:cNvPr>
          <p:cNvSpPr txBox="1">
            <a:spLocks noGrp="1"/>
          </p:cNvSpPr>
          <p:nvPr>
            <p:ph type="body" sz="quarter" idx="1" hasCustomPrompt="1"/>
          </p:nvPr>
        </p:nvSpPr>
        <p:spPr>
          <a:xfrm>
            <a:off x="1315491" y="8705722"/>
            <a:ext cx="283464" cy="283464"/>
          </a:xfrm>
          <a:prstGeom prst="ellipse">
            <a:avLst/>
          </a:prstGeom>
          <a:solidFill>
            <a:srgbClr val="E57200"/>
          </a:solidFill>
        </p:spPr>
        <p:txBody>
          <a:bodyPr numCol="1" spcCol="38100" anchor="ctr"/>
          <a:lstStyle>
            <a:lvl1pPr marL="0" indent="0" algn="ctr" defTabSz="825500">
              <a:lnSpc>
                <a:spcPct val="100000"/>
              </a:lnSpc>
              <a:spcBef>
                <a:spcPts val="0"/>
              </a:spcBef>
              <a:buClrTx/>
              <a:buSzTx/>
              <a:buNone/>
              <a:defRPr sz="3200" b="0" i="0">
                <a:solidFill>
                  <a:srgbClr val="E57200"/>
                </a:solidFill>
                <a:latin typeface="ITC Franklin Gothic Std Med" panose="020B0504030503020204" pitchFamily="34" charset="0"/>
                <a:ea typeface="Helvetica Neue Medium"/>
                <a:cs typeface="Helvetica Neue Medium"/>
                <a:sym typeface="Helvetica Neue Medium"/>
              </a:defRPr>
            </a:lvl1pPr>
            <a:lvl2pPr marL="1016000" indent="-406400" algn="ctr" defTabSz="825500">
              <a:lnSpc>
                <a:spcPct val="100000"/>
              </a:lnSpc>
              <a:spcBef>
                <a:spcPts val="0"/>
              </a:spcBef>
              <a:buClrTx/>
              <a:defRPr sz="3200" b="0" i="0">
                <a:solidFill>
                  <a:srgbClr val="E57200"/>
                </a:solidFill>
                <a:latin typeface="ITC Franklin Gothic Std Med" panose="020B0504030503020204" pitchFamily="34" charset="0"/>
                <a:ea typeface="Helvetica Neue Medium"/>
                <a:cs typeface="Helvetica Neue Medium"/>
                <a:sym typeface="Helvetica Neue Medium"/>
              </a:defRPr>
            </a:lvl2pPr>
            <a:lvl3pPr marL="1625600" indent="-406400" algn="ctr" defTabSz="825500">
              <a:lnSpc>
                <a:spcPct val="100000"/>
              </a:lnSpc>
              <a:spcBef>
                <a:spcPts val="0"/>
              </a:spcBef>
              <a:buClrTx/>
              <a:defRPr sz="3200" b="0" i="0">
                <a:solidFill>
                  <a:srgbClr val="E57200"/>
                </a:solidFill>
                <a:latin typeface="ITC Franklin Gothic Std Med" panose="020B0504030503020204" pitchFamily="34" charset="0"/>
                <a:ea typeface="Helvetica Neue Medium"/>
                <a:cs typeface="Helvetica Neue Medium"/>
                <a:sym typeface="Helvetica Neue Medium"/>
              </a:defRPr>
            </a:lvl3pPr>
            <a:lvl4pPr marL="2235200" indent="-406400" algn="ctr" defTabSz="825500">
              <a:lnSpc>
                <a:spcPct val="100000"/>
              </a:lnSpc>
              <a:spcBef>
                <a:spcPts val="0"/>
              </a:spcBef>
              <a:buClrTx/>
              <a:defRPr sz="3200" b="0" i="0">
                <a:solidFill>
                  <a:srgbClr val="E57200"/>
                </a:solidFill>
                <a:latin typeface="ITC Franklin Gothic Std Med" panose="020B0504030503020204" pitchFamily="34" charset="0"/>
                <a:ea typeface="Helvetica Neue Medium"/>
                <a:cs typeface="Helvetica Neue Medium"/>
                <a:sym typeface="Helvetica Neue Medium"/>
              </a:defRPr>
            </a:lvl4pPr>
            <a:lvl5pPr marL="2844800" indent="-406400" algn="ctr" defTabSz="825500">
              <a:lnSpc>
                <a:spcPct val="100000"/>
              </a:lnSpc>
              <a:spcBef>
                <a:spcPts val="0"/>
              </a:spcBef>
              <a:buClrTx/>
              <a:defRPr sz="3200" b="0" i="0">
                <a:solidFill>
                  <a:srgbClr val="E57200"/>
                </a:solidFill>
                <a:latin typeface="ITC Franklin Gothic Std Med" panose="020B0504030503020204" pitchFamily="34" charset="0"/>
                <a:ea typeface="Helvetica Neue Medium"/>
                <a:cs typeface="Helvetica Neue Medium"/>
                <a:sym typeface="Helvetica Neue Medium"/>
              </a:defRPr>
            </a:lvl5pPr>
          </a:lstStyle>
          <a:p>
            <a:r>
              <a:rPr dirty="0"/>
              <a:t> </a:t>
            </a:r>
          </a:p>
          <a:p>
            <a:pPr lvl="1"/>
            <a:endParaRPr lang="en-US" dirty="0"/>
          </a:p>
          <a:p>
            <a:pPr lvl="2"/>
            <a:endParaRPr lang="en-US" dirty="0"/>
          </a:p>
          <a:p>
            <a:pPr lvl="3"/>
            <a:endParaRPr lang="en-US" dirty="0"/>
          </a:p>
          <a:p>
            <a:pPr lvl="4"/>
            <a:endParaRPr lang="en-US" dirty="0"/>
          </a:p>
        </p:txBody>
      </p:sp>
      <p:sp>
        <p:nvSpPr>
          <p:cNvPr id="179" name="Milestone 1"/>
          <p:cNvSpPr txBox="1">
            <a:spLocks noGrp="1"/>
          </p:cNvSpPr>
          <p:nvPr>
            <p:ph type="body" sz="quarter" idx="21" hasCustomPrompt="1"/>
          </p:nvPr>
        </p:nvSpPr>
        <p:spPr>
          <a:xfrm rot="18900000">
            <a:off x="936946" y="6621626"/>
            <a:ext cx="3669666" cy="800102"/>
          </a:xfrm>
          <a:prstGeom prst="rect">
            <a:avLst/>
          </a:prstGeom>
        </p:spPr>
        <p:txBody>
          <a:bodyPr numCol="1" spcCol="38100" anchor="ctr"/>
          <a:lstStyle>
            <a:lvl1pPr marL="0" indent="0" defTabSz="825500">
              <a:buClrTx/>
              <a:buSzTx/>
              <a:buNone/>
              <a:defRPr spc="-87">
                <a:latin typeface="ITC Franklin Gothic Std Med"/>
                <a:ea typeface="ITC Franklin Gothic Std Med"/>
                <a:cs typeface="ITC Franklin Gothic Std Med"/>
                <a:sym typeface="ITC Franklin Gothic Std Medium"/>
              </a:defRPr>
            </a:lvl1pPr>
          </a:lstStyle>
          <a:p>
            <a:r>
              <a:rPr dirty="0"/>
              <a:t>Milestone 1</a:t>
            </a:r>
          </a:p>
        </p:txBody>
      </p:sp>
      <p:sp>
        <p:nvSpPr>
          <p:cNvPr id="180" name="Milestone Description 1"/>
          <p:cNvSpPr txBox="1">
            <a:spLocks noGrp="1"/>
          </p:cNvSpPr>
          <p:nvPr>
            <p:ph type="body" sz="quarter" idx="22" hasCustomPrompt="1"/>
          </p:nvPr>
        </p:nvSpPr>
        <p:spPr>
          <a:xfrm rot="18900000">
            <a:off x="1748789" y="6949727"/>
            <a:ext cx="3296414" cy="408941"/>
          </a:xfrm>
          <a:prstGeom prst="rect">
            <a:avLst/>
          </a:prstGeom>
        </p:spPr>
        <p:txBody>
          <a:bodyPr numCol="1" spcCol="38100" anchor="ctr"/>
          <a:lstStyle>
            <a:lvl1pPr marL="0" indent="0" defTabSz="404495">
              <a:spcBef>
                <a:spcPts val="2200"/>
              </a:spcBef>
              <a:buClrTx/>
              <a:buSzTx/>
              <a:buNone/>
              <a:defRPr sz="2352" spc="-42">
                <a:latin typeface="Adobe Caslon Pro"/>
                <a:ea typeface="Adobe Caslon Pro"/>
                <a:cs typeface="Adobe Caslon Pro"/>
                <a:sym typeface="Adobe Caslon Pro"/>
              </a:defRPr>
            </a:lvl1pPr>
          </a:lstStyle>
          <a:p>
            <a:r>
              <a:rPr dirty="0"/>
              <a:t>Milestone Description 1</a:t>
            </a:r>
          </a:p>
        </p:txBody>
      </p:sp>
      <p:sp>
        <p:nvSpPr>
          <p:cNvPr id="181" name="Circle">
            <a:extLst>
              <a:ext uri="{C183D7F6-B498-43B3-948B-1728B52AA6E4}">
                <adec:decorative xmlns:adec="http://schemas.microsoft.com/office/drawing/2017/decorative" val="1"/>
              </a:ext>
            </a:extLst>
          </p:cNvPr>
          <p:cNvSpPr>
            <a:spLocks noGrp="1"/>
          </p:cNvSpPr>
          <p:nvPr>
            <p:ph type="body" sz="quarter" idx="23" hasCustomPrompt="1"/>
          </p:nvPr>
        </p:nvSpPr>
        <p:spPr>
          <a:xfrm>
            <a:off x="4688705" y="8704862"/>
            <a:ext cx="285186" cy="285185"/>
          </a:xfrm>
          <a:prstGeom prst="ellipse">
            <a:avLst/>
          </a:prstGeom>
          <a:solidFill>
            <a:srgbClr val="E57200"/>
          </a:solidFill>
        </p:spPr>
        <p:txBody>
          <a:bodyPr numCol="1" spcCol="38100" anchor="ctr"/>
          <a:lstStyle>
            <a:lvl1pPr marL="0" indent="0" algn="ctr" defTabSz="330200">
              <a:lnSpc>
                <a:spcPct val="100000"/>
              </a:lnSpc>
              <a:spcBef>
                <a:spcPts val="0"/>
              </a:spcBef>
              <a:buClrTx/>
              <a:buSzTx/>
              <a:buNone/>
              <a:defRPr sz="1280" b="0" i="0">
                <a:solidFill>
                  <a:srgbClr val="E57200"/>
                </a:solidFill>
                <a:latin typeface="ITC Franklin Gothic Std Med" panose="020B0504030503020204" pitchFamily="34" charset="0"/>
                <a:ea typeface="Helvetica Neue Medium"/>
                <a:cs typeface="Helvetica Neue Medium"/>
                <a:sym typeface="Helvetica Neue Medium"/>
              </a:defRPr>
            </a:lvl1pPr>
          </a:lstStyle>
          <a:p>
            <a:r>
              <a:rPr dirty="0"/>
              <a:t> </a:t>
            </a:r>
          </a:p>
        </p:txBody>
      </p:sp>
      <p:sp>
        <p:nvSpPr>
          <p:cNvPr id="182" name="Milestone 2"/>
          <p:cNvSpPr txBox="1">
            <a:spLocks noGrp="1"/>
          </p:cNvSpPr>
          <p:nvPr>
            <p:ph type="body" sz="quarter" idx="24" hasCustomPrompt="1"/>
          </p:nvPr>
        </p:nvSpPr>
        <p:spPr>
          <a:xfrm rot="18900000">
            <a:off x="4251095" y="6621626"/>
            <a:ext cx="3669667" cy="800102"/>
          </a:xfrm>
          <a:prstGeom prst="rect">
            <a:avLst/>
          </a:prstGeom>
        </p:spPr>
        <p:txBody>
          <a:bodyPr numCol="1" spcCol="38100" anchor="ctr"/>
          <a:lstStyle>
            <a:lvl1pPr marL="0" indent="0" defTabSz="825500">
              <a:buClrTx/>
              <a:buSzTx/>
              <a:buNone/>
              <a:defRPr spc="-87">
                <a:solidFill>
                  <a:srgbClr val="000000"/>
                </a:solidFill>
                <a:latin typeface="ITC Franklin Gothic Std Med"/>
                <a:ea typeface="ITC Franklin Gothic Std Med"/>
                <a:cs typeface="ITC Franklin Gothic Std Med"/>
                <a:sym typeface="ITC Franklin Gothic Std Medium"/>
              </a:defRPr>
            </a:lvl1pPr>
          </a:lstStyle>
          <a:p>
            <a:r>
              <a:rPr dirty="0"/>
              <a:t>Milestone 2</a:t>
            </a:r>
          </a:p>
        </p:txBody>
      </p:sp>
      <p:sp>
        <p:nvSpPr>
          <p:cNvPr id="183" name="Milestone Description 2"/>
          <p:cNvSpPr txBox="1">
            <a:spLocks noGrp="1"/>
          </p:cNvSpPr>
          <p:nvPr>
            <p:ph type="body" sz="quarter" idx="25" hasCustomPrompt="1"/>
          </p:nvPr>
        </p:nvSpPr>
        <p:spPr>
          <a:xfrm rot="18900000">
            <a:off x="5062940" y="6949727"/>
            <a:ext cx="3296414" cy="408941"/>
          </a:xfrm>
          <a:prstGeom prst="rect">
            <a:avLst/>
          </a:prstGeom>
        </p:spPr>
        <p:txBody>
          <a:bodyPr numCol="1" spcCol="38100" anchor="ctr"/>
          <a:lstStyle>
            <a:lvl1pPr marL="0" indent="0" defTabSz="404495">
              <a:spcBef>
                <a:spcPts val="2200"/>
              </a:spcBef>
              <a:buClrTx/>
              <a:buSzTx/>
              <a:buNone/>
              <a:defRPr sz="2352" spc="-42">
                <a:latin typeface="Adobe Caslon Pro"/>
                <a:ea typeface="Adobe Caslon Pro"/>
                <a:cs typeface="Adobe Caslon Pro"/>
                <a:sym typeface="Adobe Caslon Pro"/>
              </a:defRPr>
            </a:lvl1pPr>
          </a:lstStyle>
          <a:p>
            <a:r>
              <a:t>Milestone Description 2</a:t>
            </a:r>
          </a:p>
        </p:txBody>
      </p:sp>
      <p:sp>
        <p:nvSpPr>
          <p:cNvPr id="184" name="Circle">
            <a:extLst>
              <a:ext uri="{C183D7F6-B498-43B3-948B-1728B52AA6E4}">
                <adec:decorative xmlns:adec="http://schemas.microsoft.com/office/drawing/2017/decorative" val="1"/>
              </a:ext>
            </a:extLst>
          </p:cNvPr>
          <p:cNvSpPr>
            <a:spLocks noGrp="1"/>
          </p:cNvSpPr>
          <p:nvPr>
            <p:ph type="body" sz="quarter" idx="26" hasCustomPrompt="1"/>
          </p:nvPr>
        </p:nvSpPr>
        <p:spPr>
          <a:xfrm>
            <a:off x="8126869" y="8704862"/>
            <a:ext cx="285185" cy="285185"/>
          </a:xfrm>
          <a:prstGeom prst="ellipse">
            <a:avLst/>
          </a:prstGeom>
          <a:solidFill>
            <a:srgbClr val="E57200"/>
          </a:solidFill>
        </p:spPr>
        <p:txBody>
          <a:bodyPr numCol="1" spcCol="38100" anchor="ctr"/>
          <a:lstStyle>
            <a:lvl1pPr marL="0" indent="0" algn="ctr" defTabSz="330200">
              <a:lnSpc>
                <a:spcPct val="100000"/>
              </a:lnSpc>
              <a:spcBef>
                <a:spcPts val="0"/>
              </a:spcBef>
              <a:buClrTx/>
              <a:buSzTx/>
              <a:buNone/>
              <a:defRPr sz="1280" b="0" i="0">
                <a:solidFill>
                  <a:srgbClr val="E57200"/>
                </a:solidFill>
                <a:latin typeface="ITC Franklin Gothic Std Med" panose="020B0504030503020204" pitchFamily="34" charset="0"/>
                <a:ea typeface="Helvetica Neue Medium"/>
                <a:cs typeface="Helvetica Neue Medium"/>
                <a:sym typeface="Helvetica Neue Medium"/>
              </a:defRPr>
            </a:lvl1pPr>
          </a:lstStyle>
          <a:p>
            <a:r>
              <a:rPr dirty="0"/>
              <a:t> </a:t>
            </a:r>
          </a:p>
        </p:txBody>
      </p:sp>
      <p:sp>
        <p:nvSpPr>
          <p:cNvPr id="185" name="Milestone 3"/>
          <p:cNvSpPr txBox="1">
            <a:spLocks noGrp="1"/>
          </p:cNvSpPr>
          <p:nvPr>
            <p:ph type="body" sz="quarter" idx="27" hasCustomPrompt="1"/>
          </p:nvPr>
        </p:nvSpPr>
        <p:spPr>
          <a:xfrm rot="18900000">
            <a:off x="7689260" y="6621626"/>
            <a:ext cx="3669667" cy="800102"/>
          </a:xfrm>
          <a:prstGeom prst="rect">
            <a:avLst/>
          </a:prstGeom>
        </p:spPr>
        <p:txBody>
          <a:bodyPr numCol="1" spcCol="38100" anchor="ctr"/>
          <a:lstStyle>
            <a:lvl1pPr marL="0" indent="0" defTabSz="825500">
              <a:buClrTx/>
              <a:buSzTx/>
              <a:buNone/>
              <a:defRPr spc="-87">
                <a:solidFill>
                  <a:srgbClr val="000000"/>
                </a:solidFill>
                <a:latin typeface="ITC Franklin Gothic Std Med"/>
                <a:ea typeface="ITC Franklin Gothic Std Med"/>
                <a:cs typeface="ITC Franklin Gothic Std Med"/>
                <a:sym typeface="ITC Franklin Gothic Std Medium"/>
              </a:defRPr>
            </a:lvl1pPr>
          </a:lstStyle>
          <a:p>
            <a:r>
              <a:rPr dirty="0"/>
              <a:t>Milestone 3</a:t>
            </a:r>
          </a:p>
        </p:txBody>
      </p:sp>
      <p:sp>
        <p:nvSpPr>
          <p:cNvPr id="186" name="Milestone Description 3"/>
          <p:cNvSpPr txBox="1">
            <a:spLocks noGrp="1"/>
          </p:cNvSpPr>
          <p:nvPr>
            <p:ph type="body" sz="quarter" idx="28" hasCustomPrompt="1"/>
          </p:nvPr>
        </p:nvSpPr>
        <p:spPr>
          <a:xfrm rot="18900000">
            <a:off x="8501104" y="6949727"/>
            <a:ext cx="3296413" cy="408941"/>
          </a:xfrm>
          <a:prstGeom prst="rect">
            <a:avLst/>
          </a:prstGeom>
        </p:spPr>
        <p:txBody>
          <a:bodyPr numCol="1" spcCol="38100" anchor="ctr"/>
          <a:lstStyle>
            <a:lvl1pPr marL="0" indent="0" defTabSz="404495">
              <a:spcBef>
                <a:spcPts val="2200"/>
              </a:spcBef>
              <a:buClrTx/>
              <a:buSzTx/>
              <a:buNone/>
              <a:defRPr sz="2352" spc="-42">
                <a:latin typeface="Adobe Caslon Pro"/>
                <a:ea typeface="Adobe Caslon Pro"/>
                <a:cs typeface="Adobe Caslon Pro"/>
                <a:sym typeface="Adobe Caslon Pro"/>
              </a:defRPr>
            </a:lvl1pPr>
          </a:lstStyle>
          <a:p>
            <a:r>
              <a:rPr dirty="0"/>
              <a:t>Milestone Description 3</a:t>
            </a:r>
          </a:p>
        </p:txBody>
      </p:sp>
      <p:sp>
        <p:nvSpPr>
          <p:cNvPr id="187" name="Circle">
            <a:extLst>
              <a:ext uri="{C183D7F6-B498-43B3-948B-1728B52AA6E4}">
                <adec:decorative xmlns:adec="http://schemas.microsoft.com/office/drawing/2017/decorative" val="1"/>
              </a:ext>
            </a:extLst>
          </p:cNvPr>
          <p:cNvSpPr>
            <a:spLocks noGrp="1"/>
          </p:cNvSpPr>
          <p:nvPr>
            <p:ph type="body" sz="quarter" idx="29" hasCustomPrompt="1"/>
          </p:nvPr>
        </p:nvSpPr>
        <p:spPr>
          <a:xfrm>
            <a:off x="11689044" y="8704862"/>
            <a:ext cx="285186" cy="285185"/>
          </a:xfrm>
          <a:prstGeom prst="ellipse">
            <a:avLst/>
          </a:prstGeom>
          <a:solidFill>
            <a:srgbClr val="E57200"/>
          </a:solidFill>
        </p:spPr>
        <p:txBody>
          <a:bodyPr numCol="1" spcCol="38100" anchor="ctr"/>
          <a:lstStyle>
            <a:lvl1pPr marL="0" indent="0" algn="ctr" defTabSz="330200">
              <a:lnSpc>
                <a:spcPct val="100000"/>
              </a:lnSpc>
              <a:spcBef>
                <a:spcPts val="0"/>
              </a:spcBef>
              <a:buClrTx/>
              <a:buSzTx/>
              <a:buNone/>
              <a:defRPr sz="1280" b="0" i="0">
                <a:solidFill>
                  <a:srgbClr val="E57200"/>
                </a:solidFill>
                <a:latin typeface="ITC Franklin Gothic Std Med" panose="020B0504030503020204" pitchFamily="34" charset="0"/>
                <a:ea typeface="Helvetica Neue Medium"/>
                <a:cs typeface="Helvetica Neue Medium"/>
                <a:sym typeface="Helvetica Neue Medium"/>
              </a:defRPr>
            </a:lvl1pPr>
          </a:lstStyle>
          <a:p>
            <a:r>
              <a:rPr dirty="0"/>
              <a:t> </a:t>
            </a:r>
          </a:p>
        </p:txBody>
      </p:sp>
      <p:sp>
        <p:nvSpPr>
          <p:cNvPr id="188" name="Milestone 4"/>
          <p:cNvSpPr txBox="1">
            <a:spLocks noGrp="1"/>
          </p:cNvSpPr>
          <p:nvPr>
            <p:ph type="body" sz="quarter" idx="30" hasCustomPrompt="1"/>
          </p:nvPr>
        </p:nvSpPr>
        <p:spPr>
          <a:xfrm rot="18900000">
            <a:off x="11251435" y="6621626"/>
            <a:ext cx="3669667" cy="800102"/>
          </a:xfrm>
          <a:prstGeom prst="rect">
            <a:avLst/>
          </a:prstGeom>
        </p:spPr>
        <p:txBody>
          <a:bodyPr numCol="1" spcCol="38100" anchor="ctr"/>
          <a:lstStyle>
            <a:lvl1pPr marL="0" indent="0" defTabSz="825500">
              <a:buClrTx/>
              <a:buSzTx/>
              <a:buNone/>
              <a:defRPr spc="-87">
                <a:solidFill>
                  <a:srgbClr val="000000"/>
                </a:solidFill>
                <a:latin typeface="ITC Franklin Gothic Std Med"/>
                <a:ea typeface="ITC Franklin Gothic Std Med"/>
                <a:cs typeface="ITC Franklin Gothic Std Med"/>
                <a:sym typeface="ITC Franklin Gothic Std Medium"/>
              </a:defRPr>
            </a:lvl1pPr>
          </a:lstStyle>
          <a:p>
            <a:r>
              <a:rPr dirty="0"/>
              <a:t>Milestone 4</a:t>
            </a:r>
          </a:p>
        </p:txBody>
      </p:sp>
      <p:sp>
        <p:nvSpPr>
          <p:cNvPr id="189" name="Milestone Description 4"/>
          <p:cNvSpPr txBox="1">
            <a:spLocks noGrp="1"/>
          </p:cNvSpPr>
          <p:nvPr>
            <p:ph type="body" sz="quarter" idx="31" hasCustomPrompt="1"/>
          </p:nvPr>
        </p:nvSpPr>
        <p:spPr>
          <a:xfrm rot="18900000">
            <a:off x="12063279" y="6949727"/>
            <a:ext cx="3296414" cy="408941"/>
          </a:xfrm>
          <a:prstGeom prst="rect">
            <a:avLst/>
          </a:prstGeom>
        </p:spPr>
        <p:txBody>
          <a:bodyPr numCol="1" spcCol="38100" anchor="ctr"/>
          <a:lstStyle>
            <a:lvl1pPr marL="0" indent="0" defTabSz="404495">
              <a:spcBef>
                <a:spcPts val="2200"/>
              </a:spcBef>
              <a:buClrTx/>
              <a:buSzTx/>
              <a:buNone/>
              <a:defRPr sz="2352" spc="-42">
                <a:latin typeface="Adobe Caslon Pro"/>
                <a:ea typeface="Adobe Caslon Pro"/>
                <a:cs typeface="Adobe Caslon Pro"/>
                <a:sym typeface="Adobe Caslon Pro"/>
              </a:defRPr>
            </a:lvl1pPr>
          </a:lstStyle>
          <a:p>
            <a:r>
              <a:rPr dirty="0"/>
              <a:t>Milestone Description 4</a:t>
            </a:r>
          </a:p>
        </p:txBody>
      </p:sp>
      <p:sp>
        <p:nvSpPr>
          <p:cNvPr id="190" name="Circle">
            <a:extLst>
              <a:ext uri="{C183D7F6-B498-43B3-948B-1728B52AA6E4}">
                <adec:decorative xmlns:adec="http://schemas.microsoft.com/office/drawing/2017/decorative" val="1"/>
              </a:ext>
            </a:extLst>
          </p:cNvPr>
          <p:cNvSpPr>
            <a:spLocks noGrp="1"/>
          </p:cNvSpPr>
          <p:nvPr>
            <p:ph type="body" sz="quarter" idx="32" hasCustomPrompt="1"/>
          </p:nvPr>
        </p:nvSpPr>
        <p:spPr>
          <a:xfrm>
            <a:off x="15003195" y="8704862"/>
            <a:ext cx="285186" cy="285185"/>
          </a:xfrm>
          <a:prstGeom prst="ellipse">
            <a:avLst/>
          </a:prstGeom>
          <a:solidFill>
            <a:srgbClr val="E57200"/>
          </a:solidFill>
        </p:spPr>
        <p:txBody>
          <a:bodyPr numCol="1" spcCol="38100" anchor="ctr"/>
          <a:lstStyle>
            <a:lvl1pPr marL="0" indent="0" algn="ctr" defTabSz="330200">
              <a:lnSpc>
                <a:spcPct val="100000"/>
              </a:lnSpc>
              <a:spcBef>
                <a:spcPts val="0"/>
              </a:spcBef>
              <a:buClrTx/>
              <a:buSzTx/>
              <a:buNone/>
              <a:defRPr sz="1280" b="0" i="0">
                <a:solidFill>
                  <a:srgbClr val="E57200"/>
                </a:solidFill>
                <a:latin typeface="ITC Franklin Gothic Std Med" panose="020B0504030503020204" pitchFamily="34" charset="0"/>
                <a:ea typeface="Helvetica Neue Medium"/>
                <a:cs typeface="Helvetica Neue Medium"/>
                <a:sym typeface="Helvetica Neue Medium"/>
              </a:defRPr>
            </a:lvl1pPr>
          </a:lstStyle>
          <a:p>
            <a:r>
              <a:rPr dirty="0"/>
              <a:t> </a:t>
            </a:r>
          </a:p>
        </p:txBody>
      </p:sp>
      <p:sp>
        <p:nvSpPr>
          <p:cNvPr id="191" name="Milestone 5"/>
          <p:cNvSpPr txBox="1">
            <a:spLocks noGrp="1"/>
          </p:cNvSpPr>
          <p:nvPr>
            <p:ph type="body" sz="quarter" idx="33" hasCustomPrompt="1"/>
          </p:nvPr>
        </p:nvSpPr>
        <p:spPr>
          <a:xfrm rot="18900000">
            <a:off x="14565585" y="6621626"/>
            <a:ext cx="3669667" cy="800102"/>
          </a:xfrm>
          <a:prstGeom prst="rect">
            <a:avLst/>
          </a:prstGeom>
        </p:spPr>
        <p:txBody>
          <a:bodyPr numCol="1" spcCol="38100" anchor="ctr"/>
          <a:lstStyle>
            <a:lvl1pPr marL="0" indent="0" defTabSz="825500">
              <a:buClrTx/>
              <a:buSzTx/>
              <a:buNone/>
              <a:defRPr spc="-87">
                <a:solidFill>
                  <a:srgbClr val="000000"/>
                </a:solidFill>
                <a:latin typeface="ITC Franklin Gothic Std Med"/>
                <a:ea typeface="ITC Franklin Gothic Std Med"/>
                <a:cs typeface="ITC Franklin Gothic Std Med"/>
                <a:sym typeface="ITC Franklin Gothic Std Medium"/>
              </a:defRPr>
            </a:lvl1pPr>
          </a:lstStyle>
          <a:p>
            <a:r>
              <a:rPr dirty="0"/>
              <a:t>Milestone 5</a:t>
            </a:r>
          </a:p>
        </p:txBody>
      </p:sp>
      <p:sp>
        <p:nvSpPr>
          <p:cNvPr id="192" name="Milestone Description 5"/>
          <p:cNvSpPr txBox="1">
            <a:spLocks noGrp="1"/>
          </p:cNvSpPr>
          <p:nvPr>
            <p:ph type="body" sz="quarter" idx="34" hasCustomPrompt="1"/>
          </p:nvPr>
        </p:nvSpPr>
        <p:spPr>
          <a:xfrm rot="18900000">
            <a:off x="15377430" y="6949727"/>
            <a:ext cx="3296413" cy="408941"/>
          </a:xfrm>
          <a:prstGeom prst="rect">
            <a:avLst/>
          </a:prstGeom>
        </p:spPr>
        <p:txBody>
          <a:bodyPr numCol="1" spcCol="38100" anchor="ctr"/>
          <a:lstStyle>
            <a:lvl1pPr marL="0" indent="0" defTabSz="404495">
              <a:spcBef>
                <a:spcPts val="2200"/>
              </a:spcBef>
              <a:buClrTx/>
              <a:buSzTx/>
              <a:buNone/>
              <a:defRPr sz="2352" spc="-42">
                <a:latin typeface="Adobe Caslon Pro"/>
                <a:ea typeface="Adobe Caslon Pro"/>
                <a:cs typeface="Adobe Caslon Pro"/>
                <a:sym typeface="Adobe Caslon Pro"/>
              </a:defRPr>
            </a:lvl1pPr>
          </a:lstStyle>
          <a:p>
            <a:r>
              <a:rPr dirty="0"/>
              <a:t>Milestone Description 5</a:t>
            </a:r>
          </a:p>
        </p:txBody>
      </p:sp>
      <p:sp>
        <p:nvSpPr>
          <p:cNvPr id="193" name="Milestone 6"/>
          <p:cNvSpPr txBox="1">
            <a:spLocks noGrp="1"/>
          </p:cNvSpPr>
          <p:nvPr>
            <p:ph type="body" sz="quarter" idx="35" hasCustomPrompt="1"/>
          </p:nvPr>
        </p:nvSpPr>
        <p:spPr>
          <a:xfrm rot="18900000">
            <a:off x="18003750" y="6621626"/>
            <a:ext cx="3669667" cy="800102"/>
          </a:xfrm>
          <a:prstGeom prst="rect">
            <a:avLst/>
          </a:prstGeom>
        </p:spPr>
        <p:txBody>
          <a:bodyPr numCol="1" spcCol="38100" anchor="ctr"/>
          <a:lstStyle>
            <a:lvl1pPr marL="0" indent="0" defTabSz="825500">
              <a:buClrTx/>
              <a:buSzTx/>
              <a:buNone/>
              <a:defRPr spc="-87">
                <a:solidFill>
                  <a:srgbClr val="000000"/>
                </a:solidFill>
                <a:latin typeface="ITC Franklin Gothic Std Med"/>
                <a:ea typeface="ITC Franklin Gothic Std Med"/>
                <a:cs typeface="ITC Franklin Gothic Std Med"/>
                <a:sym typeface="ITC Franklin Gothic Std Medium"/>
              </a:defRPr>
            </a:lvl1pPr>
          </a:lstStyle>
          <a:p>
            <a:r>
              <a:t>Milestone 6</a:t>
            </a:r>
          </a:p>
        </p:txBody>
      </p:sp>
      <p:sp>
        <p:nvSpPr>
          <p:cNvPr id="194" name="Milestone Description 6"/>
          <p:cNvSpPr txBox="1">
            <a:spLocks noGrp="1"/>
          </p:cNvSpPr>
          <p:nvPr>
            <p:ph type="body" sz="quarter" idx="36" hasCustomPrompt="1"/>
          </p:nvPr>
        </p:nvSpPr>
        <p:spPr>
          <a:xfrm rot="18900000">
            <a:off x="18815593" y="6949727"/>
            <a:ext cx="3296414" cy="408941"/>
          </a:xfrm>
          <a:prstGeom prst="rect">
            <a:avLst/>
          </a:prstGeom>
        </p:spPr>
        <p:txBody>
          <a:bodyPr numCol="1" spcCol="38100" anchor="ctr"/>
          <a:lstStyle>
            <a:lvl1pPr marL="0" indent="0" defTabSz="404495">
              <a:spcBef>
                <a:spcPts val="2200"/>
              </a:spcBef>
              <a:buClrTx/>
              <a:buSzTx/>
              <a:buNone/>
              <a:defRPr sz="2352" spc="-42">
                <a:latin typeface="Adobe Caslon Pro"/>
                <a:ea typeface="Adobe Caslon Pro"/>
                <a:cs typeface="Adobe Caslon Pro"/>
                <a:sym typeface="Adobe Caslon Pro"/>
              </a:defRPr>
            </a:lvl1pPr>
          </a:lstStyle>
          <a:p>
            <a:r>
              <a:t>Milestone Description 6</a:t>
            </a:r>
          </a:p>
        </p:txBody>
      </p:sp>
      <p:sp>
        <p:nvSpPr>
          <p:cNvPr id="195" name="Circle">
            <a:extLst>
              <a:ext uri="{C183D7F6-B498-43B3-948B-1728B52AA6E4}">
                <adec:decorative xmlns:adec="http://schemas.microsoft.com/office/drawing/2017/decorative" val="1"/>
              </a:ext>
            </a:extLst>
          </p:cNvPr>
          <p:cNvSpPr>
            <a:spLocks noGrp="1"/>
          </p:cNvSpPr>
          <p:nvPr>
            <p:ph type="body" sz="quarter" idx="37" hasCustomPrompt="1"/>
          </p:nvPr>
        </p:nvSpPr>
        <p:spPr>
          <a:xfrm>
            <a:off x="18441359" y="8704861"/>
            <a:ext cx="285185" cy="285186"/>
          </a:xfrm>
          <a:prstGeom prst="ellipse">
            <a:avLst/>
          </a:prstGeom>
          <a:solidFill>
            <a:srgbClr val="E57200"/>
          </a:solidFill>
        </p:spPr>
        <p:txBody>
          <a:bodyPr numCol="1" spcCol="38100" anchor="ctr"/>
          <a:lstStyle>
            <a:lvl1pPr marL="0" indent="0" algn="ctr" defTabSz="330200">
              <a:lnSpc>
                <a:spcPct val="100000"/>
              </a:lnSpc>
              <a:spcBef>
                <a:spcPts val="0"/>
              </a:spcBef>
              <a:buClrTx/>
              <a:buSzTx/>
              <a:buNone/>
              <a:defRPr sz="1280" b="0" i="0">
                <a:solidFill>
                  <a:srgbClr val="666666"/>
                </a:solidFill>
                <a:latin typeface="ITC Franklin Gothic Std Med" panose="020B0504030503020204" pitchFamily="34" charset="0"/>
                <a:ea typeface="Helvetica Neue Medium"/>
                <a:cs typeface="Helvetica Neue Medium"/>
                <a:sym typeface="Helvetica Neue Medium"/>
              </a:defRPr>
            </a:lvl1pPr>
          </a:lstStyle>
          <a:p>
            <a:r>
              <a:rPr dirty="0"/>
              <a:t> </a:t>
            </a:r>
          </a:p>
        </p:txBody>
      </p:sp>
      <p:sp>
        <p:nvSpPr>
          <p:cNvPr id="196"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Text"/>
          <p:cNvSpPr txBox="1">
            <a:spLocks noGrp="1"/>
          </p:cNvSpPr>
          <p:nvPr>
            <p:ph type="title"/>
          </p:nvPr>
        </p:nvSpPr>
        <p:spPr>
          <a:xfrm>
            <a:off x="1206500" y="1183047"/>
            <a:ext cx="21859559"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Bullets only</a:t>
            </a:r>
          </a:p>
          <a:p>
            <a:pPr lvl="1"/>
            <a:endParaRPr/>
          </a:p>
          <a:p>
            <a:pPr lvl="2"/>
            <a:endParaRPr/>
          </a:p>
          <a:p>
            <a:pPr lvl="3"/>
            <a:endParaRPr/>
          </a:p>
          <a:p>
            <a:pPr lvl="4"/>
            <a:endParaRPr/>
          </a:p>
        </p:txBody>
      </p:sp>
      <p:sp>
        <p:nvSpPr>
          <p:cNvPr id="6" name="Slide Number">
            <a:extLst>
              <a:ext uri="{C183D7F6-B498-43B3-948B-1728B52AA6E4}">
                <adec:decorative xmlns:adec="http://schemas.microsoft.com/office/drawing/2017/decorative" val="1"/>
              </a:ext>
            </a:extLst>
          </p:cNvPr>
          <p:cNvSpPr txBox="1">
            <a:spLocks noGrp="1"/>
          </p:cNvSpPr>
          <p:nvPr>
            <p:ph type="sldNum" sz="quarter" idx="2"/>
          </p:nvPr>
        </p:nvSpPr>
        <p:spPr>
          <a:xfrm>
            <a:off x="1206500" y="13120319"/>
            <a:ext cx="388621" cy="335281"/>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spc="0">
                <a:solidFill>
                  <a:srgbClr val="000000"/>
                </a:solidFill>
                <a:latin typeface="ITC Franklin Gothic Std Book"/>
                <a:ea typeface="ITC Franklin Gothic Std Book"/>
                <a:cs typeface="ITC Franklin Gothic Std Book"/>
                <a:sym typeface="ITC Franklin Gothic Std Book"/>
              </a:defRPr>
            </a:lvl1pPr>
          </a:lstStyle>
          <a:p>
            <a:fld id="{86CB4B4D-7CA3-9044-876B-883B54F8677D}" type="slidenum">
              <a:t>‹#›</a:t>
            </a:fld>
            <a:endParaRPr/>
          </a:p>
        </p:txBody>
      </p:sp>
      <p:sp>
        <p:nvSpPr>
          <p:cNvPr id="2" name="Line">
            <a:extLst>
              <a:ext uri="{C183D7F6-B498-43B3-948B-1728B52AA6E4}">
                <adec:decorative xmlns:adec="http://schemas.microsoft.com/office/drawing/2017/decorative" val="1"/>
              </a:ext>
            </a:extLst>
          </p:cNvPr>
          <p:cNvSpPr/>
          <p:nvPr/>
        </p:nvSpPr>
        <p:spPr>
          <a:xfrm>
            <a:off x="1262219" y="659068"/>
            <a:ext cx="21859559" cy="2"/>
          </a:xfrm>
          <a:prstGeom prst="line">
            <a:avLst/>
          </a:prstGeom>
          <a:ln w="25400">
            <a:solidFill>
              <a:srgbClr val="232D48"/>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
        <p:nvSpPr>
          <p:cNvPr id="3" name="Line">
            <a:extLst>
              <a:ext uri="{C183D7F6-B498-43B3-948B-1728B52AA6E4}">
                <adec:decorative xmlns:adec="http://schemas.microsoft.com/office/drawing/2017/decorative" val="1"/>
              </a:ext>
            </a:extLst>
          </p:cNvPr>
          <p:cNvSpPr/>
          <p:nvPr/>
        </p:nvSpPr>
        <p:spPr>
          <a:xfrm>
            <a:off x="1262219" y="13028494"/>
            <a:ext cx="21859559" cy="2"/>
          </a:xfrm>
          <a:prstGeom prst="line">
            <a:avLst/>
          </a:prstGeom>
          <a:ln w="25400">
            <a:solidFill>
              <a:srgbClr val="232D48"/>
            </a:solidFill>
            <a:miter lim="400000"/>
          </a:ln>
        </p:spPr>
        <p:txBody>
          <a:bodyPr lIns="45718" tIns="45718" rIns="45718" bIns="45718"/>
          <a:lstStyle/>
          <a:p>
            <a:pPr algn="ctr" defTabSz="2438337">
              <a:lnSpc>
                <a:spcPct val="100000"/>
              </a:lnSpc>
              <a:spcBef>
                <a:spcPts val="0"/>
              </a:spcBef>
              <a:defRPr sz="2400" spc="0">
                <a:solidFill>
                  <a:srgbClr val="5E5E5E"/>
                </a:solidFill>
                <a:latin typeface="ITC Franklin Gothic Std Book"/>
                <a:ea typeface="ITC Franklin Gothic Std Book"/>
                <a:cs typeface="ITC Franklin Gothic Std Book"/>
                <a:sym typeface="ITC Franklin Gothic Std Book"/>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7" r:id="rId6"/>
    <p:sldLayoutId id="2147483658" r:id="rId7"/>
    <p:sldLayoutId id="2147483662" r:id="rId8"/>
    <p:sldLayoutId id="2147483663" r:id="rId9"/>
    <p:sldLayoutId id="2147483673" r:id="rId10"/>
    <p:sldLayoutId id="2147483674" r:id="rId11"/>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1pPr>
      <a:lvl2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2pPr>
      <a:lvl3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3pPr>
      <a:lvl4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4pPr>
      <a:lvl5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5pPr>
      <a:lvl6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6pPr>
      <a:lvl7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7pPr>
      <a:lvl8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8pPr>
      <a:lvl9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9pPr>
    </p:titleStyle>
    <p:bodyStyle>
      <a:lvl1pPr marL="609600" marR="0" indent="-609600" algn="l" defTabSz="2438337" rtl="0" latinLnBrk="0">
        <a:lnSpc>
          <a:spcPct val="100000"/>
        </a:lnSpc>
        <a:spcBef>
          <a:spcPts val="4500"/>
        </a:spcBef>
        <a:spcAft>
          <a:spcPts val="0"/>
        </a:spcAft>
        <a:buClr>
          <a:srgbClr val="666666"/>
        </a:buClr>
        <a:buSzPct val="123000"/>
        <a:buFontTx/>
        <a:buChar char="–"/>
        <a:tabLst/>
        <a:defRPr sz="4800" b="0" i="0" u="none" strike="noStrike" cap="none" spc="0" baseline="0">
          <a:solidFill>
            <a:srgbClr val="232D48"/>
          </a:solidFill>
          <a:uFillTx/>
          <a:latin typeface="ITC Franklin Gothic Std Book"/>
          <a:ea typeface="ITC Franklin Gothic Std Book"/>
          <a:cs typeface="ITC Franklin Gothic Std Book"/>
          <a:sym typeface="ITC Franklin Gothic Std Book"/>
        </a:defRPr>
      </a:lvl1pPr>
      <a:lvl2pPr marL="1219200" marR="0" indent="-609600" algn="l" defTabSz="2438337" rtl="0" latinLnBrk="0">
        <a:lnSpc>
          <a:spcPct val="100000"/>
        </a:lnSpc>
        <a:spcBef>
          <a:spcPts val="4500"/>
        </a:spcBef>
        <a:spcAft>
          <a:spcPts val="0"/>
        </a:spcAft>
        <a:buClr>
          <a:srgbClr val="666666"/>
        </a:buClr>
        <a:buSzPct val="123000"/>
        <a:buFontTx/>
        <a:buChar char="–"/>
        <a:tabLst/>
        <a:defRPr sz="4800" b="0" i="0" u="none" strike="noStrike" cap="none" spc="0" baseline="0">
          <a:solidFill>
            <a:srgbClr val="232D48"/>
          </a:solidFill>
          <a:uFillTx/>
          <a:latin typeface="ITC Franklin Gothic Std Book"/>
          <a:ea typeface="ITC Franklin Gothic Std Book"/>
          <a:cs typeface="ITC Franklin Gothic Std Book"/>
          <a:sym typeface="ITC Franklin Gothic Std Book"/>
        </a:defRPr>
      </a:lvl2pPr>
      <a:lvl3pPr marL="1828800" marR="0" indent="-609600" algn="l" defTabSz="2438337" rtl="0" latinLnBrk="0">
        <a:lnSpc>
          <a:spcPct val="100000"/>
        </a:lnSpc>
        <a:spcBef>
          <a:spcPts val="4500"/>
        </a:spcBef>
        <a:spcAft>
          <a:spcPts val="0"/>
        </a:spcAft>
        <a:buClr>
          <a:srgbClr val="666666"/>
        </a:buClr>
        <a:buSzPct val="123000"/>
        <a:buFontTx/>
        <a:buChar char="–"/>
        <a:tabLst/>
        <a:defRPr sz="4800" b="0" i="0" u="none" strike="noStrike" cap="none" spc="0" baseline="0">
          <a:solidFill>
            <a:srgbClr val="232D48"/>
          </a:solidFill>
          <a:uFillTx/>
          <a:latin typeface="ITC Franklin Gothic Std Book"/>
          <a:ea typeface="ITC Franklin Gothic Std Book"/>
          <a:cs typeface="ITC Franklin Gothic Std Book"/>
          <a:sym typeface="ITC Franklin Gothic Std Book"/>
        </a:defRPr>
      </a:lvl3pPr>
      <a:lvl4pPr marL="2438400" marR="0" indent="-609600" algn="l" defTabSz="2438337" rtl="0" latinLnBrk="0">
        <a:lnSpc>
          <a:spcPct val="100000"/>
        </a:lnSpc>
        <a:spcBef>
          <a:spcPts val="4500"/>
        </a:spcBef>
        <a:spcAft>
          <a:spcPts val="0"/>
        </a:spcAft>
        <a:buClr>
          <a:srgbClr val="666666"/>
        </a:buClr>
        <a:buSzPct val="123000"/>
        <a:buFontTx/>
        <a:buChar char="–"/>
        <a:tabLst/>
        <a:defRPr sz="4800" b="0" i="0" u="none" strike="noStrike" cap="none" spc="0" baseline="0">
          <a:solidFill>
            <a:srgbClr val="232D48"/>
          </a:solidFill>
          <a:uFillTx/>
          <a:latin typeface="ITC Franklin Gothic Std Book"/>
          <a:ea typeface="ITC Franklin Gothic Std Book"/>
          <a:cs typeface="ITC Franklin Gothic Std Book"/>
          <a:sym typeface="ITC Franklin Gothic Std Book"/>
        </a:defRPr>
      </a:lvl4pPr>
      <a:lvl5pPr marL="3048000" marR="0" indent="-609600" algn="l" defTabSz="2438337" rtl="0" latinLnBrk="0">
        <a:lnSpc>
          <a:spcPct val="100000"/>
        </a:lnSpc>
        <a:spcBef>
          <a:spcPts val="4500"/>
        </a:spcBef>
        <a:spcAft>
          <a:spcPts val="0"/>
        </a:spcAft>
        <a:buClr>
          <a:srgbClr val="666666"/>
        </a:buClr>
        <a:buSzPct val="123000"/>
        <a:buFontTx/>
        <a:buChar char="–"/>
        <a:tabLst/>
        <a:defRPr sz="4800" b="0" i="0" u="none" strike="noStrike" cap="none" spc="0" baseline="0">
          <a:solidFill>
            <a:srgbClr val="232D48"/>
          </a:solidFill>
          <a:uFillTx/>
          <a:latin typeface="ITC Franklin Gothic Std Book"/>
          <a:ea typeface="ITC Franklin Gothic Std Book"/>
          <a:cs typeface="ITC Franklin Gothic Std Book"/>
          <a:sym typeface="ITC Franklin Gothic Std Book"/>
        </a:defRPr>
      </a:lvl5pPr>
      <a:lvl6pPr marL="3657600" marR="0" indent="-609600" algn="l" defTabSz="2438337" rtl="0" latinLnBrk="0">
        <a:lnSpc>
          <a:spcPct val="90000"/>
        </a:lnSpc>
        <a:spcBef>
          <a:spcPts val="4500"/>
        </a:spcBef>
        <a:spcAft>
          <a:spcPts val="0"/>
        </a:spcAft>
        <a:buClr>
          <a:srgbClr val="666666"/>
        </a:buClr>
        <a:buSzPct val="123000"/>
        <a:buFontTx/>
        <a:buChar char="•"/>
        <a:tabLst/>
        <a:defRPr sz="4800" b="0" i="0" u="none" strike="noStrike" cap="none" spc="0" baseline="0">
          <a:solidFill>
            <a:srgbClr val="232D48"/>
          </a:solidFill>
          <a:uFillTx/>
          <a:latin typeface="ITC Franklin Gothic Std Book"/>
          <a:ea typeface="ITC Franklin Gothic Std Book"/>
          <a:cs typeface="ITC Franklin Gothic Std Book"/>
          <a:sym typeface="ITC Franklin Gothic Std Book"/>
        </a:defRPr>
      </a:lvl6pPr>
      <a:lvl7pPr marL="4267200" marR="0" indent="-609600" algn="l" defTabSz="2438337" rtl="0" latinLnBrk="0">
        <a:lnSpc>
          <a:spcPct val="90000"/>
        </a:lnSpc>
        <a:spcBef>
          <a:spcPts val="4500"/>
        </a:spcBef>
        <a:spcAft>
          <a:spcPts val="0"/>
        </a:spcAft>
        <a:buClr>
          <a:srgbClr val="666666"/>
        </a:buClr>
        <a:buSzPct val="123000"/>
        <a:buFontTx/>
        <a:buChar char="•"/>
        <a:tabLst/>
        <a:defRPr sz="4800" b="0" i="0" u="none" strike="noStrike" cap="none" spc="0" baseline="0">
          <a:solidFill>
            <a:srgbClr val="232D48"/>
          </a:solidFill>
          <a:uFillTx/>
          <a:latin typeface="ITC Franklin Gothic Std Book"/>
          <a:ea typeface="ITC Franklin Gothic Std Book"/>
          <a:cs typeface="ITC Franklin Gothic Std Book"/>
          <a:sym typeface="ITC Franklin Gothic Std Book"/>
        </a:defRPr>
      </a:lvl7pPr>
      <a:lvl8pPr marL="4876800" marR="0" indent="-609600" algn="l" defTabSz="2438337" rtl="0" latinLnBrk="0">
        <a:lnSpc>
          <a:spcPct val="90000"/>
        </a:lnSpc>
        <a:spcBef>
          <a:spcPts val="4500"/>
        </a:spcBef>
        <a:spcAft>
          <a:spcPts val="0"/>
        </a:spcAft>
        <a:buClr>
          <a:srgbClr val="666666"/>
        </a:buClr>
        <a:buSzPct val="123000"/>
        <a:buFontTx/>
        <a:buChar char="•"/>
        <a:tabLst/>
        <a:defRPr sz="4800" b="0" i="0" u="none" strike="noStrike" cap="none" spc="0" baseline="0">
          <a:solidFill>
            <a:srgbClr val="232D48"/>
          </a:solidFill>
          <a:uFillTx/>
          <a:latin typeface="ITC Franklin Gothic Std Book"/>
          <a:ea typeface="ITC Franklin Gothic Std Book"/>
          <a:cs typeface="ITC Franklin Gothic Std Book"/>
          <a:sym typeface="ITC Franklin Gothic Std Book"/>
        </a:defRPr>
      </a:lvl8pPr>
      <a:lvl9pPr marL="5486400" marR="0" indent="-609600" algn="l" defTabSz="2438337" rtl="0" latinLnBrk="0">
        <a:lnSpc>
          <a:spcPct val="90000"/>
        </a:lnSpc>
        <a:spcBef>
          <a:spcPts val="4500"/>
        </a:spcBef>
        <a:spcAft>
          <a:spcPts val="0"/>
        </a:spcAft>
        <a:buClr>
          <a:srgbClr val="666666"/>
        </a:buClr>
        <a:buSzPct val="123000"/>
        <a:buFontTx/>
        <a:buChar char="•"/>
        <a:tabLst/>
        <a:defRPr sz="4800" b="0" i="0" u="none" strike="noStrike" cap="none" spc="0" baseline="0">
          <a:solidFill>
            <a:srgbClr val="232D48"/>
          </a:solidFill>
          <a:uFillTx/>
          <a:latin typeface="ITC Franklin Gothic Std Book"/>
          <a:ea typeface="ITC Franklin Gothic Std Book"/>
          <a:cs typeface="ITC Franklin Gothic Std Book"/>
          <a:sym typeface="ITC Franklin Gothic Std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ITC Franklin Gothic Std Book"/>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ITC Franklin Gothic Std Book"/>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ITC Franklin Gothic Std Book"/>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ITC Franklin Gothic Std Book"/>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ITC Franklin Gothic Std Book"/>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ITC Franklin Gothic Std Book"/>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ITC Franklin Gothic Std Book"/>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ITC Franklin Gothic Std Book"/>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ITC Franklin Gothic Std Book"/>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48256" y="1170432"/>
            <a:ext cx="19440144" cy="29992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48257" y="4572000"/>
            <a:ext cx="19440147" cy="804672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48260" y="12941408"/>
            <a:ext cx="4308285" cy="548640"/>
          </a:xfrm>
          <a:prstGeom prst="rect">
            <a:avLst/>
          </a:prstGeom>
        </p:spPr>
        <p:txBody>
          <a:bodyPr vert="horz" lIns="91440" tIns="45720" rIns="91440" bIns="45720" rtlCol="0" anchor="ctr"/>
          <a:lstStyle>
            <a:lvl1pPr algn="l">
              <a:defRPr sz="2000">
                <a:solidFill>
                  <a:schemeClr val="tx1">
                    <a:lumMod val="90000"/>
                    <a:lumOff val="10000"/>
                  </a:schemeClr>
                </a:solidFill>
                <a:latin typeface="+mj-lt"/>
              </a:defRPr>
            </a:lvl1pPr>
          </a:lstStyle>
          <a:p>
            <a:fld id="{5C6CF2CC-FD36-0646-A789-6D45B91DAD19}" type="datetimeFigureOut">
              <a:rPr lang="en-US" smtClean="0"/>
              <a:t>11/8/23</a:t>
            </a:fld>
            <a:endParaRPr lang="en-US"/>
          </a:p>
        </p:txBody>
      </p:sp>
      <p:sp>
        <p:nvSpPr>
          <p:cNvPr id="5" name="Footer Placeholder 4"/>
          <p:cNvSpPr>
            <a:spLocks noGrp="1"/>
          </p:cNvSpPr>
          <p:nvPr>
            <p:ph type="ftr" sz="quarter" idx="3"/>
          </p:nvPr>
        </p:nvSpPr>
        <p:spPr>
          <a:xfrm>
            <a:off x="9685867" y="12941408"/>
            <a:ext cx="11802917" cy="548640"/>
          </a:xfrm>
          <a:prstGeom prst="rect">
            <a:avLst/>
          </a:prstGeom>
        </p:spPr>
        <p:txBody>
          <a:bodyPr vert="horz" lIns="91440" tIns="45720" rIns="91440" bIns="45720" rtlCol="0" anchor="ctr"/>
          <a:lstStyle>
            <a:lvl1pPr algn="r">
              <a:defRPr sz="2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21674667" y="12941408"/>
            <a:ext cx="1947333" cy="548640"/>
          </a:xfrm>
          <a:prstGeom prst="rect">
            <a:avLst/>
          </a:prstGeom>
        </p:spPr>
        <p:txBody>
          <a:bodyPr vert="horz" lIns="91440" tIns="45720" rIns="91440" bIns="45720" rtlCol="0" anchor="ctr"/>
          <a:lstStyle>
            <a:lvl1pPr algn="l">
              <a:defRPr sz="2000">
                <a:solidFill>
                  <a:schemeClr val="tx1">
                    <a:lumMod val="90000"/>
                    <a:lumOff val="10000"/>
                  </a:schemeClr>
                </a:solidFill>
                <a:latin typeface="+mj-lt"/>
              </a:defRPr>
            </a:lvl1pPr>
          </a:lstStyle>
          <a:p>
            <a:fld id="{B0685AE3-01AE-9A4F-A7D4-A5A04C82B49E}" type="slidenum">
              <a:rPr lang="en-US" smtClean="0"/>
              <a:t>‹#›</a:t>
            </a:fld>
            <a:endParaRPr lang="en-US"/>
          </a:p>
        </p:txBody>
      </p:sp>
      <p:cxnSp>
        <p:nvCxnSpPr>
          <p:cNvPr id="7" name="Straight Connector 6"/>
          <p:cNvCxnSpPr/>
          <p:nvPr/>
        </p:nvCxnSpPr>
        <p:spPr>
          <a:xfrm flipV="1">
            <a:off x="1524000" y="1652648"/>
            <a:ext cx="0" cy="1828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42862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1828754" rtl="0" eaLnBrk="1" latinLnBrk="0" hangingPunct="1">
        <a:lnSpc>
          <a:spcPct val="80000"/>
        </a:lnSpc>
        <a:spcBef>
          <a:spcPct val="0"/>
        </a:spcBef>
        <a:buNone/>
        <a:defRPr sz="8800" kern="1200" cap="all" spc="200" baseline="0">
          <a:solidFill>
            <a:schemeClr val="tx1">
              <a:lumMod val="90000"/>
              <a:lumOff val="10000"/>
            </a:schemeClr>
          </a:solidFill>
          <a:latin typeface="+mj-lt"/>
          <a:ea typeface="+mj-ea"/>
          <a:cs typeface="+mj-cs"/>
        </a:defRPr>
      </a:lvl1pPr>
    </p:titleStyle>
    <p:bodyStyle>
      <a:lvl1pPr marL="182880" indent="-182880" algn="l" defTabSz="1828754" rtl="0" eaLnBrk="1" latinLnBrk="0" hangingPunct="1">
        <a:lnSpc>
          <a:spcPct val="90000"/>
        </a:lnSpc>
        <a:spcBef>
          <a:spcPts val="2400"/>
        </a:spcBef>
        <a:spcAft>
          <a:spcPts val="400"/>
        </a:spcAft>
        <a:buClr>
          <a:schemeClr val="accent2"/>
        </a:buClr>
        <a:buSzPct val="100000"/>
        <a:buFont typeface="Tw Cen MT" panose="020B0602020104020603" pitchFamily="34" charset="0"/>
        <a:buChar char=" "/>
        <a:defRPr sz="4000" kern="1200">
          <a:solidFill>
            <a:schemeClr val="tx1"/>
          </a:solidFill>
          <a:latin typeface="+mn-lt"/>
          <a:ea typeface="+mn-ea"/>
          <a:cs typeface="+mn-cs"/>
        </a:defRPr>
      </a:lvl1pPr>
      <a:lvl2pPr marL="530352" indent="-274314" algn="l" defTabSz="1828754" rtl="0" eaLnBrk="1" latinLnBrk="0" hangingPunct="1">
        <a:lnSpc>
          <a:spcPct val="90000"/>
        </a:lnSpc>
        <a:spcBef>
          <a:spcPts val="400"/>
        </a:spcBef>
        <a:spcAft>
          <a:spcPts val="800"/>
        </a:spcAft>
        <a:buClr>
          <a:schemeClr val="accent2"/>
        </a:buClr>
        <a:buFont typeface="Wingdings 3" pitchFamily="18" charset="2"/>
        <a:buChar char=""/>
        <a:defRPr sz="3200" kern="1200">
          <a:solidFill>
            <a:schemeClr val="tx1"/>
          </a:solidFill>
          <a:latin typeface="+mn-lt"/>
          <a:ea typeface="+mn-ea"/>
          <a:cs typeface="+mn-cs"/>
        </a:defRPr>
      </a:lvl2pPr>
      <a:lvl3pPr marL="896112" indent="-274314" algn="l" defTabSz="1828754" rtl="0" eaLnBrk="1" latinLnBrk="0" hangingPunct="1">
        <a:lnSpc>
          <a:spcPct val="90000"/>
        </a:lnSpc>
        <a:spcBef>
          <a:spcPts val="400"/>
        </a:spcBef>
        <a:spcAft>
          <a:spcPts val="800"/>
        </a:spcAft>
        <a:buClr>
          <a:schemeClr val="accent2"/>
        </a:buClr>
        <a:buFont typeface="Wingdings 3" pitchFamily="18" charset="2"/>
        <a:buChar char=""/>
        <a:defRPr sz="2400" kern="1200">
          <a:solidFill>
            <a:schemeClr val="tx1"/>
          </a:solidFill>
          <a:latin typeface="+mn-lt"/>
          <a:ea typeface="+mn-ea"/>
          <a:cs typeface="+mn-cs"/>
        </a:defRPr>
      </a:lvl3pPr>
      <a:lvl4pPr marL="1188720" indent="-274314" algn="l" defTabSz="1828754" rtl="0" eaLnBrk="1" latinLnBrk="0" hangingPunct="1">
        <a:lnSpc>
          <a:spcPct val="90000"/>
        </a:lnSpc>
        <a:spcBef>
          <a:spcPts val="400"/>
        </a:spcBef>
        <a:spcAft>
          <a:spcPts val="800"/>
        </a:spcAft>
        <a:buClr>
          <a:schemeClr val="accent2"/>
        </a:buClr>
        <a:buFont typeface="Wingdings 3" pitchFamily="18" charset="2"/>
        <a:buChar char=""/>
        <a:defRPr sz="2400" kern="1200">
          <a:solidFill>
            <a:schemeClr val="tx1"/>
          </a:solidFill>
          <a:latin typeface="+mn-lt"/>
          <a:ea typeface="+mn-ea"/>
          <a:cs typeface="+mn-cs"/>
        </a:defRPr>
      </a:lvl4pPr>
      <a:lvl5pPr marL="1554480" indent="-274314" algn="l" defTabSz="1828754" rtl="0" eaLnBrk="1" latinLnBrk="0" hangingPunct="1">
        <a:lnSpc>
          <a:spcPct val="90000"/>
        </a:lnSpc>
        <a:spcBef>
          <a:spcPts val="400"/>
        </a:spcBef>
        <a:spcAft>
          <a:spcPts val="800"/>
        </a:spcAft>
        <a:buClr>
          <a:schemeClr val="accent2"/>
        </a:buClr>
        <a:buFont typeface="Wingdings 3" pitchFamily="18" charset="2"/>
        <a:buChar char=""/>
        <a:defRPr sz="2400" kern="1200">
          <a:solidFill>
            <a:schemeClr val="tx1"/>
          </a:solidFill>
          <a:latin typeface="+mn-lt"/>
          <a:ea typeface="+mn-ea"/>
          <a:cs typeface="+mn-cs"/>
        </a:defRPr>
      </a:lvl5pPr>
      <a:lvl6pPr marL="1828800" indent="-274314" algn="l" defTabSz="1828754" rtl="0" eaLnBrk="1" latinLnBrk="0" hangingPunct="1">
        <a:lnSpc>
          <a:spcPct val="90000"/>
        </a:lnSpc>
        <a:spcBef>
          <a:spcPts val="400"/>
        </a:spcBef>
        <a:spcAft>
          <a:spcPts val="800"/>
        </a:spcAft>
        <a:buClr>
          <a:schemeClr val="accent2"/>
        </a:buClr>
        <a:buFont typeface="Wingdings 3" pitchFamily="18" charset="2"/>
        <a:buChar char=""/>
        <a:defRPr sz="2400" kern="1200">
          <a:solidFill>
            <a:schemeClr val="tx1"/>
          </a:solidFill>
          <a:latin typeface="+mn-lt"/>
          <a:ea typeface="+mn-ea"/>
          <a:cs typeface="+mn-cs"/>
        </a:defRPr>
      </a:lvl6pPr>
      <a:lvl7pPr marL="2121408" indent="-274314" algn="l" defTabSz="1828754" rtl="0" eaLnBrk="1" latinLnBrk="0" hangingPunct="1">
        <a:lnSpc>
          <a:spcPct val="90000"/>
        </a:lnSpc>
        <a:spcBef>
          <a:spcPts val="400"/>
        </a:spcBef>
        <a:spcAft>
          <a:spcPts val="800"/>
        </a:spcAft>
        <a:buClr>
          <a:schemeClr val="accent2"/>
        </a:buClr>
        <a:buFont typeface="Wingdings 3" pitchFamily="18" charset="2"/>
        <a:buChar char=""/>
        <a:defRPr sz="2400" kern="1200">
          <a:solidFill>
            <a:schemeClr val="tx1"/>
          </a:solidFill>
          <a:latin typeface="+mn-lt"/>
          <a:ea typeface="+mn-ea"/>
          <a:cs typeface="+mn-cs"/>
        </a:defRPr>
      </a:lvl7pPr>
      <a:lvl8pPr marL="2432304" indent="-274314" algn="l" defTabSz="1828754" rtl="0" eaLnBrk="1" latinLnBrk="0" hangingPunct="1">
        <a:lnSpc>
          <a:spcPct val="90000"/>
        </a:lnSpc>
        <a:spcBef>
          <a:spcPts val="400"/>
        </a:spcBef>
        <a:spcAft>
          <a:spcPts val="800"/>
        </a:spcAft>
        <a:buClr>
          <a:schemeClr val="accent2"/>
        </a:buClr>
        <a:buFont typeface="Wingdings 3" pitchFamily="18" charset="2"/>
        <a:buChar char=""/>
        <a:defRPr sz="2400" kern="1200">
          <a:solidFill>
            <a:schemeClr val="tx1"/>
          </a:solidFill>
          <a:latin typeface="+mn-lt"/>
          <a:ea typeface="+mn-ea"/>
          <a:cs typeface="+mn-cs"/>
        </a:defRPr>
      </a:lvl8pPr>
      <a:lvl9pPr marL="2724912" indent="-274314" algn="l" defTabSz="1828754" rtl="0" eaLnBrk="1" latinLnBrk="0" hangingPunct="1">
        <a:lnSpc>
          <a:spcPct val="90000"/>
        </a:lnSpc>
        <a:spcBef>
          <a:spcPts val="400"/>
        </a:spcBef>
        <a:spcAft>
          <a:spcPts val="800"/>
        </a:spcAft>
        <a:buClr>
          <a:schemeClr val="accent2"/>
        </a:buClr>
        <a:buFont typeface="Wingdings 3" pitchFamily="18" charset="2"/>
        <a:buChar char=""/>
        <a:defRPr sz="2400" kern="1200">
          <a:solidFill>
            <a:schemeClr val="tx1"/>
          </a:solidFill>
          <a:latin typeface="+mn-lt"/>
          <a:ea typeface="+mn-ea"/>
          <a:cs typeface="+mn-cs"/>
        </a:defRPr>
      </a:lvl9pPr>
    </p:bodyStyle>
    <p:otherStyle>
      <a:defPPr>
        <a:defRPr lang="en-US"/>
      </a:defPPr>
      <a:lvl1pPr marL="0" algn="l" defTabSz="1828754" rtl="0" eaLnBrk="1" latinLnBrk="0" hangingPunct="1">
        <a:defRPr sz="3600" kern="1200">
          <a:solidFill>
            <a:schemeClr val="tx1"/>
          </a:solidFill>
          <a:latin typeface="+mn-lt"/>
          <a:ea typeface="+mn-ea"/>
          <a:cs typeface="+mn-cs"/>
        </a:defRPr>
      </a:lvl1pPr>
      <a:lvl2pPr marL="914378"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2" algn="l" defTabSz="1828754" rtl="0" eaLnBrk="1" latinLnBrk="0" hangingPunct="1">
        <a:defRPr sz="3600" kern="1200">
          <a:solidFill>
            <a:schemeClr val="tx1"/>
          </a:solidFill>
          <a:latin typeface="+mn-lt"/>
          <a:ea typeface="+mn-ea"/>
          <a:cs typeface="+mn-cs"/>
        </a:defRPr>
      </a:lvl4pPr>
      <a:lvl5pPr marL="3657508"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2"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8" algn="l" defTabSz="182875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41572"/>
            <a:ext cx="243840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0"/>
          </a:p>
        </p:txBody>
      </p:sp>
      <p:sp>
        <p:nvSpPr>
          <p:cNvPr id="2" name="Title Placeholder 1"/>
          <p:cNvSpPr>
            <a:spLocks noGrp="1"/>
          </p:cNvSpPr>
          <p:nvPr>
            <p:ph type="title"/>
          </p:nvPr>
        </p:nvSpPr>
        <p:spPr>
          <a:xfrm>
            <a:off x="1219200" y="1066800"/>
            <a:ext cx="21945600" cy="198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3200400"/>
            <a:ext cx="21945600" cy="9753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2438400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0"/>
          </a:p>
        </p:txBody>
      </p:sp>
      <p:sp>
        <p:nvSpPr>
          <p:cNvPr id="4" name="Date Placeholder 3"/>
          <p:cNvSpPr>
            <a:spLocks noGrp="1"/>
          </p:cNvSpPr>
          <p:nvPr>
            <p:ph type="dt" sz="half" idx="2"/>
          </p:nvPr>
        </p:nvSpPr>
        <p:spPr>
          <a:xfrm>
            <a:off x="1219200" y="36576"/>
            <a:ext cx="7721600" cy="658368"/>
          </a:xfrm>
          <a:prstGeom prst="rect">
            <a:avLst/>
          </a:prstGeom>
        </p:spPr>
        <p:txBody>
          <a:bodyPr vert="horz" lIns="91440" tIns="45720" rIns="91440" bIns="45720" rtlCol="0" anchor="ctr"/>
          <a:lstStyle>
            <a:lvl1pPr algn="l">
              <a:defRPr sz="2400">
                <a:solidFill>
                  <a:srgbClr val="FFFFFF"/>
                </a:solidFill>
              </a:defRPr>
            </a:lvl1pPr>
          </a:lstStyle>
          <a:p>
            <a:pPr>
              <a:defRPr/>
            </a:pPr>
            <a:endParaRPr lang="en-US"/>
          </a:p>
        </p:txBody>
      </p:sp>
      <p:sp>
        <p:nvSpPr>
          <p:cNvPr id="5" name="Footer Placeholder 4"/>
          <p:cNvSpPr>
            <a:spLocks noGrp="1"/>
          </p:cNvSpPr>
          <p:nvPr>
            <p:ph type="ftr" sz="quarter" idx="3"/>
          </p:nvPr>
        </p:nvSpPr>
        <p:spPr>
          <a:xfrm>
            <a:off x="9144000" y="36576"/>
            <a:ext cx="10972800" cy="658368"/>
          </a:xfrm>
          <a:prstGeom prst="rect">
            <a:avLst/>
          </a:prstGeom>
        </p:spPr>
        <p:txBody>
          <a:bodyPr vert="horz" lIns="91440" tIns="45720" rIns="91440" bIns="45720" rtlCol="0" anchor="ctr"/>
          <a:lstStyle>
            <a:lvl1pPr algn="ctr">
              <a:defRPr sz="24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20320000" y="36576"/>
            <a:ext cx="2844800" cy="658368"/>
          </a:xfrm>
          <a:prstGeom prst="rect">
            <a:avLst/>
          </a:prstGeom>
        </p:spPr>
        <p:txBody>
          <a:bodyPr vert="horz" lIns="91440" tIns="45720" rIns="91440" bIns="45720" rtlCol="0" anchor="ctr"/>
          <a:lstStyle>
            <a:lvl1pPr algn="l">
              <a:defRPr sz="2800" b="1">
                <a:solidFill>
                  <a:srgbClr val="FFFFFF"/>
                </a:solidFill>
              </a:defRPr>
            </a:lvl1pPr>
          </a:lstStyle>
          <a:p>
            <a:pPr>
              <a:defRPr/>
            </a:pPr>
            <a:fld id="{B6AABC0D-75D7-4BC6-8A01-4AE5B504AB6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1828800" rtl="0" eaLnBrk="1" latinLnBrk="0" hangingPunct="1">
        <a:spcBef>
          <a:spcPct val="0"/>
        </a:spcBef>
        <a:buNone/>
        <a:defRPr sz="8000" kern="1200" spc="-200" baseline="0">
          <a:solidFill>
            <a:schemeClr val="tx2"/>
          </a:solidFill>
          <a:latin typeface="+mj-lt"/>
          <a:ea typeface="+mj-ea"/>
          <a:cs typeface="+mj-cs"/>
        </a:defRPr>
      </a:lvl1pPr>
    </p:titleStyle>
    <p:bodyStyle>
      <a:lvl1pPr marL="365760" indent="-365760" algn="l" defTabSz="1828800" rtl="0" eaLnBrk="1" latinLnBrk="0" hangingPunct="1">
        <a:spcBef>
          <a:spcPct val="20000"/>
        </a:spcBef>
        <a:buClr>
          <a:schemeClr val="accent1"/>
        </a:buClr>
        <a:buSzPct val="85000"/>
        <a:buFont typeface="Arial" pitchFamily="34" charset="0"/>
        <a:buChar char="•"/>
        <a:defRPr sz="4800" kern="1200">
          <a:solidFill>
            <a:schemeClr val="tx1"/>
          </a:solidFill>
          <a:latin typeface="+mn-lt"/>
          <a:ea typeface="+mn-ea"/>
          <a:cs typeface="+mn-cs"/>
        </a:defRPr>
      </a:lvl1pPr>
      <a:lvl2pPr marL="914400" indent="-365760" algn="l" defTabSz="1828800" rtl="0" eaLnBrk="1" latinLnBrk="0" hangingPunct="1">
        <a:spcBef>
          <a:spcPct val="20000"/>
        </a:spcBef>
        <a:buClr>
          <a:schemeClr val="accent1"/>
        </a:buClr>
        <a:buSzPct val="85000"/>
        <a:buFont typeface="Arial" pitchFamily="34" charset="0"/>
        <a:buChar char="•"/>
        <a:defRPr sz="4000" kern="1200">
          <a:solidFill>
            <a:schemeClr val="tx1"/>
          </a:solidFill>
          <a:latin typeface="+mn-lt"/>
          <a:ea typeface="+mn-ea"/>
          <a:cs typeface="+mn-cs"/>
        </a:defRPr>
      </a:lvl2pPr>
      <a:lvl3pPr marL="1463040" indent="-365760" algn="l" defTabSz="1828800" rtl="0" eaLnBrk="1" latinLnBrk="0" hangingPunct="1">
        <a:spcBef>
          <a:spcPct val="20000"/>
        </a:spcBef>
        <a:buClr>
          <a:schemeClr val="accent1"/>
        </a:buClr>
        <a:buSzPct val="90000"/>
        <a:buFont typeface="Arial" pitchFamily="34" charset="0"/>
        <a:buChar char="•"/>
        <a:defRPr sz="3600" kern="1200">
          <a:solidFill>
            <a:schemeClr val="tx1"/>
          </a:solidFill>
          <a:latin typeface="+mn-lt"/>
          <a:ea typeface="+mn-ea"/>
          <a:cs typeface="+mn-cs"/>
        </a:defRPr>
      </a:lvl3pPr>
      <a:lvl4pPr marL="2011680" indent="-365760" algn="l" defTabSz="1828800" rtl="0" eaLnBrk="1" latinLnBrk="0" hangingPunct="1">
        <a:spcBef>
          <a:spcPct val="20000"/>
        </a:spcBef>
        <a:buClr>
          <a:schemeClr val="accent1"/>
        </a:buClr>
        <a:buFont typeface="Arial" pitchFamily="34" charset="0"/>
        <a:buChar char="•"/>
        <a:defRPr sz="3200" kern="1200">
          <a:solidFill>
            <a:schemeClr val="tx1"/>
          </a:solidFill>
          <a:latin typeface="+mn-lt"/>
          <a:ea typeface="+mn-ea"/>
          <a:cs typeface="+mn-cs"/>
        </a:defRPr>
      </a:lvl4pPr>
      <a:lvl5pPr marL="2377440" indent="-274320" algn="l" defTabSz="1828800" rtl="0" eaLnBrk="1" latinLnBrk="0" hangingPunct="1">
        <a:spcBef>
          <a:spcPct val="20000"/>
        </a:spcBef>
        <a:buClr>
          <a:schemeClr val="accent1"/>
        </a:buClr>
        <a:buSzPct val="100000"/>
        <a:buFont typeface="Arial" pitchFamily="34" charset="0"/>
        <a:buChar char="•"/>
        <a:defRPr sz="2800" kern="1200" baseline="0">
          <a:solidFill>
            <a:schemeClr val="tx1"/>
          </a:solidFill>
          <a:latin typeface="+mn-lt"/>
          <a:ea typeface="+mn-ea"/>
          <a:cs typeface="+mn-cs"/>
        </a:defRPr>
      </a:lvl5pPr>
      <a:lvl6pPr marL="2743200" indent="-365760" algn="l" defTabSz="18288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6pPr>
      <a:lvl7pPr marL="3108960" indent="-365760" algn="l" defTabSz="18288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7pPr>
      <a:lvl8pPr marL="3474720" indent="-365760" algn="l" defTabSz="18288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8pPr>
      <a:lvl9pPr marL="3840480" indent="-365760" algn="l" defTabSz="18288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www.bluetooth.com/auracast/how-it-work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provost.virginia.edu/subsite/coaa/hearing-loop"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kcr9z@virginia.edu" TargetMode="External"/><Relationship Id="rId2" Type="http://schemas.openxmlformats.org/officeDocument/2006/relationships/hyperlink" Target="https://provost.virginia.edu/subsite/coaa/hearing-loop"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who.int/news-room/fact-sheets/detail/deafness-and-hearing-loss#:~:text=People%20who%20are%20hard%20of,use%20sign%20language%20for%20communication"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hearinglink.org/technology/fm-system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itle orange"/>
          <p:cNvSpPr txBox="1">
            <a:spLocks noGrp="1"/>
          </p:cNvSpPr>
          <p:nvPr>
            <p:ph type="title"/>
          </p:nvPr>
        </p:nvSpPr>
        <p:spPr>
          <a:xfrm>
            <a:off x="1145394" y="2377440"/>
            <a:ext cx="21971005" cy="4648202"/>
          </a:xfrm>
        </p:spPr>
        <p:txBody>
          <a:bodyPr/>
          <a:lstStyle/>
          <a:p>
            <a:r>
              <a:rPr lang="en-US" dirty="0"/>
              <a:t>Assistive Listening Systems</a:t>
            </a:r>
          </a:p>
        </p:txBody>
      </p:sp>
      <p:sp>
        <p:nvSpPr>
          <p:cNvPr id="10" name="Subtitle 9">
            <a:extLst>
              <a:ext uri="{FF2B5EF4-FFF2-40B4-BE49-F238E27FC236}">
                <a16:creationId xmlns:a16="http://schemas.microsoft.com/office/drawing/2014/main" id="{DE0878D3-38F5-7030-70D4-5461AD71C55C}"/>
              </a:ext>
            </a:extLst>
          </p:cNvPr>
          <p:cNvSpPr>
            <a:spLocks noGrp="1"/>
          </p:cNvSpPr>
          <p:nvPr>
            <p:ph type="subTitle" idx="23"/>
          </p:nvPr>
        </p:nvSpPr>
        <p:spPr/>
        <p:txBody>
          <a:bodyPr lIns="50800" tIns="50800" rIns="50800" bIns="50800" numCol="1" spcCol="1098550" anchor="t">
            <a:normAutofit/>
          </a:bodyPr>
          <a:lstStyle/>
          <a:p>
            <a:r>
              <a:rPr lang="en-US" dirty="0">
                <a:latin typeface="ITC Franklin Gothic Std Med"/>
              </a:rPr>
              <a:t>UVA's Decision to Prioritize Hearing Loop</a:t>
            </a:r>
            <a:endParaRPr lang="en-US" dirty="0"/>
          </a:p>
        </p:txBody>
      </p:sp>
      <p:sp>
        <p:nvSpPr>
          <p:cNvPr id="338" name="Tobias, July 12th 2023"/>
          <p:cNvSpPr txBox="1">
            <a:spLocks noGrp="1"/>
          </p:cNvSpPr>
          <p:nvPr>
            <p:ph type="body" sz="quarter" idx="1"/>
          </p:nvPr>
        </p:nvSpPr>
        <p:spPr>
          <a:xfrm>
            <a:off x="1206499" y="11631511"/>
            <a:ext cx="18059605" cy="1324637"/>
          </a:xfrm>
        </p:spPr>
        <p:txBody>
          <a:bodyPr lIns="45718" tIns="45718" rIns="45718" bIns="45718" numCol="1" spcCol="38100" anchor="t">
            <a:normAutofit fontScale="92500"/>
          </a:bodyPr>
          <a:lstStyle/>
          <a:p>
            <a:r>
              <a:rPr lang="en-US" dirty="0"/>
              <a:t>Lori Kressin, Coordinator of Academic Accessibility</a:t>
            </a:r>
          </a:p>
          <a:p>
            <a:r>
              <a:rPr lang="en-US" dirty="0"/>
              <a:t>Kristin Roush, Ph.D., Audiologist/Coordinator of Deaf/Hard of Hearing and Accessible Media Services</a:t>
            </a:r>
          </a:p>
        </p:txBody>
      </p:sp>
      <p:pic>
        <p:nvPicPr>
          <p:cNvPr id="4" name="UVA Logo" descr="UVA Logo">
            <a:extLst>
              <a:ext uri="{FF2B5EF4-FFF2-40B4-BE49-F238E27FC236}">
                <a16:creationId xmlns:a16="http://schemas.microsoft.com/office/drawing/2014/main" id="{9D409A99-ACF7-6504-8885-DB89D105DA9A}"/>
              </a:ext>
            </a:extLst>
          </p:cNvPr>
          <p:cNvPicPr>
            <a:picLocks noChangeAspect="1"/>
          </p:cNvPicPr>
          <p:nvPr/>
        </p:nvPicPr>
        <p:blipFill rotWithShape="1">
          <a:blip r:embed="rId2"/>
          <a:srcRect l="-78105" t="358" r="-2332" b="-431"/>
          <a:stretch/>
        </p:blipFill>
        <p:spPr>
          <a:xfrm>
            <a:off x="17287502" y="11836400"/>
            <a:ext cx="5827713" cy="785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ection Title Orange"/>
          <p:cNvSpPr txBox="1">
            <a:spLocks noGrp="1"/>
          </p:cNvSpPr>
          <p:nvPr>
            <p:ph type="title"/>
          </p:nvPr>
        </p:nvSpPr>
        <p:spPr>
          <a:xfrm>
            <a:off x="1136569" y="2377440"/>
            <a:ext cx="21971005" cy="4648202"/>
          </a:xfrm>
        </p:spPr>
        <p:txBody>
          <a:bodyPr anchor="b">
            <a:normAutofit/>
          </a:bodyPr>
          <a:lstStyle>
            <a:lvl1pPr>
              <a:defRPr spc="-300"/>
            </a:lvl1pPr>
          </a:lstStyle>
          <a:p>
            <a:r>
              <a:rPr lang="en-US" dirty="0"/>
              <a:t>Assistive Listening Systems (ALS)</a:t>
            </a:r>
          </a:p>
        </p:txBody>
      </p:sp>
      <p:sp>
        <p:nvSpPr>
          <p:cNvPr id="407" name="Subtitle 2">
            <a:extLst>
              <a:ext uri="{FF2B5EF4-FFF2-40B4-BE49-F238E27FC236}">
                <a16:creationId xmlns:a16="http://schemas.microsoft.com/office/drawing/2014/main" id="{3C1E0D87-AF09-5FA1-9931-3E3955EF31C6}"/>
              </a:ext>
            </a:extLst>
          </p:cNvPr>
          <p:cNvSpPr>
            <a:spLocks noGrp="1"/>
          </p:cNvSpPr>
          <p:nvPr>
            <p:ph type="subTitle" idx="23"/>
          </p:nvPr>
        </p:nvSpPr>
        <p:spPr>
          <a:xfrm>
            <a:off x="1201342" y="7604190"/>
            <a:ext cx="21981316" cy="1904997"/>
          </a:xfrm>
        </p:spPr>
        <p:txBody>
          <a:bodyPr lIns="50800" tIns="50800" rIns="50800" bIns="50800" numCol="1" spcCol="1098550" anchor="t">
            <a:normAutofit/>
          </a:bodyPr>
          <a:lstStyle/>
          <a:p>
            <a:r>
              <a:rPr lang="en-US" sz="3200" dirty="0">
                <a:latin typeface="ITC Franklin Gothic Std Med"/>
              </a:rPr>
              <a:t>any device that improves communication with or without amplification</a:t>
            </a:r>
            <a:endParaRPr lang="en-US" dirty="0">
              <a:latin typeface="ITC Franklin Gothic Std Med"/>
            </a:endParaRPr>
          </a:p>
        </p:txBody>
      </p:sp>
    </p:spTree>
    <p:extLst>
      <p:ext uri="{BB962C8B-B14F-4D97-AF65-F5344CB8AC3E}">
        <p14:creationId xmlns:p14="http://schemas.microsoft.com/office/powerpoint/2010/main" val="21691841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itle &amp; bullets"/>
          <p:cNvSpPr txBox="1">
            <a:spLocks noGrp="1"/>
          </p:cNvSpPr>
          <p:nvPr>
            <p:ph type="title"/>
          </p:nvPr>
        </p:nvSpPr>
        <p:spPr>
          <a:xfrm>
            <a:off x="1206499" y="1183047"/>
            <a:ext cx="18293613" cy="1505304"/>
          </a:xfrm>
        </p:spPr>
        <p:txBody>
          <a:bodyPr>
            <a:normAutofit/>
          </a:bodyPr>
          <a:lstStyle>
            <a:lvl1pPr>
              <a:defRPr spc="-200"/>
            </a:lvl1pPr>
          </a:lstStyle>
          <a:p>
            <a:r>
              <a:rPr lang="en-US" sz="5900"/>
              <a:t>ADDRESS THESE LISTENING CHALLENGES</a:t>
            </a:r>
          </a:p>
        </p:txBody>
      </p:sp>
      <p:sp>
        <p:nvSpPr>
          <p:cNvPr id="396" name="Bullet…"/>
          <p:cNvSpPr txBox="1">
            <a:spLocks noGrp="1"/>
          </p:cNvSpPr>
          <p:nvPr>
            <p:ph type="body" sz="half" idx="21"/>
          </p:nvPr>
        </p:nvSpPr>
        <p:spPr>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a:bodyPr>
          <a:lstStyle/>
          <a:p>
            <a:r>
              <a:rPr lang="en-US"/>
              <a:t>Volume</a:t>
            </a:r>
          </a:p>
          <a:p>
            <a:r>
              <a:rPr lang="en-US"/>
              <a:t>Background noise</a:t>
            </a:r>
          </a:p>
          <a:p>
            <a:r>
              <a:rPr lang="en-US"/>
              <a:t>Distance between the sound source and the listener</a:t>
            </a:r>
          </a:p>
          <a:p>
            <a:r>
              <a:rPr lang="en-US"/>
              <a:t>Poor acoustics </a:t>
            </a:r>
          </a:p>
        </p:txBody>
      </p:sp>
      <p:pic>
        <p:nvPicPr>
          <p:cNvPr id="5" name="Picture Placeholder 4" descr="A cartoon ear character holding binoculars">
            <a:extLst>
              <a:ext uri="{FF2B5EF4-FFF2-40B4-BE49-F238E27FC236}">
                <a16:creationId xmlns:a16="http://schemas.microsoft.com/office/drawing/2014/main" id="{5CEDF45A-F5D1-7340-335B-B5F4CC6E1625}"/>
              </a:ext>
            </a:extLst>
          </p:cNvPr>
          <p:cNvPicPr>
            <a:picLocks noGrp="1" noChangeAspect="1"/>
          </p:cNvPicPr>
          <p:nvPr>
            <p:ph type="pic" idx="22"/>
          </p:nvPr>
        </p:nvPicPr>
        <p:blipFill rotWithShape="1">
          <a:blip r:embed="rId3"/>
          <a:srcRect l="12071" r="12071"/>
          <a:stretch/>
        </p:blipFill>
        <p:spPr>
          <a:xfrm>
            <a:off x="13715999" y="2828330"/>
            <a:ext cx="9405779" cy="9617671"/>
          </a:xfrm>
        </p:spPr>
      </p:pic>
    </p:spTree>
    <p:extLst>
      <p:ext uri="{BB962C8B-B14F-4D97-AF65-F5344CB8AC3E}">
        <p14:creationId xmlns:p14="http://schemas.microsoft.com/office/powerpoint/2010/main" val="327794058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cap="all">
                <a:solidFill>
                  <a:srgbClr val="232D48"/>
                </a:solidFill>
                <a:latin typeface="ITC Franklin Gothic Std Book"/>
              </a:rPr>
              <a:t>APPLICATION of Assistive listening systems</a:t>
            </a:r>
          </a:p>
        </p:txBody>
      </p:sp>
      <p:sp>
        <p:nvSpPr>
          <p:cNvPr id="4" name="Text Placeholder 3">
            <a:extLst>
              <a:ext uri="{FF2B5EF4-FFF2-40B4-BE49-F238E27FC236}">
                <a16:creationId xmlns:a16="http://schemas.microsoft.com/office/drawing/2014/main" id="{A151487A-6D7E-A155-60BE-784B924C9704}"/>
              </a:ext>
            </a:extLst>
          </p:cNvPr>
          <p:cNvSpPr>
            <a:spLocks noGrp="1"/>
          </p:cNvSpPr>
          <p:nvPr>
            <p:ph type="body" idx="1"/>
          </p:nvPr>
        </p:nvSpPr>
        <p:spPr/>
        <p:txBody>
          <a:bodyPr/>
          <a:lstStyle/>
          <a:p>
            <a:r>
              <a:rPr lang="en-US"/>
              <a:t>USED WITH</a:t>
            </a:r>
            <a:endParaRPr lang="en-US" dirty="0"/>
          </a:p>
        </p:txBody>
      </p:sp>
      <p:sp>
        <p:nvSpPr>
          <p:cNvPr id="6" name="Content Placeholder 5">
            <a:extLst>
              <a:ext uri="{FF2B5EF4-FFF2-40B4-BE49-F238E27FC236}">
                <a16:creationId xmlns:a16="http://schemas.microsoft.com/office/drawing/2014/main" id="{13980ABD-108E-EC64-90E1-274831A9AB95}"/>
              </a:ext>
            </a:extLst>
          </p:cNvPr>
          <p:cNvSpPr>
            <a:spLocks noGrp="1"/>
          </p:cNvSpPr>
          <p:nvPr>
            <p:ph sz="half" idx="2"/>
          </p:nvPr>
        </p:nvSpPr>
        <p:spPr/>
        <p:txBody>
          <a:bodyPr vert="horz" lIns="91440" tIns="45720" rIns="91440" bIns="45720" rtlCol="0" anchor="t">
            <a:normAutofit/>
          </a:bodyPr>
          <a:lstStyle/>
          <a:p>
            <a:pPr>
              <a:spcBef>
                <a:spcPts val="20"/>
              </a:spcBef>
            </a:pPr>
            <a:r>
              <a:rPr lang="en-US" dirty="0">
                <a:cs typeface="Arial"/>
              </a:rPr>
              <a:t>normal hearing individuals </a:t>
            </a:r>
          </a:p>
          <a:p>
            <a:pPr>
              <a:spcBef>
                <a:spcPts val="20"/>
              </a:spcBef>
            </a:pPr>
            <a:r>
              <a:rPr lang="en-US" dirty="0">
                <a:cs typeface="Arial"/>
              </a:rPr>
              <a:t>those with mild to profound</a:t>
            </a:r>
            <a:r>
              <a:rPr lang="en-US">
                <a:cs typeface="Arial"/>
              </a:rPr>
              <a:t> hearing loss</a:t>
            </a:r>
            <a:endParaRPr lang="en-US" dirty="0">
              <a:cs typeface="Arial"/>
            </a:endParaRPr>
          </a:p>
          <a:p>
            <a:pPr>
              <a:spcBef>
                <a:spcPts val="20"/>
              </a:spcBef>
            </a:pPr>
            <a:r>
              <a:rPr lang="en-US" dirty="0">
                <a:cs typeface="Arial"/>
              </a:rPr>
              <a:t>hearing aid </a:t>
            </a:r>
            <a:r>
              <a:rPr lang="en-US">
                <a:cs typeface="Arial"/>
              </a:rPr>
              <a:t>users</a:t>
            </a:r>
          </a:p>
          <a:p>
            <a:pPr>
              <a:spcBef>
                <a:spcPts val="20"/>
              </a:spcBef>
            </a:pPr>
            <a:r>
              <a:rPr lang="en-US" dirty="0">
                <a:cs typeface="Arial"/>
              </a:rPr>
              <a:t>cochlear implant users</a:t>
            </a:r>
            <a:endParaRPr lang="en-US">
              <a:cs typeface="Arial"/>
            </a:endParaRPr>
          </a:p>
          <a:p>
            <a:pPr>
              <a:spcBef>
                <a:spcPts val="20"/>
              </a:spcBef>
            </a:pPr>
            <a:endParaRPr lang="en-US" dirty="0"/>
          </a:p>
        </p:txBody>
      </p:sp>
      <p:sp>
        <p:nvSpPr>
          <p:cNvPr id="8" name="Text Placeholder 7">
            <a:extLst>
              <a:ext uri="{FF2B5EF4-FFF2-40B4-BE49-F238E27FC236}">
                <a16:creationId xmlns:a16="http://schemas.microsoft.com/office/drawing/2014/main" id="{85ABF8EE-C829-CD84-8640-2D9A2BA3EC0A}"/>
              </a:ext>
            </a:extLst>
          </p:cNvPr>
          <p:cNvSpPr>
            <a:spLocks noGrp="1"/>
          </p:cNvSpPr>
          <p:nvPr>
            <p:ph type="body" sz="quarter" idx="3"/>
          </p:nvPr>
        </p:nvSpPr>
        <p:spPr/>
        <p:txBody>
          <a:bodyPr/>
          <a:lstStyle/>
          <a:p>
            <a:r>
              <a:rPr lang="en-US">
                <a:cs typeface="Arial"/>
              </a:rPr>
              <a:t>USED IN</a:t>
            </a:r>
            <a:endParaRPr lang="en-US"/>
          </a:p>
        </p:txBody>
      </p:sp>
      <p:sp>
        <p:nvSpPr>
          <p:cNvPr id="7" name="Content Placeholder 6">
            <a:extLst>
              <a:ext uri="{FF2B5EF4-FFF2-40B4-BE49-F238E27FC236}">
                <a16:creationId xmlns:a16="http://schemas.microsoft.com/office/drawing/2014/main" id="{42D59990-9FBD-7CE0-48CA-734BD8C3F006}"/>
              </a:ext>
            </a:extLst>
          </p:cNvPr>
          <p:cNvSpPr>
            <a:spLocks noGrp="1"/>
          </p:cNvSpPr>
          <p:nvPr>
            <p:ph sz="quarter" idx="4"/>
          </p:nvPr>
        </p:nvSpPr>
        <p:spPr/>
        <p:txBody>
          <a:bodyPr vert="horz" lIns="91440" tIns="45720" rIns="91440" bIns="45720" rtlCol="0" anchor="t">
            <a:normAutofit/>
          </a:bodyPr>
          <a:lstStyle/>
          <a:p>
            <a:pPr>
              <a:spcBef>
                <a:spcPts val="20"/>
              </a:spcBef>
            </a:pPr>
            <a:r>
              <a:rPr lang="en-US">
                <a:cs typeface="Arial"/>
              </a:rPr>
              <a:t>Places </a:t>
            </a:r>
            <a:r>
              <a:rPr lang="en-US" dirty="0">
                <a:cs typeface="Arial"/>
              </a:rPr>
              <a:t>of entertainment</a:t>
            </a:r>
            <a:endParaRPr lang="en-US">
              <a:cs typeface="Arial"/>
            </a:endParaRPr>
          </a:p>
          <a:p>
            <a:pPr>
              <a:spcBef>
                <a:spcPts val="20"/>
              </a:spcBef>
            </a:pPr>
            <a:r>
              <a:rPr lang="en-US">
                <a:cs typeface="Arial"/>
              </a:rPr>
              <a:t>Education</a:t>
            </a:r>
            <a:endParaRPr lang="en-US"/>
          </a:p>
          <a:p>
            <a:pPr>
              <a:spcBef>
                <a:spcPts val="20"/>
              </a:spcBef>
            </a:pPr>
            <a:r>
              <a:rPr lang="en-US">
                <a:cs typeface="Arial"/>
              </a:rPr>
              <a:t>Employment spaces</a:t>
            </a:r>
            <a:endParaRPr lang="en-US" dirty="0">
              <a:cs typeface="Arial"/>
            </a:endParaRPr>
          </a:p>
          <a:p>
            <a:r>
              <a:rPr lang="en-US">
                <a:cs typeface="Arial"/>
              </a:rPr>
              <a:t>Home</a:t>
            </a:r>
            <a:r>
              <a:rPr lang="en-US" dirty="0">
                <a:cs typeface="Arial"/>
              </a:rPr>
              <a:t>/personal use. </a:t>
            </a:r>
            <a:endParaRPr lang="en-US" dirty="0"/>
          </a:p>
        </p:txBody>
      </p:sp>
    </p:spTree>
    <p:extLst>
      <p:ext uri="{BB962C8B-B14F-4D97-AF65-F5344CB8AC3E}">
        <p14:creationId xmlns:p14="http://schemas.microsoft.com/office/powerpoint/2010/main" val="200931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1066800"/>
            <a:ext cx="21945600" cy="1981200"/>
          </a:xfrm>
        </p:spPr>
        <p:txBody>
          <a:bodyPr anchor="ctr">
            <a:normAutofit/>
          </a:bodyPr>
          <a:lstStyle/>
          <a:p>
            <a:r>
              <a:rPr lang="en-US" dirty="0"/>
              <a:t>Types of Assistive Listening Systems (ALS)</a:t>
            </a:r>
          </a:p>
        </p:txBody>
      </p:sp>
      <p:graphicFrame>
        <p:nvGraphicFramePr>
          <p:cNvPr id="8197" name="Rectangle 3">
            <a:extLst>
              <a:ext uri="{FF2B5EF4-FFF2-40B4-BE49-F238E27FC236}">
                <a16:creationId xmlns:a16="http://schemas.microsoft.com/office/drawing/2014/main" id="{8020DD5C-6067-F989-1DD5-07BA714DCF6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67481742"/>
              </p:ext>
            </p:extLst>
          </p:nvPr>
        </p:nvGraphicFramePr>
        <p:xfrm>
          <a:off x="1219200" y="3200400"/>
          <a:ext cx="21945600" cy="975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10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7" name="Rectangle 3">
            <a:extLst>
              <a:ext uri="{FF2B5EF4-FFF2-40B4-BE49-F238E27FC236}">
                <a16:creationId xmlns:a16="http://schemas.microsoft.com/office/drawing/2014/main" id="{8020DD5C-6067-F989-1DD5-07BA714DCF6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13768485"/>
              </p:ext>
            </p:extLst>
          </p:nvPr>
        </p:nvGraphicFramePr>
        <p:xfrm>
          <a:off x="7924800" y="1584160"/>
          <a:ext cx="15240000" cy="1115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041A308-A5C8-9A80-E47F-4D2B2E54C01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575051"/>
            <a:ext cx="7283208" cy="4184650"/>
          </a:xfrm>
          <a:prstGeom prst="rect">
            <a:avLst/>
          </a:prstGeom>
        </p:spPr>
      </p:pic>
      <p:sp>
        <p:nvSpPr>
          <p:cNvPr id="2" name="Title 1">
            <a:extLst>
              <a:ext uri="{FF2B5EF4-FFF2-40B4-BE49-F238E27FC236}">
                <a16:creationId xmlns:a16="http://schemas.microsoft.com/office/drawing/2014/main" id="{DF5A6A93-A433-957B-AC7D-27EC1EE5E87B}"/>
              </a:ext>
            </a:extLst>
          </p:cNvPr>
          <p:cNvSpPr>
            <a:spLocks noGrp="1"/>
          </p:cNvSpPr>
          <p:nvPr>
            <p:ph type="title"/>
          </p:nvPr>
        </p:nvSpPr>
        <p:spPr>
          <a:xfrm>
            <a:off x="1219200" y="-2523744"/>
            <a:ext cx="5705856" cy="2523744"/>
          </a:xfrm>
        </p:spPr>
        <p:txBody>
          <a:bodyPr vert="horz" lIns="91440" tIns="45720" rIns="91440" bIns="45720" rtlCol="0" anchor="b">
            <a:noAutofit/>
          </a:bodyPr>
          <a:lstStyle/>
          <a:p>
            <a:r>
              <a:rPr lang="en-US"/>
              <a:t>Personal assistive listening systems</a:t>
            </a:r>
          </a:p>
        </p:txBody>
      </p:sp>
    </p:spTree>
    <p:extLst>
      <p:ext uri="{BB962C8B-B14F-4D97-AF65-F5344CB8AC3E}">
        <p14:creationId xmlns:p14="http://schemas.microsoft.com/office/powerpoint/2010/main" val="35063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7" name="Rectangle 3">
            <a:extLst>
              <a:ext uri="{FF2B5EF4-FFF2-40B4-BE49-F238E27FC236}">
                <a16:creationId xmlns:a16="http://schemas.microsoft.com/office/drawing/2014/main" id="{8020DD5C-6067-F989-1DD5-07BA714DCF6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01766448"/>
              </p:ext>
            </p:extLst>
          </p:nvPr>
        </p:nvGraphicFramePr>
        <p:xfrm>
          <a:off x="7901940" y="1280160"/>
          <a:ext cx="15240000" cy="1115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A3CB6054-33B5-726E-37D2-7F05BCAEC63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900" y="4235177"/>
            <a:ext cx="6994195" cy="5245646"/>
          </a:xfrm>
          <a:prstGeom prst="rect">
            <a:avLst/>
          </a:prstGeom>
        </p:spPr>
      </p:pic>
      <p:sp>
        <p:nvSpPr>
          <p:cNvPr id="2" name="Title 1">
            <a:extLst>
              <a:ext uri="{FF2B5EF4-FFF2-40B4-BE49-F238E27FC236}">
                <a16:creationId xmlns:a16="http://schemas.microsoft.com/office/drawing/2014/main" id="{F18272A0-A53F-8B96-44BC-2C9596117DD6}"/>
              </a:ext>
            </a:extLst>
          </p:cNvPr>
          <p:cNvSpPr>
            <a:spLocks noGrp="1"/>
          </p:cNvSpPr>
          <p:nvPr>
            <p:ph type="title"/>
          </p:nvPr>
        </p:nvSpPr>
        <p:spPr>
          <a:xfrm>
            <a:off x="1219200" y="-2523744"/>
            <a:ext cx="5705856" cy="2523744"/>
          </a:xfrm>
        </p:spPr>
        <p:txBody>
          <a:bodyPr vert="horz" lIns="91440" tIns="45720" rIns="91440" bIns="45720" rtlCol="0" anchor="b">
            <a:noAutofit/>
          </a:bodyPr>
          <a:lstStyle/>
          <a:p>
            <a:r>
              <a:rPr lang="en-US"/>
              <a:t>Large area systems</a:t>
            </a:r>
          </a:p>
        </p:txBody>
      </p:sp>
    </p:spTree>
    <p:extLst>
      <p:ext uri="{BB962C8B-B14F-4D97-AF65-F5344CB8AC3E}">
        <p14:creationId xmlns:p14="http://schemas.microsoft.com/office/powerpoint/2010/main" val="311382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Grp="1" noChangeArrowheads="1"/>
          </p:cNvSpPr>
          <p:nvPr>
            <p:ph type="title"/>
          </p:nvPr>
        </p:nvSpPr>
        <p:spPr/>
        <p:txBody>
          <a:bodyPr rtlCol="0">
            <a:normAutofit fontScale="90000"/>
          </a:bodyPr>
          <a:lstStyle/>
          <a:p>
            <a:pPr defTabSz="2438337">
              <a:lnSpc>
                <a:spcPct val="80000"/>
              </a:lnSpc>
              <a:spcBef>
                <a:spcPts val="0"/>
              </a:spcBef>
              <a:defRPr/>
            </a:pPr>
            <a:r>
              <a:rPr lang="en-US" sz="8500" b="1" cap="all" dirty="0">
                <a:solidFill>
                  <a:srgbClr val="232D48"/>
                </a:solidFill>
                <a:latin typeface="ITC Franklin Gothic Std Book"/>
                <a:sym typeface="ITC Franklin Gothic Std Book"/>
              </a:rPr>
              <a:t>HOW Assistive listening systems WORK:  The 3 C</a:t>
            </a:r>
            <a:r>
              <a:rPr lang="en-US" sz="4900" b="1" cap="all" dirty="0">
                <a:solidFill>
                  <a:srgbClr val="232D48"/>
                </a:solidFill>
                <a:latin typeface="ITC Franklin Gothic Std Book"/>
                <a:sym typeface="ITC Franklin Gothic Std Book"/>
              </a:rPr>
              <a:t>s</a:t>
            </a:r>
          </a:p>
        </p:txBody>
      </p:sp>
      <p:sp>
        <p:nvSpPr>
          <p:cNvPr id="7177" name="TextBox 1"/>
          <p:cNvSpPr txBox="1">
            <a:spLocks noChangeArrowheads="1"/>
          </p:cNvSpPr>
          <p:nvPr/>
        </p:nvSpPr>
        <p:spPr bwMode="auto">
          <a:xfrm>
            <a:off x="5029200" y="9906001"/>
            <a:ext cx="3200400" cy="1077218"/>
          </a:xfrm>
          <a:prstGeom prst="rect">
            <a:avLst/>
          </a:prstGeom>
          <a:noFill/>
          <a:ln w="9525">
            <a:noFill/>
            <a:miter lim="800000"/>
            <a:headEnd/>
            <a:tailEnd/>
          </a:ln>
        </p:spPr>
        <p:txBody>
          <a:bodyPr>
            <a:spAutoFit/>
          </a:bodyPr>
          <a:lstStyle/>
          <a:p>
            <a:pPr algn="ctr"/>
            <a:r>
              <a:rPr lang="en-US" sz="3200" dirty="0"/>
              <a:t>Sound source is captured.</a:t>
            </a:r>
          </a:p>
        </p:txBody>
      </p:sp>
      <p:sp>
        <p:nvSpPr>
          <p:cNvPr id="7178" name="TextBox 2"/>
          <p:cNvSpPr txBox="1">
            <a:spLocks noChangeArrowheads="1"/>
          </p:cNvSpPr>
          <p:nvPr/>
        </p:nvSpPr>
        <p:spPr bwMode="auto">
          <a:xfrm>
            <a:off x="10329862" y="9906000"/>
            <a:ext cx="3724276" cy="1421928"/>
          </a:xfrm>
          <a:prstGeom prst="rect">
            <a:avLst/>
          </a:prstGeom>
          <a:noFill/>
          <a:ln w="9525">
            <a:noFill/>
            <a:miter lim="800000"/>
            <a:headEnd/>
            <a:tailEnd/>
          </a:ln>
        </p:spPr>
        <p:txBody>
          <a:bodyPr lIns="91440" tIns="45720" rIns="91440" bIns="45720" anchor="t">
            <a:spAutoFit/>
          </a:bodyPr>
          <a:lstStyle/>
          <a:p>
            <a:pPr algn="ctr"/>
            <a:r>
              <a:rPr lang="en-US" sz="3200" dirty="0"/>
              <a:t>Carries the signal between the sound source and listener.</a:t>
            </a:r>
          </a:p>
        </p:txBody>
      </p:sp>
      <p:sp>
        <p:nvSpPr>
          <p:cNvPr id="7179" name="TextBox 3"/>
          <p:cNvSpPr txBox="1">
            <a:spLocks noChangeArrowheads="1"/>
          </p:cNvSpPr>
          <p:nvPr/>
        </p:nvSpPr>
        <p:spPr bwMode="auto">
          <a:xfrm>
            <a:off x="16084550" y="9906000"/>
            <a:ext cx="3270250" cy="978729"/>
          </a:xfrm>
          <a:prstGeom prst="rect">
            <a:avLst/>
          </a:prstGeom>
          <a:noFill/>
          <a:ln w="9525">
            <a:noFill/>
            <a:miter lim="800000"/>
            <a:headEnd/>
            <a:tailEnd/>
          </a:ln>
        </p:spPr>
        <p:txBody>
          <a:bodyPr lIns="91440" tIns="45720" rIns="91440" bIns="45720" anchor="t">
            <a:spAutoFit/>
          </a:bodyPr>
          <a:lstStyle/>
          <a:p>
            <a:pPr algn="ctr"/>
            <a:r>
              <a:rPr lang="en-US" sz="3200" dirty="0"/>
              <a:t>Couples the sound to the listener’s ear.</a:t>
            </a:r>
          </a:p>
        </p:txBody>
      </p:sp>
      <p:graphicFrame>
        <p:nvGraphicFramePr>
          <p:cNvPr id="5" name="Diagram 4" descr="A process arrow through the catch, carry, couple of how any assistive listening system works."/>
          <p:cNvGraphicFramePr/>
          <p:nvPr>
            <p:extLst>
              <p:ext uri="{D42A27DB-BD31-4B8C-83A1-F6EECF244321}">
                <p14:modId xmlns:p14="http://schemas.microsoft.com/office/powerpoint/2010/main" val="4132635054"/>
              </p:ext>
            </p:extLst>
          </p:nvPr>
        </p:nvGraphicFramePr>
        <p:xfrm>
          <a:off x="4352924" y="3546474"/>
          <a:ext cx="156972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03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6" name="Agenda Title"/>
          <p:cNvSpPr txBox="1">
            <a:spLocks noGrp="1"/>
          </p:cNvSpPr>
          <p:nvPr>
            <p:ph type="title"/>
          </p:nvPr>
        </p:nvSpPr>
        <p:spPr>
          <a:xfrm>
            <a:off x="1206500" y="1183047"/>
            <a:ext cx="10481717" cy="1505304"/>
          </a:xfrm>
        </p:spPr>
        <p:txBody>
          <a:bodyPr lIns="50800" tIns="50800" rIns="50800" bIns="50800" anchor="t">
            <a:normAutofit/>
          </a:bodyPr>
          <a:lstStyle>
            <a:lvl1pPr>
              <a:defRPr spc="-200"/>
            </a:lvl1pPr>
          </a:lstStyle>
          <a:p>
            <a:r>
              <a:rPr lang="en-US" dirty="0"/>
              <a:t>ALS requirements</a:t>
            </a:r>
          </a:p>
        </p:txBody>
      </p:sp>
      <p:sp>
        <p:nvSpPr>
          <p:cNvPr id="377" name="Agenda Subtitle"/>
          <p:cNvSpPr txBox="1">
            <a:spLocks noGrp="1"/>
          </p:cNvSpPr>
          <p:nvPr>
            <p:ph type="body" idx="23"/>
          </p:nvPr>
        </p:nvSpPr>
        <p:spPr>
          <a:xfrm>
            <a:off x="1206500" y="2532208"/>
            <a:ext cx="10481718" cy="994425"/>
          </a:xfrm>
        </p:spPr>
        <p:txBody>
          <a:bodyPr lIns="50800" tIns="50800" rIns="50800" bIns="50800" numCol="1" spcCol="1098550" anchor="t">
            <a:normAutofit fontScale="85000" lnSpcReduction="20000"/>
          </a:bodyPr>
          <a:lstStyle/>
          <a:p>
            <a:pPr>
              <a:lnSpc>
                <a:spcPct val="90000"/>
              </a:lnSpc>
            </a:pPr>
            <a:r>
              <a:rPr lang="en-US" sz="4700" i="1" dirty="0">
                <a:solidFill>
                  <a:schemeClr val="accent3"/>
                </a:solidFill>
                <a:latin typeface="ITC Franklin Gothic Std Med"/>
              </a:rPr>
              <a:t>Per the ADA, permanent installed systems are required when:</a:t>
            </a:r>
            <a:endParaRPr lang="en-US" i="1" dirty="0" err="1">
              <a:solidFill>
                <a:schemeClr val="accent3"/>
              </a:solidFill>
            </a:endParaRPr>
          </a:p>
        </p:txBody>
      </p:sp>
      <p:sp>
        <p:nvSpPr>
          <p:cNvPr id="378" name="Agenda item…"/>
          <p:cNvSpPr txBox="1">
            <a:spLocks noGrp="1"/>
          </p:cNvSpPr>
          <p:nvPr>
            <p:ph type="body" sz="half" idx="21"/>
          </p:nvPr>
        </p:nvSpPr>
        <p:spPr>
          <a:xfrm>
            <a:off x="1206500" y="4248503"/>
            <a:ext cx="10481717" cy="8256014"/>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numCol="1" spcCol="38100" anchor="t">
            <a:normAutofit/>
          </a:bodyPr>
          <a:lstStyle/>
          <a:p>
            <a:r>
              <a:rPr lang="en-US" sz="4400"/>
              <a:t>Audible communications are integral to the use of space (</a:t>
            </a:r>
            <a:r>
              <a:rPr lang="en-US" sz="3200"/>
              <a:t>concert, lecture halls, playhouses, meeting rooms, movie theaters, etc.)</a:t>
            </a:r>
            <a:endParaRPr lang="en-US" sz="4400"/>
          </a:p>
          <a:p>
            <a:r>
              <a:rPr lang="en-US" sz="4400"/>
              <a:t>The venue can accommodate at least 50 persons</a:t>
            </a:r>
          </a:p>
          <a:p>
            <a:r>
              <a:rPr lang="en-US" sz="4400"/>
              <a:t>The venue has an audio-amplification system</a:t>
            </a:r>
          </a:p>
          <a:p>
            <a:r>
              <a:rPr lang="en-US" sz="4400"/>
              <a:t>The venue has fixed seating</a:t>
            </a:r>
          </a:p>
          <a:p>
            <a:r>
              <a:rPr lang="en-US" sz="4400"/>
              <a:t>The preference of the user must be considered</a:t>
            </a:r>
          </a:p>
        </p:txBody>
      </p:sp>
      <p:pic>
        <p:nvPicPr>
          <p:cNvPr id="380" name="Picture 379" descr="Empty rows of chair">
            <a:extLst>
              <a:ext uri="{FF2B5EF4-FFF2-40B4-BE49-F238E27FC236}">
                <a16:creationId xmlns:a16="http://schemas.microsoft.com/office/drawing/2014/main" id="{957273CB-8AE4-F4D2-7EF4-0504061EA5CA}"/>
              </a:ext>
            </a:extLst>
          </p:cNvPr>
          <p:cNvPicPr>
            <a:picLocks noChangeAspect="1"/>
          </p:cNvPicPr>
          <p:nvPr/>
        </p:nvPicPr>
        <p:blipFill rotWithShape="1">
          <a:blip r:embed="rId3"/>
          <a:srcRect l="8656" r="26066" b="1"/>
          <a:stretch/>
        </p:blipFill>
        <p:spPr>
          <a:xfrm>
            <a:off x="12192001" y="1270000"/>
            <a:ext cx="10929778" cy="11176002"/>
          </a:xfrm>
          <a:prstGeom prst="rect">
            <a:avLst/>
          </a:prstGeom>
          <a:noFill/>
        </p:spPr>
      </p:pic>
    </p:spTree>
    <p:extLst>
      <p:ext uri="{BB962C8B-B14F-4D97-AF65-F5344CB8AC3E}">
        <p14:creationId xmlns:p14="http://schemas.microsoft.com/office/powerpoint/2010/main" val="109729412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A25BD3-2C50-EC47-046E-F503DD38A608}"/>
              </a:ext>
            </a:extLst>
          </p:cNvPr>
          <p:cNvSpPr>
            <a:spLocks noGrp="1"/>
          </p:cNvSpPr>
          <p:nvPr>
            <p:ph type="title"/>
          </p:nvPr>
        </p:nvSpPr>
        <p:spPr/>
        <p:txBody>
          <a:bodyPr/>
          <a:lstStyle/>
          <a:p>
            <a:r>
              <a:rPr lang="en-US">
                <a:latin typeface="ITC Franklin Gothic Std Book"/>
              </a:rPr>
              <a:t>So, how do we chose?</a:t>
            </a:r>
          </a:p>
        </p:txBody>
      </p:sp>
    </p:spTree>
    <p:extLst>
      <p:ext uri="{BB962C8B-B14F-4D97-AF65-F5344CB8AC3E}">
        <p14:creationId xmlns:p14="http://schemas.microsoft.com/office/powerpoint/2010/main" val="8928350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6ED36950-3DBB-6132-ABA4-354C03B457DE}"/>
              </a:ext>
            </a:extLst>
          </p:cNvPr>
          <p:cNvSpPr txBox="1">
            <a:spLocks noGrp="1"/>
          </p:cNvSpPr>
          <p:nvPr>
            <p:ph type="title" idx="4294967295"/>
          </p:nvPr>
        </p:nvSpPr>
        <p:spPr>
          <a:xfrm>
            <a:off x="1206500" y="868757"/>
            <a:ext cx="21971000" cy="143495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rmAutofit/>
          </a:bodyPr>
          <a:lstStyle>
            <a:lvl1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1pPr>
            <a:lvl2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2pPr>
            <a:lvl3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3pPr>
            <a:lvl4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4pPr>
            <a:lvl5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5pPr>
            <a:lvl6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6pPr>
            <a:lvl7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7pPr>
            <a:lvl8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8pPr>
            <a:lvl9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9pPr>
          </a:lstStyle>
          <a:p>
            <a:pPr marL="0" marR="0" lvl="0" indent="0" algn="l" defTabSz="2438337" rtl="0" eaLnBrk="1" fontAlgn="auto" latinLnBrk="0" hangingPunct="1">
              <a:lnSpc>
                <a:spcPct val="80000"/>
              </a:lnSpc>
              <a:spcBef>
                <a:spcPts val="0"/>
              </a:spcBef>
              <a:spcAft>
                <a:spcPts val="0"/>
              </a:spcAft>
              <a:buClrTx/>
              <a:buSzTx/>
              <a:buFontTx/>
              <a:buNone/>
              <a:tabLst/>
              <a:defRPr/>
            </a:pPr>
            <a:r>
              <a:rPr kumimoji="0" lang="en-US" sz="8500" b="1" i="0" u="none" strike="noStrike" kern="0" cap="all" spc="-170" normalizeH="0" baseline="0" noProof="0">
                <a:ln>
                  <a:noFill/>
                </a:ln>
                <a:solidFill>
                  <a:srgbClr val="232D48"/>
                </a:solidFill>
                <a:effectLst/>
                <a:uLnTx/>
                <a:uFillTx/>
                <a:latin typeface="ITC Franklin Gothic Std Book"/>
                <a:ea typeface="ITC Franklin Gothic Std Book"/>
                <a:cs typeface="ITC Franklin Gothic Std Book"/>
                <a:sym typeface="ITC Franklin Gothic Std Book"/>
              </a:rPr>
              <a:t>FM/RF/IR SYSTEMS</a:t>
            </a:r>
          </a:p>
        </p:txBody>
      </p:sp>
      <p:graphicFrame>
        <p:nvGraphicFramePr>
          <p:cNvPr id="7" name="Table 6">
            <a:extLst>
              <a:ext uri="{FF2B5EF4-FFF2-40B4-BE49-F238E27FC236}">
                <a16:creationId xmlns:a16="http://schemas.microsoft.com/office/drawing/2014/main" id="{7D63758A-8E68-EA78-F70E-2210173FC86E}"/>
              </a:ext>
            </a:extLst>
          </p:cNvPr>
          <p:cNvGraphicFramePr>
            <a:graphicFrameLocks noGrp="1"/>
          </p:cNvGraphicFramePr>
          <p:nvPr>
            <p:extLst>
              <p:ext uri="{D42A27DB-BD31-4B8C-83A1-F6EECF244321}">
                <p14:modId xmlns:p14="http://schemas.microsoft.com/office/powerpoint/2010/main" val="2614533315"/>
              </p:ext>
            </p:extLst>
          </p:nvPr>
        </p:nvGraphicFramePr>
        <p:xfrm>
          <a:off x="1206500" y="2484655"/>
          <a:ext cx="12763500" cy="10549229"/>
        </p:xfrm>
        <a:graphic>
          <a:graphicData uri="http://schemas.openxmlformats.org/drawingml/2006/table">
            <a:tbl>
              <a:tblPr firstRow="1" bandRow="1">
                <a:tableStyleId>{5940675A-B579-460E-94D1-54222C63F5DA}</a:tableStyleId>
              </a:tblPr>
              <a:tblGrid>
                <a:gridCol w="906534">
                  <a:extLst>
                    <a:ext uri="{9D8B030D-6E8A-4147-A177-3AD203B41FA5}">
                      <a16:colId xmlns:a16="http://schemas.microsoft.com/office/drawing/2014/main" val="2141037250"/>
                    </a:ext>
                  </a:extLst>
                </a:gridCol>
                <a:gridCol w="11856966">
                  <a:extLst>
                    <a:ext uri="{9D8B030D-6E8A-4147-A177-3AD203B41FA5}">
                      <a16:colId xmlns:a16="http://schemas.microsoft.com/office/drawing/2014/main" val="983138417"/>
                    </a:ext>
                  </a:extLst>
                </a:gridCol>
              </a:tblGrid>
              <a:tr h="4971389">
                <a:tc>
                  <a:txBody>
                    <a:bodyPr/>
                    <a:lstStyle/>
                    <a:p>
                      <a:r>
                        <a:rPr lang="en-US" sz="5400" dirty="0"/>
                        <a:t>PROS</a:t>
                      </a:r>
                    </a:p>
                  </a:txBody>
                  <a:tcPr vert="vert270">
                    <a:solidFill>
                      <a:schemeClr val="accent3"/>
                    </a:solidFill>
                  </a:tcPr>
                </a:tc>
                <a:tc>
                  <a:txBody>
                    <a:bodyPr/>
                    <a:lstStyle/>
                    <a:p>
                      <a:endParaRPr lang="en-US" sz="4000" dirty="0"/>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Lower upfront cost</a:t>
                      </a:r>
                      <a:endParaRPr lang="en-US" dirty="0">
                        <a:sym typeface="ITC Franklin Gothic Std Book"/>
                      </a:endParaRPr>
                    </a:p>
                    <a:p>
                      <a:pPr marL="285750" indent="-285750" algn="l" rtl="0" fontAlgn="base">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sym typeface="ITC Franklin Gothic Std Book"/>
                        </a:rPr>
                        <a:t>Variety of coupling methods can be used depending on need/device</a:t>
                      </a:r>
                      <a:r>
                        <a:rPr lang="en-US" sz="4000" b="0" i="0" u="none" strike="noStrike" cap="none" spc="0" baseline="0" dirty="0">
                          <a:solidFill>
                            <a:schemeClr val="tx1"/>
                          </a:solidFill>
                          <a:effectLst/>
                          <a:uFillTx/>
                          <a:latin typeface="+mn-lt"/>
                          <a:ea typeface="+mn-ea"/>
                          <a:cs typeface="+mn-cs"/>
                        </a:rPr>
                        <a:t> (universal)</a:t>
                      </a:r>
                      <a:endParaRPr lang="en-US" sz="4000" b="0" i="0" u="none" strike="noStrike" cap="none" spc="0" baseline="0" dirty="0">
                        <a:solidFill>
                          <a:schemeClr val="tx1"/>
                        </a:solidFill>
                        <a:effectLst/>
                        <a:uFillTx/>
                        <a:latin typeface="+mn-lt"/>
                        <a:ea typeface="+mn-ea"/>
                        <a:cs typeface="+mn-cs"/>
                        <a:sym typeface="ITC Franklin Gothic Std Book"/>
                      </a:endParaRPr>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FM/RF can be used indoors/outdoors</a:t>
                      </a:r>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IR offers privacy</a:t>
                      </a:r>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Appropriate for areas where other solutions are not</a:t>
                      </a:r>
                      <a:endParaRPr lang="en-US" dirty="0">
                        <a:sym typeface="ITC Franklin Gothic Std Book"/>
                      </a:endParaRPr>
                    </a:p>
                    <a:p>
                      <a:pPr algn="l"/>
                      <a:endParaRPr lang="en-US" sz="4000" dirty="0"/>
                    </a:p>
                  </a:txBody>
                  <a:tcPr/>
                </a:tc>
                <a:extLst>
                  <a:ext uri="{0D108BD9-81ED-4DB2-BD59-A6C34878D82A}">
                    <a16:rowId xmlns:a16="http://schemas.microsoft.com/office/drawing/2014/main" val="663061632"/>
                  </a:ext>
                </a:extLst>
              </a:tr>
              <a:tr h="5391199">
                <a:tc>
                  <a:txBody>
                    <a:bodyPr/>
                    <a:lstStyle/>
                    <a:p>
                      <a:r>
                        <a:rPr lang="en-US" sz="5400" dirty="0">
                          <a:solidFill>
                            <a:schemeClr val="bg1"/>
                          </a:solidFill>
                        </a:rPr>
                        <a:t>CONS</a:t>
                      </a:r>
                    </a:p>
                  </a:txBody>
                  <a:tcPr vert="vert270">
                    <a:solidFill>
                      <a:schemeClr val="accent1"/>
                    </a:solidFill>
                  </a:tcPr>
                </a:tc>
                <a:tc>
                  <a:txBody>
                    <a:bodyPr/>
                    <a:lstStyle/>
                    <a:p>
                      <a:pPr marL="0" indent="0" algn="l">
                        <a:buFont typeface="Arial" panose="020B0604020202020204" pitchFamily="34" charset="0"/>
                        <a:buNone/>
                      </a:pPr>
                      <a:endParaRPr lang="en-US" sz="4000" dirty="0"/>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Users must self-identify to get/request a receiver</a:t>
                      </a:r>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Management/administration is high.</a:t>
                      </a:r>
                    </a:p>
                    <a:p>
                      <a:pPr marL="285750" indent="-285750" algn="l" rtl="0" fontAlgn="base">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H</a:t>
                      </a:r>
                      <a:r>
                        <a:rPr lang="en-US" sz="4000" b="0" i="0" u="none" strike="noStrike" cap="none" spc="0" baseline="0" dirty="0">
                          <a:solidFill>
                            <a:schemeClr val="tx1"/>
                          </a:solidFill>
                          <a:effectLst/>
                          <a:uFillTx/>
                          <a:latin typeface="+mn-lt"/>
                          <a:ea typeface="+mn-ea"/>
                          <a:cs typeface="+mn-cs"/>
                          <a:sym typeface="ITC Franklin Gothic Std Book"/>
                        </a:rPr>
                        <a:t>as greatest distance​</a:t>
                      </a:r>
                      <a:r>
                        <a:rPr lang="en-US" sz="4000" b="0" i="0" u="none" strike="noStrike" cap="none" spc="0" baseline="0" dirty="0">
                          <a:solidFill>
                            <a:schemeClr val="tx1"/>
                          </a:solidFill>
                          <a:effectLst/>
                          <a:uFillTx/>
                          <a:latin typeface="+mn-lt"/>
                          <a:ea typeface="+mn-ea"/>
                          <a:cs typeface="+mn-cs"/>
                        </a:rPr>
                        <a:t> but can have interference</a:t>
                      </a:r>
                    </a:p>
                    <a:p>
                      <a:pPr marL="285750" lvl="0" indent="-285750" algn="l">
                        <a:lnSpc>
                          <a:spcPct val="100000"/>
                        </a:lnSpc>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IR requires line of sight between the transmitter and receiver</a:t>
                      </a:r>
                    </a:p>
                    <a:p>
                      <a:pPr marL="285750" lvl="0" indent="-285750" algn="l">
                        <a:lnSpc>
                          <a:spcPct val="100000"/>
                        </a:lnSpc>
                        <a:buFont typeface="Arial" panose="020B0604020202020204" pitchFamily="34" charset="0"/>
                        <a:buChar char="•"/>
                      </a:pPr>
                      <a:r>
                        <a:rPr lang="en-US" sz="4000" b="0" i="0" u="none" strike="noStrike" cap="none" spc="0" baseline="0" noProof="0" dirty="0">
                          <a:solidFill>
                            <a:srgbClr val="222C4A"/>
                          </a:solidFill>
                          <a:effectLst/>
                          <a:uFillTx/>
                          <a:latin typeface="+mn-lt"/>
                        </a:rPr>
                        <a:t>IR does not operate as effectively in sunlight/natural light</a:t>
                      </a:r>
                    </a:p>
                    <a:p>
                      <a:pPr marL="0" indent="0" algn="l" rtl="0" fontAlgn="base">
                        <a:buFont typeface="Arial" panose="020B0604020202020204" pitchFamily="34" charset="0"/>
                        <a:buNone/>
                      </a:pPr>
                      <a:endParaRPr lang="en-US" sz="4000" dirty="0"/>
                    </a:p>
                  </a:txBody>
                  <a:tcPr/>
                </a:tc>
                <a:extLst>
                  <a:ext uri="{0D108BD9-81ED-4DB2-BD59-A6C34878D82A}">
                    <a16:rowId xmlns:a16="http://schemas.microsoft.com/office/drawing/2014/main" val="1215108275"/>
                  </a:ext>
                </a:extLst>
              </a:tr>
            </a:tbl>
          </a:graphicData>
        </a:graphic>
      </p:graphicFrame>
      <p:pic>
        <p:nvPicPr>
          <p:cNvPr id="4" name="Picture 3" descr="Example of FM assistive listening system including amplifier with antenna and listening receivers.">
            <a:extLst>
              <a:ext uri="{FF2B5EF4-FFF2-40B4-BE49-F238E27FC236}">
                <a16:creationId xmlns:a16="http://schemas.microsoft.com/office/drawing/2014/main" id="{EF95C768-2383-B2D6-3671-ADCB7E607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4200" y="2484655"/>
            <a:ext cx="9982200" cy="5394026"/>
          </a:xfrm>
          <a:prstGeom prst="rect">
            <a:avLst/>
          </a:prstGeom>
        </p:spPr>
      </p:pic>
      <p:pic>
        <p:nvPicPr>
          <p:cNvPr id="8" name="Picture 7" descr="Infrared listening system included transmitter, line of sight receiver, personal receiver, and headset.">
            <a:extLst>
              <a:ext uri="{FF2B5EF4-FFF2-40B4-BE49-F238E27FC236}">
                <a16:creationId xmlns:a16="http://schemas.microsoft.com/office/drawing/2014/main" id="{6FEF9407-2718-05E3-B037-648C8E56E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4930" y="8851900"/>
            <a:ext cx="8514445" cy="3136900"/>
          </a:xfrm>
          <a:prstGeom prst="rect">
            <a:avLst/>
          </a:prstGeom>
        </p:spPr>
      </p:pic>
    </p:spTree>
    <p:extLst>
      <p:ext uri="{BB962C8B-B14F-4D97-AF65-F5344CB8AC3E}">
        <p14:creationId xmlns:p14="http://schemas.microsoft.com/office/powerpoint/2010/main" val="18401970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8FE7-2327-B904-33E1-7BCE6EFDBC1E}"/>
              </a:ext>
            </a:extLst>
          </p:cNvPr>
          <p:cNvSpPr>
            <a:spLocks noGrp="1"/>
          </p:cNvSpPr>
          <p:nvPr>
            <p:ph type="title"/>
          </p:nvPr>
        </p:nvSpPr>
        <p:spPr/>
        <p:txBody>
          <a:bodyPr/>
          <a:lstStyle/>
          <a:p>
            <a:r>
              <a:rPr lang="en-US" dirty="0"/>
              <a:t>Thank you </a:t>
            </a:r>
            <a:r>
              <a:rPr lang="en-US" dirty="0" err="1"/>
              <a:t>OTOjOY</a:t>
            </a:r>
            <a:r>
              <a:rPr lang="en-US" dirty="0"/>
              <a:t> for the hearing loop in this room!</a:t>
            </a:r>
          </a:p>
        </p:txBody>
      </p:sp>
    </p:spTree>
    <p:extLst>
      <p:ext uri="{BB962C8B-B14F-4D97-AF65-F5344CB8AC3E}">
        <p14:creationId xmlns:p14="http://schemas.microsoft.com/office/powerpoint/2010/main" val="92870106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6ED36950-3DBB-6132-ABA4-354C03B457DE}"/>
              </a:ext>
            </a:extLst>
          </p:cNvPr>
          <p:cNvSpPr txBox="1">
            <a:spLocks noGrp="1"/>
          </p:cNvSpPr>
          <p:nvPr>
            <p:ph type="title" idx="4294967295"/>
          </p:nvPr>
        </p:nvSpPr>
        <p:spPr>
          <a:xfrm>
            <a:off x="1183564" y="891693"/>
            <a:ext cx="21971000" cy="143495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rmAutofit/>
          </a:bodyPr>
          <a:lstStyle>
            <a:lvl1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1pPr>
            <a:lvl2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2pPr>
            <a:lvl3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3pPr>
            <a:lvl4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4pPr>
            <a:lvl5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5pPr>
            <a:lvl6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6pPr>
            <a:lvl7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7pPr>
            <a:lvl8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8pPr>
            <a:lvl9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9pPr>
          </a:lstStyle>
          <a:p>
            <a:pPr marL="0" marR="0" lvl="0" indent="0" algn="l" defTabSz="2438337" rtl="0" eaLnBrk="1" fontAlgn="auto" latinLnBrk="0" hangingPunct="1">
              <a:lnSpc>
                <a:spcPct val="80000"/>
              </a:lnSpc>
              <a:spcBef>
                <a:spcPts val="0"/>
              </a:spcBef>
              <a:spcAft>
                <a:spcPts val="0"/>
              </a:spcAft>
              <a:buClrTx/>
              <a:buSzTx/>
              <a:buFontTx/>
              <a:buNone/>
              <a:tabLst/>
              <a:defRPr/>
            </a:pPr>
            <a:r>
              <a:rPr kumimoji="0" lang="en-US" sz="8500" b="1" i="0" u="none" strike="noStrike" kern="0" cap="all" spc="-170" normalizeH="0" baseline="0" noProof="0">
                <a:ln>
                  <a:noFill/>
                </a:ln>
                <a:solidFill>
                  <a:srgbClr val="232D48"/>
                </a:solidFill>
                <a:effectLst/>
                <a:uLnTx/>
                <a:uFillTx/>
                <a:latin typeface="ITC Franklin Gothic Std Book"/>
                <a:ea typeface="ITC Franklin Gothic Std Book"/>
                <a:cs typeface="ITC Franklin Gothic Std Book"/>
                <a:sym typeface="ITC Franklin Gothic Std Book"/>
              </a:rPr>
              <a:t>BLUETOOTH/WIFI SYSTEMS</a:t>
            </a:r>
          </a:p>
        </p:txBody>
      </p:sp>
      <p:graphicFrame>
        <p:nvGraphicFramePr>
          <p:cNvPr id="7" name="Table 6">
            <a:extLst>
              <a:ext uri="{FF2B5EF4-FFF2-40B4-BE49-F238E27FC236}">
                <a16:creationId xmlns:a16="http://schemas.microsoft.com/office/drawing/2014/main" id="{7D63758A-8E68-EA78-F70E-2210173FC86E}"/>
              </a:ext>
            </a:extLst>
          </p:cNvPr>
          <p:cNvGraphicFramePr>
            <a:graphicFrameLocks noGrp="1"/>
          </p:cNvGraphicFramePr>
          <p:nvPr>
            <p:extLst>
              <p:ext uri="{D42A27DB-BD31-4B8C-83A1-F6EECF244321}">
                <p14:modId xmlns:p14="http://schemas.microsoft.com/office/powerpoint/2010/main" val="3644342172"/>
              </p:ext>
            </p:extLst>
          </p:nvPr>
        </p:nvGraphicFramePr>
        <p:xfrm>
          <a:off x="1206500" y="2484655"/>
          <a:ext cx="11809048" cy="10421085"/>
        </p:xfrm>
        <a:graphic>
          <a:graphicData uri="http://schemas.openxmlformats.org/drawingml/2006/table">
            <a:tbl>
              <a:tblPr firstRow="1" bandRow="1">
                <a:tableStyleId>{5940675A-B579-460E-94D1-54222C63F5DA}</a:tableStyleId>
              </a:tblPr>
              <a:tblGrid>
                <a:gridCol w="836247">
                  <a:extLst>
                    <a:ext uri="{9D8B030D-6E8A-4147-A177-3AD203B41FA5}">
                      <a16:colId xmlns:a16="http://schemas.microsoft.com/office/drawing/2014/main" val="2141037250"/>
                    </a:ext>
                  </a:extLst>
                </a:gridCol>
                <a:gridCol w="10972801">
                  <a:extLst>
                    <a:ext uri="{9D8B030D-6E8A-4147-A177-3AD203B41FA5}">
                      <a16:colId xmlns:a16="http://schemas.microsoft.com/office/drawing/2014/main" val="983138417"/>
                    </a:ext>
                  </a:extLst>
                </a:gridCol>
              </a:tblGrid>
              <a:tr h="4233645">
                <a:tc>
                  <a:txBody>
                    <a:bodyPr/>
                    <a:lstStyle/>
                    <a:p>
                      <a:r>
                        <a:rPr lang="en-US" sz="5400" dirty="0"/>
                        <a:t>PROS</a:t>
                      </a:r>
                    </a:p>
                  </a:txBody>
                  <a:tcPr vert="vert270">
                    <a:solidFill>
                      <a:schemeClr val="accent3"/>
                    </a:solidFill>
                  </a:tcPr>
                </a:tc>
                <a:tc>
                  <a:txBody>
                    <a:bodyPr/>
                    <a:lstStyle/>
                    <a:p>
                      <a:endParaRPr lang="en-US" sz="4000" dirty="0"/>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Low cost</a:t>
                      </a:r>
                      <a:endParaRPr lang="en-US" dirty="0">
                        <a:sym typeface="ITC Franklin Gothic Std Book"/>
                      </a:endParaRPr>
                    </a:p>
                    <a:p>
                      <a:pPr marL="285750" lvl="0" indent="-285750" algn="l">
                        <a:lnSpc>
                          <a:spcPct val="100000"/>
                        </a:lnSpc>
                        <a:buFont typeface="Arial" panose="020B0604020202020204" pitchFamily="34" charset="0"/>
                        <a:buChar char="•"/>
                      </a:pPr>
                      <a:r>
                        <a:rPr lang="en-US" sz="4000" b="0" i="0" u="none" strike="noStrike" cap="none" spc="0" baseline="0" noProof="0" dirty="0">
                          <a:solidFill>
                            <a:srgbClr val="222C4A"/>
                          </a:solidFill>
                          <a:effectLst/>
                          <a:uFillTx/>
                          <a:latin typeface="Franklin Gothic Book"/>
                        </a:rPr>
                        <a:t>Good for one-on-one situations</a:t>
                      </a:r>
                    </a:p>
                    <a:p>
                      <a:pPr marL="285750" lvl="0" indent="-285750" algn="l">
                        <a:lnSpc>
                          <a:spcPct val="100000"/>
                        </a:lnSpc>
                        <a:buFont typeface="Arial" panose="020B0604020202020204" pitchFamily="34" charset="0"/>
                        <a:buChar char="•"/>
                      </a:pPr>
                      <a:r>
                        <a:rPr lang="en-US" sz="4000" b="0" i="0" u="none" strike="noStrike" cap="none" spc="0" baseline="0" noProof="0" dirty="0">
                          <a:solidFill>
                            <a:srgbClr val="222C4A"/>
                          </a:solidFill>
                          <a:effectLst/>
                          <a:uFillTx/>
                          <a:latin typeface="Franklin Gothic Book"/>
                        </a:rPr>
                        <a:t>Developing technology</a:t>
                      </a:r>
                    </a:p>
                    <a:p>
                      <a:pPr marL="285750" lvl="0" indent="-285750" algn="l">
                        <a:lnSpc>
                          <a:spcPct val="100000"/>
                        </a:lnSpc>
                        <a:buFont typeface="Arial" panose="020B0604020202020204" pitchFamily="34" charset="0"/>
                        <a:buChar char="•"/>
                      </a:pPr>
                      <a:endParaRPr lang="en-US" sz="4000" b="0" i="0" u="none" strike="noStrike" cap="none" spc="0" baseline="0" noProof="0" dirty="0">
                        <a:solidFill>
                          <a:srgbClr val="222C4A"/>
                        </a:solidFill>
                        <a:effectLst/>
                        <a:uFillTx/>
                        <a:latin typeface="Franklin Gothic Book"/>
                      </a:endParaRPr>
                    </a:p>
                    <a:p>
                      <a:pPr algn="l"/>
                      <a:endParaRPr lang="en-US" sz="4000" dirty="0"/>
                    </a:p>
                  </a:txBody>
                  <a:tcPr/>
                </a:tc>
                <a:extLst>
                  <a:ext uri="{0D108BD9-81ED-4DB2-BD59-A6C34878D82A}">
                    <a16:rowId xmlns:a16="http://schemas.microsoft.com/office/drawing/2014/main" val="663061632"/>
                  </a:ext>
                </a:extLst>
              </a:tr>
              <a:tr h="4747031">
                <a:tc>
                  <a:txBody>
                    <a:bodyPr/>
                    <a:lstStyle/>
                    <a:p>
                      <a:r>
                        <a:rPr lang="en-US" sz="5400" dirty="0">
                          <a:solidFill>
                            <a:schemeClr val="bg1"/>
                          </a:solidFill>
                        </a:rPr>
                        <a:t>CONS</a:t>
                      </a:r>
                    </a:p>
                  </a:txBody>
                  <a:tcPr vert="vert270">
                    <a:solidFill>
                      <a:schemeClr val="accent1"/>
                    </a:solidFill>
                  </a:tcPr>
                </a:tc>
                <a:tc>
                  <a:txBody>
                    <a:bodyPr/>
                    <a:lstStyle/>
                    <a:p>
                      <a:pPr marL="0" indent="0" algn="l">
                        <a:buFont typeface="Arial" panose="020B0604020202020204" pitchFamily="34" charset="0"/>
                        <a:buNone/>
                      </a:pPr>
                      <a:endParaRPr lang="en-US" sz="4000" dirty="0"/>
                    </a:p>
                    <a:p>
                      <a:pPr marL="285750" lvl="0" indent="-285750" algn="l">
                        <a:lnSpc>
                          <a:spcPct val="100000"/>
                        </a:lnSpc>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Set up can be complicated for some</a:t>
                      </a:r>
                    </a:p>
                    <a:p>
                      <a:pPr marL="285750" lvl="0" indent="-285750" algn="l">
                        <a:lnSpc>
                          <a:spcPct val="100000"/>
                        </a:lnSpc>
                        <a:buFont typeface="Arial" panose="020B0604020202020204" pitchFamily="34" charset="0"/>
                        <a:buChar char="•"/>
                      </a:pPr>
                      <a:r>
                        <a:rPr lang="en-US" sz="4000" b="0" i="0" u="none" strike="noStrike" cap="none" spc="0" baseline="0" noProof="0" dirty="0">
                          <a:solidFill>
                            <a:srgbClr val="222C4A"/>
                          </a:solidFill>
                          <a:effectLst/>
                          <a:uFillTx/>
                          <a:latin typeface="Franklin Gothic Book"/>
                        </a:rPr>
                        <a:t>Bluetooth signal not stable, expected interference due to wide use. </a:t>
                      </a:r>
                    </a:p>
                    <a:p>
                      <a:pPr marL="285750" lvl="0" indent="-285750" algn="l">
                        <a:lnSpc>
                          <a:spcPct val="100000"/>
                        </a:lnSpc>
                        <a:buFont typeface="Arial" panose="020B0604020202020204" pitchFamily="34" charset="0"/>
                        <a:buChar char="•"/>
                      </a:pPr>
                      <a:r>
                        <a:rPr lang="en-US" sz="4000" b="0" i="0" u="none" strike="noStrike" cap="none" spc="0" baseline="0" noProof="0" dirty="0">
                          <a:solidFill>
                            <a:srgbClr val="222C4A"/>
                          </a:solidFill>
                          <a:effectLst/>
                          <a:uFillTx/>
                          <a:latin typeface="Franklin Gothic Book"/>
                        </a:rPr>
                        <a:t>Only one-to-one solution</a:t>
                      </a:r>
                    </a:p>
                    <a:p>
                      <a:pPr marL="285750" lvl="0" indent="-285750" algn="l">
                        <a:lnSpc>
                          <a:spcPct val="100000"/>
                        </a:lnSpc>
                        <a:buFont typeface="Arial" panose="020B0604020202020204" pitchFamily="34" charset="0"/>
                        <a:buChar char="•"/>
                      </a:pPr>
                      <a:r>
                        <a:rPr lang="en-US" sz="4000" b="0" i="0" u="none" strike="noStrike" cap="none" spc="0" baseline="0" noProof="0" dirty="0">
                          <a:solidFill>
                            <a:srgbClr val="222C4A"/>
                          </a:solidFill>
                          <a:effectLst/>
                          <a:uFillTx/>
                          <a:latin typeface="Franklin Gothic Book"/>
                        </a:rPr>
                        <a:t>Requires their own device</a:t>
                      </a:r>
                    </a:p>
                    <a:p>
                      <a:pPr marL="285750" lvl="0" indent="-285750" algn="l">
                        <a:lnSpc>
                          <a:spcPct val="100000"/>
                        </a:lnSpc>
                        <a:buFont typeface="Arial" panose="020B0604020202020204" pitchFamily="34" charset="0"/>
                        <a:buChar char="•"/>
                      </a:pPr>
                      <a:r>
                        <a:rPr lang="en-US" sz="4000" b="0" i="0" u="none" strike="noStrike" cap="none" spc="0" baseline="0" noProof="0" dirty="0" err="1">
                          <a:solidFill>
                            <a:srgbClr val="222C4A"/>
                          </a:solidFill>
                          <a:effectLst/>
                          <a:uFillTx/>
                          <a:latin typeface="Franklin Gothic Book"/>
                        </a:rPr>
                        <a:t>WiFi</a:t>
                      </a:r>
                      <a:r>
                        <a:rPr lang="en-US" sz="4000" b="0" i="0" u="none" strike="noStrike" cap="none" spc="0" baseline="0" noProof="0" dirty="0">
                          <a:solidFill>
                            <a:srgbClr val="222C4A"/>
                          </a:solidFill>
                          <a:effectLst/>
                          <a:uFillTx/>
                          <a:latin typeface="Franklin Gothic Book"/>
                        </a:rPr>
                        <a:t>/Network security concerns</a:t>
                      </a:r>
                    </a:p>
                    <a:p>
                      <a:pPr marL="285750" lvl="0" indent="-285750" algn="l">
                        <a:lnSpc>
                          <a:spcPct val="100000"/>
                        </a:lnSpc>
                        <a:buFont typeface="Arial" panose="020B0604020202020204" pitchFamily="34" charset="0"/>
                        <a:buChar char="•"/>
                      </a:pPr>
                      <a:r>
                        <a:rPr lang="en-US" sz="4000" b="0" i="0" u="none" strike="noStrike" cap="none" spc="0" baseline="0" noProof="0" dirty="0">
                          <a:solidFill>
                            <a:srgbClr val="222C4A"/>
                          </a:solidFill>
                          <a:effectLst/>
                          <a:uFillTx/>
                          <a:latin typeface="Franklin Gothic Book"/>
                        </a:rPr>
                        <a:t>Battery drain for both smart phone and hearing device</a:t>
                      </a:r>
                    </a:p>
                    <a:p>
                      <a:pPr marL="285750" lvl="0" indent="-285750" algn="l">
                        <a:lnSpc>
                          <a:spcPct val="100000"/>
                        </a:lnSpc>
                        <a:buFont typeface="Arial" panose="020B0604020202020204" pitchFamily="34" charset="0"/>
                        <a:buChar char="•"/>
                      </a:pPr>
                      <a:endParaRPr lang="en-US" sz="4000" b="0" i="0" u="none" strike="noStrike" cap="none" spc="0" baseline="0" dirty="0">
                        <a:solidFill>
                          <a:schemeClr val="tx1"/>
                        </a:solidFill>
                        <a:effectLst/>
                        <a:uFillTx/>
                        <a:latin typeface="+mn-lt"/>
                        <a:ea typeface="+mn-ea"/>
                        <a:cs typeface="+mn-cs"/>
                      </a:endParaRPr>
                    </a:p>
                  </a:txBody>
                  <a:tcPr/>
                </a:tc>
                <a:extLst>
                  <a:ext uri="{0D108BD9-81ED-4DB2-BD59-A6C34878D82A}">
                    <a16:rowId xmlns:a16="http://schemas.microsoft.com/office/drawing/2014/main" val="1215108275"/>
                  </a:ext>
                </a:extLst>
              </a:tr>
            </a:tbl>
          </a:graphicData>
        </a:graphic>
      </p:graphicFrame>
      <p:pic>
        <p:nvPicPr>
          <p:cNvPr id="4" name="Picture 3" descr="A wireless device sending a signal to a smartphone. The smartphone can choose which channel to attach to. Hearing aids would be connected to the smart phone via bluetooth.">
            <a:extLst>
              <a:ext uri="{FF2B5EF4-FFF2-40B4-BE49-F238E27FC236}">
                <a16:creationId xmlns:a16="http://schemas.microsoft.com/office/drawing/2014/main" id="{8A687958-DB52-753F-B75F-45D6835BA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4909" y="3670300"/>
            <a:ext cx="9959291" cy="5550644"/>
          </a:xfrm>
          <a:prstGeom prst="rect">
            <a:avLst/>
          </a:prstGeom>
        </p:spPr>
      </p:pic>
    </p:spTree>
    <p:extLst>
      <p:ext uri="{BB962C8B-B14F-4D97-AF65-F5344CB8AC3E}">
        <p14:creationId xmlns:p14="http://schemas.microsoft.com/office/powerpoint/2010/main" val="15588326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6ED36950-3DBB-6132-ABA4-354C03B457DE}"/>
              </a:ext>
            </a:extLst>
          </p:cNvPr>
          <p:cNvSpPr txBox="1">
            <a:spLocks noGrp="1"/>
          </p:cNvSpPr>
          <p:nvPr>
            <p:ph type="title" idx="4294967295"/>
          </p:nvPr>
        </p:nvSpPr>
        <p:spPr>
          <a:xfrm>
            <a:off x="1183564" y="891693"/>
            <a:ext cx="21971000" cy="1434950"/>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rmAutofit/>
          </a:bodyPr>
          <a:lstStyle>
            <a:lvl1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1pPr>
            <a:lvl2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2pPr>
            <a:lvl3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3pPr>
            <a:lvl4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4pPr>
            <a:lvl5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5pPr>
            <a:lvl6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6pPr>
            <a:lvl7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7pPr>
            <a:lvl8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8pPr>
            <a:lvl9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9pPr>
          </a:lstStyle>
          <a:p>
            <a:pPr marL="0" marR="0" lvl="0" indent="0" algn="l" defTabSz="2438337" rtl="0" eaLnBrk="1" fontAlgn="auto" latinLnBrk="0" hangingPunct="1">
              <a:lnSpc>
                <a:spcPct val="80000"/>
              </a:lnSpc>
              <a:spcBef>
                <a:spcPts val="0"/>
              </a:spcBef>
              <a:spcAft>
                <a:spcPts val="0"/>
              </a:spcAft>
              <a:buClrTx/>
              <a:buSzTx/>
              <a:buFontTx/>
              <a:buNone/>
              <a:tabLst/>
              <a:defRPr/>
            </a:pPr>
            <a:r>
              <a:rPr kumimoji="0" lang="en-US" sz="8500" b="1" i="0" u="none" strike="noStrike" kern="0" cap="all" spc="-170" normalizeH="0" baseline="0" noProof="0">
                <a:ln>
                  <a:noFill/>
                </a:ln>
                <a:solidFill>
                  <a:srgbClr val="232D48"/>
                </a:solidFill>
                <a:effectLst/>
                <a:uLnTx/>
                <a:uFillTx/>
                <a:latin typeface="ITC Franklin Gothic Std Book"/>
                <a:ea typeface="ITC Franklin Gothic Std Book"/>
                <a:cs typeface="ITC Franklin Gothic Std Book"/>
                <a:sym typeface="ITC Franklin Gothic Std Book"/>
              </a:rPr>
              <a:t>HEARING loop SYSTEMS</a:t>
            </a:r>
          </a:p>
        </p:txBody>
      </p:sp>
      <p:graphicFrame>
        <p:nvGraphicFramePr>
          <p:cNvPr id="7" name="Table 6">
            <a:extLst>
              <a:ext uri="{FF2B5EF4-FFF2-40B4-BE49-F238E27FC236}">
                <a16:creationId xmlns:a16="http://schemas.microsoft.com/office/drawing/2014/main" id="{7D63758A-8E68-EA78-F70E-2210173FC86E}"/>
              </a:ext>
            </a:extLst>
          </p:cNvPr>
          <p:cNvGraphicFramePr>
            <a:graphicFrameLocks noGrp="1"/>
          </p:cNvGraphicFramePr>
          <p:nvPr>
            <p:extLst>
              <p:ext uri="{D42A27DB-BD31-4B8C-83A1-F6EECF244321}">
                <p14:modId xmlns:p14="http://schemas.microsoft.com/office/powerpoint/2010/main" val="2007284469"/>
              </p:ext>
            </p:extLst>
          </p:nvPr>
        </p:nvGraphicFramePr>
        <p:xfrm>
          <a:off x="1206500" y="2484655"/>
          <a:ext cx="11809048" cy="10076520"/>
        </p:xfrm>
        <a:graphic>
          <a:graphicData uri="http://schemas.openxmlformats.org/drawingml/2006/table">
            <a:tbl>
              <a:tblPr firstRow="1" bandRow="1">
                <a:tableStyleId>{5940675A-B579-460E-94D1-54222C63F5DA}</a:tableStyleId>
              </a:tblPr>
              <a:tblGrid>
                <a:gridCol w="836247">
                  <a:extLst>
                    <a:ext uri="{9D8B030D-6E8A-4147-A177-3AD203B41FA5}">
                      <a16:colId xmlns:a16="http://schemas.microsoft.com/office/drawing/2014/main" val="2141037250"/>
                    </a:ext>
                  </a:extLst>
                </a:gridCol>
                <a:gridCol w="10972801">
                  <a:extLst>
                    <a:ext uri="{9D8B030D-6E8A-4147-A177-3AD203B41FA5}">
                      <a16:colId xmlns:a16="http://schemas.microsoft.com/office/drawing/2014/main" val="983138417"/>
                    </a:ext>
                  </a:extLst>
                </a:gridCol>
              </a:tblGrid>
              <a:tr h="5329489">
                <a:tc>
                  <a:txBody>
                    <a:bodyPr/>
                    <a:lstStyle/>
                    <a:p>
                      <a:r>
                        <a:rPr lang="en-US" sz="5400" dirty="0"/>
                        <a:t>PROS</a:t>
                      </a:r>
                    </a:p>
                  </a:txBody>
                  <a:tcPr vert="vert270">
                    <a:solidFill>
                      <a:schemeClr val="accent3"/>
                    </a:solidFill>
                  </a:tcPr>
                </a:tc>
                <a:tc>
                  <a:txBody>
                    <a:bodyPr/>
                    <a:lstStyle/>
                    <a:p>
                      <a:endParaRPr lang="en-US" sz="4000" dirty="0"/>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Inexpensive in comparison but can vary greatly</a:t>
                      </a:r>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Easy to use</a:t>
                      </a:r>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Availability</a:t>
                      </a:r>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Universal (as long as you have a T-coil or use a receiver)</a:t>
                      </a:r>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Can be used indoors and outdoors</a:t>
                      </a:r>
                      <a:endParaRPr lang="en-US" sz="4000" b="0" i="0" u="none" strike="noStrike" cap="none" spc="0" baseline="0" noProof="0" dirty="0">
                        <a:solidFill>
                          <a:srgbClr val="222C4A"/>
                        </a:solidFill>
                        <a:effectLst/>
                        <a:uFillTx/>
                        <a:latin typeface="Franklin Gothic Book"/>
                      </a:endParaRPr>
                    </a:p>
                    <a:p>
                      <a:pPr algn="l"/>
                      <a:endParaRPr lang="en-US" sz="4000" dirty="0"/>
                    </a:p>
                  </a:txBody>
                  <a:tcPr/>
                </a:tc>
                <a:extLst>
                  <a:ext uri="{0D108BD9-81ED-4DB2-BD59-A6C34878D82A}">
                    <a16:rowId xmlns:a16="http://schemas.microsoft.com/office/drawing/2014/main" val="663061632"/>
                  </a:ext>
                </a:extLst>
              </a:tr>
              <a:tr h="4747031">
                <a:tc>
                  <a:txBody>
                    <a:bodyPr/>
                    <a:lstStyle/>
                    <a:p>
                      <a:r>
                        <a:rPr lang="en-US" sz="5400" dirty="0">
                          <a:solidFill>
                            <a:schemeClr val="bg1"/>
                          </a:solidFill>
                        </a:rPr>
                        <a:t>CONS</a:t>
                      </a:r>
                    </a:p>
                  </a:txBody>
                  <a:tcPr vert="vert270">
                    <a:solidFill>
                      <a:schemeClr val="accent1"/>
                    </a:solidFill>
                  </a:tcPr>
                </a:tc>
                <a:tc>
                  <a:txBody>
                    <a:bodyPr/>
                    <a:lstStyle/>
                    <a:p>
                      <a:pPr marL="0" indent="0" algn="l">
                        <a:buFont typeface="Arial" panose="020B0604020202020204" pitchFamily="34" charset="0"/>
                        <a:buNone/>
                      </a:pPr>
                      <a:endParaRPr lang="en-US" sz="4000" dirty="0"/>
                    </a:p>
                    <a:p>
                      <a:pPr marL="285750" lvl="0" indent="-285750" algn="l">
                        <a:lnSpc>
                          <a:spcPct val="100000"/>
                        </a:lnSpc>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Higher upfront cost</a:t>
                      </a:r>
                    </a:p>
                    <a:p>
                      <a:pPr marL="285750" lvl="0" indent="-285750" algn="l">
                        <a:lnSpc>
                          <a:spcPct val="100000"/>
                        </a:lnSpc>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Potential interference noise</a:t>
                      </a:r>
                    </a:p>
                    <a:p>
                      <a:pPr marL="285750" lvl="0" indent="-285750" algn="l">
                        <a:lnSpc>
                          <a:spcPct val="100000"/>
                        </a:lnSpc>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Must use qualified installers</a:t>
                      </a:r>
                    </a:p>
                    <a:p>
                      <a:pPr marL="285750" lvl="0" indent="-285750" algn="l">
                        <a:lnSpc>
                          <a:spcPct val="100000"/>
                        </a:lnSpc>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Must have t-coil in aid/CI or venues must have receivers available</a:t>
                      </a:r>
                    </a:p>
                    <a:p>
                      <a:pPr marL="285750" lvl="0" indent="-285750" algn="l">
                        <a:lnSpc>
                          <a:spcPct val="100000"/>
                        </a:lnSpc>
                        <a:buFont typeface="Arial" panose="020B0604020202020204" pitchFamily="34" charset="0"/>
                        <a:buChar char="•"/>
                      </a:pPr>
                      <a:endParaRPr lang="en-US" sz="4000" b="0" i="0" u="none" strike="noStrike" cap="none" spc="0" baseline="0" dirty="0">
                        <a:solidFill>
                          <a:schemeClr val="tx1"/>
                        </a:solidFill>
                        <a:effectLst/>
                        <a:uFillTx/>
                        <a:latin typeface="+mn-lt"/>
                        <a:ea typeface="+mn-ea"/>
                        <a:cs typeface="+mn-cs"/>
                      </a:endParaRPr>
                    </a:p>
                  </a:txBody>
                  <a:tcPr/>
                </a:tc>
                <a:extLst>
                  <a:ext uri="{0D108BD9-81ED-4DB2-BD59-A6C34878D82A}">
                    <a16:rowId xmlns:a16="http://schemas.microsoft.com/office/drawing/2014/main" val="1215108275"/>
                  </a:ext>
                </a:extLst>
              </a:tr>
            </a:tbl>
          </a:graphicData>
        </a:graphic>
      </p:graphicFrame>
      <p:pic>
        <p:nvPicPr>
          <p:cNvPr id="13" name="Picture 12" descr="A image indicating how hearing loop system works. ">
            <a:extLst>
              <a:ext uri="{FF2B5EF4-FFF2-40B4-BE49-F238E27FC236}">
                <a16:creationId xmlns:a16="http://schemas.microsoft.com/office/drawing/2014/main" id="{64BD9599-AA89-E4CC-68EB-3EEC23B21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2306" y="2790792"/>
            <a:ext cx="10295841" cy="9076843"/>
          </a:xfrm>
          <a:prstGeom prst="rect">
            <a:avLst/>
          </a:prstGeom>
        </p:spPr>
      </p:pic>
      <p:sp>
        <p:nvSpPr>
          <p:cNvPr id="2" name="TextBox 1">
            <a:extLst>
              <a:ext uri="{FF2B5EF4-FFF2-40B4-BE49-F238E27FC236}">
                <a16:creationId xmlns:a16="http://schemas.microsoft.com/office/drawing/2014/main" id="{2999F1D1-6E09-56A7-6348-8DF9B506E09D}"/>
              </a:ext>
            </a:extLst>
          </p:cNvPr>
          <p:cNvSpPr txBox="1"/>
          <p:nvPr/>
        </p:nvSpPr>
        <p:spPr>
          <a:xfrm>
            <a:off x="20674932" y="11867635"/>
            <a:ext cx="2502568" cy="956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90000"/>
              </a:lnSpc>
              <a:spcBef>
                <a:spcPts val="4500"/>
              </a:spcBef>
              <a:spcAft>
                <a:spcPts val="0"/>
              </a:spcAft>
              <a:buClrTx/>
              <a:buSzTx/>
              <a:buFontTx/>
              <a:buNone/>
              <a:tabLst/>
            </a:pPr>
            <a:r>
              <a:rPr kumimoji="0" lang="en-US" sz="2000" b="0" i="0" u="none" strike="noStrike" cap="none" spc="-87" normalizeH="0" baseline="0" dirty="0">
                <a:ln>
                  <a:noFill/>
                </a:ln>
                <a:solidFill>
                  <a:srgbClr val="232D48"/>
                </a:solidFill>
                <a:effectLst/>
                <a:uFillTx/>
                <a:latin typeface="ITC Franklin Gothic Std Med"/>
                <a:ea typeface="ITC Franklin Gothic Std Med"/>
                <a:cs typeface="ITC Franklin Gothic Std Med"/>
                <a:sym typeface="ITC Franklin Gothic Std Medium"/>
              </a:rPr>
              <a:t>Image Credit to </a:t>
            </a:r>
            <a:r>
              <a:rPr kumimoji="0" lang="en-US" sz="2000" b="0" i="0" u="none" strike="noStrike" cap="none" spc="-87" normalizeH="0" baseline="0" dirty="0" err="1">
                <a:ln>
                  <a:noFill/>
                </a:ln>
                <a:solidFill>
                  <a:srgbClr val="232D48"/>
                </a:solidFill>
                <a:effectLst/>
                <a:uFillTx/>
                <a:latin typeface="ITC Franklin Gothic Std Med"/>
                <a:ea typeface="ITC Franklin Gothic Std Med"/>
                <a:cs typeface="ITC Franklin Gothic Std Med"/>
                <a:sym typeface="ITC Franklin Gothic Std Medium"/>
              </a:rPr>
              <a:t>OTOjOY</a:t>
            </a:r>
            <a:r>
              <a:rPr kumimoji="0" lang="en-US" sz="2000" b="0" i="0" u="none" strike="noStrike" cap="none" spc="-87" normalizeH="0" baseline="0" dirty="0">
                <a:ln>
                  <a:noFill/>
                </a:ln>
                <a:solidFill>
                  <a:srgbClr val="232D48"/>
                </a:solidFill>
                <a:effectLst/>
                <a:uFillTx/>
                <a:latin typeface="ITC Franklin Gothic Std Med"/>
                <a:ea typeface="ITC Franklin Gothic Std Med"/>
                <a:cs typeface="ITC Franklin Gothic Std Med"/>
                <a:sym typeface="ITC Franklin Gothic Std Medium"/>
              </a:rPr>
              <a:t> </a:t>
            </a:r>
          </a:p>
        </p:txBody>
      </p:sp>
    </p:spTree>
    <p:extLst>
      <p:ext uri="{BB962C8B-B14F-4D97-AF65-F5344CB8AC3E}">
        <p14:creationId xmlns:p14="http://schemas.microsoft.com/office/powerpoint/2010/main" val="12750999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6ED36950-3DBB-6132-ABA4-354C03B457DE}"/>
              </a:ext>
            </a:extLst>
          </p:cNvPr>
          <p:cNvSpPr txBox="1">
            <a:spLocks noGrp="1"/>
          </p:cNvSpPr>
          <p:nvPr>
            <p:ph type="title" idx="4294967295"/>
          </p:nvPr>
        </p:nvSpPr>
        <p:spPr>
          <a:xfrm>
            <a:off x="1183564" y="891693"/>
            <a:ext cx="21971000" cy="143495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rmAutofit/>
          </a:bodyPr>
          <a:lstStyle>
            <a:lvl1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1pPr>
            <a:lvl2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2pPr>
            <a:lvl3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3pPr>
            <a:lvl4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4pPr>
            <a:lvl5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5pPr>
            <a:lvl6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6pPr>
            <a:lvl7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7pPr>
            <a:lvl8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8pPr>
            <a:lvl9pPr marL="0" marR="0" indent="0" algn="l" defTabSz="2438337" rtl="0" latinLnBrk="0">
              <a:lnSpc>
                <a:spcPct val="80000"/>
              </a:lnSpc>
              <a:spcBef>
                <a:spcPts val="0"/>
              </a:spcBef>
              <a:spcAft>
                <a:spcPts val="0"/>
              </a:spcAft>
              <a:buClrTx/>
              <a:buSzTx/>
              <a:buFontTx/>
              <a:buNone/>
              <a:tabLst/>
              <a:defRPr sz="8500" b="1" i="0" u="none" strike="noStrike" cap="all" spc="-170" baseline="0">
                <a:solidFill>
                  <a:srgbClr val="232D48"/>
                </a:solidFill>
                <a:uFillTx/>
                <a:latin typeface="ITC Franklin Gothic Std Book"/>
                <a:ea typeface="ITC Franklin Gothic Std Book"/>
                <a:cs typeface="ITC Franklin Gothic Std Book"/>
                <a:sym typeface="ITC Franklin Gothic Std Book"/>
              </a:defRPr>
            </a:lvl9pPr>
          </a:lstStyle>
          <a:p>
            <a:pPr marL="0" marR="0" lvl="0" indent="0" algn="l" defTabSz="2438337" rtl="0" eaLnBrk="1" fontAlgn="auto" latinLnBrk="0" hangingPunct="1">
              <a:lnSpc>
                <a:spcPct val="80000"/>
              </a:lnSpc>
              <a:spcBef>
                <a:spcPts val="0"/>
              </a:spcBef>
              <a:spcAft>
                <a:spcPts val="0"/>
              </a:spcAft>
              <a:buClrTx/>
              <a:buSzTx/>
              <a:buFontTx/>
              <a:buNone/>
              <a:tabLst/>
              <a:defRPr/>
            </a:pPr>
            <a:r>
              <a:rPr kumimoji="0" lang="en-US" sz="8500" b="1" i="0" u="none" strike="noStrike" kern="0" cap="all" spc="-170" normalizeH="0" baseline="0" noProof="0">
                <a:ln>
                  <a:noFill/>
                </a:ln>
                <a:solidFill>
                  <a:srgbClr val="232D48"/>
                </a:solidFill>
                <a:effectLst/>
                <a:uLnTx/>
                <a:uFillTx/>
                <a:latin typeface="ITC Franklin Gothic Std Book"/>
                <a:ea typeface="ITC Franklin Gothic Std Book"/>
                <a:cs typeface="ITC Franklin Gothic Std Book"/>
                <a:sym typeface="ITC Franklin Gothic Std Book"/>
              </a:rPr>
              <a:t>AURACAST</a:t>
            </a:r>
          </a:p>
        </p:txBody>
      </p:sp>
      <p:graphicFrame>
        <p:nvGraphicFramePr>
          <p:cNvPr id="7" name="Table 6">
            <a:extLst>
              <a:ext uri="{FF2B5EF4-FFF2-40B4-BE49-F238E27FC236}">
                <a16:creationId xmlns:a16="http://schemas.microsoft.com/office/drawing/2014/main" id="{7D63758A-8E68-EA78-F70E-2210173FC86E}"/>
              </a:ext>
            </a:extLst>
          </p:cNvPr>
          <p:cNvGraphicFramePr>
            <a:graphicFrameLocks noGrp="1"/>
          </p:cNvGraphicFramePr>
          <p:nvPr>
            <p:extLst>
              <p:ext uri="{D42A27DB-BD31-4B8C-83A1-F6EECF244321}">
                <p14:modId xmlns:p14="http://schemas.microsoft.com/office/powerpoint/2010/main" val="2837307278"/>
              </p:ext>
            </p:extLst>
          </p:nvPr>
        </p:nvGraphicFramePr>
        <p:xfrm>
          <a:off x="1206500" y="2484655"/>
          <a:ext cx="11809048" cy="10324871"/>
        </p:xfrm>
        <a:graphic>
          <a:graphicData uri="http://schemas.openxmlformats.org/drawingml/2006/table">
            <a:tbl>
              <a:tblPr firstRow="1" bandRow="1">
                <a:tableStyleId>{5940675A-B579-460E-94D1-54222C63F5DA}</a:tableStyleId>
              </a:tblPr>
              <a:tblGrid>
                <a:gridCol w="836247">
                  <a:extLst>
                    <a:ext uri="{9D8B030D-6E8A-4147-A177-3AD203B41FA5}">
                      <a16:colId xmlns:a16="http://schemas.microsoft.com/office/drawing/2014/main" val="2141037250"/>
                    </a:ext>
                  </a:extLst>
                </a:gridCol>
                <a:gridCol w="10972801">
                  <a:extLst>
                    <a:ext uri="{9D8B030D-6E8A-4147-A177-3AD203B41FA5}">
                      <a16:colId xmlns:a16="http://schemas.microsoft.com/office/drawing/2014/main" val="983138417"/>
                    </a:ext>
                  </a:extLst>
                </a:gridCol>
              </a:tblGrid>
              <a:tr h="5329489">
                <a:tc>
                  <a:txBody>
                    <a:bodyPr/>
                    <a:lstStyle/>
                    <a:p>
                      <a:r>
                        <a:rPr lang="en-US" sz="5400" dirty="0"/>
                        <a:t>PROS</a:t>
                      </a:r>
                    </a:p>
                  </a:txBody>
                  <a:tcPr vert="vert270">
                    <a:solidFill>
                      <a:schemeClr val="accent3"/>
                    </a:solidFill>
                  </a:tcPr>
                </a:tc>
                <a:tc>
                  <a:txBody>
                    <a:bodyPr/>
                    <a:lstStyle/>
                    <a:p>
                      <a:endParaRPr lang="en-US" sz="4000" dirty="0"/>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In development by the Bluetooth Technologies SIG</a:t>
                      </a:r>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Bluetooth 5.2</a:t>
                      </a:r>
                    </a:p>
                    <a:p>
                      <a:pPr marL="285750" lvl="0" indent="-285750" algn="l">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Allows for transmitters to send a signal to unlimited receivers</a:t>
                      </a:r>
                    </a:p>
                    <a:p>
                      <a:pPr marL="285750" lvl="0" indent="-285750" algn="l">
                        <a:buFont typeface="Arial" panose="020B0604020202020204" pitchFamily="34" charset="0"/>
                        <a:buChar char="•"/>
                      </a:pPr>
                      <a:endParaRPr lang="en-US" sz="4000" b="0" i="0" u="none" strike="noStrike" cap="none" spc="0" baseline="0" dirty="0">
                        <a:solidFill>
                          <a:schemeClr val="tx1"/>
                        </a:solidFill>
                        <a:effectLst/>
                        <a:uFillTx/>
                        <a:latin typeface="+mn-lt"/>
                        <a:ea typeface="+mn-ea"/>
                        <a:cs typeface="+mn-cs"/>
                      </a:endParaRPr>
                    </a:p>
                    <a:p>
                      <a:pPr marL="285750" lvl="0" indent="-285750" algn="l">
                        <a:lnSpc>
                          <a:spcPct val="100000"/>
                        </a:lnSpc>
                        <a:buFont typeface="Arial" panose="020B0604020202020204" pitchFamily="34" charset="0"/>
                        <a:buChar char="•"/>
                      </a:pPr>
                      <a:endParaRPr lang="en-US" sz="4000" b="0" i="0" u="none" strike="noStrike" cap="none" spc="0" baseline="0" noProof="0" dirty="0">
                        <a:solidFill>
                          <a:srgbClr val="222C4A"/>
                        </a:solidFill>
                        <a:effectLst/>
                        <a:uFillTx/>
                        <a:latin typeface="Franklin Gothic Book"/>
                      </a:endParaRPr>
                    </a:p>
                    <a:p>
                      <a:pPr algn="l"/>
                      <a:endParaRPr lang="en-US" sz="4000" dirty="0"/>
                    </a:p>
                  </a:txBody>
                  <a:tcPr/>
                </a:tc>
                <a:extLst>
                  <a:ext uri="{0D108BD9-81ED-4DB2-BD59-A6C34878D82A}">
                    <a16:rowId xmlns:a16="http://schemas.microsoft.com/office/drawing/2014/main" val="663061632"/>
                  </a:ext>
                </a:extLst>
              </a:tr>
              <a:tr h="4747031">
                <a:tc>
                  <a:txBody>
                    <a:bodyPr/>
                    <a:lstStyle/>
                    <a:p>
                      <a:r>
                        <a:rPr lang="en-US" sz="5400" dirty="0">
                          <a:solidFill>
                            <a:schemeClr val="bg1"/>
                          </a:solidFill>
                        </a:rPr>
                        <a:t>CONS</a:t>
                      </a:r>
                    </a:p>
                  </a:txBody>
                  <a:tcPr vert="vert270">
                    <a:solidFill>
                      <a:schemeClr val="accent1"/>
                    </a:solidFill>
                  </a:tcPr>
                </a:tc>
                <a:tc>
                  <a:txBody>
                    <a:bodyPr/>
                    <a:lstStyle/>
                    <a:p>
                      <a:pPr marL="0" indent="0" algn="l">
                        <a:buFont typeface="Arial" panose="020B0604020202020204" pitchFamily="34" charset="0"/>
                        <a:buNone/>
                      </a:pPr>
                      <a:endParaRPr lang="en-US" sz="4000" dirty="0"/>
                    </a:p>
                    <a:p>
                      <a:pPr marL="285750" lvl="0" indent="-285750" algn="l">
                        <a:lnSpc>
                          <a:spcPct val="100000"/>
                        </a:lnSpc>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Not there yet!</a:t>
                      </a:r>
                    </a:p>
                    <a:p>
                      <a:pPr marL="285750" lvl="0" indent="-285750" algn="l">
                        <a:lnSpc>
                          <a:spcPct val="100000"/>
                        </a:lnSpc>
                        <a:buFont typeface="Arial" panose="020B0604020202020204" pitchFamily="34" charset="0"/>
                        <a:buChar char="•"/>
                      </a:pPr>
                      <a:r>
                        <a:rPr lang="en-US" sz="4000" b="0" i="0" u="none" strike="noStrike" cap="none" spc="0" baseline="0" dirty="0">
                          <a:solidFill>
                            <a:schemeClr val="tx1"/>
                          </a:solidFill>
                          <a:effectLst/>
                          <a:uFillTx/>
                          <a:latin typeface="+mn-lt"/>
                          <a:ea typeface="+mn-ea"/>
                          <a:cs typeface="+mn-cs"/>
                        </a:rPr>
                        <a:t>Both transmitters and receivers must be equipped with the new BT version</a:t>
                      </a:r>
                    </a:p>
                    <a:p>
                      <a:pPr marL="285750" lvl="0" indent="-285750" algn="l">
                        <a:lnSpc>
                          <a:spcPct val="100000"/>
                        </a:lnSpc>
                        <a:buFont typeface="Arial" panose="020B0604020202020204" pitchFamily="34" charset="0"/>
                        <a:buChar char="•"/>
                      </a:pPr>
                      <a:endParaRPr lang="en-US" sz="4000" b="0" i="0" u="none" strike="noStrike" cap="none" spc="0" baseline="0" dirty="0">
                        <a:solidFill>
                          <a:schemeClr val="tx1"/>
                        </a:solidFill>
                        <a:effectLst/>
                        <a:uFillTx/>
                        <a:latin typeface="+mn-lt"/>
                        <a:ea typeface="+mn-ea"/>
                        <a:cs typeface="+mn-cs"/>
                      </a:endParaRPr>
                    </a:p>
                  </a:txBody>
                  <a:tcPr/>
                </a:tc>
                <a:extLst>
                  <a:ext uri="{0D108BD9-81ED-4DB2-BD59-A6C34878D82A}">
                    <a16:rowId xmlns:a16="http://schemas.microsoft.com/office/drawing/2014/main" val="1215108275"/>
                  </a:ext>
                </a:extLst>
              </a:tr>
            </a:tbl>
          </a:graphicData>
        </a:graphic>
      </p:graphicFrame>
      <p:pic>
        <p:nvPicPr>
          <p:cNvPr id="4" name="Picture 3" descr="Phone screen depiction of how one would search and connect to a Auracast transmitter. There are a number of listings including Airport Announcements which is selected and others such as Gate C17 TV, Taylor's Laptop which is locked and others.">
            <a:extLst>
              <a:ext uri="{FF2B5EF4-FFF2-40B4-BE49-F238E27FC236}">
                <a16:creationId xmlns:a16="http://schemas.microsoft.com/office/drawing/2014/main" id="{6C971165-046E-0A8D-B979-14877DFEE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478" y="2326643"/>
            <a:ext cx="10060514" cy="8583095"/>
          </a:xfrm>
          <a:prstGeom prst="rect">
            <a:avLst/>
          </a:prstGeom>
        </p:spPr>
      </p:pic>
      <p:sp>
        <p:nvSpPr>
          <p:cNvPr id="6" name="TextBox 5">
            <a:extLst>
              <a:ext uri="{FF2B5EF4-FFF2-40B4-BE49-F238E27FC236}">
                <a16:creationId xmlns:a16="http://schemas.microsoft.com/office/drawing/2014/main" id="{EA76D50B-C942-C23C-810B-D09C2C64B64C}"/>
              </a:ext>
            </a:extLst>
          </p:cNvPr>
          <p:cNvSpPr txBox="1"/>
          <p:nvPr/>
        </p:nvSpPr>
        <p:spPr>
          <a:xfrm>
            <a:off x="13434478" y="10675572"/>
            <a:ext cx="8797159" cy="1427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90000"/>
              </a:lnSpc>
              <a:spcBef>
                <a:spcPts val="4500"/>
              </a:spcBef>
              <a:spcAft>
                <a:spcPts val="0"/>
              </a:spcAft>
              <a:buClrTx/>
              <a:buSzTx/>
              <a:buFontTx/>
              <a:buNone/>
              <a:tabLst/>
            </a:pPr>
            <a:r>
              <a:rPr kumimoji="0" lang="en-US" sz="5400" b="0" i="0" u="none" strike="noStrike" cap="none" spc="-87" normalizeH="0" baseline="0" dirty="0">
                <a:ln>
                  <a:noFill/>
                </a:ln>
                <a:solidFill>
                  <a:srgbClr val="232D48"/>
                </a:solidFill>
                <a:effectLst/>
                <a:uFillTx/>
                <a:latin typeface="ITC Franklin Gothic Std Med"/>
                <a:ea typeface="ITC Franklin Gothic Std Med"/>
                <a:cs typeface="ITC Franklin Gothic Std Med"/>
                <a:sym typeface="ITC Franklin Gothic Std Medium"/>
                <a:hlinkClick r:id="rId4"/>
              </a:rPr>
              <a:t>How it works!</a:t>
            </a:r>
            <a:endParaRPr kumimoji="0" lang="en-US" sz="5400" b="0" i="0" u="none" strike="noStrike" cap="none" spc="-87" normalizeH="0" baseline="0" dirty="0">
              <a:ln>
                <a:noFill/>
              </a:ln>
              <a:solidFill>
                <a:srgbClr val="232D48"/>
              </a:solidFill>
              <a:effectLst/>
              <a:uFillTx/>
              <a:latin typeface="ITC Franklin Gothic Std Med"/>
              <a:ea typeface="ITC Franklin Gothic Std Med"/>
              <a:cs typeface="ITC Franklin Gothic Std Med"/>
              <a:sym typeface="ITC Franklin Gothic Std Medium"/>
            </a:endParaRPr>
          </a:p>
        </p:txBody>
      </p:sp>
    </p:spTree>
    <p:extLst>
      <p:ext uri="{BB962C8B-B14F-4D97-AF65-F5344CB8AC3E}">
        <p14:creationId xmlns:p14="http://schemas.microsoft.com/office/powerpoint/2010/main" val="414722030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F957-19CF-A27B-16B7-E0A36E25F78F}"/>
              </a:ext>
            </a:extLst>
          </p:cNvPr>
          <p:cNvSpPr>
            <a:spLocks noGrp="1"/>
          </p:cNvSpPr>
          <p:nvPr>
            <p:ph type="title"/>
          </p:nvPr>
        </p:nvSpPr>
        <p:spPr/>
        <p:txBody>
          <a:bodyPr/>
          <a:lstStyle/>
          <a:p>
            <a:r>
              <a:rPr lang="en-US" dirty="0"/>
              <a:t>Additional considerations</a:t>
            </a:r>
          </a:p>
        </p:txBody>
      </p:sp>
      <p:sp>
        <p:nvSpPr>
          <p:cNvPr id="4" name="Text Placeholder 3">
            <a:extLst>
              <a:ext uri="{FF2B5EF4-FFF2-40B4-BE49-F238E27FC236}">
                <a16:creationId xmlns:a16="http://schemas.microsoft.com/office/drawing/2014/main" id="{3992FCAA-E722-77FC-4574-166929F2B93E}"/>
              </a:ext>
            </a:extLst>
          </p:cNvPr>
          <p:cNvSpPr>
            <a:spLocks noGrp="1"/>
          </p:cNvSpPr>
          <p:nvPr>
            <p:ph type="body" idx="1"/>
          </p:nvPr>
        </p:nvSpPr>
        <p:spPr>
          <a:xfrm>
            <a:off x="1206500" y="5706164"/>
            <a:ext cx="21357665" cy="6369589"/>
          </a:xfrm>
        </p:spPr>
        <p:txBody>
          <a:bodyPr numCol="1">
            <a:normAutofit fontScale="92500" lnSpcReduction="20000"/>
          </a:bodyPr>
          <a:lstStyle/>
          <a:p>
            <a:r>
              <a:rPr lang="en-US" dirty="0"/>
              <a:t>Size of the venue</a:t>
            </a:r>
          </a:p>
          <a:p>
            <a:r>
              <a:rPr lang="en-US" dirty="0"/>
              <a:t>How will the venue be utilized</a:t>
            </a:r>
          </a:p>
          <a:p>
            <a:r>
              <a:rPr lang="en-US" dirty="0"/>
              <a:t>Is there a central administration location within the venue</a:t>
            </a:r>
          </a:p>
          <a:p>
            <a:r>
              <a:rPr lang="en-US" dirty="0"/>
              <a:t>What type of microphones will be used and where are they placed</a:t>
            </a:r>
          </a:p>
          <a:p>
            <a:r>
              <a:rPr lang="en-US" dirty="0"/>
              <a:t>Latency</a:t>
            </a:r>
          </a:p>
          <a:p>
            <a:r>
              <a:rPr lang="en-US" dirty="0"/>
              <a:t>Reliability of the chosen system</a:t>
            </a:r>
          </a:p>
          <a:p>
            <a:endParaRPr lang="en-US" dirty="0"/>
          </a:p>
          <a:p>
            <a:endParaRPr lang="en-US" dirty="0"/>
          </a:p>
        </p:txBody>
      </p:sp>
      <p:pic>
        <p:nvPicPr>
          <p:cNvPr id="5" name="Picture 4" descr="Main stage of Old Cabell Hall at University of Virginia with a grand piano center stage.">
            <a:extLst>
              <a:ext uri="{FF2B5EF4-FFF2-40B4-BE49-F238E27FC236}">
                <a16:creationId xmlns:a16="http://schemas.microsoft.com/office/drawing/2014/main" id="{A42A772E-7319-06DA-0A74-E539F4EA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794" y="2688351"/>
            <a:ext cx="13155706" cy="4413346"/>
          </a:xfrm>
          <a:prstGeom prst="rect">
            <a:avLst/>
          </a:prstGeom>
        </p:spPr>
      </p:pic>
    </p:spTree>
    <p:extLst>
      <p:ext uri="{BB962C8B-B14F-4D97-AF65-F5344CB8AC3E}">
        <p14:creationId xmlns:p14="http://schemas.microsoft.com/office/powerpoint/2010/main" val="163085201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AF66-B469-438D-1B76-4ED67E5D914C}"/>
              </a:ext>
            </a:extLst>
          </p:cNvPr>
          <p:cNvSpPr>
            <a:spLocks noGrp="1"/>
          </p:cNvSpPr>
          <p:nvPr>
            <p:ph type="title"/>
          </p:nvPr>
        </p:nvSpPr>
        <p:spPr/>
        <p:txBody>
          <a:bodyPr/>
          <a:lstStyle/>
          <a:p>
            <a:r>
              <a:rPr lang="en-US" dirty="0"/>
              <a:t>University of Virginia’s Direction</a:t>
            </a:r>
          </a:p>
        </p:txBody>
      </p:sp>
    </p:spTree>
    <p:extLst>
      <p:ext uri="{BB962C8B-B14F-4D97-AF65-F5344CB8AC3E}">
        <p14:creationId xmlns:p14="http://schemas.microsoft.com/office/powerpoint/2010/main" val="39648183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2EC3F5-AD5E-27B6-FEDC-28F96FE89668}"/>
              </a:ext>
            </a:extLst>
          </p:cNvPr>
          <p:cNvSpPr>
            <a:spLocks noGrp="1"/>
          </p:cNvSpPr>
          <p:nvPr>
            <p:ph type="title"/>
          </p:nvPr>
        </p:nvSpPr>
        <p:spPr>
          <a:xfrm>
            <a:off x="1206500" y="1963271"/>
            <a:ext cx="21859559" cy="7853082"/>
          </a:xfrm>
        </p:spPr>
        <p:txBody>
          <a:bodyPr/>
          <a:lstStyle/>
          <a:p>
            <a:r>
              <a:rPr lang="en-US" dirty="0"/>
              <a:t>“While hearing loop may not be appropriate for all areas, we ask that it be given first consideration when an ALS is required”</a:t>
            </a:r>
            <a:br>
              <a:rPr lang="en-US" dirty="0"/>
            </a:br>
            <a:endParaRPr lang="en-US" dirty="0"/>
          </a:p>
        </p:txBody>
      </p:sp>
      <p:sp>
        <p:nvSpPr>
          <p:cNvPr id="5" name="TextBox 4">
            <a:extLst>
              <a:ext uri="{FF2B5EF4-FFF2-40B4-BE49-F238E27FC236}">
                <a16:creationId xmlns:a16="http://schemas.microsoft.com/office/drawing/2014/main" id="{AF5FA5AF-D0B6-4EDD-9253-112AEBA161E8}"/>
              </a:ext>
            </a:extLst>
          </p:cNvPr>
          <p:cNvSpPr txBox="1"/>
          <p:nvPr/>
        </p:nvSpPr>
        <p:spPr>
          <a:xfrm>
            <a:off x="4459941" y="8340389"/>
            <a:ext cx="15464118" cy="5070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buFont typeface="Arial" panose="020B0604020202020204" pitchFamily="34" charset="0"/>
              <a:buChar char="•"/>
            </a:pPr>
            <a:r>
              <a:rPr lang="en-US" b="0" i="0" u="none" strike="noStrike" dirty="0">
                <a:solidFill>
                  <a:srgbClr val="333333"/>
                </a:solidFill>
                <a:effectLst/>
                <a:latin typeface="+mn-lt"/>
              </a:rPr>
              <a:t>Coordinator of Academic Accessibility</a:t>
            </a:r>
          </a:p>
          <a:p>
            <a:pPr algn="l">
              <a:buFont typeface="Arial" panose="020B0604020202020204" pitchFamily="34" charset="0"/>
              <a:buChar char="•"/>
            </a:pPr>
            <a:r>
              <a:rPr lang="en-US" b="0" i="0" u="none" strike="noStrike" dirty="0">
                <a:solidFill>
                  <a:srgbClr val="333333"/>
                </a:solidFill>
                <a:effectLst/>
                <a:latin typeface="+mn-lt"/>
              </a:rPr>
              <a:t>Director, Student Disability Access Center</a:t>
            </a:r>
          </a:p>
          <a:p>
            <a:pPr algn="l">
              <a:buFont typeface="Arial" panose="020B0604020202020204" pitchFamily="34" charset="0"/>
              <a:buChar char="•"/>
            </a:pPr>
            <a:r>
              <a:rPr lang="en-US" b="0" i="0" u="none" strike="noStrike" dirty="0">
                <a:solidFill>
                  <a:srgbClr val="333333"/>
                </a:solidFill>
                <a:effectLst/>
                <a:latin typeface="+mn-lt"/>
              </a:rPr>
              <a:t>Coordinator of Deaf/Hard of Hearing and Accessible Media</a:t>
            </a:r>
          </a:p>
          <a:p>
            <a:pPr marL="0" marR="0" indent="0" algn="l" defTabSz="825500" rtl="0" fontAlgn="auto" latinLnBrk="0" hangingPunct="0">
              <a:lnSpc>
                <a:spcPct val="90000"/>
              </a:lnSpc>
              <a:spcBef>
                <a:spcPts val="4500"/>
              </a:spcBef>
              <a:spcAft>
                <a:spcPts val="0"/>
              </a:spcAft>
              <a:buClrTx/>
              <a:buSzTx/>
              <a:buFontTx/>
              <a:buNone/>
              <a:tabLst/>
            </a:pPr>
            <a:endParaRPr kumimoji="0" lang="en-US" sz="4800" b="0" i="0" u="none" strike="noStrike" cap="none" spc="-87" normalizeH="0" baseline="0" dirty="0">
              <a:ln>
                <a:noFill/>
              </a:ln>
              <a:solidFill>
                <a:srgbClr val="232D48"/>
              </a:solidFill>
              <a:effectLst/>
              <a:uFillTx/>
              <a:latin typeface="ITC Franklin Gothic Std Med"/>
              <a:ea typeface="ITC Franklin Gothic Std Med"/>
              <a:cs typeface="ITC Franklin Gothic Std Med"/>
              <a:sym typeface="ITC Franklin Gothic Std Medium"/>
            </a:endParaRPr>
          </a:p>
        </p:txBody>
      </p:sp>
    </p:spTree>
    <p:extLst>
      <p:ext uri="{BB962C8B-B14F-4D97-AF65-F5344CB8AC3E}">
        <p14:creationId xmlns:p14="http://schemas.microsoft.com/office/powerpoint/2010/main" val="163420070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1C1D-11AE-3E40-2BCA-09FEC17888EC}"/>
              </a:ext>
            </a:extLst>
          </p:cNvPr>
          <p:cNvSpPr>
            <a:spLocks noGrp="1"/>
          </p:cNvSpPr>
          <p:nvPr>
            <p:ph type="title"/>
          </p:nvPr>
        </p:nvSpPr>
        <p:spPr/>
        <p:txBody>
          <a:bodyPr/>
          <a:lstStyle/>
          <a:p>
            <a:r>
              <a:rPr lang="en-US" dirty="0"/>
              <a:t>Hearing Loop – Recommended ALS</a:t>
            </a:r>
          </a:p>
        </p:txBody>
      </p:sp>
      <p:sp>
        <p:nvSpPr>
          <p:cNvPr id="3" name="Text Placeholder 2">
            <a:extLst>
              <a:ext uri="{FF2B5EF4-FFF2-40B4-BE49-F238E27FC236}">
                <a16:creationId xmlns:a16="http://schemas.microsoft.com/office/drawing/2014/main" id="{312F41D4-3037-4656-40D4-1D4F7170EA05}"/>
              </a:ext>
            </a:extLst>
          </p:cNvPr>
          <p:cNvSpPr>
            <a:spLocks noGrp="1"/>
          </p:cNvSpPr>
          <p:nvPr>
            <p:ph type="body" idx="22"/>
          </p:nvPr>
        </p:nvSpPr>
        <p:spPr/>
        <p:txBody>
          <a:bodyPr numCol="1">
            <a:normAutofit fontScale="62500" lnSpcReduction="20000"/>
          </a:bodyPr>
          <a:lstStyle/>
          <a:p>
            <a:r>
              <a:rPr lang="en-US" dirty="0"/>
              <a:t>“While hearing loop may not be appropriate for all areas, we ask that it be given first consideration when an ALS is required”</a:t>
            </a:r>
          </a:p>
        </p:txBody>
      </p:sp>
      <p:sp>
        <p:nvSpPr>
          <p:cNvPr id="4" name="Text Placeholder 3">
            <a:extLst>
              <a:ext uri="{FF2B5EF4-FFF2-40B4-BE49-F238E27FC236}">
                <a16:creationId xmlns:a16="http://schemas.microsoft.com/office/drawing/2014/main" id="{E2A9D2DA-C143-68B3-C698-C47A98D36312}"/>
              </a:ext>
            </a:extLst>
          </p:cNvPr>
          <p:cNvSpPr>
            <a:spLocks noGrp="1"/>
          </p:cNvSpPr>
          <p:nvPr>
            <p:ph type="body" idx="1"/>
          </p:nvPr>
        </p:nvSpPr>
        <p:spPr/>
        <p:txBody>
          <a:bodyPr numCol="1">
            <a:normAutofit/>
          </a:bodyPr>
          <a:lstStyle/>
          <a:p>
            <a:r>
              <a:rPr lang="en-US" dirty="0"/>
              <a:t>Partners and buy-in</a:t>
            </a:r>
          </a:p>
          <a:p>
            <a:r>
              <a:rPr lang="en-US" dirty="0"/>
              <a:t>Logistics – thinking back to additional considerations</a:t>
            </a:r>
          </a:p>
          <a:p>
            <a:r>
              <a:rPr lang="en-US" dirty="0"/>
              <a:t>Preferred ALS by users of these systems</a:t>
            </a:r>
          </a:p>
          <a:p>
            <a:r>
              <a:rPr lang="en-US" dirty="0"/>
              <a:t>Informative website: </a:t>
            </a:r>
            <a:r>
              <a:rPr lang="en-US" dirty="0">
                <a:hlinkClick r:id="rId2"/>
              </a:rPr>
              <a:t>Hearing Loop @ UVA</a:t>
            </a:r>
            <a:endParaRPr lang="en-US" dirty="0"/>
          </a:p>
          <a:p>
            <a:endParaRPr lang="en-US" dirty="0"/>
          </a:p>
        </p:txBody>
      </p:sp>
    </p:spTree>
    <p:extLst>
      <p:ext uri="{BB962C8B-B14F-4D97-AF65-F5344CB8AC3E}">
        <p14:creationId xmlns:p14="http://schemas.microsoft.com/office/powerpoint/2010/main" val="155097419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CAC1-4A36-2E34-DAC4-750E3F2ECFED}"/>
              </a:ext>
            </a:extLst>
          </p:cNvPr>
          <p:cNvSpPr>
            <a:spLocks noGrp="1"/>
          </p:cNvSpPr>
          <p:nvPr>
            <p:ph type="title"/>
          </p:nvPr>
        </p:nvSpPr>
        <p:spPr/>
        <p:txBody>
          <a:bodyPr/>
          <a:lstStyle/>
          <a:p>
            <a:r>
              <a:rPr lang="en-US" dirty="0"/>
              <a:t>Challenges</a:t>
            </a:r>
          </a:p>
        </p:txBody>
      </p:sp>
      <p:sp>
        <p:nvSpPr>
          <p:cNvPr id="4" name="Text Placeholder 3">
            <a:extLst>
              <a:ext uri="{FF2B5EF4-FFF2-40B4-BE49-F238E27FC236}">
                <a16:creationId xmlns:a16="http://schemas.microsoft.com/office/drawing/2014/main" id="{6CDB8C58-E29D-3033-62D1-727B77C1730A}"/>
              </a:ext>
            </a:extLst>
          </p:cNvPr>
          <p:cNvSpPr>
            <a:spLocks noGrp="1"/>
          </p:cNvSpPr>
          <p:nvPr>
            <p:ph type="body" idx="1"/>
          </p:nvPr>
        </p:nvSpPr>
        <p:spPr>
          <a:xfrm>
            <a:off x="1206500" y="3656833"/>
            <a:ext cx="12159878" cy="8256014"/>
          </a:xfrm>
        </p:spPr>
        <p:txBody>
          <a:bodyPr numCol="1"/>
          <a:lstStyle/>
          <a:p>
            <a:r>
              <a:rPr lang="en-US" dirty="0"/>
              <a:t>Continuing to be confident in our decision</a:t>
            </a:r>
          </a:p>
          <a:p>
            <a:r>
              <a:rPr lang="en-US" dirty="0"/>
              <a:t>Working with construction/renovation project managers and vendors</a:t>
            </a:r>
          </a:p>
          <a:p>
            <a:r>
              <a:rPr lang="en-US" dirty="0"/>
              <a:t>Assuring qualified installers are hired</a:t>
            </a:r>
          </a:p>
          <a:p>
            <a:r>
              <a:rPr lang="en-US" dirty="0"/>
              <a:t>Assuring construction folks have a clue</a:t>
            </a:r>
          </a:p>
          <a:p>
            <a:r>
              <a:rPr lang="en-US" dirty="0"/>
              <a:t>Marketing</a:t>
            </a:r>
          </a:p>
          <a:p>
            <a:pPr marL="0" indent="0">
              <a:buNone/>
            </a:pPr>
            <a:endParaRPr lang="en-US" dirty="0"/>
          </a:p>
        </p:txBody>
      </p:sp>
      <p:pic>
        <p:nvPicPr>
          <p:cNvPr id="6" name="Picture 5" descr="Construction site of UVA Main Library renovation showing a matrix of rebar.">
            <a:extLst>
              <a:ext uri="{FF2B5EF4-FFF2-40B4-BE49-F238E27FC236}">
                <a16:creationId xmlns:a16="http://schemas.microsoft.com/office/drawing/2014/main" id="{6C848DA2-4B97-4907-FCF6-76B2CFADE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2046" y="3656833"/>
            <a:ext cx="10149069" cy="7611802"/>
          </a:xfrm>
          <a:prstGeom prst="rect">
            <a:avLst/>
          </a:prstGeom>
        </p:spPr>
      </p:pic>
    </p:spTree>
    <p:extLst>
      <p:ext uri="{BB962C8B-B14F-4D97-AF65-F5344CB8AC3E}">
        <p14:creationId xmlns:p14="http://schemas.microsoft.com/office/powerpoint/2010/main" val="17860882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9749-B5A5-439B-41CF-C0B40B8D662A}"/>
              </a:ext>
            </a:extLst>
          </p:cNvPr>
          <p:cNvSpPr>
            <a:spLocks noGrp="1"/>
          </p:cNvSpPr>
          <p:nvPr>
            <p:ph type="title"/>
          </p:nvPr>
        </p:nvSpPr>
        <p:spPr/>
        <p:txBody>
          <a:bodyPr/>
          <a:lstStyle/>
          <a:p>
            <a:r>
              <a:rPr lang="en-US" dirty="0"/>
              <a:t>What makes it work!</a:t>
            </a:r>
          </a:p>
        </p:txBody>
      </p:sp>
      <p:sp>
        <p:nvSpPr>
          <p:cNvPr id="4" name="Text Placeholder 3">
            <a:extLst>
              <a:ext uri="{FF2B5EF4-FFF2-40B4-BE49-F238E27FC236}">
                <a16:creationId xmlns:a16="http://schemas.microsoft.com/office/drawing/2014/main" id="{528EF21E-AD89-E70B-B5DA-EE03047D8744}"/>
              </a:ext>
            </a:extLst>
          </p:cNvPr>
          <p:cNvSpPr>
            <a:spLocks noGrp="1"/>
          </p:cNvSpPr>
          <p:nvPr>
            <p:ph type="body" idx="1"/>
          </p:nvPr>
        </p:nvSpPr>
        <p:spPr>
          <a:xfrm>
            <a:off x="1206500" y="3495467"/>
            <a:ext cx="21971000" cy="8256014"/>
          </a:xfrm>
        </p:spPr>
        <p:txBody>
          <a:bodyPr numCol="1"/>
          <a:lstStyle/>
          <a:p>
            <a:r>
              <a:rPr lang="en-US" dirty="0"/>
              <a:t>Threshold of 60-person capacity for classrooms along with technical standards</a:t>
            </a:r>
          </a:p>
          <a:p>
            <a:r>
              <a:rPr lang="en-US" dirty="0"/>
              <a:t>Created an ALS workgroup</a:t>
            </a:r>
          </a:p>
          <a:p>
            <a:r>
              <a:rPr lang="en-US" dirty="0"/>
              <a:t>Identified classroom &amp; non-classroom priorities </a:t>
            </a:r>
          </a:p>
          <a:p>
            <a:r>
              <a:rPr lang="en-US" dirty="0"/>
              <a:t>Identified current &amp; future funding sources</a:t>
            </a:r>
          </a:p>
          <a:p>
            <a:r>
              <a:rPr lang="en-US" dirty="0"/>
              <a:t>Utilizing counter loops, room loops, and in the future portable loops</a:t>
            </a:r>
          </a:p>
          <a:p>
            <a:r>
              <a:rPr lang="en-US" dirty="0"/>
              <a:t>Awesome partnerships!</a:t>
            </a:r>
          </a:p>
        </p:txBody>
      </p:sp>
    </p:spTree>
    <p:extLst>
      <p:ext uri="{BB962C8B-B14F-4D97-AF65-F5344CB8AC3E}">
        <p14:creationId xmlns:p14="http://schemas.microsoft.com/office/powerpoint/2010/main" val="255702127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ered classroom showing seats with hearing loop wiring installed under them.">
            <a:extLst>
              <a:ext uri="{FF2B5EF4-FFF2-40B4-BE49-F238E27FC236}">
                <a16:creationId xmlns:a16="http://schemas.microsoft.com/office/drawing/2014/main" id="{04901143-9E91-5B05-D098-386039FE9763}"/>
              </a:ext>
            </a:extLst>
          </p:cNvPr>
          <p:cNvSpPr>
            <a:spLocks noGrp="1"/>
          </p:cNvSpPr>
          <p:nvPr>
            <p:ph type="title"/>
          </p:nvPr>
        </p:nvSpPr>
        <p:spPr/>
        <p:txBody>
          <a:bodyPr/>
          <a:lstStyle/>
          <a:p>
            <a:r>
              <a:rPr lang="en-US" dirty="0"/>
              <a:t>Current Status</a:t>
            </a:r>
          </a:p>
        </p:txBody>
      </p:sp>
      <p:sp>
        <p:nvSpPr>
          <p:cNvPr id="4" name="Text Placeholder 3">
            <a:extLst>
              <a:ext uri="{FF2B5EF4-FFF2-40B4-BE49-F238E27FC236}">
                <a16:creationId xmlns:a16="http://schemas.microsoft.com/office/drawing/2014/main" id="{0E421165-ACB7-D205-CD29-313B84414401}"/>
              </a:ext>
            </a:extLst>
          </p:cNvPr>
          <p:cNvSpPr>
            <a:spLocks noGrp="1"/>
          </p:cNvSpPr>
          <p:nvPr>
            <p:ph type="body" idx="1"/>
          </p:nvPr>
        </p:nvSpPr>
        <p:spPr>
          <a:xfrm>
            <a:off x="1206500" y="3549256"/>
            <a:ext cx="12751549" cy="8256014"/>
          </a:xfrm>
        </p:spPr>
        <p:txBody>
          <a:bodyPr numCol="1"/>
          <a:lstStyle/>
          <a:p>
            <a:r>
              <a:rPr lang="en-US" dirty="0"/>
              <a:t>28 Classrooms currently looped</a:t>
            </a:r>
          </a:p>
          <a:p>
            <a:r>
              <a:rPr lang="en-US" dirty="0"/>
              <a:t>8 Public areas currently looped</a:t>
            </a:r>
          </a:p>
          <a:p>
            <a:r>
              <a:rPr lang="en-US" dirty="0"/>
              <a:t>5 Counter loops in place</a:t>
            </a:r>
          </a:p>
          <a:p>
            <a:r>
              <a:rPr lang="en-US" dirty="0"/>
              <a:t>All new construction with classrooms &gt; 60 and any public areas will be looped</a:t>
            </a:r>
          </a:p>
          <a:p>
            <a:r>
              <a:rPr lang="en-US" dirty="0"/>
              <a:t>Renovation of public areas will be looped</a:t>
            </a:r>
          </a:p>
          <a:p>
            <a:r>
              <a:rPr lang="en-US" dirty="0"/>
              <a:t>Funding becomes part of project budget</a:t>
            </a:r>
          </a:p>
        </p:txBody>
      </p:sp>
      <p:pic>
        <p:nvPicPr>
          <p:cNvPr id="6" name="Picture 5" descr="A row of gray chairs in a theater. Gold stripping on the floor along stairs and under seats.&#10;&#10;">
            <a:extLst>
              <a:ext uri="{FF2B5EF4-FFF2-40B4-BE49-F238E27FC236}">
                <a16:creationId xmlns:a16="http://schemas.microsoft.com/office/drawing/2014/main" id="{05FFDD05-FCAC-BF80-4DBB-09514A2E9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9912" y="2151529"/>
            <a:ext cx="7543800" cy="10058400"/>
          </a:xfrm>
          <a:prstGeom prst="rect">
            <a:avLst/>
          </a:prstGeom>
        </p:spPr>
      </p:pic>
    </p:spTree>
    <p:extLst>
      <p:ext uri="{BB962C8B-B14F-4D97-AF65-F5344CB8AC3E}">
        <p14:creationId xmlns:p14="http://schemas.microsoft.com/office/powerpoint/2010/main" val="24756856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4AF69-012B-1C5C-68A2-2C99181E49B6}"/>
              </a:ext>
            </a:extLst>
          </p:cNvPr>
          <p:cNvSpPr>
            <a:spLocks noGrp="1"/>
          </p:cNvSpPr>
          <p:nvPr>
            <p:ph type="title"/>
          </p:nvPr>
        </p:nvSpPr>
        <p:spPr>
          <a:xfrm>
            <a:off x="1206500" y="1183047"/>
            <a:ext cx="13387324" cy="1505304"/>
          </a:xfrm>
        </p:spPr>
        <p:txBody>
          <a:bodyPr>
            <a:normAutofit fontScale="90000"/>
          </a:bodyPr>
          <a:lstStyle/>
          <a:p>
            <a:r>
              <a:rPr lang="en-US" dirty="0"/>
              <a:t>Not everyone hears the same</a:t>
            </a:r>
          </a:p>
        </p:txBody>
      </p:sp>
      <p:pic>
        <p:nvPicPr>
          <p:cNvPr id="5" name="Picture Placeholder 4" descr="A cartoon of people talking in a theater. The first person says &quot;The acoustics in here are fantastic!&quot;. The second person responds with &quot;Pardon?&quot;.">
            <a:extLst>
              <a:ext uri="{FF2B5EF4-FFF2-40B4-BE49-F238E27FC236}">
                <a16:creationId xmlns:a16="http://schemas.microsoft.com/office/drawing/2014/main" id="{BCF49510-E313-562D-075E-33AA12D112F6}"/>
              </a:ext>
            </a:extLst>
          </p:cNvPr>
          <p:cNvPicPr>
            <a:picLocks noGrp="1" noChangeAspect="1"/>
          </p:cNvPicPr>
          <p:nvPr>
            <p:ph type="pic" idx="22"/>
          </p:nvPr>
        </p:nvPicPr>
        <p:blipFill rotWithShape="1">
          <a:blip r:embed="rId3"/>
          <a:stretch/>
        </p:blipFill>
        <p:spPr>
          <a:xfrm>
            <a:off x="242888" y="3109615"/>
            <a:ext cx="23898225" cy="7468195"/>
          </a:xfrm>
          <a:prstGeom prst="rect">
            <a:avLst/>
          </a:prstGeom>
          <a:noFill/>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F909-C0DD-404A-F69A-7CDFBCEC508A}"/>
              </a:ext>
            </a:extLst>
          </p:cNvPr>
          <p:cNvSpPr>
            <a:spLocks noGrp="1"/>
          </p:cNvSpPr>
          <p:nvPr>
            <p:ph type="title"/>
          </p:nvPr>
        </p:nvSpPr>
        <p:spPr/>
        <p:txBody>
          <a:bodyPr/>
          <a:lstStyle/>
          <a:p>
            <a:r>
              <a:rPr lang="en-US" dirty="0"/>
              <a:t>Looped Public Areas</a:t>
            </a:r>
          </a:p>
        </p:txBody>
      </p:sp>
      <p:sp>
        <p:nvSpPr>
          <p:cNvPr id="4" name="Text Placeholder 3">
            <a:extLst>
              <a:ext uri="{FF2B5EF4-FFF2-40B4-BE49-F238E27FC236}">
                <a16:creationId xmlns:a16="http://schemas.microsoft.com/office/drawing/2014/main" id="{4571D8DA-9C73-2CB9-3DDB-C8B05DB72DE1}"/>
              </a:ext>
            </a:extLst>
          </p:cNvPr>
          <p:cNvSpPr>
            <a:spLocks noGrp="1"/>
          </p:cNvSpPr>
          <p:nvPr>
            <p:ph type="body" idx="1"/>
          </p:nvPr>
        </p:nvSpPr>
        <p:spPr>
          <a:xfrm>
            <a:off x="1206498" y="3571907"/>
            <a:ext cx="11379949" cy="8256014"/>
          </a:xfrm>
        </p:spPr>
        <p:txBody>
          <a:bodyPr/>
          <a:lstStyle/>
          <a:p>
            <a:r>
              <a:rPr lang="en-US" dirty="0"/>
              <a:t>Old Cabell Hall Auditorium</a:t>
            </a:r>
          </a:p>
          <a:p>
            <a:r>
              <a:rPr lang="en-US" dirty="0"/>
              <a:t>Miller Center Forum Room</a:t>
            </a:r>
          </a:p>
          <a:p>
            <a:r>
              <a:rPr lang="en-US" dirty="0"/>
              <a:t>Several locations within the Rotunda including the Dome Room</a:t>
            </a:r>
          </a:p>
          <a:p>
            <a:r>
              <a:rPr lang="en-US" dirty="0"/>
              <a:t>Three preforming arts theaters</a:t>
            </a:r>
          </a:p>
          <a:p>
            <a:r>
              <a:rPr lang="en-US" dirty="0"/>
              <a:t>Harrison-Small Auditorium</a:t>
            </a:r>
          </a:p>
          <a:p>
            <a:r>
              <a:rPr lang="en-US" dirty="0"/>
              <a:t>Newcomb Hall Theater</a:t>
            </a:r>
          </a:p>
        </p:txBody>
      </p:sp>
      <p:pic>
        <p:nvPicPr>
          <p:cNvPr id="8" name="Picture 7" descr="Caplan Theater at the University of Virginia showing seats and the thrust stage.">
            <a:extLst>
              <a:ext uri="{FF2B5EF4-FFF2-40B4-BE49-F238E27FC236}">
                <a16:creationId xmlns:a16="http://schemas.microsoft.com/office/drawing/2014/main" id="{FF70B452-A749-0583-6C82-9D7E11343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9784" y="3952668"/>
            <a:ext cx="10354235" cy="6902823"/>
          </a:xfrm>
          <a:prstGeom prst="rect">
            <a:avLst/>
          </a:prstGeom>
        </p:spPr>
      </p:pic>
    </p:spTree>
    <p:extLst>
      <p:ext uri="{BB962C8B-B14F-4D97-AF65-F5344CB8AC3E}">
        <p14:creationId xmlns:p14="http://schemas.microsoft.com/office/powerpoint/2010/main" val="422338073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C760-E5F7-93E9-AEDC-F232DEB03931}"/>
              </a:ext>
            </a:extLst>
          </p:cNvPr>
          <p:cNvSpPr>
            <a:spLocks noGrp="1"/>
          </p:cNvSpPr>
          <p:nvPr>
            <p:ph type="title"/>
          </p:nvPr>
        </p:nvSpPr>
        <p:spPr/>
        <p:txBody>
          <a:bodyPr/>
          <a:lstStyle/>
          <a:p>
            <a:r>
              <a:rPr lang="en-US" dirty="0"/>
              <a:t>Contact Information:</a:t>
            </a:r>
          </a:p>
        </p:txBody>
      </p:sp>
      <p:sp>
        <p:nvSpPr>
          <p:cNvPr id="3" name="TextBox 2">
            <a:extLst>
              <a:ext uri="{FF2B5EF4-FFF2-40B4-BE49-F238E27FC236}">
                <a16:creationId xmlns:a16="http://schemas.microsoft.com/office/drawing/2014/main" id="{BF6E5A78-5070-E67F-0E11-799C6442C231}"/>
              </a:ext>
            </a:extLst>
          </p:cNvPr>
          <p:cNvSpPr txBox="1"/>
          <p:nvPr/>
        </p:nvSpPr>
        <p:spPr>
          <a:xfrm>
            <a:off x="3437964" y="4490232"/>
            <a:ext cx="17508071" cy="5157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90000"/>
              </a:lnSpc>
              <a:spcBef>
                <a:spcPts val="4500"/>
              </a:spcBef>
              <a:spcAft>
                <a:spcPts val="0"/>
              </a:spcAft>
              <a:buClrTx/>
              <a:buSzTx/>
              <a:buFontTx/>
              <a:buNone/>
              <a:tabLst/>
            </a:pPr>
            <a:r>
              <a:rPr lang="en-US" sz="6000" b="1" dirty="0">
                <a:hlinkClick r:id="rId2"/>
              </a:rPr>
              <a:t>Hearing Loop @ UVA Website: </a:t>
            </a:r>
            <a:r>
              <a:rPr lang="en-US" sz="6000" dirty="0">
                <a:hlinkClick r:id="rId2"/>
              </a:rPr>
              <a:t>https://provost.virginia.edu/subsite/coaa/hearing-loop</a:t>
            </a:r>
            <a:endParaRPr lang="en-US" sz="6000" dirty="0"/>
          </a:p>
          <a:p>
            <a:pPr marL="0" marR="0" indent="0" algn="l" defTabSz="825500" rtl="0" fontAlgn="auto" latinLnBrk="0" hangingPunct="0">
              <a:lnSpc>
                <a:spcPct val="90000"/>
              </a:lnSpc>
              <a:spcBef>
                <a:spcPts val="4500"/>
              </a:spcBef>
              <a:spcAft>
                <a:spcPts val="0"/>
              </a:spcAft>
              <a:buClrTx/>
              <a:buSzTx/>
              <a:buFontTx/>
              <a:buNone/>
              <a:tabLst/>
            </a:pPr>
            <a:r>
              <a:rPr kumimoji="0" lang="en-US" sz="6000" b="0" i="0" u="none" strike="noStrike" cap="none" spc="-87" normalizeH="0" baseline="0" dirty="0">
                <a:ln>
                  <a:noFill/>
                </a:ln>
                <a:solidFill>
                  <a:srgbClr val="232D48"/>
                </a:solidFill>
                <a:effectLst/>
                <a:uFillTx/>
                <a:latin typeface="ITC Franklin Gothic Std Med"/>
                <a:ea typeface="ITC Franklin Gothic Std Med"/>
                <a:cs typeface="ITC Franklin Gothic Std Med"/>
                <a:sym typeface="ITC Franklin Gothic Std Medium"/>
              </a:rPr>
              <a:t>Kristin Roush, Ph.D.: </a:t>
            </a:r>
            <a:r>
              <a:rPr kumimoji="0" lang="en-US" sz="6000" b="0" i="0" u="none" strike="noStrike" cap="none" spc="-87" normalizeH="0" baseline="0" dirty="0">
                <a:ln>
                  <a:noFill/>
                </a:ln>
                <a:solidFill>
                  <a:srgbClr val="232D48"/>
                </a:solidFill>
                <a:effectLst/>
                <a:uFillTx/>
                <a:latin typeface="ITC Franklin Gothic Std Med"/>
                <a:ea typeface="ITC Franklin Gothic Std Med"/>
                <a:cs typeface="ITC Franklin Gothic Std Med"/>
                <a:sym typeface="ITC Franklin Gothic Std Medium"/>
                <a:hlinkClick r:id="rId3"/>
              </a:rPr>
              <a:t>kcr9z@virginia.edu</a:t>
            </a:r>
            <a:endParaRPr kumimoji="0" lang="en-US" sz="6000" b="0" i="0" u="none" strike="noStrike" cap="none" spc="-87" normalizeH="0" baseline="0" dirty="0">
              <a:ln>
                <a:noFill/>
              </a:ln>
              <a:solidFill>
                <a:srgbClr val="232D48"/>
              </a:solidFill>
              <a:effectLst/>
              <a:uFillTx/>
              <a:latin typeface="ITC Franklin Gothic Std Med"/>
              <a:ea typeface="ITC Franklin Gothic Std Med"/>
              <a:cs typeface="ITC Franklin Gothic Std Med"/>
              <a:sym typeface="ITC Franklin Gothic Std Medium"/>
            </a:endParaRPr>
          </a:p>
          <a:p>
            <a:pPr marL="0" marR="0" indent="0" algn="l" defTabSz="825500" rtl="0" fontAlgn="auto" latinLnBrk="0" hangingPunct="0">
              <a:lnSpc>
                <a:spcPct val="90000"/>
              </a:lnSpc>
              <a:spcBef>
                <a:spcPts val="4500"/>
              </a:spcBef>
              <a:spcAft>
                <a:spcPts val="0"/>
              </a:spcAft>
              <a:buClrTx/>
              <a:buSzTx/>
              <a:buFontTx/>
              <a:buNone/>
              <a:tabLst/>
            </a:pPr>
            <a:r>
              <a:rPr lang="en-US" sz="6000" dirty="0"/>
              <a:t>Lori Kressin: </a:t>
            </a:r>
            <a:r>
              <a:rPr lang="en-US" sz="6000" dirty="0" err="1"/>
              <a:t>coaa@virginia.edu</a:t>
            </a:r>
            <a:endParaRPr kumimoji="0" lang="en-US" sz="6000" b="0" i="0" u="none" strike="noStrike" cap="none" spc="-87" normalizeH="0" baseline="0" dirty="0">
              <a:ln>
                <a:noFill/>
              </a:ln>
              <a:solidFill>
                <a:srgbClr val="232D48"/>
              </a:solidFill>
              <a:effectLst/>
              <a:uFillTx/>
              <a:latin typeface="ITC Franklin Gothic Std Med"/>
              <a:ea typeface="ITC Franklin Gothic Std Med"/>
              <a:cs typeface="ITC Franklin Gothic Std Med"/>
              <a:sym typeface="ITC Franklin Gothic Std Medium"/>
            </a:endParaRPr>
          </a:p>
        </p:txBody>
      </p:sp>
    </p:spTree>
    <p:extLst>
      <p:ext uri="{BB962C8B-B14F-4D97-AF65-F5344CB8AC3E}">
        <p14:creationId xmlns:p14="http://schemas.microsoft.com/office/powerpoint/2010/main" val="256354532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69CFA0A-5601-7D2C-584F-DB8C10D3876C}"/>
              </a:ext>
            </a:extLst>
          </p:cNvPr>
          <p:cNvSpPr>
            <a:spLocks noGrp="1"/>
          </p:cNvSpPr>
          <p:nvPr>
            <p:ph type="title"/>
          </p:nvPr>
        </p:nvSpPr>
        <p:spPr>
          <a:xfrm>
            <a:off x="1206500" y="1183047"/>
            <a:ext cx="21859559" cy="1505304"/>
          </a:xfrm>
        </p:spPr>
        <p:txBody>
          <a:bodyPr lIns="50800" tIns="50800" rIns="50800" bIns="50800">
            <a:normAutofit/>
          </a:bodyPr>
          <a:lstStyle/>
          <a:p>
            <a:r>
              <a:rPr lang="en-US" b="1" i="0" u="none" strike="noStrike" cap="all" spc="-170" baseline="0">
                <a:uFillTx/>
                <a:latin typeface="ITC Franklin Gothic Std Book"/>
                <a:ea typeface="ITC Franklin Gothic Std Book"/>
                <a:cs typeface="ITC Franklin Gothic Std Book"/>
                <a:sym typeface="ITC Franklin Gothic Std Book"/>
              </a:rPr>
              <a:t>REFERENCES</a:t>
            </a:r>
          </a:p>
        </p:txBody>
      </p:sp>
      <p:sp>
        <p:nvSpPr>
          <p:cNvPr id="4" name="TextBox 3">
            <a:extLst>
              <a:ext uri="{FF2B5EF4-FFF2-40B4-BE49-F238E27FC236}">
                <a16:creationId xmlns:a16="http://schemas.microsoft.com/office/drawing/2014/main" id="{3790795F-ED66-21C2-65D0-86560870FEE2}"/>
              </a:ext>
            </a:extLst>
          </p:cNvPr>
          <p:cNvSpPr txBox="1"/>
          <p:nvPr/>
        </p:nvSpPr>
        <p:spPr>
          <a:xfrm>
            <a:off x="1206498" y="2967135"/>
            <a:ext cx="21971000" cy="95373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style>
          <a:lnRef idx="0">
            <a:scrgbClr r="0" g="0" b="0"/>
          </a:lnRef>
          <a:fillRef idx="0">
            <a:scrgbClr r="0" g="0" b="0"/>
          </a:fillRef>
          <a:effectRef idx="0">
            <a:scrgbClr r="0" g="0" b="0"/>
          </a:effectRef>
          <a:fontRef idx="none"/>
        </p:style>
        <p:txBody>
          <a:bodyPr lIns="50800" tIns="50800" rIns="50800" bIns="50800" numCol="2" spcCol="1098550" anchor="t">
            <a:normAutofit/>
          </a:bodyPr>
          <a:lstStyle/>
          <a:p>
            <a:pPr marL="514350" indent="-514350" defTabSz="2438337">
              <a:buClr>
                <a:srgbClr val="666666"/>
              </a:buClr>
              <a:buSzPct val="123000"/>
              <a:buAutoNum type="arabicPeriod"/>
            </a:pPr>
            <a:r>
              <a:rPr lang="en-US" sz="3000" spc="0">
                <a:latin typeface="Cambria"/>
              </a:rPr>
              <a:t>Assistive listening systems and Devices. National Association of the Deaf. (2016, April 12). https://nad.org/issues/technology/assistive-listening/systems-and-devices </a:t>
            </a:r>
          </a:p>
          <a:p>
            <a:pPr marL="514350" indent="-514350" defTabSz="2438337">
              <a:buAutoNum type="arabicPeriod"/>
            </a:pPr>
            <a:r>
              <a:rPr lang="en-US" sz="3000" spc="0" err="1">
                <a:latin typeface="Cambria"/>
              </a:rPr>
              <a:t>Buşan</a:t>
            </a:r>
            <a:r>
              <a:rPr lang="en-US" sz="3000" spc="0">
                <a:latin typeface="Cambria"/>
              </a:rPr>
              <a:t>, A. M. (2014). Learning styles of medical students-implications in education. Current health sciences journal, 40(2), 104.</a:t>
            </a:r>
          </a:p>
          <a:p>
            <a:pPr marL="514350" indent="-514350" defTabSz="2438337">
              <a:buClr>
                <a:srgbClr val="666666"/>
              </a:buClr>
              <a:buSzPct val="123000"/>
              <a:buAutoNum type="arabicPeriod"/>
            </a:pPr>
            <a:r>
              <a:rPr lang="en-US" sz="3000" spc="0">
                <a:latin typeface="Cambria"/>
                <a:cs typeface="Arial"/>
              </a:rPr>
              <a:t>Deafness and hearing loss.  World Health Organization (2023, February 27)  February 2023. </a:t>
            </a:r>
            <a:r>
              <a:rPr lang="en-US" sz="3000" spc="0">
                <a:latin typeface="Cambria"/>
                <a:cs typeface="Arial"/>
                <a:hlinkClick r:id="rId3"/>
              </a:rPr>
              <a:t>https://www.who.int/news-room/fact-sheets/detail/deafness-and-hearing-loss#:~:text=People%20who%20are%20hard%20of,use%20sign%20language%20for%20communication</a:t>
            </a:r>
            <a:r>
              <a:rPr lang="en-US" sz="3000" spc="0">
                <a:latin typeface="Cambria"/>
                <a:cs typeface="Arial"/>
              </a:rPr>
              <a:t>.</a:t>
            </a:r>
          </a:p>
          <a:p>
            <a:pPr marL="514350" indent="-514350" defTabSz="2438337">
              <a:buClr>
                <a:srgbClr val="666666"/>
              </a:buClr>
              <a:buSzPct val="123000"/>
              <a:buAutoNum type="arabicPeriod"/>
            </a:pPr>
            <a:r>
              <a:rPr lang="en-US" sz="3000" spc="0">
                <a:latin typeface="Cambria"/>
                <a:cs typeface="Arial"/>
              </a:rPr>
              <a:t> FM Systems. Hearing Link Services (2021, March)  Retrieved April 12, 2016, </a:t>
            </a:r>
            <a:r>
              <a:rPr lang="en-US" sz="3000" u="sng" spc="0">
                <a:solidFill>
                  <a:srgbClr val="222C4A"/>
                </a:solidFill>
                <a:latin typeface="Cambria"/>
                <a:cs typeface="Arial"/>
                <a:hlinkClick r:id="rId4"/>
              </a:rPr>
              <a:t>https://www.hearinglink.org/technology/fm-systems/</a:t>
            </a:r>
            <a:endParaRPr lang="en-US" sz="3000" spc="0">
              <a:solidFill>
                <a:srgbClr val="222C4A"/>
              </a:solidFill>
              <a:latin typeface="Cambria"/>
              <a:cs typeface="Arial"/>
            </a:endParaRPr>
          </a:p>
          <a:p>
            <a:pPr marL="514350" indent="-514350" defTabSz="2438337">
              <a:buClr>
                <a:srgbClr val="666666"/>
              </a:buClr>
              <a:buSzPct val="123000"/>
              <a:buAutoNum type="arabicPeriod"/>
            </a:pPr>
            <a:endParaRPr lang="en-US" sz="3000" u="sng" spc="0">
              <a:solidFill>
                <a:srgbClr val="222C4A"/>
              </a:solidFill>
              <a:latin typeface="Cambria"/>
              <a:cs typeface="Arial"/>
            </a:endParaRPr>
          </a:p>
          <a:p>
            <a:pPr marL="514350" indent="-514350" defTabSz="2438337">
              <a:buClr>
                <a:srgbClr val="666666"/>
              </a:buClr>
              <a:buSzPct val="123000"/>
              <a:buAutoNum type="arabicPeriod"/>
            </a:pPr>
            <a:r>
              <a:rPr lang="en-US" sz="3000" spc="0">
                <a:latin typeface="Cambria"/>
              </a:rPr>
              <a:t>Lin, F. R., </a:t>
            </a:r>
            <a:r>
              <a:rPr lang="en-US" sz="3000" spc="0" err="1">
                <a:latin typeface="Cambria"/>
              </a:rPr>
              <a:t>Niparko</a:t>
            </a:r>
            <a:r>
              <a:rPr lang="en-US" sz="3000" spc="0">
                <a:latin typeface="Cambria"/>
              </a:rPr>
              <a:t>, J. K., &amp; Ferrucci, L. (2011). Hearing loss prevalence in the United States. Archives of internal medicine, 171(20), 1851-1853.</a:t>
            </a:r>
          </a:p>
          <a:p>
            <a:pPr marL="514350" indent="-514350" defTabSz="2438337">
              <a:buClr>
                <a:srgbClr val="666666"/>
              </a:buClr>
              <a:buSzPct val="123000"/>
              <a:buAutoNum type="arabicPeriod"/>
            </a:pPr>
            <a:r>
              <a:rPr lang="en-US" sz="3000" spc="0">
                <a:latin typeface="Cambria"/>
              </a:rPr>
              <a:t> Mitchell, R. E., &amp; Young, T. A. (2023). How Many People Use Sign Language? A National Health Survey-Based Estimate. Journal of Deaf Studies and Deaf Education, 28(1), 1-6.</a:t>
            </a:r>
          </a:p>
          <a:p>
            <a:pPr marL="514350" indent="-514350" defTabSz="2438337">
              <a:buClr>
                <a:srgbClr val="666666"/>
              </a:buClr>
              <a:buSzPct val="123000"/>
              <a:buAutoNum type="arabicPeriod"/>
            </a:pPr>
            <a:r>
              <a:rPr lang="en-US" sz="3000" spc="0">
                <a:latin typeface="Cambria"/>
              </a:rPr>
              <a:t> Malta, M. (2014).  Hearing Assistive Technology [PowerPoint Slides]. Retrieved from author via email communication.​</a:t>
            </a:r>
          </a:p>
          <a:p>
            <a:pPr marL="514350" indent="-514350" defTabSz="2438337">
              <a:buClr>
                <a:srgbClr val="666666"/>
              </a:buClr>
              <a:buSzPct val="123000"/>
              <a:buAutoNum type="arabicPeriod"/>
            </a:pPr>
            <a:r>
              <a:rPr lang="en-US" sz="3000" spc="0">
                <a:latin typeface="Cambria"/>
              </a:rPr>
              <a:t>Souza, P. (2017). Improving audibility: The foundation of speech understanding. The Alexander Graham Bell Association for the Deaf and Hard of Hearing. Retrieved from https://www. </a:t>
            </a:r>
            <a:r>
              <a:rPr lang="en-US" sz="3000" spc="0" err="1">
                <a:latin typeface="Cambria"/>
              </a:rPr>
              <a:t>agbell</a:t>
            </a:r>
            <a:r>
              <a:rPr lang="en-US" sz="3000" spc="0">
                <a:latin typeface="Cambria"/>
              </a:rPr>
              <a:t>. org/</a:t>
            </a:r>
            <a:r>
              <a:rPr lang="en-US" sz="3000" spc="0" err="1">
                <a:latin typeface="Cambria"/>
              </a:rPr>
              <a:t>ImprovingAudibility</a:t>
            </a:r>
            <a:r>
              <a:rPr lang="en-US" sz="3000" spc="0">
                <a:latin typeface="Cambria"/>
              </a:rPr>
              <a:t>.</a:t>
            </a:r>
          </a:p>
        </p:txBody>
      </p:sp>
      <p:sp>
        <p:nvSpPr>
          <p:cNvPr id="3" name="Title 2" hidden="1">
            <a:extLst>
              <a:ext uri="{FF2B5EF4-FFF2-40B4-BE49-F238E27FC236}">
                <a16:creationId xmlns:a16="http://schemas.microsoft.com/office/drawing/2014/main" id="{3E37D4F6-4FD3-136F-E3DC-7B40214CD000}"/>
              </a:ext>
            </a:extLst>
          </p:cNvPr>
          <p:cNvSpPr>
            <a:spLocks noGrp="1"/>
          </p:cNvSpPr>
          <p:nvPr>
            <p:ph type="title"/>
          </p:nvPr>
        </p:nvSpPr>
        <p:spPr/>
        <p:txBody>
          <a:bodyPr/>
          <a:lstStyle/>
          <a:p>
            <a:r>
              <a:rPr lang="en-US" dirty="0"/>
              <a:t>Blank Slide With Rules – Hidden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69CFA0A-5601-7D2C-584F-DB8C10D3876C}"/>
              </a:ext>
            </a:extLst>
          </p:cNvPr>
          <p:cNvSpPr>
            <a:spLocks noGrp="1"/>
          </p:cNvSpPr>
          <p:nvPr>
            <p:ph type="title"/>
          </p:nvPr>
        </p:nvSpPr>
        <p:spPr>
          <a:xfrm>
            <a:off x="1206500" y="1183047"/>
            <a:ext cx="21859559" cy="1505304"/>
          </a:xfrm>
        </p:spPr>
        <p:txBody>
          <a:bodyPr lIns="50800" tIns="50800" rIns="50800" bIns="50800">
            <a:normAutofit/>
          </a:bodyPr>
          <a:lstStyle/>
          <a:p>
            <a:r>
              <a:rPr lang="en-US" b="1" i="0" u="none" strike="noStrike" cap="all" spc="-170" baseline="0">
                <a:uFillTx/>
                <a:latin typeface="ITC Franklin Gothic Std Book"/>
                <a:ea typeface="ITC Franklin Gothic Std Book"/>
                <a:cs typeface="ITC Franklin Gothic Std Book"/>
                <a:sym typeface="ITC Franklin Gothic Std Book"/>
              </a:rPr>
              <a:t>REFERENCES continued</a:t>
            </a:r>
          </a:p>
        </p:txBody>
      </p:sp>
      <p:sp>
        <p:nvSpPr>
          <p:cNvPr id="4" name="TextBox 3">
            <a:extLst>
              <a:ext uri="{FF2B5EF4-FFF2-40B4-BE49-F238E27FC236}">
                <a16:creationId xmlns:a16="http://schemas.microsoft.com/office/drawing/2014/main" id="{3790795F-ED66-21C2-65D0-86560870FEE2}"/>
              </a:ext>
            </a:extLst>
          </p:cNvPr>
          <p:cNvSpPr txBox="1"/>
          <p:nvPr/>
        </p:nvSpPr>
        <p:spPr>
          <a:xfrm>
            <a:off x="1206500" y="4248503"/>
            <a:ext cx="21971000" cy="825601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style>
          <a:lnRef idx="0">
            <a:scrgbClr r="0" g="0" b="0"/>
          </a:lnRef>
          <a:fillRef idx="0">
            <a:scrgbClr r="0" g="0" b="0"/>
          </a:fillRef>
          <a:effectRef idx="0">
            <a:scrgbClr r="0" g="0" b="0"/>
          </a:effectRef>
          <a:fontRef idx="none"/>
        </p:style>
        <p:txBody>
          <a:bodyPr lIns="50800" tIns="50800" rIns="50800" bIns="50800" numCol="2" spcCol="1098550" anchor="t">
            <a:normAutofit fontScale="70000" lnSpcReduction="20000"/>
          </a:bodyPr>
          <a:lstStyle/>
          <a:p>
            <a:pPr marL="914400" indent="-914400" defTabSz="2438337">
              <a:buClr>
                <a:srgbClr val="666666"/>
              </a:buClr>
              <a:buSzPct val="123000"/>
              <a:buFont typeface="+mj-lt"/>
              <a:buAutoNum type="arabicPeriod" startAt="9"/>
            </a:pPr>
            <a:r>
              <a:rPr lang="en-US" dirty="0">
                <a:latin typeface="Cambria"/>
              </a:rPr>
              <a:t>Souza, P. E., </a:t>
            </a:r>
            <a:r>
              <a:rPr lang="en-US" dirty="0" err="1">
                <a:latin typeface="Cambria"/>
              </a:rPr>
              <a:t>Boike</a:t>
            </a:r>
            <a:r>
              <a:rPr lang="en-US" dirty="0">
                <a:latin typeface="Cambria"/>
              </a:rPr>
              <a:t>, K. T., </a:t>
            </a:r>
            <a:r>
              <a:rPr lang="en-US" dirty="0" err="1">
                <a:latin typeface="Cambria"/>
              </a:rPr>
              <a:t>Witherell</a:t>
            </a:r>
            <a:r>
              <a:rPr lang="en-US" dirty="0">
                <a:latin typeface="Cambria"/>
              </a:rPr>
              <a:t>, K., &amp; Tremblay, K. (2007). Prediction of speech recognition from audibility in older listeners with hearing loss: effects of age, amplification, and background noise. Journal of the American Academy of Audiology, 18(01), 054-065.</a:t>
            </a:r>
          </a:p>
          <a:p>
            <a:pPr marL="914400" indent="-914400" defTabSz="2438337">
              <a:buClr>
                <a:srgbClr val="666666"/>
              </a:buClr>
              <a:buSzPct val="123000"/>
              <a:buAutoNum type="arabicPeriod" startAt="9"/>
            </a:pPr>
            <a:r>
              <a:rPr lang="en-US" dirty="0">
                <a:latin typeface="Cambria"/>
                <a:sym typeface="ITC Franklin Gothic Std Book"/>
              </a:rPr>
              <a:t>US Department of Health and Human Services. Public Health Service.(1990) Healthy People 2000. National Health Promotion and Disease Prevention Objectives. DHHS Publication No. PHS, 9150212.</a:t>
            </a:r>
            <a:endParaRPr lang="en-US" dirty="0">
              <a:latin typeface="Cambria"/>
            </a:endParaRPr>
          </a:p>
          <a:p>
            <a:pPr marL="914400" indent="-914400" defTabSz="2438337">
              <a:buClr>
                <a:srgbClr val="666666"/>
              </a:buClr>
              <a:buSzPct val="123000"/>
              <a:buAutoNum type="arabicPeriod" startAt="9"/>
            </a:pPr>
            <a:r>
              <a:rPr lang="en-US" dirty="0">
                <a:latin typeface="Cambria"/>
                <a:sym typeface="ITC Franklin Gothic Std Book"/>
              </a:rPr>
              <a:t>Wolff, A.B., &amp; Harkins, J.E. (1986). Multi-handicapped students. In A.N. </a:t>
            </a:r>
            <a:r>
              <a:rPr lang="en-US" dirty="0" err="1">
                <a:latin typeface="Cambria"/>
                <a:sym typeface="ITC Franklin Gothic Std Book"/>
              </a:rPr>
              <a:t>Schildroth</a:t>
            </a:r>
            <a:r>
              <a:rPr lang="en-US" dirty="0">
                <a:latin typeface="Cambria"/>
                <a:sym typeface="ITC Franklin Gothic Std Book"/>
              </a:rPr>
              <a:t> and M.A. </a:t>
            </a:r>
            <a:r>
              <a:rPr lang="en-US" dirty="0" err="1">
                <a:latin typeface="Cambria"/>
                <a:sym typeface="ITC Franklin Gothic Std Book"/>
              </a:rPr>
              <a:t>Karchmer</a:t>
            </a:r>
            <a:r>
              <a:rPr lang="en-US" dirty="0">
                <a:latin typeface="Cambria"/>
                <a:sym typeface="ITC Franklin Gothic Std Book"/>
              </a:rPr>
              <a:t> (eds), Deaf children in America  [pp. 55-82]. San Diego, CA: College Hill Press.</a:t>
            </a:r>
            <a:endParaRPr lang="en-US" dirty="0">
              <a:latin typeface="Cambria"/>
            </a:endParaRPr>
          </a:p>
          <a:p>
            <a:pPr marL="914400" indent="-914400" defTabSz="2438337">
              <a:buClr>
                <a:srgbClr val="666666"/>
              </a:buClr>
              <a:buSzPct val="123000"/>
              <a:buAutoNum type="arabicPeriod" startAt="9"/>
            </a:pPr>
            <a:r>
              <a:rPr lang="en-US" dirty="0">
                <a:latin typeface="Cambria"/>
                <a:sym typeface="ITC Franklin Gothic Std Book"/>
              </a:rPr>
              <a:t>Tomblin, J. B., Oleson, J., Ambrose, S. E., Walker, E. A., McCreery, R. W., &amp; Moeller, M. P. (2020). Aided hearing moderates the academic outcomes of children with mild to severe hearing loss. Ear and hearing, 41(4), 775.</a:t>
            </a:r>
            <a:endParaRPr lang="en-US" dirty="0">
              <a:latin typeface="Cambria"/>
            </a:endParaRPr>
          </a:p>
          <a:p>
            <a:pPr marL="914400" indent="-914400" defTabSz="2438337">
              <a:buClr>
                <a:srgbClr val="666666"/>
              </a:buClr>
              <a:buSzPct val="123000"/>
              <a:buAutoNum type="arabicPeriod" startAt="9"/>
            </a:pPr>
            <a:r>
              <a:rPr lang="en-US" dirty="0">
                <a:latin typeface="Cambria"/>
                <a:sym typeface="ITC Franklin Gothic Std Book"/>
              </a:rPr>
              <a:t>Bess, F. H., Dodd-Murphy, J., &amp; Parker, R. A. (1998). Children with minimal sensorineural hearing loss: prevalence, educational performance, and functional status. Ear and hearing, 19(5), 339-354.</a:t>
            </a:r>
            <a:endParaRPr lang="en-US" dirty="0">
              <a:latin typeface="Cambria"/>
            </a:endParaRPr>
          </a:p>
          <a:p>
            <a:pPr marL="914400" indent="-914400" defTabSz="2438337">
              <a:buClr>
                <a:srgbClr val="666666"/>
              </a:buClr>
              <a:buSzPct val="123000"/>
              <a:buAutoNum type="arabicPeriod" startAt="9"/>
            </a:pPr>
            <a:r>
              <a:rPr lang="en-US" dirty="0" err="1">
                <a:latin typeface="Cambria"/>
                <a:sym typeface="ITC Franklin Gothic Std Book"/>
              </a:rPr>
              <a:t>Servilha</a:t>
            </a:r>
            <a:r>
              <a:rPr lang="en-US" dirty="0">
                <a:latin typeface="Cambria"/>
                <a:sym typeface="ITC Franklin Gothic Std Book"/>
              </a:rPr>
              <a:t>, E. A. M., &amp; </a:t>
            </a:r>
            <a:r>
              <a:rPr lang="en-US" dirty="0" err="1">
                <a:latin typeface="Cambria"/>
                <a:sym typeface="ITC Franklin Gothic Std Book"/>
              </a:rPr>
              <a:t>Delatti</a:t>
            </a:r>
            <a:r>
              <a:rPr lang="en-US" dirty="0">
                <a:latin typeface="Cambria"/>
                <a:sym typeface="ITC Franklin Gothic Std Book"/>
              </a:rPr>
              <a:t>, M. D. A. (2014). College students' perception of classroom noise and its consequences on learning quality. Audiology-Communication Research, 19, 138-144.</a:t>
            </a:r>
            <a:endParaRPr lang="en-US" dirty="0">
              <a:latin typeface="Cambria"/>
            </a:endParaRPr>
          </a:p>
          <a:p>
            <a:pPr marL="914400" indent="-914400" defTabSz="2438337">
              <a:buClr>
                <a:srgbClr val="666666"/>
              </a:buClr>
              <a:buSzPct val="123000"/>
              <a:buAutoNum type="arabicPeriod" startAt="9"/>
            </a:pPr>
            <a:r>
              <a:rPr lang="en-US" dirty="0">
                <a:latin typeface="Cambria"/>
                <a:sym typeface="ITC Franklin Gothic Std Book"/>
              </a:rPr>
              <a:t>Understand College Campus and Student Body Size. Big Future Retrieved from https://</a:t>
            </a:r>
            <a:r>
              <a:rPr lang="en-US" dirty="0" err="1">
                <a:latin typeface="Cambria"/>
                <a:sym typeface="ITC Franklin Gothic Std Book"/>
              </a:rPr>
              <a:t>bigfuture.collegeboard.org</a:t>
            </a:r>
            <a:r>
              <a:rPr lang="en-US" dirty="0">
                <a:latin typeface="Cambria"/>
                <a:sym typeface="ITC Franklin Gothic Std Book"/>
              </a:rPr>
              <a:t>/plan-for-college/college-basics/types-of-colleges/understand-college-campus-student-body-size on 10/31/2023</a:t>
            </a:r>
            <a:endParaRPr lang="en-US" dirty="0">
              <a:latin typeface="Cambria"/>
            </a:endParaRPr>
          </a:p>
          <a:p>
            <a:pPr marL="609600" indent="-609600" defTabSz="2438337">
              <a:buClr>
                <a:srgbClr val="666666"/>
              </a:buClr>
              <a:buSzPct val="123000"/>
              <a:buFontTx/>
              <a:buAutoNum type="arabicPeriod" startAt="9"/>
            </a:pPr>
            <a:endParaRPr lang="en-US" sz="3400" spc="0" dirty="0">
              <a:latin typeface="ITC Franklin Gothic Std Book"/>
            </a:endParaRPr>
          </a:p>
        </p:txBody>
      </p:sp>
      <p:sp>
        <p:nvSpPr>
          <p:cNvPr id="3" name="Title 2" hidden="1">
            <a:extLst>
              <a:ext uri="{FF2B5EF4-FFF2-40B4-BE49-F238E27FC236}">
                <a16:creationId xmlns:a16="http://schemas.microsoft.com/office/drawing/2014/main" id="{3E37D4F6-4FD3-136F-E3DC-7B40214CD000}"/>
              </a:ext>
            </a:extLst>
          </p:cNvPr>
          <p:cNvSpPr>
            <a:spLocks noGrp="1"/>
          </p:cNvSpPr>
          <p:nvPr>
            <p:ph type="title"/>
          </p:nvPr>
        </p:nvSpPr>
        <p:spPr/>
        <p:txBody>
          <a:bodyPr/>
          <a:lstStyle/>
          <a:p>
            <a:r>
              <a:rPr lang="en-US"/>
              <a:t>Blank Slide With Rules – Hidden</a:t>
            </a:r>
          </a:p>
        </p:txBody>
      </p:sp>
    </p:spTree>
    <p:extLst>
      <p:ext uri="{BB962C8B-B14F-4D97-AF65-F5344CB8AC3E}">
        <p14:creationId xmlns:p14="http://schemas.microsoft.com/office/powerpoint/2010/main" val="157747066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F6BFE9-A7E8-1852-2129-404E7C56F3BB}"/>
              </a:ext>
            </a:extLst>
          </p:cNvPr>
          <p:cNvSpPr>
            <a:spLocks noGrp="1"/>
          </p:cNvSpPr>
          <p:nvPr>
            <p:ph type="title"/>
          </p:nvPr>
        </p:nvSpPr>
        <p:spPr>
          <a:xfrm>
            <a:off x="1145394" y="2377440"/>
            <a:ext cx="21971005" cy="4648202"/>
          </a:xfrm>
        </p:spPr>
        <p:txBody>
          <a:bodyPr/>
          <a:lstStyle/>
          <a:p>
            <a:r>
              <a:rPr lang="en-US" dirty="0"/>
              <a:t>Thank you!</a:t>
            </a:r>
          </a:p>
        </p:txBody>
      </p:sp>
      <p:sp>
        <p:nvSpPr>
          <p:cNvPr id="446" name="Tobias, July 13th 2023"/>
          <p:cNvSpPr txBox="1">
            <a:spLocks noGrp="1"/>
          </p:cNvSpPr>
          <p:nvPr>
            <p:ph type="body" sz="quarter" idx="1"/>
          </p:nvPr>
        </p:nvSpPr>
        <p:spPr>
          <a:xfrm>
            <a:off x="1206499" y="11966047"/>
            <a:ext cx="18059605" cy="636980"/>
          </a:xfrm>
        </p:spPr>
        <p:txBody>
          <a:bodyPr>
            <a:normAutofit/>
          </a:bodyPr>
          <a:lstStyle/>
          <a:p>
            <a:r>
              <a:rPr lang="en-US" dirty="0"/>
              <a:t>End Subtitle</a:t>
            </a:r>
          </a:p>
        </p:txBody>
      </p:sp>
      <p:pic>
        <p:nvPicPr>
          <p:cNvPr id="5" name="UVA Logo" descr="UVA Logo">
            <a:extLst>
              <a:ext uri="{FF2B5EF4-FFF2-40B4-BE49-F238E27FC236}">
                <a16:creationId xmlns:a16="http://schemas.microsoft.com/office/drawing/2014/main" id="{C7B61BEE-7D91-44F0-A0F8-1F13541D2CF6}"/>
              </a:ext>
            </a:extLst>
          </p:cNvPr>
          <p:cNvPicPr>
            <a:picLocks noGrp="1" noChangeAspect="1"/>
          </p:cNvPicPr>
          <p:nvPr>
            <p:ph type="pic" sz="quarter" idx="22"/>
          </p:nvPr>
        </p:nvPicPr>
        <p:blipFill rotWithShape="1">
          <a:blip r:embed="rId2"/>
          <a:srcRect l="-78243" t="1594" r="-1" b="-452"/>
          <a:stretch/>
        </p:blipFill>
        <p:spPr>
          <a:xfrm>
            <a:off x="17214850" y="11836400"/>
            <a:ext cx="5827713" cy="785813"/>
          </a:xfr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Agenda Title"/>
          <p:cNvSpPr txBox="1">
            <a:spLocks noGrp="1"/>
          </p:cNvSpPr>
          <p:nvPr>
            <p:ph type="title"/>
          </p:nvPr>
        </p:nvSpPr>
        <p:spPr>
          <a:xfrm>
            <a:off x="1206501" y="1183047"/>
            <a:ext cx="9359900" cy="1505304"/>
          </a:xfrm>
        </p:spPr>
        <p:txBody>
          <a:bodyPr lIns="50800" tIns="50800" rIns="50800" bIns="50800">
            <a:normAutofit/>
          </a:bodyPr>
          <a:lstStyle>
            <a:lvl1pPr>
              <a:defRPr spc="-200"/>
            </a:lvl1pPr>
          </a:lstStyle>
          <a:p>
            <a:r>
              <a:rPr lang="en-US" dirty="0"/>
              <a:t>Objectives</a:t>
            </a:r>
          </a:p>
        </p:txBody>
      </p:sp>
      <p:sp>
        <p:nvSpPr>
          <p:cNvPr id="378" name="Agenda item…"/>
          <p:cNvSpPr txBox="1">
            <a:spLocks noGrp="1"/>
          </p:cNvSpPr>
          <p:nvPr>
            <p:ph type="body" sz="half" idx="21"/>
          </p:nvPr>
        </p:nvSpPr>
        <p:spPr>
          <a:xfrm>
            <a:off x="1206500" y="4258314"/>
            <a:ext cx="9359900" cy="8256631"/>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numCol="1" spcCol="38100" anchor="t">
            <a:normAutofit/>
          </a:bodyPr>
          <a:lstStyle/>
          <a:p>
            <a:r>
              <a:rPr lang="en-US">
                <a:latin typeface="ITC Franklin Gothic Std Book"/>
              </a:rPr>
              <a:t>Facts of Hearing Loss</a:t>
            </a:r>
            <a:endParaRPr lang="en-US"/>
          </a:p>
          <a:p>
            <a:r>
              <a:rPr lang="en-US">
                <a:latin typeface="ITC Franklin Gothic Std Book"/>
              </a:rPr>
              <a:t>Impact of Audibility</a:t>
            </a:r>
          </a:p>
          <a:p>
            <a:r>
              <a:rPr lang="en-US">
                <a:latin typeface="ITC Franklin Gothic Std Book"/>
              </a:rPr>
              <a:t>Assistive Listening Systems </a:t>
            </a:r>
          </a:p>
          <a:p>
            <a:r>
              <a:rPr lang="en-US">
                <a:latin typeface="ITC Franklin Gothic Std Book"/>
              </a:rPr>
              <a:t>UVA Hearing Loop</a:t>
            </a:r>
          </a:p>
          <a:p>
            <a:pPr marL="0" indent="0">
              <a:buNone/>
            </a:pPr>
            <a:endParaRPr lang="en-US"/>
          </a:p>
        </p:txBody>
      </p:sp>
      <p:pic>
        <p:nvPicPr>
          <p:cNvPr id="3" name="Picture 2" descr="A frog with snails on its head that simulate larger ears">
            <a:extLst>
              <a:ext uri="{FF2B5EF4-FFF2-40B4-BE49-F238E27FC236}">
                <a16:creationId xmlns:a16="http://schemas.microsoft.com/office/drawing/2014/main" id="{94DE16A8-2D2B-5AD9-85FA-5F2B88AA0C85}"/>
              </a:ext>
            </a:extLst>
          </p:cNvPr>
          <p:cNvPicPr>
            <a:picLocks noChangeAspect="1"/>
          </p:cNvPicPr>
          <p:nvPr/>
        </p:nvPicPr>
        <p:blipFill rotWithShape="1">
          <a:blip r:embed="rId3">
            <a:extLst>
              <a:ext uri="{28A0092B-C50C-407E-A947-70E740481C1C}">
                <a14:useLocalDpi xmlns:a14="http://schemas.microsoft.com/office/drawing/2010/main" val="0"/>
              </a:ext>
            </a:extLst>
          </a:blip>
          <a:srcRect t="6609" r="-1" b="7129"/>
          <a:stretch/>
        </p:blipFill>
        <p:spPr>
          <a:xfrm>
            <a:off x="10985500" y="1270000"/>
            <a:ext cx="13398500" cy="11182054"/>
          </a:xfrm>
          <a:prstGeom prst="rect">
            <a:avLst/>
          </a:prstGeom>
          <a:noFill/>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86A84-7919-D96A-9E09-B647204AE822}"/>
              </a:ext>
              <a:ext uri="{C183D7F6-B498-43B3-948B-1728B52AA6E4}">
                <adec:decorative xmlns:adec="http://schemas.microsoft.com/office/drawing/2017/decorative" val="1"/>
              </a:ext>
            </a:extLst>
          </p:cNvPr>
          <p:cNvSpPr/>
          <p:nvPr/>
        </p:nvSpPr>
        <p:spPr>
          <a:xfrm>
            <a:off x="1104328" y="8548577"/>
            <a:ext cx="22074649" cy="707188"/>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ITC Franklin Gothic Std Book"/>
              <a:ea typeface="ITC Franklin Gothic Std Book"/>
              <a:cs typeface="ITC Franklin Gothic Std Book"/>
              <a:sym typeface="ITC Franklin Gothic Std Book"/>
            </a:endParaRPr>
          </a:p>
        </p:txBody>
      </p:sp>
      <p:sp>
        <p:nvSpPr>
          <p:cNvPr id="404" name="Progress"/>
          <p:cNvSpPr txBox="1">
            <a:spLocks noGrp="1"/>
          </p:cNvSpPr>
          <p:nvPr>
            <p:ph type="title"/>
          </p:nvPr>
        </p:nvSpPr>
        <p:spPr>
          <a:xfrm>
            <a:off x="1371422" y="942065"/>
            <a:ext cx="21971000" cy="1435100"/>
          </a:xfrm>
        </p:spPr>
        <p:txBody>
          <a:bodyPr lIns="50800" tIns="50800" rIns="50800" bIns="50800" anchor="t">
            <a:normAutofit/>
          </a:bodyPr>
          <a:lstStyle>
            <a:lvl1pPr>
              <a:defRPr spc="-200"/>
            </a:lvl1pPr>
          </a:lstStyle>
          <a:p>
            <a:r>
              <a:rPr lang="en-US"/>
              <a:t>FACTs</a:t>
            </a:r>
          </a:p>
        </p:txBody>
      </p:sp>
      <p:sp>
        <p:nvSpPr>
          <p:cNvPr id="406" name="Milestone 1"/>
          <p:cNvSpPr txBox="1">
            <a:spLocks noGrp="1"/>
          </p:cNvSpPr>
          <p:nvPr>
            <p:ph type="body" sz="quarter" idx="21"/>
          </p:nvPr>
        </p:nvSpPr>
        <p:spPr>
          <a:xfrm rot="18900000">
            <a:off x="493863" y="7269294"/>
            <a:ext cx="5301305" cy="837731"/>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a:bodyPr>
          <a:lstStyle/>
          <a:p>
            <a:r>
              <a:rPr lang="en-US" sz="4400" b="1">
                <a:solidFill>
                  <a:srgbClr val="232D4B"/>
                </a:solidFill>
                <a:latin typeface="Consolas"/>
              </a:rPr>
              <a:t>13% of Americans</a:t>
            </a:r>
          </a:p>
        </p:txBody>
      </p:sp>
      <p:sp>
        <p:nvSpPr>
          <p:cNvPr id="407" name="Milestone Description 1"/>
          <p:cNvSpPr txBox="1">
            <a:spLocks noGrp="1"/>
          </p:cNvSpPr>
          <p:nvPr>
            <p:ph type="body" sz="quarter" idx="22"/>
          </p:nvPr>
        </p:nvSpPr>
        <p:spPr>
          <a:xfrm rot="18900000">
            <a:off x="898919" y="6320178"/>
            <a:ext cx="8671709" cy="718090"/>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a:bodyPr>
          <a:lstStyle/>
          <a:p>
            <a:r>
              <a:rPr lang="en-US" sz="3200">
                <a:latin typeface="Calibri"/>
              </a:rPr>
              <a:t>have some degree of hearing loss </a:t>
            </a:r>
            <a:r>
              <a:rPr lang="en-US" sz="3200" baseline="30000">
                <a:latin typeface="Calibri"/>
              </a:rPr>
              <a:t>5</a:t>
            </a:r>
          </a:p>
        </p:txBody>
      </p:sp>
      <p:sp>
        <p:nvSpPr>
          <p:cNvPr id="409" name="Milestone 2"/>
          <p:cNvSpPr txBox="1">
            <a:spLocks noGrp="1"/>
          </p:cNvSpPr>
          <p:nvPr>
            <p:ph type="body" sz="quarter" idx="24"/>
          </p:nvPr>
        </p:nvSpPr>
        <p:spPr>
          <a:xfrm rot="18900000">
            <a:off x="3539010" y="6689286"/>
            <a:ext cx="7090175" cy="800102"/>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Autofit/>
          </a:bodyPr>
          <a:lstStyle/>
          <a:p>
            <a:r>
              <a:rPr lang="en-US" sz="4400" b="1">
                <a:solidFill>
                  <a:srgbClr val="232D4B"/>
                </a:solidFill>
                <a:latin typeface="Consolas"/>
              </a:rPr>
              <a:t>Over 1 million children</a:t>
            </a:r>
          </a:p>
        </p:txBody>
      </p:sp>
      <p:sp>
        <p:nvSpPr>
          <p:cNvPr id="410" name="Milestone Description 2"/>
          <p:cNvSpPr txBox="1">
            <a:spLocks noGrp="1"/>
          </p:cNvSpPr>
          <p:nvPr>
            <p:ph type="body" sz="quarter" idx="25"/>
          </p:nvPr>
        </p:nvSpPr>
        <p:spPr>
          <a:xfrm rot="18900000">
            <a:off x="4180194" y="6241317"/>
            <a:ext cx="8585731" cy="845675"/>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a:bodyPr>
          <a:lstStyle/>
          <a:p>
            <a:r>
              <a:rPr lang="en-US" sz="3200">
                <a:latin typeface="Calibri"/>
              </a:rPr>
              <a:t>in the US have a hearing loss </a:t>
            </a:r>
            <a:r>
              <a:rPr lang="en-US" sz="3200" baseline="30000">
                <a:latin typeface="Calibri"/>
              </a:rPr>
              <a:t>10</a:t>
            </a:r>
          </a:p>
        </p:txBody>
      </p:sp>
      <p:sp>
        <p:nvSpPr>
          <p:cNvPr id="412" name="Milestone 3"/>
          <p:cNvSpPr txBox="1">
            <a:spLocks noGrp="1"/>
          </p:cNvSpPr>
          <p:nvPr>
            <p:ph type="body" sz="quarter" idx="27"/>
          </p:nvPr>
        </p:nvSpPr>
        <p:spPr>
          <a:xfrm rot="18900000">
            <a:off x="7082964" y="6853836"/>
            <a:ext cx="6549497" cy="800102"/>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Autofit/>
          </a:bodyPr>
          <a:lstStyle/>
          <a:p>
            <a:r>
              <a:rPr lang="en-US" sz="4400" b="1">
                <a:solidFill>
                  <a:srgbClr val="232D4B"/>
                </a:solidFill>
                <a:latin typeface="Consolas"/>
              </a:rPr>
              <a:t>83 of 1000 children</a:t>
            </a:r>
          </a:p>
        </p:txBody>
      </p:sp>
      <p:sp>
        <p:nvSpPr>
          <p:cNvPr id="413" name="Milestone Description 3"/>
          <p:cNvSpPr txBox="1">
            <a:spLocks noGrp="1"/>
          </p:cNvSpPr>
          <p:nvPr>
            <p:ph type="body" sz="quarter" idx="28"/>
          </p:nvPr>
        </p:nvSpPr>
        <p:spPr>
          <a:xfrm rot="18900000">
            <a:off x="7356275" y="5616898"/>
            <a:ext cx="10530742" cy="764690"/>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numCol="1" spcCol="38100" anchor="ctr">
            <a:noAutofit/>
          </a:bodyPr>
          <a:lstStyle/>
          <a:p>
            <a:r>
              <a:rPr lang="en-US" sz="3200">
                <a:latin typeface="Calibri"/>
              </a:rPr>
              <a:t>have what is termed an educationally significant hearing loss. </a:t>
            </a:r>
            <a:r>
              <a:rPr lang="en-US" sz="3200" baseline="30000">
                <a:latin typeface="Calibri"/>
                <a:ea typeface="Calibri"/>
                <a:cs typeface="Calibri"/>
              </a:rPr>
              <a:t>10</a:t>
            </a:r>
            <a:r>
              <a:rPr lang="en-US" sz="3200">
                <a:latin typeface="Calibri"/>
              </a:rPr>
              <a:t> </a:t>
            </a:r>
          </a:p>
        </p:txBody>
      </p:sp>
      <p:sp>
        <p:nvSpPr>
          <p:cNvPr id="415" name="Milestone 4"/>
          <p:cNvSpPr txBox="1">
            <a:spLocks noGrp="1"/>
          </p:cNvSpPr>
          <p:nvPr>
            <p:ph type="body" sz="quarter" idx="30"/>
          </p:nvPr>
        </p:nvSpPr>
        <p:spPr>
          <a:xfrm rot="18900000">
            <a:off x="10174906" y="5809437"/>
            <a:ext cx="9578761" cy="800102"/>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lnSpcReduction="10000"/>
          </a:bodyPr>
          <a:lstStyle/>
          <a:p>
            <a:r>
              <a:rPr lang="en-US" sz="4400" b="1">
                <a:solidFill>
                  <a:srgbClr val="232D4B"/>
                </a:solidFill>
                <a:latin typeface="Consolas"/>
              </a:rPr>
              <a:t>30% of children who are</a:t>
            </a:r>
            <a:r>
              <a:rPr lang="en-US" b="1">
                <a:solidFill>
                  <a:srgbClr val="232D4B"/>
                </a:solidFill>
                <a:latin typeface="Consolas"/>
              </a:rPr>
              <a:t> </a:t>
            </a:r>
          </a:p>
        </p:txBody>
      </p:sp>
      <p:sp>
        <p:nvSpPr>
          <p:cNvPr id="416" name="Milestone Description 4"/>
          <p:cNvSpPr txBox="1">
            <a:spLocks noGrp="1"/>
          </p:cNvSpPr>
          <p:nvPr>
            <p:ph type="body" sz="quarter" idx="31"/>
          </p:nvPr>
        </p:nvSpPr>
        <p:spPr>
          <a:xfrm rot="18900000">
            <a:off x="10915550" y="5740349"/>
            <a:ext cx="10235608" cy="634245"/>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numCol="1" spcCol="38100" anchor="ctr">
            <a:noAutofit/>
          </a:bodyPr>
          <a:lstStyle/>
          <a:p>
            <a:r>
              <a:rPr lang="en-US" sz="3200">
                <a:latin typeface="Calibri"/>
              </a:rPr>
              <a:t>hard of hearing have a disability in addition to a hearing loss. </a:t>
            </a:r>
            <a:r>
              <a:rPr lang="en-US" sz="3200" baseline="30000">
                <a:latin typeface="Calibri"/>
              </a:rPr>
              <a:t>11</a:t>
            </a:r>
          </a:p>
        </p:txBody>
      </p:sp>
      <p:sp>
        <p:nvSpPr>
          <p:cNvPr id="418" name="Milestone 5"/>
          <p:cNvSpPr txBox="1">
            <a:spLocks noGrp="1"/>
          </p:cNvSpPr>
          <p:nvPr>
            <p:ph type="body" sz="quarter" idx="33"/>
          </p:nvPr>
        </p:nvSpPr>
        <p:spPr>
          <a:xfrm rot="18900000">
            <a:off x="13810564" y="6585626"/>
            <a:ext cx="7383366" cy="800102"/>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a:bodyPr>
          <a:lstStyle/>
          <a:p>
            <a:r>
              <a:rPr lang="en-US" sz="4400" b="1">
                <a:solidFill>
                  <a:srgbClr val="232D4B"/>
                </a:solidFill>
                <a:latin typeface="Consolas"/>
              </a:rPr>
              <a:t>1 billion young adults</a:t>
            </a:r>
          </a:p>
        </p:txBody>
      </p:sp>
      <p:sp>
        <p:nvSpPr>
          <p:cNvPr id="419" name="Milestone Description 5"/>
          <p:cNvSpPr txBox="1">
            <a:spLocks noGrp="1"/>
          </p:cNvSpPr>
          <p:nvPr>
            <p:ph type="body" sz="quarter" idx="34"/>
          </p:nvPr>
        </p:nvSpPr>
        <p:spPr>
          <a:xfrm rot="18900000">
            <a:off x="14089879" y="5418016"/>
            <a:ext cx="11153610" cy="619013"/>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numCol="1" spcCol="38100" anchor="ctr">
            <a:noAutofit/>
          </a:bodyPr>
          <a:lstStyle/>
          <a:p>
            <a:r>
              <a:rPr lang="en-US" sz="3200">
                <a:latin typeface="Calibri"/>
              </a:rPr>
              <a:t>at risk of permanent hearing loss due to unsafe listening practices. </a:t>
            </a:r>
            <a:r>
              <a:rPr lang="en-US" sz="3200" baseline="30000">
                <a:latin typeface="Calibri"/>
              </a:rPr>
              <a:t>3</a:t>
            </a:r>
          </a:p>
        </p:txBody>
      </p:sp>
      <p:sp>
        <p:nvSpPr>
          <p:cNvPr id="420" name="Milestone 6"/>
          <p:cNvSpPr txBox="1">
            <a:spLocks noGrp="1"/>
          </p:cNvSpPr>
          <p:nvPr>
            <p:ph type="body" sz="quarter" idx="35"/>
          </p:nvPr>
        </p:nvSpPr>
        <p:spPr>
          <a:xfrm rot="18900000">
            <a:off x="17715437" y="7712360"/>
            <a:ext cx="4196481" cy="800102"/>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a:bodyPr>
          <a:lstStyle/>
          <a:p>
            <a:r>
              <a:rPr lang="en-US" sz="4400" b="1">
                <a:solidFill>
                  <a:srgbClr val="232D4B"/>
                </a:solidFill>
                <a:latin typeface="Consolas"/>
              </a:rPr>
              <a:t>2% of people</a:t>
            </a:r>
          </a:p>
        </p:txBody>
      </p:sp>
      <p:sp>
        <p:nvSpPr>
          <p:cNvPr id="421" name="Milestone Description 6"/>
          <p:cNvSpPr txBox="1">
            <a:spLocks noGrp="1"/>
          </p:cNvSpPr>
          <p:nvPr>
            <p:ph type="body" sz="quarter" idx="36"/>
          </p:nvPr>
        </p:nvSpPr>
        <p:spPr>
          <a:xfrm rot="18900000">
            <a:off x="18170340" y="7121708"/>
            <a:ext cx="6398233" cy="465968"/>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numCol="1" spcCol="38100" anchor="ctr">
            <a:noAutofit/>
          </a:bodyPr>
          <a:lstStyle/>
          <a:p>
            <a:r>
              <a:rPr lang="en-US" sz="3200">
                <a:latin typeface="Calibri"/>
              </a:rPr>
              <a:t>with hearing loss use sign language. </a:t>
            </a:r>
            <a:r>
              <a:rPr lang="en-US" sz="3200" baseline="30000">
                <a:latin typeface="Calibri"/>
              </a:rPr>
              <a:t>6 </a:t>
            </a:r>
          </a:p>
        </p:txBody>
      </p:sp>
      <p:sp>
        <p:nvSpPr>
          <p:cNvPr id="15" name="Text Placeholder 14">
            <a:extLst>
              <a:ext uri="{FF2B5EF4-FFF2-40B4-BE49-F238E27FC236}">
                <a16:creationId xmlns:a16="http://schemas.microsoft.com/office/drawing/2014/main" id="{B0AFCC09-D9AC-245C-DEBF-B6182016B3BA}"/>
              </a:ext>
            </a:extLst>
          </p:cNvPr>
          <p:cNvSpPr>
            <a:spLocks noGrp="1"/>
          </p:cNvSpPr>
          <p:nvPr>
            <p:ph type="body" sz="quarter" idx="1"/>
          </p:nvPr>
        </p:nvSpPr>
        <p:spPr>
          <a:xfrm>
            <a:off x="1104328" y="9982713"/>
            <a:ext cx="283464" cy="283464"/>
          </a:xfrm>
        </p:spPr>
        <p:txBody>
          <a:bodyPr>
            <a:normAutofit fontScale="25000" lnSpcReduction="20000"/>
          </a:bodyPr>
          <a:lstStyle/>
          <a:p>
            <a:endParaRPr lang="en-US"/>
          </a:p>
        </p:txBody>
      </p:sp>
      <p:sp>
        <p:nvSpPr>
          <p:cNvPr id="16" name="Text Placeholder 15">
            <a:extLst>
              <a:ext uri="{FF2B5EF4-FFF2-40B4-BE49-F238E27FC236}">
                <a16:creationId xmlns:a16="http://schemas.microsoft.com/office/drawing/2014/main" id="{F150FADB-3725-CAD1-1E93-1947741B5637}"/>
              </a:ext>
            </a:extLst>
          </p:cNvPr>
          <p:cNvSpPr>
            <a:spLocks noGrp="1"/>
          </p:cNvSpPr>
          <p:nvPr>
            <p:ph type="body" sz="quarter" idx="23"/>
          </p:nvPr>
        </p:nvSpPr>
        <p:spPr>
          <a:xfrm>
            <a:off x="4477541" y="9981853"/>
            <a:ext cx="285186" cy="285185"/>
          </a:xfrm>
        </p:spPr>
        <p:txBody>
          <a:bodyPr>
            <a:normAutofit fontScale="62500" lnSpcReduction="20000"/>
          </a:bodyPr>
          <a:lstStyle/>
          <a:p>
            <a:endParaRPr lang="en-US"/>
          </a:p>
        </p:txBody>
      </p:sp>
      <p:sp>
        <p:nvSpPr>
          <p:cNvPr id="17" name="Text Placeholder 16">
            <a:extLst>
              <a:ext uri="{FF2B5EF4-FFF2-40B4-BE49-F238E27FC236}">
                <a16:creationId xmlns:a16="http://schemas.microsoft.com/office/drawing/2014/main" id="{05C1CE33-F1FC-230E-113B-C193EF3114F5}"/>
              </a:ext>
            </a:extLst>
          </p:cNvPr>
          <p:cNvSpPr>
            <a:spLocks noGrp="1"/>
          </p:cNvSpPr>
          <p:nvPr>
            <p:ph type="body" sz="quarter" idx="26"/>
          </p:nvPr>
        </p:nvSpPr>
        <p:spPr>
          <a:xfrm>
            <a:off x="7915706" y="9981853"/>
            <a:ext cx="285185" cy="285185"/>
          </a:xfrm>
        </p:spPr>
        <p:txBody>
          <a:bodyPr>
            <a:normAutofit fontScale="62500" lnSpcReduction="20000"/>
          </a:bodyPr>
          <a:lstStyle/>
          <a:p>
            <a:endParaRPr lang="en-US"/>
          </a:p>
        </p:txBody>
      </p:sp>
      <p:sp>
        <p:nvSpPr>
          <p:cNvPr id="18" name="Text Placeholder 17">
            <a:extLst>
              <a:ext uri="{FF2B5EF4-FFF2-40B4-BE49-F238E27FC236}">
                <a16:creationId xmlns:a16="http://schemas.microsoft.com/office/drawing/2014/main" id="{3675567C-DE35-6F76-EED6-2398A43B6E15}"/>
              </a:ext>
            </a:extLst>
          </p:cNvPr>
          <p:cNvSpPr>
            <a:spLocks noGrp="1"/>
          </p:cNvSpPr>
          <p:nvPr>
            <p:ph type="body" sz="quarter" idx="29"/>
          </p:nvPr>
        </p:nvSpPr>
        <p:spPr>
          <a:xfrm>
            <a:off x="11477881" y="9981853"/>
            <a:ext cx="285186" cy="285185"/>
          </a:xfrm>
        </p:spPr>
        <p:txBody>
          <a:bodyPr>
            <a:normAutofit fontScale="62500" lnSpcReduction="20000"/>
          </a:bodyPr>
          <a:lstStyle/>
          <a:p>
            <a:endParaRPr lang="en-US"/>
          </a:p>
        </p:txBody>
      </p:sp>
      <p:sp>
        <p:nvSpPr>
          <p:cNvPr id="19" name="Text Placeholder 18">
            <a:extLst>
              <a:ext uri="{FF2B5EF4-FFF2-40B4-BE49-F238E27FC236}">
                <a16:creationId xmlns:a16="http://schemas.microsoft.com/office/drawing/2014/main" id="{9DA213CD-D2FB-1FE0-DF22-0272E03950AA}"/>
              </a:ext>
            </a:extLst>
          </p:cNvPr>
          <p:cNvSpPr>
            <a:spLocks noGrp="1"/>
          </p:cNvSpPr>
          <p:nvPr>
            <p:ph type="body" sz="quarter" idx="32"/>
          </p:nvPr>
        </p:nvSpPr>
        <p:spPr>
          <a:xfrm>
            <a:off x="14792032" y="9981853"/>
            <a:ext cx="285186" cy="285185"/>
          </a:xfrm>
        </p:spPr>
        <p:txBody>
          <a:bodyPr>
            <a:normAutofit fontScale="62500" lnSpcReduction="20000"/>
          </a:bodyPr>
          <a:lstStyle/>
          <a:p>
            <a:endParaRPr lang="en-US"/>
          </a:p>
        </p:txBody>
      </p:sp>
      <p:sp>
        <p:nvSpPr>
          <p:cNvPr id="20" name="Text Placeholder 19">
            <a:extLst>
              <a:ext uri="{FF2B5EF4-FFF2-40B4-BE49-F238E27FC236}">
                <a16:creationId xmlns:a16="http://schemas.microsoft.com/office/drawing/2014/main" id="{6C533927-69ED-26CF-7A97-2D9246734EF2}"/>
              </a:ext>
            </a:extLst>
          </p:cNvPr>
          <p:cNvSpPr>
            <a:spLocks noGrp="1"/>
          </p:cNvSpPr>
          <p:nvPr>
            <p:ph type="body" sz="quarter" idx="37"/>
          </p:nvPr>
        </p:nvSpPr>
        <p:spPr>
          <a:xfrm>
            <a:off x="18230196" y="9981852"/>
            <a:ext cx="285185" cy="285186"/>
          </a:xfrm>
        </p:spPr>
        <p:txBody>
          <a:bodyPr>
            <a:normAutofit fontScale="62500" lnSpcReduction="20000"/>
          </a:bodyPr>
          <a:lstStyle/>
          <a:p>
            <a:endParaRPr lang="en-US"/>
          </a:p>
        </p:txBody>
      </p:sp>
      <p:cxnSp>
        <p:nvCxnSpPr>
          <p:cNvPr id="6" name="Straight Connector 5">
            <a:extLst>
              <a:ext uri="{FF2B5EF4-FFF2-40B4-BE49-F238E27FC236}">
                <a16:creationId xmlns:a16="http://schemas.microsoft.com/office/drawing/2014/main" id="{E2B48005-7145-C53C-5BD5-71E7BF803E78}"/>
              </a:ext>
              <a:ext uri="{C183D7F6-B498-43B3-948B-1728B52AA6E4}">
                <adec:decorative xmlns:adec="http://schemas.microsoft.com/office/drawing/2017/decorative" val="1"/>
              </a:ext>
            </a:extLst>
          </p:cNvPr>
          <p:cNvCxnSpPr>
            <a:cxnSpLocks/>
          </p:cNvCxnSpPr>
          <p:nvPr/>
        </p:nvCxnSpPr>
        <p:spPr>
          <a:xfrm>
            <a:off x="1145840" y="10139317"/>
            <a:ext cx="22033137" cy="52074"/>
          </a:xfrm>
          <a:prstGeom prst="line">
            <a:avLst/>
          </a:prstGeom>
          <a:noFill/>
          <a:ln w="44450" cap="flat">
            <a:solidFill>
              <a:srgbClr val="E57200"/>
            </a:solidFill>
            <a:prstDash val="sysDash"/>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767435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le and bullets"/>
          <p:cNvSpPr txBox="1">
            <a:spLocks noGrp="1"/>
          </p:cNvSpPr>
          <p:nvPr>
            <p:ph type="title"/>
          </p:nvPr>
        </p:nvSpPr>
        <p:spPr>
          <a:xfrm>
            <a:off x="1206500" y="1183047"/>
            <a:ext cx="21859559" cy="1505304"/>
          </a:xfrm>
        </p:spPr>
        <p:txBody>
          <a:bodyPr lIns="50800" tIns="50800" rIns="50800" bIns="50800">
            <a:normAutofit/>
          </a:bodyPr>
          <a:lstStyle>
            <a:lvl1pPr>
              <a:defRPr spc="-200"/>
            </a:lvl1pPr>
          </a:lstStyle>
          <a:p>
            <a:r>
              <a:rPr lang="en-US" dirty="0"/>
              <a:t>Impact of Hearing and Learning</a:t>
            </a:r>
          </a:p>
        </p:txBody>
      </p:sp>
      <p:sp>
        <p:nvSpPr>
          <p:cNvPr id="387" name="Bullet"/>
          <p:cNvSpPr txBox="1">
            <a:spLocks noGrp="1"/>
          </p:cNvSpPr>
          <p:nvPr>
            <p:ph type="body" idx="1"/>
          </p:nvPr>
        </p:nvSpPr>
        <p:spPr>
          <a:xfrm>
            <a:off x="1206498" y="3125972"/>
            <a:ext cx="21971000" cy="9378545"/>
          </a:xfr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numCol="1" spcCol="1098550" anchor="t">
            <a:normAutofit/>
          </a:bodyPr>
          <a:lstStyle>
            <a:lvl1pPr>
              <a:buChar char="–"/>
            </a:lvl1pPr>
          </a:lstStyle>
          <a:p>
            <a:pPr marL="342900" marR="0" lvl="0" indent="-342900" fontAlgn="base">
              <a:buFont typeface="Times New Roman" panose="02020603050405020304" pitchFamily="18" charset="0"/>
              <a:buChar char="–"/>
              <a:tabLst>
                <a:tab pos="457200" algn="l"/>
              </a:tabLst>
            </a:pPr>
            <a:r>
              <a:rPr lang="en-US" sz="3600">
                <a:effectLst/>
                <a:latin typeface="Arial" panose="020B0604020202020204" pitchFamily="34" charset="0"/>
                <a:ea typeface="Times New Roman" panose="02020603050405020304" pitchFamily="18" charset="0"/>
              </a:rPr>
              <a:t>Educational outcomes significantly reduced with more severe the degree of hearing loss and less interventions.</a:t>
            </a:r>
            <a:r>
              <a:rPr lang="en-US" sz="3600" baseline="30000">
                <a:effectLst/>
                <a:latin typeface="Arial" panose="020B0604020202020204" pitchFamily="34" charset="0"/>
                <a:ea typeface="Times New Roman" panose="02020603050405020304" pitchFamily="18" charset="0"/>
              </a:rPr>
              <a:t>12</a:t>
            </a:r>
            <a:endParaRPr lang="en-US" sz="3600">
              <a:effectLst/>
              <a:latin typeface="Times New Roman" panose="02020603050405020304" pitchFamily="18" charset="0"/>
              <a:ea typeface="Times New Roman" panose="02020603050405020304" pitchFamily="18" charset="0"/>
            </a:endParaRPr>
          </a:p>
          <a:p>
            <a:pPr marL="342900" marR="0" lvl="0" indent="-342900" fontAlgn="base">
              <a:buFont typeface="Times New Roman" panose="02020603050405020304" pitchFamily="18" charset="0"/>
              <a:buChar char="–"/>
              <a:tabLst>
                <a:tab pos="457200" algn="l"/>
              </a:tabLst>
            </a:pPr>
            <a:r>
              <a:rPr lang="en-US" sz="3600">
                <a:effectLst/>
                <a:latin typeface="Arial" panose="020B0604020202020204" pitchFamily="34" charset="0"/>
                <a:ea typeface="Times New Roman" panose="02020603050405020304" pitchFamily="18" charset="0"/>
              </a:rPr>
              <a:t>Children with hearing loss scored significantly poorer than children with normal hearing in subtests on behavior, energy, stress, social support, and self-esteem.</a:t>
            </a:r>
            <a:r>
              <a:rPr lang="en-US" sz="3600" baseline="30000">
                <a:effectLst/>
                <a:latin typeface="Arial" panose="020B0604020202020204" pitchFamily="34" charset="0"/>
                <a:ea typeface="Times New Roman" panose="02020603050405020304" pitchFamily="18" charset="0"/>
              </a:rPr>
              <a:t>13</a:t>
            </a:r>
            <a:endParaRPr lang="en-US" sz="3600">
              <a:effectLst/>
              <a:latin typeface="Times New Roman" panose="02020603050405020304" pitchFamily="18" charset="0"/>
              <a:ea typeface="Times New Roman" panose="02020603050405020304" pitchFamily="18" charset="0"/>
            </a:endParaRPr>
          </a:p>
          <a:p>
            <a:pPr marL="342900" marR="0" lvl="0" indent="-342900" fontAlgn="base">
              <a:buFont typeface="Times New Roman" panose="02020603050405020304" pitchFamily="18" charset="0"/>
              <a:buChar char="–"/>
              <a:tabLst>
                <a:tab pos="457200" algn="l"/>
              </a:tabLst>
            </a:pPr>
            <a:r>
              <a:rPr lang="en-US" sz="3600">
                <a:effectLst/>
                <a:latin typeface="Arial" panose="020B0604020202020204" pitchFamily="34" charset="0"/>
                <a:ea typeface="Times New Roman" panose="02020603050405020304" pitchFamily="18" charset="0"/>
              </a:rPr>
              <a:t>Normal hearing college students were asked about their reaction when the classroom was noisy, and their answers revealed difficulties in hearing the teacher, in concentrating and aggravation, and a high percentage reported that it was harmful to their learning or to their grades.  all inadequate conditions for information processing and, consequently, for learning.</a:t>
            </a:r>
            <a:r>
              <a:rPr lang="en-US" sz="3600" baseline="30000">
                <a:effectLst/>
                <a:latin typeface="Arial" panose="020B0604020202020204" pitchFamily="34" charset="0"/>
                <a:ea typeface="Times New Roman" panose="02020603050405020304" pitchFamily="18" charset="0"/>
              </a:rPr>
              <a:t>14</a:t>
            </a:r>
            <a:endParaRPr lang="en-US" sz="3600">
              <a:effectLst/>
              <a:latin typeface="Times New Roman" panose="02020603050405020304" pitchFamily="18" charset="0"/>
              <a:ea typeface="Times New Roman" panose="02020603050405020304" pitchFamily="18" charset="0"/>
            </a:endParaRPr>
          </a:p>
          <a:p>
            <a:pPr marL="342900" marR="0" lvl="0" indent="-342900" fontAlgn="base">
              <a:buFont typeface="Times New Roman" panose="02020603050405020304" pitchFamily="18" charset="0"/>
              <a:buChar char="–"/>
              <a:tabLst>
                <a:tab pos="457200" algn="l"/>
              </a:tabLst>
            </a:pPr>
            <a:r>
              <a:rPr lang="en-US" sz="3600">
                <a:effectLst/>
                <a:latin typeface="Arial" panose="020B0604020202020204" pitchFamily="34" charset="0"/>
                <a:ea typeface="Times New Roman" panose="02020603050405020304" pitchFamily="18" charset="0"/>
              </a:rPr>
              <a:t>Average college class size ranges between 35-125 students depending on University/College size, we will have noisy classrooms.</a:t>
            </a:r>
            <a:r>
              <a:rPr lang="en-US" sz="3600" baseline="30000">
                <a:effectLst/>
                <a:latin typeface="Arial" panose="020B0604020202020204" pitchFamily="34" charset="0"/>
                <a:ea typeface="Times New Roman" panose="02020603050405020304" pitchFamily="18" charset="0"/>
              </a:rPr>
              <a:t>15</a:t>
            </a:r>
            <a:endParaRPr lang="en-US" sz="3600">
              <a:effectLst/>
              <a:latin typeface="Times New Roman" panose="02020603050405020304" pitchFamily="18" charset="0"/>
              <a:ea typeface="Times New Roman" panose="02020603050405020304" pitchFamily="18" charset="0"/>
            </a:endParaRPr>
          </a:p>
          <a:p>
            <a:pPr marL="342900" marR="0" lvl="0" indent="-342900" fontAlgn="base">
              <a:buFont typeface="Times New Roman" panose="02020603050405020304" pitchFamily="18" charset="0"/>
              <a:buChar char="–"/>
              <a:tabLst>
                <a:tab pos="457200" algn="l"/>
              </a:tabLst>
            </a:pPr>
            <a:r>
              <a:rPr lang="en-US" sz="3600">
                <a:effectLst/>
                <a:latin typeface="Arial" panose="020B0604020202020204" pitchFamily="34" charset="0"/>
                <a:ea typeface="Times New Roman" panose="02020603050405020304" pitchFamily="18" charset="0"/>
              </a:rPr>
              <a:t>Regardless of hearing loss, roughly 30% of the population are auditory learners.</a:t>
            </a:r>
            <a:r>
              <a:rPr lang="en-US" sz="3600" baseline="30000">
                <a:effectLst/>
                <a:latin typeface="Arial" panose="020B0604020202020204" pitchFamily="34" charset="0"/>
                <a:ea typeface="Times New Roman" panose="02020603050405020304" pitchFamily="18" charset="0"/>
              </a:rPr>
              <a:t>2</a:t>
            </a:r>
            <a:endParaRPr lang="en-US" sz="3600">
              <a:effectLst/>
              <a:latin typeface="Times New Roman" panose="02020603050405020304" pitchFamily="18" charset="0"/>
              <a:ea typeface="Times New Roman" panose="02020603050405020304" pitchFamily="18"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4D70-4723-78AC-4222-15EDC58FA813}"/>
              </a:ext>
              <a:ext uri="{C183D7F6-B498-43B3-948B-1728B52AA6E4}">
                <adec:decorative xmlns:adec="http://schemas.microsoft.com/office/drawing/2017/decorative" val="1"/>
              </a:ext>
            </a:extLst>
          </p:cNvPr>
          <p:cNvSpPr>
            <a:spLocks noGrp="1"/>
          </p:cNvSpPr>
          <p:nvPr>
            <p:ph type="title" idx="4294967295"/>
          </p:nvPr>
        </p:nvSpPr>
        <p:spPr>
          <a:xfrm>
            <a:off x="2048256" y="-2999232"/>
            <a:ext cx="19440144" cy="2999232"/>
          </a:xfrm>
        </p:spPr>
        <p:txBody>
          <a:bodyPr vert="horz" lIns="91440" tIns="45720" rIns="91440" bIns="45720" rtlCol="0" anchor="b">
            <a:normAutofit/>
          </a:bodyPr>
          <a:lstStyle/>
          <a:p>
            <a:r>
              <a:rPr lang="en-US"/>
              <a:t>Image depicting normal hearing vs hearing loss</a:t>
            </a:r>
          </a:p>
        </p:txBody>
      </p:sp>
      <p:sp>
        <p:nvSpPr>
          <p:cNvPr id="30" name="Rectangle 2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6934" y="1286934"/>
            <a:ext cx="21810132" cy="11142132"/>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24384000" cy="91440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Three eye charts.  First one depicts normal hearing with all letters visible.  Second one depicts vision loss where the lower rows are blurred out.  The third one depicts hearing loss where some of the letters are blurred and others are not.">
            <a:extLst>
              <a:ext uri="{FF2B5EF4-FFF2-40B4-BE49-F238E27FC236}">
                <a16:creationId xmlns:a16="http://schemas.microsoft.com/office/drawing/2014/main" id="{5D56FAA8-C7E1-E8D5-A237-0CA68B50FC44}"/>
              </a:ext>
            </a:extLst>
          </p:cNvPr>
          <p:cNvPicPr>
            <a:picLocks noChangeAspect="1"/>
          </p:cNvPicPr>
          <p:nvPr/>
        </p:nvPicPr>
        <p:blipFill>
          <a:blip r:embed="rId3"/>
          <a:stretch>
            <a:fillRect/>
          </a:stretch>
        </p:blipFill>
        <p:spPr>
          <a:xfrm>
            <a:off x="1608666" y="1777999"/>
            <a:ext cx="21166662" cy="10159995"/>
          </a:xfrm>
          <a:prstGeom prst="rect">
            <a:avLst/>
          </a:prstGeom>
        </p:spPr>
      </p:pic>
      <p:sp>
        <p:nvSpPr>
          <p:cNvPr id="7" name="TextBox 6">
            <a:extLst>
              <a:ext uri="{FF2B5EF4-FFF2-40B4-BE49-F238E27FC236}">
                <a16:creationId xmlns:a16="http://schemas.microsoft.com/office/drawing/2014/main" id="{B1759C0F-7AB0-C7D4-7D2D-8C601DF82ED9}"/>
              </a:ext>
            </a:extLst>
          </p:cNvPr>
          <p:cNvSpPr txBox="1"/>
          <p:nvPr/>
        </p:nvSpPr>
        <p:spPr>
          <a:xfrm>
            <a:off x="2436236" y="11764671"/>
            <a:ext cx="5550196" cy="757130"/>
          </a:xfrm>
          <a:prstGeom prst="rect">
            <a:avLst/>
          </a:prstGeom>
          <a:noFill/>
        </p:spPr>
        <p:txBody>
          <a:bodyPr wrap="square" rtlCol="0">
            <a:spAutoFit/>
          </a:bodyPr>
          <a:lstStyle/>
          <a:p>
            <a:pPr algn="ctr"/>
            <a:r>
              <a:rPr lang="en-US"/>
              <a:t>Normal Hearing</a:t>
            </a:r>
          </a:p>
        </p:txBody>
      </p:sp>
      <p:sp>
        <p:nvSpPr>
          <p:cNvPr id="8" name="TextBox 7">
            <a:extLst>
              <a:ext uri="{FF2B5EF4-FFF2-40B4-BE49-F238E27FC236}">
                <a16:creationId xmlns:a16="http://schemas.microsoft.com/office/drawing/2014/main" id="{EC710149-AB01-ADBA-11E9-5A8A0C1124B2}"/>
              </a:ext>
            </a:extLst>
          </p:cNvPr>
          <p:cNvSpPr txBox="1"/>
          <p:nvPr/>
        </p:nvSpPr>
        <p:spPr>
          <a:xfrm>
            <a:off x="9416899" y="11718304"/>
            <a:ext cx="5550196" cy="757130"/>
          </a:xfrm>
          <a:prstGeom prst="rect">
            <a:avLst/>
          </a:prstGeom>
          <a:noFill/>
        </p:spPr>
        <p:txBody>
          <a:bodyPr wrap="square" rtlCol="0">
            <a:spAutoFit/>
          </a:bodyPr>
          <a:lstStyle/>
          <a:p>
            <a:pPr algn="ctr"/>
            <a:r>
              <a:rPr lang="en-US"/>
              <a:t>Vision Loss</a:t>
            </a:r>
          </a:p>
        </p:txBody>
      </p:sp>
      <p:sp>
        <p:nvSpPr>
          <p:cNvPr id="9" name="TextBox 8">
            <a:extLst>
              <a:ext uri="{FF2B5EF4-FFF2-40B4-BE49-F238E27FC236}">
                <a16:creationId xmlns:a16="http://schemas.microsoft.com/office/drawing/2014/main" id="{0280E6D4-99AC-5544-E521-B13481D46082}"/>
              </a:ext>
            </a:extLst>
          </p:cNvPr>
          <p:cNvSpPr txBox="1"/>
          <p:nvPr/>
        </p:nvSpPr>
        <p:spPr>
          <a:xfrm>
            <a:off x="16397568" y="11728535"/>
            <a:ext cx="5550196" cy="757130"/>
          </a:xfrm>
          <a:prstGeom prst="rect">
            <a:avLst/>
          </a:prstGeom>
          <a:noFill/>
        </p:spPr>
        <p:txBody>
          <a:bodyPr wrap="square" rtlCol="0">
            <a:spAutoFit/>
          </a:bodyPr>
          <a:lstStyle/>
          <a:p>
            <a:pPr algn="ctr"/>
            <a:r>
              <a:rPr lang="en-US"/>
              <a:t>Hearing Loss</a:t>
            </a:r>
          </a:p>
        </p:txBody>
      </p:sp>
    </p:spTree>
    <p:extLst>
      <p:ext uri="{BB962C8B-B14F-4D97-AF65-F5344CB8AC3E}">
        <p14:creationId xmlns:p14="http://schemas.microsoft.com/office/powerpoint/2010/main" val="198291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20506-322F-FAF9-3DD3-028915F0D984}"/>
              </a:ext>
            </a:extLst>
          </p:cNvPr>
          <p:cNvSpPr>
            <a:spLocks noGrp="1"/>
          </p:cNvSpPr>
          <p:nvPr>
            <p:ph type="title"/>
          </p:nvPr>
        </p:nvSpPr>
        <p:spPr>
          <a:xfrm>
            <a:off x="1145394" y="2377440"/>
            <a:ext cx="21971005" cy="4648202"/>
          </a:xfrm>
        </p:spPr>
        <p:txBody>
          <a:bodyPr anchor="b">
            <a:normAutofit/>
          </a:bodyPr>
          <a:lstStyle/>
          <a:p>
            <a:r>
              <a:rPr lang="en-US" sz="11200"/>
              <a:t>improving audibility </a:t>
            </a:r>
            <a:r>
              <a:rPr lang="en-US" sz="11200" err="1"/>
              <a:t>leadS</a:t>
            </a:r>
            <a:r>
              <a:rPr lang="en-US" sz="11200"/>
              <a:t> to improved  speech understanding</a:t>
            </a:r>
          </a:p>
          <a:p>
            <a:endParaRPr lang="en-US" sz="11200"/>
          </a:p>
        </p:txBody>
      </p:sp>
      <p:sp>
        <p:nvSpPr>
          <p:cNvPr id="12" name="Subtitle 11">
            <a:extLst>
              <a:ext uri="{FF2B5EF4-FFF2-40B4-BE49-F238E27FC236}">
                <a16:creationId xmlns:a16="http://schemas.microsoft.com/office/drawing/2014/main" id="{D0448C9C-29E8-BE31-BCB3-AF504B89A7A1}"/>
              </a:ext>
            </a:extLst>
          </p:cNvPr>
          <p:cNvSpPr>
            <a:spLocks noGrp="1"/>
          </p:cNvSpPr>
          <p:nvPr>
            <p:ph type="subTitle" idx="23"/>
          </p:nvPr>
        </p:nvSpPr>
        <p:spPr>
          <a:xfrm>
            <a:off x="1201342" y="7604190"/>
            <a:ext cx="21981316" cy="1904997"/>
          </a:xfrm>
        </p:spPr>
        <p:txBody>
          <a:bodyPr>
            <a:normAutofit/>
          </a:bodyPr>
          <a:lstStyle/>
          <a:p>
            <a:r>
              <a:rPr lang="en-US" dirty="0"/>
              <a:t>Studies which quantify audibility show that for a 10% improvement in audibility, we can expect a 20% improvement in speech understanding.</a:t>
            </a:r>
          </a:p>
          <a:p>
            <a:endParaRPr lang="en-US" dirty="0"/>
          </a:p>
        </p:txBody>
      </p:sp>
      <p:sp>
        <p:nvSpPr>
          <p:cNvPr id="9" name="Text Placeholder 8">
            <a:extLst>
              <a:ext uri="{FF2B5EF4-FFF2-40B4-BE49-F238E27FC236}">
                <a16:creationId xmlns:a16="http://schemas.microsoft.com/office/drawing/2014/main" id="{4B1FE2B9-B2D0-545D-7570-9887A086C3C8}"/>
              </a:ext>
            </a:extLst>
          </p:cNvPr>
          <p:cNvSpPr>
            <a:spLocks noGrp="1"/>
          </p:cNvSpPr>
          <p:nvPr>
            <p:ph type="body" sz="quarter" idx="1"/>
          </p:nvPr>
        </p:nvSpPr>
        <p:spPr>
          <a:xfrm>
            <a:off x="1206499" y="11966047"/>
            <a:ext cx="18294729" cy="636980"/>
          </a:xfrm>
        </p:spPr>
        <p:txBody>
          <a:bodyPr>
            <a:normAutofit/>
          </a:bodyPr>
          <a:lstStyle/>
          <a:p>
            <a:pPr>
              <a:lnSpc>
                <a:spcPct val="90000"/>
              </a:lnSpc>
              <a:spcAft>
                <a:spcPts val="600"/>
              </a:spcAft>
            </a:pPr>
            <a:r>
              <a:rPr lang="en-US"/>
              <a:t>McCreery &amp; </a:t>
            </a:r>
            <a:r>
              <a:rPr lang="en-US" err="1"/>
              <a:t>Stelmachowicz</a:t>
            </a:r>
            <a:r>
              <a:rPr lang="en-US"/>
              <a:t>, 2011; Souza, </a:t>
            </a:r>
            <a:r>
              <a:rPr lang="en-US" err="1"/>
              <a:t>Boike</a:t>
            </a:r>
            <a:r>
              <a:rPr lang="en-US"/>
              <a:t>, </a:t>
            </a:r>
            <a:r>
              <a:rPr lang="en-US" err="1"/>
              <a:t>Witherell</a:t>
            </a:r>
            <a:r>
              <a:rPr lang="en-US"/>
              <a:t>, &amp; Tremblay, 2007</a:t>
            </a:r>
          </a:p>
          <a:p>
            <a:pPr>
              <a:lnSpc>
                <a:spcPct val="90000"/>
              </a:lnSpc>
              <a:spcAft>
                <a:spcPts val="600"/>
              </a:spcAft>
            </a:pPr>
            <a:endParaRPr lang="en-US"/>
          </a:p>
        </p:txBody>
      </p:sp>
      <p:pic>
        <p:nvPicPr>
          <p:cNvPr id="3" name="UVA Logo" descr="UVA Logo">
            <a:extLst>
              <a:ext uri="{FF2B5EF4-FFF2-40B4-BE49-F238E27FC236}">
                <a16:creationId xmlns:a16="http://schemas.microsoft.com/office/drawing/2014/main" id="{E6611877-2324-DADA-971E-D5C66E69AD56}"/>
              </a:ext>
            </a:extLst>
          </p:cNvPr>
          <p:cNvPicPr>
            <a:picLocks noGrp="1" noChangeAspect="1"/>
          </p:cNvPicPr>
          <p:nvPr>
            <p:ph type="pic" sz="quarter" idx="22"/>
          </p:nvPr>
        </p:nvPicPr>
        <p:blipFill rotWithShape="1">
          <a:blip r:embed="rId3"/>
          <a:srcRect t="22303" b="22303"/>
          <a:stretch/>
        </p:blipFill>
        <p:spPr>
          <a:xfrm>
            <a:off x="17216372" y="11836400"/>
            <a:ext cx="5824174" cy="785337"/>
          </a:xfrm>
          <a:prstGeom prst="rect">
            <a:avLst/>
          </a:prstGeom>
          <a:no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pic>
    </p:spTree>
    <p:extLst>
      <p:ext uri="{BB962C8B-B14F-4D97-AF65-F5344CB8AC3E}">
        <p14:creationId xmlns:p14="http://schemas.microsoft.com/office/powerpoint/2010/main" val="5368730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A25BD3-2C50-EC47-046E-F503DD38A608}"/>
              </a:ext>
            </a:extLst>
          </p:cNvPr>
          <p:cNvSpPr>
            <a:spLocks noGrp="1"/>
          </p:cNvSpPr>
          <p:nvPr>
            <p:ph type="title"/>
          </p:nvPr>
        </p:nvSpPr>
        <p:spPr/>
        <p:txBody>
          <a:bodyPr/>
          <a:lstStyle/>
          <a:p>
            <a:r>
              <a:rPr lang="en-US" dirty="0"/>
              <a:t>So, how do we improve audibility?</a:t>
            </a:r>
          </a:p>
        </p:txBody>
      </p:sp>
    </p:spTree>
    <p:extLst>
      <p:ext uri="{BB962C8B-B14F-4D97-AF65-F5344CB8AC3E}">
        <p14:creationId xmlns:p14="http://schemas.microsoft.com/office/powerpoint/2010/main" val="370406360"/>
      </p:ext>
    </p:extLst>
  </p:cSld>
  <p:clrMapOvr>
    <a:masterClrMapping/>
  </p:clrMapOvr>
  <p:transition spd="med"/>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VA Modern">
  <a:themeElements>
    <a:clrScheme name="UVA Colors">
      <a:dk1>
        <a:srgbClr val="222C4A"/>
      </a:dk1>
      <a:lt1>
        <a:srgbClr val="FFFFFF"/>
      </a:lt1>
      <a:dk2>
        <a:srgbClr val="656565"/>
      </a:dk2>
      <a:lt2>
        <a:srgbClr val="E7E6E6"/>
      </a:lt2>
      <a:accent1>
        <a:srgbClr val="222C4A"/>
      </a:accent1>
      <a:accent2>
        <a:srgbClr val="A8AFC5"/>
      </a:accent2>
      <a:accent3>
        <a:srgbClr val="E57200"/>
      </a:accent3>
      <a:accent4>
        <a:srgbClr val="FCD8BC"/>
      </a:accent4>
      <a:accent5>
        <a:srgbClr val="069EDF"/>
      </a:accent5>
      <a:accent6>
        <a:srgbClr val="23C9D3"/>
      </a:accent6>
      <a:hlink>
        <a:srgbClr val="222C4A"/>
      </a:hlink>
      <a:folHlink>
        <a:srgbClr val="069ED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ITC Franklin Gothic Std Book"/>
            <a:ea typeface="ITC Franklin Gothic Std Book"/>
            <a:cs typeface="ITC Franklin Gothic Std Book"/>
            <a:sym typeface="ITC Franklin Gothic Std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ntegral">
  <a:themeElements>
    <a:clrScheme name="Custom 13">
      <a:dk1>
        <a:srgbClr val="2E2B21"/>
      </a:dk1>
      <a:lt1>
        <a:srgbClr val="FFFFFF"/>
      </a:lt1>
      <a:dk2>
        <a:srgbClr val="232D4B"/>
      </a:dk2>
      <a:lt2>
        <a:srgbClr val="232D4B"/>
      </a:lt2>
      <a:accent1>
        <a:srgbClr val="232D4B"/>
      </a:accent1>
      <a:accent2>
        <a:srgbClr val="232D4B"/>
      </a:accent2>
      <a:accent3>
        <a:srgbClr val="232D4B"/>
      </a:accent3>
      <a:accent4>
        <a:srgbClr val="232D4B"/>
      </a:accent4>
      <a:accent5>
        <a:srgbClr val="C89F5D"/>
      </a:accent5>
      <a:accent6>
        <a:srgbClr val="232D4B"/>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Clarity">
  <a:themeElements>
    <a:clrScheme name="Custom 9">
      <a:dk1>
        <a:sysClr val="windowText" lastClr="000000"/>
      </a:dk1>
      <a:lt1>
        <a:sysClr val="window" lastClr="FFFFFF"/>
      </a:lt1>
      <a:dk2>
        <a:srgbClr val="242852"/>
      </a:dk2>
      <a:lt2>
        <a:srgbClr val="ACCBF9"/>
      </a:lt2>
      <a:accent1>
        <a:srgbClr val="232D4B"/>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ITC Franklin Gothic Std Book"/>
            <a:ea typeface="ITC Franklin Gothic Std Book"/>
            <a:cs typeface="ITC Franklin Gothic Std Book"/>
            <a:sym typeface="ITC Franklin Gothic Std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90000"/>
          </a:lnSpc>
          <a:spcBef>
            <a:spcPts val="4500"/>
          </a:spcBef>
          <a:spcAft>
            <a:spcPts val="0"/>
          </a:spcAft>
          <a:buClrTx/>
          <a:buSzTx/>
          <a:buFontTx/>
          <a:buNone/>
          <a:tabLst/>
          <a:defRPr kumimoji="0" sz="4800" b="0" i="0" u="none" strike="noStrike" cap="none" spc="-87" normalizeH="0" baseline="0">
            <a:ln>
              <a:noFill/>
            </a:ln>
            <a:solidFill>
              <a:srgbClr val="232D48"/>
            </a:solidFill>
            <a:effectLst/>
            <a:uFillTx/>
            <a:latin typeface="ITC Franklin Gothic Std Med"/>
            <a:ea typeface="ITC Franklin Gothic Std Med"/>
            <a:cs typeface="ITC Franklin Gothic Std Med"/>
            <a:sym typeface="ITC Franklin Gothic Std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12898</TotalTime>
  <Words>2602</Words>
  <Application>Microsoft Macintosh PowerPoint</Application>
  <PresentationFormat>Custom</PresentationFormat>
  <Paragraphs>245</Paragraphs>
  <Slides>34</Slides>
  <Notes>20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34</vt:i4>
      </vt:variant>
    </vt:vector>
  </HeadingPairs>
  <TitlesOfParts>
    <vt:vector size="51" baseType="lpstr">
      <vt:lpstr>Adobe Caslon Pro</vt:lpstr>
      <vt:lpstr>Arial</vt:lpstr>
      <vt:lpstr>Calibri</vt:lpstr>
      <vt:lpstr>Cambria</vt:lpstr>
      <vt:lpstr>Consolas</vt:lpstr>
      <vt:lpstr>Franklin Gothic Book</vt:lpstr>
      <vt:lpstr>ITC Franklin Gothic Std Book</vt:lpstr>
      <vt:lpstr>ITC Franklin Gothic Std Med</vt:lpstr>
      <vt:lpstr>OpenSansRegular</vt:lpstr>
      <vt:lpstr>public_sans</vt:lpstr>
      <vt:lpstr>Times New Roman</vt:lpstr>
      <vt:lpstr>Tw Cen MT</vt:lpstr>
      <vt:lpstr>Tw Cen MT Condensed</vt:lpstr>
      <vt:lpstr>Wingdings 3</vt:lpstr>
      <vt:lpstr>UVA Modern</vt:lpstr>
      <vt:lpstr>Integral</vt:lpstr>
      <vt:lpstr>Clarity</vt:lpstr>
      <vt:lpstr>Assistive Listening Systems</vt:lpstr>
      <vt:lpstr>Thank you OTOjOY for the hearing loop in this room!</vt:lpstr>
      <vt:lpstr>Not everyone hears the same</vt:lpstr>
      <vt:lpstr>Objectives</vt:lpstr>
      <vt:lpstr>FACTs</vt:lpstr>
      <vt:lpstr>Impact of Hearing and Learning</vt:lpstr>
      <vt:lpstr>Image depicting normal hearing vs hearing loss</vt:lpstr>
      <vt:lpstr>improving audibility leadS to improved  speech understanding </vt:lpstr>
      <vt:lpstr>So, how do we improve audibility?</vt:lpstr>
      <vt:lpstr>Assistive Listening Systems (ALS)</vt:lpstr>
      <vt:lpstr>ADDRESS THESE LISTENING CHALLENGES</vt:lpstr>
      <vt:lpstr>APPLICATION of Assistive listening systems</vt:lpstr>
      <vt:lpstr>Types of Assistive Listening Systems (ALS)</vt:lpstr>
      <vt:lpstr>Personal assistive listening systems</vt:lpstr>
      <vt:lpstr>Large area systems</vt:lpstr>
      <vt:lpstr>HOW Assistive listening systems WORK:  The 3 Cs</vt:lpstr>
      <vt:lpstr>ALS requirements</vt:lpstr>
      <vt:lpstr>So, how do we chose?</vt:lpstr>
      <vt:lpstr>FM/RF/IR SYSTEMS</vt:lpstr>
      <vt:lpstr>BLUETOOTH/WIFI SYSTEMS</vt:lpstr>
      <vt:lpstr>HEARING loop SYSTEMS</vt:lpstr>
      <vt:lpstr>AURACAST</vt:lpstr>
      <vt:lpstr>Additional considerations</vt:lpstr>
      <vt:lpstr>University of Virginia’s Direction</vt:lpstr>
      <vt:lpstr>“While hearing loop may not be appropriate for all areas, we ask that it be given first consideration when an ALS is required” </vt:lpstr>
      <vt:lpstr>Hearing Loop – Recommended ALS</vt:lpstr>
      <vt:lpstr>Challenges</vt:lpstr>
      <vt:lpstr>What makes it work!</vt:lpstr>
      <vt:lpstr>Current Status</vt:lpstr>
      <vt:lpstr>Looped Public Areas</vt:lpstr>
      <vt:lpstr>Contact Information:</vt:lpstr>
      <vt:lpstr>REFERENCES</vt:lpstr>
      <vt:lpstr>REFERENCES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orange</dc:title>
  <cp:lastModifiedBy>Kressin, Lori L (llk2t)</cp:lastModifiedBy>
  <cp:revision>517</cp:revision>
  <dcterms:modified xsi:type="dcterms:W3CDTF">2023-11-09T00:28:48Z</dcterms:modified>
</cp:coreProperties>
</file>