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handoutMasterIdLst>
    <p:handoutMasterId r:id="rId22"/>
  </p:handoutMasterIdLst>
  <p:sldIdLst>
    <p:sldId id="410" r:id="rId2"/>
    <p:sldId id="452" r:id="rId3"/>
    <p:sldId id="455" r:id="rId4"/>
    <p:sldId id="634" r:id="rId5"/>
    <p:sldId id="637" r:id="rId6"/>
    <p:sldId id="643" r:id="rId7"/>
    <p:sldId id="649" r:id="rId8"/>
    <p:sldId id="638" r:id="rId9"/>
    <p:sldId id="648" r:id="rId10"/>
    <p:sldId id="264" r:id="rId11"/>
    <p:sldId id="645" r:id="rId12"/>
    <p:sldId id="646" r:id="rId13"/>
    <p:sldId id="641" r:id="rId14"/>
    <p:sldId id="639" r:id="rId15"/>
    <p:sldId id="647" r:id="rId16"/>
    <p:sldId id="640" r:id="rId17"/>
    <p:sldId id="642" r:id="rId18"/>
    <p:sldId id="635" r:id="rId19"/>
    <p:sldId id="636"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iversal Design" id="{7A18BAB7-8464-4CD3-9325-15A7FF872BEB}">
          <p14:sldIdLst>
            <p14:sldId id="410"/>
            <p14:sldId id="452"/>
            <p14:sldId id="455"/>
            <p14:sldId id="634"/>
            <p14:sldId id="637"/>
            <p14:sldId id="643"/>
            <p14:sldId id="649"/>
            <p14:sldId id="638"/>
            <p14:sldId id="648"/>
            <p14:sldId id="264"/>
            <p14:sldId id="645"/>
            <p14:sldId id="646"/>
            <p14:sldId id="641"/>
            <p14:sldId id="639"/>
            <p14:sldId id="647"/>
            <p14:sldId id="640"/>
            <p14:sldId id="642"/>
            <p14:sldId id="635"/>
            <p14:sldId id="6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roy, Crystal" initials="MC" lastIdx="1" clrIdx="0">
    <p:extLst>
      <p:ext uri="{19B8F6BF-5375-455C-9EA6-DF929625EA0E}">
        <p15:presenceInfo xmlns:p15="http://schemas.microsoft.com/office/powerpoint/2012/main" userId="S-1-5-21-789336058-1708537768-1957994488-574284" providerId="AD"/>
      </p:ext>
    </p:extLst>
  </p:cmAuthor>
  <p:cmAuthor id="2" name="Stacy Jones" initials="SJ" lastIdx="1" clrIdx="1">
    <p:extLst>
      <p:ext uri="{19B8F6BF-5375-455C-9EA6-DF929625EA0E}">
        <p15:presenceInfo xmlns:p15="http://schemas.microsoft.com/office/powerpoint/2012/main" userId="TRYW5yrUPS53rJz1JudDQ38ZnWtBpwSVHR2CmeONXD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2C76"/>
    <a:srgbClr val="860000"/>
    <a:srgbClr val="D42031"/>
    <a:srgbClr val="D22030"/>
    <a:srgbClr val="BD414D"/>
    <a:srgbClr val="2A5699"/>
    <a:srgbClr val="3B8B44"/>
    <a:srgbClr val="343434"/>
    <a:srgbClr val="000000"/>
    <a:srgbClr val="196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1EC0B-7E1A-4A37-80E4-EC21F65469FB}" v="31" dt="2023-10-25T21:52:28.675"/>
    <p1510:client id="{1E3937E4-0C5B-46B7-93F8-0BEDD4842D9B}" v="104" dt="2023-11-03T20:58:05.016"/>
    <p1510:client id="{E8F4318D-08E9-4A5F-A0BC-807F485085BA}" v="40" dt="2023-10-26T23:32:30.4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07" autoAdjust="0"/>
    <p:restoredTop sz="91246" autoAdjust="0"/>
  </p:normalViewPr>
  <p:slideViewPr>
    <p:cSldViewPr snapToGrid="0">
      <p:cViewPr varScale="1">
        <p:scale>
          <a:sx n="106" d="100"/>
          <a:sy n="106" d="100"/>
        </p:scale>
        <p:origin x="288" y="176"/>
      </p:cViewPr>
      <p:guideLst/>
    </p:cSldViewPr>
  </p:slideViewPr>
  <p:outlineViewPr>
    <p:cViewPr>
      <p:scale>
        <a:sx n="33" d="100"/>
        <a:sy n="33" d="100"/>
      </p:scale>
      <p:origin x="0" y="-29550"/>
    </p:cViewPr>
  </p:outlineViewPr>
  <p:notesTextViewPr>
    <p:cViewPr>
      <p:scale>
        <a:sx n="300" d="100"/>
        <a:sy n="300" d="100"/>
      </p:scale>
      <p:origin x="0" y="0"/>
    </p:cViewPr>
  </p:notesTextViewPr>
  <p:sorterViewPr>
    <p:cViewPr>
      <p:scale>
        <a:sx n="130" d="100"/>
        <a:sy n="130" d="100"/>
      </p:scale>
      <p:origin x="0" y="0"/>
    </p:cViewPr>
  </p:sorterViewPr>
  <p:notesViewPr>
    <p:cSldViewPr snapToGrid="0">
      <p:cViewPr varScale="1">
        <p:scale>
          <a:sx n="99" d="100"/>
          <a:sy n="99" d="100"/>
        </p:scale>
        <p:origin x="344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y Jones" clId="Web-{1271EC0B-7E1A-4A37-80E4-EC21F65469FB}"/>
    <pc:docChg chg="modSld">
      <pc:chgData name="Stacy Jones" userId="" providerId="" clId="Web-{1271EC0B-7E1A-4A37-80E4-EC21F65469FB}" dt="2023-10-25T21:52:28.675" v="53"/>
      <pc:docMkLst>
        <pc:docMk/>
      </pc:docMkLst>
      <pc:sldChg chg="modSp modNotes">
        <pc:chgData name="Stacy Jones" userId="" providerId="" clId="Web-{1271EC0B-7E1A-4A37-80E4-EC21F65469FB}" dt="2023-10-25T21:52:13.892" v="51" actId="20577"/>
        <pc:sldMkLst>
          <pc:docMk/>
          <pc:sldMk cId="3834971663" sldId="637"/>
        </pc:sldMkLst>
        <pc:spChg chg="mod">
          <ac:chgData name="Stacy Jones" userId="" providerId="" clId="Web-{1271EC0B-7E1A-4A37-80E4-EC21F65469FB}" dt="2023-10-25T21:52:13.892" v="51" actId="20577"/>
          <ac:spMkLst>
            <pc:docMk/>
            <pc:sldMk cId="3834971663" sldId="637"/>
            <ac:spMk id="3" creationId="{DC285DDB-30FB-545D-66E1-51CAC1C8F72C}"/>
          </ac:spMkLst>
        </pc:spChg>
        <pc:spChg chg="mod">
          <ac:chgData name="Stacy Jones" userId="" providerId="" clId="Web-{1271EC0B-7E1A-4A37-80E4-EC21F65469FB}" dt="2023-10-25T21:37:33.502" v="2" actId="20577"/>
          <ac:spMkLst>
            <pc:docMk/>
            <pc:sldMk cId="3834971663" sldId="637"/>
            <ac:spMk id="4" creationId="{769688BC-2D3B-3E7F-D7EB-C2E550AEBDF2}"/>
          </ac:spMkLst>
        </pc:spChg>
      </pc:sldChg>
      <pc:sldChg chg="addSp delSp modSp">
        <pc:chgData name="Stacy Jones" userId="" providerId="" clId="Web-{1271EC0B-7E1A-4A37-80E4-EC21F65469FB}" dt="2023-10-25T21:49:33.819" v="42"/>
        <pc:sldMkLst>
          <pc:docMk/>
          <pc:sldMk cId="489908488" sldId="638"/>
        </pc:sldMkLst>
        <pc:spChg chg="del">
          <ac:chgData name="Stacy Jones" userId="" providerId="" clId="Web-{1271EC0B-7E1A-4A37-80E4-EC21F65469FB}" dt="2023-10-25T21:48:04.547" v="36"/>
          <ac:spMkLst>
            <pc:docMk/>
            <pc:sldMk cId="489908488" sldId="638"/>
            <ac:spMk id="4" creationId="{B09EB21F-F80C-D6CE-A076-CBB7BF7510CD}"/>
          </ac:spMkLst>
        </pc:spChg>
        <pc:spChg chg="add mod">
          <ac:chgData name="Stacy Jones" userId="" providerId="" clId="Web-{1271EC0B-7E1A-4A37-80E4-EC21F65469FB}" dt="2023-10-25T21:49:33.819" v="42"/>
          <ac:spMkLst>
            <pc:docMk/>
            <pc:sldMk cId="489908488" sldId="638"/>
            <ac:spMk id="7" creationId="{177FDA23-6C1D-8321-C9E7-FE101EDEBC16}"/>
          </ac:spMkLst>
        </pc:spChg>
        <pc:picChg chg="add del mod ord">
          <ac:chgData name="Stacy Jones" userId="" providerId="" clId="Web-{1271EC0B-7E1A-4A37-80E4-EC21F65469FB}" dt="2023-10-25T21:49:33.819" v="42"/>
          <ac:picMkLst>
            <pc:docMk/>
            <pc:sldMk cId="489908488" sldId="638"/>
            <ac:picMk id="5" creationId="{75CA4588-1309-05A0-90DE-FA2A15E3F8AD}"/>
          </ac:picMkLst>
        </pc:picChg>
      </pc:sldChg>
      <pc:sldChg chg="modSp">
        <pc:chgData name="Stacy Jones" userId="" providerId="" clId="Web-{1271EC0B-7E1A-4A37-80E4-EC21F65469FB}" dt="2023-10-25T21:52:28.675" v="53"/>
        <pc:sldMkLst>
          <pc:docMk/>
          <pc:sldMk cId="393506749" sldId="643"/>
        </pc:sldMkLst>
        <pc:graphicFrameChg chg="mod modGraphic">
          <ac:chgData name="Stacy Jones" userId="" providerId="" clId="Web-{1271EC0B-7E1A-4A37-80E4-EC21F65469FB}" dt="2023-10-25T21:52:28.675" v="53"/>
          <ac:graphicFrameMkLst>
            <pc:docMk/>
            <pc:sldMk cId="393506749" sldId="643"/>
            <ac:graphicFrameMk id="6" creationId="{F64D51AC-3352-A891-016A-088564963FF7}"/>
          </ac:graphicFrameMkLst>
        </pc:graphicFrameChg>
      </pc:sldChg>
      <pc:sldChg chg="addSp delSp modSp">
        <pc:chgData name="Stacy Jones" userId="" providerId="" clId="Web-{1271EC0B-7E1A-4A37-80E4-EC21F65469FB}" dt="2023-10-25T21:50:21.572" v="47" actId="1076"/>
        <pc:sldMkLst>
          <pc:docMk/>
          <pc:sldMk cId="1936952392" sldId="645"/>
        </pc:sldMkLst>
        <pc:spChg chg="del">
          <ac:chgData name="Stacy Jones" userId="" providerId="" clId="Web-{1271EC0B-7E1A-4A37-80E4-EC21F65469FB}" dt="2023-10-25T21:49:43.569" v="43"/>
          <ac:spMkLst>
            <pc:docMk/>
            <pc:sldMk cId="1936952392" sldId="645"/>
            <ac:spMk id="3" creationId="{1247BBCD-B359-C4A6-82F6-F6DC1BE3015F}"/>
          </ac:spMkLst>
        </pc:spChg>
        <pc:spChg chg="mod">
          <ac:chgData name="Stacy Jones" userId="" providerId="" clId="Web-{1271EC0B-7E1A-4A37-80E4-EC21F65469FB}" dt="2023-10-25T21:50:18.275" v="46" actId="1076"/>
          <ac:spMkLst>
            <pc:docMk/>
            <pc:sldMk cId="1936952392" sldId="645"/>
            <ac:spMk id="4" creationId="{6A0DE5A0-27E8-CB9F-19DD-E599B5A2FFC1}"/>
          </ac:spMkLst>
        </pc:spChg>
        <pc:picChg chg="add mod ord">
          <ac:chgData name="Stacy Jones" userId="" providerId="" clId="Web-{1271EC0B-7E1A-4A37-80E4-EC21F65469FB}" dt="2023-10-25T21:50:21.572" v="47" actId="1076"/>
          <ac:picMkLst>
            <pc:docMk/>
            <pc:sldMk cId="1936952392" sldId="645"/>
            <ac:picMk id="5" creationId="{BF6463A9-F6F6-A8B8-938C-5E138D33C254}"/>
          </ac:picMkLst>
        </pc:picChg>
      </pc:sldChg>
    </pc:docChg>
  </pc:docChgLst>
  <pc:docChgLst>
    <pc:chgData name="Stacy Jones" clId="Web-{E8F4318D-08E9-4A5F-A0BC-807F485085BA}"/>
    <pc:docChg chg="modSld">
      <pc:chgData name="Stacy Jones" userId="" providerId="" clId="Web-{E8F4318D-08E9-4A5F-A0BC-807F485085BA}" dt="2023-10-26T23:45:05.535" v="197"/>
      <pc:docMkLst>
        <pc:docMk/>
      </pc:docMkLst>
      <pc:sldChg chg="modSp">
        <pc:chgData name="Stacy Jones" userId="" providerId="" clId="Web-{E8F4318D-08E9-4A5F-A0BC-807F485085BA}" dt="2023-10-26T20:34:25.245" v="4" actId="20577"/>
        <pc:sldMkLst>
          <pc:docMk/>
          <pc:sldMk cId="4057178110" sldId="452"/>
        </pc:sldMkLst>
        <pc:spChg chg="mod">
          <ac:chgData name="Stacy Jones" userId="" providerId="" clId="Web-{E8F4318D-08E9-4A5F-A0BC-807F485085BA}" dt="2023-10-26T20:34:25.245" v="4" actId="20577"/>
          <ac:spMkLst>
            <pc:docMk/>
            <pc:sldMk cId="4057178110" sldId="452"/>
            <ac:spMk id="3" creationId="{00000000-0000-0000-0000-000000000000}"/>
          </ac:spMkLst>
        </pc:spChg>
      </pc:sldChg>
      <pc:sldChg chg="modNotes">
        <pc:chgData name="Stacy Jones" userId="" providerId="" clId="Web-{E8F4318D-08E9-4A5F-A0BC-807F485085BA}" dt="2023-10-26T23:10:03.666" v="19"/>
        <pc:sldMkLst>
          <pc:docMk/>
          <pc:sldMk cId="1939411908" sldId="634"/>
        </pc:sldMkLst>
      </pc:sldChg>
      <pc:sldChg chg="modSp modNotes">
        <pc:chgData name="Stacy Jones" userId="" providerId="" clId="Web-{E8F4318D-08E9-4A5F-A0BC-807F485085BA}" dt="2023-10-26T23:11:36.903" v="31" actId="20577"/>
        <pc:sldMkLst>
          <pc:docMk/>
          <pc:sldMk cId="3834971663" sldId="637"/>
        </pc:sldMkLst>
        <pc:spChg chg="mod">
          <ac:chgData name="Stacy Jones" userId="" providerId="" clId="Web-{E8F4318D-08E9-4A5F-A0BC-807F485085BA}" dt="2023-10-26T23:11:36.903" v="31" actId="20577"/>
          <ac:spMkLst>
            <pc:docMk/>
            <pc:sldMk cId="3834971663" sldId="637"/>
            <ac:spMk id="3" creationId="{DC285DDB-30FB-545D-66E1-51CAC1C8F72C}"/>
          </ac:spMkLst>
        </pc:spChg>
      </pc:sldChg>
      <pc:sldChg chg="modSp">
        <pc:chgData name="Stacy Jones" userId="" providerId="" clId="Web-{E8F4318D-08E9-4A5F-A0BC-807F485085BA}" dt="2023-10-26T20:41:47.850" v="15" actId="20577"/>
        <pc:sldMkLst>
          <pc:docMk/>
          <pc:sldMk cId="3302173601" sldId="640"/>
        </pc:sldMkLst>
        <pc:spChg chg="mod">
          <ac:chgData name="Stacy Jones" userId="" providerId="" clId="Web-{E8F4318D-08E9-4A5F-A0BC-807F485085BA}" dt="2023-10-26T20:41:47.850" v="15" actId="20577"/>
          <ac:spMkLst>
            <pc:docMk/>
            <pc:sldMk cId="3302173601" sldId="640"/>
            <ac:spMk id="3" creationId="{BA6D2FD2-A7B1-A1CF-2BFE-EACB9F32DBC6}"/>
          </ac:spMkLst>
        </pc:spChg>
        <pc:spChg chg="mod">
          <ac:chgData name="Stacy Jones" userId="" providerId="" clId="Web-{E8F4318D-08E9-4A5F-A0BC-807F485085BA}" dt="2023-10-26T20:41:47.850" v="15" actId="20577"/>
          <ac:spMkLst>
            <pc:docMk/>
            <pc:sldMk cId="3302173601" sldId="640"/>
            <ac:spMk id="4" creationId="{65CBC0C7-C631-47E7-EFDD-499181A8B958}"/>
          </ac:spMkLst>
        </pc:spChg>
      </pc:sldChg>
      <pc:sldChg chg="addSp delSp modSp">
        <pc:chgData name="Stacy Jones" userId="" providerId="" clId="Web-{E8F4318D-08E9-4A5F-A0BC-807F485085BA}" dt="2023-10-26T20:40:50.614" v="13"/>
        <pc:sldMkLst>
          <pc:docMk/>
          <pc:sldMk cId="2084277720" sldId="642"/>
        </pc:sldMkLst>
        <pc:spChg chg="mod">
          <ac:chgData name="Stacy Jones" userId="" providerId="" clId="Web-{E8F4318D-08E9-4A5F-A0BC-807F485085BA}" dt="2023-10-26T20:40:32.301" v="9" actId="20577"/>
          <ac:spMkLst>
            <pc:docMk/>
            <pc:sldMk cId="2084277720" sldId="642"/>
            <ac:spMk id="3" creationId="{D088A176-B913-4DE2-BB9F-4B861598E177}"/>
          </ac:spMkLst>
        </pc:spChg>
        <pc:spChg chg="add del">
          <ac:chgData name="Stacy Jones" userId="" providerId="" clId="Web-{E8F4318D-08E9-4A5F-A0BC-807F485085BA}" dt="2023-10-26T20:40:50.614" v="13"/>
          <ac:spMkLst>
            <pc:docMk/>
            <pc:sldMk cId="2084277720" sldId="642"/>
            <ac:spMk id="4" creationId="{DCECECDB-FB71-1113-7208-18433A7ED88F}"/>
          </ac:spMkLst>
        </pc:spChg>
        <pc:picChg chg="add del mod ord">
          <ac:chgData name="Stacy Jones" userId="" providerId="" clId="Web-{E8F4318D-08E9-4A5F-A0BC-807F485085BA}" dt="2023-10-26T20:40:23.629" v="8"/>
          <ac:picMkLst>
            <pc:docMk/>
            <pc:sldMk cId="2084277720" sldId="642"/>
            <ac:picMk id="5" creationId="{5906C00D-F0F0-46C5-C719-8D38B7A19BE8}"/>
          </ac:picMkLst>
        </pc:picChg>
        <pc:picChg chg="add del mod ord">
          <ac:chgData name="Stacy Jones" userId="" providerId="" clId="Web-{E8F4318D-08E9-4A5F-A0BC-807F485085BA}" dt="2023-10-26T20:40:50.614" v="13"/>
          <ac:picMkLst>
            <pc:docMk/>
            <pc:sldMk cId="2084277720" sldId="642"/>
            <ac:picMk id="6" creationId="{7D8A21A6-2BBF-88DC-DBEB-AC7B14B879F9}"/>
          </ac:picMkLst>
        </pc:picChg>
      </pc:sldChg>
      <pc:sldChg chg="modNotes">
        <pc:chgData name="Stacy Jones" userId="" providerId="" clId="Web-{E8F4318D-08E9-4A5F-A0BC-807F485085BA}" dt="2023-10-26T23:19:00.431" v="77"/>
        <pc:sldMkLst>
          <pc:docMk/>
          <pc:sldMk cId="332313484" sldId="644"/>
        </pc:sldMkLst>
      </pc:sldChg>
      <pc:sldChg chg="modSp modNotes">
        <pc:chgData name="Stacy Jones" userId="" providerId="" clId="Web-{E8F4318D-08E9-4A5F-A0BC-807F485085BA}" dt="2023-10-26T23:45:05.535" v="197"/>
        <pc:sldMkLst>
          <pc:docMk/>
          <pc:sldMk cId="1474224690" sldId="647"/>
        </pc:sldMkLst>
        <pc:spChg chg="mod">
          <ac:chgData name="Stacy Jones" userId="" providerId="" clId="Web-{E8F4318D-08E9-4A5F-A0BC-807F485085BA}" dt="2023-10-26T23:30:19.652" v="83" actId="20577"/>
          <ac:spMkLst>
            <pc:docMk/>
            <pc:sldMk cId="1474224690" sldId="647"/>
            <ac:spMk id="2" creationId="{3689A22B-EB87-80BF-31BC-5CD229650C85}"/>
          </ac:spMkLst>
        </pc:spChg>
        <pc:spChg chg="mod">
          <ac:chgData name="Stacy Jones" userId="" providerId="" clId="Web-{E8F4318D-08E9-4A5F-A0BC-807F485085BA}" dt="2023-10-26T23:32:30.484" v="90" actId="20577"/>
          <ac:spMkLst>
            <pc:docMk/>
            <pc:sldMk cId="1474224690" sldId="647"/>
            <ac:spMk id="3" creationId="{74FA9E64-D085-C39A-FF61-1CDBEBD85340}"/>
          </ac:spMkLst>
        </pc:spChg>
      </pc:sldChg>
    </pc:docChg>
  </pc:docChgLst>
  <pc:docChgLst>
    <pc:chgData name="Stacy Jones" clId="Web-{1E3937E4-0C5B-46B7-93F8-0BEDD4842D9B}"/>
    <pc:docChg chg="modSld">
      <pc:chgData name="Stacy Jones" userId="" providerId="" clId="Web-{1E3937E4-0C5B-46B7-93F8-0BEDD4842D9B}" dt="2023-11-03T21:02:25.693" v="889"/>
      <pc:docMkLst>
        <pc:docMk/>
      </pc:docMkLst>
      <pc:sldChg chg="modSp modNotes">
        <pc:chgData name="Stacy Jones" userId="" providerId="" clId="Web-{1E3937E4-0C5B-46B7-93F8-0BEDD4842D9B}" dt="2023-11-03T20:56:29.261" v="731" actId="20577"/>
        <pc:sldMkLst>
          <pc:docMk/>
          <pc:sldMk cId="3834971663" sldId="637"/>
        </pc:sldMkLst>
        <pc:spChg chg="mod">
          <ac:chgData name="Stacy Jones" userId="" providerId="" clId="Web-{1E3937E4-0C5B-46B7-93F8-0BEDD4842D9B}" dt="2023-11-03T17:59:49.971" v="0" actId="20577"/>
          <ac:spMkLst>
            <pc:docMk/>
            <pc:sldMk cId="3834971663" sldId="637"/>
            <ac:spMk id="2" creationId="{8E340DCA-15C7-7B24-1B00-ACF9337D275D}"/>
          </ac:spMkLst>
        </pc:spChg>
        <pc:spChg chg="mod">
          <ac:chgData name="Stacy Jones" userId="" providerId="" clId="Web-{1E3937E4-0C5B-46B7-93F8-0BEDD4842D9B}" dt="2023-11-03T20:56:29.261" v="731" actId="20577"/>
          <ac:spMkLst>
            <pc:docMk/>
            <pc:sldMk cId="3834971663" sldId="637"/>
            <ac:spMk id="4" creationId="{769688BC-2D3B-3E7F-D7EB-C2E550AEBDF2}"/>
          </ac:spMkLst>
        </pc:spChg>
      </pc:sldChg>
      <pc:sldChg chg="modSp">
        <pc:chgData name="Stacy Jones" userId="" providerId="" clId="Web-{1E3937E4-0C5B-46B7-93F8-0BEDD4842D9B}" dt="2023-11-03T18:07:19.183" v="82" actId="1076"/>
        <pc:sldMkLst>
          <pc:docMk/>
          <pc:sldMk cId="393506749" sldId="643"/>
        </pc:sldMkLst>
        <pc:picChg chg="mod">
          <ac:chgData name="Stacy Jones" userId="" providerId="" clId="Web-{1E3937E4-0C5B-46B7-93F8-0BEDD4842D9B}" dt="2023-11-03T18:07:19.183" v="82" actId="1076"/>
          <ac:picMkLst>
            <pc:docMk/>
            <pc:sldMk cId="393506749" sldId="643"/>
            <ac:picMk id="4" creationId="{1A32325D-7E86-54BE-ACF1-E2EE9C7E4910}"/>
          </ac:picMkLst>
        </pc:picChg>
      </pc:sldChg>
      <pc:sldChg chg="modNotes">
        <pc:chgData name="Stacy Jones" userId="" providerId="" clId="Web-{1E3937E4-0C5B-46B7-93F8-0BEDD4842D9B}" dt="2023-11-03T21:02:25.693" v="889"/>
        <pc:sldMkLst>
          <pc:docMk/>
          <pc:sldMk cId="1936952392" sldId="645"/>
        </pc:sldMkLst>
      </pc:sldChg>
      <pc:sldChg chg="modNotes">
        <pc:chgData name="Stacy Jones" userId="" providerId="" clId="Web-{1E3937E4-0C5B-46B7-93F8-0BEDD4842D9B}" dt="2023-11-03T20:58:00.451" v="791"/>
        <pc:sldMkLst>
          <pc:docMk/>
          <pc:sldMk cId="1301735554" sldId="646"/>
        </pc:sldMkLst>
      </pc:sldChg>
      <pc:sldChg chg="modSp modNotes">
        <pc:chgData name="Stacy Jones" userId="" providerId="" clId="Web-{1E3937E4-0C5B-46B7-93F8-0BEDD4842D9B}" dt="2023-11-03T18:34:23.449" v="365"/>
        <pc:sldMkLst>
          <pc:docMk/>
          <pc:sldMk cId="1474224690" sldId="647"/>
        </pc:sldMkLst>
        <pc:spChg chg="mod">
          <ac:chgData name="Stacy Jones" userId="" providerId="" clId="Web-{1E3937E4-0C5B-46B7-93F8-0BEDD4842D9B}" dt="2023-11-03T18:18:59.962" v="83" actId="20577"/>
          <ac:spMkLst>
            <pc:docMk/>
            <pc:sldMk cId="1474224690" sldId="647"/>
            <ac:spMk id="4" creationId="{7A1AECBF-10A5-CA37-CB5D-1E055B7A377D}"/>
          </ac:spMkLst>
        </pc:spChg>
      </pc:sldChg>
      <pc:sldChg chg="modSp modNotes">
        <pc:chgData name="Stacy Jones" userId="" providerId="" clId="Web-{1E3937E4-0C5B-46B7-93F8-0BEDD4842D9B}" dt="2023-11-03T20:49:36.016" v="716" actId="20577"/>
        <pc:sldMkLst>
          <pc:docMk/>
          <pc:sldMk cId="3592446308" sldId="649"/>
        </pc:sldMkLst>
        <pc:spChg chg="mod">
          <ac:chgData name="Stacy Jones" userId="" providerId="" clId="Web-{1E3937E4-0C5B-46B7-93F8-0BEDD4842D9B}" dt="2023-11-03T20:49:18.343" v="715" actId="20577"/>
          <ac:spMkLst>
            <pc:docMk/>
            <pc:sldMk cId="3592446308" sldId="649"/>
            <ac:spMk id="3" creationId="{21C72397-BA6A-E924-23A7-FE495F29B0BF}"/>
          </ac:spMkLst>
        </pc:spChg>
        <pc:spChg chg="mod">
          <ac:chgData name="Stacy Jones" userId="" providerId="" clId="Web-{1E3937E4-0C5B-46B7-93F8-0BEDD4842D9B}" dt="2023-11-03T20:49:36.016" v="716" actId="20577"/>
          <ac:spMkLst>
            <pc:docMk/>
            <pc:sldMk cId="3592446308" sldId="649"/>
            <ac:spMk id="4" creationId="{FED23CD8-918E-8627-AB26-674F9421430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6435"/>
          </a:xfrm>
          <a:prstGeom prst="rect">
            <a:avLst/>
          </a:prstGeom>
        </p:spPr>
        <p:txBody>
          <a:bodyPr vert="horz" lIns="93176" tIns="46588" rIns="93176" bIns="46588" rtlCol="0"/>
          <a:lstStyle>
            <a:lvl1pPr algn="r">
              <a:defRPr sz="1200"/>
            </a:lvl1pPr>
          </a:lstStyle>
          <a:p>
            <a:fld id="{5371D53C-74BD-468A-ADA4-81C811DDE7EF}" type="datetimeFigureOut">
              <a:rPr lang="en-US" smtClean="0"/>
              <a:t>11/3/2023</a:t>
            </a:fld>
            <a:endParaRPr lang="en-US" dirty="0"/>
          </a:p>
        </p:txBody>
      </p:sp>
      <p:sp>
        <p:nvSpPr>
          <p:cNvPr id="4" name="Footer Placeholder 3"/>
          <p:cNvSpPr>
            <a:spLocks noGrp="1"/>
          </p:cNvSpPr>
          <p:nvPr>
            <p:ph type="ftr" sz="quarter" idx="2"/>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6" tIns="46588" rIns="93176" bIns="46588" rtlCol="0" anchor="b"/>
          <a:lstStyle>
            <a:lvl1pPr algn="r">
              <a:defRPr sz="1200"/>
            </a:lvl1pPr>
          </a:lstStyle>
          <a:p>
            <a:fld id="{F6792C25-F77E-4222-A513-2C69EAC7C0A2}" type="slidenum">
              <a:rPr lang="en-US" smtClean="0"/>
              <a:t>‹#›</a:t>
            </a:fld>
            <a:endParaRPr lang="en-US" dirty="0"/>
          </a:p>
        </p:txBody>
      </p:sp>
    </p:spTree>
    <p:extLst>
      <p:ext uri="{BB962C8B-B14F-4D97-AF65-F5344CB8AC3E}">
        <p14:creationId xmlns:p14="http://schemas.microsoft.com/office/powerpoint/2010/main" val="1608141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5"/>
          </a:xfrm>
          <a:prstGeom prst="rect">
            <a:avLst/>
          </a:prstGeom>
        </p:spPr>
        <p:txBody>
          <a:bodyPr vert="horz" lIns="93176" tIns="46588" rIns="93176" bIns="46588" rtlCol="0"/>
          <a:lstStyle>
            <a:lvl1pPr algn="r">
              <a:defRPr sz="1200"/>
            </a:lvl1pPr>
          </a:lstStyle>
          <a:p>
            <a:fld id="{5E4AB90C-04D2-4FC0-9E94-FE9AEE42E28C}" type="datetimeFigureOut">
              <a:rPr lang="en-US" smtClean="0"/>
              <a:t>11/3/2023</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73891"/>
            <a:ext cx="5608320" cy="3660459"/>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7AF657EB-EE5E-450C-A48D-75C448C1EFD9}" type="slidenum">
              <a:rPr lang="en-US" smtClean="0"/>
              <a:t>‹#›</a:t>
            </a:fld>
            <a:endParaRPr lang="en-US" dirty="0"/>
          </a:p>
        </p:txBody>
      </p:sp>
    </p:spTree>
    <p:extLst>
      <p:ext uri="{BB962C8B-B14F-4D97-AF65-F5344CB8AC3E}">
        <p14:creationId xmlns:p14="http://schemas.microsoft.com/office/powerpoint/2010/main" val="77427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https:/webaim.org/training/doc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657EB-EE5E-450C-A48D-75C448C1EFD9}" type="slidenum">
              <a:rPr lang="en-US" smtClean="0"/>
              <a:t>1</a:t>
            </a:fld>
            <a:endParaRPr lang="en-US" dirty="0"/>
          </a:p>
        </p:txBody>
      </p:sp>
    </p:spTree>
    <p:extLst>
      <p:ext uri="{BB962C8B-B14F-4D97-AF65-F5344CB8AC3E}">
        <p14:creationId xmlns:p14="http://schemas.microsoft.com/office/powerpoint/2010/main" val="1630920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2efcc002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2efcc0024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Kate - This slides passes all automated/software checks.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Stacy – MS Office have built-in "Check Accessibility" features that check for accessibility structure. We showed the student employees where to locate this feature and shared some additional tips to improve accessibility structure by using the paragraph </a:t>
            </a:r>
            <a:r>
              <a:rPr lang="en-US" dirty="0" err="1"/>
              <a:t>fuction</a:t>
            </a:r>
            <a:r>
              <a:rPr lang="en-US"/>
              <a:t> to reveal the excess empty/blank space which screen readers will announce. </a:t>
            </a:r>
          </a:p>
        </p:txBody>
      </p:sp>
      <p:sp>
        <p:nvSpPr>
          <p:cNvPr id="4" name="Slide Number Placeholder 3"/>
          <p:cNvSpPr>
            <a:spLocks noGrp="1"/>
          </p:cNvSpPr>
          <p:nvPr>
            <p:ph type="sldNum" sz="quarter" idx="5"/>
          </p:nvPr>
        </p:nvSpPr>
        <p:spPr/>
        <p:txBody>
          <a:bodyPr/>
          <a:lstStyle/>
          <a:p>
            <a:fld id="{7AF657EB-EE5E-450C-A48D-75C448C1EFD9}" type="slidenum">
              <a:rPr lang="en-US" smtClean="0"/>
              <a:t>11</a:t>
            </a:fld>
            <a:endParaRPr lang="en-US" dirty="0"/>
          </a:p>
        </p:txBody>
      </p:sp>
    </p:spTree>
    <p:extLst>
      <p:ext uri="{BB962C8B-B14F-4D97-AF65-F5344CB8AC3E}">
        <p14:creationId xmlns:p14="http://schemas.microsoft.com/office/powerpoint/2010/main" val="1090285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Stacy – Showed students how to apply what they learned in the weekly modules to real life examples (e.g. scanned PDFs, how to OCR a PDF, tags, reading order, accessibility check).</a:t>
            </a:r>
          </a:p>
        </p:txBody>
      </p:sp>
      <p:sp>
        <p:nvSpPr>
          <p:cNvPr id="4" name="Slide Number Placeholder 3"/>
          <p:cNvSpPr>
            <a:spLocks noGrp="1"/>
          </p:cNvSpPr>
          <p:nvPr>
            <p:ph type="sldNum" sz="quarter" idx="5"/>
          </p:nvPr>
        </p:nvSpPr>
        <p:spPr/>
        <p:txBody>
          <a:bodyPr/>
          <a:lstStyle/>
          <a:p>
            <a:fld id="{7AF657EB-EE5E-450C-A48D-75C448C1EFD9}" type="slidenum">
              <a:rPr lang="en-US" smtClean="0"/>
              <a:t>12</a:t>
            </a:fld>
            <a:endParaRPr lang="en-US" dirty="0"/>
          </a:p>
        </p:txBody>
      </p:sp>
    </p:spTree>
    <p:extLst>
      <p:ext uri="{BB962C8B-B14F-4D97-AF65-F5344CB8AC3E}">
        <p14:creationId xmlns:p14="http://schemas.microsoft.com/office/powerpoint/2010/main" val="4075312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Stacy</a:t>
            </a:r>
          </a:p>
        </p:txBody>
      </p:sp>
      <p:sp>
        <p:nvSpPr>
          <p:cNvPr id="4" name="Slide Number Placeholder 3"/>
          <p:cNvSpPr>
            <a:spLocks noGrp="1"/>
          </p:cNvSpPr>
          <p:nvPr>
            <p:ph type="sldNum" sz="quarter" idx="5"/>
          </p:nvPr>
        </p:nvSpPr>
        <p:spPr/>
        <p:txBody>
          <a:bodyPr/>
          <a:lstStyle/>
          <a:p>
            <a:fld id="{7AF657EB-EE5E-450C-A48D-75C448C1EFD9}" type="slidenum">
              <a:rPr lang="en-US" smtClean="0"/>
              <a:t>13</a:t>
            </a:fld>
            <a:endParaRPr lang="en-US" dirty="0"/>
          </a:p>
        </p:txBody>
      </p:sp>
    </p:spTree>
    <p:extLst>
      <p:ext uri="{BB962C8B-B14F-4D97-AF65-F5344CB8AC3E}">
        <p14:creationId xmlns:p14="http://schemas.microsoft.com/office/powerpoint/2010/main" val="1253247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5"/>
          </p:nvPr>
        </p:nvSpPr>
        <p:spPr/>
        <p:txBody>
          <a:bodyPr/>
          <a:lstStyle/>
          <a:p>
            <a:fld id="{7AF657EB-EE5E-450C-A48D-75C448C1EFD9}" type="slidenum">
              <a:rPr lang="en-US" smtClean="0"/>
              <a:t>14</a:t>
            </a:fld>
            <a:endParaRPr lang="en-US" dirty="0"/>
          </a:p>
        </p:txBody>
      </p:sp>
    </p:spTree>
    <p:extLst>
      <p:ext uri="{BB962C8B-B14F-4D97-AF65-F5344CB8AC3E}">
        <p14:creationId xmlns:p14="http://schemas.microsoft.com/office/powerpoint/2010/main" val="2432926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Stacy – Provided an in-depth screen reader demo and showing SE keyboard shortcuts (Header menu or link menu); discussed how to create an accessible tables (header row, avoid merging table cells, </a:t>
            </a:r>
            <a:r>
              <a:rPr lang="en-US" dirty="0" err="1">
                <a:ea typeface="Calibri"/>
                <a:cs typeface="Calibri"/>
              </a:rPr>
              <a:t>etc</a:t>
            </a:r>
            <a:r>
              <a:rPr lang="en-US">
                <a:ea typeface="Calibri"/>
                <a:cs typeface="Calibri"/>
              </a:rPr>
              <a:t>). Additionally, the UDC team opened it up for Q&amp;A on topics that were covered throughout the 5-week training. Finally, we concluded with a wrap up activity using a Kahoot game to reflect and test their knowledge on the topics covered from </a:t>
            </a:r>
            <a:r>
              <a:rPr lang="en-US" dirty="0" err="1">
                <a:ea typeface="Calibri"/>
                <a:cs typeface="Calibri"/>
              </a:rPr>
              <a:t>WebAIM</a:t>
            </a:r>
            <a:r>
              <a:rPr lang="en-US" dirty="0">
                <a:ea typeface="Calibri"/>
                <a:cs typeface="Calibri"/>
              </a:rPr>
              <a:t>, and celebration for the student employee's final week of training. </a:t>
            </a:r>
            <a:endParaRPr lang="en-US" dirty="0"/>
          </a:p>
        </p:txBody>
      </p:sp>
      <p:sp>
        <p:nvSpPr>
          <p:cNvPr id="4" name="Slide Number Placeholder 3"/>
          <p:cNvSpPr>
            <a:spLocks noGrp="1"/>
          </p:cNvSpPr>
          <p:nvPr>
            <p:ph type="sldNum" sz="quarter" idx="5"/>
          </p:nvPr>
        </p:nvSpPr>
        <p:spPr/>
        <p:txBody>
          <a:bodyPr/>
          <a:lstStyle/>
          <a:p>
            <a:fld id="{7AF657EB-EE5E-450C-A48D-75C448C1EFD9}" type="slidenum">
              <a:rPr lang="en-US" smtClean="0"/>
              <a:t>15</a:t>
            </a:fld>
            <a:endParaRPr lang="en-US" dirty="0"/>
          </a:p>
        </p:txBody>
      </p:sp>
    </p:spTree>
    <p:extLst>
      <p:ext uri="{BB962C8B-B14F-4D97-AF65-F5344CB8AC3E}">
        <p14:creationId xmlns:p14="http://schemas.microsoft.com/office/powerpoint/2010/main" val="2671177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5"/>
          </p:nvPr>
        </p:nvSpPr>
        <p:spPr/>
        <p:txBody>
          <a:bodyPr/>
          <a:lstStyle/>
          <a:p>
            <a:fld id="{7AF657EB-EE5E-450C-A48D-75C448C1EFD9}" type="slidenum">
              <a:rPr lang="en-US" smtClean="0"/>
              <a:t>16</a:t>
            </a:fld>
            <a:endParaRPr lang="en-US" dirty="0"/>
          </a:p>
        </p:txBody>
      </p:sp>
    </p:spTree>
    <p:extLst>
      <p:ext uri="{BB962C8B-B14F-4D97-AF65-F5344CB8AC3E}">
        <p14:creationId xmlns:p14="http://schemas.microsoft.com/office/powerpoint/2010/main" val="2235049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5"/>
          </p:nvPr>
        </p:nvSpPr>
        <p:spPr/>
        <p:txBody>
          <a:bodyPr/>
          <a:lstStyle/>
          <a:p>
            <a:fld id="{7AF657EB-EE5E-450C-A48D-75C448C1EFD9}" type="slidenum">
              <a:rPr lang="en-US" smtClean="0"/>
              <a:t>17</a:t>
            </a:fld>
            <a:endParaRPr lang="en-US" dirty="0"/>
          </a:p>
        </p:txBody>
      </p:sp>
    </p:spTree>
    <p:extLst>
      <p:ext uri="{BB962C8B-B14F-4D97-AF65-F5344CB8AC3E}">
        <p14:creationId xmlns:p14="http://schemas.microsoft.com/office/powerpoint/2010/main" val="337433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10"/>
          </p:nvPr>
        </p:nvSpPr>
        <p:spPr/>
        <p:txBody>
          <a:bodyPr/>
          <a:lstStyle/>
          <a:p>
            <a:fld id="{D05FEB28-9612-4CCC-AD5D-9E0D6292447B}" type="slidenum">
              <a:rPr lang="en-US" smtClean="0"/>
              <a:t>2</a:t>
            </a:fld>
            <a:endParaRPr lang="en-US" dirty="0"/>
          </a:p>
        </p:txBody>
      </p:sp>
    </p:spTree>
    <p:extLst>
      <p:ext uri="{BB962C8B-B14F-4D97-AF65-F5344CB8AC3E}">
        <p14:creationId xmlns:p14="http://schemas.microsoft.com/office/powerpoint/2010/main" val="164442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 - Challenge</a:t>
            </a:r>
          </a:p>
        </p:txBody>
      </p:sp>
      <p:sp>
        <p:nvSpPr>
          <p:cNvPr id="4" name="Slide Number Placeholder 3"/>
          <p:cNvSpPr>
            <a:spLocks noGrp="1"/>
          </p:cNvSpPr>
          <p:nvPr>
            <p:ph type="sldNum" sz="quarter" idx="5"/>
          </p:nvPr>
        </p:nvSpPr>
        <p:spPr/>
        <p:txBody>
          <a:bodyPr/>
          <a:lstStyle/>
          <a:p>
            <a:fld id="{7AF657EB-EE5E-450C-A48D-75C448C1EFD9}" type="slidenum">
              <a:rPr lang="en-US" smtClean="0"/>
              <a:t>3</a:t>
            </a:fld>
            <a:endParaRPr lang="en-US" dirty="0"/>
          </a:p>
        </p:txBody>
      </p:sp>
    </p:spTree>
    <p:extLst>
      <p:ext uri="{BB962C8B-B14F-4D97-AF65-F5344CB8AC3E}">
        <p14:creationId xmlns:p14="http://schemas.microsoft.com/office/powerpoint/2010/main" val="2965702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 - Opportunity and benefits </a:t>
            </a:r>
          </a:p>
        </p:txBody>
      </p:sp>
      <p:sp>
        <p:nvSpPr>
          <p:cNvPr id="4" name="Slide Number Placeholder 3"/>
          <p:cNvSpPr>
            <a:spLocks noGrp="1"/>
          </p:cNvSpPr>
          <p:nvPr>
            <p:ph type="sldNum" sz="quarter" idx="5"/>
          </p:nvPr>
        </p:nvSpPr>
        <p:spPr/>
        <p:txBody>
          <a:bodyPr/>
          <a:lstStyle/>
          <a:p>
            <a:fld id="{7AF657EB-EE5E-450C-A48D-75C448C1EFD9}" type="slidenum">
              <a:rPr lang="en-US" smtClean="0"/>
              <a:t>4</a:t>
            </a:fld>
            <a:endParaRPr lang="en-US" dirty="0"/>
          </a:p>
        </p:txBody>
      </p:sp>
    </p:spTree>
    <p:extLst>
      <p:ext uri="{BB962C8B-B14F-4D97-AF65-F5344CB8AC3E}">
        <p14:creationId xmlns:p14="http://schemas.microsoft.com/office/powerpoint/2010/main" val="2199096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Bef>
                <a:spcPts val="1000"/>
              </a:spcBef>
              <a:buFont typeface="Arial"/>
              <a:buChar char="•"/>
            </a:pPr>
            <a:r>
              <a:rPr lang="en-US" dirty="0"/>
              <a:t>Stacy – Our training included asynchronous modules and 5 weekly 90-min. live training sessions; We combined our live sessions with this Canvas course and were available in between weekly meetings to offer support to SE. Also, student's employers were aware of the time commitment and this training accounted for their department job hours/duties. There were 4 modules within the Canvas course and participants were required to receive 100% on quizzes (which they had unlimited retake options) and they needed to pass the exam at the end of each module with a score of 80% or better (one retake).</a:t>
            </a:r>
          </a:p>
          <a:p>
            <a:pPr marL="171450" indent="-171450">
              <a:lnSpc>
                <a:spcPct val="110000"/>
              </a:lnSpc>
              <a:spcBef>
                <a:spcPts val="1000"/>
              </a:spcBef>
              <a:buFont typeface="Arial"/>
              <a:buChar char="•"/>
            </a:pPr>
            <a:endParaRPr lang="en-US" dirty="0">
              <a:ea typeface="Calibri"/>
              <a:cs typeface="Calibri"/>
            </a:endParaRPr>
          </a:p>
          <a:p>
            <a:pPr>
              <a:lnSpc>
                <a:spcPct val="90000"/>
              </a:lnSpc>
              <a:spcBef>
                <a:spcPts val="1000"/>
              </a:spcBef>
            </a:pPr>
            <a:endParaRPr lang="en-US" dirty="0">
              <a:ea typeface="Calibri"/>
              <a:cs typeface="Calibri"/>
            </a:endParaRPr>
          </a:p>
          <a:p>
            <a:pPr marL="171450" indent="-171450">
              <a:lnSpc>
                <a:spcPct val="90000"/>
              </a:lnSpc>
              <a:spcBef>
                <a:spcPts val="1000"/>
              </a:spcBef>
              <a:buFont typeface="Arial"/>
              <a:buChar char="•"/>
            </a:pPr>
            <a:r>
              <a:rPr lang="en-US" dirty="0"/>
              <a:t>Year 1: California State University (CSU) Chancellor’s Office licensed training for all CSU staff, faculty and student employees</a:t>
            </a:r>
          </a:p>
          <a:p>
            <a:pPr marL="171450" indent="-171450">
              <a:lnSpc>
                <a:spcPct val="90000"/>
              </a:lnSpc>
              <a:spcBef>
                <a:spcPts val="1000"/>
              </a:spcBef>
              <a:buFont typeface="Arial"/>
              <a:buChar char="•"/>
            </a:pPr>
            <a:r>
              <a:rPr lang="en-US" dirty="0"/>
              <a:t>Year 2+: CSUN licensed training for student employee participants ($125 per license)</a:t>
            </a:r>
            <a:endParaRPr lang="en-US" dirty="0">
              <a:ea typeface="Calibri"/>
              <a:cs typeface="Calibri"/>
            </a:endParaRPr>
          </a:p>
          <a:p>
            <a:pPr marL="628650" lvl="1" indent="-171450">
              <a:lnSpc>
                <a:spcPct val="90000"/>
              </a:lnSpc>
              <a:spcBef>
                <a:spcPts val="500"/>
              </a:spcBef>
              <a:buFont typeface="Courier New,monospace"/>
              <a:buChar char="o"/>
            </a:pPr>
            <a:r>
              <a:rPr lang="en-US" dirty="0"/>
              <a:t>A few students did WebAIM training only and one or two returned to complete the course</a:t>
            </a:r>
            <a:endParaRPr lang="en-US" dirty="0">
              <a:ea typeface="Calibri"/>
              <a:cs typeface="Calibri"/>
            </a:endParaRPr>
          </a:p>
          <a:p>
            <a:endParaRPr lang="en-US" dirty="0">
              <a:cs typeface="Calibri"/>
            </a:endParaRPr>
          </a:p>
          <a:p>
            <a:endParaRPr lang="en-US" dirty="0">
              <a:cs typeface="Calibri"/>
            </a:endParaRPr>
          </a:p>
          <a:p>
            <a:r>
              <a:rPr lang="en-US" dirty="0">
                <a:cs typeface="Calibri"/>
              </a:rPr>
              <a:t>WebAIM Online Accessible Documents </a:t>
            </a:r>
            <a:endParaRPr lang="en-US" dirty="0">
              <a:ea typeface="Calibri"/>
              <a:cs typeface="Calibri"/>
            </a:endParaRPr>
          </a:p>
          <a:p>
            <a:r>
              <a:rPr lang="en-US" dirty="0">
                <a:hlinkClick r:id="rId3"/>
              </a:rPr>
              <a:t>https://webaim.org/training/doc</a:t>
            </a:r>
            <a:r>
              <a:rPr lang="en-US" dirty="0"/>
              <a:t>s/ </a:t>
            </a:r>
          </a:p>
        </p:txBody>
      </p:sp>
      <p:sp>
        <p:nvSpPr>
          <p:cNvPr id="4" name="Slide Number Placeholder 3"/>
          <p:cNvSpPr>
            <a:spLocks noGrp="1"/>
          </p:cNvSpPr>
          <p:nvPr>
            <p:ph type="sldNum" sz="quarter" idx="5"/>
          </p:nvPr>
        </p:nvSpPr>
        <p:spPr/>
        <p:txBody>
          <a:bodyPr/>
          <a:lstStyle/>
          <a:p>
            <a:fld id="{7AF657EB-EE5E-450C-A48D-75C448C1EFD9}" type="slidenum">
              <a:rPr lang="en-US" smtClean="0"/>
              <a:t>5</a:t>
            </a:fld>
            <a:endParaRPr lang="en-US" dirty="0"/>
          </a:p>
        </p:txBody>
      </p:sp>
    </p:spTree>
    <p:extLst>
      <p:ext uri="{BB962C8B-B14F-4D97-AF65-F5344CB8AC3E}">
        <p14:creationId xmlns:p14="http://schemas.microsoft.com/office/powerpoint/2010/main" val="2650225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Stacy</a:t>
            </a:r>
          </a:p>
        </p:txBody>
      </p:sp>
      <p:sp>
        <p:nvSpPr>
          <p:cNvPr id="4" name="Slide Number Placeholder 3"/>
          <p:cNvSpPr>
            <a:spLocks noGrp="1"/>
          </p:cNvSpPr>
          <p:nvPr>
            <p:ph type="sldNum" sz="quarter" idx="5"/>
          </p:nvPr>
        </p:nvSpPr>
        <p:spPr/>
        <p:txBody>
          <a:bodyPr/>
          <a:lstStyle/>
          <a:p>
            <a:fld id="{7AF657EB-EE5E-450C-A48D-75C448C1EFD9}" type="slidenum">
              <a:rPr lang="en-US" smtClean="0"/>
              <a:t>6</a:t>
            </a:fld>
            <a:endParaRPr lang="en-US" dirty="0"/>
          </a:p>
        </p:txBody>
      </p:sp>
    </p:spTree>
    <p:extLst>
      <p:ext uri="{BB962C8B-B14F-4D97-AF65-F5344CB8AC3E}">
        <p14:creationId xmlns:p14="http://schemas.microsoft.com/office/powerpoint/2010/main" val="1174223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Stacy – Explain the required software and how this would assist SE with the Document </a:t>
            </a:r>
            <a:r>
              <a:rPr lang="en-US" dirty="0" err="1"/>
              <a:t>Evlauation</a:t>
            </a:r>
            <a:r>
              <a:rPr lang="en-US" dirty="0"/>
              <a:t>.</a:t>
            </a:r>
          </a:p>
        </p:txBody>
      </p:sp>
      <p:sp>
        <p:nvSpPr>
          <p:cNvPr id="4" name="Slide Number Placeholder 3"/>
          <p:cNvSpPr>
            <a:spLocks noGrp="1"/>
          </p:cNvSpPr>
          <p:nvPr>
            <p:ph type="sldNum" sz="quarter" idx="5"/>
          </p:nvPr>
        </p:nvSpPr>
        <p:spPr/>
        <p:txBody>
          <a:bodyPr/>
          <a:lstStyle/>
          <a:p>
            <a:fld id="{7AF657EB-EE5E-450C-A48D-75C448C1EFD9}" type="slidenum">
              <a:rPr lang="en-US" smtClean="0"/>
              <a:t>7</a:t>
            </a:fld>
            <a:endParaRPr lang="en-US" dirty="0"/>
          </a:p>
        </p:txBody>
      </p:sp>
    </p:spTree>
    <p:extLst>
      <p:ext uri="{BB962C8B-B14F-4D97-AF65-F5344CB8AC3E}">
        <p14:creationId xmlns:p14="http://schemas.microsoft.com/office/powerpoint/2010/main" val="146800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5"/>
          </p:nvPr>
        </p:nvSpPr>
        <p:spPr/>
        <p:txBody>
          <a:bodyPr/>
          <a:lstStyle/>
          <a:p>
            <a:fld id="{7AF657EB-EE5E-450C-A48D-75C448C1EFD9}" type="slidenum">
              <a:rPr lang="en-US" smtClean="0"/>
              <a:t>8</a:t>
            </a:fld>
            <a:endParaRPr lang="en-US" dirty="0"/>
          </a:p>
        </p:txBody>
      </p:sp>
    </p:spTree>
    <p:extLst>
      <p:ext uri="{BB962C8B-B14F-4D97-AF65-F5344CB8AC3E}">
        <p14:creationId xmlns:p14="http://schemas.microsoft.com/office/powerpoint/2010/main" val="4133763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5"/>
          </p:nvPr>
        </p:nvSpPr>
        <p:spPr/>
        <p:txBody>
          <a:bodyPr/>
          <a:lstStyle/>
          <a:p>
            <a:fld id="{7AF657EB-EE5E-450C-A48D-75C448C1EFD9}" type="slidenum">
              <a:rPr lang="en-US" smtClean="0"/>
              <a:t>9</a:t>
            </a:fld>
            <a:endParaRPr lang="en-US" dirty="0"/>
          </a:p>
        </p:txBody>
      </p:sp>
    </p:spTree>
    <p:extLst>
      <p:ext uri="{BB962C8B-B14F-4D97-AF65-F5344CB8AC3E}">
        <p14:creationId xmlns:p14="http://schemas.microsoft.com/office/powerpoint/2010/main" val="127239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7012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167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474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14288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023" y="203200"/>
            <a:ext cx="10515600" cy="815975"/>
          </a:xfrm>
        </p:spPr>
        <p:txBody>
          <a:bodyPr/>
          <a:lstStyle/>
          <a:p>
            <a:r>
              <a:rPr lang="en-US"/>
              <a:t>Click to edit Master title style</a:t>
            </a:r>
          </a:p>
        </p:txBody>
      </p:sp>
      <p:sp>
        <p:nvSpPr>
          <p:cNvPr id="9" name="Content Placeholder 8"/>
          <p:cNvSpPr>
            <a:spLocks noGrp="1"/>
          </p:cNvSpPr>
          <p:nvPr>
            <p:ph sz="quarter" idx="10"/>
          </p:nvPr>
        </p:nvSpPr>
        <p:spPr>
          <a:xfrm>
            <a:off x="883023" y="1123703"/>
            <a:ext cx="10515600" cy="819150"/>
          </a:xfrm>
        </p:spPr>
        <p:txBody>
          <a:bodyPr/>
          <a:lstStyle>
            <a:lvl1pPr marL="0" indent="0" algn="ctr">
              <a:buFontTx/>
              <a:buNone/>
              <a:defRPr/>
            </a:lvl1pPr>
          </a:lstStyle>
          <a:p>
            <a:pPr lvl="0"/>
            <a:r>
              <a:rPr lang="en-US" dirty="0"/>
              <a:t>Edit Master text styles</a:t>
            </a:r>
          </a:p>
        </p:txBody>
      </p:sp>
      <p:sp>
        <p:nvSpPr>
          <p:cNvPr id="12" name="Content Placeholder 11"/>
          <p:cNvSpPr>
            <a:spLocks noGrp="1"/>
          </p:cNvSpPr>
          <p:nvPr>
            <p:ph sz="quarter" idx="11"/>
          </p:nvPr>
        </p:nvSpPr>
        <p:spPr>
          <a:xfrm>
            <a:off x="263685" y="2205643"/>
            <a:ext cx="2743200" cy="528638"/>
          </a:xfrm>
        </p:spPr>
        <p:txBody>
          <a:bodyPr>
            <a:no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3" name="Content Placeholder 11"/>
          <p:cNvSpPr>
            <a:spLocks noGrp="1"/>
          </p:cNvSpPr>
          <p:nvPr>
            <p:ph sz="quarter" idx="12"/>
          </p:nvPr>
        </p:nvSpPr>
        <p:spPr>
          <a:xfrm>
            <a:off x="263685" y="2838809"/>
            <a:ext cx="2743200" cy="3288613"/>
          </a:xfrm>
        </p:spPr>
        <p:txBody>
          <a:bodyPr>
            <a:noAutofit/>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Content Placeholder 11"/>
          <p:cNvSpPr>
            <a:spLocks noGrp="1"/>
          </p:cNvSpPr>
          <p:nvPr>
            <p:ph sz="quarter" idx="13"/>
          </p:nvPr>
        </p:nvSpPr>
        <p:spPr>
          <a:xfrm>
            <a:off x="3253554" y="2224677"/>
            <a:ext cx="2743200" cy="528638"/>
          </a:xfrm>
        </p:spPr>
        <p:txBody>
          <a:bodyPr>
            <a:no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Content Placeholder 11"/>
          <p:cNvSpPr>
            <a:spLocks noGrp="1"/>
          </p:cNvSpPr>
          <p:nvPr>
            <p:ph sz="quarter" idx="14"/>
          </p:nvPr>
        </p:nvSpPr>
        <p:spPr>
          <a:xfrm>
            <a:off x="3253554" y="2857843"/>
            <a:ext cx="2743200" cy="3288613"/>
          </a:xfrm>
        </p:spPr>
        <p:txBody>
          <a:bodyPr>
            <a:noAutofit/>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Content Placeholder 11"/>
          <p:cNvSpPr>
            <a:spLocks noGrp="1"/>
          </p:cNvSpPr>
          <p:nvPr>
            <p:ph sz="quarter" idx="15"/>
          </p:nvPr>
        </p:nvSpPr>
        <p:spPr>
          <a:xfrm>
            <a:off x="6252851" y="2205643"/>
            <a:ext cx="2743200" cy="528638"/>
          </a:xfrm>
        </p:spPr>
        <p:txBody>
          <a:bodyPr>
            <a:no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7" name="Content Placeholder 11"/>
          <p:cNvSpPr>
            <a:spLocks noGrp="1"/>
          </p:cNvSpPr>
          <p:nvPr>
            <p:ph sz="quarter" idx="16"/>
          </p:nvPr>
        </p:nvSpPr>
        <p:spPr>
          <a:xfrm>
            <a:off x="6252851" y="2838809"/>
            <a:ext cx="2743200" cy="3288613"/>
          </a:xfrm>
        </p:spPr>
        <p:txBody>
          <a:bodyPr>
            <a:noAutofit/>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8" name="Content Placeholder 11"/>
          <p:cNvSpPr>
            <a:spLocks noGrp="1"/>
          </p:cNvSpPr>
          <p:nvPr>
            <p:ph sz="quarter" idx="17"/>
          </p:nvPr>
        </p:nvSpPr>
        <p:spPr>
          <a:xfrm>
            <a:off x="9195586" y="2205643"/>
            <a:ext cx="2743200" cy="528638"/>
          </a:xfrm>
        </p:spPr>
        <p:txBody>
          <a:bodyPr>
            <a:no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9" name="Content Placeholder 11"/>
          <p:cNvSpPr>
            <a:spLocks noGrp="1"/>
          </p:cNvSpPr>
          <p:nvPr>
            <p:ph sz="quarter" idx="18"/>
          </p:nvPr>
        </p:nvSpPr>
        <p:spPr>
          <a:xfrm>
            <a:off x="9195586" y="2838809"/>
            <a:ext cx="2743200" cy="3288613"/>
          </a:xfrm>
        </p:spPr>
        <p:txBody>
          <a:bodyPr>
            <a:noAutofit/>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Content Placeholder 5"/>
          <p:cNvSpPr>
            <a:spLocks noGrp="1"/>
          </p:cNvSpPr>
          <p:nvPr>
            <p:ph sz="quarter" idx="19"/>
          </p:nvPr>
        </p:nvSpPr>
        <p:spPr>
          <a:xfrm>
            <a:off x="6391275" y="6324600"/>
            <a:ext cx="3808413" cy="533400"/>
          </a:xfrm>
        </p:spPr>
        <p:txBody>
          <a:bodyPr>
            <a:normAutofit/>
          </a:bodyPr>
          <a:lstStyle>
            <a:lvl1pPr>
              <a:defRPr sz="1400"/>
            </a:lvl1pPr>
          </a:lstStyle>
          <a:p>
            <a:pPr lvl="0"/>
            <a:r>
              <a:rPr lang="en-US" dirty="0"/>
              <a:t>Edit Master text styles</a:t>
            </a:r>
          </a:p>
        </p:txBody>
      </p:sp>
    </p:spTree>
    <p:extLst>
      <p:ext uri="{BB962C8B-B14F-4D97-AF65-F5344CB8AC3E}">
        <p14:creationId xmlns:p14="http://schemas.microsoft.com/office/powerpoint/2010/main" val="2492799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023" y="203199"/>
            <a:ext cx="10515600" cy="1325880"/>
          </a:xfrm>
        </p:spPr>
        <p:txBody>
          <a:bodyPr/>
          <a:lstStyle/>
          <a:p>
            <a:r>
              <a:rPr lang="en-US" dirty="0"/>
              <a:t>Click to edit Master title style</a:t>
            </a:r>
          </a:p>
        </p:txBody>
      </p:sp>
      <p:sp>
        <p:nvSpPr>
          <p:cNvPr id="13" name="Content Placeholder 11"/>
          <p:cNvSpPr>
            <a:spLocks noGrp="1"/>
          </p:cNvSpPr>
          <p:nvPr>
            <p:ph sz="quarter" idx="12"/>
          </p:nvPr>
        </p:nvSpPr>
        <p:spPr>
          <a:xfrm>
            <a:off x="883023" y="1784693"/>
            <a:ext cx="10515600" cy="4870108"/>
          </a:xfrm>
        </p:spPr>
        <p:txBody>
          <a:bodyPr>
            <a:noAutofit/>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2557663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DA Title and 2 content">
  <p:cSld name="ADA Title and 2 conten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609600" y="274639"/>
            <a:ext cx="10972800" cy="1143000"/>
          </a:xfrm>
          <a:prstGeom prst="rect">
            <a:avLst/>
          </a:prstGeom>
          <a:solidFill>
            <a:srgbClr val="D8D8D8"/>
          </a:solid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2800"/>
              <a:buFont typeface="Helvetica Neue"/>
              <a:buNone/>
              <a:defRPr b="1" i="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609601" y="1557868"/>
            <a:ext cx="3280228" cy="2657081"/>
          </a:xfrm>
          <a:prstGeom prst="rect">
            <a:avLst/>
          </a:prstGeom>
          <a:noFill/>
          <a:ln>
            <a:noFill/>
          </a:ln>
        </p:spPr>
        <p:txBody>
          <a:bodyPr spcFirstLastPara="1" wrap="square" lIns="91425" tIns="45700" rIns="91425" bIns="45700" anchor="t" anchorCtr="0">
            <a:normAutofit/>
          </a:bodyPr>
          <a:lstStyle>
            <a:lvl1pPr marL="609585" lvl="0" indent="-474121" algn="l">
              <a:spcBef>
                <a:spcPts val="0"/>
              </a:spcBef>
              <a:spcAft>
                <a:spcPts val="0"/>
              </a:spcAft>
              <a:buClr>
                <a:schemeClr val="dk1"/>
              </a:buClr>
              <a:buSzPts val="2000"/>
              <a:buChar char="•"/>
              <a:defRPr sz="2667">
                <a:latin typeface="Arial"/>
                <a:ea typeface="Arial"/>
                <a:cs typeface="Arial"/>
                <a:sym typeface="Arial"/>
              </a:defRPr>
            </a:lvl1pPr>
            <a:lvl2pPr marL="1219170" lvl="1" indent="-474121" algn="l">
              <a:spcBef>
                <a:spcPts val="1333"/>
              </a:spcBef>
              <a:spcAft>
                <a:spcPts val="0"/>
              </a:spcAft>
              <a:buClr>
                <a:schemeClr val="dk1"/>
              </a:buClr>
              <a:buSzPts val="2000"/>
              <a:buChar char="–"/>
              <a:defRPr sz="2667">
                <a:latin typeface="Arial"/>
                <a:ea typeface="Arial"/>
                <a:cs typeface="Arial"/>
                <a:sym typeface="Arial"/>
              </a:defRPr>
            </a:lvl2pPr>
            <a:lvl3pPr marL="1828754" lvl="2" indent="-474121" algn="l">
              <a:spcBef>
                <a:spcPts val="1333"/>
              </a:spcBef>
              <a:spcAft>
                <a:spcPts val="0"/>
              </a:spcAft>
              <a:buClr>
                <a:schemeClr val="dk1"/>
              </a:buClr>
              <a:buSzPts val="2000"/>
              <a:buChar char="•"/>
              <a:defRPr sz="2667"/>
            </a:lvl3pPr>
            <a:lvl4pPr marL="2438339" lvl="3" indent="-474121" algn="l">
              <a:spcBef>
                <a:spcPts val="1333"/>
              </a:spcBef>
              <a:spcAft>
                <a:spcPts val="0"/>
              </a:spcAft>
              <a:buClr>
                <a:schemeClr val="dk1"/>
              </a:buClr>
              <a:buSzPts val="2000"/>
              <a:buChar char="–"/>
              <a:defRPr sz="2667"/>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30" name="Google Shape;30;p6"/>
          <p:cNvSpPr txBox="1">
            <a:spLocks noGrp="1"/>
          </p:cNvSpPr>
          <p:nvPr>
            <p:ph type="body" idx="2"/>
          </p:nvPr>
        </p:nvSpPr>
        <p:spPr>
          <a:xfrm>
            <a:off x="4180116" y="1557867"/>
            <a:ext cx="7622419" cy="4015619"/>
          </a:xfrm>
          <a:prstGeom prst="rect">
            <a:avLst/>
          </a:prstGeom>
          <a:noFill/>
          <a:ln>
            <a:noFill/>
          </a:ln>
        </p:spPr>
        <p:txBody>
          <a:bodyPr spcFirstLastPara="1" wrap="square" lIns="91425" tIns="45700" rIns="91425" bIns="45700" anchor="t" anchorCtr="0">
            <a:normAutofit/>
          </a:bodyPr>
          <a:lstStyle>
            <a:lvl1pPr marL="609585" lvl="0" indent="-474121" algn="l">
              <a:spcBef>
                <a:spcPts val="0"/>
              </a:spcBef>
              <a:spcAft>
                <a:spcPts val="0"/>
              </a:spcAft>
              <a:buClr>
                <a:schemeClr val="dk1"/>
              </a:buClr>
              <a:buSzPts val="2000"/>
              <a:buChar char="•"/>
              <a:defRPr sz="2667" b="0" i="0">
                <a:latin typeface="Arial"/>
                <a:ea typeface="Arial"/>
                <a:cs typeface="Arial"/>
                <a:sym typeface="Arial"/>
              </a:defRPr>
            </a:lvl1pPr>
            <a:lvl2pPr marL="1219170" lvl="1" indent="-474121" algn="l">
              <a:spcBef>
                <a:spcPts val="1333"/>
              </a:spcBef>
              <a:spcAft>
                <a:spcPts val="0"/>
              </a:spcAft>
              <a:buClr>
                <a:schemeClr val="dk1"/>
              </a:buClr>
              <a:buSzPts val="2000"/>
              <a:buChar char="–"/>
              <a:defRPr sz="2667" b="0" i="0">
                <a:latin typeface="Arial"/>
                <a:ea typeface="Arial"/>
                <a:cs typeface="Arial"/>
                <a:sym typeface="Arial"/>
              </a:defRPr>
            </a:lvl2pPr>
            <a:lvl3pPr marL="1828754" lvl="2" indent="-474121" algn="l">
              <a:spcBef>
                <a:spcPts val="1333"/>
              </a:spcBef>
              <a:spcAft>
                <a:spcPts val="0"/>
              </a:spcAft>
              <a:buClr>
                <a:schemeClr val="dk1"/>
              </a:buClr>
              <a:buSzPts val="2000"/>
              <a:buChar char="•"/>
              <a:defRPr sz="2667" b="0" i="0">
                <a:latin typeface="Arial"/>
                <a:ea typeface="Arial"/>
                <a:cs typeface="Arial"/>
                <a:sym typeface="Arial"/>
              </a:defRPr>
            </a:lvl3pPr>
            <a:lvl4pPr marL="2438339" lvl="3" indent="-474121" algn="l">
              <a:spcBef>
                <a:spcPts val="1333"/>
              </a:spcBef>
              <a:spcAft>
                <a:spcPts val="0"/>
              </a:spcAft>
              <a:buClr>
                <a:schemeClr val="dk1"/>
              </a:buClr>
              <a:buSzPts val="2000"/>
              <a:buChar char="–"/>
              <a:defRPr sz="2667" b="0" i="0">
                <a:latin typeface="Arial"/>
                <a:ea typeface="Arial"/>
                <a:cs typeface="Arial"/>
                <a:sym typeface="Arial"/>
              </a:defRPr>
            </a:lvl4pPr>
            <a:lvl5pPr marL="3047924" lvl="4" indent="-457189" algn="l">
              <a:spcBef>
                <a:spcPts val="1333"/>
              </a:spcBef>
              <a:spcAft>
                <a:spcPts val="0"/>
              </a:spcAft>
              <a:buClr>
                <a:schemeClr val="dk1"/>
              </a:buClr>
              <a:buSzPts val="1800"/>
              <a:buChar char="»"/>
              <a:defRPr b="0" i="0">
                <a:latin typeface="Arial"/>
                <a:ea typeface="Arial"/>
                <a:cs typeface="Arial"/>
                <a:sym typeface="Arial"/>
              </a:defRPr>
            </a:lvl5pPr>
            <a:lvl6pPr marL="3657509" lvl="5" indent="-457189" algn="l">
              <a:spcBef>
                <a:spcPts val="8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6677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283"/>
            <a:ext cx="10515600"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838200" y="1534882"/>
            <a:ext cx="10515600" cy="438014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53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671513"/>
            <a:ext cx="10515600" cy="2852737"/>
          </a:xfrm>
        </p:spPr>
        <p:txBody>
          <a:bodyPr anchor="b">
            <a:normAutofit/>
          </a:bodyPr>
          <a:lstStyle>
            <a:lvl1pPr algn="ctr">
              <a:defRPr sz="5400"/>
            </a:lvl1pPr>
          </a:lstStyle>
          <a:p>
            <a:r>
              <a:rPr lang="en-US" dirty="0"/>
              <a:t>Click to edit Master title style</a:t>
            </a:r>
          </a:p>
        </p:txBody>
      </p:sp>
      <p:sp>
        <p:nvSpPr>
          <p:cNvPr id="3" name="Text Placeholder 2"/>
          <p:cNvSpPr>
            <a:spLocks noGrp="1"/>
          </p:cNvSpPr>
          <p:nvPr>
            <p:ph type="body" idx="1"/>
          </p:nvPr>
        </p:nvSpPr>
        <p:spPr>
          <a:xfrm>
            <a:off x="831850" y="3551238"/>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4573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013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01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986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3648456" cy="4013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97908" y="1834642"/>
            <a:ext cx="3302508" cy="4013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0"/>
          </p:nvPr>
        </p:nvSpPr>
        <p:spPr>
          <a:xfrm>
            <a:off x="8011668" y="1825624"/>
            <a:ext cx="3342132" cy="40222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545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4442"/>
          </a:xfrm>
        </p:spPr>
        <p:txBody>
          <a:bodyPr/>
          <a:lstStyle/>
          <a:p>
            <a:r>
              <a:rPr lang="en-US"/>
              <a:t>Click to edit Master title style</a:t>
            </a:r>
          </a:p>
        </p:txBody>
      </p:sp>
      <p:sp>
        <p:nvSpPr>
          <p:cNvPr id="3" name="Content Placeholder 2"/>
          <p:cNvSpPr>
            <a:spLocks noGrp="1"/>
          </p:cNvSpPr>
          <p:nvPr>
            <p:ph sz="half" idx="1"/>
          </p:nvPr>
        </p:nvSpPr>
        <p:spPr>
          <a:xfrm>
            <a:off x="838200" y="1825625"/>
            <a:ext cx="2269976" cy="3031273"/>
          </a:xfrm>
        </p:spPr>
        <p:txBody>
          <a:bodyPr>
            <a:normAutofit/>
          </a:bodyPr>
          <a:lstStyle>
            <a:lvl1pPr marL="0" indent="0">
              <a:buFontTx/>
              <a:buNone/>
              <a:defRPr sz="2400"/>
            </a:lvl1pPr>
          </a:lstStyle>
          <a:p>
            <a:pPr lvl="0"/>
            <a:r>
              <a:rPr lang="en-US" dirty="0"/>
              <a:t>Edit Master text styles</a:t>
            </a:r>
          </a:p>
        </p:txBody>
      </p:sp>
      <p:sp>
        <p:nvSpPr>
          <p:cNvPr id="4" name="Content Placeholder 3"/>
          <p:cNvSpPr>
            <a:spLocks noGrp="1"/>
          </p:cNvSpPr>
          <p:nvPr>
            <p:ph sz="half" idx="2"/>
          </p:nvPr>
        </p:nvSpPr>
        <p:spPr>
          <a:xfrm>
            <a:off x="3291622" y="1834641"/>
            <a:ext cx="2581084" cy="3031273"/>
          </a:xfrm>
        </p:spPr>
        <p:txBody>
          <a:bodyPr>
            <a:normAutofit/>
          </a:bodyPr>
          <a:lstStyle>
            <a:lvl1pPr marL="0" indent="0">
              <a:buFontTx/>
              <a:buNone/>
              <a:defRPr sz="2400"/>
            </a:lvl1pPr>
          </a:lstStyle>
          <a:p>
            <a:pPr lvl="0"/>
            <a:r>
              <a:rPr lang="en-US" dirty="0"/>
              <a:t>Edit Master text styles</a:t>
            </a:r>
          </a:p>
        </p:txBody>
      </p:sp>
      <p:sp>
        <p:nvSpPr>
          <p:cNvPr id="6" name="Content Placeholder 4"/>
          <p:cNvSpPr>
            <a:spLocks noGrp="1"/>
          </p:cNvSpPr>
          <p:nvPr>
            <p:ph sz="quarter" idx="10"/>
          </p:nvPr>
        </p:nvSpPr>
        <p:spPr>
          <a:xfrm>
            <a:off x="5954927" y="1834642"/>
            <a:ext cx="2618151" cy="3038084"/>
          </a:xfrm>
        </p:spPr>
        <p:txBody>
          <a:bodyPr>
            <a:normAutofit/>
          </a:bodyPr>
          <a:lstStyle>
            <a:lvl1pPr marL="0" indent="0">
              <a:buFontTx/>
              <a:buNone/>
              <a:defRPr sz="2400"/>
            </a:lvl1pPr>
          </a:lstStyle>
          <a:p>
            <a:pPr lvl="0"/>
            <a:r>
              <a:rPr lang="en-US" dirty="0"/>
              <a:t>Edit Master text styles</a:t>
            </a:r>
          </a:p>
        </p:txBody>
      </p:sp>
      <p:sp>
        <p:nvSpPr>
          <p:cNvPr id="7" name="Content Placeholder 5"/>
          <p:cNvSpPr>
            <a:spLocks noGrp="1"/>
          </p:cNvSpPr>
          <p:nvPr>
            <p:ph sz="quarter" idx="11"/>
          </p:nvPr>
        </p:nvSpPr>
        <p:spPr>
          <a:xfrm>
            <a:off x="8719457" y="1816609"/>
            <a:ext cx="2634344" cy="3038084"/>
          </a:xfrm>
        </p:spPr>
        <p:txBody>
          <a:bodyPr>
            <a:normAutofit/>
          </a:bodyPr>
          <a:lstStyle>
            <a:lvl1pPr marL="0" indent="0">
              <a:buFontTx/>
              <a:buNone/>
              <a:defRPr sz="2400"/>
            </a:lvl1pPr>
          </a:lstStyle>
          <a:p>
            <a:pPr lvl="0"/>
            <a:r>
              <a:rPr lang="en-US" dirty="0"/>
              <a:t>Edit Master text styles</a:t>
            </a:r>
          </a:p>
        </p:txBody>
      </p:sp>
      <p:sp>
        <p:nvSpPr>
          <p:cNvPr id="8" name="Content Placeholder 7"/>
          <p:cNvSpPr>
            <a:spLocks noGrp="1"/>
          </p:cNvSpPr>
          <p:nvPr>
            <p:ph sz="quarter" idx="12"/>
          </p:nvPr>
        </p:nvSpPr>
        <p:spPr>
          <a:xfrm>
            <a:off x="7756525" y="5257800"/>
            <a:ext cx="3597275" cy="620713"/>
          </a:xfrm>
        </p:spPr>
        <p:txBody>
          <a:bodyPr/>
          <a:lstStyle>
            <a:lvl1pPr marL="0" indent="0" algn="ctr">
              <a:buNone/>
              <a:defRPr/>
            </a:lvl1pPr>
          </a:lstStyle>
          <a:p>
            <a:pPr lvl="0"/>
            <a:r>
              <a:rPr lang="en-US" dirty="0"/>
              <a:t>Edit Master text styles</a:t>
            </a:r>
          </a:p>
        </p:txBody>
      </p:sp>
    </p:spTree>
    <p:extLst>
      <p:ext uri="{BB962C8B-B14F-4D97-AF65-F5344CB8AC3E}">
        <p14:creationId xmlns:p14="http://schemas.microsoft.com/office/powerpoint/2010/main" val="3521121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4442"/>
          </a:xfrm>
        </p:spPr>
        <p:txBody>
          <a:bodyPr/>
          <a:lstStyle/>
          <a:p>
            <a:r>
              <a:rPr lang="en-US"/>
              <a:t>Click to edit Master title style</a:t>
            </a:r>
          </a:p>
        </p:txBody>
      </p:sp>
      <p:sp>
        <p:nvSpPr>
          <p:cNvPr id="3" name="Content Placeholder 2"/>
          <p:cNvSpPr>
            <a:spLocks noGrp="1"/>
          </p:cNvSpPr>
          <p:nvPr>
            <p:ph sz="half" idx="1"/>
          </p:nvPr>
        </p:nvSpPr>
        <p:spPr>
          <a:xfrm>
            <a:off x="381000" y="1919992"/>
            <a:ext cx="1867805" cy="2683570"/>
          </a:xfrm>
        </p:spPr>
        <p:txBody>
          <a:bodyPr>
            <a:normAutofit/>
          </a:bodyPr>
          <a:lstStyle>
            <a:lvl1pPr marL="0" indent="0">
              <a:buFontTx/>
              <a:buNone/>
              <a:defRPr sz="2400"/>
            </a:lvl1pPr>
          </a:lstStyle>
          <a:p>
            <a:pPr lvl="0"/>
            <a:r>
              <a:rPr lang="en-US" dirty="0"/>
              <a:t>Edit Master text styles</a:t>
            </a:r>
          </a:p>
        </p:txBody>
      </p:sp>
      <p:sp>
        <p:nvSpPr>
          <p:cNvPr id="4" name="Content Placeholder 3"/>
          <p:cNvSpPr>
            <a:spLocks noGrp="1"/>
          </p:cNvSpPr>
          <p:nvPr>
            <p:ph sz="half" idx="2"/>
          </p:nvPr>
        </p:nvSpPr>
        <p:spPr>
          <a:xfrm>
            <a:off x="2443897" y="1935484"/>
            <a:ext cx="2123794" cy="2683570"/>
          </a:xfrm>
        </p:spPr>
        <p:txBody>
          <a:bodyPr>
            <a:normAutofit/>
          </a:bodyPr>
          <a:lstStyle>
            <a:lvl1pPr marL="0" indent="0">
              <a:buFontTx/>
              <a:buNone/>
              <a:defRPr sz="2400"/>
            </a:lvl1pPr>
          </a:lstStyle>
          <a:p>
            <a:pPr lvl="0"/>
            <a:r>
              <a:rPr lang="en-US" dirty="0"/>
              <a:t>Edit Master text styles</a:t>
            </a:r>
          </a:p>
        </p:txBody>
      </p:sp>
      <p:sp>
        <p:nvSpPr>
          <p:cNvPr id="6" name="Content Placeholder 4"/>
          <p:cNvSpPr>
            <a:spLocks noGrp="1"/>
          </p:cNvSpPr>
          <p:nvPr>
            <p:ph sz="quarter" idx="10"/>
          </p:nvPr>
        </p:nvSpPr>
        <p:spPr>
          <a:xfrm>
            <a:off x="4762783" y="1935484"/>
            <a:ext cx="2154294" cy="2689600"/>
          </a:xfrm>
        </p:spPr>
        <p:txBody>
          <a:bodyPr>
            <a:normAutofit/>
          </a:bodyPr>
          <a:lstStyle>
            <a:lvl1pPr marL="0" indent="0">
              <a:buFontTx/>
              <a:buNone/>
              <a:defRPr sz="2400"/>
            </a:lvl1pPr>
          </a:lstStyle>
          <a:p>
            <a:pPr lvl="0"/>
            <a:r>
              <a:rPr lang="en-US" dirty="0"/>
              <a:t>Edit Master text styles</a:t>
            </a:r>
          </a:p>
        </p:txBody>
      </p:sp>
      <p:sp>
        <p:nvSpPr>
          <p:cNvPr id="7" name="Content Placeholder 5"/>
          <p:cNvSpPr>
            <a:spLocks noGrp="1"/>
          </p:cNvSpPr>
          <p:nvPr>
            <p:ph sz="quarter" idx="11"/>
          </p:nvPr>
        </p:nvSpPr>
        <p:spPr>
          <a:xfrm>
            <a:off x="7112169" y="1944509"/>
            <a:ext cx="2167618" cy="2689600"/>
          </a:xfrm>
        </p:spPr>
        <p:txBody>
          <a:bodyPr>
            <a:normAutofit/>
          </a:bodyPr>
          <a:lstStyle>
            <a:lvl1pPr marL="0" indent="0">
              <a:buFontTx/>
              <a:buNone/>
              <a:defRPr sz="2400"/>
            </a:lvl1pPr>
          </a:lstStyle>
          <a:p>
            <a:pPr lvl="0"/>
            <a:r>
              <a:rPr lang="en-US" dirty="0"/>
              <a:t>Edit Master text styles</a:t>
            </a:r>
          </a:p>
        </p:txBody>
      </p:sp>
      <p:sp>
        <p:nvSpPr>
          <p:cNvPr id="8" name="Content Placeholder 7"/>
          <p:cNvSpPr>
            <a:spLocks noGrp="1"/>
          </p:cNvSpPr>
          <p:nvPr>
            <p:ph sz="quarter" idx="12"/>
          </p:nvPr>
        </p:nvSpPr>
        <p:spPr>
          <a:xfrm>
            <a:off x="7756525" y="5257800"/>
            <a:ext cx="3597275" cy="620713"/>
          </a:xfrm>
        </p:spPr>
        <p:txBody>
          <a:bodyPr/>
          <a:lstStyle>
            <a:lvl1pPr marL="0" indent="0" algn="ctr">
              <a:buNone/>
              <a:defRPr/>
            </a:lvl1pPr>
          </a:lstStyle>
          <a:p>
            <a:pPr lvl="0"/>
            <a:r>
              <a:rPr lang="en-US" dirty="0"/>
              <a:t>Edit Master text styles</a:t>
            </a:r>
          </a:p>
        </p:txBody>
      </p:sp>
      <p:sp>
        <p:nvSpPr>
          <p:cNvPr id="9" name="Content Placeholder 5">
            <a:extLst>
              <a:ext uri="{FF2B5EF4-FFF2-40B4-BE49-F238E27FC236}">
                <a16:creationId xmlns:a16="http://schemas.microsoft.com/office/drawing/2014/main" id="{66D63483-9C69-4B8B-892C-8E144CD8E869}"/>
              </a:ext>
            </a:extLst>
          </p:cNvPr>
          <p:cNvSpPr>
            <a:spLocks noGrp="1"/>
          </p:cNvSpPr>
          <p:nvPr>
            <p:ph sz="quarter" idx="13"/>
          </p:nvPr>
        </p:nvSpPr>
        <p:spPr>
          <a:xfrm>
            <a:off x="9496366" y="1960368"/>
            <a:ext cx="2167618" cy="2689600"/>
          </a:xfrm>
        </p:spPr>
        <p:txBody>
          <a:bodyPr>
            <a:normAutofit/>
          </a:bodyPr>
          <a:lstStyle>
            <a:lvl1pPr marL="0" indent="0">
              <a:buFontTx/>
              <a:buNone/>
              <a:defRPr sz="2400"/>
            </a:lvl1pPr>
          </a:lstStyle>
          <a:p>
            <a:pPr lvl="0"/>
            <a:r>
              <a:rPr lang="en-US" dirty="0"/>
              <a:t>Edit Master text styles</a:t>
            </a:r>
          </a:p>
        </p:txBody>
      </p:sp>
    </p:spTree>
    <p:extLst>
      <p:ext uri="{BB962C8B-B14F-4D97-AF65-F5344CB8AC3E}">
        <p14:creationId xmlns:p14="http://schemas.microsoft.com/office/powerpoint/2010/main" val="341754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4442"/>
          </a:xfrm>
        </p:spPr>
        <p:txBody>
          <a:bodyPr/>
          <a:lstStyle/>
          <a:p>
            <a:r>
              <a:rPr lang="en-US"/>
              <a:t>Click to edit Master title style</a:t>
            </a:r>
          </a:p>
        </p:txBody>
      </p:sp>
      <p:sp>
        <p:nvSpPr>
          <p:cNvPr id="3" name="Content Placeholder 2"/>
          <p:cNvSpPr>
            <a:spLocks noGrp="1"/>
          </p:cNvSpPr>
          <p:nvPr>
            <p:ph sz="half" idx="1"/>
          </p:nvPr>
        </p:nvSpPr>
        <p:spPr>
          <a:xfrm>
            <a:off x="495300" y="1962149"/>
            <a:ext cx="1867805" cy="1050737"/>
          </a:xfrm>
        </p:spPr>
        <p:txBody>
          <a:bodyPr>
            <a:normAutofit/>
          </a:bodyPr>
          <a:lstStyle>
            <a:lvl1pPr marL="0" indent="0">
              <a:buFontTx/>
              <a:buNone/>
              <a:defRPr sz="2400"/>
            </a:lvl1pPr>
          </a:lstStyle>
          <a:p>
            <a:pPr lvl="0"/>
            <a:r>
              <a:rPr lang="en-US" dirty="0"/>
              <a:t>Edit Master text styles</a:t>
            </a:r>
          </a:p>
        </p:txBody>
      </p:sp>
      <p:sp>
        <p:nvSpPr>
          <p:cNvPr id="4" name="Content Placeholder 3"/>
          <p:cNvSpPr>
            <a:spLocks noGrp="1"/>
          </p:cNvSpPr>
          <p:nvPr>
            <p:ph sz="half" idx="2"/>
          </p:nvPr>
        </p:nvSpPr>
        <p:spPr>
          <a:xfrm>
            <a:off x="2558197" y="1977641"/>
            <a:ext cx="2123794" cy="1050737"/>
          </a:xfrm>
        </p:spPr>
        <p:txBody>
          <a:bodyPr>
            <a:normAutofit/>
          </a:bodyPr>
          <a:lstStyle>
            <a:lvl1pPr marL="0" indent="0">
              <a:buFontTx/>
              <a:buNone/>
              <a:defRPr sz="2400"/>
            </a:lvl1pPr>
          </a:lstStyle>
          <a:p>
            <a:pPr lvl="0"/>
            <a:r>
              <a:rPr lang="en-US" dirty="0"/>
              <a:t>Edit Master text styles</a:t>
            </a:r>
          </a:p>
        </p:txBody>
      </p:sp>
      <p:sp>
        <p:nvSpPr>
          <p:cNvPr id="6" name="Content Placeholder 4"/>
          <p:cNvSpPr>
            <a:spLocks noGrp="1"/>
          </p:cNvSpPr>
          <p:nvPr>
            <p:ph sz="quarter" idx="10"/>
          </p:nvPr>
        </p:nvSpPr>
        <p:spPr>
          <a:xfrm>
            <a:off x="4877083" y="1981311"/>
            <a:ext cx="2154294" cy="1053098"/>
          </a:xfrm>
        </p:spPr>
        <p:txBody>
          <a:bodyPr>
            <a:normAutofit/>
          </a:bodyPr>
          <a:lstStyle>
            <a:lvl1pPr marL="0" indent="0">
              <a:buFontTx/>
              <a:buNone/>
              <a:defRPr sz="2400"/>
            </a:lvl1pPr>
          </a:lstStyle>
          <a:p>
            <a:pPr lvl="0"/>
            <a:r>
              <a:rPr lang="en-US" dirty="0"/>
              <a:t>Edit Master text styles</a:t>
            </a:r>
          </a:p>
        </p:txBody>
      </p:sp>
      <p:sp>
        <p:nvSpPr>
          <p:cNvPr id="7" name="Content Placeholder 5"/>
          <p:cNvSpPr>
            <a:spLocks noGrp="1"/>
          </p:cNvSpPr>
          <p:nvPr>
            <p:ph sz="quarter" idx="11"/>
          </p:nvPr>
        </p:nvSpPr>
        <p:spPr>
          <a:xfrm>
            <a:off x="7226469" y="1990336"/>
            <a:ext cx="2167618" cy="1053098"/>
          </a:xfrm>
        </p:spPr>
        <p:txBody>
          <a:bodyPr>
            <a:normAutofit/>
          </a:bodyPr>
          <a:lstStyle>
            <a:lvl1pPr marL="0" indent="0">
              <a:buFontTx/>
              <a:buNone/>
              <a:defRPr sz="2400"/>
            </a:lvl1pPr>
          </a:lstStyle>
          <a:p>
            <a:pPr lvl="0"/>
            <a:r>
              <a:rPr lang="en-US" dirty="0"/>
              <a:t>Edit Master text styles</a:t>
            </a:r>
          </a:p>
        </p:txBody>
      </p:sp>
      <p:sp>
        <p:nvSpPr>
          <p:cNvPr id="9" name="Content Placeholder 5">
            <a:extLst>
              <a:ext uri="{FF2B5EF4-FFF2-40B4-BE49-F238E27FC236}">
                <a16:creationId xmlns:a16="http://schemas.microsoft.com/office/drawing/2014/main" id="{66D63483-9C69-4B8B-892C-8E144CD8E869}"/>
              </a:ext>
            </a:extLst>
          </p:cNvPr>
          <p:cNvSpPr>
            <a:spLocks noGrp="1"/>
          </p:cNvSpPr>
          <p:nvPr>
            <p:ph sz="quarter" idx="13"/>
          </p:nvPr>
        </p:nvSpPr>
        <p:spPr>
          <a:xfrm>
            <a:off x="9610666" y="2006195"/>
            <a:ext cx="2167618" cy="1053098"/>
          </a:xfrm>
        </p:spPr>
        <p:txBody>
          <a:bodyPr>
            <a:normAutofit/>
          </a:bodyPr>
          <a:lstStyle>
            <a:lvl1pPr marL="0" indent="0">
              <a:buFontTx/>
              <a:buNone/>
              <a:defRPr sz="2400"/>
            </a:lvl1pPr>
          </a:lstStyle>
          <a:p>
            <a:pPr lvl="0"/>
            <a:r>
              <a:rPr lang="en-US" dirty="0"/>
              <a:t>Edit Master text styles</a:t>
            </a:r>
          </a:p>
        </p:txBody>
      </p:sp>
      <p:sp>
        <p:nvSpPr>
          <p:cNvPr id="10" name="Content Placeholder 2"/>
          <p:cNvSpPr>
            <a:spLocks noGrp="1"/>
          </p:cNvSpPr>
          <p:nvPr>
            <p:ph sz="half" idx="14"/>
          </p:nvPr>
        </p:nvSpPr>
        <p:spPr>
          <a:xfrm>
            <a:off x="495300" y="4352924"/>
            <a:ext cx="1867805" cy="1050737"/>
          </a:xfrm>
        </p:spPr>
        <p:txBody>
          <a:bodyPr>
            <a:normAutofit/>
          </a:bodyPr>
          <a:lstStyle>
            <a:lvl1pPr marL="0" indent="0">
              <a:buFontTx/>
              <a:buNone/>
              <a:defRPr sz="2400"/>
            </a:lvl1pPr>
          </a:lstStyle>
          <a:p>
            <a:pPr lvl="0"/>
            <a:r>
              <a:rPr lang="en-US" dirty="0"/>
              <a:t>Edit Master text styles</a:t>
            </a:r>
          </a:p>
        </p:txBody>
      </p:sp>
      <p:sp>
        <p:nvSpPr>
          <p:cNvPr id="11" name="Content Placeholder 3"/>
          <p:cNvSpPr>
            <a:spLocks noGrp="1"/>
          </p:cNvSpPr>
          <p:nvPr>
            <p:ph sz="half" idx="15"/>
          </p:nvPr>
        </p:nvSpPr>
        <p:spPr>
          <a:xfrm>
            <a:off x="2558197" y="4368416"/>
            <a:ext cx="2123794" cy="1050737"/>
          </a:xfrm>
        </p:spPr>
        <p:txBody>
          <a:bodyPr>
            <a:normAutofit/>
          </a:bodyPr>
          <a:lstStyle>
            <a:lvl1pPr marL="0" indent="0">
              <a:buFontTx/>
              <a:buNone/>
              <a:defRPr sz="2400"/>
            </a:lvl1pPr>
          </a:lstStyle>
          <a:p>
            <a:pPr lvl="0"/>
            <a:r>
              <a:rPr lang="en-US" dirty="0"/>
              <a:t>Edit Master text styles</a:t>
            </a:r>
          </a:p>
        </p:txBody>
      </p:sp>
      <p:sp>
        <p:nvSpPr>
          <p:cNvPr id="12" name="Content Placeholder 4"/>
          <p:cNvSpPr>
            <a:spLocks noGrp="1"/>
          </p:cNvSpPr>
          <p:nvPr>
            <p:ph sz="quarter" idx="16"/>
          </p:nvPr>
        </p:nvSpPr>
        <p:spPr>
          <a:xfrm>
            <a:off x="4877083" y="4372086"/>
            <a:ext cx="2154294" cy="1053098"/>
          </a:xfrm>
        </p:spPr>
        <p:txBody>
          <a:bodyPr>
            <a:normAutofit/>
          </a:bodyPr>
          <a:lstStyle>
            <a:lvl1pPr marL="0" indent="0">
              <a:buFontTx/>
              <a:buNone/>
              <a:defRPr sz="2400"/>
            </a:lvl1pPr>
          </a:lstStyle>
          <a:p>
            <a:pPr lvl="0"/>
            <a:r>
              <a:rPr lang="en-US" dirty="0"/>
              <a:t>Edit Master text styles</a:t>
            </a:r>
          </a:p>
        </p:txBody>
      </p:sp>
      <p:sp>
        <p:nvSpPr>
          <p:cNvPr id="13" name="Content Placeholder 5"/>
          <p:cNvSpPr>
            <a:spLocks noGrp="1"/>
          </p:cNvSpPr>
          <p:nvPr>
            <p:ph sz="quarter" idx="17"/>
          </p:nvPr>
        </p:nvSpPr>
        <p:spPr>
          <a:xfrm>
            <a:off x="7226469" y="4381111"/>
            <a:ext cx="2167618" cy="1053098"/>
          </a:xfrm>
        </p:spPr>
        <p:txBody>
          <a:bodyPr>
            <a:normAutofit/>
          </a:bodyPr>
          <a:lstStyle>
            <a:lvl1pPr marL="0" indent="0">
              <a:buFontTx/>
              <a:buNone/>
              <a:defRPr sz="2400"/>
            </a:lvl1pPr>
          </a:lstStyle>
          <a:p>
            <a:pPr lvl="0"/>
            <a:r>
              <a:rPr lang="en-US" dirty="0"/>
              <a:t>Edit Master text styles</a:t>
            </a:r>
          </a:p>
        </p:txBody>
      </p:sp>
      <p:sp>
        <p:nvSpPr>
          <p:cNvPr id="14" name="Content Placeholder 5">
            <a:extLst>
              <a:ext uri="{FF2B5EF4-FFF2-40B4-BE49-F238E27FC236}">
                <a16:creationId xmlns:a16="http://schemas.microsoft.com/office/drawing/2014/main" id="{66D63483-9C69-4B8B-892C-8E144CD8E869}"/>
              </a:ext>
            </a:extLst>
          </p:cNvPr>
          <p:cNvSpPr>
            <a:spLocks noGrp="1"/>
          </p:cNvSpPr>
          <p:nvPr>
            <p:ph sz="quarter" idx="18"/>
          </p:nvPr>
        </p:nvSpPr>
        <p:spPr>
          <a:xfrm>
            <a:off x="9610666" y="4396970"/>
            <a:ext cx="2167618" cy="1053098"/>
          </a:xfrm>
        </p:spPr>
        <p:txBody>
          <a:bodyPr>
            <a:normAutofit/>
          </a:bodyPr>
          <a:lstStyle>
            <a:lvl1pPr marL="0" indent="0">
              <a:buFontTx/>
              <a:buNone/>
              <a:defRPr sz="2400"/>
            </a:lvl1pPr>
          </a:lstStyle>
          <a:p>
            <a:pPr lvl="0"/>
            <a:r>
              <a:rPr lang="en-US" dirty="0"/>
              <a:t>Edit Master text styles</a:t>
            </a:r>
          </a:p>
        </p:txBody>
      </p:sp>
    </p:spTree>
    <p:extLst>
      <p:ext uri="{BB962C8B-B14F-4D97-AF65-F5344CB8AC3E}">
        <p14:creationId xmlns:p14="http://schemas.microsoft.com/office/powerpoint/2010/main" val="77897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3432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3432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5040313" y="5965825"/>
            <a:ext cx="4549775" cy="804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56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0227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00467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8" r:id="rId5"/>
    <p:sldLayoutId id="2147483709" r:id="rId6"/>
    <p:sldLayoutId id="2147483710" r:id="rId7"/>
    <p:sldLayoutId id="2147483711" r:id="rId8"/>
    <p:sldLayoutId id="2147483701" r:id="rId9"/>
    <p:sldLayoutId id="2147483702" r:id="rId10"/>
    <p:sldLayoutId id="2147483703" r:id="rId11"/>
    <p:sldLayoutId id="2147483704" r:id="rId12"/>
    <p:sldLayoutId id="2147483716" r:id="rId13"/>
    <p:sldLayoutId id="2147483715" r:id="rId14"/>
    <p:sldLayoutId id="2147483717" r:id="rId15"/>
  </p:sldLayoutIdLst>
  <p:txStyles>
    <p:titleStyle>
      <a:lvl1pPr algn="ctr"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tacy.jones@csun.edu" TargetMode="External"/><Relationship Id="rId2" Type="http://schemas.openxmlformats.org/officeDocument/2006/relationships/hyperlink" Target="mailto:kathryn.sharron@csun.edu"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ebaim.org/training/doc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nvaccess.org/files/nvda/documentation/userGuide.html" TargetMode="External"/><Relationship Id="rId13" Type="http://schemas.openxmlformats.org/officeDocument/2006/relationships/hyperlink" Target="https://chrome.google.com/webstore/detail/web-developer/bfbameneiokkgbdmiekhjnmfkcnldhhm?hl=en-US" TargetMode="External"/><Relationship Id="rId3" Type="http://schemas.openxmlformats.org/officeDocument/2006/relationships/hyperlink" Target="https://www.csun.edu/it/students" TargetMode="External"/><Relationship Id="rId7" Type="http://schemas.openxmlformats.org/officeDocument/2006/relationships/hyperlink" Target="https://chrome.google.com/webstore/detail/image-alt-text-viewer/nhmihbneenlkbjjpbimhegikadfleccd?hl=en" TargetMode="External"/><Relationship Id="rId12" Type="http://schemas.openxmlformats.org/officeDocument/2006/relationships/hyperlink" Target="https://chrome.google.com/webstore/detail/penguinium/pkldogepcgpgphmkhenghhinknmopahp?hl=e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csun.edu/universal-design-center/web-evaluations#WAVE" TargetMode="External"/><Relationship Id="rId11" Type="http://schemas.openxmlformats.org/officeDocument/2006/relationships/hyperlink" Target="https://chrome.google.com/webstore/detail/grayscale-the-web-save-si/mblmpdpfppogibmoobibfannckeeleag?hl=en" TargetMode="External"/><Relationship Id="rId5" Type="http://schemas.openxmlformats.org/officeDocument/2006/relationships/hyperlink" Target="https://www.tpgi.com/color-contrast-checker/" TargetMode="External"/><Relationship Id="rId10" Type="http://schemas.openxmlformats.org/officeDocument/2006/relationships/hyperlink" Target="https://commonlook.com/accessibility-software/pdf-validator/" TargetMode="External"/><Relationship Id="rId4" Type="http://schemas.openxmlformats.org/officeDocument/2006/relationships/hyperlink" Target="https://www.csun.edu/it/adobe-creative-cloud-students" TargetMode="External"/><Relationship Id="rId9" Type="http://schemas.openxmlformats.org/officeDocument/2006/relationships/hyperlink" Target="https://support.apple.com/guide/voiceover/welcome/ma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667" y="3783449"/>
            <a:ext cx="10221740" cy="2003576"/>
          </a:xfrm>
        </p:spPr>
        <p:txBody>
          <a:bodyPr>
            <a:normAutofit/>
          </a:bodyPr>
          <a:lstStyle/>
          <a:p>
            <a:r>
              <a:rPr lang="en-US" sz="5400" b="0" dirty="0"/>
              <a:t>Evaluating Document Accessibility: Training Student Employees </a:t>
            </a:r>
          </a:p>
        </p:txBody>
      </p:sp>
      <p:pic>
        <p:nvPicPr>
          <p:cNvPr id="4" name="Picture 3" descr="Universal Design Center bann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3380903"/>
          </a:xfrm>
          <a:prstGeom prst="rect">
            <a:avLst/>
          </a:prstGeom>
        </p:spPr>
      </p:pic>
      <p:pic>
        <p:nvPicPr>
          <p:cNvPr id="5" name="Picture 4" descr="QR code to the conference web page for this presentation with the slides and handouts">
            <a:extLst>
              <a:ext uri="{FF2B5EF4-FFF2-40B4-BE49-F238E27FC236}">
                <a16:creationId xmlns:a16="http://schemas.microsoft.com/office/drawing/2014/main" id="{76001C51-6110-2440-9220-10F8290114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366" y="4121086"/>
            <a:ext cx="1328301" cy="1328301"/>
          </a:xfrm>
          <a:prstGeom prst="rect">
            <a:avLst/>
          </a:prstGeom>
        </p:spPr>
      </p:pic>
    </p:spTree>
    <p:extLst>
      <p:ext uri="{BB962C8B-B14F-4D97-AF65-F5344CB8AC3E}">
        <p14:creationId xmlns:p14="http://schemas.microsoft.com/office/powerpoint/2010/main" val="75041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609600" y="274639"/>
            <a:ext cx="10972800" cy="1143200"/>
          </a:xfrm>
          <a:prstGeom prst="rect">
            <a:avLst/>
          </a:prstGeom>
          <a:solidFill>
            <a:srgbClr val="D8D8D8">
              <a:alpha val="75294"/>
            </a:srgbClr>
          </a:solidFill>
        </p:spPr>
        <p:txBody>
          <a:bodyPr spcFirstLastPara="1" vert="horz" wrap="square" lIns="121900" tIns="60933" rIns="121900" bIns="60933" rtlCol="0" anchor="ctr" anchorCtr="0">
            <a:normAutofit/>
          </a:bodyPr>
          <a:lstStyle/>
          <a:p>
            <a:r>
              <a:rPr lang="en-US" dirty="0">
                <a:latin typeface="Amatic SC"/>
                <a:ea typeface="Amatic SC"/>
                <a:cs typeface="Amatic SC"/>
                <a:sym typeface="Amatic SC"/>
              </a:rPr>
              <a:t>Eight Point Evaluation</a:t>
            </a:r>
            <a:endParaRPr dirty="0">
              <a:latin typeface="Amatic SC"/>
              <a:ea typeface="Amatic SC"/>
              <a:cs typeface="Amatic SC"/>
              <a:sym typeface="Amatic SC"/>
            </a:endParaRPr>
          </a:p>
        </p:txBody>
      </p:sp>
      <p:sp>
        <p:nvSpPr>
          <p:cNvPr id="97" name="Google Shape;97;p18"/>
          <p:cNvSpPr txBox="1">
            <a:spLocks noGrp="1"/>
          </p:cNvSpPr>
          <p:nvPr>
            <p:ph type="body" idx="1"/>
          </p:nvPr>
        </p:nvSpPr>
        <p:spPr>
          <a:xfrm>
            <a:off x="609600" y="1735267"/>
            <a:ext cx="3280400" cy="3660800"/>
          </a:xfrm>
          <a:prstGeom prst="rect">
            <a:avLst/>
          </a:prstGeom>
        </p:spPr>
        <p:txBody>
          <a:bodyPr spcFirstLastPara="1" vert="horz" wrap="square" lIns="121900" tIns="60933" rIns="121900" bIns="60933" rtlCol="0" anchor="t" anchorCtr="0">
            <a:normAutofit/>
          </a:bodyPr>
          <a:lstStyle/>
          <a:p>
            <a:pPr>
              <a:lnSpc>
                <a:spcPct val="100000"/>
              </a:lnSpc>
              <a:buFont typeface="Lobster"/>
              <a:buChar char="•"/>
            </a:pPr>
            <a:r>
              <a:rPr lang="en-US" dirty="0">
                <a:latin typeface="Lobster"/>
                <a:ea typeface="Lobster"/>
                <a:cs typeface="Lobster"/>
                <a:sym typeface="Lobster"/>
              </a:rPr>
              <a:t>Is it legible?</a:t>
            </a:r>
            <a:endParaRPr dirty="0">
              <a:latin typeface="Lobster"/>
              <a:ea typeface="Lobster"/>
              <a:cs typeface="Lobster"/>
              <a:sym typeface="Lobster"/>
            </a:endParaRPr>
          </a:p>
          <a:p>
            <a:pPr>
              <a:lnSpc>
                <a:spcPct val="100000"/>
              </a:lnSpc>
              <a:spcBef>
                <a:spcPts val="1333"/>
              </a:spcBef>
              <a:buFont typeface="Lobster"/>
              <a:buChar char="•"/>
            </a:pPr>
            <a:r>
              <a:rPr lang="en-US" dirty="0">
                <a:latin typeface="Lobster"/>
                <a:ea typeface="Lobster"/>
                <a:cs typeface="Lobster"/>
                <a:sym typeface="Lobster"/>
              </a:rPr>
              <a:t>Is it searchable and selectable?</a:t>
            </a:r>
            <a:endParaRPr dirty="0">
              <a:latin typeface="Lobster"/>
              <a:ea typeface="Lobster"/>
              <a:cs typeface="Lobster"/>
              <a:sym typeface="Lobster"/>
            </a:endParaRPr>
          </a:p>
          <a:p>
            <a:pPr>
              <a:lnSpc>
                <a:spcPct val="100000"/>
              </a:lnSpc>
              <a:spcBef>
                <a:spcPts val="1333"/>
              </a:spcBef>
              <a:buFont typeface="Lobster"/>
              <a:buChar char="•"/>
            </a:pPr>
            <a:r>
              <a:rPr lang="en-US" dirty="0">
                <a:latin typeface="Lobster"/>
                <a:ea typeface="Lobster"/>
                <a:cs typeface="Lobster"/>
                <a:sym typeface="Lobster"/>
              </a:rPr>
              <a:t>Can you zoom to 400%?</a:t>
            </a:r>
            <a:endParaRPr dirty="0">
              <a:latin typeface="Lobster"/>
              <a:ea typeface="Lobster"/>
              <a:cs typeface="Lobster"/>
              <a:sym typeface="Lobster"/>
            </a:endParaRPr>
          </a:p>
          <a:p>
            <a:pPr>
              <a:lnSpc>
                <a:spcPct val="100000"/>
              </a:lnSpc>
              <a:spcBef>
                <a:spcPts val="1333"/>
              </a:spcBef>
              <a:spcAft>
                <a:spcPts val="1333"/>
              </a:spcAft>
              <a:buFont typeface="Lobster"/>
              <a:buChar char="•"/>
            </a:pPr>
            <a:r>
              <a:rPr lang="en-US" dirty="0">
                <a:latin typeface="Lobster"/>
                <a:ea typeface="Lobster"/>
                <a:cs typeface="Lobster"/>
                <a:sym typeface="Lobster"/>
              </a:rPr>
              <a:t>Does it have a good title?</a:t>
            </a:r>
            <a:endParaRPr dirty="0">
              <a:latin typeface="Lobster"/>
              <a:ea typeface="Lobster"/>
              <a:cs typeface="Lobster"/>
              <a:sym typeface="Lobster"/>
            </a:endParaRPr>
          </a:p>
        </p:txBody>
      </p:sp>
      <p:sp>
        <p:nvSpPr>
          <p:cNvPr id="98" name="Google Shape;98;p18"/>
          <p:cNvSpPr txBox="1">
            <a:spLocks noGrp="1"/>
          </p:cNvSpPr>
          <p:nvPr>
            <p:ph type="body" idx="2"/>
          </p:nvPr>
        </p:nvSpPr>
        <p:spPr>
          <a:xfrm>
            <a:off x="4682392" y="1735267"/>
            <a:ext cx="6461251" cy="4015600"/>
          </a:xfrm>
          <a:prstGeom prst="rect">
            <a:avLst/>
          </a:prstGeom>
        </p:spPr>
        <p:txBody>
          <a:bodyPr spcFirstLastPara="1" vert="horz" wrap="square" lIns="121900" tIns="60933" rIns="121900" bIns="60933" rtlCol="0" anchor="t" anchorCtr="0">
            <a:normAutofit lnSpcReduction="10000"/>
          </a:bodyPr>
          <a:lstStyle/>
          <a:p>
            <a:pPr>
              <a:buFont typeface="Pacifico"/>
              <a:buChar char="•"/>
            </a:pPr>
            <a:r>
              <a:rPr lang="en-US" dirty="0">
                <a:latin typeface="Pacifico"/>
                <a:ea typeface="Pacifico"/>
                <a:cs typeface="Pacifico"/>
                <a:sym typeface="Pacifico"/>
              </a:rPr>
              <a:t>Is link text descriptive?</a:t>
            </a:r>
            <a:endParaRPr dirty="0">
              <a:latin typeface="Pacifico"/>
              <a:ea typeface="Pacifico"/>
              <a:cs typeface="Pacifico"/>
              <a:sym typeface="Pacifico"/>
            </a:endParaRPr>
          </a:p>
          <a:p>
            <a:pPr>
              <a:spcBef>
                <a:spcPts val="1333"/>
              </a:spcBef>
              <a:buFont typeface="Pacifico"/>
              <a:buChar char="•"/>
            </a:pPr>
            <a:r>
              <a:rPr lang="en-US" dirty="0">
                <a:latin typeface="Pacifico"/>
                <a:ea typeface="Pacifico"/>
                <a:cs typeface="Pacifico"/>
                <a:sym typeface="Pacifico"/>
              </a:rPr>
              <a:t>Color</a:t>
            </a:r>
            <a:endParaRPr dirty="0">
              <a:latin typeface="Pacifico"/>
              <a:ea typeface="Pacifico"/>
              <a:cs typeface="Pacifico"/>
              <a:sym typeface="Pacifico"/>
            </a:endParaRPr>
          </a:p>
          <a:p>
            <a:pPr marL="990575" lvl="1" indent="-397923">
              <a:buFont typeface="Pacifico"/>
              <a:buChar char="–"/>
            </a:pPr>
            <a:r>
              <a:rPr lang="en-US" dirty="0">
                <a:latin typeface="Pacifico"/>
                <a:ea typeface="Pacifico"/>
                <a:cs typeface="Pacifico"/>
                <a:sym typeface="Pacifico"/>
              </a:rPr>
              <a:t>Is there enough contrast between text and background color? </a:t>
            </a:r>
            <a:endParaRPr dirty="0">
              <a:latin typeface="Pacifico"/>
              <a:ea typeface="Pacifico"/>
              <a:cs typeface="Pacifico"/>
              <a:sym typeface="Pacifico"/>
            </a:endParaRPr>
          </a:p>
          <a:p>
            <a:pPr marL="990575" lvl="1" indent="-397923">
              <a:buFont typeface="Pacifico"/>
              <a:buChar char="–"/>
            </a:pPr>
            <a:r>
              <a:rPr lang="en-US" dirty="0">
                <a:latin typeface="Pacifico"/>
                <a:ea typeface="Pacifico"/>
                <a:cs typeface="Pacifico"/>
                <a:sym typeface="Pacifico"/>
              </a:rPr>
              <a:t>Does color convey meaning? </a:t>
            </a:r>
            <a:endParaRPr dirty="0">
              <a:latin typeface="Pacifico"/>
              <a:ea typeface="Pacifico"/>
              <a:cs typeface="Pacifico"/>
              <a:sym typeface="Pacifico"/>
            </a:endParaRPr>
          </a:p>
          <a:p>
            <a:pPr>
              <a:spcBef>
                <a:spcPts val="1333"/>
              </a:spcBef>
              <a:buFont typeface="Pacifico"/>
              <a:buChar char="•"/>
            </a:pPr>
            <a:r>
              <a:rPr lang="en-US" dirty="0">
                <a:latin typeface="Pacifico"/>
                <a:ea typeface="Pacifico"/>
                <a:cs typeface="Pacifico"/>
                <a:sym typeface="Pacifico"/>
              </a:rPr>
              <a:t>Are videos captioned?</a:t>
            </a:r>
            <a:endParaRPr dirty="0">
              <a:latin typeface="Pacifico"/>
              <a:ea typeface="Pacifico"/>
              <a:cs typeface="Pacifico"/>
              <a:sym typeface="Pacifico"/>
            </a:endParaRPr>
          </a:p>
          <a:p>
            <a:pPr>
              <a:spcBef>
                <a:spcPts val="1333"/>
              </a:spcBef>
              <a:spcAft>
                <a:spcPts val="1333"/>
              </a:spcAft>
              <a:buFont typeface="Pacifico"/>
              <a:buChar char="•"/>
            </a:pPr>
            <a:r>
              <a:rPr lang="en-US" dirty="0">
                <a:latin typeface="Pacifico"/>
                <a:ea typeface="Pacifico"/>
                <a:cs typeface="Pacifico"/>
                <a:sym typeface="Pacifico"/>
              </a:rPr>
              <a:t>Can you navigate entirely via keyboard (no mouse)?</a:t>
            </a:r>
            <a:endParaRPr dirty="0">
              <a:latin typeface="Pacifico"/>
              <a:ea typeface="Pacifico"/>
              <a:cs typeface="Pacifico"/>
              <a:sym typeface="Pacific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C61B-8E95-FDAE-F77D-39F225734A7D}"/>
              </a:ext>
            </a:extLst>
          </p:cNvPr>
          <p:cNvSpPr>
            <a:spLocks noGrp="1"/>
          </p:cNvSpPr>
          <p:nvPr>
            <p:ph type="title"/>
          </p:nvPr>
        </p:nvSpPr>
        <p:spPr/>
        <p:txBody>
          <a:bodyPr/>
          <a:lstStyle/>
          <a:p>
            <a:r>
              <a:rPr lang="en-US" dirty="0"/>
              <a:t>Microsoft Word (Office) Evaluations</a:t>
            </a:r>
          </a:p>
        </p:txBody>
      </p:sp>
      <p:sp>
        <p:nvSpPr>
          <p:cNvPr id="7" name="Content Placeholder 6">
            <a:extLst>
              <a:ext uri="{FF2B5EF4-FFF2-40B4-BE49-F238E27FC236}">
                <a16:creationId xmlns:a16="http://schemas.microsoft.com/office/drawing/2014/main" id="{7CE5020B-1187-59C5-50B3-FBF600B4596C}"/>
              </a:ext>
            </a:extLst>
          </p:cNvPr>
          <p:cNvSpPr>
            <a:spLocks noGrp="1"/>
          </p:cNvSpPr>
          <p:nvPr>
            <p:ph sz="half" idx="1"/>
          </p:nvPr>
        </p:nvSpPr>
        <p:spPr/>
        <p:txBody>
          <a:bodyPr/>
          <a:lstStyle/>
          <a:p>
            <a:pPr>
              <a:lnSpc>
                <a:spcPct val="100000"/>
              </a:lnSpc>
            </a:pPr>
            <a:r>
              <a:rPr lang="en-US" dirty="0"/>
              <a:t>Review: Check Accessibility</a:t>
            </a:r>
          </a:p>
        </p:txBody>
      </p:sp>
      <p:pic>
        <p:nvPicPr>
          <p:cNvPr id="18" name="Picture 17" descr="Screenshot showing the Review tab with the Check Accessibility button">
            <a:extLst>
              <a:ext uri="{FF2B5EF4-FFF2-40B4-BE49-F238E27FC236}">
                <a16:creationId xmlns:a16="http://schemas.microsoft.com/office/drawing/2014/main" id="{F134731E-F054-A821-5438-4AD9DF1E8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577306"/>
            <a:ext cx="5181600" cy="1254919"/>
          </a:xfrm>
          <a:prstGeom prst="rect">
            <a:avLst/>
          </a:prstGeom>
        </p:spPr>
      </p:pic>
      <p:sp>
        <p:nvSpPr>
          <p:cNvPr id="8" name="Content Placeholder 7">
            <a:extLst>
              <a:ext uri="{FF2B5EF4-FFF2-40B4-BE49-F238E27FC236}">
                <a16:creationId xmlns:a16="http://schemas.microsoft.com/office/drawing/2014/main" id="{3CC9E7BB-BA5E-423D-6E4B-7EB5268F2B9D}"/>
              </a:ext>
            </a:extLst>
          </p:cNvPr>
          <p:cNvSpPr>
            <a:spLocks noGrp="1"/>
          </p:cNvSpPr>
          <p:nvPr>
            <p:ph sz="half" idx="2"/>
          </p:nvPr>
        </p:nvSpPr>
        <p:spPr/>
        <p:txBody>
          <a:bodyPr/>
          <a:lstStyle/>
          <a:p>
            <a:pPr>
              <a:lnSpc>
                <a:spcPct val="100000"/>
              </a:lnSpc>
            </a:pPr>
            <a:r>
              <a:rPr lang="en-US" dirty="0"/>
              <a:t>Home: paragraph </a:t>
            </a:r>
          </a:p>
          <a:p>
            <a:pPr lvl="1">
              <a:lnSpc>
                <a:spcPct val="100000"/>
              </a:lnSpc>
              <a:buFont typeface="Wingdings" pitchFamily="2" charset="2"/>
              <a:buChar char="§"/>
            </a:pPr>
            <a:r>
              <a:rPr lang="en-US" dirty="0"/>
              <a:t>Show/hide paragraph</a:t>
            </a:r>
          </a:p>
          <a:p>
            <a:pPr lvl="1">
              <a:lnSpc>
                <a:spcPct val="100000"/>
              </a:lnSpc>
              <a:buFont typeface="Wingdings" pitchFamily="2" charset="2"/>
              <a:buChar char="§"/>
            </a:pPr>
            <a:r>
              <a:rPr lang="en-US" dirty="0"/>
              <a:t>Visual indicators of whitespace</a:t>
            </a:r>
          </a:p>
          <a:p>
            <a:pPr>
              <a:lnSpc>
                <a:spcPct val="100000"/>
              </a:lnSpc>
            </a:pPr>
            <a:r>
              <a:rPr lang="en-US" dirty="0"/>
              <a:t>View: check Navigation Page box</a:t>
            </a:r>
          </a:p>
          <a:p>
            <a:pPr lvl="1">
              <a:lnSpc>
                <a:spcPct val="100000"/>
              </a:lnSpc>
              <a:buFont typeface="Wingdings" pitchFamily="2" charset="2"/>
              <a:buChar char="§"/>
            </a:pPr>
            <a:r>
              <a:rPr lang="en-US" dirty="0"/>
              <a:t>Show heading structure</a:t>
            </a:r>
          </a:p>
        </p:txBody>
      </p:sp>
      <p:pic>
        <p:nvPicPr>
          <p:cNvPr id="22" name="Picture 21" descr="Show or hide paragraph button">
            <a:extLst>
              <a:ext uri="{FF2B5EF4-FFF2-40B4-BE49-F238E27FC236}">
                <a16:creationId xmlns:a16="http://schemas.microsoft.com/office/drawing/2014/main" id="{7FAA972D-6F33-57AE-C534-76CD9AE76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7380" y="1825624"/>
            <a:ext cx="837587" cy="751681"/>
          </a:xfrm>
          <a:prstGeom prst="rect">
            <a:avLst/>
          </a:prstGeom>
        </p:spPr>
      </p:pic>
      <p:pic>
        <p:nvPicPr>
          <p:cNvPr id="20" name="Picture 19" descr="Screenshot showing the View tab with Navigation Pane checked">
            <a:extLst>
              <a:ext uri="{FF2B5EF4-FFF2-40B4-BE49-F238E27FC236}">
                <a16:creationId xmlns:a16="http://schemas.microsoft.com/office/drawing/2014/main" id="{73DE8B7C-803C-24D6-EB9B-CB7FDD368B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4280696"/>
            <a:ext cx="5181600" cy="1197069"/>
          </a:xfrm>
          <a:prstGeom prst="rect">
            <a:avLst/>
          </a:prstGeom>
        </p:spPr>
      </p:pic>
    </p:spTree>
    <p:extLst>
      <p:ext uri="{BB962C8B-B14F-4D97-AF65-F5344CB8AC3E}">
        <p14:creationId xmlns:p14="http://schemas.microsoft.com/office/powerpoint/2010/main" val="1936952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06A1-8D14-3E2F-F7B6-1C1D19FD7340}"/>
              </a:ext>
            </a:extLst>
          </p:cNvPr>
          <p:cNvSpPr>
            <a:spLocks noGrp="1"/>
          </p:cNvSpPr>
          <p:nvPr>
            <p:ph type="title"/>
          </p:nvPr>
        </p:nvSpPr>
        <p:spPr/>
        <p:txBody>
          <a:bodyPr/>
          <a:lstStyle/>
          <a:p>
            <a:r>
              <a:rPr lang="en-US" dirty="0"/>
              <a:t>PDF Evaluations: Adobe Acrobat DC Pro</a:t>
            </a:r>
          </a:p>
        </p:txBody>
      </p:sp>
      <p:sp>
        <p:nvSpPr>
          <p:cNvPr id="3" name="Content Placeholder 2">
            <a:extLst>
              <a:ext uri="{FF2B5EF4-FFF2-40B4-BE49-F238E27FC236}">
                <a16:creationId xmlns:a16="http://schemas.microsoft.com/office/drawing/2014/main" id="{53EE6370-112F-3F31-260F-4637FDCA07BD}"/>
              </a:ext>
            </a:extLst>
          </p:cNvPr>
          <p:cNvSpPr>
            <a:spLocks noGrp="1"/>
          </p:cNvSpPr>
          <p:nvPr>
            <p:ph sz="half" idx="1"/>
          </p:nvPr>
        </p:nvSpPr>
        <p:spPr>
          <a:xfrm>
            <a:off x="2923674" y="1825625"/>
            <a:ext cx="3096126" cy="4013200"/>
          </a:xfrm>
        </p:spPr>
        <p:txBody>
          <a:bodyPr/>
          <a:lstStyle/>
          <a:p>
            <a:pPr>
              <a:lnSpc>
                <a:spcPct val="100000"/>
              </a:lnSpc>
            </a:pPr>
            <a:r>
              <a:rPr lang="en-US" dirty="0"/>
              <a:t>Accessibility Tools</a:t>
            </a:r>
          </a:p>
          <a:p>
            <a:pPr lvl="1">
              <a:lnSpc>
                <a:spcPct val="100000"/>
              </a:lnSpc>
              <a:buFont typeface="Wingdings" pitchFamily="2" charset="2"/>
              <a:buChar char="§"/>
            </a:pPr>
            <a:r>
              <a:rPr lang="en-US" dirty="0"/>
              <a:t>Full Check</a:t>
            </a:r>
          </a:p>
          <a:p>
            <a:pPr lvl="1">
              <a:lnSpc>
                <a:spcPct val="100000"/>
              </a:lnSpc>
              <a:buFont typeface="Wingdings" pitchFamily="2" charset="2"/>
              <a:buChar char="§"/>
            </a:pPr>
            <a:r>
              <a:rPr lang="en-US" dirty="0"/>
              <a:t>Tags</a:t>
            </a:r>
          </a:p>
          <a:p>
            <a:pPr lvl="1">
              <a:lnSpc>
                <a:spcPct val="100000"/>
              </a:lnSpc>
              <a:buFont typeface="Wingdings" pitchFamily="2" charset="2"/>
              <a:buChar char="§"/>
            </a:pPr>
            <a:r>
              <a:rPr lang="en-US" dirty="0"/>
              <a:t>Reading Order</a:t>
            </a:r>
          </a:p>
        </p:txBody>
      </p:sp>
      <p:pic>
        <p:nvPicPr>
          <p:cNvPr id="8" name="Picture 7" descr="Screenshot of the tag structure in Adobe Acrobat Pro DC">
            <a:extLst>
              <a:ext uri="{FF2B5EF4-FFF2-40B4-BE49-F238E27FC236}">
                <a16:creationId xmlns:a16="http://schemas.microsoft.com/office/drawing/2014/main" id="{2B2BAF6B-3D69-0BEE-DEA4-DA98835B3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9"/>
            <a:ext cx="1928255" cy="4252912"/>
          </a:xfrm>
          <a:prstGeom prst="rect">
            <a:avLst/>
          </a:prstGeom>
        </p:spPr>
      </p:pic>
      <p:sp>
        <p:nvSpPr>
          <p:cNvPr id="4" name="Content Placeholder 3">
            <a:extLst>
              <a:ext uri="{FF2B5EF4-FFF2-40B4-BE49-F238E27FC236}">
                <a16:creationId xmlns:a16="http://schemas.microsoft.com/office/drawing/2014/main" id="{73BEF35E-B32A-F5CF-20C6-E7915777DFC0}"/>
              </a:ext>
            </a:extLst>
          </p:cNvPr>
          <p:cNvSpPr>
            <a:spLocks noGrp="1"/>
          </p:cNvSpPr>
          <p:nvPr>
            <p:ph sz="half" idx="2"/>
          </p:nvPr>
        </p:nvSpPr>
        <p:spPr>
          <a:xfrm>
            <a:off x="6545178" y="1825625"/>
            <a:ext cx="4808621" cy="4013200"/>
          </a:xfrm>
        </p:spPr>
        <p:txBody>
          <a:bodyPr/>
          <a:lstStyle/>
          <a:p>
            <a:r>
              <a:rPr lang="en-US" dirty="0"/>
              <a:t>Reading Order tool</a:t>
            </a:r>
          </a:p>
        </p:txBody>
      </p:sp>
      <p:pic>
        <p:nvPicPr>
          <p:cNvPr id="10" name="Picture 9" descr="Screenshot of the Reading Order tool in Adobe Acrobat Pro DC">
            <a:extLst>
              <a:ext uri="{FF2B5EF4-FFF2-40B4-BE49-F238E27FC236}">
                <a16:creationId xmlns:a16="http://schemas.microsoft.com/office/drawing/2014/main" id="{D45C2111-70B5-F20E-414A-910B6CEB76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7374" y="2340393"/>
            <a:ext cx="2604228" cy="3633369"/>
          </a:xfrm>
          <a:prstGeom prst="rect">
            <a:avLst/>
          </a:prstGeom>
          <a:effectLst>
            <a:softEdge rad="12700"/>
          </a:effectLst>
        </p:spPr>
      </p:pic>
    </p:spTree>
    <p:extLst>
      <p:ext uri="{BB962C8B-B14F-4D97-AF65-F5344CB8AC3E}">
        <p14:creationId xmlns:p14="http://schemas.microsoft.com/office/powerpoint/2010/main" val="1301735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26B8-41F2-A1FB-3083-187D52C0E0F5}"/>
              </a:ext>
            </a:extLst>
          </p:cNvPr>
          <p:cNvSpPr>
            <a:spLocks noGrp="1"/>
          </p:cNvSpPr>
          <p:nvPr>
            <p:ph type="title"/>
          </p:nvPr>
        </p:nvSpPr>
        <p:spPr/>
        <p:txBody>
          <a:bodyPr/>
          <a:lstStyle/>
          <a:p>
            <a:r>
              <a:rPr lang="en-US" dirty="0"/>
              <a:t>Don’t Fix Scanned PDFs</a:t>
            </a:r>
            <a:br>
              <a:rPr lang="en-US" dirty="0"/>
            </a:br>
            <a:r>
              <a:rPr lang="en-US" sz="2400" b="0" i="1" dirty="0"/>
              <a:t>(if you can possibly avoid it)</a:t>
            </a:r>
            <a:endParaRPr lang="en-US" b="0" i="1" dirty="0"/>
          </a:p>
        </p:txBody>
      </p:sp>
      <p:sp>
        <p:nvSpPr>
          <p:cNvPr id="3" name="Content Placeholder 2">
            <a:extLst>
              <a:ext uri="{FF2B5EF4-FFF2-40B4-BE49-F238E27FC236}">
                <a16:creationId xmlns:a16="http://schemas.microsoft.com/office/drawing/2014/main" id="{686E528D-7C4B-6863-5C0B-279EFDA0A949}"/>
              </a:ext>
            </a:extLst>
          </p:cNvPr>
          <p:cNvSpPr>
            <a:spLocks noGrp="1"/>
          </p:cNvSpPr>
          <p:nvPr>
            <p:ph sz="half" idx="1"/>
          </p:nvPr>
        </p:nvSpPr>
        <p:spPr/>
        <p:txBody>
          <a:bodyPr/>
          <a:lstStyle/>
          <a:p>
            <a:pPr marL="514350" indent="-514350">
              <a:lnSpc>
                <a:spcPct val="100000"/>
              </a:lnSpc>
              <a:buFont typeface="+mj-lt"/>
              <a:buAutoNum type="arabicPeriod"/>
            </a:pPr>
            <a:r>
              <a:rPr lang="en-US" dirty="0"/>
              <a:t>Make a new copy</a:t>
            </a:r>
          </a:p>
          <a:p>
            <a:pPr lvl="1">
              <a:lnSpc>
                <a:spcPct val="100000"/>
              </a:lnSpc>
              <a:buFont typeface="Wingdings" pitchFamily="2" charset="2"/>
              <a:buChar char="§"/>
            </a:pPr>
            <a:r>
              <a:rPr lang="en-US" dirty="0"/>
              <a:t>Find a better digital version</a:t>
            </a:r>
          </a:p>
          <a:p>
            <a:pPr lvl="1">
              <a:lnSpc>
                <a:spcPct val="100000"/>
              </a:lnSpc>
              <a:buFont typeface="Wingdings" pitchFamily="2" charset="2"/>
              <a:buChar char="§"/>
            </a:pPr>
            <a:r>
              <a:rPr lang="en-US" dirty="0"/>
              <a:t>Make a new scan of a physical version</a:t>
            </a:r>
          </a:p>
          <a:p>
            <a:pPr marL="514350" indent="-514350">
              <a:lnSpc>
                <a:spcPct val="100000"/>
              </a:lnSpc>
              <a:buFont typeface="+mj-lt"/>
              <a:buAutoNum type="arabicPeriod"/>
            </a:pPr>
            <a:r>
              <a:rPr lang="en-US" dirty="0"/>
              <a:t>Contact the University Library</a:t>
            </a:r>
          </a:p>
          <a:p>
            <a:pPr lvl="1">
              <a:lnSpc>
                <a:spcPct val="100000"/>
              </a:lnSpc>
              <a:buFont typeface="Wingdings" pitchFamily="2" charset="2"/>
              <a:buChar char="§"/>
            </a:pPr>
            <a:r>
              <a:rPr lang="en-US" dirty="0"/>
              <a:t>CSUN has Subject Specialists and other library staff who might be able to help</a:t>
            </a:r>
          </a:p>
        </p:txBody>
      </p:sp>
      <p:sp>
        <p:nvSpPr>
          <p:cNvPr id="4" name="Content Placeholder 3">
            <a:extLst>
              <a:ext uri="{FF2B5EF4-FFF2-40B4-BE49-F238E27FC236}">
                <a16:creationId xmlns:a16="http://schemas.microsoft.com/office/drawing/2014/main" id="{746DC509-B1E7-E9C0-39D5-49B4D42F80B0}"/>
              </a:ext>
            </a:extLst>
          </p:cNvPr>
          <p:cNvSpPr>
            <a:spLocks noGrp="1"/>
          </p:cNvSpPr>
          <p:nvPr>
            <p:ph sz="half" idx="2"/>
          </p:nvPr>
        </p:nvSpPr>
        <p:spPr/>
        <p:txBody>
          <a:bodyPr/>
          <a:lstStyle/>
          <a:p>
            <a:pPr marL="0" indent="0">
              <a:lnSpc>
                <a:spcPct val="100000"/>
              </a:lnSpc>
              <a:buNone/>
            </a:pPr>
            <a:r>
              <a:rPr lang="en-US" dirty="0"/>
              <a:t>3. Use Ally and other tools</a:t>
            </a:r>
          </a:p>
          <a:p>
            <a:pPr lvl="1">
              <a:lnSpc>
                <a:spcPct val="100000"/>
              </a:lnSpc>
              <a:buFont typeface="Wingdings" pitchFamily="2" charset="2"/>
              <a:buChar char="§"/>
            </a:pPr>
            <a:r>
              <a:rPr lang="en-US" dirty="0"/>
              <a:t>Download Ally OCRed version</a:t>
            </a:r>
          </a:p>
          <a:p>
            <a:pPr lvl="1">
              <a:lnSpc>
                <a:spcPct val="100000"/>
              </a:lnSpc>
              <a:buFont typeface="Wingdings" pitchFamily="2" charset="2"/>
              <a:buChar char="§"/>
            </a:pPr>
            <a:r>
              <a:rPr lang="en-US" dirty="0"/>
              <a:t>Download Ally HTML version</a:t>
            </a:r>
          </a:p>
          <a:p>
            <a:pPr lvl="1">
              <a:lnSpc>
                <a:spcPct val="100000"/>
              </a:lnSpc>
              <a:buFont typeface="Wingdings" pitchFamily="2" charset="2"/>
              <a:buChar char="§"/>
            </a:pPr>
            <a:r>
              <a:rPr lang="en-US" dirty="0"/>
              <a:t>May produce a file that is easier to fix than original PDF</a:t>
            </a:r>
          </a:p>
          <a:p>
            <a:pPr marL="0" indent="0">
              <a:lnSpc>
                <a:spcPct val="100000"/>
              </a:lnSpc>
              <a:buNone/>
            </a:pPr>
            <a:r>
              <a:rPr lang="en-US" dirty="0"/>
              <a:t>4. Contact CSUN accessibility team</a:t>
            </a:r>
          </a:p>
          <a:p>
            <a:pPr lvl="1">
              <a:lnSpc>
                <a:spcPct val="100000"/>
              </a:lnSpc>
              <a:buFont typeface="Wingdings" pitchFamily="2" charset="2"/>
              <a:buChar char="§"/>
            </a:pPr>
            <a:r>
              <a:rPr lang="en-US" dirty="0"/>
              <a:t>Fixing a scanned PDF is a last resort</a:t>
            </a:r>
          </a:p>
        </p:txBody>
      </p:sp>
    </p:spTree>
    <p:extLst>
      <p:ext uri="{BB962C8B-B14F-4D97-AF65-F5344CB8AC3E}">
        <p14:creationId xmlns:p14="http://schemas.microsoft.com/office/powerpoint/2010/main" val="1600900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26299-0D0E-7320-086C-7B724C892E1C}"/>
              </a:ext>
            </a:extLst>
          </p:cNvPr>
          <p:cNvSpPr>
            <a:spLocks noGrp="1"/>
          </p:cNvSpPr>
          <p:nvPr>
            <p:ph type="title"/>
          </p:nvPr>
        </p:nvSpPr>
        <p:spPr/>
        <p:txBody>
          <a:bodyPr/>
          <a:lstStyle/>
          <a:p>
            <a:r>
              <a:rPr lang="en-US" dirty="0"/>
              <a:t>Evaluation Assessment</a:t>
            </a:r>
          </a:p>
        </p:txBody>
      </p:sp>
      <p:sp>
        <p:nvSpPr>
          <p:cNvPr id="3" name="Content Placeholder 2">
            <a:extLst>
              <a:ext uri="{FF2B5EF4-FFF2-40B4-BE49-F238E27FC236}">
                <a16:creationId xmlns:a16="http://schemas.microsoft.com/office/drawing/2014/main" id="{1068E47B-955A-A1B6-F377-F69FF53BD78C}"/>
              </a:ext>
            </a:extLst>
          </p:cNvPr>
          <p:cNvSpPr>
            <a:spLocks noGrp="1"/>
          </p:cNvSpPr>
          <p:nvPr>
            <p:ph sz="half" idx="1"/>
          </p:nvPr>
        </p:nvSpPr>
        <p:spPr/>
        <p:txBody>
          <a:bodyPr/>
          <a:lstStyle/>
          <a:p>
            <a:r>
              <a:rPr lang="en-US" dirty="0"/>
              <a:t>Gave students a Word file first</a:t>
            </a:r>
          </a:p>
          <a:p>
            <a:r>
              <a:rPr lang="en-US" dirty="0"/>
              <a:t>The next week, the same content in PDF</a:t>
            </a:r>
          </a:p>
          <a:p>
            <a:r>
              <a:rPr lang="en-US" dirty="0"/>
              <a:t>They conducted an 8-point evaluation and used the software tools to check</a:t>
            </a:r>
          </a:p>
          <a:p>
            <a:r>
              <a:rPr lang="en-US" dirty="0"/>
              <a:t>Submitted their evaluations by email</a:t>
            </a:r>
          </a:p>
        </p:txBody>
      </p:sp>
      <p:pic>
        <p:nvPicPr>
          <p:cNvPr id="10" name="Content Placeholder 9" descr="UDC certificate">
            <a:extLst>
              <a:ext uri="{FF2B5EF4-FFF2-40B4-BE49-F238E27FC236}">
                <a16:creationId xmlns:a16="http://schemas.microsoft.com/office/drawing/2014/main" id="{8C313878-D82E-77FD-0B96-7E05EEBE45B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888355"/>
            <a:ext cx="5181600" cy="3887740"/>
          </a:xfrm>
          <a:effectLst>
            <a:softEdge rad="12700"/>
          </a:effectLst>
        </p:spPr>
      </p:pic>
    </p:spTree>
    <p:extLst>
      <p:ext uri="{BB962C8B-B14F-4D97-AF65-F5344CB8AC3E}">
        <p14:creationId xmlns:p14="http://schemas.microsoft.com/office/powerpoint/2010/main" val="748419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A22B-EB87-80BF-31BC-5CD229650C85}"/>
              </a:ext>
            </a:extLst>
          </p:cNvPr>
          <p:cNvSpPr>
            <a:spLocks noGrp="1"/>
          </p:cNvSpPr>
          <p:nvPr>
            <p:ph type="title"/>
          </p:nvPr>
        </p:nvSpPr>
        <p:spPr/>
        <p:txBody>
          <a:bodyPr/>
          <a:lstStyle/>
          <a:p>
            <a:r>
              <a:rPr lang="en-US" dirty="0">
                <a:latin typeface="Calibri"/>
                <a:ea typeface="Calibri"/>
                <a:cs typeface="Calibri"/>
              </a:rPr>
              <a:t>Wrap-Up (Final Week)</a:t>
            </a:r>
            <a:endParaRPr lang="en-US" dirty="0"/>
          </a:p>
        </p:txBody>
      </p:sp>
      <p:pic>
        <p:nvPicPr>
          <p:cNvPr id="6" name="Content Placeholder 5" descr="Cake with Kahoot! written on it. ">
            <a:extLst>
              <a:ext uri="{FF2B5EF4-FFF2-40B4-BE49-F238E27FC236}">
                <a16:creationId xmlns:a16="http://schemas.microsoft.com/office/drawing/2014/main" id="{C888997A-F62A-4CC0-7C30-DD90645F334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199" y="1825625"/>
            <a:ext cx="5714111" cy="3757028"/>
          </a:xfrm>
          <a:prstGeom prst="rect">
            <a:avLst/>
          </a:prstGeom>
          <a:ln>
            <a:noFill/>
          </a:ln>
          <a:effectLst>
            <a:softEdge rad="112500"/>
          </a:effectLst>
        </p:spPr>
      </p:pic>
      <p:sp>
        <p:nvSpPr>
          <p:cNvPr id="4" name="Content Placeholder 3">
            <a:extLst>
              <a:ext uri="{FF2B5EF4-FFF2-40B4-BE49-F238E27FC236}">
                <a16:creationId xmlns:a16="http://schemas.microsoft.com/office/drawing/2014/main" id="{7A1AECBF-10A5-CA37-CB5D-1E055B7A377D}"/>
              </a:ext>
            </a:extLst>
          </p:cNvPr>
          <p:cNvSpPr>
            <a:spLocks noGrp="1"/>
          </p:cNvSpPr>
          <p:nvPr>
            <p:ph sz="half" idx="2"/>
          </p:nvPr>
        </p:nvSpPr>
        <p:spPr>
          <a:xfrm>
            <a:off x="6930188" y="1825625"/>
            <a:ext cx="4423611" cy="4013200"/>
          </a:xfrm>
        </p:spPr>
        <p:txBody>
          <a:bodyPr vert="horz" lIns="91440" tIns="45720" rIns="91440" bIns="45720" rtlCol="0" anchor="t">
            <a:normAutofit/>
          </a:bodyPr>
          <a:lstStyle/>
          <a:p>
            <a:pPr>
              <a:lnSpc>
                <a:spcPct val="100000"/>
              </a:lnSpc>
            </a:pPr>
            <a:r>
              <a:rPr lang="en-US" dirty="0">
                <a:latin typeface="Calibri"/>
                <a:ea typeface="Calibri"/>
                <a:cs typeface="Calibri"/>
              </a:rPr>
              <a:t>Screen readers</a:t>
            </a:r>
          </a:p>
          <a:p>
            <a:pPr lvl="1">
              <a:lnSpc>
                <a:spcPct val="100000"/>
              </a:lnSpc>
              <a:buFont typeface="Wingdings" pitchFamily="2" charset="2"/>
              <a:buChar char="§"/>
            </a:pPr>
            <a:r>
              <a:rPr lang="en-US" dirty="0">
                <a:latin typeface="Calibri"/>
                <a:ea typeface="Calibri"/>
                <a:cs typeface="Calibri"/>
              </a:rPr>
              <a:t>Introduced in week 1</a:t>
            </a:r>
          </a:p>
          <a:p>
            <a:pPr lvl="1">
              <a:lnSpc>
                <a:spcPct val="100000"/>
              </a:lnSpc>
              <a:buFont typeface="Wingdings" pitchFamily="2" charset="2"/>
              <a:buChar char="§"/>
            </a:pPr>
            <a:r>
              <a:rPr lang="en-US" dirty="0">
                <a:latin typeface="Calibri"/>
                <a:ea typeface="Calibri"/>
                <a:cs typeface="Calibri"/>
              </a:rPr>
              <a:t>In week 5, offered a more thorough demonstration and discussion</a:t>
            </a:r>
          </a:p>
          <a:p>
            <a:pPr>
              <a:lnSpc>
                <a:spcPct val="100000"/>
              </a:lnSpc>
            </a:pPr>
            <a:r>
              <a:rPr lang="en-US" dirty="0"/>
              <a:t>Tables</a:t>
            </a:r>
          </a:p>
          <a:p>
            <a:pPr lvl="1">
              <a:lnSpc>
                <a:spcPct val="100000"/>
              </a:lnSpc>
              <a:buFont typeface="Wingdings" pitchFamily="2" charset="2"/>
              <a:buChar char="§"/>
            </a:pPr>
            <a:r>
              <a:rPr lang="en-US" dirty="0"/>
              <a:t>In Word and PDF</a:t>
            </a:r>
          </a:p>
        </p:txBody>
      </p:sp>
    </p:spTree>
    <p:extLst>
      <p:ext uri="{BB962C8B-B14F-4D97-AF65-F5344CB8AC3E}">
        <p14:creationId xmlns:p14="http://schemas.microsoft.com/office/powerpoint/2010/main" val="1474224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827CE-F4D5-B209-6AB2-63FA5EB30E8B}"/>
              </a:ext>
            </a:extLst>
          </p:cNvPr>
          <p:cNvSpPr>
            <a:spLocks noGrp="1"/>
          </p:cNvSpPr>
          <p:nvPr>
            <p:ph type="title"/>
          </p:nvPr>
        </p:nvSpPr>
        <p:spPr/>
        <p:txBody>
          <a:bodyPr/>
          <a:lstStyle/>
          <a:p>
            <a:r>
              <a:rPr lang="en-US" dirty="0"/>
              <a:t>Iterations</a:t>
            </a:r>
          </a:p>
        </p:txBody>
      </p:sp>
      <p:sp>
        <p:nvSpPr>
          <p:cNvPr id="3" name="Content Placeholder 2">
            <a:extLst>
              <a:ext uri="{FF2B5EF4-FFF2-40B4-BE49-F238E27FC236}">
                <a16:creationId xmlns:a16="http://schemas.microsoft.com/office/drawing/2014/main" id="{BA6D2FD2-A7B1-A1CF-2BFE-EACB9F32DBC6}"/>
              </a:ext>
            </a:extLst>
          </p:cNvPr>
          <p:cNvSpPr>
            <a:spLocks noGrp="1"/>
          </p:cNvSpPr>
          <p:nvPr>
            <p:ph sz="half" idx="1"/>
          </p:nvPr>
        </p:nvSpPr>
        <p:spPr/>
        <p:txBody>
          <a:bodyPr vert="horz" lIns="91440" tIns="45720" rIns="91440" bIns="45720" rtlCol="0" anchor="t">
            <a:normAutofit lnSpcReduction="10000"/>
          </a:bodyPr>
          <a:lstStyle/>
          <a:p>
            <a:pPr>
              <a:lnSpc>
                <a:spcPct val="110000"/>
              </a:lnSpc>
            </a:pPr>
            <a:r>
              <a:rPr lang="en-US" dirty="0"/>
              <a:t>Semester 1: pilot group drawn from known non-academic departments</a:t>
            </a:r>
          </a:p>
          <a:p>
            <a:pPr>
              <a:lnSpc>
                <a:spcPct val="110000"/>
              </a:lnSpc>
            </a:pPr>
            <a:r>
              <a:rPr lang="en-US" dirty="0"/>
              <a:t>Semester 2: marketing and communications focus</a:t>
            </a:r>
          </a:p>
          <a:p>
            <a:pPr>
              <a:lnSpc>
                <a:spcPct val="110000"/>
              </a:lnSpc>
            </a:pPr>
            <a:r>
              <a:rPr lang="en-US" dirty="0"/>
              <a:t>Year 2: academic departments</a:t>
            </a:r>
          </a:p>
          <a:p>
            <a:pPr>
              <a:lnSpc>
                <a:spcPct val="110000"/>
              </a:lnSpc>
            </a:pPr>
            <a:r>
              <a:rPr lang="en-US" dirty="0"/>
              <a:t>Year 3: not enough enrollment</a:t>
            </a:r>
          </a:p>
          <a:p>
            <a:pPr lvl="1">
              <a:lnSpc>
                <a:spcPct val="110000"/>
              </a:lnSpc>
              <a:buFont typeface="Wingdings" pitchFamily="2" charset="2"/>
              <a:buChar char="§"/>
            </a:pPr>
            <a:r>
              <a:rPr lang="en-US" dirty="0"/>
              <a:t>Summer session</a:t>
            </a:r>
          </a:p>
        </p:txBody>
      </p:sp>
      <p:sp>
        <p:nvSpPr>
          <p:cNvPr id="4" name="Content Placeholder 3">
            <a:extLst>
              <a:ext uri="{FF2B5EF4-FFF2-40B4-BE49-F238E27FC236}">
                <a16:creationId xmlns:a16="http://schemas.microsoft.com/office/drawing/2014/main" id="{65CBC0C7-C631-47E7-EFDD-499181A8B958}"/>
              </a:ext>
            </a:extLst>
          </p:cNvPr>
          <p:cNvSpPr>
            <a:spLocks noGrp="1"/>
          </p:cNvSpPr>
          <p:nvPr>
            <p:ph sz="half" idx="2"/>
          </p:nvPr>
        </p:nvSpPr>
        <p:spPr/>
        <p:txBody>
          <a:bodyPr>
            <a:normAutofit lnSpcReduction="10000"/>
          </a:bodyPr>
          <a:lstStyle/>
          <a:p>
            <a:pPr>
              <a:lnSpc>
                <a:spcPct val="110000"/>
              </a:lnSpc>
            </a:pPr>
            <a:r>
              <a:rPr lang="en-US" dirty="0"/>
              <a:t>Each semester after the first we had “</a:t>
            </a:r>
            <a:r>
              <a:rPr lang="en-US" dirty="0">
                <a:latin typeface="Calibri"/>
                <a:cs typeface="Calibri"/>
              </a:rPr>
              <a:t>returning customers”</a:t>
            </a:r>
            <a:endParaRPr lang="en-US" dirty="0"/>
          </a:p>
          <a:p>
            <a:pPr>
              <a:lnSpc>
                <a:spcPct val="110000"/>
              </a:lnSpc>
            </a:pPr>
            <a:r>
              <a:rPr lang="en-US" dirty="0"/>
              <a:t>Solicited feedback from participants</a:t>
            </a:r>
          </a:p>
          <a:p>
            <a:pPr>
              <a:lnSpc>
                <a:spcPct val="110000"/>
              </a:lnSpc>
            </a:pPr>
            <a:r>
              <a:rPr lang="en-US" dirty="0"/>
              <a:t>More engagement</a:t>
            </a:r>
          </a:p>
          <a:p>
            <a:pPr lvl="1">
              <a:lnSpc>
                <a:spcPct val="110000"/>
              </a:lnSpc>
            </a:pPr>
            <a:r>
              <a:rPr lang="en-US" dirty="0"/>
              <a:t>Kahoot!</a:t>
            </a:r>
          </a:p>
          <a:p>
            <a:pPr>
              <a:lnSpc>
                <a:spcPct val="110000"/>
              </a:lnSpc>
            </a:pPr>
            <a:r>
              <a:rPr lang="en-US" dirty="0"/>
              <a:t>Intended to be in-person</a:t>
            </a:r>
          </a:p>
          <a:p>
            <a:pPr lvl="1">
              <a:lnSpc>
                <a:spcPct val="110000"/>
              </a:lnSpc>
            </a:pPr>
            <a:r>
              <a:rPr lang="en-US" dirty="0"/>
              <a:t>First in-person sessions year 2</a:t>
            </a:r>
          </a:p>
        </p:txBody>
      </p:sp>
    </p:spTree>
    <p:extLst>
      <p:ext uri="{BB962C8B-B14F-4D97-AF65-F5344CB8AC3E}">
        <p14:creationId xmlns:p14="http://schemas.microsoft.com/office/powerpoint/2010/main" val="3302173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7F4E-3B21-B61D-FD66-5B8AE0E96B4B}"/>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088A176-B913-4DE2-BB9F-4B861598E177}"/>
              </a:ext>
            </a:extLst>
          </p:cNvPr>
          <p:cNvSpPr>
            <a:spLocks noGrp="1"/>
          </p:cNvSpPr>
          <p:nvPr>
            <p:ph sz="half" idx="1"/>
          </p:nvPr>
        </p:nvSpPr>
        <p:spPr>
          <a:xfrm>
            <a:off x="838200" y="1825625"/>
            <a:ext cx="4034589" cy="4013200"/>
          </a:xfrm>
        </p:spPr>
        <p:txBody>
          <a:bodyPr vert="horz" lIns="91440" tIns="45720" rIns="91440" bIns="45720" rtlCol="0" anchor="t">
            <a:normAutofit/>
          </a:bodyPr>
          <a:lstStyle/>
          <a:p>
            <a:pPr>
              <a:lnSpc>
                <a:spcPct val="100000"/>
              </a:lnSpc>
            </a:pPr>
            <a:r>
              <a:rPr lang="en-US" dirty="0"/>
              <a:t>Seeking new audiences of student employees</a:t>
            </a:r>
          </a:p>
          <a:p>
            <a:pPr>
              <a:lnSpc>
                <a:spcPct val="100000"/>
              </a:lnSpc>
            </a:pPr>
            <a:r>
              <a:rPr lang="en-US" dirty="0"/>
              <a:t>Grant funding to pay dedicated pool of student employees</a:t>
            </a:r>
          </a:p>
          <a:p>
            <a:pPr>
              <a:lnSpc>
                <a:spcPct val="100000"/>
              </a:lnSpc>
            </a:pPr>
            <a:r>
              <a:rPr lang="en-US" dirty="0"/>
              <a:t>Emphasis on STEM materials</a:t>
            </a:r>
          </a:p>
          <a:p>
            <a:pPr>
              <a:lnSpc>
                <a:spcPct val="100000"/>
              </a:lnSpc>
            </a:pPr>
            <a:endParaRPr lang="en-US" dirty="0">
              <a:cs typeface="Calibri"/>
            </a:endParaRPr>
          </a:p>
        </p:txBody>
      </p:sp>
      <p:pic>
        <p:nvPicPr>
          <p:cNvPr id="6" name="Content Placeholder 5" descr="Screenshot of a Canvas Page in Edit mode. The Canvas Accessibility Checker says &quot;No accessibility issues were detected.&quot;">
            <a:extLst>
              <a:ext uri="{FF2B5EF4-FFF2-40B4-BE49-F238E27FC236}">
                <a16:creationId xmlns:a16="http://schemas.microsoft.com/office/drawing/2014/main" id="{C0D721FA-DD75-3A22-F1A8-F06FB778422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97627" y="1825624"/>
            <a:ext cx="6356174" cy="3384049"/>
          </a:xfrm>
        </p:spPr>
      </p:pic>
    </p:spTree>
    <p:extLst>
      <p:ext uri="{BB962C8B-B14F-4D97-AF65-F5344CB8AC3E}">
        <p14:creationId xmlns:p14="http://schemas.microsoft.com/office/powerpoint/2010/main" val="2084277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0C90-9C71-8B20-0EBB-2AAF65706F58}"/>
              </a:ext>
            </a:extLst>
          </p:cNvPr>
          <p:cNvSpPr>
            <a:spLocks noGrp="1"/>
          </p:cNvSpPr>
          <p:nvPr>
            <p:ph type="title"/>
          </p:nvPr>
        </p:nvSpPr>
        <p:spPr/>
        <p:txBody>
          <a:bodyPr/>
          <a:lstStyle/>
          <a:p>
            <a:r>
              <a:rPr lang="en-US" dirty="0"/>
              <a:t>Questions</a:t>
            </a:r>
          </a:p>
        </p:txBody>
      </p:sp>
      <p:pic>
        <p:nvPicPr>
          <p:cNvPr id="4" name="Content Placeholder 12" descr="Several question marks around accessibility icon">
            <a:extLst>
              <a:ext uri="{FF2B5EF4-FFF2-40B4-BE49-F238E27FC236}">
                <a16:creationId xmlns:a16="http://schemas.microsoft.com/office/drawing/2014/main" id="{64FAB28F-BE0A-7947-ECDD-67FC73CD7FF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441764" y="1333846"/>
            <a:ext cx="5308472" cy="4550119"/>
          </a:xfrm>
          <a:prstGeom prst="rect">
            <a:avLst/>
          </a:prstGeom>
        </p:spPr>
      </p:pic>
    </p:spTree>
    <p:extLst>
      <p:ext uri="{BB962C8B-B14F-4D97-AF65-F5344CB8AC3E}">
        <p14:creationId xmlns:p14="http://schemas.microsoft.com/office/powerpoint/2010/main" val="2967430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BF38-0AC6-C2C1-41B3-93394508A244}"/>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98E142AD-A721-C9C4-C5B5-E17826ED897D}"/>
              </a:ext>
            </a:extLst>
          </p:cNvPr>
          <p:cNvSpPr>
            <a:spLocks noGrp="1"/>
          </p:cNvSpPr>
          <p:nvPr>
            <p:ph sz="half" idx="1"/>
          </p:nvPr>
        </p:nvSpPr>
        <p:spPr/>
        <p:txBody>
          <a:bodyPr/>
          <a:lstStyle/>
          <a:p>
            <a:pPr marL="0" indent="0">
              <a:buNone/>
            </a:pPr>
            <a:r>
              <a:rPr lang="en-US" b="1" dirty="0"/>
              <a:t>Kate Tipton</a:t>
            </a:r>
          </a:p>
          <a:p>
            <a:pPr marL="0" indent="0">
              <a:buNone/>
            </a:pPr>
            <a:r>
              <a:rPr lang="en-US" dirty="0"/>
              <a:t>Program Manager</a:t>
            </a:r>
          </a:p>
          <a:p>
            <a:pPr marL="0" indent="0">
              <a:buNone/>
            </a:pPr>
            <a:r>
              <a:rPr lang="en-US" sz="2400" dirty="0"/>
              <a:t>Universal Design Center</a:t>
            </a:r>
          </a:p>
          <a:p>
            <a:pPr marL="0" indent="0">
              <a:buNone/>
            </a:pPr>
            <a:r>
              <a:rPr lang="en-US" dirty="0">
                <a:hlinkClick r:id="rId2"/>
              </a:rPr>
              <a:t>kathryn.sharron@csun.edu</a:t>
            </a:r>
            <a:endParaRPr lang="en-US" dirty="0"/>
          </a:p>
          <a:p>
            <a:pPr marL="0" indent="0">
              <a:buNone/>
            </a:pPr>
            <a:r>
              <a:rPr lang="en-US" dirty="0"/>
              <a:t>818-677-3065</a:t>
            </a:r>
          </a:p>
        </p:txBody>
      </p:sp>
      <p:sp>
        <p:nvSpPr>
          <p:cNvPr id="4" name="Content Placeholder 3">
            <a:extLst>
              <a:ext uri="{FF2B5EF4-FFF2-40B4-BE49-F238E27FC236}">
                <a16:creationId xmlns:a16="http://schemas.microsoft.com/office/drawing/2014/main" id="{6CF18974-9B50-CDAC-43A3-3DA565D4487E}"/>
              </a:ext>
            </a:extLst>
          </p:cNvPr>
          <p:cNvSpPr>
            <a:spLocks noGrp="1"/>
          </p:cNvSpPr>
          <p:nvPr>
            <p:ph sz="half" idx="2"/>
          </p:nvPr>
        </p:nvSpPr>
        <p:spPr/>
        <p:txBody>
          <a:bodyPr/>
          <a:lstStyle/>
          <a:p>
            <a:pPr marL="0" indent="0">
              <a:buNone/>
            </a:pPr>
            <a:r>
              <a:rPr lang="en-US" b="1" dirty="0"/>
              <a:t>Stacy Jones</a:t>
            </a:r>
          </a:p>
          <a:p>
            <a:pPr marL="0" indent="0">
              <a:buNone/>
            </a:pPr>
            <a:r>
              <a:rPr lang="en-US" dirty="0"/>
              <a:t>Accessibility Analyst</a:t>
            </a:r>
          </a:p>
          <a:p>
            <a:pPr marL="0" indent="0">
              <a:buNone/>
            </a:pPr>
            <a:r>
              <a:rPr lang="en-US" sz="2400" dirty="0"/>
              <a:t>Universal Design Center</a:t>
            </a:r>
          </a:p>
          <a:p>
            <a:pPr marL="0" indent="0">
              <a:buNone/>
            </a:pPr>
            <a:r>
              <a:rPr lang="en-US" dirty="0">
                <a:hlinkClick r:id="rId3"/>
              </a:rPr>
              <a:t>stacy.jones@csun.edu</a:t>
            </a:r>
            <a:endParaRPr lang="en-US" dirty="0"/>
          </a:p>
          <a:p>
            <a:pPr marL="0" indent="0">
              <a:buNone/>
            </a:pPr>
            <a:r>
              <a:rPr lang="en-US" dirty="0"/>
              <a:t>818-677-6230</a:t>
            </a:r>
          </a:p>
        </p:txBody>
      </p:sp>
    </p:spTree>
    <p:extLst>
      <p:ext uri="{BB962C8B-B14F-4D97-AF65-F5344CB8AC3E}">
        <p14:creationId xmlns:p14="http://schemas.microsoft.com/office/powerpoint/2010/main" val="4288239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Goals</a:t>
            </a:r>
          </a:p>
        </p:txBody>
      </p:sp>
      <p:pic>
        <p:nvPicPr>
          <p:cNvPr id="5" name="Picture 4" descr="Text image &quot;GOALS&quot;"/>
          <p:cNvPicPr>
            <a:picLocks noChangeAspect="1"/>
          </p:cNvPicPr>
          <p:nvPr/>
        </p:nvPicPr>
        <p:blipFill rotWithShape="1">
          <a:blip r:embed="rId3">
            <a:extLst>
              <a:ext uri="{28A0092B-C50C-407E-A947-70E740481C1C}">
                <a14:useLocalDpi xmlns:a14="http://schemas.microsoft.com/office/drawing/2010/main"/>
              </a:ext>
            </a:extLst>
          </a:blip>
          <a:srcRect t="4399"/>
          <a:stretch/>
        </p:blipFill>
        <p:spPr>
          <a:xfrm>
            <a:off x="4488034" y="0"/>
            <a:ext cx="6668078" cy="2571760"/>
          </a:xfrm>
          <a:prstGeom prst="rect">
            <a:avLst/>
          </a:prstGeom>
          <a:ln>
            <a:noFill/>
          </a:ln>
          <a:effectLst>
            <a:softEdge rad="112500"/>
          </a:effectLst>
        </p:spPr>
      </p:pic>
      <p:sp>
        <p:nvSpPr>
          <p:cNvPr id="3" name="Content Placeholder 2"/>
          <p:cNvSpPr>
            <a:spLocks noGrp="1"/>
          </p:cNvSpPr>
          <p:nvPr>
            <p:ph idx="1"/>
          </p:nvPr>
        </p:nvSpPr>
        <p:spPr>
          <a:xfrm>
            <a:off x="838200" y="2480441"/>
            <a:ext cx="10515600" cy="3434584"/>
          </a:xfrm>
        </p:spPr>
        <p:txBody>
          <a:bodyPr vert="horz" lIns="91440" tIns="45720" rIns="91440" bIns="45720" rtlCol="0" anchor="t">
            <a:normAutofit/>
          </a:bodyPr>
          <a:lstStyle/>
          <a:p>
            <a:pPr>
              <a:lnSpc>
                <a:spcPct val="100000"/>
              </a:lnSpc>
            </a:pPr>
            <a:r>
              <a:rPr lang="en-US" sz="3200" b="1" dirty="0"/>
              <a:t> Agenda</a:t>
            </a:r>
          </a:p>
          <a:p>
            <a:pPr lvl="1">
              <a:lnSpc>
                <a:spcPct val="100000"/>
              </a:lnSpc>
              <a:spcAft>
                <a:spcPts val="1200"/>
              </a:spcAft>
            </a:pPr>
            <a:r>
              <a:rPr lang="en-US" dirty="0">
                <a:latin typeface="Calibri"/>
                <a:cs typeface="Calibri"/>
              </a:rPr>
              <a:t>Explore a cost-effective scalable way for departments to address inaccessible files by investing in student employees</a:t>
            </a:r>
            <a:endParaRPr lang="en-US" dirty="0">
              <a:cs typeface="Calibri"/>
            </a:endParaRPr>
          </a:p>
          <a:p>
            <a:pPr lvl="1">
              <a:lnSpc>
                <a:spcPct val="100000"/>
              </a:lnSpc>
              <a:spcAft>
                <a:spcPts val="1200"/>
              </a:spcAft>
            </a:pPr>
            <a:r>
              <a:rPr lang="en-US" dirty="0"/>
              <a:t>Briefly review how to evaluate different document formats for accessibility</a:t>
            </a:r>
          </a:p>
          <a:p>
            <a:pPr lvl="1">
              <a:lnSpc>
                <a:spcPct val="100000"/>
              </a:lnSpc>
              <a:spcAft>
                <a:spcPts val="1200"/>
              </a:spcAft>
            </a:pPr>
            <a:r>
              <a:rPr lang="en-US" dirty="0"/>
              <a:t>Discuss lessons from a new approach to document remediation at a large public university</a:t>
            </a:r>
          </a:p>
          <a:p>
            <a:pPr lvl="1">
              <a:lnSpc>
                <a:spcPct val="100000"/>
              </a:lnSpc>
              <a:spcAft>
                <a:spcPts val="1200"/>
              </a:spcAft>
            </a:pPr>
            <a:endParaRPr lang="en-US" sz="2800" dirty="0"/>
          </a:p>
        </p:txBody>
      </p:sp>
    </p:spTree>
    <p:extLst>
      <p:ext uri="{BB962C8B-B14F-4D97-AF65-F5344CB8AC3E}">
        <p14:creationId xmlns:p14="http://schemas.microsoft.com/office/powerpoint/2010/main" val="4057178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3F4F-6D50-601B-369E-6CA49F5F3A1B}"/>
              </a:ext>
            </a:extLst>
          </p:cNvPr>
          <p:cNvSpPr>
            <a:spLocks noGrp="1"/>
          </p:cNvSpPr>
          <p:nvPr>
            <p:ph type="title"/>
          </p:nvPr>
        </p:nvSpPr>
        <p:spPr/>
        <p:txBody>
          <a:bodyPr/>
          <a:lstStyle/>
          <a:p>
            <a:r>
              <a:rPr lang="en-US" dirty="0"/>
              <a:t>Accessible Course Materials</a:t>
            </a:r>
          </a:p>
        </p:txBody>
      </p:sp>
      <p:pic>
        <p:nvPicPr>
          <p:cNvPr id="6" name="Picture 5" descr="Ally indicator: &quot;accessibility score: low&quot;">
            <a:extLst>
              <a:ext uri="{FF2B5EF4-FFF2-40B4-BE49-F238E27FC236}">
                <a16:creationId xmlns:a16="http://schemas.microsoft.com/office/drawing/2014/main" id="{F5C5ED63-E184-9179-8CA8-42DBECC3091E}"/>
              </a:ext>
            </a:extLst>
          </p:cNvPr>
          <p:cNvPicPr>
            <a:picLocks noChangeAspect="1"/>
          </p:cNvPicPr>
          <p:nvPr/>
        </p:nvPicPr>
        <p:blipFill rotWithShape="1">
          <a:blip r:embed="rId3">
            <a:extLst>
              <a:ext uri="{28A0092B-C50C-407E-A947-70E740481C1C}">
                <a14:useLocalDpi xmlns:a14="http://schemas.microsoft.com/office/drawing/2010/main"/>
              </a:ext>
            </a:extLst>
          </a:blip>
          <a:srcRect l="5367" t="17158" r="6211" b="24105"/>
          <a:stretch/>
        </p:blipFill>
        <p:spPr>
          <a:xfrm>
            <a:off x="986588" y="468437"/>
            <a:ext cx="1684421" cy="1118937"/>
          </a:xfrm>
          <a:prstGeom prst="rect">
            <a:avLst/>
          </a:prstGeom>
        </p:spPr>
      </p:pic>
      <p:sp>
        <p:nvSpPr>
          <p:cNvPr id="3" name="Content Placeholder 2">
            <a:extLst>
              <a:ext uri="{FF2B5EF4-FFF2-40B4-BE49-F238E27FC236}">
                <a16:creationId xmlns:a16="http://schemas.microsoft.com/office/drawing/2014/main" id="{A733BB92-F509-3995-ABE8-5A5CE4D95A80}"/>
              </a:ext>
            </a:extLst>
          </p:cNvPr>
          <p:cNvSpPr>
            <a:spLocks noGrp="1"/>
          </p:cNvSpPr>
          <p:nvPr>
            <p:ph sz="half" idx="1"/>
          </p:nvPr>
        </p:nvSpPr>
        <p:spPr>
          <a:xfrm>
            <a:off x="838200" y="1825625"/>
            <a:ext cx="4886739" cy="4013200"/>
          </a:xfrm>
        </p:spPr>
        <p:txBody>
          <a:bodyPr>
            <a:normAutofit/>
          </a:bodyPr>
          <a:lstStyle/>
          <a:p>
            <a:r>
              <a:rPr lang="en-US" sz="2800" dirty="0"/>
              <a:t>California State University, Northridge (CSUN) implemented Ally </a:t>
            </a:r>
            <a:r>
              <a:rPr lang="en-US" sz="2400" dirty="0"/>
              <a:t>(by Anthology) </a:t>
            </a:r>
            <a:r>
              <a:rPr lang="en-US" sz="2800" dirty="0"/>
              <a:t>in 2018</a:t>
            </a:r>
          </a:p>
          <a:p>
            <a:r>
              <a:rPr lang="en-US" dirty="0"/>
              <a:t>Accessibility training series offered every semester</a:t>
            </a:r>
            <a:endParaRPr lang="en-US" sz="2800" dirty="0"/>
          </a:p>
          <a:p>
            <a:r>
              <a:rPr lang="en-US" dirty="0"/>
              <a:t>Not seeing the gains in instructional materials that we’ve seen in other areas</a:t>
            </a:r>
          </a:p>
        </p:txBody>
      </p:sp>
      <p:sp>
        <p:nvSpPr>
          <p:cNvPr id="4" name="Content Placeholder 3">
            <a:extLst>
              <a:ext uri="{FF2B5EF4-FFF2-40B4-BE49-F238E27FC236}">
                <a16:creationId xmlns:a16="http://schemas.microsoft.com/office/drawing/2014/main" id="{B1806465-80E8-78B5-2CE4-6F6C9AF4058D}"/>
              </a:ext>
            </a:extLst>
          </p:cNvPr>
          <p:cNvSpPr>
            <a:spLocks noGrp="1"/>
          </p:cNvSpPr>
          <p:nvPr>
            <p:ph sz="half" idx="2"/>
          </p:nvPr>
        </p:nvSpPr>
        <p:spPr>
          <a:xfrm>
            <a:off x="6096000" y="1825625"/>
            <a:ext cx="5257800" cy="4013200"/>
          </a:xfrm>
        </p:spPr>
        <p:txBody>
          <a:bodyPr>
            <a:normAutofit/>
          </a:bodyPr>
          <a:lstStyle/>
          <a:p>
            <a:r>
              <a:rPr lang="en-US" sz="2800" dirty="0"/>
              <a:t>Time to try something new</a:t>
            </a:r>
          </a:p>
          <a:p>
            <a:r>
              <a:rPr lang="en-US" dirty="0"/>
              <a:t>CSUN takes a </a:t>
            </a:r>
            <a:r>
              <a:rPr lang="en-US" sz="2800" dirty="0"/>
              <a:t>“</a:t>
            </a:r>
            <a:r>
              <a:rPr lang="en-US" dirty="0"/>
              <a:t>t</a:t>
            </a:r>
            <a:r>
              <a:rPr lang="en-US" sz="2800" dirty="0"/>
              <a:t>each them to fish” approach</a:t>
            </a:r>
          </a:p>
          <a:p>
            <a:pPr lvl="1">
              <a:buFont typeface="Wingdings" pitchFamily="2" charset="2"/>
              <a:buChar char="§"/>
            </a:pPr>
            <a:r>
              <a:rPr lang="en-US" dirty="0"/>
              <a:t>Limits: faculty workload, participation, etc.</a:t>
            </a:r>
          </a:p>
          <a:p>
            <a:r>
              <a:rPr lang="en-US" sz="2800" dirty="0"/>
              <a:t>In 2017, offered our first accessibility service for faculty  </a:t>
            </a:r>
          </a:p>
          <a:p>
            <a:pPr lvl="1">
              <a:buFont typeface="Wingdings" pitchFamily="2" charset="2"/>
              <a:buChar char="§"/>
            </a:pPr>
            <a:r>
              <a:rPr lang="en-US" dirty="0"/>
              <a:t>Centralized and funded captioning for instructional videos</a:t>
            </a:r>
          </a:p>
        </p:txBody>
      </p:sp>
    </p:spTree>
    <p:extLst>
      <p:ext uri="{BB962C8B-B14F-4D97-AF65-F5344CB8AC3E}">
        <p14:creationId xmlns:p14="http://schemas.microsoft.com/office/powerpoint/2010/main" val="4128492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F667-98C2-9887-277D-9B2FEBBE8447}"/>
              </a:ext>
            </a:extLst>
          </p:cNvPr>
          <p:cNvSpPr>
            <a:spLocks noGrp="1"/>
          </p:cNvSpPr>
          <p:nvPr>
            <p:ph type="title"/>
          </p:nvPr>
        </p:nvSpPr>
        <p:spPr/>
        <p:txBody>
          <a:bodyPr/>
          <a:lstStyle/>
          <a:p>
            <a:r>
              <a:rPr lang="en-US" dirty="0"/>
              <a:t>Student Employees</a:t>
            </a:r>
          </a:p>
        </p:txBody>
      </p:sp>
      <p:sp>
        <p:nvSpPr>
          <p:cNvPr id="3" name="Content Placeholder 2">
            <a:extLst>
              <a:ext uri="{FF2B5EF4-FFF2-40B4-BE49-F238E27FC236}">
                <a16:creationId xmlns:a16="http://schemas.microsoft.com/office/drawing/2014/main" id="{E07E7F6F-CB5C-47F3-76EB-9FB037321668}"/>
              </a:ext>
            </a:extLst>
          </p:cNvPr>
          <p:cNvSpPr>
            <a:spLocks noGrp="1"/>
          </p:cNvSpPr>
          <p:nvPr>
            <p:ph sz="half" idx="1"/>
          </p:nvPr>
        </p:nvSpPr>
        <p:spPr>
          <a:xfrm>
            <a:off x="838199" y="1825625"/>
            <a:ext cx="5598695" cy="4013200"/>
          </a:xfrm>
        </p:spPr>
        <p:txBody>
          <a:bodyPr>
            <a:normAutofit/>
          </a:bodyPr>
          <a:lstStyle/>
          <a:p>
            <a:pPr>
              <a:lnSpc>
                <a:spcPct val="100000"/>
              </a:lnSpc>
            </a:pPr>
            <a:r>
              <a:rPr lang="en-US" sz="3200" dirty="0"/>
              <a:t>Benefits for CSUN:</a:t>
            </a:r>
          </a:p>
          <a:p>
            <a:pPr lvl="1">
              <a:lnSpc>
                <a:spcPct val="100000"/>
              </a:lnSpc>
              <a:buFont typeface="Wingdings" pitchFamily="2" charset="2"/>
              <a:buChar char="§"/>
            </a:pPr>
            <a:r>
              <a:rPr lang="en-US" sz="2800" dirty="0"/>
              <a:t>Efficiency</a:t>
            </a:r>
          </a:p>
          <a:p>
            <a:pPr lvl="2">
              <a:lnSpc>
                <a:spcPct val="100000"/>
              </a:lnSpc>
            </a:pPr>
            <a:r>
              <a:rPr lang="en-US" sz="2400" dirty="0"/>
              <a:t>Scale: o</a:t>
            </a:r>
            <a:r>
              <a:rPr lang="en-US" sz="2200" dirty="0"/>
              <a:t>ver 800,000 files in Fall 2023</a:t>
            </a:r>
          </a:p>
          <a:p>
            <a:pPr lvl="2">
              <a:lnSpc>
                <a:spcPct val="100000"/>
              </a:lnSpc>
            </a:pPr>
            <a:r>
              <a:rPr lang="en-US" sz="2400" dirty="0"/>
              <a:t>Cost vs. remediation vendors</a:t>
            </a:r>
          </a:p>
          <a:p>
            <a:pPr lvl="1">
              <a:lnSpc>
                <a:spcPct val="100000"/>
              </a:lnSpc>
              <a:buFont typeface="Wingdings" pitchFamily="2" charset="2"/>
              <a:buChar char="§"/>
            </a:pPr>
            <a:r>
              <a:rPr lang="en-US" sz="2800" dirty="0"/>
              <a:t>Students are closer to subject material than accessibility staff or vendors</a:t>
            </a:r>
          </a:p>
          <a:p>
            <a:pPr lvl="1">
              <a:lnSpc>
                <a:spcPct val="100000"/>
              </a:lnSpc>
              <a:buFont typeface="Wingdings" pitchFamily="2" charset="2"/>
              <a:buChar char="§"/>
            </a:pPr>
            <a:r>
              <a:rPr lang="en-US" sz="2800" dirty="0"/>
              <a:t>Prioritization: set by department</a:t>
            </a:r>
          </a:p>
        </p:txBody>
      </p:sp>
      <p:sp>
        <p:nvSpPr>
          <p:cNvPr id="4" name="Content Placeholder 3">
            <a:extLst>
              <a:ext uri="{FF2B5EF4-FFF2-40B4-BE49-F238E27FC236}">
                <a16:creationId xmlns:a16="http://schemas.microsoft.com/office/drawing/2014/main" id="{DE8BEF69-68C6-06D2-8B3D-264EF6364B39}"/>
              </a:ext>
            </a:extLst>
          </p:cNvPr>
          <p:cNvSpPr>
            <a:spLocks noGrp="1"/>
          </p:cNvSpPr>
          <p:nvPr>
            <p:ph sz="half" idx="2"/>
          </p:nvPr>
        </p:nvSpPr>
        <p:spPr>
          <a:xfrm>
            <a:off x="6653463" y="1825625"/>
            <a:ext cx="4700336" cy="4013200"/>
          </a:xfrm>
        </p:spPr>
        <p:txBody>
          <a:bodyPr>
            <a:normAutofit/>
          </a:bodyPr>
          <a:lstStyle/>
          <a:p>
            <a:pPr>
              <a:lnSpc>
                <a:spcPct val="100000"/>
              </a:lnSpc>
            </a:pPr>
            <a:r>
              <a:rPr lang="en-US" sz="3200" dirty="0"/>
              <a:t>Benefits for student employees:</a:t>
            </a:r>
          </a:p>
          <a:p>
            <a:pPr lvl="1">
              <a:lnSpc>
                <a:spcPct val="100000"/>
              </a:lnSpc>
              <a:buFont typeface="Wingdings" pitchFamily="2" charset="2"/>
              <a:buChar char="§"/>
            </a:pPr>
            <a:r>
              <a:rPr lang="en-US" sz="2800" dirty="0"/>
              <a:t>Marketable skill</a:t>
            </a:r>
          </a:p>
          <a:p>
            <a:pPr lvl="2">
              <a:lnSpc>
                <a:spcPct val="100000"/>
              </a:lnSpc>
            </a:pPr>
            <a:r>
              <a:rPr lang="en-US" sz="2400" dirty="0"/>
              <a:t>2 certificates</a:t>
            </a:r>
          </a:p>
          <a:p>
            <a:pPr lvl="1">
              <a:lnSpc>
                <a:spcPct val="100000"/>
              </a:lnSpc>
              <a:buFont typeface="Wingdings" pitchFamily="2" charset="2"/>
              <a:buChar char="§"/>
            </a:pPr>
            <a:r>
              <a:rPr lang="en-US" sz="2800" dirty="0"/>
              <a:t>Awareness of accessibility as an aspect of diversity, equity, inclusion</a:t>
            </a:r>
          </a:p>
        </p:txBody>
      </p:sp>
    </p:spTree>
    <p:extLst>
      <p:ext uri="{BB962C8B-B14F-4D97-AF65-F5344CB8AC3E}">
        <p14:creationId xmlns:p14="http://schemas.microsoft.com/office/powerpoint/2010/main" val="193941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0DCA-15C7-7B24-1B00-ACF9337D275D}"/>
              </a:ext>
            </a:extLst>
          </p:cNvPr>
          <p:cNvSpPr>
            <a:spLocks noGrp="1"/>
          </p:cNvSpPr>
          <p:nvPr>
            <p:ph type="title"/>
          </p:nvPr>
        </p:nvSpPr>
        <p:spPr/>
        <p:txBody>
          <a:bodyPr/>
          <a:lstStyle/>
          <a:p>
            <a:r>
              <a:rPr lang="en-US" dirty="0">
                <a:latin typeface="Calibri"/>
                <a:cs typeface="Calibri"/>
              </a:rPr>
              <a:t>WebAIM Accessible Documents Training</a:t>
            </a:r>
          </a:p>
        </p:txBody>
      </p:sp>
      <p:pic>
        <p:nvPicPr>
          <p:cNvPr id="6" name="Content Placeholder 5" descr="QR code to the WebAIM accessible Documents training web page">
            <a:extLst>
              <a:ext uri="{FF2B5EF4-FFF2-40B4-BE49-F238E27FC236}">
                <a16:creationId xmlns:a16="http://schemas.microsoft.com/office/drawing/2014/main" id="{20975DBC-C68A-FFC3-22E3-C7AF5191D0C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690688"/>
            <a:ext cx="2857500" cy="2857500"/>
          </a:xfrm>
        </p:spPr>
      </p:pic>
      <p:sp>
        <p:nvSpPr>
          <p:cNvPr id="4" name="Content Placeholder 3">
            <a:extLst>
              <a:ext uri="{FF2B5EF4-FFF2-40B4-BE49-F238E27FC236}">
                <a16:creationId xmlns:a16="http://schemas.microsoft.com/office/drawing/2014/main" id="{769688BC-2D3B-3E7F-D7EB-C2E550AEBDF2}"/>
              </a:ext>
            </a:extLst>
          </p:cNvPr>
          <p:cNvSpPr>
            <a:spLocks noGrp="1"/>
          </p:cNvSpPr>
          <p:nvPr>
            <p:ph sz="half" idx="2"/>
          </p:nvPr>
        </p:nvSpPr>
        <p:spPr>
          <a:xfrm>
            <a:off x="4563894" y="1555972"/>
            <a:ext cx="6781800" cy="4600025"/>
          </a:xfrm>
        </p:spPr>
        <p:txBody>
          <a:bodyPr vert="horz" lIns="91440" tIns="45720" rIns="91440" bIns="45720" rtlCol="0" anchor="t">
            <a:normAutofit/>
          </a:bodyPr>
          <a:lstStyle/>
          <a:p>
            <a:pPr>
              <a:lnSpc>
                <a:spcPct val="110000"/>
              </a:lnSpc>
            </a:pPr>
            <a:r>
              <a:rPr lang="en-US" dirty="0">
                <a:latin typeface="Calibri"/>
                <a:ea typeface="Calibri"/>
                <a:cs typeface="Calibri"/>
              </a:rPr>
              <a:t>We wrapped this Canvas course</a:t>
            </a:r>
          </a:p>
          <a:p>
            <a:pPr lvl="1">
              <a:lnSpc>
                <a:spcPct val="110000"/>
              </a:lnSpc>
              <a:buFont typeface="Wingdings,Sans-Serif" panose="020B0604020202020204" pitchFamily="34" charset="0"/>
              <a:buChar char="§"/>
            </a:pPr>
            <a:r>
              <a:rPr lang="en-US" sz="2600" dirty="0">
                <a:latin typeface="Calibri"/>
                <a:ea typeface="Calibri"/>
                <a:cs typeface="Calibri"/>
              </a:rPr>
              <a:t>Five 90-minute live training sessions spread over five weeks</a:t>
            </a:r>
          </a:p>
          <a:p>
            <a:pPr lvl="1">
              <a:lnSpc>
                <a:spcPct val="110000"/>
              </a:lnSpc>
              <a:buFont typeface="Wingdings,Sans-Serif" panose="020B0604020202020204" pitchFamily="34" charset="0"/>
              <a:buChar char="§"/>
            </a:pPr>
            <a:r>
              <a:rPr lang="en-US" sz="2600" dirty="0">
                <a:latin typeface="Calibri"/>
                <a:ea typeface="Calibri"/>
                <a:cs typeface="Calibri"/>
              </a:rPr>
              <a:t>Scheduled around the Canvas course</a:t>
            </a:r>
          </a:p>
          <a:p>
            <a:pPr>
              <a:lnSpc>
                <a:spcPct val="110000"/>
              </a:lnSpc>
            </a:pPr>
            <a:r>
              <a:rPr lang="en-US" dirty="0">
                <a:latin typeface="Calibri"/>
                <a:ea typeface="Calibri"/>
                <a:cs typeface="Calibri"/>
              </a:rPr>
              <a:t>4 modules</a:t>
            </a:r>
            <a:r>
              <a:rPr lang="en-US" dirty="0">
                <a:latin typeface="Calibri"/>
                <a:ea typeface="Calibri"/>
                <a:cs typeface="Calibri"/>
                <a:sym typeface="Wingdings" pitchFamily="2" charset="2"/>
              </a:rPr>
              <a:t> (with a 5</a:t>
            </a:r>
            <a:r>
              <a:rPr lang="en-US" baseline="30000" dirty="0">
                <a:latin typeface="Calibri"/>
                <a:ea typeface="Calibri"/>
                <a:cs typeface="Calibri"/>
                <a:sym typeface="Wingdings" pitchFamily="2" charset="2"/>
              </a:rPr>
              <a:t>th</a:t>
            </a:r>
            <a:r>
              <a:rPr lang="en-US" dirty="0">
                <a:latin typeface="Calibri"/>
                <a:ea typeface="Calibri"/>
                <a:cs typeface="Calibri"/>
                <a:sym typeface="Wingdings" pitchFamily="2" charset="2"/>
              </a:rPr>
              <a:t> bonus module)</a:t>
            </a:r>
            <a:endParaRPr lang="en-US" dirty="0">
              <a:latin typeface="Calibri"/>
              <a:ea typeface="Calibri"/>
              <a:cs typeface="Calibri"/>
            </a:endParaRPr>
          </a:p>
          <a:p>
            <a:pPr lvl="1">
              <a:lnSpc>
                <a:spcPct val="110000"/>
              </a:lnSpc>
              <a:buFont typeface="Wingdings" panose="020B0604020202020204" pitchFamily="34" charset="0"/>
              <a:buChar char="§"/>
            </a:pPr>
            <a:r>
              <a:rPr lang="en-US" sz="2600" dirty="0">
                <a:latin typeface="Calibri"/>
                <a:ea typeface="Calibri"/>
                <a:cs typeface="Calibri"/>
              </a:rPr>
              <a:t>Quizzes and Exams</a:t>
            </a:r>
            <a:endParaRPr lang="en-US" sz="2600" dirty="0">
              <a:ea typeface="Calibri"/>
              <a:cs typeface="Calibri"/>
            </a:endParaRPr>
          </a:p>
          <a:p>
            <a:pPr>
              <a:lnSpc>
                <a:spcPct val="100000"/>
              </a:lnSpc>
            </a:pPr>
            <a:r>
              <a:rPr lang="en-US" dirty="0">
                <a:latin typeface="Calibri"/>
                <a:ea typeface="Calibri"/>
                <a:cs typeface="Calibri"/>
              </a:rPr>
              <a:t>Canvas course for independent study</a:t>
            </a:r>
          </a:p>
          <a:p>
            <a:pPr marL="0" indent="0">
              <a:lnSpc>
                <a:spcPct val="200000"/>
              </a:lnSpc>
              <a:buNone/>
            </a:pPr>
            <a:r>
              <a:rPr lang="en-US" sz="2000" dirty="0">
                <a:latin typeface="Calibri"/>
                <a:ea typeface="Calibri"/>
                <a:cs typeface="Calibri"/>
                <a:hlinkClick r:id="rId4"/>
              </a:rPr>
              <a:t>https://webaim.org/training/docs/</a:t>
            </a:r>
            <a:endParaRPr lang="en-US" sz="2000">
              <a:latin typeface="Calibri"/>
              <a:ea typeface="Calibri"/>
              <a:cs typeface="Calibri"/>
            </a:endParaRPr>
          </a:p>
        </p:txBody>
      </p:sp>
    </p:spTree>
    <p:extLst>
      <p:ext uri="{BB962C8B-B14F-4D97-AF65-F5344CB8AC3E}">
        <p14:creationId xmlns:p14="http://schemas.microsoft.com/office/powerpoint/2010/main" val="3834971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B875-0ADA-EF92-107A-EAD4543869F8}"/>
              </a:ext>
            </a:extLst>
          </p:cNvPr>
          <p:cNvSpPr>
            <a:spLocks noGrp="1"/>
          </p:cNvSpPr>
          <p:nvPr>
            <p:ph type="title"/>
          </p:nvPr>
        </p:nvSpPr>
        <p:spPr/>
        <p:txBody>
          <a:bodyPr/>
          <a:lstStyle/>
          <a:p>
            <a:r>
              <a:rPr lang="en-US" dirty="0"/>
              <a:t>Structure (weeks/modules)</a:t>
            </a:r>
          </a:p>
        </p:txBody>
      </p:sp>
      <p:graphicFrame>
        <p:nvGraphicFramePr>
          <p:cNvPr id="6" name="Content Placeholder 5">
            <a:extLst>
              <a:ext uri="{FF2B5EF4-FFF2-40B4-BE49-F238E27FC236}">
                <a16:creationId xmlns:a16="http://schemas.microsoft.com/office/drawing/2014/main" id="{F64D51AC-3352-A891-016A-088564963FF7}"/>
              </a:ext>
            </a:extLst>
          </p:cNvPr>
          <p:cNvGraphicFramePr>
            <a:graphicFrameLocks noGrp="1"/>
          </p:cNvGraphicFramePr>
          <p:nvPr>
            <p:ph idx="1"/>
            <p:extLst>
              <p:ext uri="{D42A27DB-BD31-4B8C-83A1-F6EECF244321}">
                <p14:modId xmlns:p14="http://schemas.microsoft.com/office/powerpoint/2010/main" val="3395080859"/>
              </p:ext>
            </p:extLst>
          </p:nvPr>
        </p:nvGraphicFramePr>
        <p:xfrm>
          <a:off x="709448" y="1804275"/>
          <a:ext cx="10837602" cy="2494280"/>
        </p:xfrm>
        <a:graphic>
          <a:graphicData uri="http://schemas.openxmlformats.org/drawingml/2006/table">
            <a:tbl>
              <a:tblPr firstRow="1" bandRow="1">
                <a:tableStyleId>{793D81CF-94F2-401A-BA57-92F5A7B2D0C5}</a:tableStyleId>
              </a:tblPr>
              <a:tblGrid>
                <a:gridCol w="800609">
                  <a:extLst>
                    <a:ext uri="{9D8B030D-6E8A-4147-A177-3AD203B41FA5}">
                      <a16:colId xmlns:a16="http://schemas.microsoft.com/office/drawing/2014/main" val="4208902095"/>
                    </a:ext>
                  </a:extLst>
                </a:gridCol>
                <a:gridCol w="3395286">
                  <a:extLst>
                    <a:ext uri="{9D8B030D-6E8A-4147-A177-3AD203B41FA5}">
                      <a16:colId xmlns:a16="http://schemas.microsoft.com/office/drawing/2014/main" val="3172929370"/>
                    </a:ext>
                  </a:extLst>
                </a:gridCol>
                <a:gridCol w="3270646">
                  <a:extLst>
                    <a:ext uri="{9D8B030D-6E8A-4147-A177-3AD203B41FA5}">
                      <a16:colId xmlns:a16="http://schemas.microsoft.com/office/drawing/2014/main" val="3119101662"/>
                    </a:ext>
                  </a:extLst>
                </a:gridCol>
                <a:gridCol w="3371061">
                  <a:extLst>
                    <a:ext uri="{9D8B030D-6E8A-4147-A177-3AD203B41FA5}">
                      <a16:colId xmlns:a16="http://schemas.microsoft.com/office/drawing/2014/main" val="924308997"/>
                    </a:ext>
                  </a:extLst>
                </a:gridCol>
              </a:tblGrid>
              <a:tr h="370840">
                <a:tc>
                  <a:txBody>
                    <a:bodyPr/>
                    <a:lstStyle/>
                    <a:p>
                      <a:r>
                        <a:rPr lang="en-US" dirty="0"/>
                        <a:t>Week</a:t>
                      </a:r>
                    </a:p>
                  </a:txBody>
                  <a:tcPr/>
                </a:tc>
                <a:tc>
                  <a:txBody>
                    <a:bodyPr/>
                    <a:lstStyle/>
                    <a:p>
                      <a:r>
                        <a:rPr lang="en-US" dirty="0"/>
                        <a:t>Topic</a:t>
                      </a:r>
                    </a:p>
                  </a:txBody>
                  <a:tcPr/>
                </a:tc>
                <a:tc>
                  <a:txBody>
                    <a:bodyPr/>
                    <a:lstStyle/>
                    <a:p>
                      <a:r>
                        <a:rPr lang="en-US" dirty="0" err="1"/>
                        <a:t>WebAIM</a:t>
                      </a:r>
                      <a:r>
                        <a:rPr lang="en-US" dirty="0"/>
                        <a:t> Module</a:t>
                      </a:r>
                    </a:p>
                  </a:txBody>
                  <a:tcPr/>
                </a:tc>
                <a:tc>
                  <a:txBody>
                    <a:bodyPr/>
                    <a:lstStyle/>
                    <a:p>
                      <a:r>
                        <a:rPr lang="en-US" dirty="0"/>
                        <a:t>Assessment</a:t>
                      </a:r>
                    </a:p>
                  </a:txBody>
                  <a:tcPr/>
                </a:tc>
                <a:extLst>
                  <a:ext uri="{0D108BD9-81ED-4DB2-BD59-A6C34878D82A}">
                    <a16:rowId xmlns:a16="http://schemas.microsoft.com/office/drawing/2014/main" val="127222848"/>
                  </a:ext>
                </a:extLst>
              </a:tr>
              <a:tr h="370840">
                <a:tc>
                  <a:txBody>
                    <a:bodyPr/>
                    <a:lstStyle/>
                    <a:p>
                      <a:r>
                        <a:rPr lang="en-US" dirty="0"/>
                        <a:t>1</a:t>
                      </a:r>
                    </a:p>
                  </a:txBody>
                  <a:tcPr/>
                </a:tc>
                <a:tc>
                  <a:txBody>
                    <a:bodyPr/>
                    <a:lstStyle/>
                    <a:p>
                      <a:r>
                        <a:rPr lang="en-US" dirty="0"/>
                        <a:t>Introduction</a:t>
                      </a:r>
                    </a:p>
                  </a:txBody>
                  <a:tcPr/>
                </a:tc>
                <a:tc>
                  <a:txBody>
                    <a:bodyPr/>
                    <a:lstStyle/>
                    <a:p>
                      <a:r>
                        <a:rPr lang="en-US" dirty="0"/>
                        <a:t>1. Document Content</a:t>
                      </a:r>
                    </a:p>
                  </a:txBody>
                  <a:tcPr/>
                </a:tc>
                <a:tc>
                  <a:txBody>
                    <a:bodyPr/>
                    <a:lstStyle/>
                    <a:p>
                      <a:endParaRPr lang="en-US" dirty="0"/>
                    </a:p>
                  </a:txBody>
                  <a:tcPr/>
                </a:tc>
                <a:extLst>
                  <a:ext uri="{0D108BD9-81ED-4DB2-BD59-A6C34878D82A}">
                    <a16:rowId xmlns:a16="http://schemas.microsoft.com/office/drawing/2014/main" val="545393786"/>
                  </a:ext>
                </a:extLst>
              </a:tr>
              <a:tr h="370840">
                <a:tc>
                  <a:txBody>
                    <a:bodyPr/>
                    <a:lstStyle/>
                    <a:p>
                      <a:r>
                        <a:rPr lang="en-US" dirty="0"/>
                        <a:t>2</a:t>
                      </a:r>
                    </a:p>
                  </a:txBody>
                  <a:tcPr/>
                </a:tc>
                <a:tc>
                  <a:txBody>
                    <a:bodyPr/>
                    <a:lstStyle/>
                    <a:p>
                      <a:r>
                        <a:rPr lang="en-US" dirty="0"/>
                        <a:t>Descriptive Text</a:t>
                      </a:r>
                    </a:p>
                  </a:txBody>
                  <a:tcPr/>
                </a:tc>
                <a:tc>
                  <a:txBody>
                    <a:bodyPr/>
                    <a:lstStyle/>
                    <a:p>
                      <a:r>
                        <a:rPr lang="en-US" dirty="0"/>
                        <a:t>2. Document Structure</a:t>
                      </a:r>
                    </a:p>
                  </a:txBody>
                  <a:tcPr/>
                </a:tc>
                <a:tc>
                  <a:txBody>
                    <a:bodyPr/>
                    <a:lstStyle/>
                    <a:p>
                      <a:endParaRPr lang="en-US"/>
                    </a:p>
                  </a:txBody>
                  <a:tcPr/>
                </a:tc>
                <a:extLst>
                  <a:ext uri="{0D108BD9-81ED-4DB2-BD59-A6C34878D82A}">
                    <a16:rowId xmlns:a16="http://schemas.microsoft.com/office/drawing/2014/main" val="2466032479"/>
                  </a:ext>
                </a:extLst>
              </a:tr>
              <a:tr h="370840">
                <a:tc>
                  <a:txBody>
                    <a:bodyPr/>
                    <a:lstStyle/>
                    <a:p>
                      <a:r>
                        <a:rPr lang="en-US" dirty="0"/>
                        <a:t>3</a:t>
                      </a:r>
                    </a:p>
                  </a:txBody>
                  <a:tcPr/>
                </a:tc>
                <a:tc>
                  <a:txBody>
                    <a:bodyPr/>
                    <a:lstStyle/>
                    <a:p>
                      <a:r>
                        <a:rPr lang="en-US" dirty="0"/>
                        <a:t>Evaluating Documents (Word)</a:t>
                      </a:r>
                    </a:p>
                  </a:txBody>
                  <a:tcPr/>
                </a:tc>
                <a:tc>
                  <a:txBody>
                    <a:bodyPr/>
                    <a:lstStyle/>
                    <a:p>
                      <a:r>
                        <a:rPr lang="en-US" dirty="0"/>
                        <a:t>3. Evaluating Accessibility &amp; Creating PDFs</a:t>
                      </a:r>
                    </a:p>
                  </a:txBody>
                  <a:tcPr/>
                </a:tc>
                <a:tc>
                  <a:txBody>
                    <a:bodyPr/>
                    <a:lstStyle/>
                    <a:p>
                      <a:r>
                        <a:rPr lang="en-US" dirty="0"/>
                        <a:t>Evaluating a document</a:t>
                      </a:r>
                    </a:p>
                  </a:txBody>
                  <a:tcPr/>
                </a:tc>
                <a:extLst>
                  <a:ext uri="{0D108BD9-81ED-4DB2-BD59-A6C34878D82A}">
                    <a16:rowId xmlns:a16="http://schemas.microsoft.com/office/drawing/2014/main" val="1633706412"/>
                  </a:ext>
                </a:extLst>
              </a:tr>
              <a:tr h="370840">
                <a:tc>
                  <a:txBody>
                    <a:bodyPr/>
                    <a:lstStyle/>
                    <a:p>
                      <a:r>
                        <a:rPr lang="en-US" dirty="0"/>
                        <a:t>4</a:t>
                      </a:r>
                    </a:p>
                  </a:txBody>
                  <a:tcPr/>
                </a:tc>
                <a:tc>
                  <a:txBody>
                    <a:bodyPr/>
                    <a:lstStyle/>
                    <a:p>
                      <a:r>
                        <a:rPr lang="en-US" dirty="0"/>
                        <a:t>Evaluating Documents (PDF)</a:t>
                      </a:r>
                    </a:p>
                  </a:txBody>
                  <a:tcPr/>
                </a:tc>
                <a:tc>
                  <a:txBody>
                    <a:bodyPr/>
                    <a:lstStyle/>
                    <a:p>
                      <a:r>
                        <a:rPr lang="en-US" dirty="0"/>
                        <a:t>4. Optimizing PDFs in Acrobat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Evaluating a document or PDF</a:t>
                      </a:r>
                    </a:p>
                  </a:txBody>
                  <a:tcPr/>
                </a:tc>
                <a:extLst>
                  <a:ext uri="{0D108BD9-81ED-4DB2-BD59-A6C34878D82A}">
                    <a16:rowId xmlns:a16="http://schemas.microsoft.com/office/drawing/2014/main" val="3081786826"/>
                  </a:ext>
                </a:extLst>
              </a:tr>
              <a:tr h="370840">
                <a:tc>
                  <a:txBody>
                    <a:bodyPr/>
                    <a:lstStyle/>
                    <a:p>
                      <a:r>
                        <a:rPr lang="en-US" dirty="0"/>
                        <a:t>5</a:t>
                      </a:r>
                    </a:p>
                  </a:txBody>
                  <a:tcPr/>
                </a:tc>
                <a:tc>
                  <a:txBody>
                    <a:bodyPr/>
                    <a:lstStyle/>
                    <a:p>
                      <a:r>
                        <a:rPr lang="en-US" dirty="0"/>
                        <a:t>Conclusion</a:t>
                      </a:r>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Evaluating a PDF</a:t>
                      </a:r>
                    </a:p>
                  </a:txBody>
                  <a:tcPr/>
                </a:tc>
                <a:extLst>
                  <a:ext uri="{0D108BD9-81ED-4DB2-BD59-A6C34878D82A}">
                    <a16:rowId xmlns:a16="http://schemas.microsoft.com/office/drawing/2014/main" val="3228365852"/>
                  </a:ext>
                </a:extLst>
              </a:tr>
            </a:tbl>
          </a:graphicData>
        </a:graphic>
      </p:graphicFrame>
      <p:pic>
        <p:nvPicPr>
          <p:cNvPr id="4" name="Picture 3" descr="QR code for web page with more information about this training program including schedule and software. ">
            <a:extLst>
              <a:ext uri="{FF2B5EF4-FFF2-40B4-BE49-F238E27FC236}">
                <a16:creationId xmlns:a16="http://schemas.microsoft.com/office/drawing/2014/main" id="{1A32325D-7E86-54BE-ACF1-E2EE9C7E4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1603" y="4667003"/>
            <a:ext cx="1155447" cy="1155447"/>
          </a:xfrm>
          <a:prstGeom prst="rect">
            <a:avLst/>
          </a:prstGeom>
        </p:spPr>
      </p:pic>
    </p:spTree>
    <p:extLst>
      <p:ext uri="{BB962C8B-B14F-4D97-AF65-F5344CB8AC3E}">
        <p14:creationId xmlns:p14="http://schemas.microsoft.com/office/powerpoint/2010/main" val="393506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1BEB-80A3-98A3-870D-0F37785A83F6}"/>
              </a:ext>
            </a:extLst>
          </p:cNvPr>
          <p:cNvSpPr>
            <a:spLocks noGrp="1"/>
          </p:cNvSpPr>
          <p:nvPr>
            <p:ph type="title"/>
          </p:nvPr>
        </p:nvSpPr>
        <p:spPr/>
        <p:txBody>
          <a:bodyPr/>
          <a:lstStyle/>
          <a:p>
            <a:r>
              <a:rPr lang="en-US" dirty="0"/>
              <a:t>Software and Tools</a:t>
            </a:r>
          </a:p>
        </p:txBody>
      </p:sp>
      <p:sp>
        <p:nvSpPr>
          <p:cNvPr id="3" name="Content Placeholder 2">
            <a:extLst>
              <a:ext uri="{FF2B5EF4-FFF2-40B4-BE49-F238E27FC236}">
                <a16:creationId xmlns:a16="http://schemas.microsoft.com/office/drawing/2014/main" id="{21C72397-BA6A-E924-23A7-FE495F29B0BF}"/>
              </a:ext>
            </a:extLst>
          </p:cNvPr>
          <p:cNvSpPr>
            <a:spLocks noGrp="1"/>
          </p:cNvSpPr>
          <p:nvPr>
            <p:ph sz="half" idx="1"/>
          </p:nvPr>
        </p:nvSpPr>
        <p:spPr>
          <a:xfrm>
            <a:off x="838200" y="1690688"/>
            <a:ext cx="5442284" cy="4276975"/>
          </a:xfrm>
        </p:spPr>
        <p:txBody>
          <a:bodyPr vert="horz" lIns="91440" tIns="45720" rIns="91440" bIns="45720" rtlCol="0" anchor="t">
            <a:normAutofit fontScale="40000" lnSpcReduction="20000"/>
          </a:bodyPr>
          <a:lstStyle/>
          <a:p>
            <a:pPr marL="0" indent="0" algn="l">
              <a:lnSpc>
                <a:spcPct val="120000"/>
              </a:lnSpc>
              <a:buNone/>
            </a:pPr>
            <a:r>
              <a:rPr lang="en-US" sz="4500" b="1" i="0" dirty="0">
                <a:solidFill>
                  <a:srgbClr val="222222"/>
                </a:solidFill>
                <a:effectLst/>
                <a:latin typeface="Calibri"/>
                <a:ea typeface="Calibri"/>
                <a:cs typeface="Calibri"/>
              </a:rPr>
              <a:t>Required</a:t>
            </a:r>
          </a:p>
          <a:p>
            <a:pPr marL="0" indent="0" algn="l">
              <a:lnSpc>
                <a:spcPct val="120000"/>
              </a:lnSpc>
              <a:buNone/>
            </a:pPr>
            <a:r>
              <a:rPr lang="en-US" sz="4500" b="0" i="0" dirty="0">
                <a:solidFill>
                  <a:srgbClr val="222222"/>
                </a:solidFill>
                <a:effectLst/>
                <a:latin typeface="Calibri"/>
                <a:ea typeface="Calibri"/>
                <a:cs typeface="Calibri"/>
              </a:rPr>
              <a:t>Available for Windows and Mac</a:t>
            </a:r>
          </a:p>
          <a:p>
            <a:pPr algn="l">
              <a:lnSpc>
                <a:spcPct val="120000"/>
              </a:lnSpc>
              <a:buFont typeface="Arial" panose="020B0604020202020204" pitchFamily="34" charset="0"/>
              <a:buChar char="•"/>
            </a:pPr>
            <a:r>
              <a:rPr lang="en-US" sz="4500" b="0" i="0" dirty="0">
                <a:solidFill>
                  <a:srgbClr val="000000"/>
                </a:solidFill>
                <a:effectLst/>
                <a:latin typeface="Calibri"/>
                <a:ea typeface="Calibri"/>
                <a:cs typeface="Calibri"/>
                <a:hlinkClick r:id="rId3"/>
              </a:rPr>
              <a:t>Microsoft Office:</a:t>
            </a:r>
            <a:r>
              <a:rPr lang="en-US" sz="4500" b="0" i="0" dirty="0">
                <a:solidFill>
                  <a:srgbClr val="222222"/>
                </a:solidFill>
                <a:effectLst/>
                <a:latin typeface="Calibri"/>
                <a:ea typeface="Calibri"/>
                <a:cs typeface="Calibri"/>
              </a:rPr>
              <a:t> Word and PowerPoint</a:t>
            </a:r>
          </a:p>
          <a:p>
            <a:pPr algn="l">
              <a:lnSpc>
                <a:spcPct val="120000"/>
              </a:lnSpc>
              <a:buFont typeface="Arial" panose="020B0604020202020204" pitchFamily="34" charset="0"/>
              <a:buChar char="•"/>
            </a:pPr>
            <a:r>
              <a:rPr lang="en-US" sz="4500" b="0" i="0" dirty="0">
                <a:solidFill>
                  <a:srgbClr val="000000"/>
                </a:solidFill>
                <a:effectLst/>
                <a:latin typeface="Calibri"/>
                <a:ea typeface="Calibri"/>
                <a:cs typeface="Calibri"/>
                <a:hlinkClick r:id="rId4"/>
              </a:rPr>
              <a:t>Adobe Creative Cloud</a:t>
            </a:r>
            <a:r>
              <a:rPr lang="en-US" sz="4500" b="0" i="0" dirty="0">
                <a:solidFill>
                  <a:srgbClr val="222222"/>
                </a:solidFill>
                <a:effectLst/>
                <a:latin typeface="Calibri"/>
                <a:ea typeface="Calibri"/>
                <a:cs typeface="Calibri"/>
              </a:rPr>
              <a:t>: Adobe Acrobat Professional DC</a:t>
            </a:r>
          </a:p>
          <a:p>
            <a:pPr algn="l">
              <a:lnSpc>
                <a:spcPct val="120000"/>
              </a:lnSpc>
              <a:buFont typeface="Arial" panose="020B0604020202020204" pitchFamily="34" charset="0"/>
              <a:buChar char="•"/>
            </a:pPr>
            <a:r>
              <a:rPr lang="en-US" sz="4500" b="0" i="0" dirty="0">
                <a:solidFill>
                  <a:srgbClr val="000000"/>
                </a:solidFill>
                <a:effectLst/>
                <a:latin typeface="Calibri"/>
                <a:ea typeface="Calibri"/>
                <a:cs typeface="Calibri"/>
                <a:hlinkClick r:id="rId5"/>
              </a:rPr>
              <a:t>Colour Contrast Analyser</a:t>
            </a:r>
            <a:endParaRPr lang="en-US" sz="4500" b="0" i="0">
              <a:solidFill>
                <a:srgbClr val="222222"/>
              </a:solidFill>
              <a:effectLst/>
              <a:latin typeface="Calibri"/>
              <a:ea typeface="Calibri"/>
              <a:cs typeface="Calibri"/>
            </a:endParaRPr>
          </a:p>
          <a:p>
            <a:pPr algn="l">
              <a:lnSpc>
                <a:spcPct val="120000"/>
              </a:lnSpc>
              <a:buFont typeface="Arial" panose="020B0604020202020204" pitchFamily="34" charset="0"/>
              <a:buChar char="•"/>
            </a:pPr>
            <a:r>
              <a:rPr lang="en-US" sz="4500" b="0" i="0" dirty="0">
                <a:solidFill>
                  <a:srgbClr val="222222"/>
                </a:solidFill>
                <a:effectLst/>
                <a:latin typeface="Calibri"/>
                <a:ea typeface="Calibri"/>
                <a:cs typeface="Calibri"/>
              </a:rPr>
              <a:t>Browser plug-ins (Chrome preferred):</a:t>
            </a:r>
          </a:p>
          <a:p>
            <a:pPr lvl="1" algn="l">
              <a:lnSpc>
                <a:spcPct val="120000"/>
              </a:lnSpc>
              <a:buFont typeface="Wingdings" pitchFamily="2" charset="2"/>
              <a:buChar char="§"/>
            </a:pPr>
            <a:r>
              <a:rPr lang="en-US" sz="4000" b="0" i="0" dirty="0">
                <a:solidFill>
                  <a:srgbClr val="000000"/>
                </a:solidFill>
                <a:effectLst/>
                <a:latin typeface="Calibri"/>
                <a:ea typeface="Calibri"/>
                <a:cs typeface="Calibri"/>
                <a:hlinkClick r:id="rId6"/>
              </a:rPr>
              <a:t>WAVE-Web Accessibility Evaluation Tool</a:t>
            </a:r>
            <a:endParaRPr lang="en-US" sz="4000" b="0" i="0">
              <a:solidFill>
                <a:srgbClr val="222222"/>
              </a:solidFill>
              <a:effectLst/>
              <a:latin typeface="Calibri"/>
              <a:ea typeface="Calibri"/>
              <a:cs typeface="Calibri"/>
            </a:endParaRPr>
          </a:p>
          <a:p>
            <a:pPr lvl="1" algn="l">
              <a:lnSpc>
                <a:spcPct val="120000"/>
              </a:lnSpc>
              <a:buFont typeface="Wingdings" pitchFamily="2" charset="2"/>
              <a:buChar char="§"/>
            </a:pPr>
            <a:r>
              <a:rPr lang="en-US" sz="4000" b="0" i="0" dirty="0">
                <a:solidFill>
                  <a:srgbClr val="000000"/>
                </a:solidFill>
                <a:effectLst/>
                <a:latin typeface="Calibri"/>
                <a:ea typeface="Calibri"/>
                <a:cs typeface="Calibri"/>
                <a:hlinkClick r:id="rId7"/>
              </a:rPr>
              <a:t>Image Alt Text</a:t>
            </a:r>
            <a:endParaRPr lang="en-US" sz="4000" b="0" i="0">
              <a:solidFill>
                <a:srgbClr val="222222"/>
              </a:solidFill>
              <a:effectLst/>
              <a:latin typeface="Calibri"/>
              <a:ea typeface="Calibri"/>
              <a:cs typeface="Calibri"/>
            </a:endParaRPr>
          </a:p>
          <a:p>
            <a:pPr algn="l">
              <a:lnSpc>
                <a:spcPct val="120000"/>
              </a:lnSpc>
            </a:pPr>
            <a:r>
              <a:rPr lang="en-US" sz="4500" b="1" i="0" dirty="0">
                <a:solidFill>
                  <a:srgbClr val="222222"/>
                </a:solidFill>
                <a:effectLst/>
                <a:latin typeface="Calibri"/>
                <a:ea typeface="Calibri"/>
                <a:cs typeface="Calibri"/>
              </a:rPr>
              <a:t>Screen Readers</a:t>
            </a:r>
          </a:p>
          <a:p>
            <a:pPr lvl="1">
              <a:lnSpc>
                <a:spcPct val="120000"/>
              </a:lnSpc>
              <a:buFont typeface="Wingdings" pitchFamily="2" charset="2"/>
              <a:buChar char="§"/>
            </a:pPr>
            <a:r>
              <a:rPr lang="en-US" sz="4000" b="0" i="0" dirty="0">
                <a:solidFill>
                  <a:srgbClr val="000000"/>
                </a:solidFill>
                <a:effectLst/>
                <a:latin typeface="Calibri"/>
                <a:ea typeface="Calibri"/>
                <a:cs typeface="Calibri"/>
                <a:hlinkClick r:id="rId8"/>
              </a:rPr>
              <a:t>Windows NVDA User Guide</a:t>
            </a:r>
            <a:endParaRPr lang="en-US" sz="4000" b="0" i="0">
              <a:solidFill>
                <a:srgbClr val="222222"/>
              </a:solidFill>
              <a:effectLst/>
              <a:latin typeface="Calibri"/>
              <a:ea typeface="Calibri"/>
              <a:cs typeface="Calibri"/>
            </a:endParaRPr>
          </a:p>
          <a:p>
            <a:pPr lvl="1">
              <a:lnSpc>
                <a:spcPct val="120000"/>
              </a:lnSpc>
              <a:buFont typeface="Wingdings" pitchFamily="2" charset="2"/>
              <a:buChar char="§"/>
            </a:pPr>
            <a:r>
              <a:rPr lang="en-US" sz="4000" b="0" i="0" dirty="0">
                <a:solidFill>
                  <a:srgbClr val="000000"/>
                </a:solidFill>
                <a:effectLst/>
                <a:latin typeface="Calibri"/>
                <a:ea typeface="Calibri"/>
                <a:cs typeface="Calibri"/>
                <a:hlinkClick r:id="rId9"/>
              </a:rPr>
              <a:t>Mac VoiceOver User Guide</a:t>
            </a:r>
            <a:endParaRPr lang="en-US" sz="4000" b="0" i="0">
              <a:solidFill>
                <a:srgbClr val="222222"/>
              </a:solidFill>
              <a:effectLst/>
              <a:latin typeface="Calibri"/>
              <a:ea typeface="Calibri"/>
              <a:cs typeface="Calibri"/>
            </a:endParaRPr>
          </a:p>
        </p:txBody>
      </p:sp>
      <p:sp>
        <p:nvSpPr>
          <p:cNvPr id="4" name="Content Placeholder 3">
            <a:extLst>
              <a:ext uri="{FF2B5EF4-FFF2-40B4-BE49-F238E27FC236}">
                <a16:creationId xmlns:a16="http://schemas.microsoft.com/office/drawing/2014/main" id="{FED23CD8-918E-8627-AB26-674F94214304}"/>
              </a:ext>
            </a:extLst>
          </p:cNvPr>
          <p:cNvSpPr>
            <a:spLocks noGrp="1"/>
          </p:cNvSpPr>
          <p:nvPr>
            <p:ph sz="half" idx="2"/>
          </p:nvPr>
        </p:nvSpPr>
        <p:spPr>
          <a:xfrm>
            <a:off x="6605336" y="1690688"/>
            <a:ext cx="4748463" cy="4276975"/>
          </a:xfrm>
        </p:spPr>
        <p:txBody>
          <a:bodyPr vert="horz" lIns="91440" tIns="45720" rIns="91440" bIns="45720" rtlCol="0" anchor="t">
            <a:normAutofit fontScale="40000" lnSpcReduction="20000"/>
          </a:bodyPr>
          <a:lstStyle/>
          <a:p>
            <a:pPr marL="0" indent="0">
              <a:lnSpc>
                <a:spcPct val="120000"/>
              </a:lnSpc>
              <a:buNone/>
            </a:pPr>
            <a:r>
              <a:rPr lang="en-US" sz="4500" b="1" dirty="0">
                <a:solidFill>
                  <a:srgbClr val="222222"/>
                </a:solidFill>
                <a:latin typeface="Calibri"/>
                <a:ea typeface="Calibri"/>
                <a:cs typeface="Calibri"/>
              </a:rPr>
              <a:t>Computers</a:t>
            </a:r>
          </a:p>
          <a:p>
            <a:pPr>
              <a:lnSpc>
                <a:spcPct val="120000"/>
              </a:lnSpc>
            </a:pPr>
            <a:r>
              <a:rPr lang="en-US" sz="4500" dirty="0">
                <a:latin typeface="Calibri"/>
                <a:ea typeface="Calibri"/>
                <a:cs typeface="Calibri"/>
              </a:rPr>
              <a:t>Provided laptops for training sessions with all software installed</a:t>
            </a:r>
          </a:p>
          <a:p>
            <a:pPr>
              <a:lnSpc>
                <a:spcPct val="120000"/>
              </a:lnSpc>
            </a:pPr>
            <a:r>
              <a:rPr lang="en-US" sz="4500" dirty="0">
                <a:latin typeface="Calibri"/>
                <a:ea typeface="Calibri"/>
                <a:cs typeface="Calibri"/>
              </a:rPr>
              <a:t>Notified supervisors to have all required software installed on work stations</a:t>
            </a:r>
          </a:p>
          <a:p>
            <a:pPr marL="0" indent="0" algn="l">
              <a:lnSpc>
                <a:spcPct val="120000"/>
              </a:lnSpc>
              <a:buNone/>
            </a:pPr>
            <a:r>
              <a:rPr lang="en-US" sz="4500" b="1" i="0" dirty="0">
                <a:solidFill>
                  <a:srgbClr val="222222"/>
                </a:solidFill>
                <a:effectLst/>
                <a:latin typeface="Calibri"/>
                <a:ea typeface="Calibri"/>
                <a:cs typeface="Calibri"/>
              </a:rPr>
              <a:t>Recommended</a:t>
            </a:r>
          </a:p>
          <a:p>
            <a:pPr>
              <a:lnSpc>
                <a:spcPct val="120000"/>
              </a:lnSpc>
            </a:pPr>
            <a:r>
              <a:rPr lang="en-US" sz="4500" b="0" i="0" dirty="0">
                <a:solidFill>
                  <a:srgbClr val="000000"/>
                </a:solidFill>
                <a:effectLst/>
                <a:latin typeface="Calibri"/>
                <a:ea typeface="Calibri"/>
                <a:cs typeface="Calibri"/>
                <a:hlinkClick r:id="rId10"/>
              </a:rPr>
              <a:t>CommonLook Validator</a:t>
            </a:r>
            <a:r>
              <a:rPr lang="en-US" sz="4500" b="0" i="0" dirty="0">
                <a:solidFill>
                  <a:srgbClr val="000000"/>
                </a:solidFill>
                <a:effectLst/>
                <a:latin typeface="Calibri"/>
                <a:ea typeface="Calibri"/>
                <a:cs typeface="Calibri"/>
              </a:rPr>
              <a:t> for PDFs (</a:t>
            </a:r>
            <a:r>
              <a:rPr lang="en-US" sz="4500" b="0" i="0" dirty="0">
                <a:solidFill>
                  <a:srgbClr val="222222"/>
                </a:solidFill>
                <a:effectLst/>
                <a:latin typeface="Calibri"/>
                <a:ea typeface="Calibri"/>
                <a:cs typeface="Calibri"/>
              </a:rPr>
              <a:t>Windows only</a:t>
            </a:r>
            <a:r>
              <a:rPr lang="en-US" sz="4500" b="0" i="0" dirty="0">
                <a:solidFill>
                  <a:srgbClr val="000000"/>
                </a:solidFill>
                <a:effectLst/>
                <a:latin typeface="Calibri"/>
                <a:ea typeface="Calibri"/>
                <a:cs typeface="Calibri"/>
              </a:rPr>
              <a:t>)</a:t>
            </a:r>
            <a:endParaRPr lang="en-US" sz="4500" b="0" i="0">
              <a:solidFill>
                <a:srgbClr val="222222"/>
              </a:solidFill>
              <a:effectLst/>
              <a:latin typeface="Calibri"/>
              <a:ea typeface="Calibri"/>
              <a:cs typeface="Calibri"/>
            </a:endParaRPr>
          </a:p>
          <a:p>
            <a:pPr marL="0" indent="0" algn="l">
              <a:lnSpc>
                <a:spcPct val="120000"/>
              </a:lnSpc>
              <a:buNone/>
            </a:pPr>
            <a:r>
              <a:rPr lang="en-US" sz="4500" b="0" i="0" dirty="0">
                <a:solidFill>
                  <a:srgbClr val="222222"/>
                </a:solidFill>
                <a:effectLst/>
                <a:latin typeface="Calibri"/>
                <a:ea typeface="Calibri"/>
                <a:cs typeface="Calibri"/>
              </a:rPr>
              <a:t>Available for Windows and Mac</a:t>
            </a:r>
          </a:p>
          <a:p>
            <a:pPr algn="l">
              <a:lnSpc>
                <a:spcPct val="120000"/>
              </a:lnSpc>
              <a:buFont typeface="Arial" panose="020B0604020202020204" pitchFamily="34" charset="0"/>
              <a:buChar char="•"/>
            </a:pPr>
            <a:r>
              <a:rPr lang="en-US" sz="4500" b="0" i="0" dirty="0">
                <a:solidFill>
                  <a:srgbClr val="222222"/>
                </a:solidFill>
                <a:effectLst/>
                <a:latin typeface="Calibri"/>
                <a:ea typeface="Calibri"/>
                <a:cs typeface="Calibri"/>
              </a:rPr>
              <a:t>Browser plug-ins (Chrome preferred):</a:t>
            </a:r>
          </a:p>
          <a:p>
            <a:pPr lvl="1" algn="l">
              <a:lnSpc>
                <a:spcPct val="120000"/>
              </a:lnSpc>
              <a:buFont typeface="Wingdings" pitchFamily="2" charset="2"/>
              <a:buChar char="§"/>
            </a:pPr>
            <a:r>
              <a:rPr lang="en-US" sz="4000" b="0" i="0" dirty="0">
                <a:solidFill>
                  <a:srgbClr val="000000"/>
                </a:solidFill>
                <a:effectLst/>
                <a:latin typeface="Calibri"/>
                <a:ea typeface="Calibri"/>
                <a:cs typeface="Calibri"/>
                <a:hlinkClick r:id="rId11"/>
              </a:rPr>
              <a:t>Grayscale the Web</a:t>
            </a:r>
            <a:r>
              <a:rPr lang="en-US" sz="4000" b="0" i="0" dirty="0">
                <a:solidFill>
                  <a:srgbClr val="222222"/>
                </a:solidFill>
                <a:effectLst/>
                <a:latin typeface="Calibri"/>
                <a:ea typeface="Calibri"/>
                <a:cs typeface="Calibri"/>
              </a:rPr>
              <a:t> or </a:t>
            </a:r>
            <a:r>
              <a:rPr lang="en-US" sz="4000" b="0" i="0" dirty="0">
                <a:solidFill>
                  <a:srgbClr val="000000"/>
                </a:solidFill>
                <a:effectLst/>
                <a:latin typeface="Calibri"/>
                <a:ea typeface="Calibri"/>
                <a:cs typeface="Calibri"/>
                <a:hlinkClick r:id="rId12"/>
              </a:rPr>
              <a:t>Penguinium</a:t>
            </a:r>
            <a:endParaRPr lang="en-US" sz="4000" b="0" i="0" dirty="0">
              <a:solidFill>
                <a:srgbClr val="222222"/>
              </a:solidFill>
              <a:effectLst/>
              <a:latin typeface="Calibri"/>
              <a:ea typeface="Calibri"/>
              <a:cs typeface="Calibri"/>
            </a:endParaRPr>
          </a:p>
          <a:p>
            <a:pPr lvl="1" algn="l">
              <a:lnSpc>
                <a:spcPct val="120000"/>
              </a:lnSpc>
              <a:buFont typeface="Wingdings" pitchFamily="2" charset="2"/>
              <a:buChar char="§"/>
            </a:pPr>
            <a:r>
              <a:rPr lang="en-US" sz="4000" b="0" i="0" dirty="0">
                <a:solidFill>
                  <a:srgbClr val="000000"/>
                </a:solidFill>
                <a:effectLst/>
                <a:latin typeface="Calibri"/>
                <a:ea typeface="Calibri"/>
                <a:cs typeface="Calibri"/>
                <a:hlinkClick r:id="rId13"/>
              </a:rPr>
              <a:t>Web Developer</a:t>
            </a:r>
            <a:endParaRPr lang="en-US" sz="4000" b="0" i="0" dirty="0">
              <a:solidFill>
                <a:srgbClr val="222222"/>
              </a:solidFill>
              <a:effectLst/>
              <a:latin typeface="Calibri"/>
              <a:ea typeface="Calibri"/>
              <a:cs typeface="Calibri"/>
            </a:endParaRPr>
          </a:p>
        </p:txBody>
      </p:sp>
    </p:spTree>
    <p:extLst>
      <p:ext uri="{BB962C8B-B14F-4D97-AF65-F5344CB8AC3E}">
        <p14:creationId xmlns:p14="http://schemas.microsoft.com/office/powerpoint/2010/main" val="3592446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EDE6-3FD8-6A84-56ED-AEF7EB3A3362}"/>
              </a:ext>
            </a:extLst>
          </p:cNvPr>
          <p:cNvSpPr>
            <a:spLocks noGrp="1"/>
          </p:cNvSpPr>
          <p:nvPr>
            <p:ph type="title"/>
          </p:nvPr>
        </p:nvSpPr>
        <p:spPr/>
        <p:txBody>
          <a:bodyPr/>
          <a:lstStyle/>
          <a:p>
            <a:r>
              <a:rPr lang="en-US" dirty="0"/>
              <a:t>But First, Evaluation</a:t>
            </a:r>
          </a:p>
        </p:txBody>
      </p:sp>
      <p:sp>
        <p:nvSpPr>
          <p:cNvPr id="3" name="Content Placeholder 2">
            <a:extLst>
              <a:ext uri="{FF2B5EF4-FFF2-40B4-BE49-F238E27FC236}">
                <a16:creationId xmlns:a16="http://schemas.microsoft.com/office/drawing/2014/main" id="{5D01DE8B-C5CB-7764-6F83-37E8D29BC11B}"/>
              </a:ext>
            </a:extLst>
          </p:cNvPr>
          <p:cNvSpPr>
            <a:spLocks noGrp="1"/>
          </p:cNvSpPr>
          <p:nvPr>
            <p:ph sz="half" idx="1"/>
          </p:nvPr>
        </p:nvSpPr>
        <p:spPr/>
        <p:txBody>
          <a:bodyPr>
            <a:normAutofit/>
          </a:bodyPr>
          <a:lstStyle/>
          <a:p>
            <a:pPr>
              <a:lnSpc>
                <a:spcPct val="100000"/>
              </a:lnSpc>
            </a:pPr>
            <a:r>
              <a:rPr lang="en-US" sz="3200" dirty="0"/>
              <a:t>Before student employees can fix a file, they need to know </a:t>
            </a:r>
          </a:p>
          <a:p>
            <a:pPr lvl="1">
              <a:lnSpc>
                <a:spcPct val="100000"/>
              </a:lnSpc>
              <a:buFont typeface="Wingdings" pitchFamily="2" charset="2"/>
              <a:buChar char="§"/>
            </a:pPr>
            <a:r>
              <a:rPr lang="en-US" sz="2800" b="1" dirty="0"/>
              <a:t>which</a:t>
            </a:r>
            <a:r>
              <a:rPr lang="en-US" sz="2800" dirty="0"/>
              <a:t> files need work and </a:t>
            </a:r>
          </a:p>
          <a:p>
            <a:pPr lvl="1">
              <a:lnSpc>
                <a:spcPct val="100000"/>
              </a:lnSpc>
              <a:buFont typeface="Wingdings" pitchFamily="2" charset="2"/>
              <a:buChar char="§"/>
            </a:pPr>
            <a:r>
              <a:rPr lang="en-US" sz="2800" b="1" dirty="0"/>
              <a:t>what</a:t>
            </a:r>
            <a:r>
              <a:rPr lang="en-US" sz="2800" dirty="0"/>
              <a:t> to fix</a:t>
            </a:r>
          </a:p>
        </p:txBody>
      </p:sp>
      <p:pic>
        <p:nvPicPr>
          <p:cNvPr id="8" name="Content Placeholder 7" descr="Section of the Ally Course Accessibility Report showing &quot;Content with the easiest issues to fix&quot; and &quot;Fix low scoring content.&quot;">
            <a:extLst>
              <a:ext uri="{FF2B5EF4-FFF2-40B4-BE49-F238E27FC236}">
                <a16:creationId xmlns:a16="http://schemas.microsoft.com/office/drawing/2014/main" id="{FE60DAAB-02D4-3F99-6735-EFAE9722DE2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3929" y="1825625"/>
            <a:ext cx="5158142" cy="4013200"/>
          </a:xfrm>
          <a:effectLst>
            <a:softEdge rad="12700"/>
          </a:effectLst>
        </p:spPr>
      </p:pic>
    </p:spTree>
    <p:extLst>
      <p:ext uri="{BB962C8B-B14F-4D97-AF65-F5344CB8AC3E}">
        <p14:creationId xmlns:p14="http://schemas.microsoft.com/office/powerpoint/2010/main" val="489908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CAA4-011D-6AE4-DB26-C2A6D8258FB2}"/>
              </a:ext>
            </a:extLst>
          </p:cNvPr>
          <p:cNvSpPr>
            <a:spLocks noGrp="1"/>
          </p:cNvSpPr>
          <p:nvPr>
            <p:ph type="title"/>
          </p:nvPr>
        </p:nvSpPr>
        <p:spPr/>
        <p:txBody>
          <a:bodyPr/>
          <a:lstStyle/>
          <a:p>
            <a:r>
              <a:rPr lang="en-US" dirty="0"/>
              <a:t>Eight-Point Evaluation</a:t>
            </a:r>
          </a:p>
        </p:txBody>
      </p:sp>
      <p:sp>
        <p:nvSpPr>
          <p:cNvPr id="3" name="Content Placeholder 2">
            <a:extLst>
              <a:ext uri="{FF2B5EF4-FFF2-40B4-BE49-F238E27FC236}">
                <a16:creationId xmlns:a16="http://schemas.microsoft.com/office/drawing/2014/main" id="{41A5D175-5DE6-2E87-F809-D8D8EFECEFE8}"/>
              </a:ext>
            </a:extLst>
          </p:cNvPr>
          <p:cNvSpPr>
            <a:spLocks noGrp="1"/>
          </p:cNvSpPr>
          <p:nvPr>
            <p:ph sz="half" idx="1"/>
          </p:nvPr>
        </p:nvSpPr>
        <p:spPr>
          <a:xfrm>
            <a:off x="838200" y="1825625"/>
            <a:ext cx="4768516" cy="4013200"/>
          </a:xfrm>
        </p:spPr>
        <p:txBody>
          <a:bodyPr>
            <a:normAutofit fontScale="92500" lnSpcReduction="10000"/>
          </a:bodyPr>
          <a:lstStyle/>
          <a:p>
            <a:pPr>
              <a:lnSpc>
                <a:spcPct val="100000"/>
              </a:lnSpc>
              <a:buFont typeface="Lobster"/>
              <a:buChar char="•"/>
            </a:pPr>
            <a:r>
              <a:rPr lang="en-US" sz="3200" dirty="0">
                <a:sym typeface="Lobster"/>
              </a:rPr>
              <a:t>Is it legible?</a:t>
            </a:r>
          </a:p>
          <a:p>
            <a:pPr>
              <a:lnSpc>
                <a:spcPct val="100000"/>
              </a:lnSpc>
              <a:spcBef>
                <a:spcPts val="1333"/>
              </a:spcBef>
              <a:buFont typeface="Lobster"/>
              <a:buChar char="•"/>
            </a:pPr>
            <a:r>
              <a:rPr lang="en-US" sz="3200" dirty="0">
                <a:sym typeface="Lobster"/>
              </a:rPr>
              <a:t>Is it searchable and selectable?</a:t>
            </a:r>
          </a:p>
          <a:p>
            <a:pPr>
              <a:lnSpc>
                <a:spcPct val="100000"/>
              </a:lnSpc>
              <a:spcBef>
                <a:spcPts val="1333"/>
              </a:spcBef>
              <a:buFont typeface="Lobster"/>
              <a:buChar char="•"/>
            </a:pPr>
            <a:r>
              <a:rPr lang="en-US" sz="3200" dirty="0">
                <a:sym typeface="Lobster"/>
              </a:rPr>
              <a:t>Can you zoom to 400%?</a:t>
            </a:r>
          </a:p>
          <a:p>
            <a:pPr>
              <a:lnSpc>
                <a:spcPct val="100000"/>
              </a:lnSpc>
              <a:spcBef>
                <a:spcPts val="1333"/>
              </a:spcBef>
              <a:spcAft>
                <a:spcPts val="1333"/>
              </a:spcAft>
              <a:buFont typeface="Lobster"/>
              <a:buChar char="•"/>
            </a:pPr>
            <a:r>
              <a:rPr lang="en-US" sz="3200" dirty="0">
                <a:sym typeface="Lobster"/>
              </a:rPr>
              <a:t>Does it have a good title?</a:t>
            </a:r>
          </a:p>
        </p:txBody>
      </p:sp>
      <p:sp>
        <p:nvSpPr>
          <p:cNvPr id="4" name="Content Placeholder 3">
            <a:extLst>
              <a:ext uri="{FF2B5EF4-FFF2-40B4-BE49-F238E27FC236}">
                <a16:creationId xmlns:a16="http://schemas.microsoft.com/office/drawing/2014/main" id="{3531705B-2EE0-1D51-FDC0-D3644E9B1FD2}"/>
              </a:ext>
            </a:extLst>
          </p:cNvPr>
          <p:cNvSpPr>
            <a:spLocks noGrp="1"/>
          </p:cNvSpPr>
          <p:nvPr>
            <p:ph sz="half" idx="2"/>
          </p:nvPr>
        </p:nvSpPr>
        <p:spPr>
          <a:xfrm>
            <a:off x="5606716" y="1825625"/>
            <a:ext cx="5747084" cy="4013200"/>
          </a:xfrm>
        </p:spPr>
        <p:txBody>
          <a:bodyPr>
            <a:normAutofit fontScale="92500" lnSpcReduction="10000"/>
          </a:bodyPr>
          <a:lstStyle/>
          <a:p>
            <a:pPr>
              <a:lnSpc>
                <a:spcPct val="100000"/>
              </a:lnSpc>
              <a:buFont typeface="Lobster"/>
              <a:buChar char="•"/>
            </a:pPr>
            <a:r>
              <a:rPr lang="en-US" sz="3200" dirty="0">
                <a:sym typeface="Pacifico"/>
              </a:rPr>
              <a:t>Is link text descriptive?</a:t>
            </a:r>
          </a:p>
          <a:p>
            <a:pPr>
              <a:lnSpc>
                <a:spcPct val="100000"/>
              </a:lnSpc>
              <a:spcBef>
                <a:spcPts val="1333"/>
              </a:spcBef>
              <a:buFont typeface="Lobster"/>
              <a:buChar char="•"/>
            </a:pPr>
            <a:r>
              <a:rPr lang="en-US" sz="3200" dirty="0">
                <a:sym typeface="Pacifico"/>
              </a:rPr>
              <a:t>Color</a:t>
            </a:r>
          </a:p>
          <a:p>
            <a:pPr marL="914400" lvl="2" indent="-457200">
              <a:lnSpc>
                <a:spcPct val="100000"/>
              </a:lnSpc>
              <a:buFont typeface="Wingdings" pitchFamily="2" charset="2"/>
              <a:buChar char="§"/>
            </a:pPr>
            <a:r>
              <a:rPr lang="en-US" sz="2800" dirty="0">
                <a:sym typeface="Pacifico"/>
              </a:rPr>
              <a:t>Is there enough contrast between text and background color? </a:t>
            </a:r>
          </a:p>
          <a:p>
            <a:pPr marL="914400" lvl="2" indent="-457200">
              <a:lnSpc>
                <a:spcPct val="100000"/>
              </a:lnSpc>
              <a:buFont typeface="Wingdings" pitchFamily="2" charset="2"/>
              <a:buChar char="§"/>
            </a:pPr>
            <a:r>
              <a:rPr lang="en-US" sz="2800" dirty="0">
                <a:sym typeface="Pacifico"/>
              </a:rPr>
              <a:t>Does color convey meaning? </a:t>
            </a:r>
          </a:p>
          <a:p>
            <a:pPr>
              <a:lnSpc>
                <a:spcPct val="100000"/>
              </a:lnSpc>
              <a:spcBef>
                <a:spcPts val="1333"/>
              </a:spcBef>
              <a:buFont typeface="Lobster"/>
              <a:buChar char="•"/>
            </a:pPr>
            <a:r>
              <a:rPr lang="en-US" sz="3200" dirty="0">
                <a:sym typeface="Pacifico"/>
              </a:rPr>
              <a:t>Are videos captioned?</a:t>
            </a:r>
          </a:p>
          <a:p>
            <a:pPr>
              <a:lnSpc>
                <a:spcPct val="100000"/>
              </a:lnSpc>
              <a:spcBef>
                <a:spcPts val="1333"/>
              </a:spcBef>
              <a:spcAft>
                <a:spcPts val="1333"/>
              </a:spcAft>
              <a:buFont typeface="Lobster"/>
              <a:buChar char="•"/>
            </a:pPr>
            <a:r>
              <a:rPr lang="en-US" sz="3200" dirty="0">
                <a:sym typeface="Pacifico"/>
              </a:rPr>
              <a:t>Can you navigate entirely via keyboard (no mouse)?</a:t>
            </a:r>
          </a:p>
        </p:txBody>
      </p:sp>
    </p:spTree>
    <p:extLst>
      <p:ext uri="{BB962C8B-B14F-4D97-AF65-F5344CB8AC3E}">
        <p14:creationId xmlns:p14="http://schemas.microsoft.com/office/powerpoint/2010/main" val="2407631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TC Overlook Medium"/>
        <a:ea typeface=""/>
        <a:cs typeface=""/>
      </a:majorFont>
      <a:minorFont>
        <a:latin typeface="ATC Overl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5816F6F-6492-4E17-B527-19C77B9AE311}">
  <we:reference id="wa104381063" version="1.0.0.0" store="en-US" storeType="OMEX"/>
  <we:alternateReferences>
    <we:reference id="WA104381063" version="1.0.0.0"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39283</TotalTime>
  <Words>1004</Words>
  <Application>Microsoft Office PowerPoint</Application>
  <PresentationFormat>Widescreen</PresentationFormat>
  <Paragraphs>205</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Evaluating Document Accessibility: Training Student Employees </vt:lpstr>
      <vt:lpstr>Goals</vt:lpstr>
      <vt:lpstr>Accessible Course Materials</vt:lpstr>
      <vt:lpstr>Student Employees</vt:lpstr>
      <vt:lpstr>WebAIM Accessible Documents Training</vt:lpstr>
      <vt:lpstr>Structure (weeks/modules)</vt:lpstr>
      <vt:lpstr>Software and Tools</vt:lpstr>
      <vt:lpstr>But First, Evaluation</vt:lpstr>
      <vt:lpstr>Eight-Point Evaluation</vt:lpstr>
      <vt:lpstr>Eight Point Evaluation</vt:lpstr>
      <vt:lpstr>Microsoft Word (Office) Evaluations</vt:lpstr>
      <vt:lpstr>PDF Evaluations: Adobe Acrobat DC Pro</vt:lpstr>
      <vt:lpstr>Don’t Fix Scanned PDFs (if you can possibly avoid it)</vt:lpstr>
      <vt:lpstr>Evaluation Assessment</vt:lpstr>
      <vt:lpstr>Wrap-Up (Final Week)</vt:lpstr>
      <vt:lpstr>Iterations</vt:lpstr>
      <vt:lpstr>Next Steps</vt:lpstr>
      <vt:lpstr>Questions</vt:lpstr>
      <vt:lpstr>Presenters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&amp; Universal Design</dc:title>
  <dc:creator>Universal Design Center</dc:creator>
  <cp:lastModifiedBy>Microsoft Office User</cp:lastModifiedBy>
  <cp:revision>1656</cp:revision>
  <cp:lastPrinted>2019-04-05T20:12:06Z</cp:lastPrinted>
  <dcterms:created xsi:type="dcterms:W3CDTF">2017-05-05T17:29:17Z</dcterms:created>
  <dcterms:modified xsi:type="dcterms:W3CDTF">2023-11-03T21:02:27Z</dcterms:modified>
</cp:coreProperties>
</file>