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3.xml" ContentType="application/vnd.openxmlformats-officedocument.presentationml.notesSlide+xml"/>
  <Override PartName="/ppt/ink/ink4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notesSlides/notesSlide26.xml" ContentType="application/vnd.openxmlformats-officedocument.presentationml.notesSlide+xml"/>
  <Override PartName="/ppt/ink/ink88.xml" ContentType="application/inkml+xml"/>
  <Override PartName="/ppt/ink/ink89.xml" ContentType="application/inkml+xml"/>
  <Override PartName="/ppt/ink/ink90.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91.xml" ContentType="application/inkml+xml"/>
  <Override PartName="/ppt/ink/ink92.xml" ContentType="application/inkml+xml"/>
  <Override PartName="/ppt/notesSlides/notesSlide31.xml" ContentType="application/vnd.openxmlformats-officedocument.presentationml.notesSlide+xml"/>
  <Override PartName="/ppt/ink/ink93.xml" ContentType="application/inkml+xml"/>
  <Override PartName="/ppt/notesSlides/notesSlide32.xml" ContentType="application/vnd.openxmlformats-officedocument.presentationml.notesSlide+xml"/>
  <Override PartName="/ppt/ink/ink9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95.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71"/>
  </p:notesMasterIdLst>
  <p:handoutMasterIdLst>
    <p:handoutMasterId r:id="rId72"/>
  </p:handoutMasterIdLst>
  <p:sldIdLst>
    <p:sldId id="282" r:id="rId5"/>
    <p:sldId id="269" r:id="rId6"/>
    <p:sldId id="442" r:id="rId7"/>
    <p:sldId id="474" r:id="rId8"/>
    <p:sldId id="446" r:id="rId9"/>
    <p:sldId id="524" r:id="rId10"/>
    <p:sldId id="433" r:id="rId11"/>
    <p:sldId id="272" r:id="rId12"/>
    <p:sldId id="275" r:id="rId13"/>
    <p:sldId id="449" r:id="rId14"/>
    <p:sldId id="450" r:id="rId15"/>
    <p:sldId id="525" r:id="rId16"/>
    <p:sldId id="477" r:id="rId17"/>
    <p:sldId id="479" r:id="rId18"/>
    <p:sldId id="481" r:id="rId19"/>
    <p:sldId id="483" r:id="rId20"/>
    <p:sldId id="466" r:id="rId21"/>
    <p:sldId id="439" r:id="rId22"/>
    <p:sldId id="440" r:id="rId23"/>
    <p:sldId id="441" r:id="rId24"/>
    <p:sldId id="438" r:id="rId25"/>
    <p:sldId id="444" r:id="rId26"/>
    <p:sldId id="445" r:id="rId27"/>
    <p:sldId id="453" r:id="rId28"/>
    <p:sldId id="471" r:id="rId29"/>
    <p:sldId id="452" r:id="rId30"/>
    <p:sldId id="484" r:id="rId31"/>
    <p:sldId id="486" r:id="rId32"/>
    <p:sldId id="489" r:id="rId33"/>
    <p:sldId id="454" r:id="rId34"/>
    <p:sldId id="472" r:id="rId35"/>
    <p:sldId id="475" r:id="rId36"/>
    <p:sldId id="456" r:id="rId37"/>
    <p:sldId id="459" r:id="rId38"/>
    <p:sldId id="467" r:id="rId39"/>
    <p:sldId id="490" r:id="rId40"/>
    <p:sldId id="461" r:id="rId41"/>
    <p:sldId id="464" r:id="rId42"/>
    <p:sldId id="465" r:id="rId43"/>
    <p:sldId id="526" r:id="rId44"/>
    <p:sldId id="493" r:id="rId45"/>
    <p:sldId id="494" r:id="rId46"/>
    <p:sldId id="495" r:id="rId47"/>
    <p:sldId id="497" r:id="rId48"/>
    <p:sldId id="499" r:id="rId49"/>
    <p:sldId id="500" r:id="rId50"/>
    <p:sldId id="502" r:id="rId51"/>
    <p:sldId id="504" r:id="rId52"/>
    <p:sldId id="505" r:id="rId53"/>
    <p:sldId id="506" r:id="rId54"/>
    <p:sldId id="508" r:id="rId55"/>
    <p:sldId id="510" r:id="rId56"/>
    <p:sldId id="511" r:id="rId57"/>
    <p:sldId id="513" r:id="rId58"/>
    <p:sldId id="514" r:id="rId59"/>
    <p:sldId id="516" r:id="rId60"/>
    <p:sldId id="517" r:id="rId61"/>
    <p:sldId id="519" r:id="rId62"/>
    <p:sldId id="520" r:id="rId63"/>
    <p:sldId id="522" r:id="rId64"/>
    <p:sldId id="521" r:id="rId65"/>
    <p:sldId id="523" r:id="rId66"/>
    <p:sldId id="527" r:id="rId67"/>
    <p:sldId id="468" r:id="rId68"/>
    <p:sldId id="470" r:id="rId69"/>
    <p:sldId id="292" r:id="rId70"/>
  </p:sldIdLst>
  <p:sldSz cx="12192000" cy="6858000"/>
  <p:notesSz cx="6858000" cy="9144000"/>
  <p:custDataLst>
    <p:tags r:id="rId7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864" userDrawn="1">
          <p15:clr>
            <a:srgbClr val="A4A3A4"/>
          </p15:clr>
        </p15:guide>
        <p15:guide id="3" pos="39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2FA84A-C395-18CE-9938-5948DB7A6D50}" name="Carolyn Elias" initials="CE" userId="S::Carolyn.Elias@surreyplace.ca::e905366d-453c-46a4-9c08-3ff88b6f74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3"/>
    <a:srgbClr val="302D79"/>
    <a:srgbClr val="DDF3F0"/>
    <a:srgbClr val="8BAF3C"/>
    <a:srgbClr val="D62056"/>
    <a:srgbClr val="2C276F"/>
    <a:srgbClr val="8FB04A"/>
    <a:srgbClr val="53C1B2"/>
    <a:srgbClr val="FFFFFF"/>
    <a:srgbClr val="EEE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9AB86-3289-B8BD-2B0C-2FB4AB078A61}" v="1" dt="2023-11-07T03:26:25.817"/>
    <p1510:client id="{2A735620-635A-46DD-BAEE-F753D1B1FE6E}" v="3" dt="2023-11-07T03:29:42.564"/>
    <p1510:client id="{798F4F3F-7572-43F4-8E5D-422942A08611}" v="2901" dt="2023-11-07T20:08:36.554"/>
    <p1510:client id="{7D9AFF3B-5117-4ADF-B4B0-68A52B3178EE}" v="426" dt="2023-11-07T18:51:56.514"/>
    <p1510:client id="{AF7A3206-3D0E-D0AB-F154-70CBC62F4865}" v="110" dt="2023-11-06T22:46:55.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148" autoAdjust="0"/>
  </p:normalViewPr>
  <p:slideViewPr>
    <p:cSldViewPr snapToGrid="0">
      <p:cViewPr varScale="1">
        <p:scale>
          <a:sx n="72" d="100"/>
          <a:sy n="72" d="100"/>
        </p:scale>
        <p:origin x="621" y="62"/>
      </p:cViewPr>
      <p:guideLst>
        <p:guide orient="horz" pos="2160"/>
        <p:guide pos="864"/>
        <p:guide pos="39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b="1">
                <a:solidFill>
                  <a:schemeClr val="tx1"/>
                </a:solidFill>
              </a:rPr>
              <a:t>Participants N=8</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strCache>
            </c:strRef>
          </c:tx>
          <c:spPr>
            <a:ln>
              <a:solidFill>
                <a:schemeClr val="tx1"/>
              </a:solidFill>
            </a:ln>
          </c:spPr>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tx1"/>
                </a:solidFill>
                <a:round/>
              </a:ln>
              <a:effectLst/>
            </c:spPr>
            <c:extLst>
              <c:ext xmlns:c16="http://schemas.microsoft.com/office/drawing/2014/chart" uri="{C3380CC4-5D6E-409C-BE32-E72D297353CC}">
                <c16:uniqueId val="{00000001-124A-4659-ABF2-9F7C8E378A92}"/>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tx1"/>
                </a:solidFill>
                <a:round/>
              </a:ln>
              <a:effectLst/>
            </c:spPr>
            <c:extLst>
              <c:ext xmlns:c16="http://schemas.microsoft.com/office/drawing/2014/chart" uri="{C3380CC4-5D6E-409C-BE32-E72D297353CC}">
                <c16:uniqueId val="{00000003-124A-4659-ABF2-9F7C8E378A92}"/>
              </c:ext>
            </c:extLst>
          </c:dPt>
          <c:dLbls>
            <c:dLbl>
              <c:idx val="0"/>
              <c:layout>
                <c:manualLayout>
                  <c:x val="-0.14718727110543847"/>
                  <c:y val="-0.1722974878413708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24A-4659-ABF2-9F7C8E378A92}"/>
                </c:ext>
              </c:extLst>
            </c:dLbl>
            <c:dLbl>
              <c:idx val="1"/>
              <c:layout>
                <c:manualLayout>
                  <c:x val="0.12262463346653033"/>
                  <c:y val="0.1767468647499418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24A-4659-ABF2-9F7C8E378A92}"/>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Advisors with IDD</c:v>
                </c:pt>
                <c:pt idx="1">
                  <c:v>Supporters (without IDD)</c:v>
                </c:pt>
              </c:strCache>
            </c:strRef>
          </c:cat>
          <c:val>
            <c:numRef>
              <c:f>Sheet1!$B$2:$B$3</c:f>
              <c:numCache>
                <c:formatCode>General</c:formatCode>
                <c:ptCount val="2"/>
                <c:pt idx="0">
                  <c:v>6</c:v>
                </c:pt>
                <c:pt idx="1">
                  <c:v>2</c:v>
                </c:pt>
              </c:numCache>
            </c:numRef>
          </c:val>
          <c:extLst>
            <c:ext xmlns:c16="http://schemas.microsoft.com/office/drawing/2014/chart" uri="{C3380CC4-5D6E-409C-BE32-E72D297353CC}">
              <c16:uniqueId val="{00000004-124A-4659-ABF2-9F7C8E378A9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2.3500975492967788E-2"/>
          <c:y val="0.73381913994372316"/>
          <c:w val="0.95946737574562824"/>
          <c:h val="0.2340876364014651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solidFill>
                  <a:sysClr val="windowText" lastClr="000000"/>
                </a:solidFill>
              </a:rPr>
              <a:t>Location of Advisors with IDD N=6</a:t>
            </a:r>
          </a:p>
        </c:rich>
      </c:tx>
      <c:layout>
        <c:manualLayout>
          <c:xMode val="edge"/>
          <c:yMode val="edge"/>
          <c:x val="0.1871226538146098"/>
          <c:y val="2.52825171990793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Sheet1!$B$7</c:f>
              <c:strCache>
                <c:ptCount val="1"/>
              </c:strCache>
            </c:strRef>
          </c:tx>
          <c:spPr>
            <a:solidFill>
              <a:srgbClr val="302D79"/>
            </a:solidFill>
            <a:ln>
              <a:solidFill>
                <a:schemeClr val="tx1"/>
              </a:solidFill>
            </a:ln>
            <a:effectLst/>
          </c:spPr>
          <c:invertIfNegative val="0"/>
          <c:dPt>
            <c:idx val="0"/>
            <c:invertIfNegative val="0"/>
            <c:bubble3D val="0"/>
            <c:spPr>
              <a:solidFill>
                <a:schemeClr val="accent3"/>
              </a:solidFill>
              <a:ln>
                <a:solidFill>
                  <a:schemeClr val="tx1"/>
                </a:solidFill>
              </a:ln>
              <a:effectLst/>
            </c:spPr>
            <c:extLst>
              <c:ext xmlns:c16="http://schemas.microsoft.com/office/drawing/2014/chart" uri="{C3380CC4-5D6E-409C-BE32-E72D297353CC}">
                <c16:uniqueId val="{00000002-DB69-4BC8-928B-1FA34F38D623}"/>
              </c:ext>
            </c:extLst>
          </c:dPt>
          <c:dPt>
            <c:idx val="1"/>
            <c:invertIfNegative val="0"/>
            <c:bubble3D val="0"/>
            <c:spPr>
              <a:solidFill>
                <a:srgbClr val="EEEEF8"/>
              </a:solidFill>
              <a:ln>
                <a:solidFill>
                  <a:schemeClr val="tx1"/>
                </a:solidFill>
              </a:ln>
              <a:effectLst/>
            </c:spPr>
            <c:extLst>
              <c:ext xmlns:c16="http://schemas.microsoft.com/office/drawing/2014/chart" uri="{C3380CC4-5D6E-409C-BE32-E72D297353CC}">
                <c16:uniqueId val="{00000001-DB69-4BC8-928B-1FA34F38D623}"/>
              </c:ext>
            </c:extLst>
          </c:dPt>
          <c:dLbls>
            <c:dLbl>
              <c:idx val="0"/>
              <c:layout>
                <c:manualLayout>
                  <c:x val="-2.9793575097638472E-3"/>
                  <c:y val="0.331706625651920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69-4BC8-928B-1FA34F38D623}"/>
                </c:ext>
              </c:extLst>
            </c:dLbl>
            <c:dLbl>
              <c:idx val="1"/>
              <c:layout>
                <c:manualLayout>
                  <c:x val="0"/>
                  <c:y val="0.128478983857809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69-4BC8-928B-1FA34F38D62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Sheet1!$A$8:$A$9</c:f>
              <c:strCache>
                <c:ptCount val="2"/>
                <c:pt idx="0">
                  <c:v>Ontario</c:v>
                </c:pt>
                <c:pt idx="1">
                  <c:v>Newfoundland</c:v>
                </c:pt>
              </c:strCache>
            </c:strRef>
          </c:cat>
          <c:val>
            <c:numRef>
              <c:f>Sheet1!$B$8:$B$9</c:f>
              <c:numCache>
                <c:formatCode>General</c:formatCode>
                <c:ptCount val="2"/>
                <c:pt idx="0">
                  <c:v>5</c:v>
                </c:pt>
                <c:pt idx="1">
                  <c:v>1</c:v>
                </c:pt>
              </c:numCache>
            </c:numRef>
          </c:val>
          <c:extLst>
            <c:ext xmlns:c16="http://schemas.microsoft.com/office/drawing/2014/chart" uri="{C3380CC4-5D6E-409C-BE32-E72D297353CC}">
              <c16:uniqueId val="{00000000-DB69-4BC8-928B-1FA34F38D623}"/>
            </c:ext>
          </c:extLst>
        </c:ser>
        <c:dLbls>
          <c:showLegendKey val="0"/>
          <c:showVal val="0"/>
          <c:showCatName val="0"/>
          <c:showSerName val="0"/>
          <c:showPercent val="0"/>
          <c:showBubbleSize val="0"/>
        </c:dLbls>
        <c:gapWidth val="75"/>
        <c:overlap val="40"/>
        <c:axId val="521045672"/>
        <c:axId val="521046032"/>
      </c:barChart>
      <c:catAx>
        <c:axId val="52104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521046032"/>
        <c:crosses val="autoZero"/>
        <c:auto val="1"/>
        <c:lblAlgn val="ctr"/>
        <c:lblOffset val="100"/>
        <c:noMultiLvlLbl val="0"/>
      </c:catAx>
      <c:valAx>
        <c:axId val="5210460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2104567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b="1">
                <a:solidFill>
                  <a:schemeClr val="tx1"/>
                </a:solidFill>
              </a:rPr>
              <a:t>Supporter</a:t>
            </a:r>
            <a:r>
              <a:rPr lang="en-US" sz="1800" b="1" baseline="0">
                <a:solidFill>
                  <a:schemeClr val="tx1"/>
                </a:solidFill>
              </a:rPr>
              <a:t> (without IDD) Relationship to Advisor with IDD N=2</a:t>
            </a:r>
            <a:endParaRPr lang="en-US" sz="1800" b="1">
              <a:solidFill>
                <a:schemeClr val="tx1"/>
              </a:solidFill>
            </a:endParaRPr>
          </a:p>
        </c:rich>
      </c:tx>
      <c:layout>
        <c:manualLayout>
          <c:xMode val="edge"/>
          <c:yMode val="edge"/>
          <c:x val="0.1681184941457710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8097711203604051"/>
          <c:y val="0.22553901620618261"/>
          <c:w val="0.26370840847013544"/>
          <c:h val="0.65545798529306787"/>
        </c:manualLayout>
      </c:layout>
      <c:doughnutChart>
        <c:varyColors val="1"/>
        <c:ser>
          <c:idx val="0"/>
          <c:order val="0"/>
          <c:spPr>
            <a:ln>
              <a:solidFill>
                <a:schemeClr val="tx1"/>
              </a:solidFill>
            </a:ln>
          </c:spPr>
          <c:dPt>
            <c:idx val="0"/>
            <c:bubble3D val="0"/>
            <c:spPr>
              <a:solidFill>
                <a:schemeClr val="accent1"/>
              </a:solidFill>
              <a:ln w="19050">
                <a:solidFill>
                  <a:schemeClr val="tx1"/>
                </a:solidFill>
              </a:ln>
              <a:effectLst/>
            </c:spPr>
            <c:extLst>
              <c:ext xmlns:c16="http://schemas.microsoft.com/office/drawing/2014/chart" uri="{C3380CC4-5D6E-409C-BE32-E72D297353CC}">
                <c16:uniqueId val="{00000001-5E19-4F69-ACD5-D57625F76B8B}"/>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5E19-4F69-ACD5-D57625F76B8B}"/>
              </c:ext>
            </c:extLst>
          </c:dPt>
          <c:dPt>
            <c:idx val="2"/>
            <c:bubble3D val="0"/>
            <c:spPr>
              <a:solidFill>
                <a:srgbClr val="DDF3F0"/>
              </a:solidFill>
              <a:ln w="19050">
                <a:solidFill>
                  <a:schemeClr val="tx1"/>
                </a:solidFill>
              </a:ln>
              <a:effectLst/>
            </c:spPr>
            <c:extLst>
              <c:ext xmlns:c16="http://schemas.microsoft.com/office/drawing/2014/chart" uri="{C3380CC4-5D6E-409C-BE32-E72D297353CC}">
                <c16:uniqueId val="{00000005-5E19-4F69-ACD5-D57625F76B8B}"/>
              </c:ext>
            </c:extLst>
          </c:dPt>
          <c:cat>
            <c:strRef>
              <c:f>Sheet1!$A$11:$A$13</c:f>
              <c:strCache>
                <c:ptCount val="3"/>
                <c:pt idx="1">
                  <c:v>Father</c:v>
                </c:pt>
                <c:pt idx="2">
                  <c:v>Husband</c:v>
                </c:pt>
              </c:strCache>
            </c:strRef>
          </c:cat>
          <c:val>
            <c:numRef>
              <c:f>Sheet1!$B$11:$B$13</c:f>
              <c:numCache>
                <c:formatCode>General</c:formatCode>
                <c:ptCount val="3"/>
                <c:pt idx="1">
                  <c:v>1</c:v>
                </c:pt>
                <c:pt idx="2">
                  <c:v>1</c:v>
                </c:pt>
              </c:numCache>
            </c:numRef>
          </c:val>
          <c:extLst>
            <c:ext xmlns:c16="http://schemas.microsoft.com/office/drawing/2014/chart" uri="{C3380CC4-5D6E-409C-BE32-E72D297353CC}">
              <c16:uniqueId val="{00000006-5E19-4F69-ACD5-D57625F76B8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0"/>
        <c:delete val="1"/>
      </c:legendEntry>
      <c:layout>
        <c:manualLayout>
          <c:xMode val="edge"/>
          <c:yMode val="edge"/>
          <c:x val="5.8083498173882281E-2"/>
          <c:y val="0.5199749817905438"/>
          <c:w val="0.27213754594359379"/>
          <c:h val="0.39384113210790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49E810-DAFE-4B9D-B9E1-3C58553E09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3C7F31-01F2-4BB4-8F59-E9FB20993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89F5B9-745A-45D3-9FA1-7F26AD233E62}" type="datetimeFigureOut">
              <a:rPr lang="en-US" smtClean="0"/>
              <a:t>11/7/2023</a:t>
            </a:fld>
            <a:endParaRPr lang="en-US"/>
          </a:p>
        </p:txBody>
      </p:sp>
      <p:sp>
        <p:nvSpPr>
          <p:cNvPr id="4" name="Footer Placeholder 3">
            <a:extLst>
              <a:ext uri="{FF2B5EF4-FFF2-40B4-BE49-F238E27FC236}">
                <a16:creationId xmlns:a16="http://schemas.microsoft.com/office/drawing/2014/main" id="{680B8ECD-D279-4106-A218-7262E06C01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AAB30B-E18A-46A8-B426-008BF33230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2DB610-16E2-43C3-ABDC-7840A83843B6}" type="slidenum">
              <a:rPr lang="en-US" smtClean="0"/>
              <a:t>‹#›</a:t>
            </a:fld>
            <a:endParaRPr lang="en-US"/>
          </a:p>
        </p:txBody>
      </p:sp>
    </p:spTree>
    <p:extLst>
      <p:ext uri="{BB962C8B-B14F-4D97-AF65-F5344CB8AC3E}">
        <p14:creationId xmlns:p14="http://schemas.microsoft.com/office/powerpoint/2010/main" val="216938204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07:11.641"/>
    </inkml:context>
    <inkml:brush xml:id="br0">
      <inkml:brushProperty name="width" value="0.035" units="cm"/>
      <inkml:brushProperty name="height" value="0.035" units="cm"/>
      <inkml:brushProperty name="color" value="#5B2D90"/>
    </inkml:brush>
  </inkml:definitions>
  <inkml:trace contextRef="#ctx0" brushRef="#br0">208 138 24575,'-29'-1'0,"10"0"0,-29 4 0,41-2 0,1 0 0,0 0 0,0 1 0,0 0 0,0 0 0,0 0 0,0 1 0,-9 5 0,12-5 0,0-1 0,0 0 0,0 0 0,-1 0 0,1 0 0,0-1 0,-7 3 0,9-4 0,1 0 0,0 0 0,-1 0 0,1 0 0,-1 0 0,1 0 0,-1 0 0,1 0 0,-1 0 0,1 0 0,-1-1 0,1 1 0,-1 0 0,1 0 0,0 0 0,-1-1 0,1 1 0,-1 0 0,1 0 0,0-1 0,-1 1 0,0-1 0,1 0 0,-1 0 0,1 0 0,-1 0 0,1 0 0,-1-1 0,1 1 0,-1 0 0,1 0 0,0-1 0,0 1 0,0 0 0,0-2 0,0 0 0,0 1 0,0-1 0,0 1 0,1-1 0,-1 1 0,1 0 0,-1-1 0,1 1 0,0 0 0,0-1 0,0 1 0,0 0 0,1 0 0,-1 0 0,1 0 0,-1 0 0,1 0 0,-1 0 0,4-2 0,0 1 0,0-1 0,-1 1 0,1 0 0,1 1 0,-1-1 0,0 1 0,10-2 0,4-1 0,28-2 0,-8 2 0,-13 2 0,-22 4 0,-1-1 0,0-1 0,1 1 0,-1 0 0,0-1 0,0 0 0,1 1 0,-1-1 0,0 0 0,0-1 0,0 1 0,0-1 0,0 1 0,0-1 0,-1 0 0,1 0 0,0 0 0,3-4 0,6-10 0,-10 12 0,0 1 0,0 0 0,1 0 0,-1 0 0,1 0 0,5-4 0,-8 7 0,0 0 0,0 0 0,0 0 0,1 0 0,-1 0 0,0 0 0,0 0 0,0 0 0,0 0 0,0 0 0,0 0 0,0 0 0,1 0 0,-1 0 0,0 0 0,0 0 0,0 0 0,0 0 0,0 0 0,0 0 0,0 0 0,1 0 0,-1 0 0,0 0 0,0 0 0,0 0 0,0 0 0,0 0 0,0 0 0,0 1 0,0-1 0,0 0 0,1 0 0,-1 0 0,0 0 0,0 0 0,0 0 0,0 0 0,0 0 0,0 0 0,0 1 0,0-1 0,0 0 0,0 0 0,0 0 0,2 9 0,-2 11 0,0-19 0,-1 11 0,0-1 0,-4 16 0,-3 14 0,-5 42 0,12-82 0,0-4 0,-1-10 0,-1-18 0,4-12 0,-2-29 0,1 72 0,0 0 0,0 0 0,0 0 0,0 0 0,0 0 0,0 0 0,0-1 0,0 1 0,0 0 0,0 0 0,0 0 0,0 0 0,0 0 0,0 0 0,0 0 0,0-1 0,0 1 0,0 0 0,0 0 0,0 0 0,0 0 0,0 0 0,0 0 0,0 0 0,-1 0 0,1-1 0,0 1 0,0 0 0,0 0 0,0 0 0,0 0 0,0 0 0,0 0 0,0 0 0,0 0 0,0 0 0,-1 0 0,1 0 0,0 0 0,0 0 0,0 0 0,0 0 0,0 0 0,0 0 0,0 0 0,-1 0 0,1 0 0,0 0 0,0 0 0,0 0 0,0 0 0,-6 6 0,-2 10 0,-12 55 0,11-35 0,7-87 0,3 32 0,0 15 0,-1-1 0,0 0 0,0 0 0,0 0 0,0 0 0,-1 0 0,-1-8 0,1 13 0,1-1 0,-1 1 0,1-1 0,-1 1 0,1-1 0,-1 1 0,0-1 0,1 1 0,-1 0 0,1-1 0,-1 1 0,0 0 0,0-1 0,1 1 0,-1 0 0,0 0 0,1 0 0,-1 0 0,0 0 0,0-1 0,1 1 0,-1 1 0,0-1 0,0 0 0,1 0 0,-1 0 0,0 0 0,1 0 0,-1 1 0,0-1 0,1 0 0,-1 1 0,-1 0 0,-26 13 0,23-11 0,-13 6 0,7-3 0,0 0 0,0 0 0,0 1 0,1 1 0,0-1 0,-9 11 0,18-17 0,1-1 0,-1 1 0,1-1 0,-1 1 0,1-1 0,-1 1 0,1-1 0,0 1 0,-1 0 0,1-1 0,0 1 0,0-1 0,0 1 0,-1 0 0,1-1 0,0 2 0,0-1 0,0-1 0,0 0 0,0 0 0,1 0 0,-1 1 0,0-1 0,0 0 0,0 0 0,0 0 0,1 1 0,-1-1 0,0 0 0,0 0 0,0 0 0,1 0 0,-1 0 0,0 1 0,0-1 0,1 0 0,-1 0 0,0 0 0,0 0 0,1 0 0,-1 0 0,0 0 0,0 0 0,1 0 0,-1 0 0,2 0 0,1 0 0,-1-1 0,0 1 0,0 0 0,0-1 0,0 0 0,0 1 0,0-1 0,2-1 0,11-7 0,103-66 0,-244 154 0,110-68-1365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55.880"/>
    </inkml:context>
    <inkml:brush xml:id="br0">
      <inkml:brushProperty name="width" value="0.05" units="cm"/>
      <inkml:brushProperty name="height" value="0.05" units="cm"/>
      <inkml:brushProperty name="color" value="#302D79"/>
    </inkml:brush>
  </inkml:definitions>
  <inkml:trace contextRef="#ctx0" brushRef="#br0">235 1 24575,'5'0'0,"-1"1"0,1-1 0,0 1 0,0 0 0,-1 1 0,1-1 0,-1 1 0,1 0 0,-1 0 0,0 0 0,7 5 0,4 2 0,4 1 0,-15-9 0,-1 0 0,0 1 0,1 0 0,-1-1 0,0 1 0,0 0 0,0 0 0,0 0 0,-1 1 0,1-1 0,-1 1 0,1 0 0,-1-1 0,0 1 0,0 0 0,0 0 0,0 0 0,-1 1 0,1-1 0,-1 0 0,1 4 0,3 9 0,-2 1 0,0-1 0,0 1 0,-1 25 0,-3-31 0,-1 0 0,0 0 0,0 0 0,-1 0 0,-1-1 0,1 1 0,-2-1 0,0 0 0,0 0 0,0-1 0,-11 14 0,10-16 0,-1-1 0,0 0 0,0-1 0,0 1 0,-1-1 0,-8 4 0,-23 17 0,23-15 0,-31 18 0,31-21 0,1 1 0,-22 18 0,-30 28 0,62-51 0,0 1 0,1 0 0,0 0 0,-1 0 0,2 1 0,-1-1 0,1 1 0,-1 0 0,2 0 0,-1 0 0,1 1 0,0-1 0,0 1 0,0-1 0,1 1 0,0-1 0,0 13 0,1 69-1365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57.015"/>
    </inkml:context>
    <inkml:brush xml:id="br0">
      <inkml:brushProperty name="width" value="0.05" units="cm"/>
      <inkml:brushProperty name="height" value="0.05" units="cm"/>
      <inkml:brushProperty name="color" value="#302D79"/>
    </inkml:brush>
  </inkml:definitions>
  <inkml:trace contextRef="#ctx0" brushRef="#br0">39 1 24575,'-1'9'-124,"0"0"0,-1-1 0,0 1 0,-1 0 0,0-1 0,0 1-1,-1-1 1,0 0 0,0 0 0,-8 9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16.984"/>
    </inkml:context>
    <inkml:brush xml:id="br0">
      <inkml:brushProperty name="width" value="0.05" units="cm"/>
      <inkml:brushProperty name="height" value="0.05" units="cm"/>
      <inkml:brushProperty name="color" value="#302D79"/>
    </inkml:brush>
  </inkml:definitions>
  <inkml:trace contextRef="#ctx0" brushRef="#br0">1 0 24575,'31'0'0,"163"5"0,-23 0 0,-169-5-76,1 1 1,0-1-1,-1 1 0,1-1 0,0 1 0,-1 0 0,1 0 0,-1 0 1,1 0-1,-1 0 0,0 1 0,1-1 0,-1 1 0,0-1 1,0 1-1,0 0 0,2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18.804"/>
    </inkml:context>
    <inkml:brush xml:id="br0">
      <inkml:brushProperty name="width" value="0.05" units="cm"/>
      <inkml:brushProperty name="height" value="0.05" units="cm"/>
      <inkml:brushProperty name="color" value="#302D79"/>
    </inkml:brush>
  </inkml:definitions>
  <inkml:trace contextRef="#ctx0" brushRef="#br0">0 11 24575,'18'-6'0,"-17"6"0,1-1 0,-1 0 0,0 1 0,0-1 0,1 1 0,-1 0 0,0-1 0,1 1 0,-1 0 0,1 0 0,-1 0 0,0-1 0,1 2 0,-1-1 0,0 0 0,1 0 0,-1 0 0,1 1 0,1 0 0,1 1-4,0 1-1,-1 0 0,1 0 0,-1 0 1,0 0-1,1 1 0,-1-1 1,-1 1-1,1 0 0,-1-1 1,1 1-1,-1 1 0,3 6 1,6 10-1296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0.635"/>
    </inkml:context>
    <inkml:brush xml:id="br0">
      <inkml:brushProperty name="width" value="0.05" units="cm"/>
      <inkml:brushProperty name="height" value="0.05" units="cm"/>
      <inkml:brushProperty name="color" value="#302D79"/>
    </inkml:brush>
  </inkml:definitions>
  <inkml:trace contextRef="#ctx0" brushRef="#br0">0 9 24575,'1'-1'0,"1"0"0,1-2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2.475"/>
    </inkml:context>
    <inkml:brush xml:id="br0">
      <inkml:brushProperty name="width" value="0.05" units="cm"/>
      <inkml:brushProperty name="height" value="0.05" units="cm"/>
      <inkml:brushProperty name="color" value="#302D79"/>
    </inkml:brush>
  </inkml:definitions>
  <inkml:trace contextRef="#ctx0" brushRef="#br0">133 0 24575,'-128'5'0,"128"-5"-52,-5 0 217,7-4-1643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4.994"/>
    </inkml:context>
    <inkml:brush xml:id="br0">
      <inkml:brushProperty name="width" value="0.05" units="cm"/>
      <inkml:brushProperty name="height" value="0.05" units="cm"/>
      <inkml:brushProperty name="color" value="#302D79"/>
    </inkml:brush>
  </inkml:definitions>
  <inkml:trace contextRef="#ctx0" brushRef="#br0">0 5 24575,'1'0'0,"-1"-1"0,1 1 0,-1-1 0,1 1 0,-1 0 0,1-1 0,-1 1 0,1 0 0,-1 0 0,1-1 0,-1 1 0,1 0 0,-1 0 0,1 0 0,0 0 0,-1-1 0,1 1 0,-1 0 0,1 0 0,0 0 0,0 1 0,18-2 0,-18 1 0,21 0 0,-1 1 0,1 1 0,29 7 0,-48-8-136,1 0-1,-1-1 1,0 1-1,1-1 1,-1 0-1,1 0 1,-1 0-1,1 0 0,5-2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31.675"/>
    </inkml:context>
    <inkml:brush xml:id="br0">
      <inkml:brushProperty name="width" value="0.05" units="cm"/>
      <inkml:brushProperty name="height" value="0.05" units="cm"/>
      <inkml:brushProperty name="color" value="#302D79"/>
    </inkml:brush>
  </inkml:definitions>
  <inkml:trace contextRef="#ctx0" brushRef="#br0">0 74 24575,'17'-18'0,"-14"14"0,0 1 0,0-1 0,0 1 0,0 0 0,1 0 0,-1 0 0,1 0 0,0 1 0,0-1 0,0 1 0,8-3 0,4 0-273,0 1 0,1 1 0,-1 1 0,19-1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34.330"/>
    </inkml:context>
    <inkml:brush xml:id="br0">
      <inkml:brushProperty name="width" value="0.05" units="cm"/>
      <inkml:brushProperty name="height" value="0.05" units="cm"/>
      <inkml:brushProperty name="color" value="#302D79"/>
    </inkml:brush>
  </inkml:definitions>
  <inkml:trace contextRef="#ctx0" brushRef="#br0">0 61 24575,'0'-1'0,"1"0"0,-1 0 0,0 0 0,1 0 0,-1 1 0,1-1 0,-1 0 0,1 0 0,0 0 0,-1 1 0,1-1 0,0 0 0,0 0 0,-1 1 0,1-1 0,1 0 0,17-11 0,-13 9 0,1-2 0,1 1 0,0 0 0,0 1 0,1 0 0,-1 0 0,1 1 0,-1 0 0,11-1 0,0 2 0,0 0 0,34 3 0,-46 0 0,-1 1 0,1-1 0,-1 2 0,0-1 0,1 1 0,-2 0 0,1 0 0,8 7 0,-9-6-151,0 1-1,0-1 0,0 1 0,0 0 1,-1 0-1,0 0 0,0 1 1,5 13-1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4.410"/>
    </inkml:context>
    <inkml:brush xml:id="br0">
      <inkml:brushProperty name="width" value="0.05" units="cm"/>
      <inkml:brushProperty name="height" value="0.05" units="cm"/>
      <inkml:brushProperty name="color" value="#302D79"/>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08:12.314"/>
    </inkml:context>
    <inkml:brush xml:id="br0">
      <inkml:brushProperty name="width" value="0.1" units="cm"/>
      <inkml:brushProperty name="height" value="0.1" units="cm"/>
      <inkml:brushProperty name="color" value="#302D79"/>
    </inkml:brush>
  </inkml:definitions>
  <inkml:trace contextRef="#ctx0" brushRef="#br0">30 1 24575,'0'4'0,"1"19"0,-2-1 0,0 0 0,-9 39 0,4-28 0,-5 44 0,9 82 0,4-81 0,-3-26 0,2 55 0,-1-106-57,0-1 0,0 1 1,0 0-1,0 0 0,0-1 0,0 1 0,1 0 0,-1 0 0,0-1 0,0 1 1,1 0-1,-1-1 0,0 1 0,1-1 0,-1 1 0,1 0 0,-1-1 0,1 1 0,-1-1 1,1 1-1,-1-1 0,1 1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6.393"/>
    </inkml:context>
    <inkml:brush xml:id="br0">
      <inkml:brushProperty name="width" value="0.05" units="cm"/>
      <inkml:brushProperty name="height" value="0.05" units="cm"/>
      <inkml:brushProperty name="color" value="#302D79"/>
    </inkml:brush>
  </inkml:definitions>
  <inkml:trace contextRef="#ctx0" brushRef="#br0">1 1 24575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7.104"/>
    </inkml:context>
    <inkml:brush xml:id="br0">
      <inkml:brushProperty name="width" value="0.05" units="cm"/>
      <inkml:brushProperty name="height" value="0.05" units="cm"/>
      <inkml:brushProperty name="color" value="#302D79"/>
    </inkml:brush>
  </inkml:definitions>
  <inkml:trace contextRef="#ctx0" brushRef="#br0">1 0 24575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7.475"/>
    </inkml:context>
    <inkml:brush xml:id="br0">
      <inkml:brushProperty name="width" value="0.05" units="cm"/>
      <inkml:brushProperty name="height" value="0.05" units="cm"/>
      <inkml:brushProperty name="color" value="#302D79"/>
    </inkml:brush>
  </inkml:definitions>
  <inkml:trace contextRef="#ctx0" brushRef="#br0">1 1 24575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7.821"/>
    </inkml:context>
    <inkml:brush xml:id="br0">
      <inkml:brushProperty name="width" value="0.05" units="cm"/>
      <inkml:brushProperty name="height" value="0.05" units="cm"/>
      <inkml:brushProperty name="color" value="#302D79"/>
    </inkml:brush>
  </inkml:definitions>
  <inkml:trace contextRef="#ctx0" brushRef="#br0">0 1 24575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8.162"/>
    </inkml:context>
    <inkml:brush xml:id="br0">
      <inkml:brushProperty name="width" value="0.05" units="cm"/>
      <inkml:brushProperty name="height" value="0.05" units="cm"/>
      <inkml:brushProperty name="color" value="#302D79"/>
    </inkml:brush>
  </inkml:definitions>
  <inkml:trace contextRef="#ctx0" brushRef="#br0">54 1 24575,'0'0'0,"-1"2"0,-1-1 0,-1 1 0,-1 1 0,-2-1 0</inkml:trace>
  <inkml:trace contextRef="#ctx0" brushRef="#br0" timeOffset="1">1 25 24575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8.544"/>
    </inkml:context>
    <inkml:brush xml:id="br0">
      <inkml:brushProperty name="width" value="0.05" units="cm"/>
      <inkml:brushProperty name="height" value="0.05" units="cm"/>
      <inkml:brushProperty name="color" value="#302D79"/>
    </inkml:brush>
  </inkml:definitions>
  <inkml:trace contextRef="#ctx0" brushRef="#br0">13 1 24575,'0'1'0,"-1"0"0,0 1 0,-1 1 0,-1 0 0,0 1 0,0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8.957"/>
    </inkml:context>
    <inkml:brush xml:id="br0">
      <inkml:brushProperty name="width" value="0.05" units="cm"/>
      <inkml:brushProperty name="height" value="0.05" units="cm"/>
      <inkml:brushProperty name="color" value="#302D79"/>
    </inkml:brush>
  </inkml:definitions>
  <inkml:trace contextRef="#ctx0" brushRef="#br0">20 0 24575,'-1'1'0,"-1"1"0,-1 0 0,0 1 0</inkml:trace>
  <inkml:trace contextRef="#ctx0" brushRef="#br0" timeOffset="1">1 15 24575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9.312"/>
    </inkml:context>
    <inkml:brush xml:id="br0">
      <inkml:brushProperty name="width" value="0.05" units="cm"/>
      <inkml:brushProperty name="height" value="0.05" units="cm"/>
      <inkml:brushProperty name="color" value="#302D79"/>
    </inkml:brush>
  </inkml:definitions>
  <inkml:trace contextRef="#ctx0" brushRef="#br0">19 1 24575,'0'1'0,"-1"0"0,-1 1 0</inkml:trace>
  <inkml:trace contextRef="#ctx0" brushRef="#br0" timeOffset="1">9 11 24575,'-1'0'0,"-1"1"0,-1 0 0,0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29.132"/>
    </inkml:context>
    <inkml:brush xml:id="br0">
      <inkml:brushProperty name="width" value="0.05" units="cm"/>
      <inkml:brushProperty name="height" value="0.05" units="cm"/>
      <inkml:brushProperty name="color" value="#302D79"/>
    </inkml:brush>
  </inkml:definitions>
  <inkml:trace contextRef="#ctx0" brushRef="#br0">43 20 24575,'-32'7'0,"31"-7"0,0 1 0,0 0 0,0-1 0,1 1 0,-1 0 0,0 0 0,1 0 0,-1 0 0,1-1 0,-1 1 0,1 0 0,-1 0 0,1 0 0,0 0 0,-1 0 0,1 0 0,0 0 0,0 1 0,0-1 0,0 0 0,-1 0 0,2 0 0,-1 0 0,0 0 0,0 0 0,0 0 0,0 0 0,1 2 0,-1-2 0,1 0 0,-1 1 0,0-1 0,1 0 0,-1 1 0,0-1 0,1 0 0,0 0 0,-1 1 0,1-1 0,0 0 0,0 0 0,-1 0 0,1 0 0,0 0 0,0 0 0,0 0 0,0 0 0,0 0 0,1-1 0,-1 1 0,2 1 0,12-1 0,0 0 0,0-1 0,16-1 0,7-1 0,-33 2 0,-1 1 0,0-1 0,0 1 0,0 0 0,0 0 0,0 0 0,0 0 0,0 1 0,0 0 0,0 0 0,4 2 0,-8-3 0,0-1 0,0 0 0,0 0 0,1 0 0,-1 0 0,0 0 0,0 0 0,0 0 0,0 0 0,0 0 0,0 0 0,1 0 0,-1 0 0,0 0 0,0 0 0,0 0 0,0 0 0,0 0 0,1 0 0,-1 0 0,0 0 0,0 0 0,0 0 0,0 0 0,0 0 0,0-1 0,1 1 0,-1 0 0,0 0 0,0 0 0,0 0 0,0 0 0,0 0 0,0 0 0,0 0 0,0-1 0,1 1 0,-1 0 0,0 0 0,0 0 0,0 0 0,0-1 0,2-9 0,-3-16 0,1 20 0,0-5 0,1 9 0,-1-1 0,0 0 0,0 0 0,-1 0 0,1 0 0,-1 0 0,1 0 0,-2-4 0,1 6 0,0 0 0,0 0 0,1 0 0,-1 1 0,0-1 0,0 0 0,0 0 0,0 1 0,0-1 0,0 1 0,0-1 0,0 1 0,0-1 0,0 1 0,0 0 0,0-1 0,0 1 0,0 0 0,0 0 0,0 0 0,0 0 0,0 0 0,-1 0 0,1 0 0,0 0 0,0 0 0,-1 1 0,-2 0 0,0 0 0,0 0 0,1 0 0,-1 1 0,-6 2 0,-14 6 0,-6-2 0,14-3 0,12-5 0,5-1 0,5-1-9,1 0-1,-1 0 0,1 0 1,0 1-1,-1 0 1,1 0-1,0 0 0,0 1 1,0 0-1,12 2 1,7-1-1251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32.432"/>
    </inkml:context>
    <inkml:brush xml:id="br0">
      <inkml:brushProperty name="width" value="0.05" units="cm"/>
      <inkml:brushProperty name="height" value="0.05" units="cm"/>
      <inkml:brushProperty name="color" value="#302D79"/>
    </inkml:brush>
  </inkml:definitions>
  <inkml:trace contextRef="#ctx0" brushRef="#br0">0 1 24575,'5'1'0,"-1"0"0,1 0 0,-1 1 0,0 0 0,1 0 0,-1 0 0,0 0 0,0 0 0,6 6 0,7 4 0,-9-7 0,0 0 0,-1 1 0,1 0 0,-1 0 0,-1 1 0,1 0 0,-1 0 0,-1 1 0,1 0 0,-1 0 0,0 0 0,-1 0 0,0 1 0,0-1 0,-1 1 0,0 0 0,-1 1 0,3 17 0,-3-12 0,-1-11 0,0-1 0,-1 1 0,0-1 0,1 1 0,-1 0 0,-1 4 0,1-7 0,-1 1 0,1-1 0,-1 1 0,0-1 0,1 1 0,-1-1 0,0 0 0,0 1 0,0-1 0,0 0 0,0 0 0,0 1 0,0-1 0,0 0 0,0 0 0,-1 0 0,-2 1 0,-25 20-1365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08:15.533"/>
    </inkml:context>
    <inkml:brush xml:id="br0">
      <inkml:brushProperty name="width" value="0.1" units="cm"/>
      <inkml:brushProperty name="height" value="0.1" units="cm"/>
      <inkml:brushProperty name="color" value="#302D79"/>
    </inkml:brush>
  </inkml:definitions>
  <inkml:trace contextRef="#ctx0" brushRef="#br0">1 124 24575,'8'0'0,"0"0"0,0-1 0,0 0 0,0-1 0,0 1 0,0-1 0,-1-1 0,1 0 0,-1 0 0,1 0 0,11-8 0,23-9 0,-34 17 0,0 0 0,0-1 0,0 0 0,0 0 0,10-9 0,42-30-1365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37.542"/>
    </inkml:context>
    <inkml:brush xml:id="br0">
      <inkml:brushProperty name="width" value="0.05" units="cm"/>
      <inkml:brushProperty name="height" value="0.05" units="cm"/>
      <inkml:brushProperty name="color" value="#302D79"/>
    </inkml:brush>
  </inkml:definitions>
  <inkml:trace contextRef="#ctx0" brushRef="#br0">0 1 24575,'5'-1'0,"1"2"0,-1-1 0,0 1 0,0-1 0,1 1 0,-1 1 0,0-1 0,0 1 0,0 0 0,-1 0 0,9 5 0,-10-5 0,1 1 0,-1 0 0,-1-1 0,1 1 0,0 0 0,-1 0 0,1 1 0,-1-1 0,0 0 0,0 1 0,-1-1 0,1 1 0,-1 0 0,1 0 0,-1-1 0,1 6 0,0 5 0,1-1 0,-1 0 0,0-1 0,0 18 0,-2-34 0,1-10 0,-1 14 0,0 0 0,0 0 0,0-1 0,1 1 0,-1 0 0,0 0 0,0 0 0,0-1 0,1 1 0,-1 0 0,0 0 0,0 0 0,1 0 0,-1-1 0,0 1 0,0 0 0,1 0 0,-1 0 0,0 0 0,0 0 0,1 0 0,-1 0 0,0 0 0,0 0 0,1 0 0,-1 0 0,0 0 0,1 0 0,-1 0 0,0 0 0,0 0 0,1 0 0,-1 0 0,0 0 0,0 0 0,1 0 0,-1 1 0,0-1 0,0 0 0,1 0 0,-1 0 0,0 0 0,0 1 0,1-1 0,-1 0 0,0 0 0,0 1 0,2 0-1365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50.892"/>
    </inkml:context>
    <inkml:brush xml:id="br0">
      <inkml:brushProperty name="width" value="0.05" units="cm"/>
      <inkml:brushProperty name="height" value="0.05" units="cm"/>
      <inkml:brushProperty name="color" value="#302D79"/>
    </inkml:brush>
  </inkml:definitions>
  <inkml:trace contextRef="#ctx0" brushRef="#br0">1 0 24575,'0'10'0,"0"-6"0,0-1 0,0 0 0,0 1 0,0-1 0,1 0 0,-1 1 0,3 5 0,-2-8 0,-1 0 0,1 0 0,0 0 0,0 0 0,-1 0 0,1 0 0,0 0 0,0-1 0,0 1 0,0 0 0,0 0 0,0-1 0,1 1 0,-1-1 0,0 1 0,0-1 0,0 0 0,1 1 0,-1-1 0,0 0 0,0 0 0,1 0 0,-1 0 0,0 0 0,2 0 0,5 1 0,-1 0 0,1 0 0,0 1 0,-1 0 0,14 5 0,-13-3 0,1-1 0,-1-1 0,16 3 0,-11-4 0,62 5 0,-65-5 0,1-2 0,-1 1 0,0-2 0,0 1 0,13-5 0,41-17 0,-56 21-151,0-1-1,0 0 0,0 0 0,0-1 1,-1 0-1,0 0 0,0-1 1,12-9-1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55.571"/>
    </inkml:context>
    <inkml:brush xml:id="br0">
      <inkml:brushProperty name="width" value="0.05" units="cm"/>
      <inkml:brushProperty name="height" value="0.05" units="cm"/>
      <inkml:brushProperty name="color" value="#302D79"/>
    </inkml:brush>
  </inkml:definitions>
  <inkml:trace contextRef="#ctx0" brushRef="#br0">1 66 24575,'9'-9'0,"0"0"0,1 1 0,0 0 0,1 1 0,21-12 0,-25 17 0,1 1 0,0 0 0,0 0 0,0 0 0,0 1 0,-1 1 0,10 0 0,10 1 0,-19-2 0,0 0 0,0 1 0,-1 1 0,1-1 0,-1 1 0,15 5 0,-3 0 0,-13-6 0,0 1 0,1 0 0,-1 1 0,0 0 0,-1-1 0,1 2 0,0-1 0,-1 1 0,9 7 0,-9-6 0,-1 1 0,1 0 0,-1 0 0,0 0 0,-1 0 0,1 1 0,-1 0 0,-1-1 0,1 1 0,1 10 0,-1-5 0,-1 0 0,0 0 0,-1-1 0,-1 1 0,-1 19 0,0-27 0,0-1 0,0 1 0,0-1 0,0 0 0,-1 0 0,1 1 0,-1-1 0,0 0 0,0 0 0,0-1 0,-3 4 0,-31 31 0,24-26 0,7-6-1365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44.092"/>
    </inkml:context>
    <inkml:brush xml:id="br0">
      <inkml:brushProperty name="width" value="0.05" units="cm"/>
      <inkml:brushProperty name="height" value="0.05" units="cm"/>
      <inkml:brushProperty name="color" value="#302D79"/>
    </inkml:brush>
  </inkml:definitions>
  <inkml:trace contextRef="#ctx0" brushRef="#br0">1 261 24575,'0'1'0,"0"0"0,1 1 0,-1-1 0,1 0 0,-1 0 0,1 0 0,-1 0 0,1 0 0,0 0 0,0 0 0,-1 0 0,1 0 0,0 0 0,0-1 0,0 1 0,0 0 0,0 0 0,0-1 0,1 1 0,0 1 0,1-1 0,-1 0 0,0 0 0,1 0 0,-1 0 0,0 0 0,1 0 0,2 0 0,191-2 0,-191 1 0,0 0 0,0-1 0,0 0 0,0 1 0,0-2 0,-1 1 0,1-1 0,0 1 0,0-1 0,-1 0 0,1-1 0,-1 1 0,0-1 0,0 0 0,0 0 0,0-1 0,4-4 0,17-15 0,12-14 0,-32 29 0,1 0 0,-1 0 0,0-1 0,-1 1 0,0-1 0,5-17 0,-7 20 0,-1 0 0,1-1 0,-1 1 0,0 0 0,-1-1 0,0 1 0,0 0 0,0-1 0,-1 1 0,1-1 0,-3-7 0,-7-5 0,10 18 0,-1 0 0,1 0 0,-1 1 0,1-1 0,-1 0 0,0 1 0,1-1 0,-1 0 0,0 1 0,1-1 0,-1 1 0,0-1 0,1 1 0,-1-1 0,0 1 0,0 0 0,0-1 0,0 1 0,1 0 0,-1 0 0,-2-1 0,3 2 0,-1-1 0,1 0 0,-1 1 0,1-1 0,-1 1 0,1-1 0,0 1 0,-1-1 0,1 1 0,0-1 0,-1 1 0,1-1 0,0 1 0,0-1 0,-1 1 0,1-1 0,0 1 0,0-1 0,0 1 0,0 0 0,0-1 0,0 1 0,0-1 0,0 1 0,0 0 0,0-1 0,0 1 0,0-1 0,0 1 0,1 0 0,3 21 0,-4-22 0,16 45 58,-12-36-295,-1 0-1,0 0 1,0 0 0,0 0 0,0 11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46.322"/>
    </inkml:context>
    <inkml:brush xml:id="br0">
      <inkml:brushProperty name="width" value="0.05" units="cm"/>
      <inkml:brushProperty name="height" value="0.05" units="cm"/>
      <inkml:brushProperty name="color" value="#302D79"/>
    </inkml:brush>
  </inkml:definitions>
  <inkml:trace contextRef="#ctx0" brushRef="#br0">144 0 24575,'6'39'0,"-4"-33"0,-1 0 0,0 0 0,0 0 0,0 11 0,-1-15 0,-1 0 0,1 1 0,-1-1 0,1 0 0,-1 0 0,0 1 0,0-1 0,0 0 0,0 0 0,0 0 0,0 0 0,0 0 0,-1 0 0,1-1 0,-1 1 0,-2 2 0,-109 91-316,89-76-733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3.961"/>
    </inkml:context>
    <inkml:brush xml:id="br0">
      <inkml:brushProperty name="width" value="0.05" units="cm"/>
      <inkml:brushProperty name="height" value="0.05" units="cm"/>
      <inkml:brushProperty name="color" value="#302D79"/>
    </inkml:brush>
  </inkml:definitions>
  <inkml:trace contextRef="#ctx0" brushRef="#br0">0 0 24575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4.342"/>
    </inkml:context>
    <inkml:brush xml:id="br0">
      <inkml:brushProperty name="width" value="0.05" units="cm"/>
      <inkml:brushProperty name="height" value="0.05" units="cm"/>
      <inkml:brushProperty name="color" value="#302D79"/>
    </inkml:brush>
  </inkml:definitions>
  <inkml:trace contextRef="#ctx0" brushRef="#br0">1 8 24575,'1'0'0,"1"-3"0,2-1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4.722"/>
    </inkml:context>
    <inkml:brush xml:id="br0">
      <inkml:brushProperty name="width" value="0.05" units="cm"/>
      <inkml:brushProperty name="height" value="0.05" units="cm"/>
      <inkml:brushProperty name="color" value="#302D79"/>
    </inkml:brush>
  </inkml:definitions>
  <inkml:trace contextRef="#ctx0" brushRef="#br0">1 1 24575,'0'0'0,"2"0"0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7.138"/>
    </inkml:context>
    <inkml:brush xml:id="br0">
      <inkml:brushProperty name="width" value="0.05" units="cm"/>
      <inkml:brushProperty name="height" value="0.05" units="cm"/>
      <inkml:brushProperty name="color" value="#302D79"/>
    </inkml:brush>
  </inkml:definitions>
  <inkml:trace contextRef="#ctx0" brushRef="#br0">1 114 24575,'0'-1'0,"1"0"0,0 0 0,-1 0 0,1 0 0,0-1 0,0 1 0,0 0 0,0 0 0,0 0 0,0 1 0,0-1 0,0 0 0,0 0 0,2 0 0,16-11 0,-3 2 0,0-1 0,-1-1 0,14-14 0,-15 14 0,2 0 0,-10 9 0,-11 10 0,-6 5-134,0 0 1,-21 16-1,21-20-830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10.039"/>
    </inkml:context>
    <inkml:brush xml:id="br0">
      <inkml:brushProperty name="width" value="0.05" units="cm"/>
      <inkml:brushProperty name="height" value="0.05" units="cm"/>
      <inkml:brushProperty name="color" value="#302D79"/>
    </inkml:brush>
  </inkml:definitions>
  <inkml:trace contextRef="#ctx0" brushRef="#br0">1 228 24575,'25'-44'0,"5"-9"0,-27 46 0,0 0 0,-1 0 0,0 0 0,0 0 0,-1 0 0,2-15 0,2-45-1365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48.931"/>
    </inkml:context>
    <inkml:brush xml:id="br0">
      <inkml:brushProperty name="width" value="0.05" units="cm"/>
      <inkml:brushProperty name="height" value="0.05" units="cm"/>
      <inkml:brushProperty name="color" value="#302D79"/>
    </inkml:brush>
  </inkml:definitions>
  <inkml:trace contextRef="#ctx0" brushRef="#br0">0 1 24575,'2'4'0,"0"1"0,0-1 0,0 1 0,1-1 0,-1 0 0,1 0 0,5 5 0,-6-6 0,6 7 0,-4-5 0,-1-1 0,1 1 0,-1 0 0,0-1 0,3 10 0,-1-3 0,-2-1 0,1 1 0,-2 0 0,1 0 0,-1 0 0,-1 1 0,0 17 0,2 18 0,-1-31 0,-2 29 0,0-40 0,-1 0 0,0 0 0,0 0 0,0 0 0,0 0 0,-1 0 0,0 0 0,0 0 0,-5 7 0,0 8-1365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13.291"/>
    </inkml:context>
    <inkml:brush xml:id="br0">
      <inkml:brushProperty name="width" value="0.05" units="cm"/>
      <inkml:brushProperty name="height" value="0.05" units="cm"/>
      <inkml:brushProperty name="color" value="#302D79"/>
    </inkml:brush>
  </inkml:definitions>
  <inkml:trace contextRef="#ctx0" brushRef="#br0">1 74 24575,'6'-17'0,"-5"15"0,-1 0 0,1 0 0,0 0 0,0 1 0,-1-1 0,1 0 0,0 0 0,0 1 0,1-1 0,-1 1 0,0-1 0,1 1 0,-1-1 0,1 1 0,-1 0 0,1-1 0,-1 1 0,1 0 0,0 0 0,2-1 0,8-2 0,-1-1 0,1 2 0,0 0 0,21-3 0,-21 5-273,1 0 0,-1 1 0,0 0 0,19 4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18.148"/>
    </inkml:context>
    <inkml:brush xml:id="br0">
      <inkml:brushProperty name="width" value="0.05" units="cm"/>
      <inkml:brushProperty name="height" value="0.05" units="cm"/>
      <inkml:brushProperty name="color" value="#302D79"/>
    </inkml:brush>
  </inkml:definitions>
  <inkml:trace contextRef="#ctx0" brushRef="#br0">0 72 24575,'5'0'0,"-1"-1"0,1-1 0,-1 1 0,0-1 0,1 1 0,-1-1 0,0 0 0,0-1 0,0 1 0,6-6 0,16-8 0,-19 13 0,1-2 0,0 1 0,1 1 0,-1-1 0,1 2 0,0-1 0,-1 1 0,1 0 0,0 1 0,13-1 0,-9 2 0,-1 0 0,1 1 0,0 1 0,-1 0 0,1 0 0,-1 1 0,0 1 0,19 8 0,-28-9 0,1 0 0,-1 0 0,0 0 0,0 1 0,0-1 0,3 5 0,1 5 0,-7-12 0,-3-4 0,0 1 0,1 0 0,-1 0 0,0 0 0,0 1 0,0-1 0,0 1 0,0-1 0,0 1 0,0 0 0,0 1 0,-1-1 0,1 0 0,-6 1 0,9 0 0,0 0 0,-1 0 0,1 1 0,0-1 0,0 1 0,0-1 0,0 0 0,0 1 0,-1-1 0,1 0 0,0 1 0,0-1 0,0 1 0,0-1 0,0 0 0,0 1 0,0-1 0,0 0 0,1 1 0,-1-1 0,0 1 0,0-1 0,0 0 0,0 1 0,0-1 0,1 0 0,-1 1 0,0-1 0,0 0 0,1 1 0,-1-1 0,1 1 0,9 16 0,-9-14 0,30 41 0,-23-34 0,0 1 0,0 1 0,8 16 0,-15-22 0,0 0 0,0 0 0,0 0 0,0 0 0,-1 0 0,0 0 0,0 0 0,-1 0 0,0-1 0,0 1 0,0 0 0,-1 0 0,-3 9 0,3-13 0,0 4 0,0-1 0,-1 0 0,0-1 0,0 1 0,-1 0 0,1-1 0,-1 0 0,0 0 0,0 0 0,-9 6 0,7-5-1365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24.881"/>
    </inkml:context>
    <inkml:brush xml:id="br0">
      <inkml:brushProperty name="width" value="0.05" units="cm"/>
      <inkml:brushProperty name="height" value="0.05" units="cm"/>
      <inkml:brushProperty name="color" value="#302D79"/>
    </inkml:brush>
  </inkml:definitions>
  <inkml:trace contextRef="#ctx0" brushRef="#br0">1 0 24575,'0'2'0,"1"0"0,-1 0 0,1 0 0,0 0 0,0-1 0,0 1 0,0 0 0,0-1 0,0 1 0,0 0 0,0-1 0,1 1 0,-1-1 0,1 0 0,-1 0 0,1 1 0,-1-1 0,4 1 0,1 3 0,1-2 0,0 1 0,10 3 0,-12-5 0,1 0 0,-1 0 0,0 0 0,0 0 0,0 1 0,0 0 0,0 0 0,-1 0 0,0 1 0,5 4 0,-5-4 0,-1-1 0,1 1 0,-1 0 0,0 0 0,0 0 0,-1 1 0,1-1 0,-1 1 0,0-1 0,0 1 0,-1 0 0,1 0 0,-1 0 0,0 0 0,0 0 0,-1 0 0,0 0 0,0 0 0,0 5 0,0 3 0,1-5 0,-1 0 0,0 1 0,-1-1 0,0 0 0,0 0 0,0 0 0,-1 0 0,0-1 0,-1 1 0,0 0 0,-4 7 0,6-13-97,0 0-8,0 0-1,0 0 0,-1 0 1,1 0-1,0 0 0,-1-1 0,1 1 1,-1-1-1,1 1 0,-1-1 1,-2 2-1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26.052"/>
    </inkml:context>
    <inkml:brush xml:id="br0">
      <inkml:brushProperty name="width" value="0.05" units="cm"/>
      <inkml:brushProperty name="height" value="0.05" units="cm"/>
      <inkml:brushProperty name="color" value="#302D79"/>
    </inkml:brush>
  </inkml:definitions>
  <inkml:trace contextRef="#ctx0" brushRef="#br0">124 66 24575,'-3'0'0,"1"0"0,-1-1 0,0 0 0,1 0 0,-1 0 0,1 0 0,0 0 0,-1 0 0,1-1 0,0 1 0,-1-1 0,1 0 0,0 1 0,0-1 0,0 0 0,1 0 0,-1 0 0,-2-5 0,2 5 0,1 0 0,-1-1 0,0 1 0,0 0 0,0 0 0,0 0 0,0 0 0,-1 0 0,1 0 0,-1 1 0,1-1 0,-1 1 0,1 0 0,-1 0 0,0 0 0,1 0 0,-1 0 0,-5-1 0,-21-1-1365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2T13:57:12.201"/>
    </inkml:context>
    <inkml:brush xml:id="br0">
      <inkml:brushProperty name="width" value="0.025" units="cm"/>
      <inkml:brushProperty name="height" value="0.025" units="cm"/>
      <inkml:brushProperty name="color" value="#E71224"/>
    </inkml:brush>
  </inkml:definitions>
  <inkml:trace contextRef="#ctx0" brushRef="#br0">971 824 24575,'1'-20'0,"2"0"0,0 0 0,6-25 0,-1 11 0,32-120 0,-31 130 0,0 0 0,2 0 0,1 2 0,16-25 0,-7 19 0,47-50 0,-42 53 0,1 2 0,0 2 0,2 0 0,1 1 0,0 2 0,1 2 0,35-15 0,-39 21 0,12-8 0,2 3 0,0 1 0,1 2 0,56-9 0,-60 16 0,5 0 0,48 0 0,-54 3 0,-25 1 0,1 1 0,0 0 0,0 0 0,-1 1 0,1 1 0,13 4 0,-20-3 0,1 0 0,0 2 0,0-1 0,-2 0 0,1 2 0,0-1 0,0 0 0,-1 1 0,0-1 0,0 2 0,4 7 0,18 18 0,-15-20 0,-2 1 0,0 0 0,0 0 0,-2 1 0,1 1 0,-2-1 0,9 22 0,-8-20 0,-1-2 0,2 1 0,13 19 0,-11-20 0,-1 1 0,15 32 0,-6-8 0,24 40 0,-11-24 0,-7-5 0,-4 0 0,19 62 0,-17-43 0,66 241 0,-89-309 0,24 109 0,19 210 0,-34 115 0,-11-393 0,-2 1 0,-14 57 0,-30 80 0,42-157 0,-9 18 0,-3-1 0,0 0 0,-2-2 0,-29 42 0,19-29 0,14-23 0,0-1 0,-2-1 0,-1-1 0,-1 0 0,-42 40 0,47-53 0,-3 0 0,1-1 0,0 0 0,-1-1 0,-20 7 0,-97 28 0,71-24 0,-265 99 0,75-45 0,127-38 0,78-22 0,-77 16 0,56-21 0,-154 19 0,-96-27 0,185-3 0,127 0 0,-1-1 0,0 1 0,2-1 0,-2 0 0,1-1 0,0 1 0,1-3 0,-2 2 0,2-1 0,-8-6 0,3 3 0,-1 1 0,-22-9 0,30 13 0,1-2 0,-2 2 0,2-1 0,-1 0 0,0-1 0,1 1 0,0 0 0,0-1 0,0 0 0,0 0 0,1 0 0,0-1 0,-5-8 0,2 5 0,-1-1 0,-11-12 0,13 17 0,-6-6 0,2-1 0,-12-11 0,18 17 0,1 2 0,0-1 0,-1-1 0,1 1 0,1 0 0,-2-1 0,1 1 0,1 0 0,0-1 0,-1-8 0,-2-13 0,-9-32 0,8 37 0,0 2 0,1-2 0,-1-31 0,-6-155 0,10 138 0,3-78 0,0 138 0,-1-2 0,3 0 0,-2 1 0,2-1 0,-1 2 0,1-1 0,11-18 0,2 2 0,28-35 0,45-51 0,-30 51 0,-42 42 0,1 2 0,40-28 0,-18 14 0,-26 19 0,12-9 0,0 0 0,35-39 0,-38 34 0,42-32 0,-18 16 0,-19 14 0,-1 0 0,-1-2 0,-2-2 0,34-51 0,-52 68 0,0-2 0,-1 2 0,1-1 0,5-32 0,9-24 0,-11 37 0,0 0 0,-3-1 0,5-47 0,-11 81 0,1-50 0,-2 38 0,1 0 0,5-28 0,17-52 0,-18 78 0,-1-1 0,-1-2 0,-1 2 0,0-26 0,-2 40-76,0 0 1,0 0-1,1-1 0,-1 1 0,0 0 0,1 0 0,1 1 0,-1-2 1,0 1-1,0 0 0,0 1 0,1-2 0,-1 2 0,1-1 1,-1 1-1,1 0 0,5-5 0,1 0-6750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07:11.641"/>
    </inkml:context>
    <inkml:brush xml:id="br0">
      <inkml:brushProperty name="width" value="0.035" units="cm"/>
      <inkml:brushProperty name="height" value="0.035" units="cm"/>
      <inkml:brushProperty name="color" value="#5B2D90"/>
    </inkml:brush>
  </inkml:definitions>
  <inkml:trace contextRef="#ctx0" brushRef="#br0">208 138 24575,'-29'-1'0,"10"0"0,-29 4 0,41-2 0,1 0 0,0 0 0,0 1 0,0 0 0,0 0 0,0 0 0,0 1 0,-9 5 0,12-5 0,0-1 0,0 0 0,0 0 0,-1 0 0,1 0 0,0-1 0,-7 3 0,9-4 0,1 0 0,0 0 0,-1 0 0,1 0 0,-1 0 0,1 0 0,-1 0 0,1 0 0,-1 0 0,1 0 0,-1-1 0,1 1 0,-1 0 0,1 0 0,0 0 0,-1-1 0,1 1 0,-1 0 0,1 0 0,0-1 0,-1 1 0,0-1 0,1 0 0,-1 0 0,1 0 0,-1 0 0,1 0 0,-1-1 0,1 1 0,-1 0 0,1 0 0,0-1 0,0 1 0,0 0 0,0-2 0,0 0 0,0 1 0,0-1 0,0 1 0,1-1 0,-1 1 0,1 0 0,-1-1 0,1 1 0,0 0 0,0-1 0,0 1 0,0 0 0,1 0 0,-1 0 0,1 0 0,-1 0 0,1 0 0,-1 0 0,4-2 0,0 1 0,0-1 0,-1 1 0,1 0 0,1 1 0,-1-1 0,0 1 0,10-2 0,4-1 0,28-2 0,-8 2 0,-13 2 0,-22 4 0,-1-1 0,0-1 0,1 1 0,-1 0 0,0-1 0,0 0 0,1 1 0,-1-1 0,0 0 0,0-1 0,0 1 0,0-1 0,0 1 0,0-1 0,-1 0 0,1 0 0,0 0 0,3-4 0,6-10 0,-10 12 0,0 1 0,0 0 0,1 0 0,-1 0 0,1 0 0,5-4 0,-8 7 0,0 0 0,0 0 0,0 0 0,1 0 0,-1 0 0,0 0 0,0 0 0,0 0 0,0 0 0,0 0 0,0 0 0,0 0 0,1 0 0,-1 0 0,0 0 0,0 0 0,0 0 0,0 0 0,0 0 0,0 0 0,0 0 0,1 0 0,-1 0 0,0 0 0,0 0 0,0 0 0,0 0 0,0 0 0,0 0 0,0 1 0,0-1 0,0 0 0,1 0 0,-1 0 0,0 0 0,0 0 0,0 0 0,0 0 0,0 0 0,0 0 0,0 1 0,0-1 0,0 0 0,0 0 0,0 0 0,2 9 0,-2 11 0,0-19 0,-1 11 0,0-1 0,-4 16 0,-3 14 0,-5 42 0,12-82 0,0-4 0,-1-10 0,-1-18 0,4-12 0,-2-29 0,1 72 0,0 0 0,0 0 0,0 0 0,0 0 0,0 0 0,0 0 0,0-1 0,0 1 0,0 0 0,0 0 0,0 0 0,0 0 0,0 0 0,0 0 0,0 0 0,0-1 0,0 1 0,0 0 0,0 0 0,0 0 0,0 0 0,0 0 0,0 0 0,0 0 0,-1 0 0,1-1 0,0 1 0,0 0 0,0 0 0,0 0 0,0 0 0,0 0 0,0 0 0,0 0 0,0 0 0,0 0 0,-1 0 0,1 0 0,0 0 0,0 0 0,0 0 0,0 0 0,0 0 0,0 0 0,0 0 0,-1 0 0,1 0 0,0 0 0,0 0 0,0 0 0,0 0 0,-6 6 0,-2 10 0,-12 55 0,11-35 0,7-87 0,3 32 0,0 15 0,-1-1 0,0 0 0,0 0 0,0 0 0,0 0 0,-1 0 0,-1-8 0,1 13 0,1-1 0,-1 1 0,1-1 0,-1 1 0,1-1 0,-1 1 0,0-1 0,1 1 0,-1 0 0,1-1 0,-1 1 0,0 0 0,0-1 0,1 1 0,-1 0 0,0 0 0,1 0 0,-1 0 0,0 0 0,0-1 0,1 1 0,-1 1 0,0-1 0,0 0 0,1 0 0,-1 0 0,0 0 0,1 0 0,-1 1 0,0-1 0,1 0 0,-1 1 0,-1 0 0,-26 13 0,23-11 0,-13 6 0,7-3 0,0 0 0,0 0 0,0 1 0,1 1 0,0-1 0,-9 11 0,18-17 0,1-1 0,-1 1 0,1-1 0,-1 1 0,1-1 0,-1 1 0,1-1 0,0 1 0,-1 0 0,1-1 0,0 1 0,0-1 0,0 1 0,-1 0 0,1-1 0,0 2 0,0-1 0,0-1 0,0 0 0,0 0 0,1 0 0,-1 1 0,0-1 0,0 0 0,0 0 0,0 0 0,1 1 0,-1-1 0,0 0 0,0 0 0,0 0 0,1 0 0,-1 0 0,0 1 0,0-1 0,1 0 0,-1 0 0,0 0 0,0 0 0,1 0 0,-1 0 0,0 0 0,0 0 0,1 0 0,-1 0 0,2 0 0,1 0 0,-1-1 0,0 1 0,0 0 0,0-1 0,0 0 0,0 1 0,0-1 0,2-1 0,11-7 0,103-66 0,-244 154 0,110-68-1365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08:12.314"/>
    </inkml:context>
    <inkml:brush xml:id="br0">
      <inkml:brushProperty name="width" value="0.1" units="cm"/>
      <inkml:brushProperty name="height" value="0.1" units="cm"/>
      <inkml:brushProperty name="color" value="#302D79"/>
    </inkml:brush>
  </inkml:definitions>
  <inkml:trace contextRef="#ctx0" brushRef="#br0">30 1 24575,'0'4'0,"1"19"0,-2-1 0,0 0 0,-9 39 0,4-28 0,-5 44 0,9 82 0,4-81 0,-3-26 0,2 55 0,-1-106-57,0-1 0,0 1 1,0 0-1,0 0 0,0-1 0,0 1 0,1 0 0,-1 0 0,0-1 0,0 1 1,1 0-1,-1-1 0,0 1 0,1-1 0,-1 1 0,1 0 0,-1-1 0,1 1 0,-1-1 1,1 1-1,-1-1 0,1 1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08:15.533"/>
    </inkml:context>
    <inkml:brush xml:id="br0">
      <inkml:brushProperty name="width" value="0.1" units="cm"/>
      <inkml:brushProperty name="height" value="0.1" units="cm"/>
      <inkml:brushProperty name="color" value="#302D79"/>
    </inkml:brush>
  </inkml:definitions>
  <inkml:trace contextRef="#ctx0" brushRef="#br0">1 124 24575,'8'0'0,"0"0"0,0-1 0,0 0 0,0-1 0,0 1 0,0-1 0,-1-1 0,1 0 0,-1 0 0,1 0 0,11-8 0,23-9 0,-34 17 0,0 0 0,0-1 0,0 0 0,0 0 0,10-9 0,42-30-1365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48.931"/>
    </inkml:context>
    <inkml:brush xml:id="br0">
      <inkml:brushProperty name="width" value="0.05" units="cm"/>
      <inkml:brushProperty name="height" value="0.05" units="cm"/>
      <inkml:brushProperty name="color" value="#302D79"/>
    </inkml:brush>
  </inkml:definitions>
  <inkml:trace contextRef="#ctx0" brushRef="#br0">0 1 24575,'2'4'0,"0"1"0,0-1 0,0 1 0,1-1 0,-1 0 0,1 0 0,5 5 0,-6-6 0,6 7 0,-4-5 0,-1-1 0,1 1 0,-1 0 0,0-1 0,3 10 0,-1-3 0,-2-1 0,1 1 0,-2 0 0,1 0 0,-1 0 0,-1 1 0,0 17 0,2 18 0,-1-31 0,-2 29 0,0-40 0,-1 0 0,0 0 0,0 0 0,0 0 0,0 0 0,-1 0 0,0 0 0,0 0 0,-5 7 0,0 8-1365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01.444"/>
    </inkml:context>
    <inkml:brush xml:id="br0">
      <inkml:brushProperty name="width" value="0.05" units="cm"/>
      <inkml:brushProperty name="height" value="0.05" units="cm"/>
      <inkml:brushProperty name="color" value="#302D79"/>
    </inkml:brush>
  </inkml:definitions>
  <inkml:trace contextRef="#ctx0" brushRef="#br0">15 1 24575,'0'1'0,"0"1"0,0 0 0,0 0 0,0-1 0,1 1 0,-1 0 0,0 0 0,1-1 0,0 1 0,-1 0 0,1-1 0,0 1 0,0-1 0,0 1 0,0-1 0,0 1 0,0-1 0,0 1 0,1-1 0,-1 0 0,0 0 0,1 0 0,-1 0 0,1 0 0,1 1 0,12 9 0,-12-6 0,1 0 0,-1 0 0,-1 0 0,1 0 0,-1 1 0,0-1 0,0 1 0,1 5 0,1 12 0,-1 0 0,-2 0 0,0 0 0,-4 31 0,2-49 0,0 0 0,0-1 0,-1 1 0,0 0 0,0-1 0,0 1 0,0-1 0,-4 5 0,-25 31 0,-2-9-1365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01.444"/>
    </inkml:context>
    <inkml:brush xml:id="br0">
      <inkml:brushProperty name="width" value="0.05" units="cm"/>
      <inkml:brushProperty name="height" value="0.05" units="cm"/>
      <inkml:brushProperty name="color" value="#302D79"/>
    </inkml:brush>
  </inkml:definitions>
  <inkml:trace contextRef="#ctx0" brushRef="#br0">15 1 24575,'0'1'0,"0"1"0,0 0 0,0 0 0,0-1 0,1 1 0,-1 0 0,0 0 0,1-1 0,0 1 0,-1 0 0,1-1 0,0 1 0,0-1 0,0 1 0,0-1 0,0 1 0,0-1 0,0 1 0,1-1 0,-1 0 0,0 0 0,1 0 0,-1 0 0,1 0 0,1 1 0,12 9 0,-12-6 0,1 0 0,-1 0 0,-1 0 0,1 0 0,-1 1 0,0-1 0,0 1 0,1 5 0,1 12 0,-1 0 0,-2 0 0,0 0 0,-4 31 0,2-49 0,0 0 0,0-1 0,-1 1 0,0 0 0,0-1 0,0 1 0,0-1 0,-4 5 0,-25 31 0,-2-9-1365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8.415"/>
    </inkml:context>
    <inkml:brush xml:id="br0">
      <inkml:brushProperty name="width" value="0.05" units="cm"/>
      <inkml:brushProperty name="height" value="0.05" units="cm"/>
      <inkml:brushProperty name="color" value="#302D79"/>
    </inkml:brush>
  </inkml:definitions>
  <inkml:trace contextRef="#ctx0" brushRef="#br0">1 57 24575,'97'-45'0,"-91"43"0,-1-1 0,1 1 0,0 1 0,8-3 0,-11 4 0,0 0 0,0 0 0,0 0 0,0 1 0,0-1 0,0 1 0,0 0 0,0-1 0,0 1 0,5 3 0,-1-1-1365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39.212"/>
    </inkml:context>
    <inkml:brush xml:id="br0">
      <inkml:brushProperty name="width" value="0.05" units="cm"/>
      <inkml:brushProperty name="height" value="0.05" units="cm"/>
      <inkml:brushProperty name="color" value="#302D79"/>
    </inkml:brush>
  </inkml:definitions>
  <inkml:trace contextRef="#ctx0" brushRef="#br0">1 29 24575,'11'-1'0,"0"0"0,0-1 0,0 0 0,20-7 0,-19 5 0,1 1 0,19-3 0,-27 5 0,-1 1 0,1 0 0,0 0 0,0 1 0,0-1 0,0 1 0,0 0 0,0 0 0,-1 1 0,7 2 0,-10-3 0,19 10 0,-20-11 0,0 0 0,0 0 0,1 0 0,-1 0 0,0 0 0,0 0 0,0 0 0,0 0 0,0 0 0,0 0 0,0 1 0,0-1 0,1 0 0,-1 0 0,0 0 0,0 0 0,0 0 0,0 0 0,0 1 0,0-1 0,0 0 0,0 0 0,0 0 0,0 0 0,0 0 0,0 0 0,0 1 0,0-1 0,0 0 0,0 0 0,0 0 0,0 0 0,0 0 0,0 1 0,0-1 0,0 0 0,0 0 0,0 0 0,0 0 0,-1 1 0,-11 1 0,-33-4 134,11-1-1633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42.935"/>
    </inkml:context>
    <inkml:brush xml:id="br0">
      <inkml:brushProperty name="width" value="0.05" units="cm"/>
      <inkml:brushProperty name="height" value="0.05" units="cm"/>
      <inkml:brushProperty name="color" value="#302D79"/>
    </inkml:brush>
  </inkml:definitions>
  <inkml:trace contextRef="#ctx0" brushRef="#br0">358 1 24575,'0'2'0,"-1"1"0,1 0 0,-1-1 0,0 1 0,0-1 0,-1 1 0,1-1 0,0 1 0,-1-1 0,0 0 0,1 1 0,-1-1 0,0 0 0,0 0 0,-3 2 0,-35 27 0,39-30 0,-85 52 0,2 16 0,75-58 0,0 0 0,0 0 0,1 1 0,1 0 0,0 0 0,-8 21 0,-20 63 0,24-62 0,-1-8-1365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45.233"/>
    </inkml:context>
    <inkml:brush xml:id="br0">
      <inkml:brushProperty name="width" value="0.05" units="cm"/>
      <inkml:brushProperty name="height" value="0.05" units="cm"/>
      <inkml:brushProperty name="color" value="#302D79"/>
    </inkml:brush>
  </inkml:definitions>
  <inkml:trace contextRef="#ctx0" brushRef="#br0">0 1 24575,'3'1'0,"0"0"0,1 0 0,-1 0 0,0 0 0,1 0 0,-1-1 0,0 1 0,1-1 0,-1 0 0,1 0 0,-1-1 0,6 0 0,2 1 0,267-5-1365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55.880"/>
    </inkml:context>
    <inkml:brush xml:id="br0">
      <inkml:brushProperty name="width" value="0.05" units="cm"/>
      <inkml:brushProperty name="height" value="0.05" units="cm"/>
      <inkml:brushProperty name="color" value="#302D79"/>
    </inkml:brush>
  </inkml:definitions>
  <inkml:trace contextRef="#ctx0" brushRef="#br0">235 1 24575,'5'0'0,"-1"1"0,1-1 0,0 1 0,0 0 0,-1 1 0,1-1 0,-1 1 0,1 0 0,-1 0 0,0 0 0,7 5 0,4 2 0,4 1 0,-15-9 0,-1 0 0,0 1 0,1 0 0,-1-1 0,0 1 0,0 0 0,0 0 0,0 0 0,-1 1 0,1-1 0,-1 1 0,1 0 0,-1-1 0,0 1 0,0 0 0,0 0 0,0 0 0,-1 1 0,1-1 0,-1 0 0,1 4 0,3 9 0,-2 1 0,0-1 0,0 1 0,-1 25 0,-3-31 0,-1 0 0,0 0 0,0 0 0,-1 0 0,-1-1 0,1 1 0,-2-1 0,0 0 0,0 0 0,0-1 0,-11 14 0,10-16 0,-1-1 0,0 0 0,0-1 0,0 1 0,-1-1 0,-8 4 0,-23 17 0,23-15 0,-31 18 0,31-21 0,1 1 0,-22 18 0,-30 28 0,62-51 0,0 1 0,1 0 0,0 0 0,-1 0 0,2 1 0,-1-1 0,1 1 0,-1 0 0,2 0 0,-1 0 0,1 1 0,0-1 0,0 1 0,0-1 0,1 1 0,0-1 0,0 13 0,1 69-1365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57.015"/>
    </inkml:context>
    <inkml:brush xml:id="br0">
      <inkml:brushProperty name="width" value="0.05" units="cm"/>
      <inkml:brushProperty name="height" value="0.05" units="cm"/>
      <inkml:brushProperty name="color" value="#302D79"/>
    </inkml:brush>
  </inkml:definitions>
  <inkml:trace contextRef="#ctx0" brushRef="#br0">39 1 24575,'-1'9'-124,"0"0"0,-1-1 0,0 1 0,-1 0 0,0-1 0,0 1-1,-1-1 1,0 0 0,0 0 0,-8 9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16.984"/>
    </inkml:context>
    <inkml:brush xml:id="br0">
      <inkml:brushProperty name="width" value="0.05" units="cm"/>
      <inkml:brushProperty name="height" value="0.05" units="cm"/>
      <inkml:brushProperty name="color" value="#302D79"/>
    </inkml:brush>
  </inkml:definitions>
  <inkml:trace contextRef="#ctx0" brushRef="#br0">1 0 24575,'31'0'0,"163"5"0,-23 0 0,-169-5-76,1 1 1,0-1-1,-1 1 0,1-1 0,0 1 0,-1 0 0,1 0 0,-1 0 1,1 0-1,-1 0 0,0 1 0,1-1 0,-1 1 0,0-1 1,0 1-1,0 0 0,2 3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18.804"/>
    </inkml:context>
    <inkml:brush xml:id="br0">
      <inkml:brushProperty name="width" value="0.05" units="cm"/>
      <inkml:brushProperty name="height" value="0.05" units="cm"/>
      <inkml:brushProperty name="color" value="#302D79"/>
    </inkml:brush>
  </inkml:definitions>
  <inkml:trace contextRef="#ctx0" brushRef="#br0">0 11 24575,'18'-6'0,"-17"6"0,1-1 0,-1 0 0,0 1 0,0-1 0,1 1 0,-1 0 0,0-1 0,1 1 0,-1 0 0,1 0 0,-1 0 0,0-1 0,1 2 0,-1-1 0,0 0 0,1 0 0,-1 0 0,1 1 0,1 0 0,1 1-4,0 1-1,-1 0 0,1 0 0,-1 0 1,0 0-1,1 1 0,-1-1 1,-1 1-1,1 0 0,-1-1 1,1 1-1,-1 1 0,3 6 1,6 10-1296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0.635"/>
    </inkml:context>
    <inkml:brush xml:id="br0">
      <inkml:brushProperty name="width" value="0.05" units="cm"/>
      <inkml:brushProperty name="height" value="0.05" units="cm"/>
      <inkml:brushProperty name="color" value="#302D79"/>
    </inkml:brush>
  </inkml:definitions>
  <inkml:trace contextRef="#ctx0" brushRef="#br0">0 9 24575,'1'-1'0,"1"0"0,1-2 0,1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2.475"/>
    </inkml:context>
    <inkml:brush xml:id="br0">
      <inkml:brushProperty name="width" value="0.05" units="cm"/>
      <inkml:brushProperty name="height" value="0.05" units="cm"/>
      <inkml:brushProperty name="color" value="#302D79"/>
    </inkml:brush>
  </inkml:definitions>
  <inkml:trace contextRef="#ctx0" brushRef="#br0">133 0 24575,'-128'5'0,"128"-5"-52,-5 0 217,7-4-1643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8.415"/>
    </inkml:context>
    <inkml:brush xml:id="br0">
      <inkml:brushProperty name="width" value="0.05" units="cm"/>
      <inkml:brushProperty name="height" value="0.05" units="cm"/>
      <inkml:brushProperty name="color" value="#302D79"/>
    </inkml:brush>
  </inkml:definitions>
  <inkml:trace contextRef="#ctx0" brushRef="#br0">1 57 24575,'97'-45'0,"-91"43"0,-1-1 0,1 1 0,0 1 0,8-3 0,-11 4 0,0 0 0,0 0 0,0 0 0,0 1 0,0-1 0,0 1 0,0 0 0,0-1 0,0 1 0,5 3 0,-1-1-1365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24.994"/>
    </inkml:context>
    <inkml:brush xml:id="br0">
      <inkml:brushProperty name="width" value="0.05" units="cm"/>
      <inkml:brushProperty name="height" value="0.05" units="cm"/>
      <inkml:brushProperty name="color" value="#302D79"/>
    </inkml:brush>
  </inkml:definitions>
  <inkml:trace contextRef="#ctx0" brushRef="#br0">0 5 24575,'1'0'0,"-1"-1"0,1 1 0,-1-1 0,1 1 0,-1 0 0,1-1 0,-1 1 0,1 0 0,-1 0 0,1-1 0,-1 1 0,1 0 0,-1 0 0,1 0 0,0 0 0,-1-1 0,1 1 0,-1 0 0,1 0 0,0 0 0,0 1 0,18-2 0,-18 1 0,21 0 0,-1 1 0,1 1 0,29 7 0,-48-8-136,1 0-1,-1-1 1,0 1-1,1-1 1,-1 0-1,1 0 1,-1 0-1,1 0 0,5-2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31.675"/>
    </inkml:context>
    <inkml:brush xml:id="br0">
      <inkml:brushProperty name="width" value="0.05" units="cm"/>
      <inkml:brushProperty name="height" value="0.05" units="cm"/>
      <inkml:brushProperty name="color" value="#302D79"/>
    </inkml:brush>
  </inkml:definitions>
  <inkml:trace contextRef="#ctx0" brushRef="#br0">0 74 24575,'17'-18'0,"-14"14"0,0 1 0,0-1 0,0 1 0,0 0 0,1 0 0,-1 0 0,1 0 0,0 1 0,0-1 0,0 1 0,8-3 0,4 0-273,0 1 0,1 1 0,-1 1 0,19-1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34.330"/>
    </inkml:context>
    <inkml:brush xml:id="br0">
      <inkml:brushProperty name="width" value="0.05" units="cm"/>
      <inkml:brushProperty name="height" value="0.05" units="cm"/>
      <inkml:brushProperty name="color" value="#302D79"/>
    </inkml:brush>
  </inkml:definitions>
  <inkml:trace contextRef="#ctx0" brushRef="#br0">0 61 24575,'0'-1'0,"1"0"0,-1 0 0,0 0 0,1 0 0,-1 1 0,1-1 0,-1 0 0,1 0 0,0 0 0,-1 1 0,1-1 0,0 0 0,0 0 0,-1 1 0,1-1 0,1 0 0,17-11 0,-13 9 0,1-2 0,1 1 0,0 0 0,0 1 0,1 0 0,-1 0 0,1 1 0,-1 0 0,11-1 0,0 2 0,0 0 0,34 3 0,-46 0 0,-1 1 0,1-1 0,-1 2 0,0-1 0,1 1 0,-2 0 0,1 0 0,8 7 0,-9-6-151,0 1-1,0-1 0,0 1 0,0 0 1,-1 0-1,0 0 0,0 1 1,5 13-1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4.410"/>
    </inkml:context>
    <inkml:brush xml:id="br0">
      <inkml:brushProperty name="width" value="0.05" units="cm"/>
      <inkml:brushProperty name="height" value="0.05" units="cm"/>
      <inkml:brushProperty name="color" value="#302D79"/>
    </inkml:brush>
  </inkml:definitions>
  <inkml:trace contextRef="#ctx0" brushRef="#br0">0 0 24575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6.393"/>
    </inkml:context>
    <inkml:brush xml:id="br0">
      <inkml:brushProperty name="width" value="0.05" units="cm"/>
      <inkml:brushProperty name="height" value="0.05" units="cm"/>
      <inkml:brushProperty name="color" value="#302D79"/>
    </inkml:brush>
  </inkml:definitions>
  <inkml:trace contextRef="#ctx0" brushRef="#br0">1 1 24575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7.104"/>
    </inkml:context>
    <inkml:brush xml:id="br0">
      <inkml:brushProperty name="width" value="0.05" units="cm"/>
      <inkml:brushProperty name="height" value="0.05" units="cm"/>
      <inkml:brushProperty name="color" value="#302D79"/>
    </inkml:brush>
  </inkml:definitions>
  <inkml:trace contextRef="#ctx0" brushRef="#br0">1 0 24575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7.475"/>
    </inkml:context>
    <inkml:brush xml:id="br0">
      <inkml:brushProperty name="width" value="0.05" units="cm"/>
      <inkml:brushProperty name="height" value="0.05" units="cm"/>
      <inkml:brushProperty name="color" value="#302D79"/>
    </inkml:brush>
  </inkml:definitions>
  <inkml:trace contextRef="#ctx0" brushRef="#br0">1 1 24575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7.821"/>
    </inkml:context>
    <inkml:brush xml:id="br0">
      <inkml:brushProperty name="width" value="0.05" units="cm"/>
      <inkml:brushProperty name="height" value="0.05" units="cm"/>
      <inkml:brushProperty name="color" value="#302D79"/>
    </inkml:brush>
  </inkml:definitions>
  <inkml:trace contextRef="#ctx0" brushRef="#br0">0 1 24575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8.162"/>
    </inkml:context>
    <inkml:brush xml:id="br0">
      <inkml:brushProperty name="width" value="0.05" units="cm"/>
      <inkml:brushProperty name="height" value="0.05" units="cm"/>
      <inkml:brushProperty name="color" value="#302D79"/>
    </inkml:brush>
  </inkml:definitions>
  <inkml:trace contextRef="#ctx0" brushRef="#br0">54 1 24575,'0'0'0,"-1"2"0,-1-1 0,-1 1 0,-1 1 0,-2-1 0</inkml:trace>
  <inkml:trace contextRef="#ctx0" brushRef="#br0" timeOffset="1">1 25 24575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8.544"/>
    </inkml:context>
    <inkml:brush xml:id="br0">
      <inkml:brushProperty name="width" value="0.05" units="cm"/>
      <inkml:brushProperty name="height" value="0.05" units="cm"/>
      <inkml:brushProperty name="color" value="#302D79"/>
    </inkml:brush>
  </inkml:definitions>
  <inkml:trace contextRef="#ctx0" brushRef="#br0">13 1 24575,'0'1'0,"-1"0"0,0 1 0,-1 1 0,-1 0 0,0 1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39.212"/>
    </inkml:context>
    <inkml:brush xml:id="br0">
      <inkml:brushProperty name="width" value="0.05" units="cm"/>
      <inkml:brushProperty name="height" value="0.05" units="cm"/>
      <inkml:brushProperty name="color" value="#302D79"/>
    </inkml:brush>
  </inkml:definitions>
  <inkml:trace contextRef="#ctx0" brushRef="#br0">1 29 24575,'11'-1'0,"0"0"0,0-1 0,0 0 0,20-7 0,-19 5 0,1 1 0,19-3 0,-27 5 0,-1 1 0,1 0 0,0 0 0,0 1 0,0-1 0,0 1 0,0 0 0,0 0 0,-1 1 0,7 2 0,-10-3 0,19 10 0,-20-11 0,0 0 0,0 0 0,1 0 0,-1 0 0,0 0 0,0 0 0,0 0 0,0 0 0,0 0 0,0 0 0,0 1 0,0-1 0,1 0 0,-1 0 0,0 0 0,0 0 0,0 0 0,0 0 0,0 1 0,0-1 0,0 0 0,0 0 0,0 0 0,0 0 0,0 0 0,0 0 0,0 1 0,0-1 0,0 0 0,0 0 0,0 0 0,0 0 0,0 0 0,0 1 0,0-1 0,0 0 0,0 0 0,0 0 0,0 0 0,-1 1 0,-11 1 0,-33-4 134,11-1-1633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8.957"/>
    </inkml:context>
    <inkml:brush xml:id="br0">
      <inkml:brushProperty name="width" value="0.05" units="cm"/>
      <inkml:brushProperty name="height" value="0.05" units="cm"/>
      <inkml:brushProperty name="color" value="#302D79"/>
    </inkml:brush>
  </inkml:definitions>
  <inkml:trace contextRef="#ctx0" brushRef="#br0">20 0 24575,'-1'1'0,"-1"1"0,-1 0 0,0 1 0</inkml:trace>
  <inkml:trace contextRef="#ctx0" brushRef="#br0" timeOffset="1">1 15 24575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2:49.312"/>
    </inkml:context>
    <inkml:brush xml:id="br0">
      <inkml:brushProperty name="width" value="0.05" units="cm"/>
      <inkml:brushProperty name="height" value="0.05" units="cm"/>
      <inkml:brushProperty name="color" value="#302D79"/>
    </inkml:brush>
  </inkml:definitions>
  <inkml:trace contextRef="#ctx0" brushRef="#br0">19 1 24575,'0'1'0,"-1"0"0,-1 1 0</inkml:trace>
  <inkml:trace contextRef="#ctx0" brushRef="#br0" timeOffset="1">9 11 24575,'-1'0'0,"-1"1"0,-1 0 0,0 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29.132"/>
    </inkml:context>
    <inkml:brush xml:id="br0">
      <inkml:brushProperty name="width" value="0.05" units="cm"/>
      <inkml:brushProperty name="height" value="0.05" units="cm"/>
      <inkml:brushProperty name="color" value="#302D79"/>
    </inkml:brush>
  </inkml:definitions>
  <inkml:trace contextRef="#ctx0" brushRef="#br0">43 20 24575,'-32'7'0,"31"-7"0,0 1 0,0 0 0,0-1 0,1 1 0,-1 0 0,0 0 0,1 0 0,-1 0 0,1-1 0,-1 1 0,1 0 0,-1 0 0,1 0 0,0 0 0,-1 0 0,1 0 0,0 0 0,0 1 0,0-1 0,0 0 0,-1 0 0,2 0 0,-1 0 0,0 0 0,0 0 0,0 0 0,0 0 0,1 2 0,-1-2 0,1 0 0,-1 1 0,0-1 0,1 0 0,-1 1 0,0-1 0,1 0 0,0 0 0,-1 1 0,1-1 0,0 0 0,0 0 0,-1 0 0,1 0 0,0 0 0,0 0 0,0 0 0,0 0 0,0 0 0,1-1 0,-1 1 0,2 1 0,12-1 0,0 0 0,0-1 0,16-1 0,7-1 0,-33 2 0,-1 1 0,0-1 0,0 1 0,0 0 0,0 0 0,0 0 0,0 0 0,0 1 0,0 0 0,0 0 0,4 2 0,-8-3 0,0-1 0,0 0 0,0 0 0,1 0 0,-1 0 0,0 0 0,0 0 0,0 0 0,0 0 0,0 0 0,0 0 0,1 0 0,-1 0 0,0 0 0,0 0 0,0 0 0,0 0 0,0 0 0,1 0 0,-1 0 0,0 0 0,0 0 0,0 0 0,0 0 0,0 0 0,0-1 0,1 1 0,-1 0 0,0 0 0,0 0 0,0 0 0,0 0 0,0 0 0,0 0 0,0 0 0,0-1 0,1 1 0,-1 0 0,0 0 0,0 0 0,0 0 0,0-1 0,2-9 0,-3-16 0,1 20 0,0-5 0,1 9 0,-1-1 0,0 0 0,0 0 0,-1 0 0,1 0 0,-1 0 0,1 0 0,-2-4 0,1 6 0,0 0 0,0 0 0,1 0 0,-1 1 0,0-1 0,0 0 0,0 0 0,0 1 0,0-1 0,0 1 0,0-1 0,0 1 0,0-1 0,0 1 0,0 0 0,0-1 0,0 1 0,0 0 0,0 0 0,0 0 0,0 0 0,0 0 0,-1 0 0,1 0 0,0 0 0,0 0 0,-1 1 0,-2 0 0,0 0 0,0 0 0,1 0 0,-1 1 0,-6 2 0,-14 6 0,-6-2 0,14-3 0,12-5 0,5-1 0,5-1-9,1 0-1,-1 0 0,1 0 1,0 1-1,-1 0 1,1 0-1,0 0 0,0 1 1,0 0-1,12 2 1,7-1-1251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32.432"/>
    </inkml:context>
    <inkml:brush xml:id="br0">
      <inkml:brushProperty name="width" value="0.05" units="cm"/>
      <inkml:brushProperty name="height" value="0.05" units="cm"/>
      <inkml:brushProperty name="color" value="#302D79"/>
    </inkml:brush>
  </inkml:definitions>
  <inkml:trace contextRef="#ctx0" brushRef="#br0">0 1 24575,'5'1'0,"-1"0"0,1 0 0,-1 1 0,0 0 0,1 0 0,-1 0 0,0 0 0,0 0 0,6 6 0,7 4 0,-9-7 0,0 0 0,-1 1 0,1 0 0,-1 0 0,-1 1 0,1 0 0,-1 0 0,-1 1 0,1 0 0,-1 0 0,0 0 0,-1 0 0,0 1 0,0-1 0,-1 1 0,0 0 0,-1 1 0,3 17 0,-3-12 0,-1-11 0,0-1 0,-1 1 0,0-1 0,1 1 0,-1 0 0,-1 4 0,1-7 0,-1 1 0,1-1 0,-1 1 0,0-1 0,1 1 0,-1-1 0,0 0 0,0 1 0,0-1 0,0 0 0,0 0 0,0 1 0,0-1 0,0 0 0,0 0 0,-1 0 0,-2 1 0,-25 20-1365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37.542"/>
    </inkml:context>
    <inkml:brush xml:id="br0">
      <inkml:brushProperty name="width" value="0.05" units="cm"/>
      <inkml:brushProperty name="height" value="0.05" units="cm"/>
      <inkml:brushProperty name="color" value="#302D79"/>
    </inkml:brush>
  </inkml:definitions>
  <inkml:trace contextRef="#ctx0" brushRef="#br0">0 1 24575,'5'-1'0,"1"2"0,-1-1 0,0 1 0,0-1 0,1 1 0,-1 1 0,0-1 0,0 1 0,0 0 0,-1 0 0,9 5 0,-10-5 0,1 1 0,-1 0 0,-1-1 0,1 1 0,0 0 0,-1 0 0,1 1 0,-1-1 0,0 0 0,0 1 0,-1-1 0,1 1 0,-1 0 0,1 0 0,-1-1 0,1 6 0,0 5 0,1-1 0,-1 0 0,0-1 0,0 18 0,-2-34 0,1-10 0,-1 14 0,0 0 0,0 0 0,0-1 0,1 1 0,-1 0 0,0 0 0,0 0 0,0-1 0,1 1 0,-1 0 0,0 0 0,0 0 0,1 0 0,-1-1 0,0 1 0,0 0 0,1 0 0,-1 0 0,0 0 0,0 0 0,1 0 0,-1 0 0,0 0 0,0 0 0,1 0 0,-1 0 0,0 0 0,1 0 0,-1 0 0,0 0 0,0 0 0,1 0 0,-1 0 0,0 0 0,0 0 0,1 0 0,-1 1 0,0-1 0,0 0 0,1 0 0,-1 0 0,0 0 0,0 1 0,1-1 0,-1 0 0,0 0 0,0 1 0,2 0-1365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50.892"/>
    </inkml:context>
    <inkml:brush xml:id="br0">
      <inkml:brushProperty name="width" value="0.05" units="cm"/>
      <inkml:brushProperty name="height" value="0.05" units="cm"/>
      <inkml:brushProperty name="color" value="#302D79"/>
    </inkml:brush>
  </inkml:definitions>
  <inkml:trace contextRef="#ctx0" brushRef="#br0">1 0 24575,'0'10'0,"0"-6"0,0-1 0,0 0 0,0 1 0,0-1 0,1 0 0,-1 1 0,3 5 0,-2-8 0,-1 0 0,1 0 0,0 0 0,0 0 0,-1 0 0,1 0 0,0 0 0,0-1 0,0 1 0,0 0 0,0 0 0,0-1 0,1 1 0,-1-1 0,0 1 0,0-1 0,0 0 0,1 1 0,-1-1 0,0 0 0,0 0 0,1 0 0,-1 0 0,0 0 0,2 0 0,5 1 0,-1 0 0,1 0 0,0 1 0,-1 0 0,14 5 0,-13-3 0,1-1 0,-1-1 0,16 3 0,-11-4 0,62 5 0,-65-5 0,1-2 0,-1 1 0,0-2 0,0 1 0,13-5 0,41-17 0,-56 21-151,0-1-1,0 0 0,0 0 0,0-1 1,-1 0-1,0 0 0,0-1 1,12-9-1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55.571"/>
    </inkml:context>
    <inkml:brush xml:id="br0">
      <inkml:brushProperty name="width" value="0.05" units="cm"/>
      <inkml:brushProperty name="height" value="0.05" units="cm"/>
      <inkml:brushProperty name="color" value="#302D79"/>
    </inkml:brush>
  </inkml:definitions>
  <inkml:trace contextRef="#ctx0" brushRef="#br0">1 66 24575,'9'-9'0,"0"0"0,1 1 0,0 0 0,1 1 0,21-12 0,-25 17 0,1 1 0,0 0 0,0 0 0,0 0 0,0 1 0,-1 1 0,10 0 0,10 1 0,-19-2 0,0 0 0,0 1 0,-1 1 0,1-1 0,-1 1 0,15 5 0,-3 0 0,-13-6 0,0 1 0,1 0 0,-1 1 0,0 0 0,-1-1 0,1 2 0,0-1 0,-1 1 0,9 7 0,-9-6 0,-1 1 0,1 0 0,-1 0 0,0 0 0,-1 0 0,1 1 0,-1 0 0,-1-1 0,1 1 0,1 10 0,-1-5 0,-1 0 0,0 0 0,-1-1 0,-1 1 0,-1 19 0,0-27 0,0-1 0,0 1 0,0-1 0,0 0 0,-1 0 0,1 1 0,-1-1 0,0 0 0,0 0 0,0-1 0,-3 4 0,-31 31 0,24-26 0,7-6-1365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44.092"/>
    </inkml:context>
    <inkml:brush xml:id="br0">
      <inkml:brushProperty name="width" value="0.05" units="cm"/>
      <inkml:brushProperty name="height" value="0.05" units="cm"/>
      <inkml:brushProperty name="color" value="#302D79"/>
    </inkml:brush>
  </inkml:definitions>
  <inkml:trace contextRef="#ctx0" brushRef="#br0">1 261 24575,'0'1'0,"0"0"0,1 1 0,-1-1 0,1 0 0,-1 0 0,1 0 0,-1 0 0,1 0 0,0 0 0,0 0 0,-1 0 0,1 0 0,0 0 0,0-1 0,0 1 0,0 0 0,0 0 0,0-1 0,1 1 0,0 1 0,1-1 0,-1 0 0,0 0 0,1 0 0,-1 0 0,0 0 0,1 0 0,2 0 0,191-2 0,-191 1 0,0 0 0,0-1 0,0 0 0,0 1 0,0-2 0,-1 1 0,1-1 0,0 1 0,0-1 0,-1 0 0,1-1 0,-1 1 0,0-1 0,0 0 0,0 0 0,0-1 0,4-4 0,17-15 0,12-14 0,-32 29 0,1 0 0,-1 0 0,0-1 0,-1 1 0,0-1 0,5-17 0,-7 20 0,-1 0 0,1-1 0,-1 1 0,0 0 0,-1-1 0,0 1 0,0 0 0,0-1 0,-1 1 0,1-1 0,-3-7 0,-7-5 0,10 18 0,-1 0 0,1 0 0,-1 1 0,1-1 0,-1 0 0,0 1 0,1-1 0,-1 0 0,0 1 0,1-1 0,-1 1 0,0-1 0,1 1 0,-1-1 0,0 1 0,0 0 0,0-1 0,0 1 0,1 0 0,-1 0 0,-2-1 0,3 2 0,-1-1 0,1 0 0,-1 1 0,1-1 0,-1 1 0,1-1 0,0 1 0,-1-1 0,1 1 0,0-1 0,-1 1 0,1-1 0,0 1 0,0-1 0,-1 1 0,1-1 0,0 1 0,0-1 0,0 1 0,0 0 0,0-1 0,0 1 0,0-1 0,0 1 0,0 0 0,0-1 0,0 1 0,0-1 0,0 1 0,1 0 0,3 21 0,-4-22 0,16 45 58,-12-36-295,-1 0-1,0 0 1,0 0 0,0 0 0,0 11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3:46.322"/>
    </inkml:context>
    <inkml:brush xml:id="br0">
      <inkml:brushProperty name="width" value="0.05" units="cm"/>
      <inkml:brushProperty name="height" value="0.05" units="cm"/>
      <inkml:brushProperty name="color" value="#302D79"/>
    </inkml:brush>
  </inkml:definitions>
  <inkml:trace contextRef="#ctx0" brushRef="#br0">144 0 24575,'6'39'0,"-4"-33"0,-1 0 0,0 0 0,0 0 0,0 11 0,-1-15 0,-1 0 0,1 1 0,-1-1 0,1 0 0,-1 0 0,0 1 0,0-1 0,0 0 0,0 0 0,0 0 0,0 0 0,0 0 0,-1 0 0,1-1 0,-1 1 0,-2 2 0,-109 91-316,89-76-733</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3.961"/>
    </inkml:context>
    <inkml:brush xml:id="br0">
      <inkml:brushProperty name="width" value="0.05" units="cm"/>
      <inkml:brushProperty name="height" value="0.05" units="cm"/>
      <inkml:brushProperty name="color" value="#302D79"/>
    </inkml:brush>
  </inkml:definitions>
  <inkml:trace contextRef="#ctx0" brushRef="#br0">0 0 24575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42.935"/>
    </inkml:context>
    <inkml:brush xml:id="br0">
      <inkml:brushProperty name="width" value="0.05" units="cm"/>
      <inkml:brushProperty name="height" value="0.05" units="cm"/>
      <inkml:brushProperty name="color" value="#302D79"/>
    </inkml:brush>
  </inkml:definitions>
  <inkml:trace contextRef="#ctx0" brushRef="#br0">358 1 24575,'0'2'0,"-1"1"0,1 0 0,-1-1 0,0 1 0,0-1 0,-1 1 0,1-1 0,0 1 0,-1-1 0,0 0 0,1 1 0,-1-1 0,0 0 0,0 0 0,-3 2 0,-35 27 0,39-30 0,-85 52 0,2 16 0,75-58 0,0 0 0,0 0 0,1 1 0,1 0 0,0 0 0,-8 21 0,-20 63 0,24-62 0,-1-8-1365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4.342"/>
    </inkml:context>
    <inkml:brush xml:id="br0">
      <inkml:brushProperty name="width" value="0.05" units="cm"/>
      <inkml:brushProperty name="height" value="0.05" units="cm"/>
      <inkml:brushProperty name="color" value="#302D79"/>
    </inkml:brush>
  </inkml:definitions>
  <inkml:trace contextRef="#ctx0" brushRef="#br0">1 8 24575,'1'0'0,"1"-3"0,2-1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4.722"/>
    </inkml:context>
    <inkml:brush xml:id="br0">
      <inkml:brushProperty name="width" value="0.05" units="cm"/>
      <inkml:brushProperty name="height" value="0.05" units="cm"/>
      <inkml:brushProperty name="color" value="#302D79"/>
    </inkml:brush>
  </inkml:definitions>
  <inkml:trace contextRef="#ctx0" brushRef="#br0">1 1 24575,'0'0'0,"2"0"0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07.138"/>
    </inkml:context>
    <inkml:brush xml:id="br0">
      <inkml:brushProperty name="width" value="0.05" units="cm"/>
      <inkml:brushProperty name="height" value="0.05" units="cm"/>
      <inkml:brushProperty name="color" value="#302D79"/>
    </inkml:brush>
  </inkml:definitions>
  <inkml:trace contextRef="#ctx0" brushRef="#br0">1 114 24575,'0'-1'0,"1"0"0,0 0 0,-1 0 0,1 0 0,0-1 0,0 1 0,0 0 0,0 0 0,0 0 0,0 1 0,0-1 0,0 0 0,0 0 0,2 0 0,16-11 0,-3 2 0,0-1 0,-1-1 0,14-14 0,-15 14 0,2 0 0,-10 9 0,-11 10 0,-6 5-134,0 0 1,-21 16-1,21-20-830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10.039"/>
    </inkml:context>
    <inkml:brush xml:id="br0">
      <inkml:brushProperty name="width" value="0.05" units="cm"/>
      <inkml:brushProperty name="height" value="0.05" units="cm"/>
      <inkml:brushProperty name="color" value="#302D79"/>
    </inkml:brush>
  </inkml:definitions>
  <inkml:trace contextRef="#ctx0" brushRef="#br0">1 228 24575,'25'-44'0,"5"-9"0,-27 46 0,0 0 0,-1 0 0,0 0 0,0 0 0,-1 0 0,2-15 0,2-45-1365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13.291"/>
    </inkml:context>
    <inkml:brush xml:id="br0">
      <inkml:brushProperty name="width" value="0.05" units="cm"/>
      <inkml:brushProperty name="height" value="0.05" units="cm"/>
      <inkml:brushProperty name="color" value="#302D79"/>
    </inkml:brush>
  </inkml:definitions>
  <inkml:trace contextRef="#ctx0" brushRef="#br0">1 74 24575,'6'-17'0,"-5"15"0,-1 0 0,1 0 0,0 0 0,0 1 0,-1-1 0,1 0 0,0 0 0,0 1 0,1-1 0,-1 1 0,0-1 0,1 1 0,-1-1 0,1 1 0,-1 0 0,1-1 0,-1 1 0,1 0 0,0 0 0,2-1 0,8-2 0,-1-1 0,1 2 0,0 0 0,21-3 0,-21 5-273,1 0 0,-1 1 0,0 0 0,19 4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18.148"/>
    </inkml:context>
    <inkml:brush xml:id="br0">
      <inkml:brushProperty name="width" value="0.05" units="cm"/>
      <inkml:brushProperty name="height" value="0.05" units="cm"/>
      <inkml:brushProperty name="color" value="#302D79"/>
    </inkml:brush>
  </inkml:definitions>
  <inkml:trace contextRef="#ctx0" brushRef="#br0">0 72 24575,'5'0'0,"-1"-1"0,1-1 0,-1 1 0,0-1 0,1 1 0,-1-1 0,0 0 0,0-1 0,0 1 0,6-6 0,16-8 0,-19 13 0,1-2 0,0 1 0,1 1 0,-1-1 0,1 2 0,0-1 0,-1 1 0,1 0 0,0 1 0,13-1 0,-9 2 0,-1 0 0,1 1 0,0 1 0,-1 0 0,1 0 0,-1 1 0,0 1 0,19 8 0,-28-9 0,1 0 0,-1 0 0,0 0 0,0 1 0,0-1 0,3 5 0,1 5 0,-7-12 0,-3-4 0,0 1 0,1 0 0,-1 0 0,0 0 0,0 1 0,0-1 0,0 1 0,0-1 0,0 1 0,0 0 0,0 1 0,-1-1 0,1 0 0,-6 1 0,9 0 0,0 0 0,-1 0 0,1 1 0,0-1 0,0 1 0,0-1 0,0 0 0,0 1 0,-1-1 0,1 0 0,0 1 0,0-1 0,0 1 0,0-1 0,0 0 0,0 1 0,0-1 0,0 0 0,1 1 0,-1-1 0,0 1 0,0-1 0,0 0 0,0 1 0,0-1 0,1 0 0,-1 1 0,0-1 0,0 0 0,1 1 0,-1-1 0,1 1 0,9 16 0,-9-14 0,30 41 0,-23-34 0,0 1 0,0 1 0,8 16 0,-15-22 0,0 0 0,0 0 0,0 0 0,0 0 0,-1 0 0,0 0 0,0 0 0,-1 0 0,0-1 0,0 1 0,0 0 0,-1 0 0,-3 9 0,3-13 0,0 4 0,0-1 0,-1 0 0,0-1 0,0 1 0,-1 0 0,1-1 0,-1 0 0,0 0 0,0 0 0,-9 6 0,7-5-1365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24.881"/>
    </inkml:context>
    <inkml:brush xml:id="br0">
      <inkml:brushProperty name="width" value="0.05" units="cm"/>
      <inkml:brushProperty name="height" value="0.05" units="cm"/>
      <inkml:brushProperty name="color" value="#302D79"/>
    </inkml:brush>
  </inkml:definitions>
  <inkml:trace contextRef="#ctx0" brushRef="#br0">1 0 24575,'0'2'0,"1"0"0,-1 0 0,1 0 0,0 0 0,0-1 0,0 1 0,0 0 0,0-1 0,0 1 0,0 0 0,0-1 0,1 1 0,-1-1 0,1 0 0,-1 0 0,1 1 0,-1-1 0,4 1 0,1 3 0,1-2 0,0 1 0,10 3 0,-12-5 0,1 0 0,-1 0 0,0 0 0,0 0 0,0 1 0,0 0 0,0 0 0,-1 0 0,0 1 0,5 4 0,-5-4 0,-1-1 0,1 1 0,-1 0 0,0 0 0,0 0 0,-1 1 0,1-1 0,-1 1 0,0-1 0,0 1 0,-1 0 0,1 0 0,-1 0 0,0 0 0,0 0 0,-1 0 0,0 0 0,0 0 0,0 5 0,0 3 0,1-5 0,-1 0 0,0 1 0,-1-1 0,0 0 0,0 0 0,0 0 0,-1 0 0,0-1 0,-1 1 0,0 0 0,-4 7 0,6-13-97,0 0-8,0 0-1,0 0 0,-1 0 1,1 0-1,0 0 0,-1-1 0,1 1 1,-1-1-1,1 1 0,-1-1 1,-2 2-1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4:26.052"/>
    </inkml:context>
    <inkml:brush xml:id="br0">
      <inkml:brushProperty name="width" value="0.05" units="cm"/>
      <inkml:brushProperty name="height" value="0.05" units="cm"/>
      <inkml:brushProperty name="color" value="#302D79"/>
    </inkml:brush>
  </inkml:definitions>
  <inkml:trace contextRef="#ctx0" brushRef="#br0">124 66 24575,'-3'0'0,"1"0"0,-1-1 0,0 0 0,1 0 0,-1 0 0,1 0 0,0 0 0,-1 0 0,1-1 0,0 1 0,-1-1 0,1 0 0,0 1 0,0-1 0,0 0 0,1 0 0,-1 0 0,-2-5 0,2 5 0,1 0 0,-1-1 0,0 1 0,0 0 0,0 0 0,0 0 0,0 0 0,-1 0 0,1 0 0,-1 1 0,1-1 0,-1 1 0,1 0 0,-1 0 0,0 0 0,1 0 0,-1 0 0,-5-1 0,-21-1-1365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3:26:56.114"/>
    </inkml:context>
    <inkml:brush xml:id="br0">
      <inkml:brushProperty name="width" value="0.35" units="cm"/>
      <inkml:brushProperty name="height" value="0.35" units="cm"/>
      <inkml:brushProperty name="color" value="#FFFFFF"/>
    </inkml:brush>
  </inkml:definitions>
  <inkml:trace contextRef="#ctx0" brushRef="#br0">1 0 24575,'0'2'0,"0"0"0,1 0 0,-1 0 0,1-1 0,-1 1 0,1 0 0,0-1 0,0 1 0,-1-1 0,1 1 0,0-1 0,1 1 0,-1-1 0,2 2 0,4 6 0,42 64 0,33 41 0,-70-99 0,-2 0 0,13 24 0,-14-22 0,1-2 0,13 19 0,-15-24 0,-1 0 0,-1 0 0,0 1 0,0-1 0,-1 2 0,0-1 0,-1 0 0,0 1 0,-1 0 0,2 18 0,0 8 0,-3 77 0,-3-68 0,1-42-273,1 0 0,-1-1 0,1 1 0,2 9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3:27:44.929"/>
    </inkml:context>
    <inkml:brush xml:id="br0">
      <inkml:brushProperty name="width" value="0.05" units="cm"/>
      <inkml:brushProperty name="height" value="0.05" units="cm"/>
      <inkml:brushProperty name="color" value="#FFFFFF"/>
    </inkml:brush>
  </inkml:definitions>
  <inkml:trace contextRef="#ctx0" brushRef="#br0">1 72 24575,'0'8'0,"0"0"0,0 0 0,1 0 0,0 0 0,1 0 0,-1-1 0,2 1 0,-1 0 0,1-1 0,0 1 0,5 8 0,-5-10 0,6 8 0,-8-14 0,-1 0 0,0 1 0,1-1 0,-1 0 0,0 0 0,1 0 0,-1 0 0,0 0 0,1 0 0,-1 0 0,0 0 0,1 0 0,-1 0 0,0 0 0,1 0 0,-1 0 0,0 0 0,0 0 0,1 0 0,-1 0 0,0 0 0,1 0 0,-1-1 0,0 1 0,1 0 0,-1 0 0,0 0 0,0 0 0,1-1 0,-1 1 0,0 0 0,0 0 0,1-1 0,-1 1 0,0 0 0,0 0 0,0-1 0,0 1 0,1 0 0,-1-1 0,0 1 0,0 0 0,0-1 0,0 1 0,0 0 0,0-1 0,6-14 0,-1 1 0,0-1 0,-2 0 0,1 0 0,1-28 0,-5-28 0,2 82 0,0-1 0,5 16 0,5 22 0,1 9-1365,-12-48-5461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15:11:45.233"/>
    </inkml:context>
    <inkml:brush xml:id="br0">
      <inkml:brushProperty name="width" value="0.05" units="cm"/>
      <inkml:brushProperty name="height" value="0.05" units="cm"/>
      <inkml:brushProperty name="color" value="#302D79"/>
    </inkml:brush>
  </inkml:definitions>
  <inkml:trace contextRef="#ctx0" brushRef="#br0">0 1 24575,'3'1'0,"0"0"0,1 0 0,-1 0 0,0 0 0,1 0 0,-1-1 0,0 1 0,1-1 0,-1 0 0,1 0 0,-1-1 0,6 0 0,2 1 0,267-5-1365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3:27:56.383"/>
    </inkml:context>
    <inkml:brush xml:id="br0">
      <inkml:brushProperty name="width" value="0.05" units="cm"/>
      <inkml:brushProperty name="height" value="0.05" units="cm"/>
      <inkml:brushProperty name="color" value="#FFFFFF"/>
    </inkml:brush>
  </inkml:definitions>
  <inkml:trace contextRef="#ctx0" brushRef="#br0">0 0 24575,'2'0'0,"-1"1"0,0-1 0,0 0 0,0 1 0,0-1 0,0 1 0,0-1 0,0 1 0,0 0 0,0-1 0,0 1 0,0 0 0,0 0 0,0-1 0,-1 1 0,1 0 0,0 0 0,-1 0 0,2 2 0,12 23 0,-10-17 0,3 5 0,0 0 0,-1 0 0,-1 1 0,0 0 0,4 28 0,-4-16 0,-2-11 0,-1 0 0,1 21 0,-4-54-1365,1 7-5461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4:37:47.486"/>
    </inkml:context>
    <inkml:brush xml:id="br0">
      <inkml:brushProperty name="width" value="0.2" units="cm"/>
      <inkml:brushProperty name="height" value="0.2" units="cm"/>
      <inkml:brushProperty name="color" value="#FFFFFF"/>
    </inkml:brush>
  </inkml:definitions>
  <inkml:trace contextRef="#ctx0" brushRef="#br0">1656 1181 24575,'-5'7'0,"-5"2"0,-21-1 0,-91 11 0,-595 51 0,543-71 0,59-2 0,52 4 0,0 3 0,0 2 0,1 4 0,-82 22 0,138-31 0,1 1 0,0-1 0,-1 0 0,1 0 0,-1-1 0,1 1 0,-9-2 0,12 1 0,1 0 0,-1-1 0,1 1 0,-1-1 0,1 1 0,-1-1 0,1 0 0,0 0 0,-1 0 0,1 0 0,0 0 0,-1 0 0,1 0 0,0 0 0,0 0 0,0-1 0,0 1 0,0 0 0,0-1 0,1 1 0,-1 0 0,0-1 0,1 1 0,-1-1 0,1 0 0,-1 1 0,1-1 0,0 1 0,0-3 0,-3-21 0,2 0 0,1 0 0,2-25 0,1-11 0,1-20 0,28-145 0,0 96 0,-21 94 0,-1 0 0,-2 0 0,5-61 0,0-11 0,-6 64 0,3-11 0,-5 31 0,-2 0 0,2-25 0,-4 25 0,0 0 0,10-45 0,-9 53 0,4-14 0,-6 29 0,0 0 0,0 0 0,0 0 0,1 0 0,-1 0 0,1 0 0,-1 0 0,1 0 0,-1 0 0,1 0 0,-1 1 0,1-1 0,0 0 0,-1 0 0,1 0 0,0 1 0,0-1 0,0 1 0,0-1 0,1 0 0,-2 1 0,1 0 0,-1 0 0,1 0 0,-1 0 0,1 0 0,-1 0 0,0 0 0,1 0 0,-1 0 0,1 0 0,-1 0 0,1 1 0,-1-1 0,0 0 0,1 0 0,-1 1 0,1-1 0,-1 0 0,0 0 0,1 1 0,-1-1 0,0 0 0,0 1 0,1-1 0,-1 1 0,0-1 0,0 0 0,1 1 0,-1-1 0,0 1 0,0 0 0,6 18 0,-5-15 0,11 59 0,-2 0 0,0 74 0,-5-62 0,8 166 0,-6-94 0,5-40 0,-3-47 0,-2-12 0,17 53 0,-14-66 0,-2 0 0,-1 0 0,3 57 0,-12-29 0,0-40 0,2 0 0,3 37 0,-1-58 0,1-6 0,25-62 0,-18 39 0,352-858 0,-324 804 0,-37 80 0,-1 0 0,0 1 0,0-1 0,1 0 0,-1 1 0,0-1 0,1 1 0,-1-1 0,1 0 0,-1 1 0,1-1 0,-1 1 0,1-1 0,0 1 0,-1 0 0,1-1 0,-1 1 0,1-1 0,0 1 0,0 0 0,-1 1 0,1 0 0,-1-1 0,1 1 0,-1 0 0,1-1 0,-1 1 0,0 0 0,1-1 0,-1 1 0,0 0 0,0 0 0,0 0 0,1-1 0,-1 1 0,0 0 0,0 0 0,0-1 0,0 2 0,3 61 0,-3 0 0,-8 74 0,3-77 0,-17 238 0,-14 255 0,35-508 0,0-26 0,1-29 0,4-104 0,35-210 0,-22 228-1365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4:38:05.419"/>
    </inkml:context>
    <inkml:brush xml:id="br0">
      <inkml:brushProperty name="width" value="0.35" units="cm"/>
      <inkml:brushProperty name="height" value="0.35" units="cm"/>
      <inkml:brushProperty name="color" value="#FFFFFF"/>
    </inkml:brush>
  </inkml:definitions>
  <inkml:trace contextRef="#ctx0" brushRef="#br0">284 0 24575,'2'0'0,"0"1"0,0-1 0,0 0 0,-1 0 0,1 1 0,0-1 0,0 1 0,-1 0 0,1-1 0,0 1 0,-1 0 0,1 0 0,-1 0 0,1 0 0,-1 0 0,1 1 0,-1-1 0,0 0 0,0 1 0,0-1 0,1 1 0,-1-1 0,-1 1 0,1-1 0,0 1 0,0 0 0,-1 0 0,1-1 0,0 1 0,0 3 0,1 6 0,-1 0 0,0 0 0,0 0 0,-1 12 0,0-11 0,-7 153 0,3-132 0,-1 0 0,-19 62 0,-19 20 0,40-101 0,0 0 0,1 0 0,0 1 0,1 19 0,1-15 0,-5 31 0,-4 15 0,7-44 0,-1 0 0,-1 0 0,-8 27 0,-52 143 0,44-139 0,3 1 0,-14 70 0,10-36 0,0-2 0,9-27 0,-4 25 0,16-82 0,0 0 0,0 0 0,0 0 0,0 0 0,1-1 0,-1 1 0,0 0 0,0 0 0,0 0 0,1-1 0,-1 1 0,0 0 0,1 0 0,-1-1 0,1 1 0,-1 0 0,1-1 0,-1 1 0,1-1 0,0 1 0,-1 0 0,1-1 0,-1 1 0,1-1 0,0 0 0,0 1 0,-1-1 0,1 1 0,0-1 0,0 0 0,-1 0 0,3 1 0,30 3 0,-28-3 0,286 2 0,-180-4 0,510 17 0,-531-4 0,17 0 0,320-10 0,-73-2 0,-290 4 0,77 13 0,57 22 0,-37-7 0,-120-25 0,182 25 0,379-11 0,-353-20 0,146-3 0,-339 1 0,0-3 0,-1-3 0,82-20 0,-66 8 0,1 3 0,123-11 0,-20 6 0,-173 20 0,13-2 0,-14 2 0,-11-1 0,-313-1 0,195 4 0,-924 0 0,986-2 0,1-2 0,0-4 0,-73-16 0,29-1 0,82 19 0,0 2 0,-1 0 0,1 2 0,-43 3 0,6 0 0,-129-1 0,-310-2 0,447-2 0,0-1 0,0-4 0,-80-19 0,71 11 0,-119-12 0,109 19 0,29 2 0,-53 0 0,-5 9 0,-97-3 0,172-5 0,29 6 0,-1 0 0,1 0 0,-1 0 0,1 0 0,-1-1 0,1 1 0,-1 0 0,1 0 0,-1 0 0,1-1 0,-1 1 0,1 0 0,-1 0 0,1-1 0,-1 1 0,1 0 0,0-1 0,-1 1 0,1-1 0,0 1 0,-1-1 0,1 1 0,0 0 0,-1-1 0,1 1 0,0-1 0,0 1 0,0-1 0,-1 0 0,1 1 0,0-1 0,0 1 0,0-1 0,0 1 0,0-1 0,0 1 0,0-1 0,0 1 0,0-1 0,0 1 0,0-1 0,1 0 0,-1 1 0,0-1 0,0 1 0,0-1 0,1 1 0,-1-1 0,3-2 0,0 1 0,0-1 0,0 1 0,0 0 0,1 0 0,-1 0 0,1 0 0,4-2 0,65-25 7,103-27 0,89-10-185,71-3-268,385-30 0,-710 98 478,81-3-96,-82 5 218,1 0 0,-1 0-1,1 1 1,-1 0 0,1 1-1,14 6 1,24 12-151,2-2 0,0-3 0,88 17 0,-88-28-3,1-2 0,59-4 0,-30-1 0,526-17 0,-593 18 0,0 1 0,26 2 0,-33-1 0,-1 0 0,0 1 0,0 0 0,0 0 0,0 0 0,-1 1 0,1 0 0,8 6 0,152 113 0,-163-120 0,-1-1 0,1 1 0,-1 0 0,0 0 0,0 0 0,0 0 0,0 0 0,0 1 0,0-1 0,0 1 0,-1-1 0,1 1 0,-1-1 0,0 1 0,0 0 0,0 0 0,1 5 0,-2-5 0,0 0 0,-1 0 0,1 0 0,-1 0 0,1 0 0,-1 0 0,0-1 0,0 1 0,-1 0 0,1-1 0,-1 1 0,1 0 0,-1-1 0,0 0 0,0 1 0,0-1 0,-4 4 0,-7 6 0,0-1 0,-1 0 0,0-1 0,-19 11 0,-66 28 0,70-36 0,-25 13 0,-1-4 0,-1-1 0,-1-3 0,-69 12 0,119-28 0,1-1 0,-1 0 0,0 0 0,0 0 0,0-1 0,0-1 0,0 1 0,0-1 0,-14-3 0,21 4 0,-1-1 0,1 1 0,-1 0 0,1 0 0,-1 0 0,1 0 0,0-1 0,-1 1 0,1 0 0,0-1 0,-1 1 0,1 0 0,0-1 0,-1 1 0,1 0 0,0-1 0,0 1 0,-1 0 0,1-1 0,0 1 0,0-1 0,0 1 0,-1 0 0,1-1 0,0 1 0,0-1 0,0 1 0,0-1 0,0 1 0,0-1 0,0 1 0,0-1 0,0 1 0,0 0 0,0-1 0,0 1 0,1-1 0,-1 1 0,0-1 0,0 1 0,0 0 0,1-1 0,-1 1 0,0-1 0,0 1 0,1 0 0,-1-1 0,20-17 0,5 2 0,0 1 0,2 0 0,49-18 0,94-24 0,-163 55 0,155-43 0,257-38 0,-84 48 0,56-9 0,-265 23 0,146-44 0,-233 52 0,18-5 0,110-22 0,-32 29 0,24-8 0,0 7 0,221 11 0,-136 22 0,70 2 0,-85-22 0,324-4 0,-534 3 0,0-1 0,0 0 0,0-1 0,0-2 0,-1 0 0,34-11 0,72-30 0,-111 42 0,-1-1 0,1 2 0,0 0 0,-1 0 0,1 1 0,16 1 0,-10 0 0,-1-1 0,20-3 0,-32 3 0,-1-1 0,1 1 0,-1-1 0,0 0 0,1 0 0,-1-1 0,0 1 0,-1-1 0,1 0 0,0-1 0,4-3 0,-9 7 0,1-1 0,-1 1 0,1 0 0,-1 0 0,0-1 0,1 1 0,-1 0 0,0-1 0,1 1 0,-1 0 0,0-1 0,0 1 0,1-1 0,-1 1 0,0 0 0,0-1 0,0 1 0,1-1 0,-1 1 0,0-1 0,0 1 0,0 0 0,0-1 0,0 1 0,0-1 0,0 1 0,0-1 0,0 1 0,0-1 0,0 1 0,0 0 0,0-1 0,-1 1 0,1-1 0,0 1 0,0-1 0,0 1 0,-1 0 0,1-1 0,-2 0 0,1 0 0,-1 0 0,1 0 0,-1 0 0,1 1 0,-1-1 0,0 0 0,1 1 0,-1-1 0,-3 1 0,-46-5 0,-100 3 0,92 3 0,-1715 1 0,1078-3 0,649-1 0,-74-14 0,5 1 0,-279 6 0,148 7 0,54-10 0,96 5 0,-126-16 0,68 5 0,21 7 0,-156-20 0,165 7 0,-100-16 0,104 31 0,24 2 0,-182-19 0,-173 17 0,292 10 0,123-1 0,0-2 0,-53-9 0,44 6 0,1 1 0,-88 4 0,55 1 0,-65 5 0,125-3 0,2 0 0,-1 0 0,0 2 0,1 0 0,0 0 0,-22 12 0,12-3 0,-19 11 0,-88 34 0,47-31 0,-120 45 0,141-46 0,-129 50 0,137-58 0,-86 18 0,50-17 0,90-19 0,-1 0 0,0-1 0,0 1 0,1-1 0,-1 0 0,0 0 0,1 0 0,-1-1 0,0 0 0,1 1 0,-1-1 0,0 0 0,1-1 0,-6-2 0,4 2 0,1-1 0,-1 0 0,1-1 0,0 1 0,0-1 0,0 0 0,0 0 0,1 0 0,-5-6 0,3 1 0,0 0 0,0 0 0,1 0 0,0-1 0,0 0 0,1 0 0,1 0 0,-1 0 0,2 0 0,-2-13 0,4-152 0,0 67 0,1 85 0,1 0 0,0-1 0,2 1 0,9-24 0,0-7 0,-11 40 0,-1 4 0,0 0 0,1 0 0,1 0 0,4-10 0,-7 18 0,0-1 0,1 1 0,-1-1 0,1 1 0,0 0 0,0 0 0,0 0 0,0 0 0,0 0 0,0 0 0,0 1 0,1-1 0,-1 1 0,0-1 0,1 1 0,-1 0 0,1 0 0,0 0 0,5-1 0,4 1 0,0 0 0,17 1 0,-23 0 0,0 1 0,0-1 0,0 0 0,0 0 0,0-1 0,0 0 0,0 0 0,0 0 0,-1-1 0,1 0 0,0 0 0,-1-1 0,1 1 0,7-6 0,11-15 0,-20 19 0,0 0 0,1 0 0,-1 0 0,1 1 0,-1-1 0,1 1 0,0 0 0,8-3 0,7 0 0,0 0 0,0 2 0,0 1 0,1 0 0,36 1 0,-2-1 0,-37 1 0,0-1 0,33-11 0,-32 8 0,41-6 0,24 5 0,37-4 0,-65 5 0,0 2 0,80 5 0,-43 0 0,-508-14 0,29 5 0,379 8 0,-1 2 0,0-1 0,1 1 0,-1 0 0,1 0 0,0 1 0,0 0 0,0 0 0,0 1 0,0 0 0,1 0 0,0 0 0,0 1 0,0 0 0,0 0 0,1 1 0,-1 0 0,2 0 0,-7 8 0,4 0 0,0 1 0,0-1 0,1 1 0,-4 20 0,3-12 0,-3 4 0,7-21 0,1-1 0,0 1 0,0 0 0,0 0 0,1 0 0,-1 0 0,2 0 0,-1 0 0,1 1 0,0-1 0,0 0 0,0 0 0,3 12 0,0-8 0,0 0 0,1-1 0,1 1 0,-1-1 0,2 0 0,-1 0 0,1 0 0,0 0 0,1-1 0,0 0 0,1-1 0,15 13 0,-10-10 0,1-1 0,1-1 0,-1 0 0,1-1 0,1 0 0,-1-1 0,24 5 0,162 28 0,15 4 0,-88 0 0,-114-39 0,2 0 0,-1-1 0,0-1 0,1 0 0,-1-1 0,1-1 0,17-2 0,6 2 0,56 1 0,362-3 0,-4-34 0,-267 3 0,156-32 0,-320 61 0,959-152 0,-531 104 0,232 4 0,6 48 0,-299 3 0,-158 2 0,-163 0 0,93 20 0,-123-19 0,0-2 0,0-1 0,61-5 0,-24 0 0,963 2 0,-1019 1 0,-19-1 0,0 0 0,-1 0 0,1 0 0,0 0 0,0 0 0,0 0 0,0 0 0,0 1 0,0-1 0,-1 0 0,1 0 0,0 0 0,0 0 0,0 0 0,0 1 0,0-1 0,0 0 0,0 0 0,0 0 0,0 0 0,0 1 0,0-1 0,0 0 0,0 0 0,0 0 0,0 0 0,0 1 0,0-1 0,0 0 0,0 0 0,0 0 0,0 0 0,0 0 0,0 1 0,0-1 0,0 0 0,0 0 0,0 0 0,1 0 0,-1 0 0,0 1 0,0-1 0,0 0 0,0 0 0,0 0 0,0 0 0,0 0 0,1 0 0,-1 0 0,0 0 0,0 0 0,0 1 0,0-1 0,1 0 0,-1 0 0,0 0 0,0 0 0,0 0 0,0 0 0,1 0 0,-1 0 0,0 0 0,0 0 0,0 0 0,0 0 0,0 0 0,1 0 0,-1-1 0,-17 11 0,-14 0 0,-1-2 0,-46 7 0,62-12 0,-713 69-676,-7-64 598,130-46 204,582 36 144,-101-8 124,102 10-403,-1 1 0,1 0 0,-32 7 0,-412 64-1356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5:11:03.500"/>
    </inkml:context>
    <inkml:brush xml:id="br0">
      <inkml:brushProperty name="width" value="0.35" units="cm"/>
      <inkml:brushProperty name="height" value="0.35" units="cm"/>
      <inkml:brushProperty name="color" value="#FFFFFF"/>
    </inkml:brush>
  </inkml:definitions>
  <inkml:trace contextRef="#ctx0" brushRef="#br0">850 489 24575,'-1'5'0,"1"0"0,-1 0 0,-1 0 0,1 0 0,0 0 0,-1-1 0,0 1 0,0-1 0,-1 1 0,1-1 0,-1 0 0,0 1 0,-6 5 0,-1 1 0,0-1 0,-1 0 0,-19 13 0,24-19 0,-1 0 0,0 0 0,0-1 0,0 0 0,-1 0 0,1-1 0,-1 0 0,1-1 0,-1 1 0,0-1 0,0-1 0,0 1 0,1-1 0,-1-1 0,0 0 0,-11-2 0,-1-1 0,-1-2 0,1-1 0,-1 0 0,-32-18 0,46 21 0,-1 1 0,0 1 0,0-1 0,0 1 0,0 1 0,0-1 0,-11 1 0,-62 2 0,37 1 0,17-2 0,2 1 0,-50-5 0,73 4 0,0 0 0,-1 0 0,1 0 0,0 0 0,0 0 0,0 0 0,-1 1 0,1-1 0,0 1 0,0 0 0,0 0 0,0 0 0,0 0 0,0 0 0,0 0 0,0 0 0,0 0 0,0 1 0,1-1 0,-1 1 0,1 0 0,-1-1 0,1 1 0,-1 0 0,1 0 0,0 0 0,0 0 0,0 0 0,-1 3 0,-3 7 0,1 0 0,0 0 0,-4 24 0,6-25 0,-21 111 0,11-50 0,-29 95 0,40-166 0,1 0 0,-1-1 0,1 1 0,0 0 0,-1 0 0,1 0 0,0 0 0,0 0 0,0 0 0,0-1 0,0 1 0,0 0 0,0 0 0,0 0 0,0 0 0,0 0 0,0 0 0,0 0 0,1 0 0,-1 0 0,0-1 0,1 1 0,-1 0 0,0 0 0,1 0 0,-1-1 0,2 2 0,-1-2 0,0 1 0,0-1 0,0 1 0,0-1 0,0 0 0,1 0 0,-1 0 0,0 0 0,0 0 0,0 0 0,1 0 0,-1 0 0,0 0 0,0 0 0,0-1 0,0 1 0,2-1 0,2-1 0,0 0 0,-1 0 0,1 0 0,-1-1 0,1 0 0,-1 1 0,0-2 0,0 1 0,5-5 0,-7 4 0,0 0 0,0 0 0,0 0 0,0-1 0,0 1 0,-1 0 0,0-1 0,0 1 0,1-7 0,-2-41 0,0 41 0,-1-1 0,2 1 0,1-16 0,-1 23 0,0 0 0,0 0 0,1 0 0,-1 0 0,1 0 0,0 1 0,0-1 0,0 0 0,0 1 0,0 0 0,1-1 0,0 1 0,4-4 0,25-20 0,47-31 0,-75 56 0,0 0 0,1 0 0,-1 1 0,0-1 0,1 1 0,-1 0 0,1 0 0,-1 0 0,1 1 0,0-1 0,-1 1 0,1 0 0,0 0 0,-1 1 0,1 0 0,-1-1 0,9 4 0,-4-2 0,1 0 0,16 0 0,-23-2 0,0-1 0,0 1 0,0-1 0,0 0 0,0 0 0,0 0 0,0 0 0,-1 0 0,1-1 0,0 0 0,-1 1 0,1-1 0,-1 0 0,1 0 0,-1 0 0,0 0 0,0-1 0,0 1 0,0-1 0,0 1 0,-1-1 0,1 0 0,1-3 0,3-6 0,-1-1 0,0 1 0,5-26 0,24-78 0,-27 98 0,0 1 0,1 0 0,1 0 0,15-21 0,-15 28 0,0 1 0,1 0 0,0 0 0,0 0 0,18-10 0,26-21 0,29-40 0,-47 43 0,69-55 0,-104 91 0,15-11 0,1 0 0,0 0 0,0 2 0,1 0 0,1 1 0,22-7 0,-40 15 0,0 1 0,0 0 0,1-1 0,-1 1 0,0 0 0,1 0 0,-1 0 0,0 0 0,1 0 0,-1 0 0,0 0 0,1 0 0,-1 1 0,0-1 0,0 0 0,1 1 0,-1-1 0,0 1 0,0-1 0,0 1 0,1 0 0,-1-1 0,2 3 0,-2-1 0,0-1 0,0 1 0,1 0 0,-1 0 0,0 0 0,-1 0 0,1 0 0,0 0 0,-1 1 0,1-1 0,-1 0 0,1 0 0,-1 3 0,0 2 0,0 1 0,0-1 0,-1 1 0,0-1 0,-1 0 0,1 1 0,-6 11 0,0-5 0,0-1 0,-1 0 0,-1 0 0,-14 16 0,-4 4 0,22-25 0,0 0 0,1 0 0,0 1 0,0-1 0,0 1 0,-3 16 0,-7 58 0,8-45 0,4-28 0,1-3 0,0-1 0,0 1 0,0 0 0,1-1 0,0 1 0,1 10 0,-1-16 0,0-1 0,1 1 0,-1-1 0,0 1 0,0-1 0,1 1 0,-1-1 0,0 1 0,1-1 0,-1 1 0,1-1 0,-1 1 0,1-1 0,-1 0 0,1 1 0,-1-1 0,1 0 0,-1 1 0,1-1 0,-1 0 0,1 0 0,-1 1 0,1-1 0,-1 0 0,1 0 0,0 0 0,-1 0 0,1 0 0,-1 0 0,1 0 0,0 0 0,-1 0 0,1 0 0,-1 0 0,2-1 0,24-8 0,-21 7 0,164-81 0,-31 13 0,-132 67 0,25-9 0,-30 11 0,1 0 0,-1 1 0,1 0 0,0-1 0,-1 1 0,1 0 0,0 0 0,-1 0 0,1 0 0,-1 0 0,1 0 0,0 1 0,-1-1 0,1 0 0,1 1 0,-2 0 0,-1-1 0,1 1 0,0-1 0,-1 1 0,1-1 0,-1 1 0,1 0 0,-1-1 0,1 1 0,-1 0 0,0-1 0,1 1 0,-1 0 0,0-1 0,0 1 0,1 0 0,-1 0 0,0-1 0,0 1 0,0 0 0,0 0 0,0 0 0,0-1 0,0 1 0,0 0 0,0 0 0,0-1 0,0 1 0,-1 1 0,-10 25 0,1-10 0,-1-1 0,0-1 0,-2 0 0,1 0 0,-2-1 0,-29 23 0,7-9 0,-72 41 0,63-47 0,45-22 0,-1 1 0,0-1 0,1 0 0,-1 1 0,0-1 0,0 0 0,0 1 0,1-1 0,-1 0 0,0 0 0,0 0 0,0 0 0,0 1 0,1-1 0,-1-1 0,0 1 0,0 0 0,0 0 0,-1 0 0,3-1 0,-1 0 0,1 0 0,-1 0 0,1 0 0,0 0 0,-1 1 0,1-1 0,0 0 0,0 1 0,-1-1 0,1 0 0,0 1 0,1-2 0,23-15 0,1 0 0,0 1 0,1 2 0,1 0 0,0 2 0,46-12 0,-56 20 0,0 2 0,0 0 0,20 1 0,34-3 0,-62 3 0,6-2 0,1 2 0,26-1 0,-39 2 0,0 1 0,0-1 0,0 1 0,0 0 0,0-1 0,0 2 0,0-1 0,0 0 0,-1 1 0,1 0 0,-1 0 0,1 0 0,-1 0 0,0 0 0,1 1 0,3 4 0,-5-4 0,0-1 0,0 1 0,0 0 0,-1 0 0,1 0 0,-1 0 0,0 0 0,0 0 0,0 1 0,0-1 0,-1 0 0,1 4 0,-2 42 0,0-41 0,0-1 0,1 1 0,0 0 0,1-1 0,1 9 0,-2-15 0,0-1 0,0 0 0,0 0 0,0 0 0,0 0 0,0 0 0,0 1 0,0-1 0,0 0 0,0 0 0,0 0 0,1 0 0,-1 0 0,0 1 0,0-1 0,0 0 0,0 0 0,0 0 0,0 0 0,1 0 0,-1 0 0,0 0 0,0 0 0,0 0 0,0 1 0,1-1 0,-1 0 0,0 0 0,0 0 0,0 0 0,0 0 0,1 0 0,-1 0 0,0 0 0,0 0 0,0 0 0,0 0 0,1 0 0,-1-1 0,0 1 0,0 0 0,0 0 0,0 0 0,1 0 0,-1 0 0,0 0 0,0 0 0,0 0 0,1-1 0,6-4 0,1-1 0,-1 0 0,0 0 0,0-1 0,11-13 0,2-3 0,-17 20 0,7-7 0,-13 13 0,-17 18 0,17-18 0,-16 18 0,17-13 0,3-8 0,-1 0 0,1 1 0,-1-1 0,1 0 0,0 0 0,-1 0 0,1 0 0,-1 0 0,1 0 0,0 0 0,-1 0 0,1 0 0,-1-1 0,1 1 0,0 0 0,-1 0 0,1 0 0,0-1 0,72-24 0,-16 4 0,1 2 0,93-17 0,-145 35 0,-1 1 0,0-1 0,1 1 0,-1 0 0,1 0 0,-1 1 0,0 0 0,1 0 0,7 2 0,-11-2 0,-1-1 0,1 1 0,-1 0 0,1 0 0,-1 0 0,1 1 0,-1-1 0,1 0 0,-1 0 0,0 1 0,0-1 0,0 1 0,0-1 0,0 1 0,0-1 0,0 1 0,0 0 0,0 0 0,-1-1 0,1 1 0,-1 0 0,0 0 0,1 0 0,-1-1 0,0 1 0,0 0 0,0 0 0,0 0 0,0 0 0,-1 2 0,-1 7 0,-1 0 0,0 0 0,0 0 0,-1-1 0,0 1 0,-1-1 0,-7 11 0,-10 23 0,22-44 0,0 0 0,0 1 0,0-1 0,0 0 0,0 0 0,-1 0 0,1 0 0,0 0 0,0 1 0,0-1 0,0 0 0,0 0 0,0 0 0,0 0 0,0 1 0,0-1 0,0 0 0,0 0 0,0 0 0,0 0 0,0 1 0,0-1 0,0 0 0,0 0 0,0 0 0,0 0 0,0 1 0,0-1 0,0 0 0,0 0 0,0 0 0,0 0 0,0 1 0,1-1 0,-1 0 0,0 0 0,0 0 0,0 0 0,0 0 0,0 0 0,0 1 0,1-1 0,-1 0 0,0 0 0,0 0 0,0 0 0,0 0 0,1 0 0,-1 0 0,12-3 0,12-12 0,3-4 0,-15 10 0,1 0 0,-1 1 0,2 0 0,-1 1 0,1 1 0,0 0 0,17-4 0,14-2 0,-29 7 0,0 0 0,1 2 0,-1 0 0,1 0 0,26 1 0,-41 2 0,-1 0 0,1 0 0,0 1 0,-1-1 0,1 0 0,0 1 0,-1-1 0,1 1 0,-1 0 0,1-1 0,-1 1 0,1 0 0,-1 0 0,1 0 0,-1 0 0,0 0 0,1 0 0,-1 1 0,0-1 0,0 0 0,0 1 0,0-1 0,0 1 0,1 2 0,0 1 0,-1 0 0,1 1 0,-1-1 0,-1 1 0,1 10 0,0-10 0,-1-5 0,0 0 0,0 0 0,0-1 0,0 1 0,0 0 0,0 0 0,0 0 0,1-1 0,-1 1 0,0 0 0,1 0 0,-1 0 0,0-1 0,1 1 0,-1 0 0,1-1 0,-1 1 0,1 0 0,-1-1 0,1 1 0,0-1 0,-1 1 0,1-1 0,0 1 0,-1-1 0,1 1 0,0-1 0,0 0 0,-1 1 0,1-1 0,0 0 0,0 0 0,0 1 0,-1-1 0,1 0 0,0 0 0,0 0 0,0 0 0,0 0 0,-1 0 0,1-1 0,0 1 0,0 0 0,0 0 0,0 0 0,0-1 0,7-2 0,0 0 0,-1 0 0,0 0 0,8-5 0,-6 3 0,10-6 0,-11 6 0,0 1 0,0-1 0,10-2 0,-15 6 0,0 0 0,-1 1 0,1-1 0,0 1 0,0-1 0,0 1 0,0 0 0,0 0 0,-1 0 0,1 1 0,0-1 0,0 1 0,0-1 0,4 3 0,2 0 0,1 0 0,-1-1 0,1 0 0,0 0 0,17 0 0,1 1 0,2 4 0,-26-6 0,1 1 0,-1-1 0,1 0 0,-1-1 0,1 1 0,-1-1 0,1 0 0,-1 0 0,1 0 0,5-1 0,27-10 0,57-23 0,5-3 0,-34 14 0,-42 13 0,0 2 0,1 1 0,0 1 0,28-4 0,-51 10 0,1 0 0,0-1 0,0 1 0,-1 0 0,1 0 0,0 0 0,-1 1 0,1-1 0,0 0 0,-1 1 0,1-1 0,0 1 0,-1 0 0,1-1 0,-1 1 0,1 0 0,-1 0 0,1 0 0,-1 0 0,1 0 0,-1 0 0,0 0 0,0 1 0,0-1 0,0 0 0,0 1 0,0-1 0,0 1 0,1 2 0,0 2 0,0 0 0,-1 1 0,0-1 0,0 1 0,0-1 0,-1 9 0,0-9 0,0-5 0,0 1 0,0-1 0,1 0 0,-1 1 0,0-1 0,0 0 0,1 0 0,-1 1 0,1-1 0,-1 0 0,1 0 0,-1 0 0,1 0 0,0 1 0,0-1 0,-1 0 0,1 0 0,0 0 0,0-1 0,0 1 0,0 0 0,0 0 0,0 0 0,0-1 0,0 1 0,1-1 0,-1 1 0,0-1 0,0 1 0,1-1 0,-1 1 0,0-1 0,0 0 0,1 0 0,-1 0 0,2 0 0,6 0 0,0 0 0,0-1 0,0 0 0,13-4 0,-3 1 0,42-8 0,-37 6 0,-1 1 0,1 1 0,0 1 0,0 1 0,32 2 0,-51 1 0,1 1 0,0-1 0,-1 1 0,1 0 0,7 4 0,-9-4 0,0 0 0,0 0 0,0-1 0,0 1 0,1-1 0,-1 0 0,0 0 0,1-1 0,7 1 0,28-5 0,65-15 0,-48 7 0,160-42 0,-92 20 0,-90 27 0,0 3 0,0 0 0,0 3 0,42 2 0,24-1 0,-100 0 0,6 0 0,1-1 0,0 1 0,0 1 0,0 0 0,11 2 0,-17-3 0,0 1 0,-1 0 0,1-1 0,0 1 0,-1 0 0,1 0 0,-1 0 0,1 0 0,-1 0 0,1 1 0,-1-1 0,0 0 0,1 1 0,-1-1 0,0 0 0,0 1 0,0 0 0,0-1 0,0 1 0,-1 0 0,1-1 0,0 1 0,-1 0 0,1 0 0,-1-1 0,0 1 0,0 0 0,1 3 0,-1 12 0,-1-1 0,-2 19 0,1-18 0,0 29 0,2-45 0,0 0 0,0 1 0,0-1 0,0 0 0,0 0 0,1 0 0,-1 1 0,1-1 0,-1 0 0,0 0 0,1 0 0,0 0 0,-1 0 0,1 0 0,0 0 0,-1 0 0,1 0 0,0 0 0,0-1 0,0 1 0,0 0 0,0 0 0,0-1 0,0 1 0,0 0 0,0-1 0,0 0 0,0 1 0,1-1 0,-1 1 0,0-1 0,0 0 0,0 0 0,0 0 0,1 0 0,-1 0 0,2 0 0,5 0 0,1-1 0,-1-1 0,1 1 0,11-5 0,-6 3 0,-5 0 0,-3 2 0,-1-1 0,1 1 0,-1 0 0,1 1 0,0-1 0,-1 1 0,1 0 0,8 1 0,-14-1 0,0 0 0,1 0 0,-1 0 0,0 0 0,1 0 0,-1 0 0,0 0 0,0 0 0,1 0 0,-1 1 0,0-1 0,1 0 0,-1 0 0,0 0 0,0 0 0,1 0 0,-1 1 0,0-1 0,0 0 0,1 0 0,-1 0 0,0 1 0,0-1 0,0 0 0,1 0 0,-1 1 0,0-1 0,0 0 0,0 0 0,0 1 0,0-1 0,0 0 0,0 1 0,1-1 0,-1 0 0,0 1 0,0-1 0,0 0 0,0 0 0,0 1 0,0-1 0,0 0 0,-1 1 0,1-1 0,0 0 0,0 1 0,-14 12 0,0-4 0,-1 0 0,0-1 0,-1-1 0,-29 9 0,-74 16 0,81-23 0,-35 9 0,-1-3 0,-1-4 0,-108 3 0,169-15 0,0 0 0,0-2 0,0 1 0,0-1 0,0-1 0,1-1 0,-1 0 0,1 0 0,-17-11 0,20 11 0,-1 1 0,1 1 0,-1-1 0,1 2 0,-1-1 0,-16 0 0,-67 1 0,61 2 0,-2025 2-936,1989 0 1301,-80 13-1,94-11-254,-96-3 0,-11-1-123,147 3 13,-1 0 0,1 0 0,0 2 0,0 0 0,1 0 0,-21 12 0,-9 3 0,12-7 0,-81 33 0,-121 69 0,161-80 0,48-24 0,-36 20 0,54-26 0,0-1 0,1 1 0,0 0 0,-1 1 0,2 0 0,-1 0 0,1 0 0,-1 0 0,-4 10 0,1-2-1365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3T19:13:53.863"/>
    </inkml:context>
    <inkml:brush xml:id="br0">
      <inkml:brushProperty name="width" value="0.35" units="cm"/>
      <inkml:brushProperty name="height" value="0.35" units="cm"/>
      <inkml:brushProperty name="color" value="#FFFFFF"/>
    </inkml:brush>
  </inkml:definitions>
  <inkml:trace contextRef="#ctx0" brushRef="#br0">340 274 24575,'1'-61'0,"-2"-68"0,1 126 0,-1 0 0,1 0 0,0 0 0,-1 0 0,0 0 0,1 0 0,-1 1 0,0-1 0,-1 0 0,1 1 0,0-1 0,-1 0 0,1 1 0,-1 0 0,0-1 0,0 1 0,-2-2 0,0 1 0,1 1 0,-1 0 0,1 1 0,-1-1 0,0 1 0,1 0 0,-1 0 0,0 0 0,0 0 0,0 0 0,0 1 0,-4 0 0,-5-1 0,-5 0 0,-1 0 0,0 1 0,0 1 0,-21 3 0,37-3 0,0 0 0,0 1 0,-1-1 0,1 0 0,0 1 0,0 0 0,1 0 0,-1 0 0,0 0 0,1 0 0,-1 0 0,1 1 0,-1-1 0,1 1 0,0 0 0,0 0 0,1-1 0,-3 6 0,-2 5 0,1 0 0,0 1 0,-3 16 0,-1 3 0,-3 4 0,1 1 0,2 1 0,1-1 0,2 2 0,-1 68 0,9 549 0,-3-387 0,2-282 0,0 1 0,4-17 0,0-6 0,88-472 0,-61 362 0,25-270 0,-38 196 0,-16 195 0,0 20 0,-1 9 0,2 20 0,4 460-513,-8-412 183,-51 1170-2173,49-1210 2494,-8 147-71,8-163 128,2-16 46,0-3 31,-1-29 420,1 29-536,4-202 1298,41-278 0,-29 394-1307,39-119 0,-54 203 0,11-29 0,-12 31 0,0 1 0,0 0 0,0 0 0,1 0 0,-1 0 0,0-1 0,0 1 0,0 0 0,0 0 0,0 0 0,0 0 0,0 0 0,0-1 0,1 1 0,-1 0 0,0 0 0,0 0 0,0 0 0,0 0 0,0 0 0,1-1 0,-1 1 0,0 0 0,0 0 0,0 0 0,0 0 0,1 0 0,-1 0 0,0 0 0,0 0 0,0 0 0,1 0 0,-1 0 0,0 0 0,0 0 0,0 0 0,0 0 0,1 0 0,-1 0 0,0 0 0,0 0 0,0 0 0,1 0 0,-1 1 0,0-1 0,1 1 0,0 1 0,-1 0 0,1-1 0,0 1 0,-1 0 0,0-1 0,1 1 0,-1 0 0,0 2 0,6 83 0,-9 153 0,0-168 0,-24 321 0,27-392 0,-4 31 0,4-32 0,0 0 0,0 0 0,0 0 0,0 0 0,0 0 0,0 0 0,0 0 0,0 0 0,0 0 0,0 0 0,0 0 0,0 0 0,-1 0 0,1 0 0,0 0 0,0 0 0,0 0 0,0 0 0,0 0 0,0 0 0,0 0 0,0 0 0,0 0 0,0 0 0,0 0 0,0 0 0,0 0 0,0 0 0,0 0 0,0 0 0,0 0 0,0 0 0,-1 0 0,1 0 0,0 0 0,0 0 0,0 1 0,0-1 0,0 0 0,-2-20 0,5-280 0,17-7 0,21-108 0,-41 412 0,1 0 0,-1 0 0,1 0 0,0 0 0,0 0 0,0 0 0,0 0 0,0 1 0,0-1 0,3-3 0,-3 5 0,-1 1 0,1-1 0,0 1 0,0-1 0,-1 0 0,1 1 0,0-1 0,0 1 0,0 0 0,0-1 0,0 1 0,0 0 0,0-1 0,0 1 0,0 0 0,0 0 0,0 0 0,0 0 0,0 0 0,0 0 0,0 0 0,0 0 0,0 0 0,0 1 0,-1-1 0,1 0 0,0 0 0,0 1 0,0-1 0,0 1 0,0-1 0,0 1 0,0 0 0,47 30 0,-31-19 0,29 16 0,-13-14 0,1-2 0,0-1 0,1-1 0,0-2 0,0-2 0,46 3 0,-70-8 0,-1-1 0,0 0 0,1 0 0,-1-1 0,0-1 0,1 1 0,-1-2 0,0 1 0,0-1 0,-1-1 0,12-5 0,-16 6 0,1-1 0,0 1 0,-1-1 0,0-1 0,0 1 0,0-1 0,0 1 0,-1-1 0,0-1 0,0 1 0,0-1 0,-1 1 0,1-1 0,-1 0 0,-1 0 0,1-1 0,2-12 0,-3 13 0,-1 0 0,0-1 0,0 1 0,-1-1 0,0 1 0,0-1 0,0 1 0,-1 0 0,0-1 0,0 1 0,-1 0 0,-4-11 0,4 12 0,0 0 0,-1 1 0,0 0 0,0-1 0,0 1 0,0 0 0,-1 0 0,0 1 0,0-1 0,0 1 0,0 0 0,0 0 0,-1 0 0,1 0 0,-1 1 0,-6-3 0,-3 0 0,-1 1 0,0 0 0,1 1 0,-2 1 0,1 0 0,-16 1 0,-94 8 0,91-4 0,-225 33 0,256-36 0,0 1 0,1 0 0,-1 1 0,0-1 0,1 0 0,-1 1 0,1-1 0,0 1 0,-1 0 0,1 0 0,0 0 0,0 0 0,0 0 0,0 0 0,0 1 0,1-1 0,-1 1 0,1-1 0,0 1 0,-1 0 0,1-1 0,0 1 0,1 0 0,-1 0 0,0 0 0,1-1 0,0 1 0,-1 4 0,1-3 0,0 1 0,0-1 0,0 0 0,0 0 0,1 0 0,-1 0 0,1 0 0,0 0 0,1 0 0,-1 0 0,0 0 0,1 0 0,0 0 0,0-1 0,0 1 0,1-1 0,-1 1 0,1-1 0,4 4 0,-1-3 0,0 0 0,1 0 0,0-1 0,-1 0 0,1 0 0,0-1 0,1 0 0,-1 0 0,0 0 0,0-1 0,8 0 0,15 1 0,43-5 0,-29 1 0,-7 1 0,1-2 0,54-12 0,-23 1 0,109-40 0,-107 28 0,0 2 0,147-26 0,-172 45 0,1 2 0,84 5 0,-114 0 0,0 1 0,0 1 0,0 0 0,30 13 0,-28-9 0,0-2 0,1 0 0,27 5 0,5-7 0,0-2 0,1-2 0,-1-3 0,0-2 0,68-14 0,-1-12 0,12-2 0,-24 16 0,203-6 0,-158 23 0,333 2 0,-376 1 0,207 32 0,-301-31 0,0 0 0,16 8 0,11 3 0,26 2 0,0-3 0,1-3 0,1-4 0,137-1 0,-86-6 0,59-2 0,-164 1 0,-1-1 0,1 0 0,-1-1 0,0-1 0,0-1 0,0 0 0,0 0 0,-1-2 0,15-8 0,-22 11 0,-1 0 0,0-1 0,0 0 0,0 0 0,0 0 0,-1-1 0,0 0 0,0 0 0,-1 0 0,1-1 0,-1 0 0,-1 0 0,1 0 0,-1 0 0,0 0 0,-1 0 0,0-1 0,0 0 0,-1 1 0,1-10 0,0-11 0,-2 0 0,-6-45 0,6 70 0,-1 1 0,1-1 0,-1 0 0,0 0 0,0 0 0,0 0 0,0 1 0,-1-1 0,1 1 0,-1-1 0,1 1 0,-1-1 0,0 1 0,0 0 0,0 0 0,0 0 0,0 0 0,-1 0 0,1 0 0,-1 1 0,1-1 0,-1 1 0,1-1 0,-1 1 0,0 0 0,0 0 0,-3 0 0,-7-2 0,-1 1 0,0 0 0,0 1 0,-22 2 0,19-1 0,-252 22 0,167-10 0,89-11 0,-536 80 0,468-64 0,-85 6 0,-81-6 0,216-15 0,-66 3 0,-286 11 0,45-3 0,220-7 0,105-5 0,1 0 0,-1 0 0,1 2 0,-1-1 0,1 2 0,-18 6 0,-8 4 0,1-3 0,-2-1 0,1-2 0,-54 5 0,-1-6 0,-59 8 0,117-11-682,-57 0-1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13:04:54.378"/>
    </inkml:context>
    <inkml:brush xml:id="br0">
      <inkml:brushProperty name="width" value="0.35" units="cm"/>
      <inkml:brushProperty name="height" value="0.35" units="cm"/>
      <inkml:brushProperty name="color" value="#FFFFFF"/>
    </inkml:brush>
  </inkml:definitions>
  <inkml:trace contextRef="#ctx0" brushRef="#br0">1 385 24575,'0'501'0,"-1"-500"0,1 0 0,0 0 0,0 0 0,0 0 0,1 0 0,-1 0 0,0 0 0,0 0 0,0 0 0,1 0 0,-1 0 0,0 0 0,2 1 0,-2-2 0,0 0 0,0 0 0,0 0 0,1 0 0,-1 1 0,0-1 0,0 0 0,1 0 0,-1 0 0,0 0 0,0 0 0,1 0 0,-1 0 0,0 0 0,0 0 0,1 0 0,-1 0 0,0 0 0,0 0 0,0 0 0,1 0 0,-1 0 0,0 0 0,0-1 0,1 1 0,-1 0 0,0 0 0,0 0 0,0 0 0,1 0 0,-1-1 0,20-21 0,-16 17 0,-2 1 0,0 0 0,1 0 0,-1 0 0,-1 0 0,1-1 0,-1 1 0,1-1 0,-1 1 0,0-6 0,0 4 0,1 0 0,-1 0 0,1 1 0,4-10 0,-2 5 0,1-1 0,-2 1 0,1-1 0,-1 1 0,-1-1 0,0 0 0,1-14 0,-4-80 0,-1 44 0,2 24 0,1-46 0,-1 81 0,0 1 0,1-1 0,-1 0 0,1 0 0,-1 1 0,1-1 0,0 1 0,-1-1 0,1 0 0,0 1 0,0-1 0,0 1 0,0 0 0,0-1 0,1 1 0,-1 0 0,0 0 0,1 0 0,-1 0 0,0 0 0,1 0 0,-1 0 0,1 0 0,0 0 0,-1 1 0,1-1 0,0 1 0,-1-1 0,1 1 0,2-1 0,6 0 0,1 0 0,-1 1 0,1 0 0,11 2 0,-4 0 0,276 0 0,-171-3 0,-103 0 0,-1-1 0,1-1 0,0-1 0,32-10 0,-24 3 0,-20 8 0,0 0 0,1 0 0,-1 1 0,0 0 0,16-2 0,19 3 0,-27 1 0,-1 0 0,1-1 0,-1-1 0,1 0 0,-1-1 0,19-6 0,-20 4 0,0 1 0,1 1 0,14-2 0,-19 5 0,-1-2 0,1 1 0,-1-2 0,1 1 0,-1-1 0,0 0 0,0-1 0,0 0 0,11-8 0,-13 7 0,-1 0 0,1 0 0,0 0 0,0 0 0,0 1 0,1 0 0,0 1 0,-1-1 0,1 2 0,15-5 0,20 3 0,0 2 0,56 4 0,-18 0 0,769-3 0,-841 1 0,1-1 0,-1 0 0,1-1 0,-1 0 0,0 0 0,14-7 0,53-27 0,-44 18 0,-12 9 0,150-69 0,-149 70 0,0 1 0,1 1 0,0 1 0,0 1 0,0 1 0,29 0 0,-37 4 0,-1 1 0,1 0 0,19 6 0,7 1 0,47 9 0,-47-12 0,-14-2 0,46 3 0,-26-6 0,80-3 0,-95-2 0,35-9 0,-40 7 0,0 1 0,32-1 0,100 5 0,-73 2 0,-82-1 0,0 0 0,0 0 0,-1 0 0,1 1 0,0-1 0,0 1 0,0-1 0,-1 1 0,1 0 0,0 0 0,-1 1 0,1-1 0,-1 0 0,1 1 0,-1 0 0,4 3 0,-3-2 0,-1-1 0,0 1 0,-1 0 0,1 0 0,0 0 0,-1 0 0,0 0 0,1 0 0,-1 1 0,-1-1 0,1 0 0,0 1 0,-1-1 0,1 4 0,-3 37 0,1-36 0,1 0 0,-1 0 0,1 0 0,1 0 0,-1 0 0,1-1 0,3 13 0,-3-19 0,0 1 0,0 0 0,0-1 0,0 0 0,0 1 0,1-1 0,-1 0 0,0 1 0,1-1 0,-1 0 0,0 0 0,1 0 0,0 0 0,-1 0 0,1-1 0,-1 1 0,1 0 0,0-1 0,0 1 0,-1-1 0,1 0 0,3 1 0,5 0 0,0-1 0,20-1 0,-17 0 0,45-2 0,0 3 0,-1 3 0,76 12 0,-83-8 0,62 2 0,-58-6 0,-52-3 0,-1 0 0,1 0 0,-1 0 0,1 1 0,-1-1 0,1 0 0,-1 1 0,1-1 0,-1 1 0,0 0 0,1-1 0,-1 1 0,0 0 0,1 0 0,-1 0 0,0 0 0,0 0 0,0 0 0,0 0 0,0 0 0,0 1 0,0-1 0,0 0 0,0 0 0,-1 1 0,1-1 0,0 3 0,1 3 0,-1 0 0,0 0 0,0 0 0,-1 0 0,0 8 0,2 22 0,0-28 0,0-1 0,-1 0 0,1-1 0,-1 1 0,-1 9 0,0-16 0,0 1 0,0-1 0,0 1 0,0-1 0,0 1 0,-1-1 0,1 0 0,0 1 0,-1-1 0,0 1 0,1-1 0,-1 0 0,0 1 0,0-1 0,1 0 0,-1 0 0,0 0 0,0 0 0,0 1 0,0-1 0,-1-1 0,1 1 0,0 0 0,0 0 0,-1 0 0,1-1 0,-2 2 0,-11 1 0,0-1 0,-1 0 0,1 0 0,0-2 0,0 0 0,-24-3 0,-5 1 0,-969-1 0,536 5 0,-94-2 0,556 1 0,0 0 0,-25 7 0,2-1 0,7-2 0,-3 1 0,-37 0 0,46-4 0,0 0 0,0 2 0,1 1 0,-1 0 0,-28 13 0,36-11 0,0 1 0,0 1 0,2 1 0,-24 18 0,34-24 0,-2-1 0,0 1 0,0-1 0,0-1 0,-1 1 0,1-1 0,-1 0 0,1 0 0,-1-1 0,1 0 0,-14 1 0,10-1 0,0 0 0,0 1 0,-19 6 0,14-3 0,0 2 0,0 0 0,0 0 0,1 1 0,0 1 0,-22 19 0,-19 26 0,-26 21 0,77-72 0,0 0 0,0-1 0,0 1 0,-1-1 0,1 0 0,-1 0 0,0-1 0,0 1 0,-8 1 0,-1-2 0,-1 0 0,-14-1 0,18 0 0,0 0 0,-1 0 0,1 1 0,-19 4 0,2 1 0,0-2 0,0-1 0,-1-1 0,-56-4 0,17 0 0,61 1 0,-1 0 0,1 0 0,0-1 0,-1 0 0,1 0 0,0 0 0,0-1 0,0 0 0,1-1 0,-1 0 0,1 0 0,-10-8 0,13 11 0,0-1 0,0 1 0,1 0 0,-1 0 0,0 0 0,0 0 0,0 1 0,0-1 0,0 1 0,0 0 0,0 0 0,-1 0 0,1 0 0,0 0 0,0 1 0,0-1 0,0 1 0,-4 1 0,-7 3 0,0 0 0,-19 11 0,24-12 0,-12 6 0,-1-2 0,0 0 0,0-2 0,-1 0 0,0-1 0,0-1 0,0-2 0,0 0 0,-28-2 0,-286-1 0,373-20 0,22-8 0,36-16 0,-86 42 0,1 1 0,0 0 0,16-2 0,-18 3 0,-1 0 0,0 0 0,0 0 0,0 0 0,0-1 0,-1 0 0,1-1 0,0 1 0,10-7 0,7-10 0,-1-1 0,22-24 0,8-8 0,-14 15 0,31-26 0,-58 54 0,0 1 0,0 0 0,1 1 0,21-9 0,6-1 0,6-2 0,77-22 0,-84 32 0,1 1 0,-1 2 0,1 2 0,51 0 0,63 5-1365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BBD8D-A5BA-4E90-A361-EFC8D0141FB1}"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F181F-9ED8-4861-89C0-9D40AC60F551}" type="slidenum">
              <a:rPr lang="en-US" smtClean="0"/>
              <a:t>‹#›</a:t>
            </a:fld>
            <a:endParaRPr lang="en-US"/>
          </a:p>
        </p:txBody>
      </p:sp>
    </p:spTree>
    <p:extLst>
      <p:ext uri="{BB962C8B-B14F-4D97-AF65-F5344CB8AC3E}">
        <p14:creationId xmlns:p14="http://schemas.microsoft.com/office/powerpoint/2010/main" val="73397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3</a:t>
            </a:fld>
            <a:endParaRPr lang="en-US"/>
          </a:p>
        </p:txBody>
      </p:sp>
    </p:spTree>
    <p:extLst>
      <p:ext uri="{BB962C8B-B14F-4D97-AF65-F5344CB8AC3E}">
        <p14:creationId xmlns:p14="http://schemas.microsoft.com/office/powerpoint/2010/main" val="32043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13</a:t>
            </a:fld>
            <a:endParaRPr lang="en-US"/>
          </a:p>
        </p:txBody>
      </p:sp>
    </p:spTree>
    <p:extLst>
      <p:ext uri="{BB962C8B-B14F-4D97-AF65-F5344CB8AC3E}">
        <p14:creationId xmlns:p14="http://schemas.microsoft.com/office/powerpoint/2010/main" val="226034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18</a:t>
            </a:fld>
            <a:endParaRPr lang="en-US"/>
          </a:p>
        </p:txBody>
      </p:sp>
    </p:spTree>
    <p:extLst>
      <p:ext uri="{BB962C8B-B14F-4D97-AF65-F5344CB8AC3E}">
        <p14:creationId xmlns:p14="http://schemas.microsoft.com/office/powerpoint/2010/main" val="18509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total of eight (8) people acted as advisors to this project. Six of the advisors have IDD and two (2) do not. </a:t>
            </a:r>
          </a:p>
          <a:p>
            <a:pPr marL="171450" indent="-171450">
              <a:buFont typeface="Arial" panose="020B0604020202020204" pitchFamily="34" charset="0"/>
              <a:buChar char="•"/>
            </a:pPr>
            <a:r>
              <a:rPr lang="en-US" dirty="0"/>
              <a:t>Five of the advisors with IDD were from Ontario and one was from Newfoundland. </a:t>
            </a:r>
          </a:p>
          <a:p>
            <a:pPr marL="171450" indent="-171450">
              <a:buFont typeface="Arial" panose="020B0604020202020204" pitchFamily="34" charset="0"/>
              <a:buChar char="•"/>
            </a:pPr>
            <a:r>
              <a:rPr lang="en-US" dirty="0"/>
              <a:t>The advisors with IDD ages ranged from 12-64 years.</a:t>
            </a:r>
          </a:p>
          <a:p>
            <a:pPr marL="171450" indent="-171450">
              <a:buFont typeface="Arial" panose="020B0604020202020204" pitchFamily="34" charset="0"/>
              <a:buChar char="•"/>
            </a:pPr>
            <a:r>
              <a:rPr lang="en-US" dirty="0"/>
              <a:t> All advisors with IDD functioned in the mild range of disability. </a:t>
            </a:r>
          </a:p>
          <a:p>
            <a:pPr marL="171450" indent="-171450">
              <a:buFont typeface="Arial" panose="020B0604020202020204" pitchFamily="34" charset="0"/>
              <a:buChar char="•"/>
            </a:pPr>
            <a:r>
              <a:rPr lang="en-US" dirty="0"/>
              <a:t>Both advisors without IDD lived in Ontario. </a:t>
            </a:r>
          </a:p>
          <a:p>
            <a:pPr marL="628650" lvl="1" indent="-171450">
              <a:buFont typeface="Arial" panose="020B0604020202020204" pitchFamily="34" charset="0"/>
              <a:buChar char="•"/>
            </a:pPr>
            <a:r>
              <a:rPr lang="en-US" dirty="0"/>
              <a:t>One was the father of an advisor with IDD and the other the husband of another advisor with IDD.</a:t>
            </a:r>
          </a:p>
          <a:p>
            <a:pPr marL="628650" lvl="1" indent="-171450">
              <a:buFont typeface="Arial" panose="020B0604020202020204" pitchFamily="34" charset="0"/>
              <a:buChar char="•"/>
            </a:pPr>
            <a:r>
              <a:rPr lang="en-US" dirty="0"/>
              <a:t>In other words, two of the advisors with IDD have support people participating in the project along with them and those support people are also acting as project advisors.  All project advisors were provided an honorarium for their work on this project. </a:t>
            </a:r>
          </a:p>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19</a:t>
            </a:fld>
            <a:endParaRPr lang="en-US"/>
          </a:p>
        </p:txBody>
      </p:sp>
    </p:spTree>
    <p:extLst>
      <p:ext uri="{BB962C8B-B14F-4D97-AF65-F5344CB8AC3E}">
        <p14:creationId xmlns:p14="http://schemas.microsoft.com/office/powerpoint/2010/main" val="159784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date we have had 3 sets of meetings with each advisor with and without IDD. </a:t>
            </a:r>
          </a:p>
          <a:p>
            <a:pPr marL="628650" lvl="1" indent="-171450">
              <a:buFont typeface="Arial" panose="020B0604020202020204" pitchFamily="34" charset="0"/>
              <a:buChar char="•"/>
            </a:pPr>
            <a:r>
              <a:rPr lang="en-US"/>
              <a:t>On most occasions we met with advisors with IDD who did not have a support person involved in the project individually. </a:t>
            </a:r>
          </a:p>
          <a:p>
            <a:pPr marL="628650" lvl="1" indent="-171450">
              <a:buFont typeface="Arial" panose="020B0604020202020204" pitchFamily="34" charset="0"/>
              <a:buChar char="•"/>
            </a:pPr>
            <a:r>
              <a:rPr lang="en-US"/>
              <a:t>If an advisor with IDD had a supporter (advisory without IDD) taking part in the project, we usually met with them both together.  </a:t>
            </a:r>
          </a:p>
          <a:p>
            <a:pPr marL="628650" lvl="1" indent="-171450">
              <a:buFont typeface="Arial" panose="020B0604020202020204" pitchFamily="34" charset="0"/>
              <a:buChar char="•"/>
            </a:pPr>
            <a:r>
              <a:rPr lang="en-US"/>
              <a:t>On one occasion we used a focus group format to meet with advisors with some project advisors. </a:t>
            </a:r>
          </a:p>
          <a:p>
            <a:pPr marL="628650" lvl="1" indent="-171450">
              <a:buFont typeface="Arial" panose="020B0604020202020204" pitchFamily="34" charset="0"/>
              <a:buChar char="•"/>
            </a:pPr>
            <a:r>
              <a:rPr lang="en-US"/>
              <a:t>Meetings consisted of semi-structured interviews and ICT related tasks </a:t>
            </a: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20</a:t>
            </a:fld>
            <a:endParaRPr lang="en-US"/>
          </a:p>
        </p:txBody>
      </p:sp>
    </p:spTree>
    <p:extLst>
      <p:ext uri="{BB962C8B-B14F-4D97-AF65-F5344CB8AC3E}">
        <p14:creationId xmlns:p14="http://schemas.microsoft.com/office/powerpoint/2010/main" val="336431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21</a:t>
            </a:fld>
            <a:endParaRPr lang="en-US"/>
          </a:p>
        </p:txBody>
      </p:sp>
    </p:spTree>
    <p:extLst>
      <p:ext uri="{BB962C8B-B14F-4D97-AF65-F5344CB8AC3E}">
        <p14:creationId xmlns:p14="http://schemas.microsoft.com/office/powerpoint/2010/main" val="2510222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D62056"/>
              </a:buClr>
              <a:buFont typeface="Wingdings 3" panose="05040102010807070707" pitchFamily="18" charset="2"/>
              <a:buChar char="}"/>
            </a:pPr>
            <a:r>
              <a:rPr lang="en-US" sz="1200"/>
              <a:t>All meetings were recorded, with the consent of advisors, and then transcribed.</a:t>
            </a:r>
          </a:p>
          <a:p>
            <a:pPr marL="285750" indent="-285750">
              <a:buClr>
                <a:srgbClr val="D62056"/>
              </a:buClr>
              <a:buFont typeface="Wingdings 3" panose="05040102010807070707" pitchFamily="18" charset="2"/>
              <a:buChar char="}"/>
            </a:pPr>
            <a:r>
              <a:rPr lang="en-US" sz="1200"/>
              <a:t>The transcripts were inputted onto Dedoose©  where data was analyzed using thematic analysis. </a:t>
            </a:r>
          </a:p>
          <a:p>
            <a:pPr marL="285750" indent="-285750">
              <a:buClr>
                <a:srgbClr val="D62056"/>
              </a:buClr>
              <a:buFont typeface="Wingdings 3" panose="05040102010807070707" pitchFamily="18" charset="2"/>
              <a:buChar char="}"/>
            </a:pPr>
            <a:r>
              <a:rPr lang="en-US" sz="1200"/>
              <a:t>The analysis began with broader codes (referred to as parent codes) then became more specific (referred to as child codes). </a:t>
            </a:r>
          </a:p>
          <a:p>
            <a:pPr marL="285750" indent="-285750">
              <a:buClr>
                <a:srgbClr val="D62056"/>
              </a:buClr>
              <a:buFont typeface="Wingdings 3" panose="05040102010807070707" pitchFamily="18" charset="2"/>
              <a:buChar char="}"/>
            </a:pPr>
            <a:r>
              <a:rPr lang="en-US" sz="1200"/>
              <a:t>Microsoft Excel and Word were used to organize the codes and excerpts, in which the excerpts substantiate the codes. </a:t>
            </a: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22</a:t>
            </a:fld>
            <a:endParaRPr lang="en-US"/>
          </a:p>
        </p:txBody>
      </p:sp>
    </p:spTree>
    <p:extLst>
      <p:ext uri="{BB962C8B-B14F-4D97-AF65-F5344CB8AC3E}">
        <p14:creationId xmlns:p14="http://schemas.microsoft.com/office/powerpoint/2010/main" val="175141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just">
              <a:lnSpc>
                <a:spcPts val="1800"/>
              </a:lnSpc>
              <a:spcBef>
                <a:spcPts val="0"/>
              </a:spcBef>
              <a:spcAft>
                <a:spcPts val="0"/>
              </a:spcAft>
              <a:buFont typeface="Arial" panose="020B0604020202020204" pitchFamily="34" charset="0"/>
              <a:buChar char="•"/>
            </a:pPr>
            <a:r>
              <a:rPr lang="en-US" sz="1800">
                <a:effectLst/>
                <a:latin typeface="Lato" panose="020F0502020204030203" pitchFamily="34" charset="0"/>
                <a:ea typeface="Calibri" panose="020F0502020204030204" pitchFamily="34" charset="0"/>
                <a:cs typeface="Times New Roman" panose="02020603050405020304" pitchFamily="18" charset="0"/>
              </a:rPr>
              <a:t>The first round of interviews focused on how advisors used ICT and the barriers they have encountered.  </a:t>
            </a:r>
          </a:p>
          <a:p>
            <a:pPr marL="285750" marR="0" indent="-285750" algn="just">
              <a:lnSpc>
                <a:spcPts val="1800"/>
              </a:lnSpc>
              <a:spcBef>
                <a:spcPts val="0"/>
              </a:spcBef>
              <a:spcAft>
                <a:spcPts val="0"/>
              </a:spcAft>
              <a:buFont typeface="Arial" panose="020B0604020202020204" pitchFamily="34" charset="0"/>
              <a:buChar char="•"/>
            </a:pPr>
            <a:r>
              <a:rPr lang="en-US" sz="1800">
                <a:effectLst/>
                <a:latin typeface="Lato" panose="020F0502020204030203" pitchFamily="34" charset="0"/>
                <a:ea typeface="Calibri" panose="020F0502020204030204" pitchFamily="34" charset="0"/>
                <a:cs typeface="Times New Roman" panose="02020603050405020304" pitchFamily="18" charset="0"/>
              </a:rPr>
              <a:t>The most common devices owned and used by advisors were smartphones, laptops, and tablets. </a:t>
            </a:r>
          </a:p>
          <a:p>
            <a:pPr marL="0" marR="0" algn="just">
              <a:lnSpc>
                <a:spcPts val="1800"/>
              </a:lnSpc>
              <a:spcBef>
                <a:spcPts val="0"/>
              </a:spcBef>
              <a:spcAft>
                <a:spcPts val="0"/>
              </a:spcAft>
            </a:pPr>
            <a:r>
              <a:rPr lang="en-US" sz="1800">
                <a:effectLst/>
                <a:latin typeface="Lato" panose="020F0502020204030203"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23</a:t>
            </a:fld>
            <a:endParaRPr lang="en-US"/>
          </a:p>
        </p:txBody>
      </p:sp>
    </p:spTree>
    <p:extLst>
      <p:ext uri="{BB962C8B-B14F-4D97-AF65-F5344CB8AC3E}">
        <p14:creationId xmlns:p14="http://schemas.microsoft.com/office/powerpoint/2010/main" val="330957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24</a:t>
            </a:fld>
            <a:endParaRPr lang="en-US"/>
          </a:p>
        </p:txBody>
      </p:sp>
    </p:spTree>
    <p:extLst>
      <p:ext uri="{BB962C8B-B14F-4D97-AF65-F5344CB8AC3E}">
        <p14:creationId xmlns:p14="http://schemas.microsoft.com/office/powerpoint/2010/main" val="3041067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just">
              <a:lnSpc>
                <a:spcPts val="1800"/>
              </a:lnSpc>
              <a:spcBef>
                <a:spcPts val="0"/>
              </a:spcBef>
              <a:spcAft>
                <a:spcPts val="0"/>
              </a:spcAft>
              <a:buFont typeface="Arial" panose="020B0604020202020204" pitchFamily="34" charset="0"/>
              <a:buChar char="•"/>
            </a:pPr>
            <a:r>
              <a:rPr lang="en-US" sz="1200">
                <a:effectLst/>
                <a:latin typeface="Lato" panose="020F0502020204030203" pitchFamily="34" charset="0"/>
                <a:ea typeface="Calibri" panose="020F0502020204030204" pitchFamily="34" charset="0"/>
                <a:cs typeface="Times New Roman" panose="02020603050405020304" pitchFamily="18" charset="0"/>
              </a:rPr>
              <a:t>Many advisors acknowledged the need to engage with others for support. This support could come from a family member, friends or a professional they rely on for general support such as a developmental support worker or teacher. </a:t>
            </a:r>
          </a:p>
          <a:p>
            <a:pPr marL="171450" marR="0" indent="-171450" algn="just">
              <a:lnSpc>
                <a:spcPts val="1800"/>
              </a:lnSpc>
              <a:spcBef>
                <a:spcPts val="0"/>
              </a:spcBef>
              <a:spcAft>
                <a:spcPts val="0"/>
              </a:spcAft>
              <a:buFont typeface="Arial" panose="020B0604020202020204" pitchFamily="34" charset="0"/>
              <a:buChar char="•"/>
            </a:pPr>
            <a:r>
              <a:rPr lang="en-US" sz="1200">
                <a:effectLst/>
                <a:latin typeface="Lato" panose="020F0502020204030203" pitchFamily="34" charset="0"/>
                <a:ea typeface="Calibri" panose="020F0502020204030204" pitchFamily="34" charset="0"/>
                <a:cs typeface="Times New Roman" panose="02020603050405020304" pitchFamily="18" charset="0"/>
              </a:rPr>
              <a:t>Despite these challenges, most advisors described some degree of digital autonomy and there are aspects of using ICT that they do well:</a:t>
            </a:r>
          </a:p>
          <a:p>
            <a:pPr marL="800100" marR="0" lvl="1" indent="-342900" algn="just">
              <a:lnSpc>
                <a:spcPts val="1800"/>
              </a:lnSpc>
              <a:spcBef>
                <a:spcPts val="0"/>
              </a:spcBef>
              <a:spcAft>
                <a:spcPts val="0"/>
              </a:spcAft>
              <a:buFont typeface="Symbol" panose="05050102010706020507" pitchFamily="18" charset="2"/>
              <a:buChar char=""/>
            </a:pPr>
            <a:r>
              <a:rPr lang="en-US" sz="1200">
                <a:effectLst/>
                <a:latin typeface="Lato" panose="020F0502020204030203" pitchFamily="34" charset="0"/>
                <a:ea typeface="Calibri" panose="020F0502020204030204" pitchFamily="34" charset="0"/>
                <a:cs typeface="Times New Roman" panose="02020603050405020304" pitchFamily="18" charset="0"/>
              </a:rPr>
              <a:t>Logging into or entering passwords independently to access accounts e.g., E-mail).</a:t>
            </a:r>
          </a:p>
          <a:p>
            <a:pPr marL="800100" marR="0" lvl="1" indent="-342900" algn="just">
              <a:lnSpc>
                <a:spcPts val="1800"/>
              </a:lnSpc>
              <a:spcBef>
                <a:spcPts val="0"/>
              </a:spcBef>
              <a:spcAft>
                <a:spcPts val="0"/>
              </a:spcAft>
              <a:buFont typeface="Symbol" panose="05050102010706020507" pitchFamily="18" charset="2"/>
              <a:buChar char=""/>
            </a:pPr>
            <a:r>
              <a:rPr lang="en-US" sz="1200">
                <a:effectLst/>
                <a:latin typeface="Lato" panose="020F0502020204030203" pitchFamily="34" charset="0"/>
                <a:ea typeface="Calibri" panose="020F0502020204030204" pitchFamily="34" charset="0"/>
                <a:cs typeface="Times New Roman" panose="02020603050405020304" pitchFamily="18" charset="0"/>
              </a:rPr>
              <a:t>Composing emails or writing letters in Word Doc or Google Docs.</a:t>
            </a:r>
          </a:p>
          <a:p>
            <a:pPr marL="800100" marR="0" lvl="1" indent="-342900" algn="just">
              <a:lnSpc>
                <a:spcPts val="1800"/>
              </a:lnSpc>
              <a:spcBef>
                <a:spcPts val="0"/>
              </a:spcBef>
              <a:spcAft>
                <a:spcPts val="0"/>
              </a:spcAft>
              <a:buFont typeface="Symbol" panose="05050102010706020507" pitchFamily="18" charset="2"/>
              <a:buChar char=""/>
            </a:pPr>
            <a:r>
              <a:rPr lang="en-US" sz="1200">
                <a:effectLst/>
                <a:latin typeface="Lato" panose="020F0502020204030203" pitchFamily="34" charset="0"/>
                <a:ea typeface="Calibri" panose="020F0502020204030204" pitchFamily="34" charset="0"/>
                <a:cs typeface="Times New Roman" panose="02020603050405020304" pitchFamily="18" charset="0"/>
              </a:rPr>
              <a:t>Switching from one software to another on a familiar device (e.g., phone call to text to email).</a:t>
            </a: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25</a:t>
            </a:fld>
            <a:endParaRPr lang="en-US"/>
          </a:p>
        </p:txBody>
      </p:sp>
    </p:spTree>
    <p:extLst>
      <p:ext uri="{BB962C8B-B14F-4D97-AF65-F5344CB8AC3E}">
        <p14:creationId xmlns:p14="http://schemas.microsoft.com/office/powerpoint/2010/main" val="2803291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26</a:t>
            </a:fld>
            <a:endParaRPr lang="en-US"/>
          </a:p>
        </p:txBody>
      </p:sp>
    </p:spTree>
    <p:extLst>
      <p:ext uri="{BB962C8B-B14F-4D97-AF65-F5344CB8AC3E}">
        <p14:creationId xmlns:p14="http://schemas.microsoft.com/office/powerpoint/2010/main" val="350980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developed a decision tree and recommendations to address the barriers that people with intellectual and developmental disabilities experience when using ICT</a:t>
            </a:r>
          </a:p>
          <a:p>
            <a:pPr marL="171450" indent="-171450">
              <a:buFont typeface="Arial" panose="020B0604020202020204" pitchFamily="34" charset="0"/>
              <a:buChar char="•"/>
            </a:pPr>
            <a:r>
              <a:rPr lang="en-US"/>
              <a:t>Today we will explain how we developed this decision tree and recommendations.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4</a:t>
            </a:fld>
            <a:endParaRPr lang="en-US"/>
          </a:p>
        </p:txBody>
      </p:sp>
    </p:spTree>
    <p:extLst>
      <p:ext uri="{BB962C8B-B14F-4D97-AF65-F5344CB8AC3E}">
        <p14:creationId xmlns:p14="http://schemas.microsoft.com/office/powerpoint/2010/main" val="402623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third phase of interviews we:</a:t>
            </a:r>
          </a:p>
          <a:p>
            <a:pPr marL="628650" lvl="1" indent="-171450">
              <a:buFont typeface="Arial" panose="020B0604020202020204" pitchFamily="34" charset="0"/>
              <a:buChar char="•"/>
            </a:pPr>
            <a:r>
              <a:rPr lang="en-US"/>
              <a:t>Attempted to observe some of the challenges identified by advisors in accessing ICT and digital information by watching them interact with specific websites, such as Surrey Place’s website and job searching websites, and perform an internet search. </a:t>
            </a:r>
          </a:p>
          <a:p>
            <a:pPr marL="628650" lvl="1" indent="-171450">
              <a:buFont typeface="Arial" panose="020B0604020202020204" pitchFamily="34" charset="0"/>
              <a:buChar char="•"/>
            </a:pPr>
            <a:r>
              <a:rPr lang="en-US"/>
              <a:t>Observed how advisors use accessibility aids, to understand information, navigate websites and perform searches.  </a:t>
            </a:r>
          </a:p>
          <a:p>
            <a:pPr marL="628650" lvl="1" indent="-171450">
              <a:buFont typeface="Arial" panose="020B0604020202020204" pitchFamily="34" charset="0"/>
              <a:buChar char="•"/>
            </a:pPr>
            <a:r>
              <a:rPr lang="en-US"/>
              <a:t>We also asked advisors to give us feedback on the experiences with accessibility aids.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30</a:t>
            </a:fld>
            <a:endParaRPr lang="en-US"/>
          </a:p>
        </p:txBody>
      </p:sp>
    </p:spTree>
    <p:extLst>
      <p:ext uri="{BB962C8B-B14F-4D97-AF65-F5344CB8AC3E}">
        <p14:creationId xmlns:p14="http://schemas.microsoft.com/office/powerpoint/2010/main" val="2348764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31</a:t>
            </a:fld>
            <a:endParaRPr lang="en-US"/>
          </a:p>
        </p:txBody>
      </p:sp>
    </p:spTree>
    <p:extLst>
      <p:ext uri="{BB962C8B-B14F-4D97-AF65-F5344CB8AC3E}">
        <p14:creationId xmlns:p14="http://schemas.microsoft.com/office/powerpoint/2010/main" val="1274742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32</a:t>
            </a:fld>
            <a:endParaRPr lang="en-US"/>
          </a:p>
        </p:txBody>
      </p:sp>
    </p:spTree>
    <p:extLst>
      <p:ext uri="{BB962C8B-B14F-4D97-AF65-F5344CB8AC3E}">
        <p14:creationId xmlns:p14="http://schemas.microsoft.com/office/powerpoint/2010/main" val="1776578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33</a:t>
            </a:fld>
            <a:endParaRPr lang="en-US"/>
          </a:p>
        </p:txBody>
      </p:sp>
    </p:spTree>
    <p:extLst>
      <p:ext uri="{BB962C8B-B14F-4D97-AF65-F5344CB8AC3E}">
        <p14:creationId xmlns:p14="http://schemas.microsoft.com/office/powerpoint/2010/main" val="2509484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34</a:t>
            </a:fld>
            <a:endParaRPr lang="en-US"/>
          </a:p>
        </p:txBody>
      </p:sp>
    </p:spTree>
    <p:extLst>
      <p:ext uri="{BB962C8B-B14F-4D97-AF65-F5344CB8AC3E}">
        <p14:creationId xmlns:p14="http://schemas.microsoft.com/office/powerpoint/2010/main" val="3662631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36</a:t>
            </a:fld>
            <a:endParaRPr lang="en-US"/>
          </a:p>
        </p:txBody>
      </p:sp>
    </p:spTree>
    <p:extLst>
      <p:ext uri="{BB962C8B-B14F-4D97-AF65-F5344CB8AC3E}">
        <p14:creationId xmlns:p14="http://schemas.microsoft.com/office/powerpoint/2010/main" val="1344134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US" sz="1800" b="1">
                <a:effectLst/>
                <a:latin typeface="Lato" panose="020F0502020204030203" pitchFamily="34" charset="0"/>
                <a:ea typeface="Calibri" panose="020F0502020204030204" pitchFamily="34" charset="0"/>
                <a:cs typeface="Times New Roman" panose="02020603050405020304" pitchFamily="18" charset="0"/>
              </a:rPr>
              <a:t>C</a:t>
            </a:r>
            <a:r>
              <a:rPr lang="en-US" sz="1800" b="1">
                <a:solidFill>
                  <a:srgbClr val="000000"/>
                </a:solidFill>
                <a:effectLst/>
                <a:latin typeface="Lato" panose="020F0502020204030203" pitchFamily="34" charset="0"/>
                <a:ea typeface="Times New Roman" panose="02020603050405020304" pitchFamily="18" charset="0"/>
                <a:cs typeface="Calibri" panose="020F0502020204030204" pitchFamily="34" charset="0"/>
              </a:rPr>
              <a:t>urrent WCAG guidelines need to specifically consider the needs of people with IDD</a:t>
            </a:r>
            <a:endParaRPr lang="en-US" sz="1800">
              <a:effectLst/>
              <a:latin typeface="Lato" panose="020F0502020204030203"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Current WCAG guidelines are designed to address barriers faced by people with cognitive disabilities. Cognitive disability, however, is a broad category and the unique and specific needs of people with IDD remain unaddressed in guidelines. Current guidelines do not clearly address the fact that people with IDD often have multiple disabilities, nor are they written in a way that is accessible to people IDD. </a:t>
            </a:r>
            <a:endParaRPr lang="en-US" sz="1800">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0"/>
              </a:spcAft>
              <a:buFont typeface="+mj-lt"/>
              <a:buAutoNum type="arabicPeriod"/>
              <a:tabLst>
                <a:tab pos="457200" algn="l"/>
              </a:tabLs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Assess the degree to which current guidelines and success criteria address the needs of people with IDD. Give priority to guidelines listed in Appendix A that align with barriers faced by people with IDD.</a:t>
            </a:r>
            <a:endParaRPr lang="en-US" sz="180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0"/>
              </a:spcAft>
              <a:buFont typeface="+mj-lt"/>
              <a:buAutoNum type="arabicPeriod"/>
              <a:tabLst>
                <a:tab pos="457200" algn="l"/>
              </a:tabLs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Include people with IDD and those who support them on technical committees. When doing so ensure they are supported such that their participation is meaningful.  Consult with experts in IDD when trying to accommodate people with IDD and promote their meaningful participation. </a:t>
            </a:r>
            <a:endParaRPr lang="en-US" sz="180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0"/>
              </a:spcAft>
              <a:buFont typeface="+mj-lt"/>
              <a:buAutoNum type="arabicPeriod"/>
              <a:tabLst>
                <a:tab pos="457200" algn="l"/>
              </a:tabLs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Consider the way standards can address the issue of intersectionality where people have multiple disabilities.</a:t>
            </a:r>
            <a:endParaRPr lang="en-US" sz="180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0"/>
              </a:spcAft>
              <a:buFont typeface="+mj-lt"/>
              <a:buAutoNum type="arabicPeriod"/>
              <a:tabLst>
                <a:tab pos="457200" algn="l"/>
              </a:tabLs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Create accessible versions of guidelines and standards so people with IDD can be more involved in the process of development and evaluation.</a:t>
            </a:r>
            <a:endParaRPr lang="en-US" sz="180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37</a:t>
            </a:fld>
            <a:endParaRPr lang="en-US"/>
          </a:p>
        </p:txBody>
      </p:sp>
    </p:spTree>
    <p:extLst>
      <p:ext uri="{BB962C8B-B14F-4D97-AF65-F5344CB8AC3E}">
        <p14:creationId xmlns:p14="http://schemas.microsoft.com/office/powerpoint/2010/main" val="229163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b="1">
                <a:solidFill>
                  <a:srgbClr val="000000"/>
                </a:solidFill>
                <a:effectLst/>
                <a:latin typeface="Lato" panose="020F0502020204030203" pitchFamily="34" charset="0"/>
                <a:ea typeface="Times New Roman" panose="02020603050405020304" pitchFamily="18" charset="0"/>
                <a:cs typeface="Calibri" panose="020F0502020204030204" pitchFamily="34" charset="0"/>
              </a:rPr>
              <a:t>Development of guidelines on development and updating of hardware and software technology</a:t>
            </a:r>
            <a:endParaRPr lang="en-US" sz="1800">
              <a:effectLst/>
              <a:latin typeface="Lato" panose="020F0502020204030203"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WCAG guidelines focus on building accessible web content, but do not address barriers created by hardware and software.  Features such as hard to locate or use on/off switches, complex or difficult to use keyboards, major changes in interfaces when hardware or software are updated.</a:t>
            </a:r>
            <a:endParaRPr lang="en-US" sz="1800">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0"/>
              </a:spcAft>
              <a:buFont typeface="+mj-lt"/>
              <a:buAutoNum type="arabicPeriod"/>
              <a:tabLst>
                <a:tab pos="457200" algn="l"/>
              </a:tabLs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Develop guidelines on the development of hardware, including smartphones, tablets, laptops, desktops, printers and scanners that address barriers to their use by people with IDD.</a:t>
            </a:r>
            <a:endParaRPr lang="en-US" sz="180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0"/>
              </a:spcAft>
              <a:buFont typeface="+mj-lt"/>
              <a:buAutoNum type="arabicPeriod"/>
              <a:tabLst>
                <a:tab pos="457200" algn="l"/>
              </a:tabLst>
            </a:pPr>
            <a:r>
              <a:rPr lang="en-US" sz="1800">
                <a:solidFill>
                  <a:srgbClr val="000000"/>
                </a:solidFill>
                <a:effectLst/>
                <a:latin typeface="Lato" panose="020F0502020204030203" pitchFamily="34" charset="0"/>
                <a:ea typeface="Times New Roman" panose="02020603050405020304" pitchFamily="18" charset="0"/>
                <a:cs typeface="Calibri" panose="020F0502020204030204" pitchFamily="34" charset="0"/>
              </a:rPr>
              <a:t>Develop guides on software updates to address user issues created through major changes in user interface. For example, develop guidelines for entities to incorporate accessible sitemaps and user instruction utilizing simple language, paired visuals and structured task analysis lists to support learning related to ongoing updates and changes.</a:t>
            </a:r>
            <a:endParaRPr lang="en-US" sz="180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38</a:t>
            </a:fld>
            <a:endParaRPr lang="en-US"/>
          </a:p>
        </p:txBody>
      </p:sp>
    </p:spTree>
    <p:extLst>
      <p:ext uri="{BB962C8B-B14F-4D97-AF65-F5344CB8AC3E}">
        <p14:creationId xmlns:p14="http://schemas.microsoft.com/office/powerpoint/2010/main" val="2993789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000" b="1"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Promote and support research using UX and Co-design approaches to address gaps in accessibility solutions when it comes to barriers people with IDD face in accessing ICT and digital information</a:t>
            </a:r>
            <a:endParaRPr lang="en-US" sz="1000" dirty="0">
              <a:effectLst/>
              <a:latin typeface="Lato" panose="020F0502020204030203"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0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Many solutions exist to help people with IDD overcome the barriers to using ICT and accessing digital information.  Many existing solutions, however, are not developed with the specific needs of people with IDD in mind and are difficult for them to use and/or are ineffective. For some barriers no solutions exist. A major contributor to this problem is that research on accessibility to ICT and digital information for people with IDD is lacking both in quantity and quality. In what little research exists, co-design and UX approaches are rarely employed.  </a:t>
            </a:r>
            <a:endParaRPr lang="en-US" sz="1000" dirty="0">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fontAlgn="base">
              <a:lnSpc>
                <a:spcPct val="150000"/>
              </a:lnSpc>
              <a:spcBef>
                <a:spcPts val="0"/>
              </a:spcBef>
              <a:spcAft>
                <a:spcPts val="0"/>
              </a:spcAft>
              <a:buFont typeface="+mj-lt"/>
              <a:buAutoNum type="arabicPeriod"/>
              <a:tabLst>
                <a:tab pos="457200" algn="l"/>
              </a:tabLst>
            </a:pPr>
            <a:r>
              <a:rPr lang="en-US" sz="10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Identify needs and priorities by:</a:t>
            </a:r>
            <a:endParaRPr lang="en-US" sz="10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742950" marR="0" lvl="1" indent="-285750" fontAlgn="base">
              <a:lnSpc>
                <a:spcPct val="150000"/>
              </a:lnSpc>
              <a:spcBef>
                <a:spcPts val="0"/>
              </a:spcBef>
              <a:spcAft>
                <a:spcPts val="0"/>
              </a:spcAft>
              <a:buFont typeface="Symbol" panose="05050102010706020507" pitchFamily="18" charset="2"/>
              <a:buChar char=""/>
            </a:pPr>
            <a:r>
              <a:rPr lang="en-US" sz="10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Reviewing the list of solutions and gaps identified </a:t>
            </a:r>
          </a:p>
          <a:p>
            <a:pPr marL="742950" marR="0" lvl="1" indent="-285750" fontAlgn="base">
              <a:lnSpc>
                <a:spcPct val="150000"/>
              </a:lnSpc>
              <a:spcBef>
                <a:spcPts val="0"/>
              </a:spcBef>
              <a:spcAft>
                <a:spcPts val="0"/>
              </a:spcAft>
              <a:buFont typeface="Symbol" panose="05050102010706020507" pitchFamily="18" charset="2"/>
              <a:buChar char=""/>
            </a:pPr>
            <a:r>
              <a:rPr lang="en-US" sz="10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Funding large scale needs assessments that include and is guided by people with IDD (including those with multiple disabilities) as equals in the research process.</a:t>
            </a:r>
            <a:endParaRPr lang="en-US" sz="10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fontAlgn="base">
              <a:lnSpc>
                <a:spcPct val="150000"/>
              </a:lnSpc>
              <a:spcBef>
                <a:spcPts val="0"/>
              </a:spcBef>
              <a:spcAft>
                <a:spcPts val="0"/>
              </a:spcAft>
              <a:buFont typeface="+mj-lt"/>
              <a:buAutoNum type="arabicPeriod" startAt="2"/>
              <a:tabLst>
                <a:tab pos="457200" algn="l"/>
              </a:tabLst>
            </a:pPr>
            <a:r>
              <a:rPr lang="en-US" sz="10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Promote and support research that test the effectiveness of existing solutions with people with IDD (including those with multiple disabilities) using UX approaches. </a:t>
            </a:r>
            <a:endParaRPr lang="en-US" sz="10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fontAlgn="base">
              <a:lnSpc>
                <a:spcPct val="150000"/>
              </a:lnSpc>
              <a:spcBef>
                <a:spcPts val="0"/>
              </a:spcBef>
              <a:spcAft>
                <a:spcPts val="0"/>
              </a:spcAft>
              <a:buFont typeface="+mj-lt"/>
              <a:buAutoNum type="arabicPeriod" startAt="2"/>
              <a:tabLst>
                <a:tab pos="457200" algn="l"/>
              </a:tabLst>
            </a:pPr>
            <a:r>
              <a:rPr lang="en-US" sz="1000" dirty="0">
                <a:solidFill>
                  <a:srgbClr val="000000"/>
                </a:solidFill>
                <a:effectLst/>
                <a:latin typeface="Lato" panose="020F0502020204030203" pitchFamily="34" charset="0"/>
                <a:ea typeface="Times New Roman" panose="02020603050405020304" pitchFamily="18" charset="0"/>
                <a:cs typeface="Calibri" panose="020F0502020204030204" pitchFamily="34" charset="0"/>
              </a:rPr>
              <a:t>Promote and support development of new solutions using Co-design.</a:t>
            </a:r>
            <a:endParaRPr lang="en-US" sz="10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39</a:t>
            </a:fld>
            <a:endParaRPr lang="en-US"/>
          </a:p>
        </p:txBody>
      </p:sp>
    </p:spTree>
    <p:extLst>
      <p:ext uri="{BB962C8B-B14F-4D97-AF65-F5344CB8AC3E}">
        <p14:creationId xmlns:p14="http://schemas.microsoft.com/office/powerpoint/2010/main" val="1765090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Gaps included missing guidelines, that is, a need that was not addressed by any guideline or a need that did not fully address the needs of many users of ICTs with IDD. For example, the Reading level success criterion that is listed under the Understandable guideline. The reading level proposed may be too advanced for many individuals with IDD, so the guideline did not fully address the barrier.</a:t>
            </a:r>
          </a:p>
        </p:txBody>
      </p:sp>
      <p:sp>
        <p:nvSpPr>
          <p:cNvPr id="4" name="Slide Number Placeholder 3"/>
          <p:cNvSpPr>
            <a:spLocks noGrp="1"/>
          </p:cNvSpPr>
          <p:nvPr>
            <p:ph type="sldNum" sz="quarter" idx="5"/>
          </p:nvPr>
        </p:nvSpPr>
        <p:spPr/>
        <p:txBody>
          <a:bodyPr/>
          <a:lstStyle/>
          <a:p>
            <a:fld id="{B37F181F-9ED8-4861-89C0-9D40AC60F551}" type="slidenum">
              <a:rPr lang="en-US" smtClean="0"/>
              <a:t>40</a:t>
            </a:fld>
            <a:endParaRPr lang="en-US"/>
          </a:p>
        </p:txBody>
      </p:sp>
    </p:spTree>
    <p:extLst>
      <p:ext uri="{BB962C8B-B14F-4D97-AF65-F5344CB8AC3E}">
        <p14:creationId xmlns:p14="http://schemas.microsoft.com/office/powerpoint/2010/main" val="17140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F181F-9ED8-4861-89C0-9D40AC60F551}" type="slidenum">
              <a:rPr lang="en-US" smtClean="0"/>
              <a:t>5</a:t>
            </a:fld>
            <a:endParaRPr lang="en-US"/>
          </a:p>
        </p:txBody>
      </p:sp>
    </p:spTree>
    <p:extLst>
      <p:ext uri="{BB962C8B-B14F-4D97-AF65-F5344CB8AC3E}">
        <p14:creationId xmlns:p14="http://schemas.microsoft.com/office/powerpoint/2010/main" val="406064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different criteria emerged from a comparison of results of consultations and scoping review and a review of existing web design guidelines (WCAG 2.1). These are: formatting related, site organization, and understandability of content.</a:t>
            </a:r>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41</a:t>
            </a:fld>
            <a:endParaRPr lang="en-US"/>
          </a:p>
        </p:txBody>
      </p:sp>
    </p:spTree>
    <p:extLst>
      <p:ext uri="{BB962C8B-B14F-4D97-AF65-F5344CB8AC3E}">
        <p14:creationId xmlns:p14="http://schemas.microsoft.com/office/powerpoint/2010/main" val="2949500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Four main issues were identified from the analysis of the findings in the consultations, the scoping review and process of determining whether existing guidelines provided remedies to the barriers that were identified. These were: text-spacing, font size or availability of options for adjusting font size, user control of the </a:t>
            </a:r>
            <a:r>
              <a:rPr lang="en-US" err="1"/>
              <a:t>colour</a:t>
            </a:r>
            <a:r>
              <a:rPr lang="en-US"/>
              <a:t> of the background and the text on a page, and whether images and/or audio were used to supplement textual content or there were easy options for converting text to audio (e.g., user had text-speech software, and content was formatted in such a way that no barriers existed (e.g., placing text in tables or frames) to easy conversion of text to audio.</a:t>
            </a:r>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42</a:t>
            </a:fld>
            <a:endParaRPr lang="en-US"/>
          </a:p>
        </p:txBody>
      </p:sp>
    </p:spTree>
    <p:extLst>
      <p:ext uri="{BB962C8B-B14F-4D97-AF65-F5344CB8AC3E}">
        <p14:creationId xmlns:p14="http://schemas.microsoft.com/office/powerpoint/2010/main" val="1279392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of user control over how text is displayed onscreen was a finding of both the scoping review and the consultations. In this case control over the contrast between foreground (text) and background.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One advisor indicated that she sometimes used different background and text </a:t>
            </a:r>
            <a:r>
              <a:rPr lang="en-US" sz="1200" err="1"/>
              <a:t>colours</a:t>
            </a:r>
            <a:r>
              <a:rPr lang="en-US" sz="1200"/>
              <a:t> to increase readability (e.g., white text on black background)</a:t>
            </a:r>
          </a:p>
          <a:p>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44</a:t>
            </a:fld>
            <a:endParaRPr lang="en-US"/>
          </a:p>
        </p:txBody>
      </p:sp>
    </p:spTree>
    <p:extLst>
      <p:ext uri="{BB962C8B-B14F-4D97-AF65-F5344CB8AC3E}">
        <p14:creationId xmlns:p14="http://schemas.microsoft.com/office/powerpoint/2010/main" val="3866452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pPr>
            <a:r>
              <a:rPr lang="en-US"/>
              <a:t>Help orient users on page or in application</a:t>
            </a:r>
          </a:p>
          <a:p>
            <a:pPr marL="171450" indent="-171450">
              <a:spcBef>
                <a:spcPts val="0"/>
              </a:spcBef>
              <a:buFont typeface="Arial" panose="020B0604020202020204" pitchFamily="34" charset="0"/>
              <a:buChar char="•"/>
            </a:pPr>
            <a:r>
              <a:rPr lang="en-US"/>
              <a:t>Active tab or text field receives focus (e.g., flashing cursor, other emphasis)</a:t>
            </a:r>
          </a:p>
          <a:p>
            <a:pPr marL="171450" indent="-171450">
              <a:spcBef>
                <a:spcPts val="0"/>
              </a:spcBef>
              <a:buFont typeface="Arial" panose="020B0604020202020204" pitchFamily="34" charset="0"/>
              <a:buChar char="•"/>
            </a:pPr>
            <a:r>
              <a:rPr lang="en-US"/>
              <a:t>One example, income tax completion software, with multiple tabs/pages. </a:t>
            </a:r>
          </a:p>
          <a:p>
            <a:pPr marL="171450" indent="-171450">
              <a:spcBef>
                <a:spcPts val="0"/>
              </a:spcBef>
              <a:buFont typeface="Arial" panose="020B0604020202020204" pitchFamily="34" charset="0"/>
              <a:buChar char="•"/>
            </a:pPr>
            <a:r>
              <a:rPr lang="en-US"/>
              <a:t>User can struggle to return to main page or navigate to other forms in application.</a:t>
            </a:r>
          </a:p>
          <a:p>
            <a:pPr marL="171450" indent="-171450">
              <a:spcBef>
                <a:spcPts val="0"/>
              </a:spcBef>
              <a:buFont typeface="Arial" panose="020B0604020202020204" pitchFamily="34" charset="0"/>
              <a:buChar char="•"/>
            </a:pPr>
            <a:r>
              <a:rPr lang="en-US"/>
              <a:t>WCAG 2.1 SC 2.4.7 deals specifically with focus.</a:t>
            </a:r>
            <a:endParaRPr lang="en-CA"/>
          </a:p>
          <a:p>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46</a:t>
            </a:fld>
            <a:endParaRPr lang="en-US"/>
          </a:p>
        </p:txBody>
      </p:sp>
    </p:spTree>
    <p:extLst>
      <p:ext uri="{BB962C8B-B14F-4D97-AF65-F5344CB8AC3E}">
        <p14:creationId xmlns:p14="http://schemas.microsoft.com/office/powerpoint/2010/main" val="459708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 2.4.4 suggests using a textual link to indicate the purpose of the link, however this approach still relies on text. Using other guidelines, such as, plain language guidelines when creating textual links would be good practice. Should help users avoid content they are not interested in, and the associated navigation.</a:t>
            </a:r>
          </a:p>
          <a:p>
            <a:pPr marL="171450" indent="-171450">
              <a:buFont typeface="Arial" panose="020B0604020202020204" pitchFamily="34" charset="0"/>
              <a:buChar char="•"/>
            </a:pPr>
            <a:r>
              <a:rPr lang="en-US" sz="1200"/>
              <a:t>WCAG 2.1 SC 2.4.4 suggests that the purpose of the link be clearly indicated by the text.</a:t>
            </a:r>
          </a:p>
          <a:p>
            <a:pPr marL="171450" indent="-171450">
              <a:buFont typeface="Arial" panose="020B0604020202020204" pitchFamily="34" charset="0"/>
              <a:buChar char="•"/>
            </a:pPr>
            <a:r>
              <a:rPr lang="en-US" sz="1200"/>
              <a:t>This addresses some barriers, but still relies on text-based information.</a:t>
            </a:r>
          </a:p>
          <a:p>
            <a:pPr marL="171450" indent="-171450">
              <a:buFont typeface="Arial" panose="020B0604020202020204" pitchFamily="34" charset="0"/>
              <a:buChar char="•"/>
            </a:pPr>
            <a:r>
              <a:rPr lang="en-US" sz="1200"/>
              <a:t>WCAG 2.1 SC 2.4.9 addresses issues around navigating a multi-page websites or applications.</a:t>
            </a:r>
          </a:p>
          <a:p>
            <a:pPr marL="171450" indent="-171450">
              <a:buFont typeface="Arial" panose="020B0604020202020204" pitchFamily="34" charset="0"/>
              <a:buChar char="•"/>
            </a:pPr>
            <a:r>
              <a:rPr lang="en-US" sz="1200"/>
              <a:t>Concerns user disorientation on site (e.g., income tax software).</a:t>
            </a:r>
          </a:p>
          <a:p>
            <a:pPr marL="171450" indent="-171450">
              <a:buFont typeface="Arial" panose="020B0604020202020204" pitchFamily="34" charset="0"/>
              <a:buChar char="•"/>
            </a:pPr>
            <a:r>
              <a:rPr lang="en-US" sz="1200"/>
              <a:t>Examples: icon and text in same link.</a:t>
            </a:r>
          </a:p>
          <a:p>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47</a:t>
            </a:fld>
            <a:endParaRPr lang="en-US"/>
          </a:p>
        </p:txBody>
      </p:sp>
    </p:spTree>
    <p:extLst>
      <p:ext uri="{BB962C8B-B14F-4D97-AF65-F5344CB8AC3E}">
        <p14:creationId xmlns:p14="http://schemas.microsoft.com/office/powerpoint/2010/main" val="399103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WCAG 2.1 SC 3.2.3 points out the importance of providing clarity in how to navigate a website, online application. Which is another technique that a designer can use to help someone with IDD orient him or herself on a website or within an application. The preference, as expressed in consultations, by almost all advisors, was for familiarity, across all the services and applications they accessed. Not just within an application. They often self-curated and would only access sites with which they had become familiar. Out of necessity they might have to navigate to unfamiliar sites, such as the web-based income tax software. </a:t>
            </a:r>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48</a:t>
            </a:fld>
            <a:endParaRPr lang="en-US"/>
          </a:p>
        </p:txBody>
      </p:sp>
    </p:spTree>
    <p:extLst>
      <p:ext uri="{BB962C8B-B14F-4D97-AF65-F5344CB8AC3E}">
        <p14:creationId xmlns:p14="http://schemas.microsoft.com/office/powerpoint/2010/main" val="2280196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definitions could be provided at the bottom of a webpage, or the term on a webpage could be linked to term’s entry in an online glossary, Or a link could be made to an online dictionary. Or an inline definition of the word could be provided on its first use on a site. If users prefer audio then providing a voice-enabled dictionary search could help them find the word they need additional information on. </a:t>
            </a:r>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50</a:t>
            </a:fld>
            <a:endParaRPr lang="en-US"/>
          </a:p>
        </p:txBody>
      </p:sp>
    </p:spTree>
    <p:extLst>
      <p:ext uri="{BB962C8B-B14F-4D97-AF65-F5344CB8AC3E}">
        <p14:creationId xmlns:p14="http://schemas.microsoft.com/office/powerpoint/2010/main" val="3034904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guidelines such as those provided by CAST and its Universal Design for Learning principles provide some help to designers and others as to the approaches they should take to improve the understandability of content on websites, social media, and other applications (e.g. gaming, government services, healthcare services). Again, the idea is to provide format in other ways, as a supplement to text-based content, not instead of text-based content.</a:t>
            </a:r>
            <a:endParaRPr lang="en-CA" dirty="0"/>
          </a:p>
        </p:txBody>
      </p:sp>
      <p:sp>
        <p:nvSpPr>
          <p:cNvPr id="4" name="Slide Number Placeholder 3"/>
          <p:cNvSpPr>
            <a:spLocks noGrp="1"/>
          </p:cNvSpPr>
          <p:nvPr>
            <p:ph type="sldNum" sz="quarter" idx="5"/>
          </p:nvPr>
        </p:nvSpPr>
        <p:spPr/>
        <p:txBody>
          <a:bodyPr/>
          <a:lstStyle/>
          <a:p>
            <a:fld id="{B37F181F-9ED8-4861-89C0-9D40AC60F551}" type="slidenum">
              <a:rPr lang="en-US" smtClean="0"/>
              <a:t>51</a:t>
            </a:fld>
            <a:endParaRPr lang="en-US"/>
          </a:p>
        </p:txBody>
      </p:sp>
    </p:spTree>
    <p:extLst>
      <p:ext uri="{BB962C8B-B14F-4D97-AF65-F5344CB8AC3E}">
        <p14:creationId xmlns:p14="http://schemas.microsoft.com/office/powerpoint/2010/main" val="912495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Software Updates</a:t>
            </a:r>
          </a:p>
          <a:p>
            <a:pPr marL="171450" indent="-171450">
              <a:buFont typeface="Arial" panose="020B0604020202020204" pitchFamily="34" charset="0"/>
              <a:buChar char="•"/>
            </a:pPr>
            <a:r>
              <a:rPr lang="en-US" sz="1200"/>
              <a:t>Heavy Reliance on Text Inputs</a:t>
            </a:r>
          </a:p>
          <a:p>
            <a:pPr marL="171450" indent="-171450">
              <a:buFont typeface="Arial" panose="020B0604020202020204" pitchFamily="34" charset="0"/>
              <a:buChar char="•"/>
            </a:pPr>
            <a:r>
              <a:rPr lang="en-US" sz="1200"/>
              <a:t>Troubleshooting Challenges</a:t>
            </a:r>
            <a:endParaRPr lang="en-CA" sz="1200"/>
          </a:p>
          <a:p>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52</a:t>
            </a:fld>
            <a:endParaRPr lang="en-US"/>
          </a:p>
        </p:txBody>
      </p:sp>
    </p:spTree>
    <p:extLst>
      <p:ext uri="{BB962C8B-B14F-4D97-AF65-F5344CB8AC3E}">
        <p14:creationId xmlns:p14="http://schemas.microsoft.com/office/powerpoint/2010/main" val="1595905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information is not necessarily better for this population. Especially when the information provided is not directly relevant to the task that the user needs to complete. Such as downloading and installing software. There was preference on the part of most of the advisors for having systems auto-update software as long as notification of a change was given. Although some struggled with new versions of software if there were too many changes to functionality and how information was laid out on a website or in an application.</a:t>
            </a:r>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54</a:t>
            </a:fld>
            <a:endParaRPr lang="en-US"/>
          </a:p>
        </p:txBody>
      </p:sp>
    </p:spTree>
    <p:extLst>
      <p:ext uri="{BB962C8B-B14F-4D97-AF65-F5344CB8AC3E}">
        <p14:creationId xmlns:p14="http://schemas.microsoft.com/office/powerpoint/2010/main" val="313073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While the 2019 Accessible Canada Act lays out steps to remove barriers to access for Canadians living with disabilities, little consideration has been given to the specific usability needs of people with intellectual and developmental disabilities (IDD). </a:t>
            </a:r>
          </a:p>
          <a:p>
            <a:pPr marL="171450" indent="-171450">
              <a:buFont typeface="Arial" panose="020B0604020202020204" pitchFamily="34" charset="0"/>
              <a:buChar char="•"/>
            </a:pPr>
            <a:r>
              <a:rPr lang="en-US"/>
              <a:t>In the case of digital information and information technology, this gap remains unaddressed and results in a variety of inequities for people with IDD, furthering the exclusion of a portion of the disability population. </a:t>
            </a:r>
          </a:p>
          <a:p>
            <a:pPr marL="171450" indent="-171450">
              <a:buFont typeface="Arial" panose="020B0604020202020204" pitchFamily="34" charset="0"/>
              <a:buChar char="•"/>
            </a:pPr>
            <a:r>
              <a:rPr lang="en-US"/>
              <a:t>While there are examples of information and communication technology (ICT) that attempt to address accessibility needs for people with IDD, current standards and guideline are inadequate to guide developers of information technology and information that is shared through such technology. </a:t>
            </a:r>
          </a:p>
          <a:p>
            <a:pPr marL="171450" indent="-171450">
              <a:buFont typeface="Arial" panose="020B0604020202020204" pitchFamily="34" charset="0"/>
              <a:buChar char="•"/>
            </a:pPr>
            <a:r>
              <a:rPr lang="en-US"/>
              <a:t>As a result, usability barriers prevent this population from accessing and participating freely in what is increasingly becoming the “digital world”. </a:t>
            </a:r>
          </a:p>
          <a:p>
            <a:pPr marL="171450" indent="-171450">
              <a:buFont typeface="Arial" panose="020B0604020202020204" pitchFamily="34" charset="0"/>
              <a:buChar char="•"/>
            </a:pPr>
            <a:r>
              <a:rPr lang="en-US"/>
              <a:t>Studying usability as a barrier for this population is a key piece of the narrative that has been missing from accessibility discussions. </a:t>
            </a:r>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6</a:t>
            </a:fld>
            <a:endParaRPr lang="en-US"/>
          </a:p>
        </p:txBody>
      </p:sp>
    </p:spTree>
    <p:extLst>
      <p:ext uri="{BB962C8B-B14F-4D97-AF65-F5344CB8AC3E}">
        <p14:creationId xmlns:p14="http://schemas.microsoft.com/office/powerpoint/2010/main" val="4229270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CA" sz="1200"/>
              <a:t>Many sites and functions on Internet require text-based inputs.</a:t>
            </a:r>
          </a:p>
          <a:p>
            <a:pPr marL="171450" indent="-171450">
              <a:lnSpc>
                <a:spcPct val="100000"/>
              </a:lnSpc>
              <a:spcBef>
                <a:spcPts val="0"/>
              </a:spcBef>
              <a:buFont typeface="Arial" panose="020B0604020202020204" pitchFamily="34" charset="0"/>
              <a:buChar char="•"/>
            </a:pPr>
            <a:r>
              <a:rPr lang="en-CA" sz="1200"/>
              <a:t>WCAG 2.1 SC 3.3.1, 3.3.4, 3.3.6 deal with error detection and prevention.</a:t>
            </a:r>
          </a:p>
          <a:p>
            <a:pPr marL="171450" indent="-171450">
              <a:lnSpc>
                <a:spcPct val="100000"/>
              </a:lnSpc>
              <a:spcBef>
                <a:spcPts val="0"/>
              </a:spcBef>
              <a:buFont typeface="Arial" panose="020B0604020202020204" pitchFamily="34" charset="0"/>
              <a:buChar char="•"/>
            </a:pPr>
            <a:r>
              <a:rPr lang="en-CA" sz="1200"/>
              <a:t>Providing user with notification of potential errors and multiple opportunities for error correction  can build confidence in completing online tasks.</a:t>
            </a:r>
          </a:p>
          <a:p>
            <a:pPr marL="171450" indent="-171450">
              <a:lnSpc>
                <a:spcPct val="100000"/>
              </a:lnSpc>
              <a:spcBef>
                <a:spcPts val="0"/>
              </a:spcBef>
              <a:buFont typeface="Arial" panose="020B0604020202020204" pitchFamily="34" charset="0"/>
              <a:buChar char="•"/>
            </a:pPr>
            <a:r>
              <a:rPr lang="en-CA" sz="1200"/>
              <a:t>Provide opportunity to review final submission of sensitive information (e.g., tax, legal, banking).</a:t>
            </a:r>
          </a:p>
          <a:p>
            <a:endParaRPr lang="en-CA"/>
          </a:p>
        </p:txBody>
      </p:sp>
      <p:sp>
        <p:nvSpPr>
          <p:cNvPr id="4" name="Slide Number Placeholder 3"/>
          <p:cNvSpPr>
            <a:spLocks noGrp="1"/>
          </p:cNvSpPr>
          <p:nvPr>
            <p:ph type="sldNum" sz="quarter" idx="5"/>
          </p:nvPr>
        </p:nvSpPr>
        <p:spPr/>
        <p:txBody>
          <a:bodyPr/>
          <a:lstStyle/>
          <a:p>
            <a:fld id="{B37F181F-9ED8-4861-89C0-9D40AC60F551}" type="slidenum">
              <a:rPr lang="en-US" smtClean="0"/>
              <a:t>57</a:t>
            </a:fld>
            <a:endParaRPr lang="en-US"/>
          </a:p>
        </p:txBody>
      </p:sp>
    </p:spTree>
    <p:extLst>
      <p:ext uri="{BB962C8B-B14F-4D97-AF65-F5344CB8AC3E}">
        <p14:creationId xmlns:p14="http://schemas.microsoft.com/office/powerpoint/2010/main" val="1916381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There are many ways to approach the issue of platforms that currently only allow text-based inputs or have a bias towards text-based inputs. Allowing users to use speech-to-text (and increasing the accuracy in the translation through improved Natural Language models that are better able to cope with users who struggle with pronunciation, have a speech impediment, or rapid speech pattern) or even ChatGPT (which can generate phrases for the user) are two such options for improving the IDD users ability to interact with others online especially in synchronous communications where there is some expectation of rapid, and immediate response.</a:t>
            </a:r>
          </a:p>
        </p:txBody>
      </p:sp>
      <p:sp>
        <p:nvSpPr>
          <p:cNvPr id="4" name="Slide Number Placeholder 3"/>
          <p:cNvSpPr>
            <a:spLocks noGrp="1"/>
          </p:cNvSpPr>
          <p:nvPr>
            <p:ph type="sldNum" sz="quarter" idx="5"/>
          </p:nvPr>
        </p:nvSpPr>
        <p:spPr/>
        <p:txBody>
          <a:bodyPr/>
          <a:lstStyle/>
          <a:p>
            <a:fld id="{B37F181F-9ED8-4861-89C0-9D40AC60F551}" type="slidenum">
              <a:rPr lang="en-US" smtClean="0"/>
              <a:t>58</a:t>
            </a:fld>
            <a:endParaRPr lang="en-US"/>
          </a:p>
        </p:txBody>
      </p:sp>
    </p:spTree>
    <p:extLst>
      <p:ext uri="{BB962C8B-B14F-4D97-AF65-F5344CB8AC3E}">
        <p14:creationId xmlns:p14="http://schemas.microsoft.com/office/powerpoint/2010/main" val="2313360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65</a:t>
            </a:fld>
            <a:endParaRPr lang="en-US"/>
          </a:p>
        </p:txBody>
      </p:sp>
    </p:spTree>
    <p:extLst>
      <p:ext uri="{BB962C8B-B14F-4D97-AF65-F5344CB8AC3E}">
        <p14:creationId xmlns:p14="http://schemas.microsoft.com/office/powerpoint/2010/main" val="204572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000000"/>
                </a:solidFill>
                <a:effectLst/>
              </a:rPr>
              <a:t>In </a:t>
            </a:r>
            <a:r>
              <a:rPr lang="en-US" sz="1200" b="1" i="0">
                <a:effectLst/>
              </a:rPr>
              <a:t>an effort to inform accessibility standards in IT the objectives of this project are to:  </a:t>
            </a:r>
          </a:p>
          <a:p>
            <a:pPr lvl="1" fontAlgn="base"/>
            <a:r>
              <a:rPr lang="en-US" sz="1200" b="0" i="0">
                <a:effectLst/>
              </a:rPr>
              <a:t>1. Conduct a scoping review to examine accessibility to IT for individuals with intellectual and developmental disabilities (IDD).   </a:t>
            </a:r>
          </a:p>
          <a:p>
            <a:pPr lvl="1" fontAlgn="base"/>
            <a:endParaRPr lang="en-US" sz="1200" b="0" i="0">
              <a:effectLst/>
            </a:endParaRPr>
          </a:p>
          <a:p>
            <a:pPr lvl="1" fontAlgn="base"/>
            <a:r>
              <a:rPr lang="en-US" sz="1200" b="0" i="0">
                <a:effectLst/>
              </a:rPr>
              <a:t>2. Consult with people with IDD to discuss their experiences and gain their perspectives on accessibility to IT and the aides available to the to overcome barriers </a:t>
            </a:r>
          </a:p>
          <a:p>
            <a:pPr lvl="1" fontAlgn="base"/>
            <a:endParaRPr lang="en-US" sz="1200" b="0" i="0">
              <a:effectLst/>
            </a:endParaRPr>
          </a:p>
          <a:p>
            <a:pPr lvl="1" fontAlgn="base"/>
            <a:r>
              <a:rPr lang="en-US" sz="1200" b="0" i="0">
                <a:effectLst/>
              </a:rPr>
              <a:t>3. Develop a decision tree to guide research and development in overcoming the barriers that people with IDD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a:effectLst/>
            </a:endParaRPr>
          </a:p>
          <a:p>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7</a:t>
            </a:fld>
            <a:endParaRPr lang="en-US"/>
          </a:p>
        </p:txBody>
      </p:sp>
    </p:spTree>
    <p:extLst>
      <p:ext uri="{BB962C8B-B14F-4D97-AF65-F5344CB8AC3E}">
        <p14:creationId xmlns:p14="http://schemas.microsoft.com/office/powerpoint/2010/main" val="396256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Lunsky, Y. &amp; Lake, J. (2019). Intellectual &amp; developmental disabilities. CAMH. Retrieved from https://www.camh.ca/en/professionals/treating-conditions-and-disorders/intellectual-and-developmental-disabilities </a:t>
            </a:r>
          </a:p>
          <a:p>
            <a:pPr marL="171450" indent="-171450">
              <a:buFont typeface="Arial" panose="020B0604020202020204" pitchFamily="34" charset="0"/>
              <a:buChar char="•"/>
            </a:pPr>
            <a:r>
              <a:rPr lang="en-US"/>
              <a:t>Office of Communication. (2021). About intellectual and developmental disabilities (IDDs). NIH. Retrieved from https://www.nichd.nih.gov/health/topics/idds/conditioninfo#f2</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37F181F-9ED8-4861-89C0-9D40AC60F551}" type="slidenum">
              <a:rPr lang="en-US" smtClean="0"/>
              <a:t>8</a:t>
            </a:fld>
            <a:endParaRPr lang="en-US"/>
          </a:p>
        </p:txBody>
      </p:sp>
    </p:spTree>
    <p:extLst>
      <p:ext uri="{BB962C8B-B14F-4D97-AF65-F5344CB8AC3E}">
        <p14:creationId xmlns:p14="http://schemas.microsoft.com/office/powerpoint/2010/main" val="2670198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sz="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37F181F-9ED8-4861-89C0-9D40AC60F551}" type="slidenum">
              <a:rPr lang="en-US" smtClean="0"/>
              <a:t>10</a:t>
            </a:fld>
            <a:endParaRPr lang="en-US"/>
          </a:p>
        </p:txBody>
      </p:sp>
    </p:spTree>
    <p:extLst>
      <p:ext uri="{BB962C8B-B14F-4D97-AF65-F5344CB8AC3E}">
        <p14:creationId xmlns:p14="http://schemas.microsoft.com/office/powerpoint/2010/main" val="8533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7F181F-9ED8-4861-89C0-9D40AC60F551}" type="slidenum">
              <a:rPr lang="en-US" smtClean="0"/>
              <a:t>11</a:t>
            </a:fld>
            <a:endParaRPr lang="en-US"/>
          </a:p>
        </p:txBody>
      </p:sp>
    </p:spTree>
    <p:extLst>
      <p:ext uri="{BB962C8B-B14F-4D97-AF65-F5344CB8AC3E}">
        <p14:creationId xmlns:p14="http://schemas.microsoft.com/office/powerpoint/2010/main" val="100390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37F181F-9ED8-4861-89C0-9D40AC60F551}" type="slidenum">
              <a:rPr lang="en-US" smtClean="0"/>
              <a:t>12</a:t>
            </a:fld>
            <a:endParaRPr lang="en-US"/>
          </a:p>
        </p:txBody>
      </p:sp>
    </p:spTree>
    <p:extLst>
      <p:ext uri="{BB962C8B-B14F-4D97-AF65-F5344CB8AC3E}">
        <p14:creationId xmlns:p14="http://schemas.microsoft.com/office/powerpoint/2010/main" val="2504202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_">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0D4A-975B-4D4B-8DB6-797F3E23E272}"/>
              </a:ext>
            </a:extLst>
          </p:cNvPr>
          <p:cNvSpPr>
            <a:spLocks noGrp="1"/>
          </p:cNvSpPr>
          <p:nvPr>
            <p:ph type="title" hasCustomPrompt="1"/>
          </p:nvPr>
        </p:nvSpPr>
        <p:spPr>
          <a:xfrm>
            <a:off x="831850" y="1709738"/>
            <a:ext cx="5607050" cy="2852737"/>
          </a:xfrm>
        </p:spPr>
        <p:txBody>
          <a:bodyPr anchor="b">
            <a:normAutofit/>
          </a:bodyPr>
          <a:lstStyle>
            <a:lvl1pPr>
              <a:defRPr sz="4000" b="0" cap="all" baseline="0">
                <a:latin typeface="Montserrat ExtraBold" panose="00000900000000000000" pitchFamily="50" charset="0"/>
              </a:defRPr>
            </a:lvl1pPr>
          </a:lstStyle>
          <a:p>
            <a:r>
              <a:rPr lang="en-US"/>
              <a:t>TITLES ARE ALWAYS IN CAPS</a:t>
            </a:r>
          </a:p>
        </p:txBody>
      </p:sp>
      <p:sp>
        <p:nvSpPr>
          <p:cNvPr id="3" name="Text Placeholder 2">
            <a:extLst>
              <a:ext uri="{FF2B5EF4-FFF2-40B4-BE49-F238E27FC236}">
                <a16:creationId xmlns:a16="http://schemas.microsoft.com/office/drawing/2014/main" id="{E1560B58-C314-4B43-8A93-DFE99D1E50EA}"/>
              </a:ext>
            </a:extLst>
          </p:cNvPr>
          <p:cNvSpPr>
            <a:spLocks noGrp="1"/>
          </p:cNvSpPr>
          <p:nvPr>
            <p:ph type="body" idx="1" hasCustomPrompt="1"/>
          </p:nvPr>
        </p:nvSpPr>
        <p:spPr>
          <a:xfrm>
            <a:off x="831850" y="4589463"/>
            <a:ext cx="5607050" cy="1500187"/>
          </a:xfrm>
        </p:spPr>
        <p:txBody>
          <a:bodyPr>
            <a:normAutofit/>
          </a:bodyPr>
          <a:lstStyle>
            <a:lvl1pPr marL="0" indent="0">
              <a:buNone/>
              <a:defRPr lang="en-US" b="0" i="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b="0" i="0">
                <a:effectLst/>
                <a:latin typeface="Calibri" panose="020F0502020204030204" pitchFamily="34" charset="0"/>
              </a:rPr>
              <a:t>Replace the guidelines with your </a:t>
            </a:r>
            <a:br>
              <a:rPr lang="en-US" b="0" i="0">
                <a:effectLst/>
                <a:latin typeface="Calibri" panose="020F0502020204030204" pitchFamily="34" charset="0"/>
              </a:rPr>
            </a:br>
            <a:r>
              <a:rPr lang="en-US" b="0" i="0">
                <a:effectLst/>
                <a:latin typeface="Calibri" panose="020F0502020204030204" pitchFamily="34" charset="0"/>
              </a:rPr>
              <a:t>presentation content.</a:t>
            </a:r>
          </a:p>
        </p:txBody>
      </p:sp>
      <p:sp>
        <p:nvSpPr>
          <p:cNvPr id="5" name="Picture Placeholder 4">
            <a:extLst>
              <a:ext uri="{FF2B5EF4-FFF2-40B4-BE49-F238E27FC236}">
                <a16:creationId xmlns:a16="http://schemas.microsoft.com/office/drawing/2014/main" id="{A3148D76-7C35-4132-9157-2400D1B536D9}"/>
              </a:ext>
            </a:extLst>
          </p:cNvPr>
          <p:cNvSpPr>
            <a:spLocks noGrp="1"/>
          </p:cNvSpPr>
          <p:nvPr>
            <p:ph type="pic" sz="quarter" idx="10" hasCustomPrompt="1"/>
          </p:nvPr>
        </p:nvSpPr>
        <p:spPr>
          <a:xfrm>
            <a:off x="6348414" y="307974"/>
            <a:ext cx="5538470" cy="5755509"/>
          </a:xfrm>
          <a:custGeom>
            <a:avLst/>
            <a:gdLst>
              <a:gd name="connsiteX0" fmla="*/ 0 w 5953125"/>
              <a:gd name="connsiteY0" fmla="*/ 954503 h 5726906"/>
              <a:gd name="connsiteX1" fmla="*/ 954503 w 5953125"/>
              <a:gd name="connsiteY1" fmla="*/ 0 h 5726906"/>
              <a:gd name="connsiteX2" fmla="*/ 4998622 w 5953125"/>
              <a:gd name="connsiteY2" fmla="*/ 0 h 5726906"/>
              <a:gd name="connsiteX3" fmla="*/ 5953125 w 5953125"/>
              <a:gd name="connsiteY3" fmla="*/ 954503 h 5726906"/>
              <a:gd name="connsiteX4" fmla="*/ 5953125 w 5953125"/>
              <a:gd name="connsiteY4" fmla="*/ 4772403 h 5726906"/>
              <a:gd name="connsiteX5" fmla="*/ 4998622 w 5953125"/>
              <a:gd name="connsiteY5" fmla="*/ 5726906 h 5726906"/>
              <a:gd name="connsiteX6" fmla="*/ 954503 w 5953125"/>
              <a:gd name="connsiteY6" fmla="*/ 5726906 h 5726906"/>
              <a:gd name="connsiteX7" fmla="*/ 0 w 5953125"/>
              <a:gd name="connsiteY7" fmla="*/ 4772403 h 5726906"/>
              <a:gd name="connsiteX8" fmla="*/ 0 w 5953125"/>
              <a:gd name="connsiteY8" fmla="*/ 954503 h 5726906"/>
              <a:gd name="connsiteX0" fmla="*/ 0 w 5953125"/>
              <a:gd name="connsiteY0" fmla="*/ 954503 h 5726906"/>
              <a:gd name="connsiteX1" fmla="*/ 954503 w 5953125"/>
              <a:gd name="connsiteY1" fmla="*/ 0 h 5726906"/>
              <a:gd name="connsiteX2" fmla="*/ 4998622 w 5953125"/>
              <a:gd name="connsiteY2" fmla="*/ 0 h 5726906"/>
              <a:gd name="connsiteX3" fmla="*/ 5953125 w 5953125"/>
              <a:gd name="connsiteY3" fmla="*/ 954503 h 5726906"/>
              <a:gd name="connsiteX4" fmla="*/ 5953125 w 5953125"/>
              <a:gd name="connsiteY4" fmla="*/ 4772403 h 5726906"/>
              <a:gd name="connsiteX5" fmla="*/ 5318946 w 5953125"/>
              <a:gd name="connsiteY5" fmla="*/ 5697592 h 5726906"/>
              <a:gd name="connsiteX6" fmla="*/ 954503 w 5953125"/>
              <a:gd name="connsiteY6" fmla="*/ 5726906 h 5726906"/>
              <a:gd name="connsiteX7" fmla="*/ 0 w 5953125"/>
              <a:gd name="connsiteY7" fmla="*/ 4772403 h 5726906"/>
              <a:gd name="connsiteX8" fmla="*/ 0 w 5953125"/>
              <a:gd name="connsiteY8" fmla="*/ 954503 h 5726906"/>
              <a:gd name="connsiteX0" fmla="*/ 0 w 5953125"/>
              <a:gd name="connsiteY0" fmla="*/ 954503 h 5739634"/>
              <a:gd name="connsiteX1" fmla="*/ 954503 w 5953125"/>
              <a:gd name="connsiteY1" fmla="*/ 0 h 5739634"/>
              <a:gd name="connsiteX2" fmla="*/ 4998622 w 5953125"/>
              <a:gd name="connsiteY2" fmla="*/ 0 h 5739634"/>
              <a:gd name="connsiteX3" fmla="*/ 5953125 w 5953125"/>
              <a:gd name="connsiteY3" fmla="*/ 954503 h 5739634"/>
              <a:gd name="connsiteX4" fmla="*/ 5953125 w 5953125"/>
              <a:gd name="connsiteY4" fmla="*/ 4772403 h 5739634"/>
              <a:gd name="connsiteX5" fmla="*/ 5308435 w 5953125"/>
              <a:gd name="connsiteY5" fmla="*/ 5739634 h 5739634"/>
              <a:gd name="connsiteX6" fmla="*/ 954503 w 5953125"/>
              <a:gd name="connsiteY6" fmla="*/ 5726906 h 5739634"/>
              <a:gd name="connsiteX7" fmla="*/ 0 w 5953125"/>
              <a:gd name="connsiteY7" fmla="*/ 4772403 h 5739634"/>
              <a:gd name="connsiteX8" fmla="*/ 0 w 5953125"/>
              <a:gd name="connsiteY8" fmla="*/ 954503 h 5739634"/>
              <a:gd name="connsiteX0" fmla="*/ 0 w 5953125"/>
              <a:gd name="connsiteY0" fmla="*/ 954503 h 5739634"/>
              <a:gd name="connsiteX1" fmla="*/ 954503 w 5953125"/>
              <a:gd name="connsiteY1" fmla="*/ 0 h 5739634"/>
              <a:gd name="connsiteX2" fmla="*/ 4998622 w 5953125"/>
              <a:gd name="connsiteY2" fmla="*/ 0 h 5739634"/>
              <a:gd name="connsiteX3" fmla="*/ 5953125 w 5953125"/>
              <a:gd name="connsiteY3" fmla="*/ 954503 h 5739634"/>
              <a:gd name="connsiteX4" fmla="*/ 5949566 w 5953125"/>
              <a:gd name="connsiteY4" fmla="*/ 4856765 h 5739634"/>
              <a:gd name="connsiteX5" fmla="*/ 5308435 w 5953125"/>
              <a:gd name="connsiteY5" fmla="*/ 5739634 h 5739634"/>
              <a:gd name="connsiteX6" fmla="*/ 954503 w 5953125"/>
              <a:gd name="connsiteY6" fmla="*/ 5726906 h 5739634"/>
              <a:gd name="connsiteX7" fmla="*/ 0 w 5953125"/>
              <a:gd name="connsiteY7" fmla="*/ 4772403 h 5739634"/>
              <a:gd name="connsiteX8" fmla="*/ 0 w 5953125"/>
              <a:gd name="connsiteY8" fmla="*/ 954503 h 5739634"/>
              <a:gd name="connsiteX0" fmla="*/ 0 w 5949637"/>
              <a:gd name="connsiteY0" fmla="*/ 966550 h 5751681"/>
              <a:gd name="connsiteX1" fmla="*/ 954503 w 5949637"/>
              <a:gd name="connsiteY1" fmla="*/ 12047 h 5751681"/>
              <a:gd name="connsiteX2" fmla="*/ 4998622 w 5949637"/>
              <a:gd name="connsiteY2" fmla="*/ 12047 h 5751681"/>
              <a:gd name="connsiteX3" fmla="*/ 5937885 w 5949637"/>
              <a:gd name="connsiteY3" fmla="*/ 417910 h 5751681"/>
              <a:gd name="connsiteX4" fmla="*/ 5949566 w 5949637"/>
              <a:gd name="connsiteY4" fmla="*/ 4868812 h 5751681"/>
              <a:gd name="connsiteX5" fmla="*/ 5308435 w 5949637"/>
              <a:gd name="connsiteY5" fmla="*/ 5751681 h 5751681"/>
              <a:gd name="connsiteX6" fmla="*/ 954503 w 5949637"/>
              <a:gd name="connsiteY6" fmla="*/ 5738953 h 5751681"/>
              <a:gd name="connsiteX7" fmla="*/ 0 w 5949637"/>
              <a:gd name="connsiteY7" fmla="*/ 4784450 h 5751681"/>
              <a:gd name="connsiteX8" fmla="*/ 0 w 5949637"/>
              <a:gd name="connsiteY8" fmla="*/ 966550 h 5751681"/>
              <a:gd name="connsiteX0" fmla="*/ 0 w 5949637"/>
              <a:gd name="connsiteY0" fmla="*/ 954503 h 5739634"/>
              <a:gd name="connsiteX1" fmla="*/ 954503 w 5949637"/>
              <a:gd name="connsiteY1" fmla="*/ 0 h 5739634"/>
              <a:gd name="connsiteX2" fmla="*/ 4998622 w 5949637"/>
              <a:gd name="connsiteY2" fmla="*/ 0 h 5739634"/>
              <a:gd name="connsiteX3" fmla="*/ 5937885 w 5949637"/>
              <a:gd name="connsiteY3" fmla="*/ 405863 h 5739634"/>
              <a:gd name="connsiteX4" fmla="*/ 5949566 w 5949637"/>
              <a:gd name="connsiteY4" fmla="*/ 4856765 h 5739634"/>
              <a:gd name="connsiteX5" fmla="*/ 5308435 w 5949637"/>
              <a:gd name="connsiteY5" fmla="*/ 5739634 h 5739634"/>
              <a:gd name="connsiteX6" fmla="*/ 954503 w 5949637"/>
              <a:gd name="connsiteY6" fmla="*/ 5726906 h 5739634"/>
              <a:gd name="connsiteX7" fmla="*/ 0 w 5949637"/>
              <a:gd name="connsiteY7" fmla="*/ 4772403 h 5739634"/>
              <a:gd name="connsiteX8" fmla="*/ 0 w 5949637"/>
              <a:gd name="connsiteY8" fmla="*/ 954503 h 5739634"/>
              <a:gd name="connsiteX0" fmla="*/ 0 w 5960745"/>
              <a:gd name="connsiteY0" fmla="*/ 990202 h 5775333"/>
              <a:gd name="connsiteX1" fmla="*/ 954503 w 5960745"/>
              <a:gd name="connsiteY1" fmla="*/ 35699 h 5775333"/>
              <a:gd name="connsiteX2" fmla="*/ 4998622 w 5960745"/>
              <a:gd name="connsiteY2" fmla="*/ 35699 h 5775333"/>
              <a:gd name="connsiteX3" fmla="*/ 5960745 w 5960745"/>
              <a:gd name="connsiteY3" fmla="*/ 52942 h 5775333"/>
              <a:gd name="connsiteX4" fmla="*/ 5949566 w 5960745"/>
              <a:gd name="connsiteY4" fmla="*/ 4892464 h 5775333"/>
              <a:gd name="connsiteX5" fmla="*/ 5308435 w 5960745"/>
              <a:gd name="connsiteY5" fmla="*/ 5775333 h 5775333"/>
              <a:gd name="connsiteX6" fmla="*/ 954503 w 5960745"/>
              <a:gd name="connsiteY6" fmla="*/ 5762605 h 5775333"/>
              <a:gd name="connsiteX7" fmla="*/ 0 w 5960745"/>
              <a:gd name="connsiteY7" fmla="*/ 4808102 h 5775333"/>
              <a:gd name="connsiteX8" fmla="*/ 0 w 5960745"/>
              <a:gd name="connsiteY8" fmla="*/ 990202 h 5775333"/>
              <a:gd name="connsiteX0" fmla="*/ 0 w 5960745"/>
              <a:gd name="connsiteY0" fmla="*/ 954503 h 5739634"/>
              <a:gd name="connsiteX1" fmla="*/ 954503 w 5960745"/>
              <a:gd name="connsiteY1" fmla="*/ 0 h 5739634"/>
              <a:gd name="connsiteX2" fmla="*/ 4998622 w 5960745"/>
              <a:gd name="connsiteY2" fmla="*/ 0 h 5739634"/>
              <a:gd name="connsiteX3" fmla="*/ 5960745 w 5960745"/>
              <a:gd name="connsiteY3" fmla="*/ 17243 h 5739634"/>
              <a:gd name="connsiteX4" fmla="*/ 5949566 w 5960745"/>
              <a:gd name="connsiteY4" fmla="*/ 4856765 h 5739634"/>
              <a:gd name="connsiteX5" fmla="*/ 5308435 w 5960745"/>
              <a:gd name="connsiteY5" fmla="*/ 5739634 h 5739634"/>
              <a:gd name="connsiteX6" fmla="*/ 954503 w 5960745"/>
              <a:gd name="connsiteY6" fmla="*/ 5726906 h 5739634"/>
              <a:gd name="connsiteX7" fmla="*/ 0 w 5960745"/>
              <a:gd name="connsiteY7" fmla="*/ 4772403 h 5739634"/>
              <a:gd name="connsiteX8" fmla="*/ 0 w 5960745"/>
              <a:gd name="connsiteY8" fmla="*/ 954503 h 5739634"/>
              <a:gd name="connsiteX0" fmla="*/ 0 w 5968711"/>
              <a:gd name="connsiteY0" fmla="*/ 954503 h 5739634"/>
              <a:gd name="connsiteX1" fmla="*/ 954503 w 5968711"/>
              <a:gd name="connsiteY1" fmla="*/ 0 h 5739634"/>
              <a:gd name="connsiteX2" fmla="*/ 4998622 w 5968711"/>
              <a:gd name="connsiteY2" fmla="*/ 0 h 5739634"/>
              <a:gd name="connsiteX3" fmla="*/ 5960745 w 5968711"/>
              <a:gd name="connsiteY3" fmla="*/ 17243 h 5739634"/>
              <a:gd name="connsiteX4" fmla="*/ 5968616 w 5968711"/>
              <a:gd name="connsiteY4" fmla="*/ 4837715 h 5739634"/>
              <a:gd name="connsiteX5" fmla="*/ 5308435 w 5968711"/>
              <a:gd name="connsiteY5" fmla="*/ 5739634 h 5739634"/>
              <a:gd name="connsiteX6" fmla="*/ 954503 w 5968711"/>
              <a:gd name="connsiteY6" fmla="*/ 5726906 h 5739634"/>
              <a:gd name="connsiteX7" fmla="*/ 0 w 5968711"/>
              <a:gd name="connsiteY7" fmla="*/ 4772403 h 5739634"/>
              <a:gd name="connsiteX8" fmla="*/ 0 w 5968711"/>
              <a:gd name="connsiteY8" fmla="*/ 954503 h 5739634"/>
              <a:gd name="connsiteX0" fmla="*/ 0 w 5968711"/>
              <a:gd name="connsiteY0" fmla="*/ 954503 h 5739634"/>
              <a:gd name="connsiteX1" fmla="*/ 954503 w 5968711"/>
              <a:gd name="connsiteY1" fmla="*/ 0 h 5739634"/>
              <a:gd name="connsiteX2" fmla="*/ 4998622 w 5968711"/>
              <a:gd name="connsiteY2" fmla="*/ 0 h 5739634"/>
              <a:gd name="connsiteX3" fmla="*/ 5960745 w 5968711"/>
              <a:gd name="connsiteY3" fmla="*/ 17243 h 5739634"/>
              <a:gd name="connsiteX4" fmla="*/ 5968616 w 5968711"/>
              <a:gd name="connsiteY4" fmla="*/ 4837715 h 5739634"/>
              <a:gd name="connsiteX5" fmla="*/ 5308435 w 5968711"/>
              <a:gd name="connsiteY5" fmla="*/ 5739634 h 5739634"/>
              <a:gd name="connsiteX6" fmla="*/ 954503 w 5968711"/>
              <a:gd name="connsiteY6" fmla="*/ 5726906 h 5739634"/>
              <a:gd name="connsiteX7" fmla="*/ 0 w 5968711"/>
              <a:gd name="connsiteY7" fmla="*/ 4772403 h 5739634"/>
              <a:gd name="connsiteX8" fmla="*/ 0 w 5968711"/>
              <a:gd name="connsiteY8" fmla="*/ 954503 h 5739634"/>
              <a:gd name="connsiteX0" fmla="*/ 0 w 5968711"/>
              <a:gd name="connsiteY0" fmla="*/ 954503 h 5749159"/>
              <a:gd name="connsiteX1" fmla="*/ 954503 w 5968711"/>
              <a:gd name="connsiteY1" fmla="*/ 0 h 5749159"/>
              <a:gd name="connsiteX2" fmla="*/ 4998622 w 5968711"/>
              <a:gd name="connsiteY2" fmla="*/ 0 h 5749159"/>
              <a:gd name="connsiteX3" fmla="*/ 5960745 w 5968711"/>
              <a:gd name="connsiteY3" fmla="*/ 17243 h 5749159"/>
              <a:gd name="connsiteX4" fmla="*/ 5968616 w 5968711"/>
              <a:gd name="connsiteY4" fmla="*/ 4837715 h 5749159"/>
              <a:gd name="connsiteX5" fmla="*/ 5251285 w 5968711"/>
              <a:gd name="connsiteY5" fmla="*/ 5749159 h 5749159"/>
              <a:gd name="connsiteX6" fmla="*/ 954503 w 5968711"/>
              <a:gd name="connsiteY6" fmla="*/ 5726906 h 5749159"/>
              <a:gd name="connsiteX7" fmla="*/ 0 w 5968711"/>
              <a:gd name="connsiteY7" fmla="*/ 4772403 h 5749159"/>
              <a:gd name="connsiteX8" fmla="*/ 0 w 5968711"/>
              <a:gd name="connsiteY8" fmla="*/ 954503 h 5749159"/>
              <a:gd name="connsiteX0" fmla="*/ 0 w 5968711"/>
              <a:gd name="connsiteY0" fmla="*/ 954503 h 5749159"/>
              <a:gd name="connsiteX1" fmla="*/ 954503 w 5968711"/>
              <a:gd name="connsiteY1" fmla="*/ 0 h 5749159"/>
              <a:gd name="connsiteX2" fmla="*/ 4998622 w 5968711"/>
              <a:gd name="connsiteY2" fmla="*/ 0 h 5749159"/>
              <a:gd name="connsiteX3" fmla="*/ 5960745 w 5968711"/>
              <a:gd name="connsiteY3" fmla="*/ 17243 h 5749159"/>
              <a:gd name="connsiteX4" fmla="*/ 5968616 w 5968711"/>
              <a:gd name="connsiteY4" fmla="*/ 4837715 h 5749159"/>
              <a:gd name="connsiteX5" fmla="*/ 5251285 w 5968711"/>
              <a:gd name="connsiteY5" fmla="*/ 5749159 h 5749159"/>
              <a:gd name="connsiteX6" fmla="*/ 954503 w 5968711"/>
              <a:gd name="connsiteY6" fmla="*/ 5726906 h 5749159"/>
              <a:gd name="connsiteX7" fmla="*/ 0 w 5968711"/>
              <a:gd name="connsiteY7" fmla="*/ 4772403 h 5749159"/>
              <a:gd name="connsiteX8" fmla="*/ 0 w 5968711"/>
              <a:gd name="connsiteY8" fmla="*/ 954503 h 5749159"/>
              <a:gd name="connsiteX0" fmla="*/ 0 w 5970270"/>
              <a:gd name="connsiteY0" fmla="*/ 963254 h 5757910"/>
              <a:gd name="connsiteX1" fmla="*/ 954503 w 5970270"/>
              <a:gd name="connsiteY1" fmla="*/ 8751 h 5757910"/>
              <a:gd name="connsiteX2" fmla="*/ 4998622 w 5970270"/>
              <a:gd name="connsiteY2" fmla="*/ 8751 h 5757910"/>
              <a:gd name="connsiteX3" fmla="*/ 5970270 w 5970270"/>
              <a:gd name="connsiteY3" fmla="*/ 6944 h 5757910"/>
              <a:gd name="connsiteX4" fmla="*/ 5968616 w 5970270"/>
              <a:gd name="connsiteY4" fmla="*/ 4846466 h 5757910"/>
              <a:gd name="connsiteX5" fmla="*/ 5251285 w 5970270"/>
              <a:gd name="connsiteY5" fmla="*/ 5757910 h 5757910"/>
              <a:gd name="connsiteX6" fmla="*/ 954503 w 5970270"/>
              <a:gd name="connsiteY6" fmla="*/ 5735657 h 5757910"/>
              <a:gd name="connsiteX7" fmla="*/ 0 w 5970270"/>
              <a:gd name="connsiteY7" fmla="*/ 4781154 h 5757910"/>
              <a:gd name="connsiteX8" fmla="*/ 0 w 5970270"/>
              <a:gd name="connsiteY8" fmla="*/ 963254 h 5757910"/>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954503 w 5970270"/>
              <a:gd name="connsiteY6" fmla="*/ 5728713 h 5750966"/>
              <a:gd name="connsiteX7" fmla="*/ 0 w 5970270"/>
              <a:gd name="connsiteY7" fmla="*/ 47742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0 w 5970270"/>
              <a:gd name="connsiteY7" fmla="*/ 47742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56310 h 5750966"/>
              <a:gd name="connsiteX1" fmla="*/ 954503 w 5970270"/>
              <a:gd name="connsiteY1" fmla="*/ 180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56310 h 5750966"/>
              <a:gd name="connsiteX1" fmla="*/ 1030703 w 5970270"/>
              <a:gd name="connsiteY1" fmla="*/ 274857 h 5750966"/>
              <a:gd name="connsiteX2" fmla="*/ 4998622 w 5970270"/>
              <a:gd name="connsiteY2" fmla="*/ 1807 h 5750966"/>
              <a:gd name="connsiteX3" fmla="*/ 5970270 w 5970270"/>
              <a:gd name="connsiteY3" fmla="*/ 0 h 5750966"/>
              <a:gd name="connsiteX4" fmla="*/ 5968616 w 5970270"/>
              <a:gd name="connsiteY4" fmla="*/ 4839522 h 5750966"/>
              <a:gd name="connsiteX5" fmla="*/ 5251285 w 5970270"/>
              <a:gd name="connsiteY5" fmla="*/ 5750966 h 5750966"/>
              <a:gd name="connsiteX6" fmla="*/ 1926053 w 5970270"/>
              <a:gd name="connsiteY6" fmla="*/ 5728713 h 5750966"/>
              <a:gd name="connsiteX7" fmla="*/ 247650 w 5970270"/>
              <a:gd name="connsiteY7" fmla="*/ 3301010 h 5750966"/>
              <a:gd name="connsiteX8" fmla="*/ 0 w 5970270"/>
              <a:gd name="connsiteY8" fmla="*/ 956310 h 5750966"/>
              <a:gd name="connsiteX0" fmla="*/ 0 w 5970270"/>
              <a:gd name="connsiteY0" fmla="*/ 960853 h 5755509"/>
              <a:gd name="connsiteX1" fmla="*/ 2154653 w 5970270"/>
              <a:gd name="connsiteY1" fmla="*/ 0 h 5755509"/>
              <a:gd name="connsiteX2" fmla="*/ 4998622 w 5970270"/>
              <a:gd name="connsiteY2" fmla="*/ 6350 h 5755509"/>
              <a:gd name="connsiteX3" fmla="*/ 5970270 w 5970270"/>
              <a:gd name="connsiteY3" fmla="*/ 4543 h 5755509"/>
              <a:gd name="connsiteX4" fmla="*/ 5968616 w 5970270"/>
              <a:gd name="connsiteY4" fmla="*/ 4844065 h 5755509"/>
              <a:gd name="connsiteX5" fmla="*/ 5251285 w 5970270"/>
              <a:gd name="connsiteY5" fmla="*/ 5755509 h 5755509"/>
              <a:gd name="connsiteX6" fmla="*/ 1926053 w 5970270"/>
              <a:gd name="connsiteY6" fmla="*/ 5733256 h 5755509"/>
              <a:gd name="connsiteX7" fmla="*/ 247650 w 5970270"/>
              <a:gd name="connsiteY7" fmla="*/ 3305553 h 5755509"/>
              <a:gd name="connsiteX8" fmla="*/ 0 w 5970270"/>
              <a:gd name="connsiteY8" fmla="*/ 960853 h 5755509"/>
              <a:gd name="connsiteX0" fmla="*/ 222250 w 5722620"/>
              <a:gd name="connsiteY0" fmla="*/ 16403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222250 w 5722620"/>
              <a:gd name="connsiteY8" fmla="*/ 1640303 h 5755509"/>
              <a:gd name="connsiteX0" fmla="*/ 679450 w 5722620"/>
              <a:gd name="connsiteY0" fmla="*/ 210385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679450 w 5722620"/>
              <a:gd name="connsiteY8" fmla="*/ 2103853 h 5755509"/>
              <a:gd name="connsiteX0" fmla="*/ 342900 w 5722620"/>
              <a:gd name="connsiteY0" fmla="*/ 20721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342900 w 5722620"/>
              <a:gd name="connsiteY8" fmla="*/ 2072103 h 5755509"/>
              <a:gd name="connsiteX0" fmla="*/ 342900 w 5722620"/>
              <a:gd name="connsiteY0" fmla="*/ 2072103 h 5755509"/>
              <a:gd name="connsiteX1" fmla="*/ 1907003 w 5722620"/>
              <a:gd name="connsiteY1" fmla="*/ 0 h 5755509"/>
              <a:gd name="connsiteX2" fmla="*/ 4750972 w 5722620"/>
              <a:gd name="connsiteY2" fmla="*/ 6350 h 5755509"/>
              <a:gd name="connsiteX3" fmla="*/ 5722620 w 5722620"/>
              <a:gd name="connsiteY3" fmla="*/ 4543 h 5755509"/>
              <a:gd name="connsiteX4" fmla="*/ 5720966 w 5722620"/>
              <a:gd name="connsiteY4" fmla="*/ 4844065 h 5755509"/>
              <a:gd name="connsiteX5" fmla="*/ 5003635 w 5722620"/>
              <a:gd name="connsiteY5" fmla="*/ 5755509 h 5755509"/>
              <a:gd name="connsiteX6" fmla="*/ 1678403 w 5722620"/>
              <a:gd name="connsiteY6" fmla="*/ 5733256 h 5755509"/>
              <a:gd name="connsiteX7" fmla="*/ 0 w 5722620"/>
              <a:gd name="connsiteY7" fmla="*/ 3305553 h 5755509"/>
              <a:gd name="connsiteX8" fmla="*/ 342900 w 5722620"/>
              <a:gd name="connsiteY8" fmla="*/ 2072103 h 5755509"/>
              <a:gd name="connsiteX0" fmla="*/ 88900 w 5468620"/>
              <a:gd name="connsiteY0" fmla="*/ 2072103 h 5755509"/>
              <a:gd name="connsiteX1" fmla="*/ 1653003 w 5468620"/>
              <a:gd name="connsiteY1" fmla="*/ 0 h 5755509"/>
              <a:gd name="connsiteX2" fmla="*/ 4496972 w 5468620"/>
              <a:gd name="connsiteY2" fmla="*/ 6350 h 5755509"/>
              <a:gd name="connsiteX3" fmla="*/ 5468620 w 5468620"/>
              <a:gd name="connsiteY3" fmla="*/ 4543 h 5755509"/>
              <a:gd name="connsiteX4" fmla="*/ 5466966 w 5468620"/>
              <a:gd name="connsiteY4" fmla="*/ 4844065 h 5755509"/>
              <a:gd name="connsiteX5" fmla="*/ 4749635 w 5468620"/>
              <a:gd name="connsiteY5" fmla="*/ 5755509 h 5755509"/>
              <a:gd name="connsiteX6" fmla="*/ 1424403 w 5468620"/>
              <a:gd name="connsiteY6" fmla="*/ 5733256 h 5755509"/>
              <a:gd name="connsiteX7" fmla="*/ 0 w 5468620"/>
              <a:gd name="connsiteY7" fmla="*/ 3305553 h 5755509"/>
              <a:gd name="connsiteX8" fmla="*/ 88900 w 546862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84150 w 5563870"/>
              <a:gd name="connsiteY0" fmla="*/ 2072103 h 5755509"/>
              <a:gd name="connsiteX1" fmla="*/ 1748253 w 5563870"/>
              <a:gd name="connsiteY1" fmla="*/ 0 h 5755509"/>
              <a:gd name="connsiteX2" fmla="*/ 4592222 w 5563870"/>
              <a:gd name="connsiteY2" fmla="*/ 6350 h 5755509"/>
              <a:gd name="connsiteX3" fmla="*/ 5563870 w 5563870"/>
              <a:gd name="connsiteY3" fmla="*/ 4543 h 5755509"/>
              <a:gd name="connsiteX4" fmla="*/ 5562216 w 5563870"/>
              <a:gd name="connsiteY4" fmla="*/ 4844065 h 5755509"/>
              <a:gd name="connsiteX5" fmla="*/ 4844885 w 5563870"/>
              <a:gd name="connsiteY5" fmla="*/ 5755509 h 5755509"/>
              <a:gd name="connsiteX6" fmla="*/ 1519653 w 5563870"/>
              <a:gd name="connsiteY6" fmla="*/ 5733256 h 5755509"/>
              <a:gd name="connsiteX7" fmla="*/ 0 w 5563870"/>
              <a:gd name="connsiteY7" fmla="*/ 3292853 h 5755509"/>
              <a:gd name="connsiteX8" fmla="*/ 184150 w 55638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 name="connsiteX0" fmla="*/ 158750 w 5538470"/>
              <a:gd name="connsiteY0" fmla="*/ 2072103 h 5755509"/>
              <a:gd name="connsiteX1" fmla="*/ 1722853 w 5538470"/>
              <a:gd name="connsiteY1" fmla="*/ 0 h 5755509"/>
              <a:gd name="connsiteX2" fmla="*/ 4566822 w 5538470"/>
              <a:gd name="connsiteY2" fmla="*/ 6350 h 5755509"/>
              <a:gd name="connsiteX3" fmla="*/ 5538470 w 5538470"/>
              <a:gd name="connsiteY3" fmla="*/ 4543 h 5755509"/>
              <a:gd name="connsiteX4" fmla="*/ 5536816 w 5538470"/>
              <a:gd name="connsiteY4" fmla="*/ 4844065 h 5755509"/>
              <a:gd name="connsiteX5" fmla="*/ 4819485 w 5538470"/>
              <a:gd name="connsiteY5" fmla="*/ 5755509 h 5755509"/>
              <a:gd name="connsiteX6" fmla="*/ 1494253 w 5538470"/>
              <a:gd name="connsiteY6" fmla="*/ 5733256 h 5755509"/>
              <a:gd name="connsiteX7" fmla="*/ 0 w 5538470"/>
              <a:gd name="connsiteY7" fmla="*/ 3305553 h 5755509"/>
              <a:gd name="connsiteX8" fmla="*/ 158750 w 5538470"/>
              <a:gd name="connsiteY8" fmla="*/ 2072103 h 575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470" h="5755509">
                <a:moveTo>
                  <a:pt x="158750" y="2072103"/>
                </a:moveTo>
                <a:cubicBezTo>
                  <a:pt x="660400" y="808346"/>
                  <a:pt x="1710046" y="0"/>
                  <a:pt x="1722853" y="0"/>
                </a:cubicBezTo>
                <a:lnTo>
                  <a:pt x="4566822" y="6350"/>
                </a:lnTo>
                <a:lnTo>
                  <a:pt x="5538470" y="4543"/>
                </a:lnTo>
                <a:cubicBezTo>
                  <a:pt x="5537284" y="1305297"/>
                  <a:pt x="5538002" y="3543311"/>
                  <a:pt x="5536816" y="4844065"/>
                </a:cubicBezTo>
                <a:cubicBezTo>
                  <a:pt x="5536816" y="5371222"/>
                  <a:pt x="5432367" y="5755509"/>
                  <a:pt x="4819485" y="5755509"/>
                </a:cubicBezTo>
                <a:lnTo>
                  <a:pt x="1494253" y="5733256"/>
                </a:lnTo>
                <a:cubicBezTo>
                  <a:pt x="967096" y="5733256"/>
                  <a:pt x="88900" y="4829660"/>
                  <a:pt x="0" y="3305553"/>
                </a:cubicBezTo>
                <a:cubicBezTo>
                  <a:pt x="4233" y="3095486"/>
                  <a:pt x="-16933" y="2656820"/>
                  <a:pt x="158750" y="2072103"/>
                </a:cubicBezTo>
                <a:close/>
              </a:path>
            </a:pathLst>
          </a:custGeom>
          <a:solidFill>
            <a:srgbClr val="302D79"/>
          </a:solidFill>
          <a:ln>
            <a:noFill/>
          </a:ln>
        </p:spPr>
        <p:txBody>
          <a:bodyPr anchor="ctr" anchorCtr="0"/>
          <a:lstStyle>
            <a:lvl1pPr marL="0" indent="0" algn="ctr">
              <a:buNone/>
              <a:defRPr>
                <a:solidFill>
                  <a:schemeClr val="bg1"/>
                </a:solidFill>
              </a:defRPr>
            </a:lvl1pPr>
          </a:lstStyle>
          <a:p>
            <a:r>
              <a:rPr lang="en-US"/>
              <a:t>Click on the picture </a:t>
            </a:r>
            <a:br>
              <a:rPr lang="en-US"/>
            </a:br>
            <a:r>
              <a:rPr lang="en-US"/>
              <a:t>icon to add image</a:t>
            </a:r>
          </a:p>
        </p:txBody>
      </p:sp>
    </p:spTree>
    <p:extLst>
      <p:ext uri="{BB962C8B-B14F-4D97-AF65-F5344CB8AC3E}">
        <p14:creationId xmlns:p14="http://schemas.microsoft.com/office/powerpoint/2010/main" val="220790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ccredi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C58710-8CD3-834E-C1F1-5F01D4BA1013}"/>
              </a:ext>
            </a:extLst>
          </p:cNvPr>
          <p:cNvSpPr txBox="1">
            <a:spLocks/>
          </p:cNvSpPr>
          <p:nvPr userDrawn="1"/>
        </p:nvSpPr>
        <p:spPr>
          <a:xfrm>
            <a:off x="381000" y="441434"/>
            <a:ext cx="10604500" cy="124925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a:t>Accreditation Canada</a:t>
            </a:r>
          </a:p>
        </p:txBody>
      </p:sp>
      <p:pic>
        <p:nvPicPr>
          <p:cNvPr id="13" name="Graphic 12">
            <a:extLst>
              <a:ext uri="{FF2B5EF4-FFF2-40B4-BE49-F238E27FC236}">
                <a16:creationId xmlns:a16="http://schemas.microsoft.com/office/drawing/2014/main" id="{49449299-6ADF-8BCE-FB33-E643906D8D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2815" y="1933903"/>
            <a:ext cx="2564685" cy="2611437"/>
          </a:xfrm>
          <a:prstGeom prst="rect">
            <a:avLst/>
          </a:prstGeom>
        </p:spPr>
      </p:pic>
      <p:sp>
        <p:nvSpPr>
          <p:cNvPr id="14" name="TextBox 13">
            <a:extLst>
              <a:ext uri="{FF2B5EF4-FFF2-40B4-BE49-F238E27FC236}">
                <a16:creationId xmlns:a16="http://schemas.microsoft.com/office/drawing/2014/main" id="{D5AB6103-7DB6-242E-321C-457E50909B89}"/>
              </a:ext>
            </a:extLst>
          </p:cNvPr>
          <p:cNvSpPr txBox="1"/>
          <p:nvPr userDrawn="1"/>
        </p:nvSpPr>
        <p:spPr>
          <a:xfrm>
            <a:off x="381000" y="1862983"/>
            <a:ext cx="8636000" cy="3262432"/>
          </a:xfrm>
          <a:prstGeom prst="rect">
            <a:avLst/>
          </a:prstGeom>
          <a:noFill/>
        </p:spPr>
        <p:txBody>
          <a:bodyPr wrap="square" rtlCol="0">
            <a:spAutoFit/>
          </a:bodyPr>
          <a:lstStyle/>
          <a:p>
            <a:pPr marL="457200" indent="-457200">
              <a:spcAft>
                <a:spcPts val="1200"/>
              </a:spcAft>
              <a:buClr>
                <a:srgbClr val="D62056"/>
              </a:buClr>
              <a:buFont typeface="MS UI Gothic" panose="020B0600070205080204" pitchFamily="34" charset="-128"/>
              <a:buChar char="▶"/>
            </a:pPr>
            <a:r>
              <a:rPr lang="en-US" sz="2800"/>
              <a:t>In 2023, Surrey Place was awarded Accreditation with Exemplary Standing by Accreditation Canada, the highest rating given by the accreditation program.</a:t>
            </a:r>
          </a:p>
          <a:p>
            <a:pPr marL="457200" indent="-457200">
              <a:spcAft>
                <a:spcPts val="1200"/>
              </a:spcAft>
              <a:buClr>
                <a:srgbClr val="D62056"/>
              </a:buClr>
              <a:buFont typeface="MS UI Gothic" panose="020B0600070205080204" pitchFamily="34" charset="-128"/>
              <a:buChar char="▶"/>
            </a:pPr>
            <a:r>
              <a:rPr lang="en-US" sz="2800"/>
              <a:t>Accreditation is a voluntary process that evaluates the clinical and operational practices of healthcare organizations against the standards of excellence.</a:t>
            </a:r>
          </a:p>
        </p:txBody>
      </p:sp>
      <p:sp>
        <p:nvSpPr>
          <p:cNvPr id="2" name="Date Placeholder 2">
            <a:extLst>
              <a:ext uri="{FF2B5EF4-FFF2-40B4-BE49-F238E27FC236}">
                <a16:creationId xmlns:a16="http://schemas.microsoft.com/office/drawing/2014/main" id="{F2841EE8-860B-A1C8-BE99-29C6A01F77E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3" name="Footer Placeholder 3">
            <a:extLst>
              <a:ext uri="{FF2B5EF4-FFF2-40B4-BE49-F238E27FC236}">
                <a16:creationId xmlns:a16="http://schemas.microsoft.com/office/drawing/2014/main" id="{0AEAA53F-549E-7723-504E-F590869ECC1A}"/>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C539D791-52E4-92B2-C55C-C256659B2A80}"/>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99F660E3-2FDD-F058-1F8B-58EF9F65C9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586864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ccredi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C58710-8CD3-834E-C1F1-5F01D4BA1013}"/>
              </a:ext>
            </a:extLst>
          </p:cNvPr>
          <p:cNvSpPr txBox="1">
            <a:spLocks/>
          </p:cNvSpPr>
          <p:nvPr userDrawn="1"/>
        </p:nvSpPr>
        <p:spPr>
          <a:xfrm>
            <a:off x="381000" y="441434"/>
            <a:ext cx="10604500" cy="1249254"/>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a:t>Accreditation Canada</a:t>
            </a:r>
          </a:p>
        </p:txBody>
      </p:sp>
      <p:pic>
        <p:nvPicPr>
          <p:cNvPr id="13" name="Graphic 12">
            <a:extLst>
              <a:ext uri="{FF2B5EF4-FFF2-40B4-BE49-F238E27FC236}">
                <a16:creationId xmlns:a16="http://schemas.microsoft.com/office/drawing/2014/main" id="{49449299-6ADF-8BCE-FB33-E643906D8D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2815" y="1933903"/>
            <a:ext cx="2564685" cy="2611437"/>
          </a:xfrm>
          <a:prstGeom prst="rect">
            <a:avLst/>
          </a:prstGeom>
        </p:spPr>
      </p:pic>
      <p:sp>
        <p:nvSpPr>
          <p:cNvPr id="14" name="TextBox 13">
            <a:extLst>
              <a:ext uri="{FF2B5EF4-FFF2-40B4-BE49-F238E27FC236}">
                <a16:creationId xmlns:a16="http://schemas.microsoft.com/office/drawing/2014/main" id="{D5AB6103-7DB6-242E-321C-457E50909B89}"/>
              </a:ext>
            </a:extLst>
          </p:cNvPr>
          <p:cNvSpPr txBox="1"/>
          <p:nvPr userDrawn="1"/>
        </p:nvSpPr>
        <p:spPr>
          <a:xfrm>
            <a:off x="381000" y="1862983"/>
            <a:ext cx="8636000" cy="3262432"/>
          </a:xfrm>
          <a:prstGeom prst="rect">
            <a:avLst/>
          </a:prstGeom>
          <a:noFill/>
        </p:spPr>
        <p:txBody>
          <a:bodyPr wrap="square" rtlCol="0">
            <a:spAutoFit/>
          </a:bodyPr>
          <a:lstStyle/>
          <a:p>
            <a:pPr marL="457200" indent="-457200">
              <a:spcAft>
                <a:spcPts val="1200"/>
              </a:spcAft>
              <a:buClr>
                <a:srgbClr val="D62056"/>
              </a:buClr>
              <a:buFont typeface="MS UI Gothic" panose="020B0600070205080204" pitchFamily="34" charset="-128"/>
              <a:buChar char="▶"/>
            </a:pPr>
            <a:r>
              <a:rPr lang="en-US" sz="2800"/>
              <a:t>In 2023, Surrey Place was awarded Accreditation with Exemplary Standing by Accreditation Canada, the highest rating given by the accreditation program.</a:t>
            </a:r>
          </a:p>
          <a:p>
            <a:pPr marL="457200" indent="-457200">
              <a:spcAft>
                <a:spcPts val="1200"/>
              </a:spcAft>
              <a:buClr>
                <a:srgbClr val="D62056"/>
              </a:buClr>
              <a:buFont typeface="MS UI Gothic" panose="020B0600070205080204" pitchFamily="34" charset="-128"/>
              <a:buChar char="▶"/>
            </a:pPr>
            <a:r>
              <a:rPr lang="en-US" sz="2800"/>
              <a:t>Accreditation is a voluntary process that evaluates the clinical and operational practices of healthcare organizations against the standards of excellence.</a:t>
            </a:r>
          </a:p>
        </p:txBody>
      </p:sp>
      <p:sp>
        <p:nvSpPr>
          <p:cNvPr id="2" name="Date Placeholder 2">
            <a:extLst>
              <a:ext uri="{FF2B5EF4-FFF2-40B4-BE49-F238E27FC236}">
                <a16:creationId xmlns:a16="http://schemas.microsoft.com/office/drawing/2014/main" id="{F2841EE8-860B-A1C8-BE99-29C6A01F77E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3" name="Footer Placeholder 3">
            <a:extLst>
              <a:ext uri="{FF2B5EF4-FFF2-40B4-BE49-F238E27FC236}">
                <a16:creationId xmlns:a16="http://schemas.microsoft.com/office/drawing/2014/main" id="{0AEAA53F-549E-7723-504E-F590869ECC1A}"/>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C539D791-52E4-92B2-C55C-C256659B2A80}"/>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99F660E3-2FDD-F058-1F8B-58EF9F65C9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586864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p>
            <a:r>
              <a:rPr lang="en-US"/>
              <a:t>Click to edit Master title style</a:t>
            </a:r>
          </a:p>
        </p:txBody>
      </p:sp>
      <p:sp>
        <p:nvSpPr>
          <p:cNvPr id="3" name="Content Placeholder 2"/>
          <p:cNvSpPr>
            <a:spLocks noGrp="1"/>
          </p:cNvSpPr>
          <p:nvPr>
            <p:ph idx="1"/>
          </p:nvPr>
        </p:nvSpPr>
        <p:spPr>
          <a:xfrm>
            <a:off x="381000" y="1933903"/>
            <a:ext cx="11430000" cy="4013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DE0B4992-0660-B75F-8E2E-DA277A3D0502}"/>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5" name="Footer Placeholder 3">
            <a:extLst>
              <a:ext uri="{FF2B5EF4-FFF2-40B4-BE49-F238E27FC236}">
                <a16:creationId xmlns:a16="http://schemas.microsoft.com/office/drawing/2014/main" id="{360E502C-35A0-A78D-F790-D1D71C7E0038}"/>
              </a:ext>
            </a:extLst>
          </p:cNvPr>
          <p:cNvSpPr>
            <a:spLocks noGrp="1"/>
          </p:cNvSpPr>
          <p:nvPr>
            <p:ph type="ftr" sz="quarter" idx="11"/>
          </p:nvPr>
        </p:nvSpPr>
        <p:spPr>
          <a:xfrm>
            <a:off x="1680679" y="6164663"/>
            <a:ext cx="6037730" cy="365125"/>
          </a:xfrm>
        </p:spPr>
        <p:txBody>
          <a:bodyPr/>
          <a:lstStyle/>
          <a:p>
            <a:endParaRPr lang="en-US"/>
          </a:p>
        </p:txBody>
      </p:sp>
      <p:sp>
        <p:nvSpPr>
          <p:cNvPr id="6" name="Slide Number Placeholder 4">
            <a:extLst>
              <a:ext uri="{FF2B5EF4-FFF2-40B4-BE49-F238E27FC236}">
                <a16:creationId xmlns:a16="http://schemas.microsoft.com/office/drawing/2014/main" id="{C3FA1B77-5CF4-0F30-CEF5-7DA90392BBC5}"/>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7" name="Picture 6">
            <a:extLst>
              <a:ext uri="{FF2B5EF4-FFF2-40B4-BE49-F238E27FC236}">
                <a16:creationId xmlns:a16="http://schemas.microsoft.com/office/drawing/2014/main" id="{26D6A801-3A69-1295-CBE2-F8F645C70E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1937715886"/>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2A90-3E40-4800-8A94-787B7936ACDC}"/>
              </a:ext>
            </a:extLst>
          </p:cNvPr>
          <p:cNvSpPr>
            <a:spLocks noGrp="1"/>
          </p:cNvSpPr>
          <p:nvPr>
            <p:ph type="title" hasCustomPrompt="1"/>
          </p:nvPr>
        </p:nvSpPr>
        <p:spPr>
          <a:xfrm>
            <a:off x="396860" y="518828"/>
            <a:ext cx="11414140" cy="1078992"/>
          </a:xfrm>
        </p:spPr>
        <p:txBody>
          <a:bodyPr anchor="b" anchorCtr="0"/>
          <a:lstStyle>
            <a:lvl1pPr>
              <a:defRPr>
                <a:latin typeface="Montserrat ExtraBold" panose="00000900000000000000" pitchFamily="50" charset="0"/>
              </a:defRPr>
            </a:lvl1pPr>
          </a:lstStyle>
          <a:p>
            <a:r>
              <a:rPr lang="en-US"/>
              <a:t>Headings are in sentence case</a:t>
            </a:r>
          </a:p>
        </p:txBody>
      </p:sp>
      <p:sp>
        <p:nvSpPr>
          <p:cNvPr id="3" name="Text Placeholder 2">
            <a:extLst>
              <a:ext uri="{FF2B5EF4-FFF2-40B4-BE49-F238E27FC236}">
                <a16:creationId xmlns:a16="http://schemas.microsoft.com/office/drawing/2014/main" id="{EB6F71A3-6D31-4CC9-A7DC-CBE203E187B5}"/>
              </a:ext>
            </a:extLst>
          </p:cNvPr>
          <p:cNvSpPr>
            <a:spLocks noGrp="1"/>
          </p:cNvSpPr>
          <p:nvPr>
            <p:ph type="body" idx="1" hasCustomPrompt="1"/>
          </p:nvPr>
        </p:nvSpPr>
        <p:spPr>
          <a:xfrm>
            <a:off x="396860" y="1918209"/>
            <a:ext cx="5604686" cy="823912"/>
          </a:xfrm>
        </p:spPr>
        <p:txBody>
          <a:bodyPr anchor="b" anchorCtr="0">
            <a:noAutofit/>
          </a:bodyPr>
          <a:lstStyle>
            <a:lvl1pPr marL="0" indent="0">
              <a:buNone/>
              <a:defRPr sz="2800" b="0">
                <a:solidFill>
                  <a:srgbClr val="8FB04A"/>
                </a:solidFill>
                <a:latin typeface="Montserrat ExtraBold" panose="000009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Subheadings are also in sentence case</a:t>
            </a:r>
          </a:p>
        </p:txBody>
      </p:sp>
      <p:sp>
        <p:nvSpPr>
          <p:cNvPr id="4" name="Content Placeholder 3">
            <a:extLst>
              <a:ext uri="{FF2B5EF4-FFF2-40B4-BE49-F238E27FC236}">
                <a16:creationId xmlns:a16="http://schemas.microsoft.com/office/drawing/2014/main" id="{ADF4EF8B-B9B8-4278-AEFA-73C4D97379D1}"/>
              </a:ext>
            </a:extLst>
          </p:cNvPr>
          <p:cNvSpPr>
            <a:spLocks noGrp="1"/>
          </p:cNvSpPr>
          <p:nvPr>
            <p:ph sz="half" idx="2"/>
          </p:nvPr>
        </p:nvSpPr>
        <p:spPr>
          <a:xfrm>
            <a:off x="396860" y="2742121"/>
            <a:ext cx="5604686" cy="3239935"/>
          </a:xfrm>
        </p:spPr>
        <p:txBody>
          <a:bodyPr/>
          <a:lstStyle>
            <a:lvl1pPr>
              <a:lnSpc>
                <a:spcPct val="110000"/>
              </a:lnSpc>
              <a:defRPr sz="240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DEA2FEE-1932-40EC-ACFA-B0B90DC6FBFF}"/>
              </a:ext>
            </a:extLst>
          </p:cNvPr>
          <p:cNvSpPr>
            <a:spLocks noGrp="1"/>
          </p:cNvSpPr>
          <p:nvPr>
            <p:ph type="pic" sz="quarter" idx="13"/>
          </p:nvPr>
        </p:nvSpPr>
        <p:spPr>
          <a:xfrm>
            <a:off x="7086927" y="1829512"/>
            <a:ext cx="3657600" cy="3657600"/>
          </a:xfrm>
          <a:prstGeom prst="flowChartConnector">
            <a:avLst/>
          </a:prstGeom>
          <a:solidFill>
            <a:schemeClr val="bg1"/>
          </a:solidFill>
        </p:spPr>
        <p:txBody>
          <a:bodyPr/>
          <a:lstStyle/>
          <a:p>
            <a:endParaRPr lang="en-US"/>
          </a:p>
        </p:txBody>
      </p:sp>
      <p:sp>
        <p:nvSpPr>
          <p:cNvPr id="5" name="Date Placeholder 2">
            <a:extLst>
              <a:ext uri="{FF2B5EF4-FFF2-40B4-BE49-F238E27FC236}">
                <a16:creationId xmlns:a16="http://schemas.microsoft.com/office/drawing/2014/main" id="{355F1A08-E194-AD25-1416-CDFFBB5787F0}"/>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7" name="Footer Placeholder 3">
            <a:extLst>
              <a:ext uri="{FF2B5EF4-FFF2-40B4-BE49-F238E27FC236}">
                <a16:creationId xmlns:a16="http://schemas.microsoft.com/office/drawing/2014/main" id="{BEA745FF-F0CF-E947-7310-199F56EDD320}"/>
              </a:ext>
            </a:extLst>
          </p:cNvPr>
          <p:cNvSpPr>
            <a:spLocks noGrp="1"/>
          </p:cNvSpPr>
          <p:nvPr>
            <p:ph type="ftr" sz="quarter" idx="11"/>
          </p:nvPr>
        </p:nvSpPr>
        <p:spPr>
          <a:xfrm>
            <a:off x="1680679" y="6164663"/>
            <a:ext cx="6037730" cy="365125"/>
          </a:xfrm>
        </p:spPr>
        <p:txBody>
          <a:bodyPr/>
          <a:lstStyle/>
          <a:p>
            <a:endParaRPr lang="en-US"/>
          </a:p>
        </p:txBody>
      </p:sp>
      <p:sp>
        <p:nvSpPr>
          <p:cNvPr id="8" name="Slide Number Placeholder 4">
            <a:extLst>
              <a:ext uri="{FF2B5EF4-FFF2-40B4-BE49-F238E27FC236}">
                <a16:creationId xmlns:a16="http://schemas.microsoft.com/office/drawing/2014/main" id="{096D228A-A271-14BA-C2D4-947BF18295EB}"/>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9" name="Picture 8">
            <a:extLst>
              <a:ext uri="{FF2B5EF4-FFF2-40B4-BE49-F238E27FC236}">
                <a16:creationId xmlns:a16="http://schemas.microsoft.com/office/drawing/2014/main" id="{5CD68ED0-0E8A-80D3-21C3-2418790B2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45461634"/>
      </p:ext>
    </p:extLst>
  </p:cSld>
  <p:clrMapOvr>
    <a:masterClrMapping/>
  </p:clrMapOvr>
  <p:extLst>
    <p:ext uri="{DCECCB84-F9BA-43D5-87BE-67443E8EF086}">
      <p15:sldGuideLst xmlns:p15="http://schemas.microsoft.com/office/powerpoint/2012/main">
        <p15:guide id="1" orient="horz" pos="864">
          <p15:clr>
            <a:srgbClr val="FBAE40"/>
          </p15:clr>
        </p15:guide>
        <p15:guide id="3" orient="horz" pos="22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8372"/>
            <a:ext cx="11436439" cy="1267866"/>
          </a:xfrm>
        </p:spPr>
        <p:txBody>
          <a:bodyPr>
            <a:normAutofit/>
          </a:bodyPr>
          <a:lstStyle/>
          <a:p>
            <a:r>
              <a:rPr lang="en-US"/>
              <a:t>Headings are in sentence case</a:t>
            </a:r>
          </a:p>
        </p:txBody>
      </p:sp>
      <p:sp>
        <p:nvSpPr>
          <p:cNvPr id="3" name="Content Placeholder 2"/>
          <p:cNvSpPr>
            <a:spLocks noGrp="1"/>
          </p:cNvSpPr>
          <p:nvPr>
            <p:ph sz="half" idx="1"/>
          </p:nvPr>
        </p:nvSpPr>
        <p:spPr>
          <a:xfrm>
            <a:off x="381000" y="1825625"/>
            <a:ext cx="5638800" cy="40795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4DE50BA-BF89-49A6-7A4C-8B63DB93FD6C}"/>
              </a:ext>
            </a:extLst>
          </p:cNvPr>
          <p:cNvSpPr>
            <a:spLocks noGrp="1"/>
          </p:cNvSpPr>
          <p:nvPr>
            <p:ph sz="half" idx="13"/>
          </p:nvPr>
        </p:nvSpPr>
        <p:spPr>
          <a:xfrm>
            <a:off x="6178639" y="1825625"/>
            <a:ext cx="5638800" cy="40795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D1D2EB29-B48D-65D3-522B-95E8E5F2DB33}"/>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7" name="Footer Placeholder 3">
            <a:extLst>
              <a:ext uri="{FF2B5EF4-FFF2-40B4-BE49-F238E27FC236}">
                <a16:creationId xmlns:a16="http://schemas.microsoft.com/office/drawing/2014/main" id="{C6566E91-4662-966F-860C-17E46B0C85E9}"/>
              </a:ext>
            </a:extLst>
          </p:cNvPr>
          <p:cNvSpPr>
            <a:spLocks noGrp="1"/>
          </p:cNvSpPr>
          <p:nvPr>
            <p:ph type="ftr" sz="quarter" idx="11"/>
          </p:nvPr>
        </p:nvSpPr>
        <p:spPr>
          <a:xfrm>
            <a:off x="1680679" y="6164663"/>
            <a:ext cx="6037730" cy="365125"/>
          </a:xfrm>
        </p:spPr>
        <p:txBody>
          <a:bodyPr/>
          <a:lstStyle/>
          <a:p>
            <a:endParaRPr lang="en-US"/>
          </a:p>
        </p:txBody>
      </p:sp>
      <p:sp>
        <p:nvSpPr>
          <p:cNvPr id="8" name="Slide Number Placeholder 4">
            <a:extLst>
              <a:ext uri="{FF2B5EF4-FFF2-40B4-BE49-F238E27FC236}">
                <a16:creationId xmlns:a16="http://schemas.microsoft.com/office/drawing/2014/main" id="{07BDA191-AEF1-713A-99F4-2F7BD70D2B0B}"/>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9" name="Picture 8">
            <a:extLst>
              <a:ext uri="{FF2B5EF4-FFF2-40B4-BE49-F238E27FC236}">
                <a16:creationId xmlns:a16="http://schemas.microsoft.com/office/drawing/2014/main" id="{E9ED4D28-CD8E-10F2-62DE-F7BEAD6D94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119301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6859" y="325822"/>
            <a:ext cx="11479429" cy="1188654"/>
          </a:xfrm>
        </p:spPr>
        <p:txBody>
          <a:bodyPr/>
          <a:lstStyle/>
          <a:p>
            <a:r>
              <a:rPr lang="en-US"/>
              <a:t>Headings are in sentence case</a:t>
            </a:r>
          </a:p>
        </p:txBody>
      </p:sp>
      <p:sp>
        <p:nvSpPr>
          <p:cNvPr id="3" name="Text Placeholder 2"/>
          <p:cNvSpPr>
            <a:spLocks noGrp="1"/>
          </p:cNvSpPr>
          <p:nvPr>
            <p:ph type="body" idx="1" hasCustomPrompt="1"/>
          </p:nvPr>
        </p:nvSpPr>
        <p:spPr>
          <a:xfrm>
            <a:off x="396860" y="1765737"/>
            <a:ext cx="5395929" cy="739337"/>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Subheadings are also in sentence case</a:t>
            </a:r>
          </a:p>
        </p:txBody>
      </p:sp>
      <p:sp>
        <p:nvSpPr>
          <p:cNvPr id="4" name="Content Placeholder 3"/>
          <p:cNvSpPr>
            <a:spLocks noGrp="1"/>
          </p:cNvSpPr>
          <p:nvPr>
            <p:ph sz="half" idx="2"/>
          </p:nvPr>
        </p:nvSpPr>
        <p:spPr>
          <a:xfrm>
            <a:off x="396860" y="2671763"/>
            <a:ext cx="5395929" cy="325901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99212" y="1765737"/>
            <a:ext cx="5183188" cy="739337"/>
          </a:xfrm>
        </p:spPr>
        <p:txBody>
          <a:bodyPr anchor="b"/>
          <a:lstStyle>
            <a:lvl1pPr marL="0" indent="0">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Subheadings are also in sentence case</a:t>
            </a:r>
          </a:p>
        </p:txBody>
      </p:sp>
      <p:sp>
        <p:nvSpPr>
          <p:cNvPr id="6" name="Content Placeholder 5"/>
          <p:cNvSpPr>
            <a:spLocks noGrp="1"/>
          </p:cNvSpPr>
          <p:nvPr>
            <p:ph sz="quarter" idx="4"/>
          </p:nvPr>
        </p:nvSpPr>
        <p:spPr>
          <a:xfrm>
            <a:off x="6399212" y="2671763"/>
            <a:ext cx="5183188" cy="325901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2">
            <a:extLst>
              <a:ext uri="{FF2B5EF4-FFF2-40B4-BE49-F238E27FC236}">
                <a16:creationId xmlns:a16="http://schemas.microsoft.com/office/drawing/2014/main" id="{A213AC6B-759D-6A2F-D89D-2E28CDAB5CE3}"/>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11" name="Footer Placeholder 3">
            <a:extLst>
              <a:ext uri="{FF2B5EF4-FFF2-40B4-BE49-F238E27FC236}">
                <a16:creationId xmlns:a16="http://schemas.microsoft.com/office/drawing/2014/main" id="{63090109-9AAE-514A-3E85-503133BFCCD5}"/>
              </a:ext>
            </a:extLst>
          </p:cNvPr>
          <p:cNvSpPr>
            <a:spLocks noGrp="1"/>
          </p:cNvSpPr>
          <p:nvPr>
            <p:ph type="ftr" sz="quarter" idx="11"/>
          </p:nvPr>
        </p:nvSpPr>
        <p:spPr>
          <a:xfrm>
            <a:off x="1680679" y="6164663"/>
            <a:ext cx="6037730" cy="365125"/>
          </a:xfrm>
        </p:spPr>
        <p:txBody>
          <a:bodyPr/>
          <a:lstStyle/>
          <a:p>
            <a:endParaRPr lang="en-US"/>
          </a:p>
        </p:txBody>
      </p:sp>
      <p:sp>
        <p:nvSpPr>
          <p:cNvPr id="12" name="Slide Number Placeholder 4">
            <a:extLst>
              <a:ext uri="{FF2B5EF4-FFF2-40B4-BE49-F238E27FC236}">
                <a16:creationId xmlns:a16="http://schemas.microsoft.com/office/drawing/2014/main" id="{63A99DF6-0A8F-1C4B-F98A-29260269A641}"/>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3" name="Picture 12">
            <a:extLst>
              <a:ext uri="{FF2B5EF4-FFF2-40B4-BE49-F238E27FC236}">
                <a16:creationId xmlns:a16="http://schemas.microsoft.com/office/drawing/2014/main" id="{F048602D-B85E-C1D3-58C6-49F750385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784123918"/>
      </p:ext>
    </p:extLst>
  </p:cSld>
  <p:clrMapOvr>
    <a:masterClrMapping/>
  </p:clrMapOvr>
  <p:extLst>
    <p:ext uri="{DCECCB84-F9BA-43D5-87BE-67443E8EF086}">
      <p15:sldGuideLst xmlns:p15="http://schemas.microsoft.com/office/powerpoint/2012/main">
        <p15:guide id="1" orient="horz" pos="864">
          <p15:clr>
            <a:srgbClr val="FBAE40"/>
          </p15:clr>
        </p15:guide>
        <p15:guide id="2" pos="984">
          <p15:clr>
            <a:srgbClr val="FBAE40"/>
          </p15:clr>
        </p15:guide>
        <p15:guide id="3" orient="horz" pos="2260">
          <p15:clr>
            <a:srgbClr val="FBAE40"/>
          </p15:clr>
        </p15:guide>
        <p15:guide id="4"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p>
            <a:r>
              <a:rPr lang="en-US"/>
              <a:t>Headings are in sentence case</a:t>
            </a:r>
          </a:p>
        </p:txBody>
      </p:sp>
      <p:sp>
        <p:nvSpPr>
          <p:cNvPr id="3" name="Date Placeholder 2">
            <a:extLst>
              <a:ext uri="{FF2B5EF4-FFF2-40B4-BE49-F238E27FC236}">
                <a16:creationId xmlns:a16="http://schemas.microsoft.com/office/drawing/2014/main" id="{7FDE8AB9-1243-5F1D-DC1C-7A07FA6BC351}"/>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4" name="Footer Placeholder 3">
            <a:extLst>
              <a:ext uri="{FF2B5EF4-FFF2-40B4-BE49-F238E27FC236}">
                <a16:creationId xmlns:a16="http://schemas.microsoft.com/office/drawing/2014/main" id="{6AD053FC-C062-B43D-D596-FC8DFBF22BBE}"/>
              </a:ext>
            </a:extLst>
          </p:cNvPr>
          <p:cNvSpPr>
            <a:spLocks noGrp="1"/>
          </p:cNvSpPr>
          <p:nvPr>
            <p:ph type="ftr" sz="quarter" idx="11"/>
          </p:nvPr>
        </p:nvSpPr>
        <p:spPr>
          <a:xfrm>
            <a:off x="1680679" y="6164663"/>
            <a:ext cx="6037730" cy="365125"/>
          </a:xfrm>
        </p:spPr>
        <p:txBody>
          <a:bodyPr/>
          <a:lstStyle/>
          <a:p>
            <a:endParaRPr lang="en-US"/>
          </a:p>
        </p:txBody>
      </p:sp>
      <p:sp>
        <p:nvSpPr>
          <p:cNvPr id="5" name="Slide Number Placeholder 4">
            <a:extLst>
              <a:ext uri="{FF2B5EF4-FFF2-40B4-BE49-F238E27FC236}">
                <a16:creationId xmlns:a16="http://schemas.microsoft.com/office/drawing/2014/main" id="{D1CF0F87-3CC6-8A4E-81C2-AFB3B260B3DE}"/>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6" name="Picture 5">
            <a:extLst>
              <a:ext uri="{FF2B5EF4-FFF2-40B4-BE49-F238E27FC236}">
                <a16:creationId xmlns:a16="http://schemas.microsoft.com/office/drawing/2014/main" id="{BC4E36E6-DC1D-3099-24B4-2E89FE8C8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908003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457200"/>
            <a:ext cx="4391025" cy="1600200"/>
          </a:xfrm>
        </p:spPr>
        <p:txBody>
          <a:bodyPr anchor="b"/>
          <a:lstStyle>
            <a:lvl1pPr>
              <a:defRPr sz="3200"/>
            </a:lvl1pPr>
          </a:lstStyle>
          <a:p>
            <a:r>
              <a:rPr lang="en-US"/>
              <a:t>Headings are in sentence case</a:t>
            </a:r>
          </a:p>
        </p:txBody>
      </p:sp>
      <p:sp>
        <p:nvSpPr>
          <p:cNvPr id="3" name="Content Placeholder 2"/>
          <p:cNvSpPr>
            <a:spLocks noGrp="1"/>
          </p:cNvSpPr>
          <p:nvPr>
            <p:ph idx="1" hasCustomPrompt="1"/>
          </p:nvPr>
        </p:nvSpPr>
        <p:spPr>
          <a:xfrm>
            <a:off x="5183188" y="987425"/>
            <a:ext cx="66278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 or select one of the icons bellow to replace this box with other media</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1000" y="2057400"/>
            <a:ext cx="43910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CE9345E1-04B0-5D1D-9831-633317E0AE50}"/>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6" name="Footer Placeholder 3">
            <a:extLst>
              <a:ext uri="{FF2B5EF4-FFF2-40B4-BE49-F238E27FC236}">
                <a16:creationId xmlns:a16="http://schemas.microsoft.com/office/drawing/2014/main" id="{2B293B87-E4BA-C4DD-373D-28595B880962}"/>
              </a:ext>
            </a:extLst>
          </p:cNvPr>
          <p:cNvSpPr>
            <a:spLocks noGrp="1"/>
          </p:cNvSpPr>
          <p:nvPr>
            <p:ph type="ftr" sz="quarter" idx="11"/>
          </p:nvPr>
        </p:nvSpPr>
        <p:spPr>
          <a:xfrm>
            <a:off x="1680679" y="6164663"/>
            <a:ext cx="6037730" cy="365125"/>
          </a:xfrm>
        </p:spPr>
        <p:txBody>
          <a:bodyPr/>
          <a:lstStyle/>
          <a:p>
            <a:endParaRPr lang="en-US"/>
          </a:p>
        </p:txBody>
      </p:sp>
      <p:sp>
        <p:nvSpPr>
          <p:cNvPr id="7" name="Slide Number Placeholder 4">
            <a:extLst>
              <a:ext uri="{FF2B5EF4-FFF2-40B4-BE49-F238E27FC236}">
                <a16:creationId xmlns:a16="http://schemas.microsoft.com/office/drawing/2014/main" id="{8518BA71-DC62-9FC3-68FC-FD05ED90D2B1}"/>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8" name="Picture 7">
            <a:extLst>
              <a:ext uri="{FF2B5EF4-FFF2-40B4-BE49-F238E27FC236}">
                <a16:creationId xmlns:a16="http://schemas.microsoft.com/office/drawing/2014/main" id="{CB045374-3403-E551-0830-2ADE5D86B6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556159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385" y="457200"/>
            <a:ext cx="4162425" cy="1600200"/>
          </a:xfrm>
        </p:spPr>
        <p:txBody>
          <a:bodyPr anchor="b"/>
          <a:lstStyle>
            <a:lvl1pPr>
              <a:defRPr sz="3200"/>
            </a:lvl1pPr>
          </a:lstStyle>
          <a:p>
            <a:r>
              <a:rPr lang="en-US"/>
              <a:t>Headings are in sentence case</a:t>
            </a:r>
          </a:p>
        </p:txBody>
      </p:sp>
      <p:sp>
        <p:nvSpPr>
          <p:cNvPr id="3" name="Picture Placeholder 2"/>
          <p:cNvSpPr>
            <a:spLocks noGrp="1" noChangeAspect="1"/>
          </p:cNvSpPr>
          <p:nvPr>
            <p:ph type="pic" idx="1"/>
          </p:nvPr>
        </p:nvSpPr>
        <p:spPr>
          <a:xfrm>
            <a:off x="5183188" y="987425"/>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6385" y="2057400"/>
            <a:ext cx="41624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2">
            <a:extLst>
              <a:ext uri="{FF2B5EF4-FFF2-40B4-BE49-F238E27FC236}">
                <a16:creationId xmlns:a16="http://schemas.microsoft.com/office/drawing/2014/main" id="{8ADE6E04-B35D-151C-8CC5-612A012238A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6" name="Footer Placeholder 3">
            <a:extLst>
              <a:ext uri="{FF2B5EF4-FFF2-40B4-BE49-F238E27FC236}">
                <a16:creationId xmlns:a16="http://schemas.microsoft.com/office/drawing/2014/main" id="{D6D801B5-BA8D-3D3D-FE06-A809409F4FC3}"/>
              </a:ext>
            </a:extLst>
          </p:cNvPr>
          <p:cNvSpPr>
            <a:spLocks noGrp="1"/>
          </p:cNvSpPr>
          <p:nvPr>
            <p:ph type="ftr" sz="quarter" idx="11"/>
          </p:nvPr>
        </p:nvSpPr>
        <p:spPr>
          <a:xfrm>
            <a:off x="1680679" y="6164663"/>
            <a:ext cx="6037730" cy="365125"/>
          </a:xfrm>
        </p:spPr>
        <p:txBody>
          <a:bodyPr/>
          <a:lstStyle/>
          <a:p>
            <a:endParaRPr lang="en-US"/>
          </a:p>
        </p:txBody>
      </p:sp>
      <p:sp>
        <p:nvSpPr>
          <p:cNvPr id="7" name="Slide Number Placeholder 4">
            <a:extLst>
              <a:ext uri="{FF2B5EF4-FFF2-40B4-BE49-F238E27FC236}">
                <a16:creationId xmlns:a16="http://schemas.microsoft.com/office/drawing/2014/main" id="{9B1E49C6-7D22-C836-FAFF-83CF291DD50F}"/>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8" name="Picture 7">
            <a:extLst>
              <a:ext uri="{FF2B5EF4-FFF2-40B4-BE49-F238E27FC236}">
                <a16:creationId xmlns:a16="http://schemas.microsoft.com/office/drawing/2014/main" id="{5EFE8369-2118-412F-0DBB-96D329299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557320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Headings are in sentence case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85A6D72D-A16F-8410-8641-4F57632379C1}"/>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9" name="Footer Placeholder 3">
            <a:extLst>
              <a:ext uri="{FF2B5EF4-FFF2-40B4-BE49-F238E27FC236}">
                <a16:creationId xmlns:a16="http://schemas.microsoft.com/office/drawing/2014/main" id="{A81BAE2D-9FD0-5697-F9C2-7B529ED22252}"/>
              </a:ext>
            </a:extLst>
          </p:cNvPr>
          <p:cNvSpPr>
            <a:spLocks noGrp="1"/>
          </p:cNvSpPr>
          <p:nvPr>
            <p:ph type="ftr" sz="quarter" idx="11"/>
          </p:nvPr>
        </p:nvSpPr>
        <p:spPr>
          <a:xfrm>
            <a:off x="1680679" y="6164663"/>
            <a:ext cx="6037730" cy="365125"/>
          </a:xfrm>
        </p:spPr>
        <p:txBody>
          <a:bodyPr/>
          <a:lstStyle/>
          <a:p>
            <a:endParaRPr lang="en-US"/>
          </a:p>
        </p:txBody>
      </p:sp>
      <p:sp>
        <p:nvSpPr>
          <p:cNvPr id="10" name="Slide Number Placeholder 4">
            <a:extLst>
              <a:ext uri="{FF2B5EF4-FFF2-40B4-BE49-F238E27FC236}">
                <a16:creationId xmlns:a16="http://schemas.microsoft.com/office/drawing/2014/main" id="{E1AD0C03-B5B9-3E4C-F4ED-11171FB003BA}"/>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1" name="Picture 10">
            <a:extLst>
              <a:ext uri="{FF2B5EF4-FFF2-40B4-BE49-F238E27FC236}">
                <a16:creationId xmlns:a16="http://schemas.microsoft.com/office/drawing/2014/main" id="{CCFE7D7E-3208-7D5B-07D0-480488928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1146511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S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0D4A-975B-4D4B-8DB6-797F3E23E272}"/>
              </a:ext>
            </a:extLst>
          </p:cNvPr>
          <p:cNvSpPr>
            <a:spLocks noGrp="1"/>
          </p:cNvSpPr>
          <p:nvPr>
            <p:ph type="title" hasCustomPrompt="1"/>
          </p:nvPr>
        </p:nvSpPr>
        <p:spPr>
          <a:xfrm>
            <a:off x="831850" y="1709738"/>
            <a:ext cx="5607050" cy="2852737"/>
          </a:xfrm>
        </p:spPr>
        <p:txBody>
          <a:bodyPr anchor="b">
            <a:normAutofit/>
          </a:bodyPr>
          <a:lstStyle>
            <a:lvl1pPr>
              <a:defRPr sz="4000" b="0" cap="all" baseline="0">
                <a:latin typeface="Montserrat ExtraBold" panose="00000900000000000000" pitchFamily="50" charset="0"/>
              </a:defRPr>
            </a:lvl1pPr>
          </a:lstStyle>
          <a:p>
            <a:r>
              <a:rPr lang="en-US"/>
              <a:t>Titles are always in caps</a:t>
            </a:r>
          </a:p>
        </p:txBody>
      </p:sp>
      <p:sp>
        <p:nvSpPr>
          <p:cNvPr id="3" name="Text Placeholder 2">
            <a:extLst>
              <a:ext uri="{FF2B5EF4-FFF2-40B4-BE49-F238E27FC236}">
                <a16:creationId xmlns:a16="http://schemas.microsoft.com/office/drawing/2014/main" id="{E1560B58-C314-4B43-8A93-DFE99D1E50EA}"/>
              </a:ext>
            </a:extLst>
          </p:cNvPr>
          <p:cNvSpPr>
            <a:spLocks noGrp="1"/>
          </p:cNvSpPr>
          <p:nvPr>
            <p:ph type="body" idx="1"/>
          </p:nvPr>
        </p:nvSpPr>
        <p:spPr>
          <a:xfrm>
            <a:off x="831850" y="4589463"/>
            <a:ext cx="5607050" cy="1500187"/>
          </a:xfrm>
        </p:spPr>
        <p:txBody>
          <a:bodyPr>
            <a:normAutofit/>
          </a:bodyPr>
          <a:lstStyle>
            <a:lvl1pPr marL="0" indent="0">
              <a:buNone/>
              <a:defRPr sz="2000">
                <a:solidFill>
                  <a:srgbClr val="0000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062A3788-6F94-ECA9-4EC9-B90F265162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596042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3086100" cy="55400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5125"/>
            <a:ext cx="7962900" cy="55400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
            <a:extLst>
              <a:ext uri="{FF2B5EF4-FFF2-40B4-BE49-F238E27FC236}">
                <a16:creationId xmlns:a16="http://schemas.microsoft.com/office/drawing/2014/main" id="{E5CAE4EF-E5CC-9AEC-3469-84CD5BE9C20B}"/>
              </a:ext>
            </a:extLst>
          </p:cNvPr>
          <p:cNvSpPr>
            <a:spLocks noGrp="1"/>
          </p:cNvSpPr>
          <p:nvPr>
            <p:ph type="dt" sz="half" idx="10"/>
          </p:nvPr>
        </p:nvSpPr>
        <p:spPr>
          <a:xfrm>
            <a:off x="609600" y="6164663"/>
            <a:ext cx="1098177" cy="365125"/>
          </a:xfrm>
        </p:spPr>
        <p:txBody>
          <a:bodyPr/>
          <a:lstStyle/>
          <a:p>
            <a:fld id="{A23123F0-E524-4EB3-87DA-5A3C745AFB19}" type="datetimeFigureOut">
              <a:rPr lang="en-US" smtClean="0"/>
              <a:t>11/7/2023</a:t>
            </a:fld>
            <a:endParaRPr lang="en-US"/>
          </a:p>
        </p:txBody>
      </p:sp>
      <p:sp>
        <p:nvSpPr>
          <p:cNvPr id="13" name="Footer Placeholder 3">
            <a:extLst>
              <a:ext uri="{FF2B5EF4-FFF2-40B4-BE49-F238E27FC236}">
                <a16:creationId xmlns:a16="http://schemas.microsoft.com/office/drawing/2014/main" id="{87748EE2-2014-7F11-5239-49B73DEF7E15}"/>
              </a:ext>
            </a:extLst>
          </p:cNvPr>
          <p:cNvSpPr>
            <a:spLocks noGrp="1"/>
          </p:cNvSpPr>
          <p:nvPr>
            <p:ph type="ftr" sz="quarter" idx="11"/>
          </p:nvPr>
        </p:nvSpPr>
        <p:spPr>
          <a:xfrm>
            <a:off x="1869141" y="6164663"/>
            <a:ext cx="6037730" cy="365125"/>
          </a:xfrm>
        </p:spPr>
        <p:txBody>
          <a:bodyPr/>
          <a:lstStyle/>
          <a:p>
            <a:endParaRPr lang="en-US"/>
          </a:p>
        </p:txBody>
      </p:sp>
      <p:sp>
        <p:nvSpPr>
          <p:cNvPr id="14" name="Slide Number Placeholder 4">
            <a:extLst>
              <a:ext uri="{FF2B5EF4-FFF2-40B4-BE49-F238E27FC236}">
                <a16:creationId xmlns:a16="http://schemas.microsoft.com/office/drawing/2014/main" id="{B1E92D4E-3608-34DC-E4F2-714B013F03FB}"/>
              </a:ext>
            </a:extLst>
          </p:cNvPr>
          <p:cNvSpPr>
            <a:spLocks noGrp="1"/>
          </p:cNvSpPr>
          <p:nvPr>
            <p:ph type="sldNum" sz="quarter" idx="12"/>
          </p:nvPr>
        </p:nvSpPr>
        <p:spPr>
          <a:xfrm>
            <a:off x="8072718" y="6164663"/>
            <a:ext cx="712694" cy="365125"/>
          </a:xfrm>
        </p:spPr>
        <p:txBody>
          <a:bodyPr/>
          <a:lstStyle/>
          <a:p>
            <a:fld id="{71E26626-5BCC-427F-B15C-4E32E7B7265C}" type="slidenum">
              <a:rPr lang="en-US" smtClean="0"/>
              <a:t>‹#›</a:t>
            </a:fld>
            <a:endParaRPr lang="en-US"/>
          </a:p>
        </p:txBody>
      </p:sp>
      <p:pic>
        <p:nvPicPr>
          <p:cNvPr id="15" name="Picture 14">
            <a:extLst>
              <a:ext uri="{FF2B5EF4-FFF2-40B4-BE49-F238E27FC236}">
                <a16:creationId xmlns:a16="http://schemas.microsoft.com/office/drawing/2014/main" id="{8655217C-8185-6D34-A483-A743A3AF7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87657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9AED2C-0E17-4BEA-98C0-D71BBDD34A96}"/>
              </a:ext>
            </a:extLst>
          </p:cNvPr>
          <p:cNvSpPr>
            <a:spLocks noGrp="1"/>
          </p:cNvSpPr>
          <p:nvPr>
            <p:ph type="body" sz="half" idx="2"/>
          </p:nvPr>
        </p:nvSpPr>
        <p:spPr>
          <a:xfrm>
            <a:off x="1295400" y="1787304"/>
            <a:ext cx="4444781" cy="1870296"/>
          </a:xfrm>
        </p:spPr>
        <p:txBody>
          <a:bodyPr>
            <a:normAutofit/>
          </a:bodyPr>
          <a:lstStyle>
            <a:lvl1pPr marL="0" indent="0">
              <a:buNone/>
              <a:defRPr sz="4800" b="0">
                <a:solidFill>
                  <a:srgbClr val="302D79"/>
                </a:solidFill>
                <a:latin typeface="Baguet Script"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DAF1FB14-2765-448B-8BA9-C2C936400602}"/>
              </a:ext>
            </a:extLst>
          </p:cNvPr>
          <p:cNvGrpSpPr/>
          <p:nvPr userDrawn="1"/>
        </p:nvGrpSpPr>
        <p:grpSpPr>
          <a:xfrm>
            <a:off x="381000" y="1063404"/>
            <a:ext cx="914400" cy="914400"/>
            <a:chOff x="3152775" y="1594611"/>
            <a:chExt cx="914400" cy="914400"/>
          </a:xfrm>
        </p:grpSpPr>
        <p:sp>
          <p:nvSpPr>
            <p:cNvPr id="9" name="Oval 8">
              <a:extLst>
                <a:ext uri="{FF2B5EF4-FFF2-40B4-BE49-F238E27FC236}">
                  <a16:creationId xmlns:a16="http://schemas.microsoft.com/office/drawing/2014/main" id="{AF735BC5-E905-47E6-8E28-A7BA8DCB2101}"/>
                </a:ext>
              </a:extLst>
            </p:cNvPr>
            <p:cNvSpPr/>
            <p:nvPr/>
          </p:nvSpPr>
          <p:spPr>
            <a:xfrm>
              <a:off x="3152775" y="159461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Open quotation mark">
              <a:extLst>
                <a:ext uri="{FF2B5EF4-FFF2-40B4-BE49-F238E27FC236}">
                  <a16:creationId xmlns:a16="http://schemas.microsoft.com/office/drawing/2014/main" id="{E928F555-4D49-4C5A-9AC4-35837FBD75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2775" y="1594611"/>
              <a:ext cx="914400" cy="914400"/>
            </a:xfrm>
            <a:prstGeom prst="rect">
              <a:avLst/>
            </a:prstGeom>
          </p:spPr>
        </p:pic>
      </p:grpSp>
      <p:sp>
        <p:nvSpPr>
          <p:cNvPr id="12" name="Picture Placeholder 11">
            <a:extLst>
              <a:ext uri="{FF2B5EF4-FFF2-40B4-BE49-F238E27FC236}">
                <a16:creationId xmlns:a16="http://schemas.microsoft.com/office/drawing/2014/main" id="{E5E5DE5E-0A45-4BE7-84BF-4E206752AE8A}"/>
              </a:ext>
            </a:extLst>
          </p:cNvPr>
          <p:cNvSpPr>
            <a:spLocks noGrp="1"/>
          </p:cNvSpPr>
          <p:nvPr>
            <p:ph type="pic" sz="quarter" idx="13"/>
          </p:nvPr>
        </p:nvSpPr>
        <p:spPr>
          <a:xfrm>
            <a:off x="8153400" y="690562"/>
            <a:ext cx="3657600" cy="3657600"/>
          </a:xfrm>
          <a:prstGeom prst="flowChartConnector">
            <a:avLst/>
          </a:prstGeom>
          <a:solidFill>
            <a:schemeClr val="bg1">
              <a:lumMod val="95000"/>
            </a:schemeClr>
          </a:solidFill>
        </p:spPr>
        <p:txBody>
          <a:bodyPr/>
          <a:lstStyle/>
          <a:p>
            <a:endParaRPr lang="en-US"/>
          </a:p>
        </p:txBody>
      </p:sp>
      <p:pic>
        <p:nvPicPr>
          <p:cNvPr id="14" name="Picture 13">
            <a:extLst>
              <a:ext uri="{FF2B5EF4-FFF2-40B4-BE49-F238E27FC236}">
                <a16:creationId xmlns:a16="http://schemas.microsoft.com/office/drawing/2014/main" id="{8FDFDC1C-B99E-0A16-1F99-936392BBD0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931932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9AED2C-0E17-4BEA-98C0-D71BBDD34A96}"/>
              </a:ext>
            </a:extLst>
          </p:cNvPr>
          <p:cNvSpPr>
            <a:spLocks noGrp="1"/>
          </p:cNvSpPr>
          <p:nvPr>
            <p:ph type="body" sz="half" idx="2"/>
          </p:nvPr>
        </p:nvSpPr>
        <p:spPr>
          <a:xfrm>
            <a:off x="1295400" y="1787304"/>
            <a:ext cx="4444781" cy="1870296"/>
          </a:xfrm>
        </p:spPr>
        <p:txBody>
          <a:bodyPr>
            <a:normAutofit/>
          </a:bodyPr>
          <a:lstStyle>
            <a:lvl1pPr marL="0" indent="0">
              <a:buNone/>
              <a:defRPr sz="4800" b="0">
                <a:solidFill>
                  <a:srgbClr val="302D79"/>
                </a:solidFill>
                <a:latin typeface="Baguet Script"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DAF1FB14-2765-448B-8BA9-C2C936400602}"/>
              </a:ext>
            </a:extLst>
          </p:cNvPr>
          <p:cNvGrpSpPr/>
          <p:nvPr userDrawn="1"/>
        </p:nvGrpSpPr>
        <p:grpSpPr>
          <a:xfrm>
            <a:off x="381000" y="1063404"/>
            <a:ext cx="914400" cy="914400"/>
            <a:chOff x="3152775" y="1594611"/>
            <a:chExt cx="914400" cy="914400"/>
          </a:xfrm>
        </p:grpSpPr>
        <p:sp>
          <p:nvSpPr>
            <p:cNvPr id="9" name="Oval 8">
              <a:extLst>
                <a:ext uri="{FF2B5EF4-FFF2-40B4-BE49-F238E27FC236}">
                  <a16:creationId xmlns:a16="http://schemas.microsoft.com/office/drawing/2014/main" id="{AF735BC5-E905-47E6-8E28-A7BA8DCB2101}"/>
                </a:ext>
              </a:extLst>
            </p:cNvPr>
            <p:cNvSpPr/>
            <p:nvPr/>
          </p:nvSpPr>
          <p:spPr>
            <a:xfrm>
              <a:off x="3152775" y="159461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Open quotation mark">
              <a:extLst>
                <a:ext uri="{FF2B5EF4-FFF2-40B4-BE49-F238E27FC236}">
                  <a16:creationId xmlns:a16="http://schemas.microsoft.com/office/drawing/2014/main" id="{E928F555-4D49-4C5A-9AC4-35837FBD75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2775" y="1594611"/>
              <a:ext cx="914400" cy="914400"/>
            </a:xfrm>
            <a:prstGeom prst="rect">
              <a:avLst/>
            </a:prstGeom>
          </p:spPr>
        </p:pic>
      </p:grpSp>
      <p:sp>
        <p:nvSpPr>
          <p:cNvPr id="12" name="Picture Placeholder 11">
            <a:extLst>
              <a:ext uri="{FF2B5EF4-FFF2-40B4-BE49-F238E27FC236}">
                <a16:creationId xmlns:a16="http://schemas.microsoft.com/office/drawing/2014/main" id="{E5E5DE5E-0A45-4BE7-84BF-4E206752AE8A}"/>
              </a:ext>
            </a:extLst>
          </p:cNvPr>
          <p:cNvSpPr>
            <a:spLocks noGrp="1"/>
          </p:cNvSpPr>
          <p:nvPr>
            <p:ph type="pic" sz="quarter" idx="13"/>
          </p:nvPr>
        </p:nvSpPr>
        <p:spPr>
          <a:xfrm>
            <a:off x="8153400" y="690562"/>
            <a:ext cx="3657600" cy="3657600"/>
          </a:xfrm>
          <a:prstGeom prst="flowChartConnector">
            <a:avLst/>
          </a:prstGeom>
          <a:solidFill>
            <a:schemeClr val="bg1">
              <a:lumMod val="95000"/>
            </a:schemeClr>
          </a:solidFill>
        </p:spPr>
        <p:txBody>
          <a:bodyPr/>
          <a:lstStyle/>
          <a:p>
            <a:endParaRPr lang="en-US"/>
          </a:p>
        </p:txBody>
      </p:sp>
      <p:pic>
        <p:nvPicPr>
          <p:cNvPr id="14" name="Picture 13">
            <a:extLst>
              <a:ext uri="{FF2B5EF4-FFF2-40B4-BE49-F238E27FC236}">
                <a16:creationId xmlns:a16="http://schemas.microsoft.com/office/drawing/2014/main" id="{8FDFDC1C-B99E-0A16-1F99-936392BBD0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93193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BAE716-981D-486C-9FF9-3C747DEE8401}"/>
              </a:ext>
            </a:extLst>
          </p:cNvPr>
          <p:cNvSpPr>
            <a:spLocks noGrp="1"/>
          </p:cNvSpPr>
          <p:nvPr>
            <p:ph type="pic" idx="1"/>
          </p:nvPr>
        </p:nvSpPr>
        <p:spPr>
          <a:xfrm>
            <a:off x="3881718" y="1"/>
            <a:ext cx="8310282"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B897711B-04F6-4258-8514-B2DBD2C13D70}"/>
              </a:ext>
            </a:extLst>
          </p:cNvPr>
          <p:cNvSpPr>
            <a:spLocks noGrp="1"/>
          </p:cNvSpPr>
          <p:nvPr>
            <p:ph type="pic" idx="13"/>
          </p:nvPr>
        </p:nvSpPr>
        <p:spPr>
          <a:xfrm>
            <a:off x="0" y="1"/>
            <a:ext cx="35814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2" name="Picture 1">
            <a:extLst>
              <a:ext uri="{FF2B5EF4-FFF2-40B4-BE49-F238E27FC236}">
                <a16:creationId xmlns:a16="http://schemas.microsoft.com/office/drawing/2014/main" id="{2596D9B8-6291-45A3-AE17-DD43A80A4F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2817065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 Double Lin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ED3E2E-11E6-E8A7-CF19-1CA89369BB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725" y="2393995"/>
            <a:ext cx="425922" cy="425922"/>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3A7CA62-0312-891D-64F4-8A0E22235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670"/>
          <a:stretch/>
        </p:blipFill>
        <p:spPr>
          <a:xfrm>
            <a:off x="7993117" y="5841784"/>
            <a:ext cx="3611902" cy="421693"/>
          </a:xfrm>
          <a:prstGeom prst="rect">
            <a:avLst/>
          </a:prstGeom>
        </p:spPr>
      </p:pic>
      <p:pic>
        <p:nvPicPr>
          <p:cNvPr id="16" name="Graphic 15">
            <a:extLst>
              <a:ext uri="{FF2B5EF4-FFF2-40B4-BE49-F238E27FC236}">
                <a16:creationId xmlns:a16="http://schemas.microsoft.com/office/drawing/2014/main" id="{315D839A-29C7-EA07-B09C-3D7025B47A9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1725" y="1770434"/>
            <a:ext cx="425922" cy="425922"/>
          </a:xfrm>
          <a:prstGeom prst="rect">
            <a:avLst/>
          </a:prstGeom>
        </p:spPr>
      </p:pic>
      <p:pic>
        <p:nvPicPr>
          <p:cNvPr id="17" name="Graphic 16">
            <a:extLst>
              <a:ext uri="{FF2B5EF4-FFF2-40B4-BE49-F238E27FC236}">
                <a16:creationId xmlns:a16="http://schemas.microsoft.com/office/drawing/2014/main" id="{1BC3A206-9579-447B-4789-EB819A2511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1725" y="1146873"/>
            <a:ext cx="425922" cy="425922"/>
          </a:xfrm>
          <a:prstGeom prst="rect">
            <a:avLst/>
          </a:prstGeom>
        </p:spPr>
      </p:pic>
      <p:pic>
        <p:nvPicPr>
          <p:cNvPr id="18" name="Graphic 17">
            <a:extLst>
              <a:ext uri="{FF2B5EF4-FFF2-40B4-BE49-F238E27FC236}">
                <a16:creationId xmlns:a16="http://schemas.microsoft.com/office/drawing/2014/main" id="{EEDE528D-2E44-09B1-602B-79EA09956F8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171726" y="3017556"/>
            <a:ext cx="425921" cy="425921"/>
          </a:xfrm>
          <a:prstGeom prst="rect">
            <a:avLst/>
          </a:prstGeom>
        </p:spPr>
      </p:pic>
      <p:pic>
        <p:nvPicPr>
          <p:cNvPr id="19" name="Graphic 18">
            <a:extLst>
              <a:ext uri="{FF2B5EF4-FFF2-40B4-BE49-F238E27FC236}">
                <a16:creationId xmlns:a16="http://schemas.microsoft.com/office/drawing/2014/main" id="{D4290D63-8555-D307-A9B5-3585391E083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69802" y="3641115"/>
            <a:ext cx="429768" cy="42976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6DEBA6D5-56A4-374D-F7AD-2D243F34D15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275" t="54438" r="-912" b="3516"/>
          <a:stretch/>
        </p:blipFill>
        <p:spPr>
          <a:xfrm>
            <a:off x="0" y="0"/>
            <a:ext cx="9486900" cy="6858000"/>
          </a:xfrm>
          <a:prstGeom prst="rect">
            <a:avLst/>
          </a:prstGeom>
        </p:spPr>
      </p:pic>
      <p:sp>
        <p:nvSpPr>
          <p:cNvPr id="2" name="Text Placeholder 2">
            <a:extLst>
              <a:ext uri="{FF2B5EF4-FFF2-40B4-BE49-F238E27FC236}">
                <a16:creationId xmlns:a16="http://schemas.microsoft.com/office/drawing/2014/main" id="{F677C122-455E-5120-02EC-F54ABD2D76B1}"/>
              </a:ext>
            </a:extLst>
          </p:cNvPr>
          <p:cNvSpPr>
            <a:spLocks noGrp="1"/>
          </p:cNvSpPr>
          <p:nvPr>
            <p:ph type="body" sz="quarter" idx="4294967295"/>
          </p:nvPr>
        </p:nvSpPr>
        <p:spPr>
          <a:xfrm>
            <a:off x="-341900" y="1052513"/>
            <a:ext cx="11733800" cy="5805487"/>
          </a:xfrm>
        </p:spPr>
        <p:txBody>
          <a:bodyPr anchor="ctr" anchorCtr="0">
            <a:noAutofit/>
          </a:bodyPr>
          <a:lstStyle/>
          <a:p>
            <a:pPr marL="0" indent="0">
              <a:lnSpc>
                <a:spcPts val="21000"/>
              </a:lnSpc>
              <a:buNone/>
            </a:pPr>
            <a:r>
              <a:rPr lang="en-US" sz="26000" spc="-300">
                <a:solidFill>
                  <a:schemeClr val="accent2"/>
                </a:solidFill>
                <a:latin typeface="+mj-lt"/>
                <a:cs typeface="Forte Forward" pitchFamily="2" charset="0"/>
              </a:rPr>
              <a:t>Thank You</a:t>
            </a:r>
          </a:p>
        </p:txBody>
      </p:sp>
    </p:spTree>
    <p:extLst>
      <p:ext uri="{BB962C8B-B14F-4D97-AF65-F5344CB8AC3E}">
        <p14:creationId xmlns:p14="http://schemas.microsoft.com/office/powerpoint/2010/main" val="3378001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 Double Lin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ED3E2E-11E6-E8A7-CF19-1CA89369BB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725" y="2393995"/>
            <a:ext cx="425922" cy="425922"/>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3A7CA62-0312-891D-64F4-8A0E22235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670"/>
          <a:stretch/>
        </p:blipFill>
        <p:spPr>
          <a:xfrm>
            <a:off x="7993117" y="5841784"/>
            <a:ext cx="3611902" cy="421693"/>
          </a:xfrm>
          <a:prstGeom prst="rect">
            <a:avLst/>
          </a:prstGeom>
        </p:spPr>
      </p:pic>
      <p:pic>
        <p:nvPicPr>
          <p:cNvPr id="16" name="Graphic 15">
            <a:extLst>
              <a:ext uri="{FF2B5EF4-FFF2-40B4-BE49-F238E27FC236}">
                <a16:creationId xmlns:a16="http://schemas.microsoft.com/office/drawing/2014/main" id="{315D839A-29C7-EA07-B09C-3D7025B47A9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1725" y="1770434"/>
            <a:ext cx="425922" cy="425922"/>
          </a:xfrm>
          <a:prstGeom prst="rect">
            <a:avLst/>
          </a:prstGeom>
        </p:spPr>
      </p:pic>
      <p:pic>
        <p:nvPicPr>
          <p:cNvPr id="17" name="Graphic 16">
            <a:extLst>
              <a:ext uri="{FF2B5EF4-FFF2-40B4-BE49-F238E27FC236}">
                <a16:creationId xmlns:a16="http://schemas.microsoft.com/office/drawing/2014/main" id="{1BC3A206-9579-447B-4789-EB819A2511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1725" y="1146873"/>
            <a:ext cx="425922" cy="425922"/>
          </a:xfrm>
          <a:prstGeom prst="rect">
            <a:avLst/>
          </a:prstGeom>
        </p:spPr>
      </p:pic>
      <p:pic>
        <p:nvPicPr>
          <p:cNvPr id="18" name="Graphic 17">
            <a:extLst>
              <a:ext uri="{FF2B5EF4-FFF2-40B4-BE49-F238E27FC236}">
                <a16:creationId xmlns:a16="http://schemas.microsoft.com/office/drawing/2014/main" id="{EEDE528D-2E44-09B1-602B-79EA09956F8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171726" y="3017556"/>
            <a:ext cx="425921" cy="425921"/>
          </a:xfrm>
          <a:prstGeom prst="rect">
            <a:avLst/>
          </a:prstGeom>
        </p:spPr>
      </p:pic>
      <p:pic>
        <p:nvPicPr>
          <p:cNvPr id="19" name="Graphic 18">
            <a:extLst>
              <a:ext uri="{FF2B5EF4-FFF2-40B4-BE49-F238E27FC236}">
                <a16:creationId xmlns:a16="http://schemas.microsoft.com/office/drawing/2014/main" id="{D4290D63-8555-D307-A9B5-3585391E083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69802" y="3641115"/>
            <a:ext cx="429768" cy="42976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6DEBA6D5-56A4-374D-F7AD-2D243F34D15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275" t="54438" r="-912" b="3516"/>
          <a:stretch/>
        </p:blipFill>
        <p:spPr>
          <a:xfrm>
            <a:off x="0" y="0"/>
            <a:ext cx="9486900" cy="6858000"/>
          </a:xfrm>
          <a:prstGeom prst="rect">
            <a:avLst/>
          </a:prstGeom>
        </p:spPr>
      </p:pic>
      <p:sp>
        <p:nvSpPr>
          <p:cNvPr id="2" name="Text Placeholder 2">
            <a:extLst>
              <a:ext uri="{FF2B5EF4-FFF2-40B4-BE49-F238E27FC236}">
                <a16:creationId xmlns:a16="http://schemas.microsoft.com/office/drawing/2014/main" id="{B1715DF6-29B5-92C9-D90E-E061D1829B44}"/>
              </a:ext>
            </a:extLst>
          </p:cNvPr>
          <p:cNvSpPr>
            <a:spLocks noGrp="1"/>
          </p:cNvSpPr>
          <p:nvPr>
            <p:ph type="body" sz="quarter" idx="4294967295"/>
          </p:nvPr>
        </p:nvSpPr>
        <p:spPr>
          <a:xfrm>
            <a:off x="0" y="2178050"/>
            <a:ext cx="10710863" cy="4751388"/>
          </a:xfrm>
        </p:spPr>
        <p:txBody>
          <a:bodyPr anchor="ctr" anchorCtr="0">
            <a:noAutofit/>
          </a:bodyPr>
          <a:lstStyle/>
          <a:p>
            <a:pPr marL="0" indent="0">
              <a:lnSpc>
                <a:spcPts val="22500"/>
              </a:lnSpc>
              <a:buNone/>
            </a:pPr>
            <a:r>
              <a:rPr lang="en-US" sz="41300" b="1">
                <a:solidFill>
                  <a:schemeClr val="accent2"/>
                </a:solidFill>
                <a:latin typeface="Fave Script Bold Pro" pitchFamily="2" charset="0"/>
                <a:cs typeface="Forte Forward" pitchFamily="2" charset="0"/>
              </a:rPr>
              <a:t>Thank You</a:t>
            </a:r>
          </a:p>
        </p:txBody>
      </p:sp>
    </p:spTree>
    <p:extLst>
      <p:ext uri="{BB962C8B-B14F-4D97-AF65-F5344CB8AC3E}">
        <p14:creationId xmlns:p14="http://schemas.microsoft.com/office/powerpoint/2010/main" val="4011844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 Double Lin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ED3E2E-11E6-E8A7-CF19-1CA89369BB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725" y="2393995"/>
            <a:ext cx="425922" cy="425922"/>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3A7CA62-0312-891D-64F4-8A0E22235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670"/>
          <a:stretch/>
        </p:blipFill>
        <p:spPr>
          <a:xfrm>
            <a:off x="7993117" y="5841784"/>
            <a:ext cx="3611902" cy="421693"/>
          </a:xfrm>
          <a:prstGeom prst="rect">
            <a:avLst/>
          </a:prstGeom>
        </p:spPr>
      </p:pic>
      <p:pic>
        <p:nvPicPr>
          <p:cNvPr id="16" name="Graphic 15">
            <a:extLst>
              <a:ext uri="{FF2B5EF4-FFF2-40B4-BE49-F238E27FC236}">
                <a16:creationId xmlns:a16="http://schemas.microsoft.com/office/drawing/2014/main" id="{315D839A-29C7-EA07-B09C-3D7025B47A9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1725" y="1770434"/>
            <a:ext cx="425922" cy="425922"/>
          </a:xfrm>
          <a:prstGeom prst="rect">
            <a:avLst/>
          </a:prstGeom>
        </p:spPr>
      </p:pic>
      <p:pic>
        <p:nvPicPr>
          <p:cNvPr id="17" name="Graphic 16">
            <a:extLst>
              <a:ext uri="{FF2B5EF4-FFF2-40B4-BE49-F238E27FC236}">
                <a16:creationId xmlns:a16="http://schemas.microsoft.com/office/drawing/2014/main" id="{1BC3A206-9579-447B-4789-EB819A2511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1725" y="1146873"/>
            <a:ext cx="425922" cy="425922"/>
          </a:xfrm>
          <a:prstGeom prst="rect">
            <a:avLst/>
          </a:prstGeom>
        </p:spPr>
      </p:pic>
      <p:pic>
        <p:nvPicPr>
          <p:cNvPr id="18" name="Graphic 17">
            <a:extLst>
              <a:ext uri="{FF2B5EF4-FFF2-40B4-BE49-F238E27FC236}">
                <a16:creationId xmlns:a16="http://schemas.microsoft.com/office/drawing/2014/main" id="{EEDE528D-2E44-09B1-602B-79EA09956F8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171726" y="3017556"/>
            <a:ext cx="425921" cy="425921"/>
          </a:xfrm>
          <a:prstGeom prst="rect">
            <a:avLst/>
          </a:prstGeom>
        </p:spPr>
      </p:pic>
      <p:pic>
        <p:nvPicPr>
          <p:cNvPr id="19" name="Graphic 18">
            <a:extLst>
              <a:ext uri="{FF2B5EF4-FFF2-40B4-BE49-F238E27FC236}">
                <a16:creationId xmlns:a16="http://schemas.microsoft.com/office/drawing/2014/main" id="{D4290D63-8555-D307-A9B5-3585391E083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69802" y="3641115"/>
            <a:ext cx="429768" cy="42976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6DEBA6D5-56A4-374D-F7AD-2D243F34D15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275" t="54438" r="-912" b="3516"/>
          <a:stretch/>
        </p:blipFill>
        <p:spPr>
          <a:xfrm>
            <a:off x="0" y="0"/>
            <a:ext cx="9486900" cy="6858000"/>
          </a:xfrm>
          <a:prstGeom prst="rect">
            <a:avLst/>
          </a:prstGeom>
        </p:spPr>
      </p:pic>
      <p:sp>
        <p:nvSpPr>
          <p:cNvPr id="2" name="Text Placeholder 2">
            <a:extLst>
              <a:ext uri="{FF2B5EF4-FFF2-40B4-BE49-F238E27FC236}">
                <a16:creationId xmlns:a16="http://schemas.microsoft.com/office/drawing/2014/main" id="{F677C122-455E-5120-02EC-F54ABD2D76B1}"/>
              </a:ext>
            </a:extLst>
          </p:cNvPr>
          <p:cNvSpPr>
            <a:spLocks noGrp="1"/>
          </p:cNvSpPr>
          <p:nvPr>
            <p:ph type="body" sz="quarter" idx="4294967295"/>
          </p:nvPr>
        </p:nvSpPr>
        <p:spPr>
          <a:xfrm>
            <a:off x="-341900" y="1052513"/>
            <a:ext cx="11733800" cy="5805487"/>
          </a:xfrm>
        </p:spPr>
        <p:txBody>
          <a:bodyPr anchor="ctr" anchorCtr="0">
            <a:noAutofit/>
          </a:bodyPr>
          <a:lstStyle/>
          <a:p>
            <a:pPr marL="0" indent="0">
              <a:lnSpc>
                <a:spcPts val="21000"/>
              </a:lnSpc>
              <a:buNone/>
            </a:pPr>
            <a:r>
              <a:rPr lang="en-US" sz="26000" spc="-300">
                <a:solidFill>
                  <a:schemeClr val="accent2"/>
                </a:solidFill>
                <a:latin typeface="+mj-lt"/>
                <a:cs typeface="Forte Forward" pitchFamily="2" charset="0"/>
              </a:rPr>
              <a:t>Thank You</a:t>
            </a:r>
          </a:p>
        </p:txBody>
      </p:sp>
    </p:spTree>
    <p:extLst>
      <p:ext uri="{BB962C8B-B14F-4D97-AF65-F5344CB8AC3E}">
        <p14:creationId xmlns:p14="http://schemas.microsoft.com/office/powerpoint/2010/main" val="3378001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hank You - Double Line">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ED3E2E-11E6-E8A7-CF19-1CA89369BB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1725" y="2393995"/>
            <a:ext cx="425922" cy="425922"/>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C3A7CA62-0312-891D-64F4-8A0E222358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670"/>
          <a:stretch/>
        </p:blipFill>
        <p:spPr>
          <a:xfrm>
            <a:off x="7993117" y="5841784"/>
            <a:ext cx="3611902" cy="421693"/>
          </a:xfrm>
          <a:prstGeom prst="rect">
            <a:avLst/>
          </a:prstGeom>
        </p:spPr>
      </p:pic>
      <p:pic>
        <p:nvPicPr>
          <p:cNvPr id="16" name="Graphic 15">
            <a:extLst>
              <a:ext uri="{FF2B5EF4-FFF2-40B4-BE49-F238E27FC236}">
                <a16:creationId xmlns:a16="http://schemas.microsoft.com/office/drawing/2014/main" id="{315D839A-29C7-EA07-B09C-3D7025B47A9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1725" y="1770434"/>
            <a:ext cx="425922" cy="425922"/>
          </a:xfrm>
          <a:prstGeom prst="rect">
            <a:avLst/>
          </a:prstGeom>
        </p:spPr>
      </p:pic>
      <p:pic>
        <p:nvPicPr>
          <p:cNvPr id="17" name="Graphic 16">
            <a:extLst>
              <a:ext uri="{FF2B5EF4-FFF2-40B4-BE49-F238E27FC236}">
                <a16:creationId xmlns:a16="http://schemas.microsoft.com/office/drawing/2014/main" id="{1BC3A206-9579-447B-4789-EB819A2511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1725" y="1146873"/>
            <a:ext cx="425922" cy="425922"/>
          </a:xfrm>
          <a:prstGeom prst="rect">
            <a:avLst/>
          </a:prstGeom>
        </p:spPr>
      </p:pic>
      <p:pic>
        <p:nvPicPr>
          <p:cNvPr id="18" name="Graphic 17">
            <a:extLst>
              <a:ext uri="{FF2B5EF4-FFF2-40B4-BE49-F238E27FC236}">
                <a16:creationId xmlns:a16="http://schemas.microsoft.com/office/drawing/2014/main" id="{EEDE528D-2E44-09B1-602B-79EA09956F8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171726" y="3017556"/>
            <a:ext cx="425921" cy="425921"/>
          </a:xfrm>
          <a:prstGeom prst="rect">
            <a:avLst/>
          </a:prstGeom>
        </p:spPr>
      </p:pic>
      <p:pic>
        <p:nvPicPr>
          <p:cNvPr id="19" name="Graphic 18">
            <a:extLst>
              <a:ext uri="{FF2B5EF4-FFF2-40B4-BE49-F238E27FC236}">
                <a16:creationId xmlns:a16="http://schemas.microsoft.com/office/drawing/2014/main" id="{D4290D63-8555-D307-A9B5-3585391E083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69802" y="3641115"/>
            <a:ext cx="429768" cy="42976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6DEBA6D5-56A4-374D-F7AD-2D243F34D15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275" t="54438" r="-912" b="3516"/>
          <a:stretch/>
        </p:blipFill>
        <p:spPr>
          <a:xfrm>
            <a:off x="0" y="0"/>
            <a:ext cx="9486900" cy="6858000"/>
          </a:xfrm>
          <a:prstGeom prst="rect">
            <a:avLst/>
          </a:prstGeom>
        </p:spPr>
      </p:pic>
      <p:sp>
        <p:nvSpPr>
          <p:cNvPr id="2" name="Text Placeholder 2">
            <a:extLst>
              <a:ext uri="{FF2B5EF4-FFF2-40B4-BE49-F238E27FC236}">
                <a16:creationId xmlns:a16="http://schemas.microsoft.com/office/drawing/2014/main" id="{B1715DF6-29B5-92C9-D90E-E061D1829B44}"/>
              </a:ext>
            </a:extLst>
          </p:cNvPr>
          <p:cNvSpPr>
            <a:spLocks noGrp="1"/>
          </p:cNvSpPr>
          <p:nvPr>
            <p:ph type="body" sz="quarter" idx="4294967295"/>
          </p:nvPr>
        </p:nvSpPr>
        <p:spPr>
          <a:xfrm>
            <a:off x="0" y="2178050"/>
            <a:ext cx="10710863" cy="4751388"/>
          </a:xfrm>
        </p:spPr>
        <p:txBody>
          <a:bodyPr anchor="ctr" anchorCtr="0">
            <a:noAutofit/>
          </a:bodyPr>
          <a:lstStyle/>
          <a:p>
            <a:pPr marL="0" indent="0">
              <a:lnSpc>
                <a:spcPts val="22500"/>
              </a:lnSpc>
              <a:buNone/>
            </a:pPr>
            <a:r>
              <a:rPr lang="en-US" sz="41300" b="1">
                <a:solidFill>
                  <a:schemeClr val="accent2"/>
                </a:solidFill>
                <a:latin typeface="Fave Script Bold Pro" pitchFamily="2" charset="0"/>
                <a:cs typeface="Forte Forward" pitchFamily="2" charset="0"/>
              </a:rPr>
              <a:t>Thank You</a:t>
            </a:r>
          </a:p>
        </p:txBody>
      </p:sp>
    </p:spTree>
    <p:extLst>
      <p:ext uri="{BB962C8B-B14F-4D97-AF65-F5344CB8AC3E}">
        <p14:creationId xmlns:p14="http://schemas.microsoft.com/office/powerpoint/2010/main" val="4011844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y the Numb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894E-E3F2-4A9C-A69A-D42E5AA20C06}"/>
              </a:ext>
            </a:extLst>
          </p:cNvPr>
          <p:cNvSpPr>
            <a:spLocks noGrp="1"/>
          </p:cNvSpPr>
          <p:nvPr>
            <p:ph type="title" hasCustomPrompt="1"/>
          </p:nvPr>
        </p:nvSpPr>
        <p:spPr>
          <a:xfrm>
            <a:off x="1585912" y="1903193"/>
            <a:ext cx="9020175" cy="3051613"/>
          </a:xfrm>
        </p:spPr>
        <p:txBody>
          <a:bodyPr>
            <a:normAutofit/>
          </a:bodyPr>
          <a:lstStyle>
            <a:lvl1pPr algn="ctr">
              <a:defRPr sz="13800"/>
            </a:lvl1pPr>
          </a:lstStyle>
          <a:p>
            <a:r>
              <a:rPr lang="en-US"/>
              <a:t>000%</a:t>
            </a:r>
          </a:p>
        </p:txBody>
      </p:sp>
      <p:sp>
        <p:nvSpPr>
          <p:cNvPr id="6" name="Text Placeholder 2">
            <a:extLst>
              <a:ext uri="{FF2B5EF4-FFF2-40B4-BE49-F238E27FC236}">
                <a16:creationId xmlns:a16="http://schemas.microsoft.com/office/drawing/2014/main" id="{587BFF7E-A564-42EE-86C3-2A8DE0635830}"/>
              </a:ext>
            </a:extLst>
          </p:cNvPr>
          <p:cNvSpPr>
            <a:spLocks noGrp="1"/>
          </p:cNvSpPr>
          <p:nvPr>
            <p:ph type="body" idx="1"/>
          </p:nvPr>
        </p:nvSpPr>
        <p:spPr>
          <a:xfrm>
            <a:off x="831850" y="4451351"/>
            <a:ext cx="10515600" cy="752474"/>
          </a:xfrm>
        </p:spPr>
        <p:txBody>
          <a:bodyPr>
            <a:normAutofit/>
          </a:bodyPr>
          <a:lstStyle>
            <a:lvl1pPr marL="0" indent="0" algn="ctr">
              <a:buNone/>
              <a:defRPr sz="2000">
                <a:solidFill>
                  <a:srgbClr val="00003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CE05425F-22B6-6C00-70BB-31C1A0EEFA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416282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ice to Meet You - 1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grpSp>
        <p:nvGrpSpPr>
          <p:cNvPr id="7" name="Group 6">
            <a:extLst>
              <a:ext uri="{FF2B5EF4-FFF2-40B4-BE49-F238E27FC236}">
                <a16:creationId xmlns:a16="http://schemas.microsoft.com/office/drawing/2014/main" id="{64DE0C2C-1CF6-4ADD-8056-6E250C1A67EA}"/>
              </a:ext>
            </a:extLst>
          </p:cNvPr>
          <p:cNvGrpSpPr/>
          <p:nvPr userDrawn="1"/>
        </p:nvGrpSpPr>
        <p:grpSpPr>
          <a:xfrm>
            <a:off x="8813895" y="2427477"/>
            <a:ext cx="2775093" cy="2603634"/>
            <a:chOff x="2084278" y="198333"/>
            <a:chExt cx="2775093" cy="2603634"/>
          </a:xfrm>
        </p:grpSpPr>
        <p:pic>
          <p:nvPicPr>
            <p:cNvPr id="8" name="Picture 7" descr="Shape, circle&#10;&#10;Description automatically generated">
              <a:extLst>
                <a:ext uri="{FF2B5EF4-FFF2-40B4-BE49-F238E27FC236}">
                  <a16:creationId xmlns:a16="http://schemas.microsoft.com/office/drawing/2014/main" id="{B653E006-56D3-4681-A497-9D26ECEE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9" name="Oval 8">
              <a:extLst>
                <a:ext uri="{FF2B5EF4-FFF2-40B4-BE49-F238E27FC236}">
                  <a16:creationId xmlns:a16="http://schemas.microsoft.com/office/drawing/2014/main" id="{5F90FEB1-0E90-4A0B-A1E7-69A395E072D4}"/>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30" name="Picture Placeholder 26">
            <a:extLst>
              <a:ext uri="{FF2B5EF4-FFF2-40B4-BE49-F238E27FC236}">
                <a16:creationId xmlns:a16="http://schemas.microsoft.com/office/drawing/2014/main" id="{7D73EA26-11DB-4D60-95F9-8BCDA99D23DE}"/>
              </a:ext>
            </a:extLst>
          </p:cNvPr>
          <p:cNvSpPr>
            <a:spLocks noGrp="1"/>
          </p:cNvSpPr>
          <p:nvPr>
            <p:ph type="pic" sz="quarter" idx="15"/>
          </p:nvPr>
        </p:nvSpPr>
        <p:spPr>
          <a:xfrm>
            <a:off x="9000752" y="3033438"/>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38" name="Text Placeholder 33">
            <a:extLst>
              <a:ext uri="{FF2B5EF4-FFF2-40B4-BE49-F238E27FC236}">
                <a16:creationId xmlns:a16="http://schemas.microsoft.com/office/drawing/2014/main" id="{FD0C2564-1D93-4A21-96A5-3269494DB29E}"/>
              </a:ext>
            </a:extLst>
          </p:cNvPr>
          <p:cNvSpPr>
            <a:spLocks noGrp="1"/>
          </p:cNvSpPr>
          <p:nvPr>
            <p:ph type="body" sz="quarter" idx="20" hasCustomPrompt="1"/>
          </p:nvPr>
        </p:nvSpPr>
        <p:spPr>
          <a:xfrm>
            <a:off x="8853102"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9" name="Text Placeholder 33">
            <a:extLst>
              <a:ext uri="{FF2B5EF4-FFF2-40B4-BE49-F238E27FC236}">
                <a16:creationId xmlns:a16="http://schemas.microsoft.com/office/drawing/2014/main" id="{CF15032D-8580-466E-A61A-FC3F46BADBEE}"/>
              </a:ext>
            </a:extLst>
          </p:cNvPr>
          <p:cNvSpPr>
            <a:spLocks noGrp="1"/>
          </p:cNvSpPr>
          <p:nvPr>
            <p:ph type="body" sz="quarter" idx="21" hasCustomPrompt="1"/>
          </p:nvPr>
        </p:nvSpPr>
        <p:spPr>
          <a:xfrm>
            <a:off x="8853102"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 name="Date Placeholder 2">
            <a:extLst>
              <a:ext uri="{FF2B5EF4-FFF2-40B4-BE49-F238E27FC236}">
                <a16:creationId xmlns:a16="http://schemas.microsoft.com/office/drawing/2014/main" id="{7C401D1D-4832-72C8-F87D-73AA9F7E5A64}"/>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5" name="Footer Placeholder 3">
            <a:extLst>
              <a:ext uri="{FF2B5EF4-FFF2-40B4-BE49-F238E27FC236}">
                <a16:creationId xmlns:a16="http://schemas.microsoft.com/office/drawing/2014/main" id="{F2EA550C-6885-C8D9-96BE-393D0DBCEA2D}"/>
              </a:ext>
            </a:extLst>
          </p:cNvPr>
          <p:cNvSpPr>
            <a:spLocks noGrp="1"/>
          </p:cNvSpPr>
          <p:nvPr>
            <p:ph type="ftr" sz="quarter" idx="11"/>
          </p:nvPr>
        </p:nvSpPr>
        <p:spPr>
          <a:xfrm>
            <a:off x="1680679" y="6164663"/>
            <a:ext cx="6037730" cy="365125"/>
          </a:xfrm>
        </p:spPr>
        <p:txBody>
          <a:bodyPr/>
          <a:lstStyle/>
          <a:p>
            <a:endParaRPr lang="en-US"/>
          </a:p>
        </p:txBody>
      </p:sp>
      <p:sp>
        <p:nvSpPr>
          <p:cNvPr id="10" name="Slide Number Placeholder 4">
            <a:extLst>
              <a:ext uri="{FF2B5EF4-FFF2-40B4-BE49-F238E27FC236}">
                <a16:creationId xmlns:a16="http://schemas.microsoft.com/office/drawing/2014/main" id="{5B35A4B5-9F2D-7C7D-6118-13684B33F0A3}"/>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1" name="Picture 10">
            <a:extLst>
              <a:ext uri="{FF2B5EF4-FFF2-40B4-BE49-F238E27FC236}">
                <a16:creationId xmlns:a16="http://schemas.microsoft.com/office/drawing/2014/main" id="{5B124FA7-2AB9-ED69-6F62-FEA0AFF720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87480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ice to Meet You - 2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grpSp>
        <p:nvGrpSpPr>
          <p:cNvPr id="7" name="Group 6">
            <a:extLst>
              <a:ext uri="{FF2B5EF4-FFF2-40B4-BE49-F238E27FC236}">
                <a16:creationId xmlns:a16="http://schemas.microsoft.com/office/drawing/2014/main" id="{64DE0C2C-1CF6-4ADD-8056-6E250C1A67EA}"/>
              </a:ext>
            </a:extLst>
          </p:cNvPr>
          <p:cNvGrpSpPr/>
          <p:nvPr userDrawn="1"/>
        </p:nvGrpSpPr>
        <p:grpSpPr>
          <a:xfrm>
            <a:off x="8813895" y="2427477"/>
            <a:ext cx="2775093" cy="2603634"/>
            <a:chOff x="2084278" y="198333"/>
            <a:chExt cx="2775093" cy="2603634"/>
          </a:xfrm>
        </p:grpSpPr>
        <p:pic>
          <p:nvPicPr>
            <p:cNvPr id="8" name="Picture 7" descr="Shape, circle&#10;&#10;Description automatically generated">
              <a:extLst>
                <a:ext uri="{FF2B5EF4-FFF2-40B4-BE49-F238E27FC236}">
                  <a16:creationId xmlns:a16="http://schemas.microsoft.com/office/drawing/2014/main" id="{B653E006-56D3-4681-A497-9D26ECEE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9" name="Oval 8">
              <a:extLst>
                <a:ext uri="{FF2B5EF4-FFF2-40B4-BE49-F238E27FC236}">
                  <a16:creationId xmlns:a16="http://schemas.microsoft.com/office/drawing/2014/main" id="{5F90FEB1-0E90-4A0B-A1E7-69A395E072D4}"/>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30" name="Picture Placeholder 26">
            <a:extLst>
              <a:ext uri="{FF2B5EF4-FFF2-40B4-BE49-F238E27FC236}">
                <a16:creationId xmlns:a16="http://schemas.microsoft.com/office/drawing/2014/main" id="{7D73EA26-11DB-4D60-95F9-8BCDA99D23DE}"/>
              </a:ext>
            </a:extLst>
          </p:cNvPr>
          <p:cNvSpPr>
            <a:spLocks noGrp="1"/>
          </p:cNvSpPr>
          <p:nvPr>
            <p:ph type="pic" sz="quarter" idx="15"/>
          </p:nvPr>
        </p:nvSpPr>
        <p:spPr>
          <a:xfrm>
            <a:off x="9000752" y="3033438"/>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grpSp>
        <p:nvGrpSpPr>
          <p:cNvPr id="14" name="Group 13">
            <a:extLst>
              <a:ext uri="{FF2B5EF4-FFF2-40B4-BE49-F238E27FC236}">
                <a16:creationId xmlns:a16="http://schemas.microsoft.com/office/drawing/2014/main" id="{E474D2AE-141B-42CC-992A-02AED4F7BDC9}"/>
              </a:ext>
            </a:extLst>
          </p:cNvPr>
          <p:cNvGrpSpPr/>
          <p:nvPr userDrawn="1"/>
        </p:nvGrpSpPr>
        <p:grpSpPr>
          <a:xfrm>
            <a:off x="8813895" y="2557545"/>
            <a:ext cx="2775093" cy="2603634"/>
            <a:chOff x="2084278" y="198333"/>
            <a:chExt cx="2775093" cy="2603634"/>
          </a:xfrm>
        </p:grpSpPr>
        <p:pic>
          <p:nvPicPr>
            <p:cNvPr id="15" name="Picture 14" descr="Shape, circle&#10;&#10;Description automatically generated">
              <a:extLst>
                <a:ext uri="{FF2B5EF4-FFF2-40B4-BE49-F238E27FC236}">
                  <a16:creationId xmlns:a16="http://schemas.microsoft.com/office/drawing/2014/main" id="{D72869CD-B6C1-4880-9F68-BB728427F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16" name="Oval 15">
              <a:extLst>
                <a:ext uri="{FF2B5EF4-FFF2-40B4-BE49-F238E27FC236}">
                  <a16:creationId xmlns:a16="http://schemas.microsoft.com/office/drawing/2014/main" id="{1202CAAF-7B25-4A5A-BE39-B1CBC4CBD50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1D554E-7050-46E0-8941-521C2C97CD62}"/>
              </a:ext>
            </a:extLst>
          </p:cNvPr>
          <p:cNvGrpSpPr/>
          <p:nvPr userDrawn="1"/>
        </p:nvGrpSpPr>
        <p:grpSpPr>
          <a:xfrm>
            <a:off x="6155973" y="2132073"/>
            <a:ext cx="2216264" cy="3029106"/>
            <a:chOff x="8423993" y="2064447"/>
            <a:chExt cx="2216264" cy="3029106"/>
          </a:xfrm>
        </p:grpSpPr>
        <p:pic>
          <p:nvPicPr>
            <p:cNvPr id="18" name="Picture 17" descr="Shape, circle&#10;&#10;Description automatically generated">
              <a:extLst>
                <a:ext uri="{FF2B5EF4-FFF2-40B4-BE49-F238E27FC236}">
                  <a16:creationId xmlns:a16="http://schemas.microsoft.com/office/drawing/2014/main" id="{95041143-7780-4929-A9AB-3F8099A5E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9" name="Oval 18">
              <a:extLst>
                <a:ext uri="{FF2B5EF4-FFF2-40B4-BE49-F238E27FC236}">
                  <a16:creationId xmlns:a16="http://schemas.microsoft.com/office/drawing/2014/main" id="{BB4C82AA-4C0C-4D74-B2B8-E0615275AB8E}"/>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F5CDF2E0-F87E-41B0-823D-A1EB39E09CF8}"/>
              </a:ext>
            </a:extLst>
          </p:cNvPr>
          <p:cNvCxnSpPr>
            <a:cxnSpLocks/>
          </p:cNvCxnSpPr>
          <p:nvPr userDrawn="1"/>
        </p:nvCxnSpPr>
        <p:spPr>
          <a:xfrm>
            <a:off x="8600390" y="2132073"/>
            <a:ext cx="0" cy="37333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D3FEF6A7-7C84-46F6-A6AE-FC967F0C91C8}"/>
              </a:ext>
            </a:extLst>
          </p:cNvPr>
          <p:cNvSpPr>
            <a:spLocks noGrp="1"/>
          </p:cNvSpPr>
          <p:nvPr>
            <p:ph type="body" sz="quarter" idx="22" hasCustomPrompt="1"/>
          </p:nvPr>
        </p:nvSpPr>
        <p:spPr>
          <a:xfrm>
            <a:off x="636550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7" name="Text Placeholder 33">
            <a:extLst>
              <a:ext uri="{FF2B5EF4-FFF2-40B4-BE49-F238E27FC236}">
                <a16:creationId xmlns:a16="http://schemas.microsoft.com/office/drawing/2014/main" id="{EC0D97D9-87A2-41D9-9B00-D59276F976A4}"/>
              </a:ext>
            </a:extLst>
          </p:cNvPr>
          <p:cNvSpPr>
            <a:spLocks noGrp="1"/>
          </p:cNvSpPr>
          <p:nvPr>
            <p:ph type="body" sz="quarter" idx="23" hasCustomPrompt="1"/>
          </p:nvPr>
        </p:nvSpPr>
        <p:spPr>
          <a:xfrm>
            <a:off x="636550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2" name="Text Placeholder 33">
            <a:extLst>
              <a:ext uri="{FF2B5EF4-FFF2-40B4-BE49-F238E27FC236}">
                <a16:creationId xmlns:a16="http://schemas.microsoft.com/office/drawing/2014/main" id="{31D8220F-F873-4779-A443-A39D6374BAD7}"/>
              </a:ext>
            </a:extLst>
          </p:cNvPr>
          <p:cNvSpPr>
            <a:spLocks noGrp="1"/>
          </p:cNvSpPr>
          <p:nvPr>
            <p:ph type="body" sz="quarter" idx="26" hasCustomPrompt="1"/>
          </p:nvPr>
        </p:nvSpPr>
        <p:spPr>
          <a:xfrm>
            <a:off x="908989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43" name="Text Placeholder 33">
            <a:extLst>
              <a:ext uri="{FF2B5EF4-FFF2-40B4-BE49-F238E27FC236}">
                <a16:creationId xmlns:a16="http://schemas.microsoft.com/office/drawing/2014/main" id="{8CA9C40B-8046-4989-924D-BAA26A604816}"/>
              </a:ext>
            </a:extLst>
          </p:cNvPr>
          <p:cNvSpPr>
            <a:spLocks noGrp="1"/>
          </p:cNvSpPr>
          <p:nvPr>
            <p:ph type="body" sz="quarter" idx="27" hasCustomPrompt="1"/>
          </p:nvPr>
        </p:nvSpPr>
        <p:spPr>
          <a:xfrm>
            <a:off x="908989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5" name="Picture Placeholder 26">
            <a:extLst>
              <a:ext uri="{FF2B5EF4-FFF2-40B4-BE49-F238E27FC236}">
                <a16:creationId xmlns:a16="http://schemas.microsoft.com/office/drawing/2014/main" id="{108056CC-29AF-413C-B9A6-9D3E72FB8B05}"/>
              </a:ext>
            </a:extLst>
          </p:cNvPr>
          <p:cNvSpPr>
            <a:spLocks noGrp="1"/>
          </p:cNvSpPr>
          <p:nvPr>
            <p:ph type="pic" sz="quarter" idx="29"/>
          </p:nvPr>
        </p:nvSpPr>
        <p:spPr>
          <a:xfrm>
            <a:off x="6345621" y="3182837"/>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46" name="Picture Placeholder 26">
            <a:extLst>
              <a:ext uri="{FF2B5EF4-FFF2-40B4-BE49-F238E27FC236}">
                <a16:creationId xmlns:a16="http://schemas.microsoft.com/office/drawing/2014/main" id="{D9863B95-88A1-4E09-8C9C-73386BB3EAD1}"/>
              </a:ext>
            </a:extLst>
          </p:cNvPr>
          <p:cNvSpPr>
            <a:spLocks noGrp="1"/>
          </p:cNvSpPr>
          <p:nvPr>
            <p:ph type="pic" sz="quarter" idx="30"/>
          </p:nvPr>
        </p:nvSpPr>
        <p:spPr>
          <a:xfrm>
            <a:off x="9000751" y="3161817"/>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2" name="Date Placeholder 2">
            <a:extLst>
              <a:ext uri="{FF2B5EF4-FFF2-40B4-BE49-F238E27FC236}">
                <a16:creationId xmlns:a16="http://schemas.microsoft.com/office/drawing/2014/main" id="{3121C754-FBF5-F552-68AE-D4E799EF41E6}"/>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3" name="Footer Placeholder 3">
            <a:extLst>
              <a:ext uri="{FF2B5EF4-FFF2-40B4-BE49-F238E27FC236}">
                <a16:creationId xmlns:a16="http://schemas.microsoft.com/office/drawing/2014/main" id="{8A2E8F9F-A1D5-4E03-13B0-95F510FCE254}"/>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A1D40102-D920-A2C7-5FEC-3D4EC19CEA5D}"/>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49CEAC96-2EA8-61B3-A7CC-9ED15FB43D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378118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ice to Meet You - 3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grpSp>
        <p:nvGrpSpPr>
          <p:cNvPr id="7" name="Group 6">
            <a:extLst>
              <a:ext uri="{FF2B5EF4-FFF2-40B4-BE49-F238E27FC236}">
                <a16:creationId xmlns:a16="http://schemas.microsoft.com/office/drawing/2014/main" id="{64DE0C2C-1CF6-4ADD-8056-6E250C1A67EA}"/>
              </a:ext>
            </a:extLst>
          </p:cNvPr>
          <p:cNvGrpSpPr/>
          <p:nvPr userDrawn="1"/>
        </p:nvGrpSpPr>
        <p:grpSpPr>
          <a:xfrm>
            <a:off x="8813895" y="2427477"/>
            <a:ext cx="2775093" cy="2603634"/>
            <a:chOff x="2084278" y="198333"/>
            <a:chExt cx="2775093" cy="2603634"/>
          </a:xfrm>
        </p:grpSpPr>
        <p:pic>
          <p:nvPicPr>
            <p:cNvPr id="8" name="Picture 7" descr="Shape, circle&#10;&#10;Description automatically generated">
              <a:extLst>
                <a:ext uri="{FF2B5EF4-FFF2-40B4-BE49-F238E27FC236}">
                  <a16:creationId xmlns:a16="http://schemas.microsoft.com/office/drawing/2014/main" id="{B653E006-56D3-4681-A497-9D26ECEEF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9" name="Oval 8">
              <a:extLst>
                <a:ext uri="{FF2B5EF4-FFF2-40B4-BE49-F238E27FC236}">
                  <a16:creationId xmlns:a16="http://schemas.microsoft.com/office/drawing/2014/main" id="{5F90FEB1-0E90-4A0B-A1E7-69A395E072D4}"/>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30" name="Picture Placeholder 26">
            <a:extLst>
              <a:ext uri="{FF2B5EF4-FFF2-40B4-BE49-F238E27FC236}">
                <a16:creationId xmlns:a16="http://schemas.microsoft.com/office/drawing/2014/main" id="{7D73EA26-11DB-4D60-95F9-8BCDA99D23DE}"/>
              </a:ext>
            </a:extLst>
          </p:cNvPr>
          <p:cNvSpPr>
            <a:spLocks noGrp="1"/>
          </p:cNvSpPr>
          <p:nvPr>
            <p:ph type="pic" sz="quarter" idx="15"/>
          </p:nvPr>
        </p:nvSpPr>
        <p:spPr>
          <a:xfrm>
            <a:off x="9000752" y="3033438"/>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grpSp>
        <p:nvGrpSpPr>
          <p:cNvPr id="14" name="Group 13">
            <a:extLst>
              <a:ext uri="{FF2B5EF4-FFF2-40B4-BE49-F238E27FC236}">
                <a16:creationId xmlns:a16="http://schemas.microsoft.com/office/drawing/2014/main" id="{E474D2AE-141B-42CC-992A-02AED4F7BDC9}"/>
              </a:ext>
            </a:extLst>
          </p:cNvPr>
          <p:cNvGrpSpPr/>
          <p:nvPr userDrawn="1"/>
        </p:nvGrpSpPr>
        <p:grpSpPr>
          <a:xfrm>
            <a:off x="8813895" y="2557545"/>
            <a:ext cx="2775093" cy="2603634"/>
            <a:chOff x="2084278" y="198333"/>
            <a:chExt cx="2775093" cy="2603634"/>
          </a:xfrm>
        </p:grpSpPr>
        <p:pic>
          <p:nvPicPr>
            <p:cNvPr id="15" name="Picture 14" descr="Shape, circle&#10;&#10;Description automatically generated">
              <a:extLst>
                <a:ext uri="{FF2B5EF4-FFF2-40B4-BE49-F238E27FC236}">
                  <a16:creationId xmlns:a16="http://schemas.microsoft.com/office/drawing/2014/main" id="{D72869CD-B6C1-4880-9F68-BB728427F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16" name="Oval 15">
              <a:extLst>
                <a:ext uri="{FF2B5EF4-FFF2-40B4-BE49-F238E27FC236}">
                  <a16:creationId xmlns:a16="http://schemas.microsoft.com/office/drawing/2014/main" id="{1202CAAF-7B25-4A5A-BE39-B1CBC4CBD50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1D554E-7050-46E0-8941-521C2C97CD62}"/>
              </a:ext>
            </a:extLst>
          </p:cNvPr>
          <p:cNvGrpSpPr/>
          <p:nvPr userDrawn="1"/>
        </p:nvGrpSpPr>
        <p:grpSpPr>
          <a:xfrm>
            <a:off x="6155973" y="2132073"/>
            <a:ext cx="2216264" cy="3029106"/>
            <a:chOff x="8423993" y="2064447"/>
            <a:chExt cx="2216264" cy="3029106"/>
          </a:xfrm>
        </p:grpSpPr>
        <p:pic>
          <p:nvPicPr>
            <p:cNvPr id="18" name="Picture 17" descr="Shape, circle&#10;&#10;Description automatically generated">
              <a:extLst>
                <a:ext uri="{FF2B5EF4-FFF2-40B4-BE49-F238E27FC236}">
                  <a16:creationId xmlns:a16="http://schemas.microsoft.com/office/drawing/2014/main" id="{95041143-7780-4929-A9AB-3F8099A5E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9" name="Oval 18">
              <a:extLst>
                <a:ext uri="{FF2B5EF4-FFF2-40B4-BE49-F238E27FC236}">
                  <a16:creationId xmlns:a16="http://schemas.microsoft.com/office/drawing/2014/main" id="{BB4C82AA-4C0C-4D74-B2B8-E0615275AB8E}"/>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32BBF45-CA24-4417-AE9E-8A85BC3BE0B1}"/>
              </a:ext>
            </a:extLst>
          </p:cNvPr>
          <p:cNvGrpSpPr/>
          <p:nvPr userDrawn="1"/>
        </p:nvGrpSpPr>
        <p:grpSpPr>
          <a:xfrm>
            <a:off x="3071812" y="2600859"/>
            <a:ext cx="2642503" cy="2560320"/>
            <a:chOff x="4768783" y="2143059"/>
            <a:chExt cx="2642503" cy="2560320"/>
          </a:xfrm>
        </p:grpSpPr>
        <p:pic>
          <p:nvPicPr>
            <p:cNvPr id="22" name="Picture 21" descr="Shape, circle&#10;&#10;Description automatically generated">
              <a:extLst>
                <a:ext uri="{FF2B5EF4-FFF2-40B4-BE49-F238E27FC236}">
                  <a16:creationId xmlns:a16="http://schemas.microsoft.com/office/drawing/2014/main" id="{18E60077-091D-4A9F-9BED-FA147E164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783" y="2143059"/>
              <a:ext cx="2642503" cy="2560320"/>
            </a:xfrm>
            <a:prstGeom prst="rect">
              <a:avLst/>
            </a:prstGeom>
          </p:spPr>
        </p:pic>
        <p:sp>
          <p:nvSpPr>
            <p:cNvPr id="23" name="Oval 22">
              <a:extLst>
                <a:ext uri="{FF2B5EF4-FFF2-40B4-BE49-F238E27FC236}">
                  <a16:creationId xmlns:a16="http://schemas.microsoft.com/office/drawing/2014/main" id="{3D7E535B-D0C9-4446-876C-30F4D8C17CD6}"/>
                </a:ext>
              </a:extLst>
            </p:cNvPr>
            <p:cNvSpPr/>
            <p:nvPr/>
          </p:nvSpPr>
          <p:spPr>
            <a:xfrm>
              <a:off x="4962132" y="2664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A55E28F7-33B9-4B96-9B48-CA8CD8C793DA}"/>
              </a:ext>
            </a:extLst>
          </p:cNvPr>
          <p:cNvCxnSpPr>
            <a:cxnSpLocks/>
          </p:cNvCxnSpPr>
          <p:nvPr userDrawn="1"/>
        </p:nvCxnSpPr>
        <p:spPr>
          <a:xfrm>
            <a:off x="5923865" y="2132073"/>
            <a:ext cx="0" cy="38496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CDF2E0-F87E-41B0-823D-A1EB39E09CF8}"/>
              </a:ext>
            </a:extLst>
          </p:cNvPr>
          <p:cNvCxnSpPr>
            <a:cxnSpLocks/>
          </p:cNvCxnSpPr>
          <p:nvPr userDrawn="1"/>
        </p:nvCxnSpPr>
        <p:spPr>
          <a:xfrm>
            <a:off x="8600390" y="2132073"/>
            <a:ext cx="0" cy="37333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D3FEF6A7-7C84-46F6-A6AE-FC967F0C91C8}"/>
              </a:ext>
            </a:extLst>
          </p:cNvPr>
          <p:cNvSpPr>
            <a:spLocks noGrp="1"/>
          </p:cNvSpPr>
          <p:nvPr>
            <p:ph type="body" sz="quarter" idx="22" hasCustomPrompt="1"/>
          </p:nvPr>
        </p:nvSpPr>
        <p:spPr>
          <a:xfrm>
            <a:off x="636550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7" name="Text Placeholder 33">
            <a:extLst>
              <a:ext uri="{FF2B5EF4-FFF2-40B4-BE49-F238E27FC236}">
                <a16:creationId xmlns:a16="http://schemas.microsoft.com/office/drawing/2014/main" id="{EC0D97D9-87A2-41D9-9B00-D59276F976A4}"/>
              </a:ext>
            </a:extLst>
          </p:cNvPr>
          <p:cNvSpPr>
            <a:spLocks noGrp="1"/>
          </p:cNvSpPr>
          <p:nvPr>
            <p:ph type="body" sz="quarter" idx="23" hasCustomPrompt="1"/>
          </p:nvPr>
        </p:nvSpPr>
        <p:spPr>
          <a:xfrm>
            <a:off x="636550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0" name="Text Placeholder 33">
            <a:extLst>
              <a:ext uri="{FF2B5EF4-FFF2-40B4-BE49-F238E27FC236}">
                <a16:creationId xmlns:a16="http://schemas.microsoft.com/office/drawing/2014/main" id="{6A1B23E0-E67D-4A8E-818E-FE560637E512}"/>
              </a:ext>
            </a:extLst>
          </p:cNvPr>
          <p:cNvSpPr>
            <a:spLocks noGrp="1"/>
          </p:cNvSpPr>
          <p:nvPr>
            <p:ph type="body" sz="quarter" idx="24" hasCustomPrompt="1"/>
          </p:nvPr>
        </p:nvSpPr>
        <p:spPr>
          <a:xfrm>
            <a:off x="3261400"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41" name="Text Placeholder 33">
            <a:extLst>
              <a:ext uri="{FF2B5EF4-FFF2-40B4-BE49-F238E27FC236}">
                <a16:creationId xmlns:a16="http://schemas.microsoft.com/office/drawing/2014/main" id="{1E80D2AF-B44F-4A65-983A-663AE7F2D982}"/>
              </a:ext>
            </a:extLst>
          </p:cNvPr>
          <p:cNvSpPr>
            <a:spLocks noGrp="1"/>
          </p:cNvSpPr>
          <p:nvPr>
            <p:ph type="body" sz="quarter" idx="25" hasCustomPrompt="1"/>
          </p:nvPr>
        </p:nvSpPr>
        <p:spPr>
          <a:xfrm>
            <a:off x="3261400"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2" name="Text Placeholder 33">
            <a:extLst>
              <a:ext uri="{FF2B5EF4-FFF2-40B4-BE49-F238E27FC236}">
                <a16:creationId xmlns:a16="http://schemas.microsoft.com/office/drawing/2014/main" id="{31D8220F-F873-4779-A443-A39D6374BAD7}"/>
              </a:ext>
            </a:extLst>
          </p:cNvPr>
          <p:cNvSpPr>
            <a:spLocks noGrp="1"/>
          </p:cNvSpPr>
          <p:nvPr>
            <p:ph type="body" sz="quarter" idx="26" hasCustomPrompt="1"/>
          </p:nvPr>
        </p:nvSpPr>
        <p:spPr>
          <a:xfrm>
            <a:off x="9089898" y="4992306"/>
            <a:ext cx="2386447"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43" name="Text Placeholder 33">
            <a:extLst>
              <a:ext uri="{FF2B5EF4-FFF2-40B4-BE49-F238E27FC236}">
                <a16:creationId xmlns:a16="http://schemas.microsoft.com/office/drawing/2014/main" id="{8CA9C40B-8046-4989-924D-BAA26A604816}"/>
              </a:ext>
            </a:extLst>
          </p:cNvPr>
          <p:cNvSpPr>
            <a:spLocks noGrp="1"/>
          </p:cNvSpPr>
          <p:nvPr>
            <p:ph type="body" sz="quarter" idx="27" hasCustomPrompt="1"/>
          </p:nvPr>
        </p:nvSpPr>
        <p:spPr>
          <a:xfrm>
            <a:off x="9089898" y="5522003"/>
            <a:ext cx="2386447"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44" name="Picture Placeholder 26">
            <a:extLst>
              <a:ext uri="{FF2B5EF4-FFF2-40B4-BE49-F238E27FC236}">
                <a16:creationId xmlns:a16="http://schemas.microsoft.com/office/drawing/2014/main" id="{48FE29D3-789C-4F21-96E5-ACF4B2603FB1}"/>
              </a:ext>
            </a:extLst>
          </p:cNvPr>
          <p:cNvSpPr>
            <a:spLocks noGrp="1"/>
          </p:cNvSpPr>
          <p:nvPr>
            <p:ph type="pic" sz="quarter" idx="28"/>
          </p:nvPr>
        </p:nvSpPr>
        <p:spPr>
          <a:xfrm>
            <a:off x="3256450" y="3107709"/>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45" name="Picture Placeholder 26">
            <a:extLst>
              <a:ext uri="{FF2B5EF4-FFF2-40B4-BE49-F238E27FC236}">
                <a16:creationId xmlns:a16="http://schemas.microsoft.com/office/drawing/2014/main" id="{108056CC-29AF-413C-B9A6-9D3E72FB8B05}"/>
              </a:ext>
            </a:extLst>
          </p:cNvPr>
          <p:cNvSpPr>
            <a:spLocks noGrp="1"/>
          </p:cNvSpPr>
          <p:nvPr>
            <p:ph type="pic" sz="quarter" idx="29"/>
          </p:nvPr>
        </p:nvSpPr>
        <p:spPr>
          <a:xfrm>
            <a:off x="6345621" y="3182837"/>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46" name="Picture Placeholder 26">
            <a:extLst>
              <a:ext uri="{FF2B5EF4-FFF2-40B4-BE49-F238E27FC236}">
                <a16:creationId xmlns:a16="http://schemas.microsoft.com/office/drawing/2014/main" id="{D9863B95-88A1-4E09-8C9C-73386BB3EAD1}"/>
              </a:ext>
            </a:extLst>
          </p:cNvPr>
          <p:cNvSpPr>
            <a:spLocks noGrp="1"/>
          </p:cNvSpPr>
          <p:nvPr>
            <p:ph type="pic" sz="quarter" idx="30"/>
          </p:nvPr>
        </p:nvSpPr>
        <p:spPr>
          <a:xfrm>
            <a:off x="9000751" y="3161817"/>
            <a:ext cx="1828799" cy="1828800"/>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25" name="Date Placeholder 2">
            <a:extLst>
              <a:ext uri="{FF2B5EF4-FFF2-40B4-BE49-F238E27FC236}">
                <a16:creationId xmlns:a16="http://schemas.microsoft.com/office/drawing/2014/main" id="{7B703939-1531-F111-6FAF-BE6C93FFB9B2}"/>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26" name="Footer Placeholder 3">
            <a:extLst>
              <a:ext uri="{FF2B5EF4-FFF2-40B4-BE49-F238E27FC236}">
                <a16:creationId xmlns:a16="http://schemas.microsoft.com/office/drawing/2014/main" id="{E2CC3C94-7237-DADD-613B-09006102DA7A}"/>
              </a:ext>
            </a:extLst>
          </p:cNvPr>
          <p:cNvSpPr>
            <a:spLocks noGrp="1"/>
          </p:cNvSpPr>
          <p:nvPr>
            <p:ph type="ftr" sz="quarter" idx="11"/>
          </p:nvPr>
        </p:nvSpPr>
        <p:spPr>
          <a:xfrm>
            <a:off x="1680679" y="6164663"/>
            <a:ext cx="6037730" cy="365125"/>
          </a:xfrm>
        </p:spPr>
        <p:txBody>
          <a:bodyPr/>
          <a:lstStyle/>
          <a:p>
            <a:endParaRPr lang="en-US"/>
          </a:p>
        </p:txBody>
      </p:sp>
      <p:sp>
        <p:nvSpPr>
          <p:cNvPr id="27" name="Slide Number Placeholder 4">
            <a:extLst>
              <a:ext uri="{FF2B5EF4-FFF2-40B4-BE49-F238E27FC236}">
                <a16:creationId xmlns:a16="http://schemas.microsoft.com/office/drawing/2014/main" id="{2E53EFD8-91D2-CCA8-5281-5C2FCD6B1BE4}"/>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31" name="Picture 30">
            <a:extLst>
              <a:ext uri="{FF2B5EF4-FFF2-40B4-BE49-F238E27FC236}">
                <a16:creationId xmlns:a16="http://schemas.microsoft.com/office/drawing/2014/main" id="{2F1A03C3-2E6C-355F-44A8-2CA85729A9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66859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ice to Meet You - 4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grpSp>
        <p:nvGrpSpPr>
          <p:cNvPr id="2" name="Group 1">
            <a:extLst>
              <a:ext uri="{FF2B5EF4-FFF2-40B4-BE49-F238E27FC236}">
                <a16:creationId xmlns:a16="http://schemas.microsoft.com/office/drawing/2014/main" id="{74EB6F55-2928-0836-547A-0A9A28C8B646}"/>
              </a:ext>
            </a:extLst>
          </p:cNvPr>
          <p:cNvGrpSpPr/>
          <p:nvPr userDrawn="1"/>
        </p:nvGrpSpPr>
        <p:grpSpPr>
          <a:xfrm rot="4331276">
            <a:off x="9728726" y="3314013"/>
            <a:ext cx="1445174" cy="1975210"/>
            <a:chOff x="8423993" y="2064447"/>
            <a:chExt cx="2216264" cy="3029106"/>
          </a:xfrm>
        </p:grpSpPr>
        <p:pic>
          <p:nvPicPr>
            <p:cNvPr id="10" name="Picture 9" descr="Shape, circle&#10;&#10;Description automatically generated">
              <a:extLst>
                <a:ext uri="{FF2B5EF4-FFF2-40B4-BE49-F238E27FC236}">
                  <a16:creationId xmlns:a16="http://schemas.microsoft.com/office/drawing/2014/main" id="{693D74CE-694A-08DB-427F-7896B436C0A0}"/>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1" name="Oval 10">
              <a:extLst>
                <a:ext uri="{FF2B5EF4-FFF2-40B4-BE49-F238E27FC236}">
                  <a16:creationId xmlns:a16="http://schemas.microsoft.com/office/drawing/2014/main" id="{EB99CBA7-32FB-A3CB-0BAB-20897985A30D}"/>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1E713EB-015E-09EA-4052-8C01EEBC39D0}"/>
              </a:ext>
            </a:extLst>
          </p:cNvPr>
          <p:cNvGrpSpPr/>
          <p:nvPr userDrawn="1"/>
        </p:nvGrpSpPr>
        <p:grpSpPr>
          <a:xfrm>
            <a:off x="4750564" y="3364194"/>
            <a:ext cx="1876888" cy="1760924"/>
            <a:chOff x="2084278" y="198333"/>
            <a:chExt cx="2775093" cy="2603634"/>
          </a:xfrm>
        </p:grpSpPr>
        <p:pic>
          <p:nvPicPr>
            <p:cNvPr id="25" name="Picture 24" descr="Shape, circle&#10;&#10;Description automatically generated">
              <a:extLst>
                <a:ext uri="{FF2B5EF4-FFF2-40B4-BE49-F238E27FC236}">
                  <a16:creationId xmlns:a16="http://schemas.microsoft.com/office/drawing/2014/main" id="{31802AB6-0124-BDEA-0614-D3A1F1B56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26" name="Oval 25">
              <a:extLst>
                <a:ext uri="{FF2B5EF4-FFF2-40B4-BE49-F238E27FC236}">
                  <a16:creationId xmlns:a16="http://schemas.microsoft.com/office/drawing/2014/main" id="{E994F8A7-DAF3-E2AA-F30F-088AF9F1674D}"/>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A66D9B2-DC04-DB5A-169F-41491501A748}"/>
              </a:ext>
            </a:extLst>
          </p:cNvPr>
          <p:cNvGrpSpPr/>
          <p:nvPr userDrawn="1"/>
        </p:nvGrpSpPr>
        <p:grpSpPr>
          <a:xfrm flipH="1">
            <a:off x="7107136" y="3356362"/>
            <a:ext cx="1876888" cy="1760924"/>
            <a:chOff x="2084278" y="198333"/>
            <a:chExt cx="2775093" cy="2603634"/>
          </a:xfrm>
        </p:grpSpPr>
        <p:pic>
          <p:nvPicPr>
            <p:cNvPr id="31" name="Picture 30" descr="Shape, circle&#10;&#10;Description automatically generated">
              <a:extLst>
                <a:ext uri="{FF2B5EF4-FFF2-40B4-BE49-F238E27FC236}">
                  <a16:creationId xmlns:a16="http://schemas.microsoft.com/office/drawing/2014/main" id="{F7556D1A-0BBD-6656-B535-0FD326B2BA88}"/>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32" name="Oval 31">
              <a:extLst>
                <a:ext uri="{FF2B5EF4-FFF2-40B4-BE49-F238E27FC236}">
                  <a16:creationId xmlns:a16="http://schemas.microsoft.com/office/drawing/2014/main" id="{20E431FF-083F-CDA4-E1B6-DE08CD84AF6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B783B54-7EB1-1F14-2C89-E54019F6E02A}"/>
              </a:ext>
            </a:extLst>
          </p:cNvPr>
          <p:cNvGrpSpPr/>
          <p:nvPr userDrawn="1"/>
        </p:nvGrpSpPr>
        <p:grpSpPr>
          <a:xfrm rot="425498">
            <a:off x="2825706" y="3158655"/>
            <a:ext cx="1445174" cy="1975210"/>
            <a:chOff x="8423993" y="2064447"/>
            <a:chExt cx="2216264" cy="3029106"/>
          </a:xfrm>
        </p:grpSpPr>
        <p:pic>
          <p:nvPicPr>
            <p:cNvPr id="39" name="Picture 38" descr="Shape, circle&#10;&#10;Description automatically generated">
              <a:extLst>
                <a:ext uri="{FF2B5EF4-FFF2-40B4-BE49-F238E27FC236}">
                  <a16:creationId xmlns:a16="http://schemas.microsoft.com/office/drawing/2014/main" id="{778DFA48-AF76-6BA2-D4B7-67E3D6603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47" name="Oval 46">
              <a:extLst>
                <a:ext uri="{FF2B5EF4-FFF2-40B4-BE49-F238E27FC236}">
                  <a16:creationId xmlns:a16="http://schemas.microsoft.com/office/drawing/2014/main" id="{92316657-7314-B538-C4E8-5063B3ADBF3F}"/>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a:extLst>
              <a:ext uri="{FF2B5EF4-FFF2-40B4-BE49-F238E27FC236}">
                <a16:creationId xmlns:a16="http://schemas.microsoft.com/office/drawing/2014/main" id="{415903B1-02DE-B8C9-E8CC-8B31B319935B}"/>
              </a:ext>
            </a:extLst>
          </p:cNvPr>
          <p:cNvCxnSpPr>
            <a:cxnSpLocks/>
          </p:cNvCxnSpPr>
          <p:nvPr userDrawn="1"/>
        </p:nvCxnSpPr>
        <p:spPr>
          <a:xfrm>
            <a:off x="690720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5A1A23D-3956-FEAB-517E-92A6875C53E0}"/>
              </a:ext>
            </a:extLst>
          </p:cNvPr>
          <p:cNvCxnSpPr>
            <a:cxnSpLocks/>
          </p:cNvCxnSpPr>
          <p:nvPr userDrawn="1"/>
        </p:nvCxnSpPr>
        <p:spPr>
          <a:xfrm>
            <a:off x="4605436"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1676CA-D9CC-3E40-7266-990173584EC6}"/>
              </a:ext>
            </a:extLst>
          </p:cNvPr>
          <p:cNvCxnSpPr>
            <a:cxnSpLocks/>
          </p:cNvCxnSpPr>
          <p:nvPr userDrawn="1"/>
        </p:nvCxnSpPr>
        <p:spPr>
          <a:xfrm>
            <a:off x="929001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4" name="Picture Placeholder 26">
            <a:extLst>
              <a:ext uri="{FF2B5EF4-FFF2-40B4-BE49-F238E27FC236}">
                <a16:creationId xmlns:a16="http://schemas.microsoft.com/office/drawing/2014/main" id="{871FE7D0-0678-1E22-A812-0F1A3F904C04}"/>
              </a:ext>
            </a:extLst>
          </p:cNvPr>
          <p:cNvSpPr>
            <a:spLocks noGrp="1"/>
          </p:cNvSpPr>
          <p:nvPr userDrawn="1">
            <p:ph type="pic" sz="quarter" idx="46"/>
          </p:nvPr>
        </p:nvSpPr>
        <p:spPr>
          <a:xfrm>
            <a:off x="2937163" y="3835306"/>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5" name="Picture Placeholder 26">
            <a:extLst>
              <a:ext uri="{FF2B5EF4-FFF2-40B4-BE49-F238E27FC236}">
                <a16:creationId xmlns:a16="http://schemas.microsoft.com/office/drawing/2014/main" id="{67D5B3EB-19A8-A2B8-FBDA-7A4628EDCA38}"/>
              </a:ext>
            </a:extLst>
          </p:cNvPr>
          <p:cNvSpPr>
            <a:spLocks noGrp="1"/>
          </p:cNvSpPr>
          <p:nvPr userDrawn="1">
            <p:ph type="pic" sz="quarter" idx="47"/>
          </p:nvPr>
        </p:nvSpPr>
        <p:spPr>
          <a:xfrm>
            <a:off x="4876941"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6" name="Picture Placeholder 26">
            <a:extLst>
              <a:ext uri="{FF2B5EF4-FFF2-40B4-BE49-F238E27FC236}">
                <a16:creationId xmlns:a16="http://schemas.microsoft.com/office/drawing/2014/main" id="{E2A1B7F2-B0BC-934D-B12F-82FD63C43CC6}"/>
              </a:ext>
            </a:extLst>
          </p:cNvPr>
          <p:cNvSpPr>
            <a:spLocks noGrp="1"/>
          </p:cNvSpPr>
          <p:nvPr userDrawn="1">
            <p:ph type="pic" sz="quarter" idx="48"/>
          </p:nvPr>
        </p:nvSpPr>
        <p:spPr>
          <a:xfrm>
            <a:off x="7635387"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7" name="Picture Placeholder 26">
            <a:extLst>
              <a:ext uri="{FF2B5EF4-FFF2-40B4-BE49-F238E27FC236}">
                <a16:creationId xmlns:a16="http://schemas.microsoft.com/office/drawing/2014/main" id="{B74D6BC9-24A4-8373-1036-8FCD7E64CE2B}"/>
              </a:ext>
            </a:extLst>
          </p:cNvPr>
          <p:cNvSpPr>
            <a:spLocks noGrp="1"/>
          </p:cNvSpPr>
          <p:nvPr userDrawn="1">
            <p:ph type="pic" sz="quarter" idx="49"/>
          </p:nvPr>
        </p:nvSpPr>
        <p:spPr>
          <a:xfrm>
            <a:off x="9573630"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8" name="Text Placeholder 33">
            <a:extLst>
              <a:ext uri="{FF2B5EF4-FFF2-40B4-BE49-F238E27FC236}">
                <a16:creationId xmlns:a16="http://schemas.microsoft.com/office/drawing/2014/main" id="{E74A2CA1-1605-D603-AD57-CC0D7370BD2D}"/>
              </a:ext>
            </a:extLst>
          </p:cNvPr>
          <p:cNvSpPr>
            <a:spLocks noGrp="1"/>
          </p:cNvSpPr>
          <p:nvPr>
            <p:ph type="body" sz="quarter" idx="24" hasCustomPrompt="1"/>
          </p:nvPr>
        </p:nvSpPr>
        <p:spPr>
          <a:xfrm>
            <a:off x="259391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69" name="Text Placeholder 33">
            <a:extLst>
              <a:ext uri="{FF2B5EF4-FFF2-40B4-BE49-F238E27FC236}">
                <a16:creationId xmlns:a16="http://schemas.microsoft.com/office/drawing/2014/main" id="{32CCC6DC-3B14-E2C8-2375-6EE1CC5E3385}"/>
              </a:ext>
            </a:extLst>
          </p:cNvPr>
          <p:cNvSpPr>
            <a:spLocks noGrp="1"/>
          </p:cNvSpPr>
          <p:nvPr>
            <p:ph type="body" sz="quarter" idx="25" hasCustomPrompt="1"/>
          </p:nvPr>
        </p:nvSpPr>
        <p:spPr>
          <a:xfrm>
            <a:off x="259391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70" name="Text Placeholder 33">
            <a:extLst>
              <a:ext uri="{FF2B5EF4-FFF2-40B4-BE49-F238E27FC236}">
                <a16:creationId xmlns:a16="http://schemas.microsoft.com/office/drawing/2014/main" id="{C0CB4CFA-C961-1387-A11E-00C1F57A5A2D}"/>
              </a:ext>
            </a:extLst>
          </p:cNvPr>
          <p:cNvSpPr>
            <a:spLocks noGrp="1"/>
          </p:cNvSpPr>
          <p:nvPr>
            <p:ph type="body" sz="quarter" idx="50" hasCustomPrompt="1"/>
          </p:nvPr>
        </p:nvSpPr>
        <p:spPr>
          <a:xfrm>
            <a:off x="4737381"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1" name="Text Placeholder 33">
            <a:extLst>
              <a:ext uri="{FF2B5EF4-FFF2-40B4-BE49-F238E27FC236}">
                <a16:creationId xmlns:a16="http://schemas.microsoft.com/office/drawing/2014/main" id="{6ACC1173-1EC0-A3A9-4A8C-8E2CB749D76F}"/>
              </a:ext>
            </a:extLst>
          </p:cNvPr>
          <p:cNvSpPr>
            <a:spLocks noGrp="1"/>
          </p:cNvSpPr>
          <p:nvPr>
            <p:ph type="body" sz="quarter" idx="51" hasCustomPrompt="1"/>
          </p:nvPr>
        </p:nvSpPr>
        <p:spPr>
          <a:xfrm>
            <a:off x="4737381"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72" name="Text Placeholder 33">
            <a:extLst>
              <a:ext uri="{FF2B5EF4-FFF2-40B4-BE49-F238E27FC236}">
                <a16:creationId xmlns:a16="http://schemas.microsoft.com/office/drawing/2014/main" id="{3E470DEF-2EAB-DE9B-A78E-66FBE41E3892}"/>
              </a:ext>
            </a:extLst>
          </p:cNvPr>
          <p:cNvSpPr>
            <a:spLocks noGrp="1"/>
          </p:cNvSpPr>
          <p:nvPr>
            <p:ph type="body" sz="quarter" idx="52" hasCustomPrompt="1"/>
          </p:nvPr>
        </p:nvSpPr>
        <p:spPr>
          <a:xfrm>
            <a:off x="7084736"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3" name="Text Placeholder 33">
            <a:extLst>
              <a:ext uri="{FF2B5EF4-FFF2-40B4-BE49-F238E27FC236}">
                <a16:creationId xmlns:a16="http://schemas.microsoft.com/office/drawing/2014/main" id="{FE51FA2D-A529-31B0-79FA-F710257505BA}"/>
              </a:ext>
            </a:extLst>
          </p:cNvPr>
          <p:cNvSpPr>
            <a:spLocks noGrp="1"/>
          </p:cNvSpPr>
          <p:nvPr>
            <p:ph type="body" sz="quarter" idx="53" hasCustomPrompt="1"/>
          </p:nvPr>
        </p:nvSpPr>
        <p:spPr>
          <a:xfrm>
            <a:off x="7084736"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74" name="Text Placeholder 33">
            <a:extLst>
              <a:ext uri="{FF2B5EF4-FFF2-40B4-BE49-F238E27FC236}">
                <a16:creationId xmlns:a16="http://schemas.microsoft.com/office/drawing/2014/main" id="{6EAA78DF-2BFB-E25B-6D30-C1A4FE61FFB8}"/>
              </a:ext>
            </a:extLst>
          </p:cNvPr>
          <p:cNvSpPr>
            <a:spLocks noGrp="1"/>
          </p:cNvSpPr>
          <p:nvPr>
            <p:ph type="body" sz="quarter" idx="54" hasCustomPrompt="1"/>
          </p:nvPr>
        </p:nvSpPr>
        <p:spPr>
          <a:xfrm>
            <a:off x="950817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5" name="Text Placeholder 33">
            <a:extLst>
              <a:ext uri="{FF2B5EF4-FFF2-40B4-BE49-F238E27FC236}">
                <a16:creationId xmlns:a16="http://schemas.microsoft.com/office/drawing/2014/main" id="{9281D023-AC51-7F55-060C-501BD42D5918}"/>
              </a:ext>
            </a:extLst>
          </p:cNvPr>
          <p:cNvSpPr>
            <a:spLocks noGrp="1"/>
          </p:cNvSpPr>
          <p:nvPr>
            <p:ph type="body" sz="quarter" idx="55" hasCustomPrompt="1"/>
          </p:nvPr>
        </p:nvSpPr>
        <p:spPr>
          <a:xfrm>
            <a:off x="950817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FE6CDE73-9799-6574-D539-F9A531F0A209}"/>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4" name="Footer Placeholder 3">
            <a:extLst>
              <a:ext uri="{FF2B5EF4-FFF2-40B4-BE49-F238E27FC236}">
                <a16:creationId xmlns:a16="http://schemas.microsoft.com/office/drawing/2014/main" id="{FEA0D8D4-54B5-B058-49F0-C0D0F39618CD}"/>
              </a:ext>
            </a:extLst>
          </p:cNvPr>
          <p:cNvSpPr>
            <a:spLocks noGrp="1"/>
          </p:cNvSpPr>
          <p:nvPr>
            <p:ph type="ftr" sz="quarter" idx="11"/>
          </p:nvPr>
        </p:nvSpPr>
        <p:spPr>
          <a:xfrm>
            <a:off x="1680679" y="6164663"/>
            <a:ext cx="6037730" cy="365125"/>
          </a:xfrm>
        </p:spPr>
        <p:txBody>
          <a:bodyPr/>
          <a:lstStyle/>
          <a:p>
            <a:endParaRPr lang="en-US"/>
          </a:p>
        </p:txBody>
      </p:sp>
      <p:sp>
        <p:nvSpPr>
          <p:cNvPr id="5" name="Slide Number Placeholder 4">
            <a:extLst>
              <a:ext uri="{FF2B5EF4-FFF2-40B4-BE49-F238E27FC236}">
                <a16:creationId xmlns:a16="http://schemas.microsoft.com/office/drawing/2014/main" id="{F1734B7A-C118-37D9-7E47-96E9DE7E6029}"/>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7" name="Picture 6">
            <a:extLst>
              <a:ext uri="{FF2B5EF4-FFF2-40B4-BE49-F238E27FC236}">
                <a16:creationId xmlns:a16="http://schemas.microsoft.com/office/drawing/2014/main" id="{C66C1FD5-09A9-317D-CAEC-732CB6869B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403069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ice to Meet You - 5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grpSp>
        <p:nvGrpSpPr>
          <p:cNvPr id="2" name="Group 1">
            <a:extLst>
              <a:ext uri="{FF2B5EF4-FFF2-40B4-BE49-F238E27FC236}">
                <a16:creationId xmlns:a16="http://schemas.microsoft.com/office/drawing/2014/main" id="{74EB6F55-2928-0836-547A-0A9A28C8B646}"/>
              </a:ext>
            </a:extLst>
          </p:cNvPr>
          <p:cNvGrpSpPr/>
          <p:nvPr userDrawn="1"/>
        </p:nvGrpSpPr>
        <p:grpSpPr>
          <a:xfrm rot="4331276">
            <a:off x="9728726" y="3314013"/>
            <a:ext cx="1445174" cy="1975210"/>
            <a:chOff x="8423993" y="2064447"/>
            <a:chExt cx="2216264" cy="3029106"/>
          </a:xfrm>
        </p:grpSpPr>
        <p:pic>
          <p:nvPicPr>
            <p:cNvPr id="10" name="Picture 9" descr="Shape, circle&#10;&#10;Description automatically generated">
              <a:extLst>
                <a:ext uri="{FF2B5EF4-FFF2-40B4-BE49-F238E27FC236}">
                  <a16:creationId xmlns:a16="http://schemas.microsoft.com/office/drawing/2014/main" id="{693D74CE-694A-08DB-427F-7896B436C0A0}"/>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1" name="Oval 10">
              <a:extLst>
                <a:ext uri="{FF2B5EF4-FFF2-40B4-BE49-F238E27FC236}">
                  <a16:creationId xmlns:a16="http://schemas.microsoft.com/office/drawing/2014/main" id="{EB99CBA7-32FB-A3CB-0BAB-20897985A30D}"/>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1E713EB-015E-09EA-4052-8C01EEBC39D0}"/>
              </a:ext>
            </a:extLst>
          </p:cNvPr>
          <p:cNvGrpSpPr/>
          <p:nvPr userDrawn="1"/>
        </p:nvGrpSpPr>
        <p:grpSpPr>
          <a:xfrm>
            <a:off x="4750564" y="3364194"/>
            <a:ext cx="1876888" cy="1760924"/>
            <a:chOff x="2084278" y="198333"/>
            <a:chExt cx="2775093" cy="2603634"/>
          </a:xfrm>
        </p:grpSpPr>
        <p:pic>
          <p:nvPicPr>
            <p:cNvPr id="25" name="Picture 24" descr="Shape, circle&#10;&#10;Description automatically generated">
              <a:extLst>
                <a:ext uri="{FF2B5EF4-FFF2-40B4-BE49-F238E27FC236}">
                  <a16:creationId xmlns:a16="http://schemas.microsoft.com/office/drawing/2014/main" id="{31802AB6-0124-BDEA-0614-D3A1F1B56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26" name="Oval 25">
              <a:extLst>
                <a:ext uri="{FF2B5EF4-FFF2-40B4-BE49-F238E27FC236}">
                  <a16:creationId xmlns:a16="http://schemas.microsoft.com/office/drawing/2014/main" id="{E994F8A7-DAF3-E2AA-F30F-088AF9F1674D}"/>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A66D9B2-DC04-DB5A-169F-41491501A748}"/>
              </a:ext>
            </a:extLst>
          </p:cNvPr>
          <p:cNvGrpSpPr/>
          <p:nvPr userDrawn="1"/>
        </p:nvGrpSpPr>
        <p:grpSpPr>
          <a:xfrm flipH="1">
            <a:off x="7107136" y="3356362"/>
            <a:ext cx="1876888" cy="1760924"/>
            <a:chOff x="2084278" y="198333"/>
            <a:chExt cx="2775093" cy="2603634"/>
          </a:xfrm>
        </p:grpSpPr>
        <p:pic>
          <p:nvPicPr>
            <p:cNvPr id="31" name="Picture 30" descr="Shape, circle&#10;&#10;Description automatically generated">
              <a:extLst>
                <a:ext uri="{FF2B5EF4-FFF2-40B4-BE49-F238E27FC236}">
                  <a16:creationId xmlns:a16="http://schemas.microsoft.com/office/drawing/2014/main" id="{F7556D1A-0BBD-6656-B535-0FD326B2BA88}"/>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32" name="Oval 31">
              <a:extLst>
                <a:ext uri="{FF2B5EF4-FFF2-40B4-BE49-F238E27FC236}">
                  <a16:creationId xmlns:a16="http://schemas.microsoft.com/office/drawing/2014/main" id="{20E431FF-083F-CDA4-E1B6-DE08CD84AF6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C71C58D-5B5A-7A7D-96B7-85BE35442B42}"/>
              </a:ext>
            </a:extLst>
          </p:cNvPr>
          <p:cNvGrpSpPr/>
          <p:nvPr userDrawn="1"/>
        </p:nvGrpSpPr>
        <p:grpSpPr>
          <a:xfrm>
            <a:off x="579931" y="3364178"/>
            <a:ext cx="1766091" cy="1711166"/>
            <a:chOff x="4768783" y="2143059"/>
            <a:chExt cx="2642503" cy="2560320"/>
          </a:xfrm>
        </p:grpSpPr>
        <p:pic>
          <p:nvPicPr>
            <p:cNvPr id="34" name="Picture 33" descr="Shape, circle&#10;&#10;Description automatically generated">
              <a:extLst>
                <a:ext uri="{FF2B5EF4-FFF2-40B4-BE49-F238E27FC236}">
                  <a16:creationId xmlns:a16="http://schemas.microsoft.com/office/drawing/2014/main" id="{75FF402B-ABCA-AC8B-018A-5A723E3F1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783" y="2143059"/>
              <a:ext cx="2642503" cy="2560320"/>
            </a:xfrm>
            <a:prstGeom prst="rect">
              <a:avLst/>
            </a:prstGeom>
          </p:spPr>
        </p:pic>
        <p:sp>
          <p:nvSpPr>
            <p:cNvPr id="35" name="Oval 34">
              <a:extLst>
                <a:ext uri="{FF2B5EF4-FFF2-40B4-BE49-F238E27FC236}">
                  <a16:creationId xmlns:a16="http://schemas.microsoft.com/office/drawing/2014/main" id="{A57EAF4A-5924-5F4A-904D-0A5BDBBE1281}"/>
                </a:ext>
              </a:extLst>
            </p:cNvPr>
            <p:cNvSpPr/>
            <p:nvPr/>
          </p:nvSpPr>
          <p:spPr>
            <a:xfrm>
              <a:off x="4962132" y="2664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B783B54-7EB1-1F14-2C89-E54019F6E02A}"/>
              </a:ext>
            </a:extLst>
          </p:cNvPr>
          <p:cNvGrpSpPr/>
          <p:nvPr userDrawn="1"/>
        </p:nvGrpSpPr>
        <p:grpSpPr>
          <a:xfrm rot="425498">
            <a:off x="2825706" y="3158655"/>
            <a:ext cx="1445174" cy="1975210"/>
            <a:chOff x="8423993" y="2064447"/>
            <a:chExt cx="2216264" cy="3029106"/>
          </a:xfrm>
        </p:grpSpPr>
        <p:pic>
          <p:nvPicPr>
            <p:cNvPr id="39" name="Picture 38" descr="Shape, circle&#10;&#10;Description automatically generated">
              <a:extLst>
                <a:ext uri="{FF2B5EF4-FFF2-40B4-BE49-F238E27FC236}">
                  <a16:creationId xmlns:a16="http://schemas.microsoft.com/office/drawing/2014/main" id="{778DFA48-AF76-6BA2-D4B7-67E3D6603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47" name="Oval 46">
              <a:extLst>
                <a:ext uri="{FF2B5EF4-FFF2-40B4-BE49-F238E27FC236}">
                  <a16:creationId xmlns:a16="http://schemas.microsoft.com/office/drawing/2014/main" id="{92316657-7314-B538-C4E8-5063B3ADBF3F}"/>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a:extLst>
              <a:ext uri="{FF2B5EF4-FFF2-40B4-BE49-F238E27FC236}">
                <a16:creationId xmlns:a16="http://schemas.microsoft.com/office/drawing/2014/main" id="{415903B1-02DE-B8C9-E8CC-8B31B319935B}"/>
              </a:ext>
            </a:extLst>
          </p:cNvPr>
          <p:cNvCxnSpPr>
            <a:cxnSpLocks/>
          </p:cNvCxnSpPr>
          <p:nvPr userDrawn="1"/>
        </p:nvCxnSpPr>
        <p:spPr>
          <a:xfrm>
            <a:off x="690720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5A1A23D-3956-FEAB-517E-92A6875C53E0}"/>
              </a:ext>
            </a:extLst>
          </p:cNvPr>
          <p:cNvCxnSpPr>
            <a:cxnSpLocks/>
          </p:cNvCxnSpPr>
          <p:nvPr userDrawn="1"/>
        </p:nvCxnSpPr>
        <p:spPr>
          <a:xfrm>
            <a:off x="4605436"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475097-A7B4-763B-023B-427E12710FE0}"/>
              </a:ext>
            </a:extLst>
          </p:cNvPr>
          <p:cNvCxnSpPr>
            <a:cxnSpLocks/>
          </p:cNvCxnSpPr>
          <p:nvPr userDrawn="1"/>
        </p:nvCxnSpPr>
        <p:spPr>
          <a:xfrm>
            <a:off x="2587746"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1676CA-D9CC-3E40-7266-990173584EC6}"/>
              </a:ext>
            </a:extLst>
          </p:cNvPr>
          <p:cNvCxnSpPr>
            <a:cxnSpLocks/>
          </p:cNvCxnSpPr>
          <p:nvPr userDrawn="1"/>
        </p:nvCxnSpPr>
        <p:spPr>
          <a:xfrm>
            <a:off x="9290012" y="3356362"/>
            <a:ext cx="0" cy="26910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Picture Placeholder 26">
            <a:extLst>
              <a:ext uri="{FF2B5EF4-FFF2-40B4-BE49-F238E27FC236}">
                <a16:creationId xmlns:a16="http://schemas.microsoft.com/office/drawing/2014/main" id="{BC4F456A-E80F-0A46-4E10-F93BD5943D84}"/>
              </a:ext>
            </a:extLst>
          </p:cNvPr>
          <p:cNvSpPr>
            <a:spLocks noGrp="1"/>
          </p:cNvSpPr>
          <p:nvPr userDrawn="1">
            <p:ph type="pic" sz="quarter" idx="45"/>
          </p:nvPr>
        </p:nvSpPr>
        <p:spPr>
          <a:xfrm>
            <a:off x="701265" y="3665589"/>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4" name="Picture Placeholder 26">
            <a:extLst>
              <a:ext uri="{FF2B5EF4-FFF2-40B4-BE49-F238E27FC236}">
                <a16:creationId xmlns:a16="http://schemas.microsoft.com/office/drawing/2014/main" id="{871FE7D0-0678-1E22-A812-0F1A3F904C04}"/>
              </a:ext>
            </a:extLst>
          </p:cNvPr>
          <p:cNvSpPr>
            <a:spLocks noGrp="1"/>
          </p:cNvSpPr>
          <p:nvPr userDrawn="1">
            <p:ph type="pic" sz="quarter" idx="46"/>
          </p:nvPr>
        </p:nvSpPr>
        <p:spPr>
          <a:xfrm>
            <a:off x="2937163" y="3835306"/>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5" name="Picture Placeholder 26">
            <a:extLst>
              <a:ext uri="{FF2B5EF4-FFF2-40B4-BE49-F238E27FC236}">
                <a16:creationId xmlns:a16="http://schemas.microsoft.com/office/drawing/2014/main" id="{67D5B3EB-19A8-A2B8-FBDA-7A4628EDCA38}"/>
              </a:ext>
            </a:extLst>
          </p:cNvPr>
          <p:cNvSpPr>
            <a:spLocks noGrp="1"/>
          </p:cNvSpPr>
          <p:nvPr userDrawn="1">
            <p:ph type="pic" sz="quarter" idx="47"/>
          </p:nvPr>
        </p:nvSpPr>
        <p:spPr>
          <a:xfrm>
            <a:off x="4876941"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6" name="Picture Placeholder 26">
            <a:extLst>
              <a:ext uri="{FF2B5EF4-FFF2-40B4-BE49-F238E27FC236}">
                <a16:creationId xmlns:a16="http://schemas.microsoft.com/office/drawing/2014/main" id="{E2A1B7F2-B0BC-934D-B12F-82FD63C43CC6}"/>
              </a:ext>
            </a:extLst>
          </p:cNvPr>
          <p:cNvSpPr>
            <a:spLocks noGrp="1"/>
          </p:cNvSpPr>
          <p:nvPr userDrawn="1">
            <p:ph type="pic" sz="quarter" idx="48"/>
          </p:nvPr>
        </p:nvSpPr>
        <p:spPr>
          <a:xfrm>
            <a:off x="7635387"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7" name="Picture Placeholder 26">
            <a:extLst>
              <a:ext uri="{FF2B5EF4-FFF2-40B4-BE49-F238E27FC236}">
                <a16:creationId xmlns:a16="http://schemas.microsoft.com/office/drawing/2014/main" id="{B74D6BC9-24A4-8373-1036-8FCD7E64CE2B}"/>
              </a:ext>
            </a:extLst>
          </p:cNvPr>
          <p:cNvSpPr>
            <a:spLocks noGrp="1"/>
          </p:cNvSpPr>
          <p:nvPr userDrawn="1">
            <p:ph type="pic" sz="quarter" idx="49"/>
          </p:nvPr>
        </p:nvSpPr>
        <p:spPr>
          <a:xfrm>
            <a:off x="9573630" y="3788008"/>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7" name="Text Placeholder 33">
            <a:extLst>
              <a:ext uri="{FF2B5EF4-FFF2-40B4-BE49-F238E27FC236}">
                <a16:creationId xmlns:a16="http://schemas.microsoft.com/office/drawing/2014/main" id="{521263AF-78B5-079E-608A-FF1C17903F6D}"/>
              </a:ext>
            </a:extLst>
          </p:cNvPr>
          <p:cNvSpPr>
            <a:spLocks noGrp="1"/>
          </p:cNvSpPr>
          <p:nvPr>
            <p:ph type="body" sz="quarter" idx="24" hasCustomPrompt="1"/>
          </p:nvPr>
        </p:nvSpPr>
        <p:spPr>
          <a:xfrm>
            <a:off x="259391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8" name="Text Placeholder 33">
            <a:extLst>
              <a:ext uri="{FF2B5EF4-FFF2-40B4-BE49-F238E27FC236}">
                <a16:creationId xmlns:a16="http://schemas.microsoft.com/office/drawing/2014/main" id="{C6936E7A-580D-B546-4FED-B6D1233A8266}"/>
              </a:ext>
            </a:extLst>
          </p:cNvPr>
          <p:cNvSpPr>
            <a:spLocks noGrp="1"/>
          </p:cNvSpPr>
          <p:nvPr>
            <p:ph type="body" sz="quarter" idx="25" hasCustomPrompt="1"/>
          </p:nvPr>
        </p:nvSpPr>
        <p:spPr>
          <a:xfrm>
            <a:off x="259391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9" name="Text Placeholder 33">
            <a:extLst>
              <a:ext uri="{FF2B5EF4-FFF2-40B4-BE49-F238E27FC236}">
                <a16:creationId xmlns:a16="http://schemas.microsoft.com/office/drawing/2014/main" id="{C0588C00-D12F-B5E0-BBB6-0E76DA66F8D8}"/>
              </a:ext>
            </a:extLst>
          </p:cNvPr>
          <p:cNvSpPr>
            <a:spLocks noGrp="1"/>
          </p:cNvSpPr>
          <p:nvPr>
            <p:ph type="body" sz="quarter" idx="50" hasCustomPrompt="1"/>
          </p:nvPr>
        </p:nvSpPr>
        <p:spPr>
          <a:xfrm>
            <a:off x="46481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14" name="Text Placeholder 33">
            <a:extLst>
              <a:ext uri="{FF2B5EF4-FFF2-40B4-BE49-F238E27FC236}">
                <a16:creationId xmlns:a16="http://schemas.microsoft.com/office/drawing/2014/main" id="{AED95F0C-7E57-3AAE-D7FA-EB48E9DE3C09}"/>
              </a:ext>
            </a:extLst>
          </p:cNvPr>
          <p:cNvSpPr>
            <a:spLocks noGrp="1"/>
          </p:cNvSpPr>
          <p:nvPr>
            <p:ph type="body" sz="quarter" idx="51" hasCustomPrompt="1"/>
          </p:nvPr>
        </p:nvSpPr>
        <p:spPr>
          <a:xfrm>
            <a:off x="46481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15" name="Text Placeholder 33">
            <a:extLst>
              <a:ext uri="{FF2B5EF4-FFF2-40B4-BE49-F238E27FC236}">
                <a16:creationId xmlns:a16="http://schemas.microsoft.com/office/drawing/2014/main" id="{94BC64F9-5897-4B2C-828C-6BA60766EA72}"/>
              </a:ext>
            </a:extLst>
          </p:cNvPr>
          <p:cNvSpPr>
            <a:spLocks noGrp="1"/>
          </p:cNvSpPr>
          <p:nvPr>
            <p:ph type="body" sz="quarter" idx="52" hasCustomPrompt="1"/>
          </p:nvPr>
        </p:nvSpPr>
        <p:spPr>
          <a:xfrm>
            <a:off x="4770239"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16" name="Text Placeholder 33">
            <a:extLst>
              <a:ext uri="{FF2B5EF4-FFF2-40B4-BE49-F238E27FC236}">
                <a16:creationId xmlns:a16="http://schemas.microsoft.com/office/drawing/2014/main" id="{7E2275E8-9E21-D2EB-AAFD-FED0392CE6BA}"/>
              </a:ext>
            </a:extLst>
          </p:cNvPr>
          <p:cNvSpPr>
            <a:spLocks noGrp="1"/>
          </p:cNvSpPr>
          <p:nvPr>
            <p:ph type="body" sz="quarter" idx="53" hasCustomPrompt="1"/>
          </p:nvPr>
        </p:nvSpPr>
        <p:spPr>
          <a:xfrm>
            <a:off x="4770239"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17" name="Text Placeholder 33">
            <a:extLst>
              <a:ext uri="{FF2B5EF4-FFF2-40B4-BE49-F238E27FC236}">
                <a16:creationId xmlns:a16="http://schemas.microsoft.com/office/drawing/2014/main" id="{4665E115-5830-6EAD-19A4-27253624C44A}"/>
              </a:ext>
            </a:extLst>
          </p:cNvPr>
          <p:cNvSpPr>
            <a:spLocks noGrp="1"/>
          </p:cNvSpPr>
          <p:nvPr>
            <p:ph type="body" sz="quarter" idx="54" hasCustomPrompt="1"/>
          </p:nvPr>
        </p:nvSpPr>
        <p:spPr>
          <a:xfrm>
            <a:off x="7085058"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18" name="Text Placeholder 33">
            <a:extLst>
              <a:ext uri="{FF2B5EF4-FFF2-40B4-BE49-F238E27FC236}">
                <a16:creationId xmlns:a16="http://schemas.microsoft.com/office/drawing/2014/main" id="{933F7322-6A42-F2FA-09B9-0FEB83012856}"/>
              </a:ext>
            </a:extLst>
          </p:cNvPr>
          <p:cNvSpPr>
            <a:spLocks noGrp="1"/>
          </p:cNvSpPr>
          <p:nvPr>
            <p:ph type="body" sz="quarter" idx="55" hasCustomPrompt="1"/>
          </p:nvPr>
        </p:nvSpPr>
        <p:spPr>
          <a:xfrm>
            <a:off x="7085058"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19" name="Text Placeholder 33">
            <a:extLst>
              <a:ext uri="{FF2B5EF4-FFF2-40B4-BE49-F238E27FC236}">
                <a16:creationId xmlns:a16="http://schemas.microsoft.com/office/drawing/2014/main" id="{36148AF8-4270-CBBD-4FEA-A4F314192EAB}"/>
              </a:ext>
            </a:extLst>
          </p:cNvPr>
          <p:cNvSpPr>
            <a:spLocks noGrp="1"/>
          </p:cNvSpPr>
          <p:nvPr>
            <p:ph type="body" sz="quarter" idx="56" hasCustomPrompt="1"/>
          </p:nvPr>
        </p:nvSpPr>
        <p:spPr>
          <a:xfrm>
            <a:off x="9447980" y="4992306"/>
            <a:ext cx="2006666" cy="613157"/>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21" name="Text Placeholder 33">
            <a:extLst>
              <a:ext uri="{FF2B5EF4-FFF2-40B4-BE49-F238E27FC236}">
                <a16:creationId xmlns:a16="http://schemas.microsoft.com/office/drawing/2014/main" id="{D39D6D08-BAC6-97B7-BC22-0F2E852E9647}"/>
              </a:ext>
            </a:extLst>
          </p:cNvPr>
          <p:cNvSpPr>
            <a:spLocks noGrp="1"/>
          </p:cNvSpPr>
          <p:nvPr>
            <p:ph type="body" sz="quarter" idx="57" hasCustomPrompt="1"/>
          </p:nvPr>
        </p:nvSpPr>
        <p:spPr>
          <a:xfrm>
            <a:off x="9447980" y="5522003"/>
            <a:ext cx="2006666"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3" name="Date Placeholder 2">
            <a:extLst>
              <a:ext uri="{FF2B5EF4-FFF2-40B4-BE49-F238E27FC236}">
                <a16:creationId xmlns:a16="http://schemas.microsoft.com/office/drawing/2014/main" id="{3312B3A0-3D4B-4CB3-DFDC-BB38FA551CC9}"/>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4" name="Footer Placeholder 3">
            <a:extLst>
              <a:ext uri="{FF2B5EF4-FFF2-40B4-BE49-F238E27FC236}">
                <a16:creationId xmlns:a16="http://schemas.microsoft.com/office/drawing/2014/main" id="{5718AE31-477C-6D79-2A28-42DDC10531BB}"/>
              </a:ext>
            </a:extLst>
          </p:cNvPr>
          <p:cNvSpPr>
            <a:spLocks noGrp="1"/>
          </p:cNvSpPr>
          <p:nvPr>
            <p:ph type="ftr" sz="quarter" idx="11"/>
          </p:nvPr>
        </p:nvSpPr>
        <p:spPr>
          <a:xfrm>
            <a:off x="1680679" y="6164663"/>
            <a:ext cx="6037730" cy="365125"/>
          </a:xfrm>
        </p:spPr>
        <p:txBody>
          <a:bodyPr/>
          <a:lstStyle/>
          <a:p>
            <a:endParaRPr lang="en-US"/>
          </a:p>
        </p:txBody>
      </p:sp>
      <p:sp>
        <p:nvSpPr>
          <p:cNvPr id="5" name="Slide Number Placeholder 4">
            <a:extLst>
              <a:ext uri="{FF2B5EF4-FFF2-40B4-BE49-F238E27FC236}">
                <a16:creationId xmlns:a16="http://schemas.microsoft.com/office/drawing/2014/main" id="{0FF391D2-38A6-F3DC-B268-2282614650DD}"/>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2" name="Picture 11">
            <a:extLst>
              <a:ext uri="{FF2B5EF4-FFF2-40B4-BE49-F238E27FC236}">
                <a16:creationId xmlns:a16="http://schemas.microsoft.com/office/drawing/2014/main" id="{27B6DBE1-C095-D583-0DBF-5EB76A675AC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93098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ice to Meet You - 6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6AE7EB45-AE1F-4AC0-83E5-03B46A1A04E6}"/>
              </a:ext>
            </a:extLst>
          </p:cNvPr>
          <p:cNvSpPr/>
          <p:nvPr userDrawn="1"/>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0FF5734-B3D8-4555-8214-CF9CB7072B10}"/>
              </a:ext>
            </a:extLst>
          </p:cNvPr>
          <p:cNvSpPr txBox="1">
            <a:spLocks/>
          </p:cNvSpPr>
          <p:nvPr userDrawn="1"/>
        </p:nvSpPr>
        <p:spPr>
          <a:xfrm>
            <a:off x="1371600" y="1696821"/>
            <a:ext cx="3228975" cy="1216026"/>
          </a:xfrm>
          <a:prstGeom prst="rect">
            <a:avLst/>
          </a:prstGeom>
        </p:spPr>
        <p:txBody>
          <a:bodyPr vert="horz" lIns="0" tIns="0" rIns="91440" bIns="45720" rtlCol="0" anchor="t" anchorCtr="0">
            <a:normAutofit/>
          </a:bodyPr>
          <a:lstStyle>
            <a:lvl1pPr algn="l" defTabSz="914400" rtl="0" eaLnBrk="1" latinLnBrk="0" hangingPunct="1">
              <a:lnSpc>
                <a:spcPct val="90000"/>
              </a:lnSpc>
              <a:spcBef>
                <a:spcPct val="0"/>
              </a:spcBef>
              <a:buNone/>
              <a:defRPr sz="4000" b="0" i="0" u="none" kern="1200">
                <a:solidFill>
                  <a:srgbClr val="302D79"/>
                </a:solidFill>
                <a:latin typeface="Montserrat ExtraBold" panose="00000900000000000000" pitchFamily="50" charset="0"/>
                <a:ea typeface="+mj-ea"/>
                <a:cs typeface="+mj-cs"/>
              </a:defRPr>
            </a:lvl1pPr>
          </a:lstStyle>
          <a:p>
            <a:r>
              <a:rPr lang="en-US"/>
              <a:t>Nice to Meet you</a:t>
            </a:r>
          </a:p>
        </p:txBody>
      </p:sp>
      <p:pic>
        <p:nvPicPr>
          <p:cNvPr id="20" name="Picture 19" descr="Icon&#10;&#10;Description automatically generated">
            <a:extLst>
              <a:ext uri="{FF2B5EF4-FFF2-40B4-BE49-F238E27FC236}">
                <a16:creationId xmlns:a16="http://schemas.microsoft.com/office/drawing/2014/main" id="{E56CDC87-17A7-46D5-A108-843C397A4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grpSp>
        <p:nvGrpSpPr>
          <p:cNvPr id="14" name="Group 13">
            <a:extLst>
              <a:ext uri="{FF2B5EF4-FFF2-40B4-BE49-F238E27FC236}">
                <a16:creationId xmlns:a16="http://schemas.microsoft.com/office/drawing/2014/main" id="{E474D2AE-141B-42CC-992A-02AED4F7BDC9}"/>
              </a:ext>
            </a:extLst>
          </p:cNvPr>
          <p:cNvGrpSpPr/>
          <p:nvPr userDrawn="1"/>
        </p:nvGrpSpPr>
        <p:grpSpPr>
          <a:xfrm>
            <a:off x="9680127" y="491330"/>
            <a:ext cx="1876888" cy="1760924"/>
            <a:chOff x="2084278" y="198333"/>
            <a:chExt cx="2775093" cy="2603634"/>
          </a:xfrm>
        </p:grpSpPr>
        <p:pic>
          <p:nvPicPr>
            <p:cNvPr id="15" name="Picture 14" descr="Shape, circle&#10;&#10;Description automatically generated">
              <a:extLst>
                <a:ext uri="{FF2B5EF4-FFF2-40B4-BE49-F238E27FC236}">
                  <a16:creationId xmlns:a16="http://schemas.microsoft.com/office/drawing/2014/main" id="{D72869CD-B6C1-4880-9F68-BB728427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16" name="Oval 15">
              <a:extLst>
                <a:ext uri="{FF2B5EF4-FFF2-40B4-BE49-F238E27FC236}">
                  <a16:creationId xmlns:a16="http://schemas.microsoft.com/office/drawing/2014/main" id="{1202CAAF-7B25-4A5A-BE39-B1CBC4CBD50A}"/>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0A1D554E-7050-46E0-8941-521C2C97CD62}"/>
              </a:ext>
            </a:extLst>
          </p:cNvPr>
          <p:cNvGrpSpPr/>
          <p:nvPr userDrawn="1"/>
        </p:nvGrpSpPr>
        <p:grpSpPr>
          <a:xfrm rot="4331276">
            <a:off x="7046371" y="386816"/>
            <a:ext cx="1445174" cy="1975209"/>
            <a:chOff x="8423993" y="2064447"/>
            <a:chExt cx="2216264" cy="3029106"/>
          </a:xfrm>
        </p:grpSpPr>
        <p:pic>
          <p:nvPicPr>
            <p:cNvPr id="18" name="Picture 17" descr="Shape, circle&#10;&#10;Description automatically generated">
              <a:extLst>
                <a:ext uri="{FF2B5EF4-FFF2-40B4-BE49-F238E27FC236}">
                  <a16:creationId xmlns:a16="http://schemas.microsoft.com/office/drawing/2014/main" id="{95041143-7780-4929-A9AB-3F8099A5E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19" name="Oval 18">
              <a:extLst>
                <a:ext uri="{FF2B5EF4-FFF2-40B4-BE49-F238E27FC236}">
                  <a16:creationId xmlns:a16="http://schemas.microsoft.com/office/drawing/2014/main" id="{BB4C82AA-4C0C-4D74-B2B8-E0615275AB8E}"/>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32BBF45-CA24-4417-AE9E-8A85BC3BE0B1}"/>
              </a:ext>
            </a:extLst>
          </p:cNvPr>
          <p:cNvGrpSpPr/>
          <p:nvPr userDrawn="1"/>
        </p:nvGrpSpPr>
        <p:grpSpPr>
          <a:xfrm>
            <a:off x="4332526" y="512099"/>
            <a:ext cx="1766091" cy="1711165"/>
            <a:chOff x="4768783" y="2143059"/>
            <a:chExt cx="2642503" cy="2560320"/>
          </a:xfrm>
        </p:grpSpPr>
        <p:pic>
          <p:nvPicPr>
            <p:cNvPr id="22" name="Picture 21" descr="Shape, circle&#10;&#10;Description automatically generated">
              <a:extLst>
                <a:ext uri="{FF2B5EF4-FFF2-40B4-BE49-F238E27FC236}">
                  <a16:creationId xmlns:a16="http://schemas.microsoft.com/office/drawing/2014/main" id="{18E60077-091D-4A9F-9BED-FA147E164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783" y="2143059"/>
              <a:ext cx="2642503" cy="2560320"/>
            </a:xfrm>
            <a:prstGeom prst="rect">
              <a:avLst/>
            </a:prstGeom>
          </p:spPr>
        </p:pic>
        <p:sp>
          <p:nvSpPr>
            <p:cNvPr id="23" name="Oval 22">
              <a:extLst>
                <a:ext uri="{FF2B5EF4-FFF2-40B4-BE49-F238E27FC236}">
                  <a16:creationId xmlns:a16="http://schemas.microsoft.com/office/drawing/2014/main" id="{3D7E535B-D0C9-4446-876C-30F4D8C17CD6}"/>
                </a:ext>
              </a:extLst>
            </p:cNvPr>
            <p:cNvSpPr/>
            <p:nvPr/>
          </p:nvSpPr>
          <p:spPr>
            <a:xfrm>
              <a:off x="4962132" y="26646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Picture Placeholder 26">
            <a:extLst>
              <a:ext uri="{FF2B5EF4-FFF2-40B4-BE49-F238E27FC236}">
                <a16:creationId xmlns:a16="http://schemas.microsoft.com/office/drawing/2014/main" id="{48FE29D3-789C-4F21-96E5-ACF4B2603FB1}"/>
              </a:ext>
            </a:extLst>
          </p:cNvPr>
          <p:cNvSpPr>
            <a:spLocks noGrp="1"/>
          </p:cNvSpPr>
          <p:nvPr>
            <p:ph type="pic" sz="quarter" idx="28"/>
          </p:nvPr>
        </p:nvSpPr>
        <p:spPr>
          <a:xfrm>
            <a:off x="4461750" y="860666"/>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grpSp>
        <p:nvGrpSpPr>
          <p:cNvPr id="12" name="Group 11">
            <a:extLst>
              <a:ext uri="{FF2B5EF4-FFF2-40B4-BE49-F238E27FC236}">
                <a16:creationId xmlns:a16="http://schemas.microsoft.com/office/drawing/2014/main" id="{05889FA4-555A-1044-3FEA-7CF441C6BA2E}"/>
              </a:ext>
            </a:extLst>
          </p:cNvPr>
          <p:cNvGrpSpPr/>
          <p:nvPr userDrawn="1"/>
        </p:nvGrpSpPr>
        <p:grpSpPr>
          <a:xfrm rot="4331276">
            <a:off x="9728726" y="3219418"/>
            <a:ext cx="1445174" cy="1975209"/>
            <a:chOff x="8423993" y="2064447"/>
            <a:chExt cx="2216264" cy="3029106"/>
          </a:xfrm>
        </p:grpSpPr>
        <p:pic>
          <p:nvPicPr>
            <p:cNvPr id="13" name="Picture 12" descr="Shape, circle&#10;&#10;Description automatically generated">
              <a:extLst>
                <a:ext uri="{FF2B5EF4-FFF2-40B4-BE49-F238E27FC236}">
                  <a16:creationId xmlns:a16="http://schemas.microsoft.com/office/drawing/2014/main" id="{664DBB46-F096-B177-7D46-B9964F97FD02}"/>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423993" y="2064447"/>
              <a:ext cx="2216264" cy="3029106"/>
            </a:xfrm>
            <a:prstGeom prst="rect">
              <a:avLst/>
            </a:prstGeom>
          </p:spPr>
        </p:pic>
        <p:sp>
          <p:nvSpPr>
            <p:cNvPr id="25" name="Oval 24">
              <a:extLst>
                <a:ext uri="{FF2B5EF4-FFF2-40B4-BE49-F238E27FC236}">
                  <a16:creationId xmlns:a16="http://schemas.microsoft.com/office/drawing/2014/main" id="{9179E5AA-B652-C43E-FFC2-A355AD6E1C46}"/>
                </a:ext>
              </a:extLst>
            </p:cNvPr>
            <p:cNvSpPr/>
            <p:nvPr/>
          </p:nvSpPr>
          <p:spPr>
            <a:xfrm>
              <a:off x="8617725" y="3122613"/>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 Placeholder 33">
            <a:extLst>
              <a:ext uri="{FF2B5EF4-FFF2-40B4-BE49-F238E27FC236}">
                <a16:creationId xmlns:a16="http://schemas.microsoft.com/office/drawing/2014/main" id="{B39DD793-326E-D8FF-273F-8D8D5B1052BD}"/>
              </a:ext>
            </a:extLst>
          </p:cNvPr>
          <p:cNvSpPr>
            <a:spLocks noGrp="1"/>
          </p:cNvSpPr>
          <p:nvPr>
            <p:ph type="body" sz="quarter" idx="32" hasCustomPrompt="1"/>
          </p:nvPr>
        </p:nvSpPr>
        <p:spPr>
          <a:xfrm>
            <a:off x="4250048" y="2283849"/>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34" name="Text Placeholder 33">
            <a:extLst>
              <a:ext uri="{FF2B5EF4-FFF2-40B4-BE49-F238E27FC236}">
                <a16:creationId xmlns:a16="http://schemas.microsoft.com/office/drawing/2014/main" id="{AFCB6F36-62F9-47D7-7A90-1E72D732A70C}"/>
              </a:ext>
            </a:extLst>
          </p:cNvPr>
          <p:cNvSpPr>
            <a:spLocks noGrp="1"/>
          </p:cNvSpPr>
          <p:nvPr>
            <p:ph type="body" sz="quarter" idx="33" hasCustomPrompt="1"/>
          </p:nvPr>
        </p:nvSpPr>
        <p:spPr>
          <a:xfrm>
            <a:off x="4250048" y="2695231"/>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35" name="Picture Placeholder 26">
            <a:extLst>
              <a:ext uri="{FF2B5EF4-FFF2-40B4-BE49-F238E27FC236}">
                <a16:creationId xmlns:a16="http://schemas.microsoft.com/office/drawing/2014/main" id="{1426AADF-0DA7-7CE2-0DD6-9FE4C1434A6F}"/>
              </a:ext>
            </a:extLst>
          </p:cNvPr>
          <p:cNvSpPr>
            <a:spLocks noGrp="1"/>
          </p:cNvSpPr>
          <p:nvPr>
            <p:ph type="pic" sz="quarter" idx="34"/>
          </p:nvPr>
        </p:nvSpPr>
        <p:spPr>
          <a:xfrm>
            <a:off x="6876708" y="860666"/>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38" name="Picture Placeholder 26">
            <a:extLst>
              <a:ext uri="{FF2B5EF4-FFF2-40B4-BE49-F238E27FC236}">
                <a16:creationId xmlns:a16="http://schemas.microsoft.com/office/drawing/2014/main" id="{BB95B4B3-60DD-8A1F-F981-F9C637612A7D}"/>
              </a:ext>
            </a:extLst>
          </p:cNvPr>
          <p:cNvSpPr>
            <a:spLocks noGrp="1"/>
          </p:cNvSpPr>
          <p:nvPr>
            <p:ph type="pic" sz="quarter" idx="35"/>
          </p:nvPr>
        </p:nvSpPr>
        <p:spPr>
          <a:xfrm>
            <a:off x="9821123" y="904647"/>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50" name="Text Placeholder 33">
            <a:extLst>
              <a:ext uri="{FF2B5EF4-FFF2-40B4-BE49-F238E27FC236}">
                <a16:creationId xmlns:a16="http://schemas.microsoft.com/office/drawing/2014/main" id="{8F52742E-8E2A-5DB7-9C77-01401D32E099}"/>
              </a:ext>
            </a:extLst>
          </p:cNvPr>
          <p:cNvSpPr>
            <a:spLocks noGrp="1"/>
          </p:cNvSpPr>
          <p:nvPr>
            <p:ph type="body" sz="quarter" idx="38" hasCustomPrompt="1"/>
          </p:nvPr>
        </p:nvSpPr>
        <p:spPr>
          <a:xfrm>
            <a:off x="6830276" y="2283849"/>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51" name="Text Placeholder 33">
            <a:extLst>
              <a:ext uri="{FF2B5EF4-FFF2-40B4-BE49-F238E27FC236}">
                <a16:creationId xmlns:a16="http://schemas.microsoft.com/office/drawing/2014/main" id="{23AD4767-F4A2-2317-7121-8414D1BB1F09}"/>
              </a:ext>
            </a:extLst>
          </p:cNvPr>
          <p:cNvSpPr>
            <a:spLocks noGrp="1"/>
          </p:cNvSpPr>
          <p:nvPr>
            <p:ph type="body" sz="quarter" idx="39" hasCustomPrompt="1"/>
          </p:nvPr>
        </p:nvSpPr>
        <p:spPr>
          <a:xfrm>
            <a:off x="6815803" y="2695231"/>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52" name="Text Placeholder 33">
            <a:extLst>
              <a:ext uri="{FF2B5EF4-FFF2-40B4-BE49-F238E27FC236}">
                <a16:creationId xmlns:a16="http://schemas.microsoft.com/office/drawing/2014/main" id="{5A2A1A7B-78B9-70B1-59B4-36D474D58A02}"/>
              </a:ext>
            </a:extLst>
          </p:cNvPr>
          <p:cNvSpPr>
            <a:spLocks noGrp="1"/>
          </p:cNvSpPr>
          <p:nvPr>
            <p:ph type="body" sz="quarter" idx="40" hasCustomPrompt="1"/>
          </p:nvPr>
        </p:nvSpPr>
        <p:spPr>
          <a:xfrm>
            <a:off x="9410504" y="2283849"/>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53" name="Text Placeholder 33">
            <a:extLst>
              <a:ext uri="{FF2B5EF4-FFF2-40B4-BE49-F238E27FC236}">
                <a16:creationId xmlns:a16="http://schemas.microsoft.com/office/drawing/2014/main" id="{937567C1-5E72-B4D3-9B40-49B5C7138A40}"/>
              </a:ext>
            </a:extLst>
          </p:cNvPr>
          <p:cNvSpPr>
            <a:spLocks noGrp="1"/>
          </p:cNvSpPr>
          <p:nvPr>
            <p:ph type="body" sz="quarter" idx="41" hasCustomPrompt="1"/>
          </p:nvPr>
        </p:nvSpPr>
        <p:spPr>
          <a:xfrm>
            <a:off x="9410504" y="2695231"/>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grpSp>
        <p:nvGrpSpPr>
          <p:cNvPr id="58" name="Group 57">
            <a:extLst>
              <a:ext uri="{FF2B5EF4-FFF2-40B4-BE49-F238E27FC236}">
                <a16:creationId xmlns:a16="http://schemas.microsoft.com/office/drawing/2014/main" id="{3FB76C8B-BE81-B908-4E48-38F5FCAF068B}"/>
              </a:ext>
            </a:extLst>
          </p:cNvPr>
          <p:cNvGrpSpPr/>
          <p:nvPr userDrawn="1"/>
        </p:nvGrpSpPr>
        <p:grpSpPr>
          <a:xfrm>
            <a:off x="6607657" y="491330"/>
            <a:ext cx="2530749" cy="5556105"/>
            <a:chOff x="6607657" y="491330"/>
            <a:chExt cx="2530749" cy="3849627"/>
          </a:xfrm>
        </p:grpSpPr>
        <p:cxnSp>
          <p:nvCxnSpPr>
            <p:cNvPr id="28" name="Straight Connector 27">
              <a:extLst>
                <a:ext uri="{FF2B5EF4-FFF2-40B4-BE49-F238E27FC236}">
                  <a16:creationId xmlns:a16="http://schemas.microsoft.com/office/drawing/2014/main" id="{A55E28F7-33B9-4B96-9B48-CA8CD8C793DA}"/>
                </a:ext>
              </a:extLst>
            </p:cNvPr>
            <p:cNvCxnSpPr>
              <a:cxnSpLocks/>
            </p:cNvCxnSpPr>
            <p:nvPr userDrawn="1"/>
          </p:nvCxnSpPr>
          <p:spPr>
            <a:xfrm>
              <a:off x="9138406" y="491330"/>
              <a:ext cx="0" cy="38496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2C338C2-4797-05ED-5960-38C303DD6FE7}"/>
                </a:ext>
              </a:extLst>
            </p:cNvPr>
            <p:cNvCxnSpPr>
              <a:cxnSpLocks/>
            </p:cNvCxnSpPr>
            <p:nvPr userDrawn="1"/>
          </p:nvCxnSpPr>
          <p:spPr>
            <a:xfrm>
              <a:off x="6607657" y="491330"/>
              <a:ext cx="0" cy="38496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5" name="Picture Placeholder 26">
            <a:extLst>
              <a:ext uri="{FF2B5EF4-FFF2-40B4-BE49-F238E27FC236}">
                <a16:creationId xmlns:a16="http://schemas.microsoft.com/office/drawing/2014/main" id="{5FDE35EB-11D0-4320-B34B-986C041688B6}"/>
              </a:ext>
            </a:extLst>
          </p:cNvPr>
          <p:cNvSpPr>
            <a:spLocks noGrp="1"/>
          </p:cNvSpPr>
          <p:nvPr>
            <p:ph type="pic" sz="quarter" idx="42"/>
          </p:nvPr>
        </p:nvSpPr>
        <p:spPr>
          <a:xfrm>
            <a:off x="9555840" y="3687250"/>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56" name="Text Placeholder 33">
            <a:extLst>
              <a:ext uri="{FF2B5EF4-FFF2-40B4-BE49-F238E27FC236}">
                <a16:creationId xmlns:a16="http://schemas.microsoft.com/office/drawing/2014/main" id="{C899B26A-B1B9-011F-E193-E885741589A3}"/>
              </a:ext>
            </a:extLst>
          </p:cNvPr>
          <p:cNvSpPr>
            <a:spLocks noGrp="1"/>
          </p:cNvSpPr>
          <p:nvPr>
            <p:ph type="body" sz="quarter" idx="43" hasCustomPrompt="1"/>
          </p:nvPr>
        </p:nvSpPr>
        <p:spPr>
          <a:xfrm>
            <a:off x="9410504" y="5119153"/>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57" name="Text Placeholder 33">
            <a:extLst>
              <a:ext uri="{FF2B5EF4-FFF2-40B4-BE49-F238E27FC236}">
                <a16:creationId xmlns:a16="http://schemas.microsoft.com/office/drawing/2014/main" id="{505D2AC0-8022-26FA-D283-122F471E5D71}"/>
              </a:ext>
            </a:extLst>
          </p:cNvPr>
          <p:cNvSpPr>
            <a:spLocks noGrp="1"/>
          </p:cNvSpPr>
          <p:nvPr>
            <p:ph type="body" sz="quarter" idx="44" hasCustomPrompt="1"/>
          </p:nvPr>
        </p:nvSpPr>
        <p:spPr>
          <a:xfrm>
            <a:off x="9410504" y="5530535"/>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grpSp>
        <p:nvGrpSpPr>
          <p:cNvPr id="59" name="Group 58">
            <a:extLst>
              <a:ext uri="{FF2B5EF4-FFF2-40B4-BE49-F238E27FC236}">
                <a16:creationId xmlns:a16="http://schemas.microsoft.com/office/drawing/2014/main" id="{4B7C469A-48EF-F4B8-AA40-CA581DFE4777}"/>
              </a:ext>
            </a:extLst>
          </p:cNvPr>
          <p:cNvGrpSpPr/>
          <p:nvPr userDrawn="1"/>
        </p:nvGrpSpPr>
        <p:grpSpPr>
          <a:xfrm>
            <a:off x="4347476" y="3269598"/>
            <a:ext cx="1876888" cy="1760924"/>
            <a:chOff x="2084278" y="198333"/>
            <a:chExt cx="2775093" cy="2603634"/>
          </a:xfrm>
        </p:grpSpPr>
        <p:pic>
          <p:nvPicPr>
            <p:cNvPr id="60" name="Picture 59" descr="Shape, circle&#10;&#10;Description automatically generated">
              <a:extLst>
                <a:ext uri="{FF2B5EF4-FFF2-40B4-BE49-F238E27FC236}">
                  <a16:creationId xmlns:a16="http://schemas.microsoft.com/office/drawing/2014/main" id="{9CE6FAAF-2E55-55CD-754E-394B63556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61" name="Oval 60">
              <a:extLst>
                <a:ext uri="{FF2B5EF4-FFF2-40B4-BE49-F238E27FC236}">
                  <a16:creationId xmlns:a16="http://schemas.microsoft.com/office/drawing/2014/main" id="{AB2368E5-CB86-9D0B-4798-69A2D3D87B57}"/>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Picture Placeholder 26">
            <a:extLst>
              <a:ext uri="{FF2B5EF4-FFF2-40B4-BE49-F238E27FC236}">
                <a16:creationId xmlns:a16="http://schemas.microsoft.com/office/drawing/2014/main" id="{20D261CF-F270-85E7-8C00-BB52AC875B07}"/>
              </a:ext>
            </a:extLst>
          </p:cNvPr>
          <p:cNvSpPr>
            <a:spLocks noGrp="1"/>
          </p:cNvSpPr>
          <p:nvPr>
            <p:ph type="pic" sz="quarter" idx="45"/>
          </p:nvPr>
        </p:nvSpPr>
        <p:spPr>
          <a:xfrm>
            <a:off x="4488472" y="3687250"/>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63" name="Text Placeholder 33">
            <a:extLst>
              <a:ext uri="{FF2B5EF4-FFF2-40B4-BE49-F238E27FC236}">
                <a16:creationId xmlns:a16="http://schemas.microsoft.com/office/drawing/2014/main" id="{1D66E56B-318B-260E-0A4E-4B4EA42F734F}"/>
              </a:ext>
            </a:extLst>
          </p:cNvPr>
          <p:cNvSpPr>
            <a:spLocks noGrp="1"/>
          </p:cNvSpPr>
          <p:nvPr>
            <p:ph type="body" sz="quarter" idx="46" hasCustomPrompt="1"/>
          </p:nvPr>
        </p:nvSpPr>
        <p:spPr>
          <a:xfrm>
            <a:off x="4250048" y="5147666"/>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64" name="Text Placeholder 33">
            <a:extLst>
              <a:ext uri="{FF2B5EF4-FFF2-40B4-BE49-F238E27FC236}">
                <a16:creationId xmlns:a16="http://schemas.microsoft.com/office/drawing/2014/main" id="{56E41E03-3E53-8664-22C6-1E419674306B}"/>
              </a:ext>
            </a:extLst>
          </p:cNvPr>
          <p:cNvSpPr>
            <a:spLocks noGrp="1"/>
          </p:cNvSpPr>
          <p:nvPr>
            <p:ph type="body" sz="quarter" idx="47" hasCustomPrompt="1"/>
          </p:nvPr>
        </p:nvSpPr>
        <p:spPr>
          <a:xfrm>
            <a:off x="4250048" y="5559048"/>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grpSp>
        <p:nvGrpSpPr>
          <p:cNvPr id="69" name="Group 68">
            <a:extLst>
              <a:ext uri="{FF2B5EF4-FFF2-40B4-BE49-F238E27FC236}">
                <a16:creationId xmlns:a16="http://schemas.microsoft.com/office/drawing/2014/main" id="{C8CAA593-6A54-752D-B35A-CD58C3409BB0}"/>
              </a:ext>
            </a:extLst>
          </p:cNvPr>
          <p:cNvGrpSpPr/>
          <p:nvPr userDrawn="1"/>
        </p:nvGrpSpPr>
        <p:grpSpPr>
          <a:xfrm flipH="1">
            <a:off x="6886006" y="3261766"/>
            <a:ext cx="1876888" cy="1760924"/>
            <a:chOff x="2084278" y="198333"/>
            <a:chExt cx="2775093" cy="2603634"/>
          </a:xfrm>
        </p:grpSpPr>
        <p:pic>
          <p:nvPicPr>
            <p:cNvPr id="70" name="Picture 69" descr="Shape, circle&#10;&#10;Description automatically generated">
              <a:extLst>
                <a:ext uri="{FF2B5EF4-FFF2-40B4-BE49-F238E27FC236}">
                  <a16:creationId xmlns:a16="http://schemas.microsoft.com/office/drawing/2014/main" id="{9CB4587E-2DEA-7B02-700A-E4E4EF225966}"/>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4278" y="198333"/>
              <a:ext cx="2775093" cy="2603634"/>
            </a:xfrm>
            <a:prstGeom prst="rect">
              <a:avLst/>
            </a:prstGeom>
          </p:spPr>
        </p:pic>
        <p:sp>
          <p:nvSpPr>
            <p:cNvPr id="71" name="Oval 70">
              <a:extLst>
                <a:ext uri="{FF2B5EF4-FFF2-40B4-BE49-F238E27FC236}">
                  <a16:creationId xmlns:a16="http://schemas.microsoft.com/office/drawing/2014/main" id="{2FF2199E-DC69-22F4-6F64-9E7C28FB1F96}"/>
                </a:ext>
              </a:extLst>
            </p:cNvPr>
            <p:cNvSpPr/>
            <p:nvPr/>
          </p:nvSpPr>
          <p:spPr>
            <a:xfrm>
              <a:off x="2271135" y="809448"/>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Picture Placeholder 26">
            <a:extLst>
              <a:ext uri="{FF2B5EF4-FFF2-40B4-BE49-F238E27FC236}">
                <a16:creationId xmlns:a16="http://schemas.microsoft.com/office/drawing/2014/main" id="{2DF2EC15-7DA5-7FDD-B8F7-2B50094450C9}"/>
              </a:ext>
            </a:extLst>
          </p:cNvPr>
          <p:cNvSpPr>
            <a:spLocks noGrp="1"/>
          </p:cNvSpPr>
          <p:nvPr>
            <p:ph type="pic" sz="quarter" idx="48"/>
          </p:nvPr>
        </p:nvSpPr>
        <p:spPr>
          <a:xfrm>
            <a:off x="7412850" y="3687250"/>
            <a:ext cx="1222260" cy="1222261"/>
          </a:xfrm>
          <a:prstGeom prst="flowChartConnector">
            <a:avLst/>
          </a:prstGeom>
          <a:solidFill>
            <a:srgbClr val="EBECF1"/>
          </a:solidFill>
        </p:spPr>
        <p:txBody>
          <a:bodyPr anchor="ctr" anchorCtr="0">
            <a:normAutofit/>
          </a:bodyPr>
          <a:lstStyle>
            <a:lvl1pPr marL="0" indent="0" algn="ctr">
              <a:buNone/>
              <a:defRPr sz="1400"/>
            </a:lvl1pPr>
          </a:lstStyle>
          <a:p>
            <a:endParaRPr lang="en-US"/>
          </a:p>
        </p:txBody>
      </p:sp>
      <p:sp>
        <p:nvSpPr>
          <p:cNvPr id="73" name="Text Placeholder 33">
            <a:extLst>
              <a:ext uri="{FF2B5EF4-FFF2-40B4-BE49-F238E27FC236}">
                <a16:creationId xmlns:a16="http://schemas.microsoft.com/office/drawing/2014/main" id="{25A1C12B-CA36-E50D-6541-A9E9E3304B2A}"/>
              </a:ext>
            </a:extLst>
          </p:cNvPr>
          <p:cNvSpPr>
            <a:spLocks noGrp="1"/>
          </p:cNvSpPr>
          <p:nvPr>
            <p:ph type="body" sz="quarter" idx="49" hasCustomPrompt="1"/>
          </p:nvPr>
        </p:nvSpPr>
        <p:spPr>
          <a:xfrm>
            <a:off x="6876708" y="5147666"/>
            <a:ext cx="2085510" cy="494842"/>
          </a:xfrm>
        </p:spPr>
        <p:txBody>
          <a:bodyPr anchor="b" anchorCtr="0">
            <a:normAutofit/>
          </a:bodyPr>
          <a:lstStyle>
            <a:lvl1pPr marL="0" indent="0">
              <a:spcBef>
                <a:spcPts val="0"/>
              </a:spcBef>
              <a:spcAft>
                <a:spcPts val="0"/>
              </a:spcAft>
              <a:buNone/>
              <a:defRPr sz="1400" b="0">
                <a:solidFill>
                  <a:srgbClr val="D62056"/>
                </a:solidFill>
                <a:latin typeface="Montserrat SemiBold" panose="00000700000000000000" pitchFamily="50"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Presenter Name</a:t>
            </a:r>
          </a:p>
        </p:txBody>
      </p:sp>
      <p:sp>
        <p:nvSpPr>
          <p:cNvPr id="74" name="Text Placeholder 33">
            <a:extLst>
              <a:ext uri="{FF2B5EF4-FFF2-40B4-BE49-F238E27FC236}">
                <a16:creationId xmlns:a16="http://schemas.microsoft.com/office/drawing/2014/main" id="{953A6B2C-DD9E-99BC-A797-4FEB761CF9F1}"/>
              </a:ext>
            </a:extLst>
          </p:cNvPr>
          <p:cNvSpPr>
            <a:spLocks noGrp="1"/>
          </p:cNvSpPr>
          <p:nvPr>
            <p:ph type="body" sz="quarter" idx="50" hasCustomPrompt="1"/>
          </p:nvPr>
        </p:nvSpPr>
        <p:spPr>
          <a:xfrm>
            <a:off x="6876708" y="5559048"/>
            <a:ext cx="2085510" cy="574352"/>
          </a:xfrm>
        </p:spPr>
        <p:txBody>
          <a:bodyPr>
            <a:normAutofit/>
          </a:bodyPr>
          <a:lstStyle>
            <a:lvl1pPr marL="0" indent="0">
              <a:spcBef>
                <a:spcPts val="0"/>
              </a:spcBef>
              <a:spcAft>
                <a:spcPts val="0"/>
              </a:spcAft>
              <a:buNone/>
              <a:defRPr sz="1200" b="0">
                <a:solidFill>
                  <a:srgbClr val="000033"/>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860425" indent="0">
              <a:buNone/>
              <a:defRPr/>
            </a:lvl3pPr>
            <a:lvl4pPr marL="1257300" indent="0">
              <a:buNone/>
              <a:defRPr/>
            </a:lvl4pPr>
            <a:lvl5pPr marL="1828800" indent="0">
              <a:buNone/>
              <a:defRPr/>
            </a:lvl5pPr>
          </a:lstStyle>
          <a:p>
            <a:pPr lvl="0"/>
            <a:r>
              <a:rPr lang="en-US"/>
              <a:t>Title</a:t>
            </a:r>
          </a:p>
        </p:txBody>
      </p:sp>
      <p:sp>
        <p:nvSpPr>
          <p:cNvPr id="2" name="Date Placeholder 2">
            <a:extLst>
              <a:ext uri="{FF2B5EF4-FFF2-40B4-BE49-F238E27FC236}">
                <a16:creationId xmlns:a16="http://schemas.microsoft.com/office/drawing/2014/main" id="{168027DE-3218-9886-F516-D9CF3B5C8458}"/>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3" name="Footer Placeholder 3">
            <a:extLst>
              <a:ext uri="{FF2B5EF4-FFF2-40B4-BE49-F238E27FC236}">
                <a16:creationId xmlns:a16="http://schemas.microsoft.com/office/drawing/2014/main" id="{C6AE344E-EDC8-7223-3569-7D2EE3F0253A}"/>
              </a:ext>
            </a:extLst>
          </p:cNvPr>
          <p:cNvSpPr>
            <a:spLocks noGrp="1"/>
          </p:cNvSpPr>
          <p:nvPr>
            <p:ph type="ftr" sz="quarter" idx="11"/>
          </p:nvPr>
        </p:nvSpPr>
        <p:spPr>
          <a:xfrm>
            <a:off x="1680679" y="6164663"/>
            <a:ext cx="6037730" cy="365125"/>
          </a:xfrm>
        </p:spPr>
        <p:txBody>
          <a:bodyPr/>
          <a:lstStyle/>
          <a:p>
            <a:endParaRPr lang="en-US"/>
          </a:p>
        </p:txBody>
      </p:sp>
      <p:sp>
        <p:nvSpPr>
          <p:cNvPr id="4" name="Slide Number Placeholder 4">
            <a:extLst>
              <a:ext uri="{FF2B5EF4-FFF2-40B4-BE49-F238E27FC236}">
                <a16:creationId xmlns:a16="http://schemas.microsoft.com/office/drawing/2014/main" id="{E4776BBC-6334-08CA-FEED-33D22E672453}"/>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5" name="Picture 4">
            <a:extLst>
              <a:ext uri="{FF2B5EF4-FFF2-40B4-BE49-F238E27FC236}">
                <a16:creationId xmlns:a16="http://schemas.microsoft.com/office/drawing/2014/main" id="{25A0B35E-073E-359C-484B-F52C4B055C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4940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BC69-C824-4033-974F-8A5AD80F9B4E}"/>
              </a:ext>
            </a:extLst>
          </p:cNvPr>
          <p:cNvSpPr>
            <a:spLocks noGrp="1"/>
          </p:cNvSpPr>
          <p:nvPr>
            <p:ph type="title" hasCustomPrompt="1"/>
          </p:nvPr>
        </p:nvSpPr>
        <p:spPr>
          <a:xfrm>
            <a:off x="395238" y="734727"/>
            <a:ext cx="11185540" cy="1078992"/>
          </a:xfrm>
        </p:spPr>
        <p:txBody>
          <a:bodyPr>
            <a:normAutofit/>
          </a:bodyPr>
          <a:lstStyle>
            <a:lvl1pPr>
              <a:defRPr sz="4000"/>
            </a:lvl1pPr>
          </a:lstStyle>
          <a:p>
            <a:r>
              <a:rPr lang="en-US"/>
              <a:t>Agenda</a:t>
            </a:r>
          </a:p>
        </p:txBody>
      </p:sp>
      <p:sp>
        <p:nvSpPr>
          <p:cNvPr id="6" name="Text Placeholder 3">
            <a:extLst>
              <a:ext uri="{FF2B5EF4-FFF2-40B4-BE49-F238E27FC236}">
                <a16:creationId xmlns:a16="http://schemas.microsoft.com/office/drawing/2014/main" id="{B224D407-ACC6-4F4A-BB75-7A1C016E1726}"/>
              </a:ext>
            </a:extLst>
          </p:cNvPr>
          <p:cNvSpPr>
            <a:spLocks noGrp="1"/>
          </p:cNvSpPr>
          <p:nvPr>
            <p:ph type="body" sz="half" idx="2"/>
          </p:nvPr>
        </p:nvSpPr>
        <p:spPr>
          <a:xfrm>
            <a:off x="396860" y="2057400"/>
            <a:ext cx="11185540" cy="3811588"/>
          </a:xfrm>
        </p:spPr>
        <p:txBody>
          <a:bodyPr numCol="3" spcCol="457200">
            <a:normAutofit/>
          </a:bodyPr>
          <a:lstStyle>
            <a:lvl1pPr marL="342900" indent="-342900">
              <a:buClr>
                <a:srgbClr val="D62056"/>
              </a:buClr>
              <a:buFont typeface="+mj-lt"/>
              <a:buAutoNum type="arabicPeriod"/>
              <a:defRPr sz="2400" b="1">
                <a:solidFill>
                  <a:srgbClr val="00003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2">
            <a:extLst>
              <a:ext uri="{FF2B5EF4-FFF2-40B4-BE49-F238E27FC236}">
                <a16:creationId xmlns:a16="http://schemas.microsoft.com/office/drawing/2014/main" id="{00AB6C49-0A9B-914A-076C-5C9F480A956D}"/>
              </a:ext>
            </a:extLst>
          </p:cNvPr>
          <p:cNvSpPr>
            <a:spLocks noGrp="1"/>
          </p:cNvSpPr>
          <p:nvPr>
            <p:ph type="dt" sz="half" idx="10"/>
          </p:nvPr>
        </p:nvSpPr>
        <p:spPr>
          <a:xfrm>
            <a:off x="396860" y="6164663"/>
            <a:ext cx="1098177" cy="365125"/>
          </a:xfrm>
        </p:spPr>
        <p:txBody>
          <a:bodyPr/>
          <a:lstStyle/>
          <a:p>
            <a:fld id="{A23123F0-E524-4EB3-87DA-5A3C745AFB19}" type="datetimeFigureOut">
              <a:rPr lang="en-US" smtClean="0"/>
              <a:t>11/7/2023</a:t>
            </a:fld>
            <a:endParaRPr lang="en-US"/>
          </a:p>
        </p:txBody>
      </p:sp>
      <p:sp>
        <p:nvSpPr>
          <p:cNvPr id="9" name="Footer Placeholder 3">
            <a:extLst>
              <a:ext uri="{FF2B5EF4-FFF2-40B4-BE49-F238E27FC236}">
                <a16:creationId xmlns:a16="http://schemas.microsoft.com/office/drawing/2014/main" id="{47F9A32A-157B-B8FD-D230-D466DC94A888}"/>
              </a:ext>
            </a:extLst>
          </p:cNvPr>
          <p:cNvSpPr>
            <a:spLocks noGrp="1"/>
          </p:cNvSpPr>
          <p:nvPr>
            <p:ph type="ftr" sz="quarter" idx="11"/>
          </p:nvPr>
        </p:nvSpPr>
        <p:spPr>
          <a:xfrm>
            <a:off x="1680679" y="6164663"/>
            <a:ext cx="6037730" cy="365125"/>
          </a:xfrm>
        </p:spPr>
        <p:txBody>
          <a:bodyPr/>
          <a:lstStyle/>
          <a:p>
            <a:endParaRPr lang="en-US"/>
          </a:p>
        </p:txBody>
      </p:sp>
      <p:sp>
        <p:nvSpPr>
          <p:cNvPr id="10" name="Slide Number Placeholder 4">
            <a:extLst>
              <a:ext uri="{FF2B5EF4-FFF2-40B4-BE49-F238E27FC236}">
                <a16:creationId xmlns:a16="http://schemas.microsoft.com/office/drawing/2014/main" id="{1C25A177-0319-13E2-6ECE-E00F8780E8F1}"/>
              </a:ext>
            </a:extLst>
          </p:cNvPr>
          <p:cNvSpPr>
            <a:spLocks noGrp="1"/>
          </p:cNvSpPr>
          <p:nvPr>
            <p:ph type="sldNum" sz="quarter" idx="12"/>
          </p:nvPr>
        </p:nvSpPr>
        <p:spPr>
          <a:xfrm>
            <a:off x="7884256" y="6164663"/>
            <a:ext cx="712694" cy="365125"/>
          </a:xfrm>
        </p:spPr>
        <p:txBody>
          <a:bodyPr/>
          <a:lstStyle/>
          <a:p>
            <a:fld id="{71E26626-5BCC-427F-B15C-4E32E7B7265C}" type="slidenum">
              <a:rPr lang="en-US" smtClean="0"/>
              <a:t>‹#›</a:t>
            </a:fld>
            <a:endParaRPr lang="en-US"/>
          </a:p>
        </p:txBody>
      </p:sp>
      <p:pic>
        <p:nvPicPr>
          <p:cNvPr id="11" name="Picture 10">
            <a:extLst>
              <a:ext uri="{FF2B5EF4-FFF2-40B4-BE49-F238E27FC236}">
                <a16:creationId xmlns:a16="http://schemas.microsoft.com/office/drawing/2014/main" id="{1A6E8203-D8C2-3785-4015-1CD00DCE24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4333" y="6238961"/>
            <a:ext cx="2006667" cy="216528"/>
          </a:xfrm>
          <a:prstGeom prst="rect">
            <a:avLst/>
          </a:prstGeom>
        </p:spPr>
      </p:pic>
    </p:spTree>
    <p:extLst>
      <p:ext uri="{BB962C8B-B14F-4D97-AF65-F5344CB8AC3E}">
        <p14:creationId xmlns:p14="http://schemas.microsoft.com/office/powerpoint/2010/main" val="561116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41434"/>
            <a:ext cx="11430000" cy="1249254"/>
          </a:xfrm>
          <a:prstGeom prst="rect">
            <a:avLst/>
          </a:prstGeom>
        </p:spPr>
        <p:txBody>
          <a:bodyPr vert="horz" lIns="91440" tIns="45720" rIns="91440" bIns="45720" rtlCol="0" anchor="b" anchorCtr="0">
            <a:normAutofit/>
          </a:bodyPr>
          <a:lstStyle/>
          <a:p>
            <a:r>
              <a:rPr lang="en-US"/>
              <a:t>Headings are in sentence case</a:t>
            </a:r>
          </a:p>
        </p:txBody>
      </p:sp>
      <p:sp>
        <p:nvSpPr>
          <p:cNvPr id="3" name="Text Placeholder 2"/>
          <p:cNvSpPr>
            <a:spLocks noGrp="1"/>
          </p:cNvSpPr>
          <p:nvPr>
            <p:ph type="body" idx="1"/>
          </p:nvPr>
        </p:nvSpPr>
        <p:spPr>
          <a:xfrm>
            <a:off x="381000" y="1881351"/>
            <a:ext cx="11430000" cy="40622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234003"/>
            <a:ext cx="109817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123F0-E524-4EB3-87DA-5A3C745AFB19}" type="datetimeFigureOut">
              <a:rPr lang="en-US" smtClean="0"/>
              <a:t>11/7/2023</a:t>
            </a:fld>
            <a:endParaRPr lang="en-US"/>
          </a:p>
        </p:txBody>
      </p:sp>
      <p:sp>
        <p:nvSpPr>
          <p:cNvPr id="5" name="Footer Placeholder 4"/>
          <p:cNvSpPr>
            <a:spLocks noGrp="1"/>
          </p:cNvSpPr>
          <p:nvPr>
            <p:ph type="ftr" sz="quarter" idx="3"/>
          </p:nvPr>
        </p:nvSpPr>
        <p:spPr>
          <a:xfrm>
            <a:off x="1640541" y="6234003"/>
            <a:ext cx="60377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4118" y="6234003"/>
            <a:ext cx="7126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26626-5BCC-427F-B15C-4E32E7B7265C}" type="slidenum">
              <a:rPr lang="en-US" smtClean="0"/>
              <a:pPr/>
              <a:t>‹#›</a:t>
            </a:fld>
            <a:endParaRPr lang="en-US"/>
          </a:p>
        </p:txBody>
      </p:sp>
    </p:spTree>
    <p:extLst>
      <p:ext uri="{BB962C8B-B14F-4D97-AF65-F5344CB8AC3E}">
        <p14:creationId xmlns:p14="http://schemas.microsoft.com/office/powerpoint/2010/main" val="4235508238"/>
      </p:ext>
    </p:extLst>
  </p:cSld>
  <p:clrMap bg1="lt1" tx1="dk1" bg2="lt2" tx2="dk2" accent1="accent1" accent2="accent2" accent3="accent3" accent4="accent4" accent5="accent5" accent6="accent6" hlink="hlink" folHlink="folHlink"/>
  <p:sldLayoutIdLst>
    <p:sldLayoutId id="2147483683" r:id="rId1"/>
    <p:sldLayoutId id="2147483691" r:id="rId2"/>
    <p:sldLayoutId id="2147483690" r:id="rId3"/>
    <p:sldLayoutId id="2147483693" r:id="rId4"/>
    <p:sldLayoutId id="2147483701" r:id="rId5"/>
    <p:sldLayoutId id="2147483696" r:id="rId6"/>
    <p:sldLayoutId id="2147483697" r:id="rId7"/>
    <p:sldLayoutId id="2147483694" r:id="rId8"/>
    <p:sldLayoutId id="2147483684" r:id="rId9"/>
    <p:sldLayoutId id="2147483706" r:id="rId10"/>
    <p:sldLayoutId id="2147483704" r:id="rId11"/>
    <p:sldLayoutId id="2147483673" r:id="rId12"/>
    <p:sldLayoutId id="2147483685" r:id="rId13"/>
    <p:sldLayoutId id="2147483675" r:id="rId14"/>
    <p:sldLayoutId id="2147483676" r:id="rId15"/>
    <p:sldLayoutId id="2147483677" r:id="rId16"/>
    <p:sldLayoutId id="2147483679" r:id="rId17"/>
    <p:sldLayoutId id="2147483680" r:id="rId18"/>
    <p:sldLayoutId id="2147483681" r:id="rId19"/>
    <p:sldLayoutId id="2147483682" r:id="rId20"/>
    <p:sldLayoutId id="2147483707" r:id="rId21"/>
    <p:sldLayoutId id="2147483668" r:id="rId22"/>
    <p:sldLayoutId id="2147483667" r:id="rId23"/>
    <p:sldLayoutId id="2147483708" r:id="rId24"/>
    <p:sldLayoutId id="2147483709" r:id="rId25"/>
    <p:sldLayoutId id="2147483699" r:id="rId26"/>
    <p:sldLayoutId id="2147483703" r:id="rId27"/>
    <p:sldLayoutId id="2147483705" r:id="rId28"/>
  </p:sldLayoutIdLst>
  <p:txStyles>
    <p:title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p:titleStyle>
    <p:bodyStyle>
      <a:lvl1pPr marL="461963" indent="-461963" algn="l" defTabSz="914400" rtl="0" eaLnBrk="1" latinLnBrk="0" hangingPunct="1">
        <a:lnSpc>
          <a:spcPct val="110000"/>
        </a:lnSpc>
        <a:spcBef>
          <a:spcPts val="1000"/>
        </a:spcBef>
        <a:buClr>
          <a:srgbClr val="D62056"/>
        </a:buClr>
        <a:buFont typeface="Webdings" panose="05030102010509060703" pitchFamily="18" charset="2"/>
        <a:buChar char="4"/>
        <a:defRPr sz="2800" kern="1200">
          <a:solidFill>
            <a:srgbClr val="000033"/>
          </a:solidFill>
          <a:latin typeface="+mn-lt"/>
          <a:ea typeface="+mn-ea"/>
          <a:cs typeface="+mn-cs"/>
        </a:defRPr>
      </a:lvl1pPr>
      <a:lvl2pPr marL="862013" indent="-404813" algn="l" defTabSz="914400" rtl="0" eaLnBrk="1" latinLnBrk="0" hangingPunct="1">
        <a:lnSpc>
          <a:spcPct val="110000"/>
        </a:lnSpc>
        <a:spcBef>
          <a:spcPts val="500"/>
        </a:spcBef>
        <a:buClr>
          <a:srgbClr val="53C1B2"/>
        </a:buClr>
        <a:buFont typeface="Wingdings" panose="05000000000000000000" pitchFamily="2" charset="2"/>
        <a:buChar char="l"/>
        <a:defRPr sz="2400" kern="1200">
          <a:solidFill>
            <a:srgbClr val="000033"/>
          </a:solidFill>
          <a:latin typeface="+mn-lt"/>
          <a:ea typeface="+mn-ea"/>
          <a:cs typeface="+mn-cs"/>
        </a:defRPr>
      </a:lvl2pPr>
      <a:lvl3pPr marL="1260475" indent="-346075" algn="l" defTabSz="914400" rtl="0" eaLnBrk="1" latinLnBrk="0" hangingPunct="1">
        <a:lnSpc>
          <a:spcPct val="110000"/>
        </a:lnSpc>
        <a:spcBef>
          <a:spcPts val="500"/>
        </a:spcBef>
        <a:buClr>
          <a:srgbClr val="FABC38"/>
        </a:buClr>
        <a:buFont typeface="Webdings" panose="05030102010509060703" pitchFamily="18" charset="2"/>
        <a:buChar char="4"/>
        <a:defRPr sz="2000" kern="1200">
          <a:solidFill>
            <a:srgbClr val="000033"/>
          </a:solidFill>
          <a:latin typeface="+mn-lt"/>
          <a:ea typeface="+mn-ea"/>
          <a:cs typeface="+mn-cs"/>
        </a:defRPr>
      </a:lvl3pPr>
      <a:lvl4pPr marL="1712913" indent="-341313" algn="l" defTabSz="914400" rtl="0" eaLnBrk="1" latinLnBrk="0" hangingPunct="1">
        <a:lnSpc>
          <a:spcPct val="110000"/>
        </a:lnSpc>
        <a:spcBef>
          <a:spcPts val="500"/>
        </a:spcBef>
        <a:buClr>
          <a:srgbClr val="302D79"/>
        </a:buClr>
        <a:buFont typeface="Wingdings" panose="05000000000000000000" pitchFamily="2" charset="2"/>
        <a:buChar char="¢"/>
        <a:defRPr sz="1800" kern="1200">
          <a:solidFill>
            <a:srgbClr val="000033"/>
          </a:solidFill>
          <a:latin typeface="+mn-lt"/>
          <a:ea typeface="+mn-ea"/>
          <a:cs typeface="+mn-cs"/>
        </a:defRPr>
      </a:lvl4pPr>
      <a:lvl5pPr marL="2060575" indent="-231775" algn="l" defTabSz="914400" rtl="0" eaLnBrk="1" latinLnBrk="0" hangingPunct="1">
        <a:lnSpc>
          <a:spcPct val="110000"/>
        </a:lnSpc>
        <a:spcBef>
          <a:spcPts val="500"/>
        </a:spcBef>
        <a:buClr>
          <a:srgbClr val="51B3F5"/>
        </a:buClr>
        <a:buFont typeface="Wingdings" panose="05000000000000000000" pitchFamily="2" charset="2"/>
        <a:buChar char="§"/>
        <a:defRPr sz="1800" kern="1200">
          <a:solidFill>
            <a:srgbClr val="0000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8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image" Target="../media/image85.sv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3" Type="http://schemas.openxmlformats.org/officeDocument/2006/relationships/image" Target="../media/image39.svg"/><Relationship Id="rId18" Type="http://schemas.openxmlformats.org/officeDocument/2006/relationships/customXml" Target="../ink/ink50.xml"/><Relationship Id="rId26" Type="http://schemas.openxmlformats.org/officeDocument/2006/relationships/customXml" Target="../ink/ink54.xml"/><Relationship Id="rId39" Type="http://schemas.openxmlformats.org/officeDocument/2006/relationships/image" Target="../media/image52.png"/><Relationship Id="rId21" Type="http://schemas.openxmlformats.org/officeDocument/2006/relationships/image" Target="../media/image43.png"/><Relationship Id="rId34" Type="http://schemas.openxmlformats.org/officeDocument/2006/relationships/customXml" Target="../ink/ink58.xml"/><Relationship Id="rId42" Type="http://schemas.openxmlformats.org/officeDocument/2006/relationships/customXml" Target="../ink/ink62.xml"/><Relationship Id="rId47" Type="http://schemas.openxmlformats.org/officeDocument/2006/relationships/customXml" Target="../ink/ink65.xml"/><Relationship Id="rId50" Type="http://schemas.openxmlformats.org/officeDocument/2006/relationships/customXml" Target="../ink/ink68.xml"/><Relationship Id="rId55" Type="http://schemas.openxmlformats.org/officeDocument/2006/relationships/image" Target="../media/image58.png"/><Relationship Id="rId63" Type="http://schemas.openxmlformats.org/officeDocument/2006/relationships/image" Target="../media/image63.png"/><Relationship Id="rId68" Type="http://schemas.openxmlformats.org/officeDocument/2006/relationships/customXml" Target="../ink/ink76.xml"/><Relationship Id="rId76" Type="http://schemas.openxmlformats.org/officeDocument/2006/relationships/image" Target="../media/image69.png"/><Relationship Id="rId84" Type="http://schemas.openxmlformats.org/officeDocument/2006/relationships/image" Target="../media/image73.png"/><Relationship Id="rId89" Type="http://schemas.openxmlformats.org/officeDocument/2006/relationships/customXml" Target="../ink/ink87.xml"/><Relationship Id="rId7" Type="http://schemas.openxmlformats.org/officeDocument/2006/relationships/image" Target="../media/image35.png"/><Relationship Id="rId71" Type="http://schemas.openxmlformats.org/officeDocument/2006/relationships/image" Target="../media/image67.png"/><Relationship Id="rId2" Type="http://schemas.openxmlformats.org/officeDocument/2006/relationships/notesSlide" Target="../notesSlides/notesSlide25.xml"/><Relationship Id="rId16" Type="http://schemas.openxmlformats.org/officeDocument/2006/relationships/customXml" Target="../ink/ink49.xml"/><Relationship Id="rId29" Type="http://schemas.openxmlformats.org/officeDocument/2006/relationships/image" Target="../media/image47.png"/><Relationship Id="rId11" Type="http://schemas.openxmlformats.org/officeDocument/2006/relationships/image" Target="../media/image37.png"/><Relationship Id="rId24" Type="http://schemas.openxmlformats.org/officeDocument/2006/relationships/customXml" Target="../ink/ink53.xml"/><Relationship Id="rId32" Type="http://schemas.openxmlformats.org/officeDocument/2006/relationships/customXml" Target="../ink/ink57.xml"/><Relationship Id="rId37" Type="http://schemas.openxmlformats.org/officeDocument/2006/relationships/image" Target="../media/image51.png"/><Relationship Id="rId40" Type="http://schemas.openxmlformats.org/officeDocument/2006/relationships/customXml" Target="../ink/ink61.xml"/><Relationship Id="rId45" Type="http://schemas.openxmlformats.org/officeDocument/2006/relationships/image" Target="../media/image55.png"/><Relationship Id="rId53" Type="http://schemas.openxmlformats.org/officeDocument/2006/relationships/image" Target="../media/image57.png"/><Relationship Id="rId58" Type="http://schemas.openxmlformats.org/officeDocument/2006/relationships/image" Target="../media/image60.png"/><Relationship Id="rId66" Type="http://schemas.openxmlformats.org/officeDocument/2006/relationships/customXml" Target="../ink/ink75.xml"/><Relationship Id="rId74" Type="http://schemas.openxmlformats.org/officeDocument/2006/relationships/customXml" Target="../ink/ink79.xml"/><Relationship Id="rId79" Type="http://schemas.openxmlformats.org/officeDocument/2006/relationships/customXml" Target="../ink/ink82.xml"/><Relationship Id="rId87" Type="http://schemas.openxmlformats.org/officeDocument/2006/relationships/customXml" Target="../ink/ink86.xml"/><Relationship Id="rId5" Type="http://schemas.openxmlformats.org/officeDocument/2006/relationships/image" Target="../media/image34.svg"/><Relationship Id="rId61" Type="http://schemas.openxmlformats.org/officeDocument/2006/relationships/image" Target="../media/image62.png"/><Relationship Id="rId82" Type="http://schemas.openxmlformats.org/officeDocument/2006/relationships/image" Target="../media/image72.png"/><Relationship Id="rId90" Type="http://schemas.openxmlformats.org/officeDocument/2006/relationships/image" Target="../media/image76.png"/><Relationship Id="rId19"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customXml" Target="../ink/ink48.xml"/><Relationship Id="rId22" Type="http://schemas.openxmlformats.org/officeDocument/2006/relationships/customXml" Target="../ink/ink52.xml"/><Relationship Id="rId27" Type="http://schemas.openxmlformats.org/officeDocument/2006/relationships/image" Target="../media/image46.png"/><Relationship Id="rId30" Type="http://schemas.openxmlformats.org/officeDocument/2006/relationships/customXml" Target="../ink/ink56.xml"/><Relationship Id="rId35" Type="http://schemas.openxmlformats.org/officeDocument/2006/relationships/image" Target="../media/image50.png"/><Relationship Id="rId43" Type="http://schemas.openxmlformats.org/officeDocument/2006/relationships/image" Target="../media/image54.png"/><Relationship Id="rId48" Type="http://schemas.openxmlformats.org/officeDocument/2006/relationships/customXml" Target="../ink/ink66.xml"/><Relationship Id="rId56" Type="http://schemas.openxmlformats.org/officeDocument/2006/relationships/customXml" Target="../ink/ink71.xml"/><Relationship Id="rId64" Type="http://schemas.openxmlformats.org/officeDocument/2006/relationships/customXml" Target="../ink/ink74.xml"/><Relationship Id="rId69" Type="http://schemas.openxmlformats.org/officeDocument/2006/relationships/image" Target="../media/image66.png"/><Relationship Id="rId77" Type="http://schemas.openxmlformats.org/officeDocument/2006/relationships/customXml" Target="../ink/ink81.xml"/><Relationship Id="rId8" Type="http://schemas.openxmlformats.org/officeDocument/2006/relationships/customXml" Target="../ink/ink46.xml"/><Relationship Id="rId51" Type="http://schemas.openxmlformats.org/officeDocument/2006/relationships/image" Target="../media/image56.png"/><Relationship Id="rId72" Type="http://schemas.openxmlformats.org/officeDocument/2006/relationships/customXml" Target="../ink/ink78.xml"/><Relationship Id="rId80" Type="http://schemas.openxmlformats.org/officeDocument/2006/relationships/image" Target="../media/image71.png"/><Relationship Id="rId85" Type="http://schemas.openxmlformats.org/officeDocument/2006/relationships/customXml" Target="../ink/ink85.xml"/><Relationship Id="rId3" Type="http://schemas.openxmlformats.org/officeDocument/2006/relationships/image" Target="../media/image1.pn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45.png"/><Relationship Id="rId33" Type="http://schemas.openxmlformats.org/officeDocument/2006/relationships/image" Target="../media/image49.png"/><Relationship Id="rId38" Type="http://schemas.openxmlformats.org/officeDocument/2006/relationships/customXml" Target="../ink/ink60.xml"/><Relationship Id="rId46" Type="http://schemas.openxmlformats.org/officeDocument/2006/relationships/customXml" Target="../ink/ink64.xml"/><Relationship Id="rId59" Type="http://schemas.openxmlformats.org/officeDocument/2006/relationships/image" Target="../media/image61.svg"/><Relationship Id="rId67" Type="http://schemas.openxmlformats.org/officeDocument/2006/relationships/image" Target="../media/image65.png"/><Relationship Id="rId20" Type="http://schemas.openxmlformats.org/officeDocument/2006/relationships/customXml" Target="../ink/ink51.xml"/><Relationship Id="rId41" Type="http://schemas.openxmlformats.org/officeDocument/2006/relationships/image" Target="../media/image53.png"/><Relationship Id="rId54" Type="http://schemas.openxmlformats.org/officeDocument/2006/relationships/customXml" Target="../ink/ink70.xml"/><Relationship Id="rId62" Type="http://schemas.openxmlformats.org/officeDocument/2006/relationships/customXml" Target="../ink/ink73.xml"/><Relationship Id="rId70" Type="http://schemas.openxmlformats.org/officeDocument/2006/relationships/customXml" Target="../ink/ink77.xml"/><Relationship Id="rId75" Type="http://schemas.openxmlformats.org/officeDocument/2006/relationships/customXml" Target="../ink/ink80.xml"/><Relationship Id="rId83" Type="http://schemas.openxmlformats.org/officeDocument/2006/relationships/customXml" Target="../ink/ink84.xml"/><Relationship Id="rId88"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customXml" Target="../ink/ink45.xml"/><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customXml" Target="../ink/ink55.xml"/><Relationship Id="rId36" Type="http://schemas.openxmlformats.org/officeDocument/2006/relationships/customXml" Target="../ink/ink59.xml"/><Relationship Id="rId49" Type="http://schemas.openxmlformats.org/officeDocument/2006/relationships/customXml" Target="../ink/ink67.xml"/><Relationship Id="rId57" Type="http://schemas.openxmlformats.org/officeDocument/2006/relationships/image" Target="../media/image59.png"/><Relationship Id="rId10" Type="http://schemas.openxmlformats.org/officeDocument/2006/relationships/customXml" Target="../ink/ink47.xml"/><Relationship Id="rId31" Type="http://schemas.openxmlformats.org/officeDocument/2006/relationships/image" Target="../media/image48.png"/><Relationship Id="rId44" Type="http://schemas.openxmlformats.org/officeDocument/2006/relationships/customXml" Target="../ink/ink63.xml"/><Relationship Id="rId52" Type="http://schemas.openxmlformats.org/officeDocument/2006/relationships/customXml" Target="../ink/ink69.xml"/><Relationship Id="rId60" Type="http://schemas.openxmlformats.org/officeDocument/2006/relationships/customXml" Target="../ink/ink72.xml"/><Relationship Id="rId65" Type="http://schemas.openxmlformats.org/officeDocument/2006/relationships/image" Target="../media/image64.png"/><Relationship Id="rId73" Type="http://schemas.openxmlformats.org/officeDocument/2006/relationships/image" Target="../media/image68.png"/><Relationship Id="rId78" Type="http://schemas.openxmlformats.org/officeDocument/2006/relationships/image" Target="../media/image70.png"/><Relationship Id="rId81" Type="http://schemas.openxmlformats.org/officeDocument/2006/relationships/customXml" Target="../ink/ink83.xml"/><Relationship Id="rId86"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customXml" Target="../ink/ink90.xml"/><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customXml" Target="../ink/ink89.xml"/><Relationship Id="rId5" Type="http://schemas.openxmlformats.org/officeDocument/2006/relationships/image" Target="../media/image89.png"/><Relationship Id="rId4" Type="http://schemas.openxmlformats.org/officeDocument/2006/relationships/customXml" Target="../ink/ink88.xml"/><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3" Type="http://schemas.openxmlformats.org/officeDocument/2006/relationships/image" Target="../media/image39.svg"/><Relationship Id="rId18" Type="http://schemas.openxmlformats.org/officeDocument/2006/relationships/customXml" Target="../ink/ink6.xml"/><Relationship Id="rId26" Type="http://schemas.openxmlformats.org/officeDocument/2006/relationships/customXml" Target="../ink/ink10.xml"/><Relationship Id="rId39" Type="http://schemas.openxmlformats.org/officeDocument/2006/relationships/image" Target="../media/image52.png"/><Relationship Id="rId21" Type="http://schemas.openxmlformats.org/officeDocument/2006/relationships/image" Target="../media/image43.png"/><Relationship Id="rId34" Type="http://schemas.openxmlformats.org/officeDocument/2006/relationships/customXml" Target="../ink/ink14.xml"/><Relationship Id="rId42" Type="http://schemas.openxmlformats.org/officeDocument/2006/relationships/customXml" Target="../ink/ink18.xml"/><Relationship Id="rId47" Type="http://schemas.openxmlformats.org/officeDocument/2006/relationships/customXml" Target="../ink/ink21.xml"/><Relationship Id="rId50" Type="http://schemas.openxmlformats.org/officeDocument/2006/relationships/customXml" Target="../ink/ink24.xml"/><Relationship Id="rId55" Type="http://schemas.openxmlformats.org/officeDocument/2006/relationships/image" Target="../media/image58.png"/><Relationship Id="rId63" Type="http://schemas.openxmlformats.org/officeDocument/2006/relationships/image" Target="../media/image63.png"/><Relationship Id="rId68" Type="http://schemas.openxmlformats.org/officeDocument/2006/relationships/customXml" Target="../ink/ink32.xml"/><Relationship Id="rId76" Type="http://schemas.openxmlformats.org/officeDocument/2006/relationships/image" Target="../media/image69.png"/><Relationship Id="rId84" Type="http://schemas.openxmlformats.org/officeDocument/2006/relationships/image" Target="../media/image73.png"/><Relationship Id="rId89" Type="http://schemas.openxmlformats.org/officeDocument/2006/relationships/customXml" Target="../ink/ink43.xml"/><Relationship Id="rId7" Type="http://schemas.openxmlformats.org/officeDocument/2006/relationships/image" Target="../media/image35.png"/><Relationship Id="rId71" Type="http://schemas.openxmlformats.org/officeDocument/2006/relationships/image" Target="../media/image67.png"/><Relationship Id="rId2" Type="http://schemas.openxmlformats.org/officeDocument/2006/relationships/notesSlide" Target="../notesSlides/notesSlide2.xml"/><Relationship Id="rId16" Type="http://schemas.openxmlformats.org/officeDocument/2006/relationships/customXml" Target="../ink/ink5.xml"/><Relationship Id="rId29" Type="http://schemas.openxmlformats.org/officeDocument/2006/relationships/image" Target="../media/image47.png"/><Relationship Id="rId11" Type="http://schemas.openxmlformats.org/officeDocument/2006/relationships/image" Target="../media/image37.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51.png"/><Relationship Id="rId40" Type="http://schemas.openxmlformats.org/officeDocument/2006/relationships/customXml" Target="../ink/ink17.xml"/><Relationship Id="rId45" Type="http://schemas.openxmlformats.org/officeDocument/2006/relationships/image" Target="../media/image55.png"/><Relationship Id="rId53" Type="http://schemas.openxmlformats.org/officeDocument/2006/relationships/image" Target="../media/image57.png"/><Relationship Id="rId58" Type="http://schemas.openxmlformats.org/officeDocument/2006/relationships/image" Target="../media/image60.png"/><Relationship Id="rId66" Type="http://schemas.openxmlformats.org/officeDocument/2006/relationships/customXml" Target="../ink/ink31.xml"/><Relationship Id="rId74" Type="http://schemas.openxmlformats.org/officeDocument/2006/relationships/customXml" Target="../ink/ink35.xml"/><Relationship Id="rId79" Type="http://schemas.openxmlformats.org/officeDocument/2006/relationships/customXml" Target="../ink/ink38.xml"/><Relationship Id="rId87" Type="http://schemas.openxmlformats.org/officeDocument/2006/relationships/customXml" Target="../ink/ink42.xml"/><Relationship Id="rId5" Type="http://schemas.openxmlformats.org/officeDocument/2006/relationships/image" Target="../media/image34.svg"/><Relationship Id="rId61" Type="http://schemas.openxmlformats.org/officeDocument/2006/relationships/image" Target="../media/image62.png"/><Relationship Id="rId82" Type="http://schemas.openxmlformats.org/officeDocument/2006/relationships/image" Target="../media/image72.png"/><Relationship Id="rId90" Type="http://schemas.openxmlformats.org/officeDocument/2006/relationships/image" Target="../media/image76.png"/><Relationship Id="rId19"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46.png"/><Relationship Id="rId30" Type="http://schemas.openxmlformats.org/officeDocument/2006/relationships/customXml" Target="../ink/ink12.xml"/><Relationship Id="rId35" Type="http://schemas.openxmlformats.org/officeDocument/2006/relationships/image" Target="../media/image50.png"/><Relationship Id="rId43" Type="http://schemas.openxmlformats.org/officeDocument/2006/relationships/image" Target="../media/image54.png"/><Relationship Id="rId48" Type="http://schemas.openxmlformats.org/officeDocument/2006/relationships/customXml" Target="../ink/ink22.xml"/><Relationship Id="rId56" Type="http://schemas.openxmlformats.org/officeDocument/2006/relationships/customXml" Target="../ink/ink27.xml"/><Relationship Id="rId64" Type="http://schemas.openxmlformats.org/officeDocument/2006/relationships/customXml" Target="../ink/ink30.xml"/><Relationship Id="rId69" Type="http://schemas.openxmlformats.org/officeDocument/2006/relationships/image" Target="../media/image66.png"/><Relationship Id="rId77" Type="http://schemas.openxmlformats.org/officeDocument/2006/relationships/customXml" Target="../ink/ink37.xml"/><Relationship Id="rId8" Type="http://schemas.openxmlformats.org/officeDocument/2006/relationships/customXml" Target="../ink/ink2.xml"/><Relationship Id="rId51" Type="http://schemas.openxmlformats.org/officeDocument/2006/relationships/image" Target="../media/image56.png"/><Relationship Id="rId72" Type="http://schemas.openxmlformats.org/officeDocument/2006/relationships/customXml" Target="../ink/ink34.xml"/><Relationship Id="rId80" Type="http://schemas.openxmlformats.org/officeDocument/2006/relationships/image" Target="../media/image71.png"/><Relationship Id="rId85" Type="http://schemas.openxmlformats.org/officeDocument/2006/relationships/customXml" Target="../ink/ink41.xml"/><Relationship Id="rId3" Type="http://schemas.openxmlformats.org/officeDocument/2006/relationships/image" Target="../media/image1.pn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45.png"/><Relationship Id="rId33" Type="http://schemas.openxmlformats.org/officeDocument/2006/relationships/image" Target="../media/image49.png"/><Relationship Id="rId38" Type="http://schemas.openxmlformats.org/officeDocument/2006/relationships/customXml" Target="../ink/ink16.xml"/><Relationship Id="rId46" Type="http://schemas.openxmlformats.org/officeDocument/2006/relationships/customXml" Target="../ink/ink20.xml"/><Relationship Id="rId59" Type="http://schemas.openxmlformats.org/officeDocument/2006/relationships/image" Target="../media/image61.svg"/><Relationship Id="rId67" Type="http://schemas.openxmlformats.org/officeDocument/2006/relationships/image" Target="../media/image65.png"/><Relationship Id="rId20" Type="http://schemas.openxmlformats.org/officeDocument/2006/relationships/customXml" Target="../ink/ink7.xml"/><Relationship Id="rId41" Type="http://schemas.openxmlformats.org/officeDocument/2006/relationships/image" Target="../media/image53.png"/><Relationship Id="rId54" Type="http://schemas.openxmlformats.org/officeDocument/2006/relationships/customXml" Target="../ink/ink26.xml"/><Relationship Id="rId62" Type="http://schemas.openxmlformats.org/officeDocument/2006/relationships/customXml" Target="../ink/ink29.xml"/><Relationship Id="rId70" Type="http://schemas.openxmlformats.org/officeDocument/2006/relationships/customXml" Target="../ink/ink33.xml"/><Relationship Id="rId75" Type="http://schemas.openxmlformats.org/officeDocument/2006/relationships/customXml" Target="../ink/ink36.xml"/><Relationship Id="rId83" Type="http://schemas.openxmlformats.org/officeDocument/2006/relationships/customXml" Target="../ink/ink40.xml"/><Relationship Id="rId88"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customXml" Target="../ink/ink1.xml"/><Relationship Id="rId15" Type="http://schemas.openxmlformats.org/officeDocument/2006/relationships/image" Target="../media/image40.png"/><Relationship Id="rId23" Type="http://schemas.openxmlformats.org/officeDocument/2006/relationships/image" Target="../media/image44.png"/><Relationship Id="rId28" Type="http://schemas.openxmlformats.org/officeDocument/2006/relationships/customXml" Target="../ink/ink11.xml"/><Relationship Id="rId36" Type="http://schemas.openxmlformats.org/officeDocument/2006/relationships/customXml" Target="../ink/ink15.xml"/><Relationship Id="rId49" Type="http://schemas.openxmlformats.org/officeDocument/2006/relationships/customXml" Target="../ink/ink23.xml"/><Relationship Id="rId57" Type="http://schemas.openxmlformats.org/officeDocument/2006/relationships/image" Target="../media/image59.png"/><Relationship Id="rId10" Type="http://schemas.openxmlformats.org/officeDocument/2006/relationships/customXml" Target="../ink/ink3.xml"/><Relationship Id="rId31" Type="http://schemas.openxmlformats.org/officeDocument/2006/relationships/image" Target="../media/image48.png"/><Relationship Id="rId44" Type="http://schemas.openxmlformats.org/officeDocument/2006/relationships/customXml" Target="../ink/ink19.xml"/><Relationship Id="rId52" Type="http://schemas.openxmlformats.org/officeDocument/2006/relationships/customXml" Target="../ink/ink25.xml"/><Relationship Id="rId60" Type="http://schemas.openxmlformats.org/officeDocument/2006/relationships/customXml" Target="../ink/ink28.xml"/><Relationship Id="rId65" Type="http://schemas.openxmlformats.org/officeDocument/2006/relationships/image" Target="../media/image64.png"/><Relationship Id="rId73" Type="http://schemas.openxmlformats.org/officeDocument/2006/relationships/image" Target="../media/image68.png"/><Relationship Id="rId78" Type="http://schemas.openxmlformats.org/officeDocument/2006/relationships/image" Target="../media/image70.png"/><Relationship Id="rId81" Type="http://schemas.openxmlformats.org/officeDocument/2006/relationships/customXml" Target="../ink/ink39.xml"/><Relationship Id="rId86" Type="http://schemas.openxmlformats.org/officeDocument/2006/relationships/image" Target="../media/image7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customXml" Target="../ink/ink92.xml"/><Relationship Id="rId5" Type="http://schemas.openxmlformats.org/officeDocument/2006/relationships/image" Target="../media/image95.png"/><Relationship Id="rId4" Type="http://schemas.openxmlformats.org/officeDocument/2006/relationships/customXml" Target="../ink/ink91.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customXml" Target="../ink/ink93.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customXml" Target="../ink/ink44.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hyperlink" Target="https://www.nichd.nih.gov/health/topics/idds/conditioninfo#f2" TargetMode="External"/><Relationship Id="rId4" Type="http://schemas.openxmlformats.org/officeDocument/2006/relationships/hyperlink" Target="https://www.camh.ca/en/professionals/treating-conditions-and-disorders/intellectual-and-developmental-disabilitie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2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580-0C56-4846-B965-EBD218900B89}"/>
              </a:ext>
            </a:extLst>
          </p:cNvPr>
          <p:cNvSpPr>
            <a:spLocks noGrp="1"/>
          </p:cNvSpPr>
          <p:nvPr>
            <p:ph type="title"/>
          </p:nvPr>
        </p:nvSpPr>
        <p:spPr>
          <a:xfrm>
            <a:off x="2036261" y="1406441"/>
            <a:ext cx="8119478" cy="4045117"/>
          </a:xfrm>
        </p:spPr>
        <p:txBody>
          <a:bodyPr>
            <a:normAutofit/>
          </a:bodyPr>
          <a:lstStyle/>
          <a:p>
            <a:pPr algn="ctr"/>
            <a:r>
              <a:rPr lang="en-US"/>
              <a:t>Accessibility of Digital Information and Technology for People with Intellectual and Developmental Disabilities (IDD)</a:t>
            </a:r>
          </a:p>
        </p:txBody>
      </p:sp>
      <p:pic>
        <p:nvPicPr>
          <p:cNvPr id="7" name="Picture 6" descr="OCAD University Logo">
            <a:extLst>
              <a:ext uri="{FF2B5EF4-FFF2-40B4-BE49-F238E27FC236}">
                <a16:creationId xmlns:a16="http://schemas.microsoft.com/office/drawing/2014/main" id="{059D5C8D-CDC4-96D9-F3B0-7F65C84C9CF2}"/>
              </a:ext>
            </a:extLst>
          </p:cNvPr>
          <p:cNvPicPr>
            <a:picLocks noChangeAspect="1"/>
          </p:cNvPicPr>
          <p:nvPr/>
        </p:nvPicPr>
        <p:blipFill>
          <a:blip r:embed="rId3"/>
          <a:stretch>
            <a:fillRect/>
          </a:stretch>
        </p:blipFill>
        <p:spPr>
          <a:xfrm>
            <a:off x="271906" y="5696643"/>
            <a:ext cx="1292281" cy="1082843"/>
          </a:xfrm>
          <a:prstGeom prst="rect">
            <a:avLst/>
          </a:prstGeom>
        </p:spPr>
      </p:pic>
      <p:sp>
        <p:nvSpPr>
          <p:cNvPr id="3" name="Rectangle 2">
            <a:extLst>
              <a:ext uri="{FF2B5EF4-FFF2-40B4-BE49-F238E27FC236}">
                <a16:creationId xmlns:a16="http://schemas.microsoft.com/office/drawing/2014/main" id="{208285D7-38EE-FFE8-1E4B-0031318522FD}"/>
              </a:ext>
              <a:ext uri="{C183D7F6-B498-43B3-948B-1728B52AA6E4}">
                <adec:decorative xmlns:adec="http://schemas.microsoft.com/office/drawing/2017/decorative" val="1"/>
              </a:ext>
            </a:extLst>
          </p:cNvPr>
          <p:cNvSpPr/>
          <p:nvPr/>
        </p:nvSpPr>
        <p:spPr>
          <a:xfrm>
            <a:off x="1392072" y="6359856"/>
            <a:ext cx="2204114" cy="3087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46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522212" y="283846"/>
            <a:ext cx="7167210" cy="856891"/>
          </a:xfrm>
        </p:spPr>
        <p:txBody>
          <a:bodyPr>
            <a:normAutofit fontScale="90000"/>
          </a:bodyPr>
          <a:lstStyle/>
          <a:p>
            <a:pPr>
              <a:lnSpc>
                <a:spcPct val="100000"/>
              </a:lnSpc>
            </a:pPr>
            <a:r>
              <a:rPr lang="en-US"/>
              <a:t>Scoping Review: </a:t>
            </a:r>
            <a:r>
              <a:rPr lang="en-US" kern="100">
                <a:effectLst/>
                <a:ea typeface="Calibri" panose="020F0502020204030204" pitchFamily="34" charset="0"/>
                <a:cs typeface="Times New Roman" panose="02020603050405020304" pitchFamily="18" charset="0"/>
              </a:rPr>
              <a:t>Purpose</a:t>
            </a:r>
            <a:endParaRPr lang="en-US"/>
          </a:p>
        </p:txBody>
      </p:sp>
      <p:sp>
        <p:nvSpPr>
          <p:cNvPr id="3" name="TextBox 2">
            <a:extLst>
              <a:ext uri="{FF2B5EF4-FFF2-40B4-BE49-F238E27FC236}">
                <a16:creationId xmlns:a16="http://schemas.microsoft.com/office/drawing/2014/main" id="{18FA1EB5-F746-FA7E-8850-9292F50A4937}"/>
              </a:ext>
            </a:extLst>
          </p:cNvPr>
          <p:cNvSpPr txBox="1"/>
          <p:nvPr/>
        </p:nvSpPr>
        <p:spPr>
          <a:xfrm>
            <a:off x="590048" y="1517355"/>
            <a:ext cx="11421843" cy="2954655"/>
          </a:xfrm>
          <a:prstGeom prst="rect">
            <a:avLst/>
          </a:prstGeom>
          <a:noFill/>
        </p:spPr>
        <p:txBody>
          <a:bodyPr wrap="square">
            <a:spAutoFit/>
          </a:bodyPr>
          <a:lstStyle/>
          <a:p>
            <a:pPr marL="342900" marR="0" indent="-342900">
              <a:buClr>
                <a:srgbClr val="D62056"/>
              </a:buClr>
              <a:buFont typeface="Wingdings 3" panose="05040102010807070707" pitchFamily="18" charset="2"/>
              <a:buChar char="}"/>
            </a:pPr>
            <a:r>
              <a:rPr lang="en-US" sz="3200">
                <a:solidFill>
                  <a:srgbClr val="000033"/>
                </a:solidFill>
                <a:ea typeface="Calibri" panose="020F0502020204030204" pitchFamily="34" charset="0"/>
                <a:cs typeface="Times New Roman" panose="02020603050405020304" pitchFamily="18" charset="0"/>
              </a:rPr>
              <a:t>A review of the current literature.</a:t>
            </a:r>
          </a:p>
          <a:p>
            <a:pPr marR="0">
              <a:buClr>
                <a:srgbClr val="D62056"/>
              </a:buClr>
            </a:pPr>
            <a:endParaRPr lang="en-US" sz="3200">
              <a:solidFill>
                <a:srgbClr val="000033"/>
              </a:solidFill>
              <a:ea typeface="Calibri" panose="020F0502020204030204" pitchFamily="34" charset="0"/>
              <a:cs typeface="Times New Roman" panose="02020603050405020304" pitchFamily="18" charset="0"/>
            </a:endParaRPr>
          </a:p>
          <a:p>
            <a:pPr marL="342900" marR="0" indent="-342900">
              <a:buClr>
                <a:srgbClr val="D62056"/>
              </a:buClr>
              <a:buFont typeface="Wingdings 3" panose="05040102010807070707" pitchFamily="18" charset="2"/>
              <a:buChar char="}"/>
            </a:pPr>
            <a:r>
              <a:rPr lang="en-US" sz="3200">
                <a:solidFill>
                  <a:srgbClr val="000033"/>
                </a:solidFill>
                <a:ea typeface="Calibri" panose="020F0502020204030204" pitchFamily="34" charset="0"/>
                <a:cs typeface="Times New Roman" panose="02020603050405020304" pitchFamily="18" charset="0"/>
              </a:rPr>
              <a:t>Three areas of focus for this review:</a:t>
            </a:r>
          </a:p>
          <a:p>
            <a:pPr marL="914400" lvl="1" indent="-457200">
              <a:buClr>
                <a:schemeClr val="accent3"/>
              </a:buClr>
              <a:buFont typeface="Wingdings" panose="05000000000000000000" pitchFamily="2" charset="2"/>
              <a:buChar char="Ø"/>
            </a:pPr>
            <a:r>
              <a:rPr lang="en-US" sz="3000">
                <a:solidFill>
                  <a:srgbClr val="000033"/>
                </a:solidFill>
                <a:ea typeface="Calibri" panose="020F0502020204030204" pitchFamily="34" charset="0"/>
                <a:cs typeface="Times New Roman" panose="02020603050405020304" pitchFamily="18" charset="0"/>
              </a:rPr>
              <a:t>What kind of technology that people with IDD use.</a:t>
            </a:r>
          </a:p>
          <a:p>
            <a:pPr marL="914400" lvl="1" indent="-457200">
              <a:buClr>
                <a:schemeClr val="accent3"/>
              </a:buClr>
              <a:buFont typeface="Wingdings" panose="05000000000000000000" pitchFamily="2" charset="2"/>
              <a:buChar char="Ø"/>
            </a:pPr>
            <a:r>
              <a:rPr lang="en-US" sz="3000">
                <a:solidFill>
                  <a:srgbClr val="000033"/>
                </a:solidFill>
                <a:ea typeface="Calibri" panose="020F0502020204030204" pitchFamily="34" charset="0"/>
                <a:cs typeface="Times New Roman" panose="02020603050405020304" pitchFamily="18" charset="0"/>
              </a:rPr>
              <a:t>What are barriers experienced and how they are supported.</a:t>
            </a:r>
          </a:p>
          <a:p>
            <a:pPr marL="914400" lvl="1" indent="-457200">
              <a:buClr>
                <a:schemeClr val="accent3"/>
              </a:buClr>
              <a:buFont typeface="Wingdings" panose="05000000000000000000" pitchFamily="2" charset="2"/>
              <a:buChar char="Ø"/>
            </a:pPr>
            <a:r>
              <a:rPr lang="en-US" sz="3000">
                <a:solidFill>
                  <a:srgbClr val="000033"/>
                </a:solidFill>
                <a:ea typeface="Calibri" panose="020F0502020204030204" pitchFamily="34" charset="0"/>
                <a:cs typeface="Times New Roman" panose="02020603050405020304" pitchFamily="18" charset="0"/>
              </a:rPr>
              <a:t>Identifying gaps within the literature.</a:t>
            </a:r>
            <a:endParaRPr lang="en-US" sz="3000">
              <a:solidFill>
                <a:srgbClr val="000033"/>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21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586493" y="206725"/>
            <a:ext cx="10894408" cy="876340"/>
          </a:xfrm>
        </p:spPr>
        <p:txBody>
          <a:bodyPr>
            <a:normAutofit/>
          </a:bodyPr>
          <a:lstStyle/>
          <a:p>
            <a:r>
              <a:rPr lang="en-US">
                <a:solidFill>
                  <a:srgbClr val="2C276F"/>
                </a:solidFill>
              </a:rPr>
              <a:t>Scoping Review: Inclusion Criteria</a:t>
            </a:r>
          </a:p>
        </p:txBody>
      </p:sp>
      <p:sp>
        <p:nvSpPr>
          <p:cNvPr id="3" name="TextBox 2">
            <a:extLst>
              <a:ext uri="{FF2B5EF4-FFF2-40B4-BE49-F238E27FC236}">
                <a16:creationId xmlns:a16="http://schemas.microsoft.com/office/drawing/2014/main" id="{C8794A8D-1194-2F60-5E5B-63C023D303CD}"/>
              </a:ext>
            </a:extLst>
          </p:cNvPr>
          <p:cNvSpPr txBox="1"/>
          <p:nvPr/>
        </p:nvSpPr>
        <p:spPr>
          <a:xfrm>
            <a:off x="586493" y="1083065"/>
            <a:ext cx="8096888" cy="5401479"/>
          </a:xfrm>
          <a:prstGeom prst="rect">
            <a:avLst/>
          </a:prstGeom>
          <a:noFill/>
        </p:spPr>
        <p:txBody>
          <a:bodyPr wrap="square">
            <a:spAutoFit/>
          </a:bodyPr>
          <a:lstStyle/>
          <a:p>
            <a:pPr marL="342900" marR="0" lvl="0" indent="-342900">
              <a:buClr>
                <a:srgbClr val="D62056"/>
              </a:buClr>
              <a:buFont typeface="Wingdings 3" panose="05040102010807070707" pitchFamily="18" charset="2"/>
              <a:buChar char=""/>
            </a:pPr>
            <a:r>
              <a:rPr lang="en-US" sz="2800">
                <a:solidFill>
                  <a:srgbClr val="000033"/>
                </a:solidFill>
                <a:effectLst/>
                <a:ea typeface="Calibri" panose="020F0502020204030204" pitchFamily="34" charset="0"/>
                <a:cs typeface="Times New Roman" panose="02020603050405020304" pitchFamily="18" charset="0"/>
              </a:rPr>
              <a:t>Directly referenced the experience of individuals with:</a:t>
            </a:r>
          </a:p>
          <a:p>
            <a:pPr marL="800100" lvl="1" indent="-342900">
              <a:buClr>
                <a:schemeClr val="accent3"/>
              </a:buClr>
              <a:buFont typeface="Wingdings" panose="05000000000000000000" pitchFamily="2" charset="2"/>
              <a:buChar char="Ø"/>
            </a:pPr>
            <a:r>
              <a:rPr lang="en-US" sz="2800">
                <a:solidFill>
                  <a:srgbClr val="000033"/>
                </a:solidFill>
                <a:effectLst/>
                <a:ea typeface="Calibri" panose="020F0502020204030204" pitchFamily="34" charset="0"/>
                <a:cs typeface="Times New Roman" panose="02020603050405020304" pitchFamily="18" charset="0"/>
              </a:rPr>
              <a:t>Intellectual Disability (ID)</a:t>
            </a:r>
          </a:p>
          <a:p>
            <a:pPr marL="800100" lvl="1" indent="-342900">
              <a:buClr>
                <a:schemeClr val="accent3"/>
              </a:buClr>
              <a:buFont typeface="Wingdings" panose="05000000000000000000" pitchFamily="2" charset="2"/>
              <a:buChar char="Ø"/>
            </a:pPr>
            <a:r>
              <a:rPr lang="en-US" sz="2800">
                <a:solidFill>
                  <a:srgbClr val="000033"/>
                </a:solidFill>
                <a:effectLst/>
                <a:ea typeface="Calibri" panose="020F0502020204030204" pitchFamily="34" charset="0"/>
                <a:cs typeface="Times New Roman" panose="02020603050405020304" pitchFamily="18" charset="0"/>
              </a:rPr>
              <a:t>Developmental Disability (DD)</a:t>
            </a:r>
          </a:p>
          <a:p>
            <a:pPr marL="800100" lvl="1" indent="-342900">
              <a:buClr>
                <a:schemeClr val="accent3"/>
              </a:buClr>
              <a:buFont typeface="Wingdings" panose="05000000000000000000" pitchFamily="2" charset="2"/>
              <a:buChar char="Ø"/>
            </a:pPr>
            <a:r>
              <a:rPr lang="en-US" sz="2800">
                <a:solidFill>
                  <a:srgbClr val="000033"/>
                </a:solidFill>
                <a:ea typeface="Calibri" panose="020F0502020204030204" pitchFamily="34" charset="0"/>
                <a:cs typeface="Times New Roman" panose="02020603050405020304" pitchFamily="18" charset="0"/>
              </a:rPr>
              <a:t>T</a:t>
            </a:r>
            <a:r>
              <a:rPr lang="en-US" sz="2800">
                <a:solidFill>
                  <a:srgbClr val="000033"/>
                </a:solidFill>
                <a:effectLst/>
                <a:ea typeface="Calibri" panose="020F0502020204030204" pitchFamily="34" charset="0"/>
                <a:cs typeface="Times New Roman" panose="02020603050405020304" pitchFamily="18" charset="0"/>
              </a:rPr>
              <a:t>he combined category of IDD</a:t>
            </a:r>
          </a:p>
          <a:p>
            <a:pPr lvl="1">
              <a:buClr>
                <a:schemeClr val="accent3"/>
              </a:buClr>
            </a:pPr>
            <a:endParaRPr lang="en-US" sz="2800">
              <a:solidFill>
                <a:srgbClr val="000033"/>
              </a:solidFill>
              <a:effectLst/>
              <a:ea typeface="Calibri" panose="020F0502020204030204" pitchFamily="34" charset="0"/>
              <a:cs typeface="Times New Roman" panose="02020603050405020304" pitchFamily="18" charset="0"/>
            </a:endParaRPr>
          </a:p>
          <a:p>
            <a:pPr marL="342900" marR="0" lvl="0" indent="-342900">
              <a:buClr>
                <a:srgbClr val="D62056"/>
              </a:buClr>
              <a:buFont typeface="Wingdings 3" panose="05040102010807070707" pitchFamily="18" charset="2"/>
              <a:buChar char=""/>
            </a:pPr>
            <a:r>
              <a:rPr lang="en-US" sz="2800">
                <a:solidFill>
                  <a:srgbClr val="000033"/>
                </a:solidFill>
                <a:effectLst/>
                <a:ea typeface="Calibri" panose="020F0502020204030204" pitchFamily="34" charset="0"/>
                <a:cs typeface="Times New Roman" panose="02020603050405020304" pitchFamily="18" charset="0"/>
              </a:rPr>
              <a:t>Directly addressed</a:t>
            </a:r>
            <a:r>
              <a:rPr lang="en-US" sz="2800">
                <a:solidFill>
                  <a:srgbClr val="000033"/>
                </a:solidFill>
                <a:ea typeface="Calibri" panose="020F0502020204030204" pitchFamily="34" charset="0"/>
                <a:cs typeface="Times New Roman" panose="02020603050405020304" pitchFamily="18" charset="0"/>
              </a:rPr>
              <a:t> </a:t>
            </a:r>
            <a:r>
              <a:rPr lang="en-US" sz="2800">
                <a:solidFill>
                  <a:srgbClr val="000033"/>
                </a:solidFill>
                <a:effectLst/>
                <a:ea typeface="Calibri" panose="020F0502020204030204" pitchFamily="34" charset="0"/>
                <a:cs typeface="Times New Roman" panose="02020603050405020304" pitchFamily="18" charset="0"/>
              </a:rPr>
              <a:t>technological or content-related barriers</a:t>
            </a:r>
          </a:p>
          <a:p>
            <a:pPr marL="914400" lvl="1" indent="-457200">
              <a:buClr>
                <a:schemeClr val="accent3"/>
              </a:buClr>
              <a:buFont typeface="Wingdings" panose="05000000000000000000" pitchFamily="2" charset="2"/>
              <a:buChar char="Ø"/>
            </a:pPr>
            <a:r>
              <a:rPr lang="en-US" sz="2800">
                <a:solidFill>
                  <a:srgbClr val="000033"/>
                </a:solidFill>
                <a:ea typeface="Calibri" panose="020F0502020204030204" pitchFamily="34" charset="0"/>
                <a:cs typeface="Times New Roman" panose="02020603050405020304" pitchFamily="18" charset="0"/>
              </a:rPr>
              <a:t>O</a:t>
            </a:r>
            <a:r>
              <a:rPr lang="en-US" sz="2800">
                <a:solidFill>
                  <a:srgbClr val="000033"/>
                </a:solidFill>
                <a:effectLst/>
                <a:ea typeface="Calibri" panose="020F0502020204030204" pitchFamily="34" charset="0"/>
                <a:cs typeface="Times New Roman" panose="02020603050405020304" pitchFamily="18" charset="0"/>
              </a:rPr>
              <a:t>r difficulties comprehending content that users with IDD encountered</a:t>
            </a:r>
            <a:r>
              <a:rPr lang="en-US" sz="2800">
                <a:solidFill>
                  <a:srgbClr val="000033"/>
                </a:solidFill>
                <a:ea typeface="Calibri" panose="020F0502020204030204" pitchFamily="34" charset="0"/>
                <a:cs typeface="Times New Roman" panose="02020603050405020304" pitchFamily="18" charset="0"/>
              </a:rPr>
              <a:t>.</a:t>
            </a:r>
          </a:p>
          <a:p>
            <a:pPr lvl="1">
              <a:buClr>
                <a:schemeClr val="accent3"/>
              </a:buClr>
            </a:pPr>
            <a:endParaRPr lang="en-US" sz="2800">
              <a:solidFill>
                <a:srgbClr val="000033"/>
              </a:solidFill>
              <a:effectLst/>
              <a:ea typeface="Calibri" panose="020F0502020204030204" pitchFamily="34" charset="0"/>
              <a:cs typeface="Times New Roman" panose="02020603050405020304" pitchFamily="18" charset="0"/>
            </a:endParaRPr>
          </a:p>
          <a:p>
            <a:pPr marR="0" lvl="0">
              <a:buClr>
                <a:srgbClr val="D62056"/>
              </a:buClr>
            </a:pPr>
            <a:endParaRPr lang="en-US" sz="900">
              <a:solidFill>
                <a:srgbClr val="000033"/>
              </a:solidFill>
              <a:ea typeface="Calibri" panose="020F0502020204030204" pitchFamily="34" charset="0"/>
              <a:cs typeface="Times New Roman" panose="02020603050405020304" pitchFamily="18" charset="0"/>
            </a:endParaRPr>
          </a:p>
          <a:p>
            <a:pPr marL="342900" marR="0" lvl="0" indent="-342900">
              <a:buClr>
                <a:srgbClr val="D62056"/>
              </a:buClr>
              <a:buFont typeface="Wingdings 3" panose="05040102010807070707" pitchFamily="18" charset="2"/>
              <a:buChar char=""/>
            </a:pPr>
            <a:r>
              <a:rPr lang="en-US" sz="2800">
                <a:solidFill>
                  <a:srgbClr val="000033"/>
                </a:solidFill>
                <a:ea typeface="Calibri" panose="020F0502020204030204" pitchFamily="34" charset="0"/>
                <a:cs typeface="Times New Roman" panose="02020603050405020304" pitchFamily="18" charset="0"/>
              </a:rPr>
              <a:t>W</a:t>
            </a:r>
            <a:r>
              <a:rPr lang="en-US" sz="2800">
                <a:solidFill>
                  <a:srgbClr val="000033"/>
                </a:solidFill>
                <a:effectLst/>
                <a:ea typeface="Calibri" panose="020F0502020204030204" pitchFamily="34" charset="0"/>
                <a:cs typeface="Times New Roman" panose="02020603050405020304" pitchFamily="18" charset="0"/>
              </a:rPr>
              <a:t>ork was published between 2007 and 2022</a:t>
            </a:r>
          </a:p>
        </p:txBody>
      </p:sp>
      <p:grpSp>
        <p:nvGrpSpPr>
          <p:cNvPr id="4" name="Group 3">
            <a:extLst>
              <a:ext uri="{FF2B5EF4-FFF2-40B4-BE49-F238E27FC236}">
                <a16:creationId xmlns:a16="http://schemas.microsoft.com/office/drawing/2014/main" id="{08D4621B-230D-5DF8-E843-FBF9A8EDE7BD}"/>
              </a:ext>
              <a:ext uri="{C183D7F6-B498-43B3-948B-1728B52AA6E4}">
                <adec:decorative xmlns:adec="http://schemas.microsoft.com/office/drawing/2017/decorative" val="1"/>
              </a:ext>
            </a:extLst>
          </p:cNvPr>
          <p:cNvGrpSpPr/>
          <p:nvPr/>
        </p:nvGrpSpPr>
        <p:grpSpPr>
          <a:xfrm>
            <a:off x="8051830" y="1581170"/>
            <a:ext cx="3669263" cy="3695660"/>
            <a:chOff x="7862469" y="1143000"/>
            <a:chExt cx="4105305" cy="4069862"/>
          </a:xfrm>
        </p:grpSpPr>
        <p:sp>
          <p:nvSpPr>
            <p:cNvPr id="14" name="Oval 13">
              <a:extLst>
                <a:ext uri="{FF2B5EF4-FFF2-40B4-BE49-F238E27FC236}">
                  <a16:creationId xmlns:a16="http://schemas.microsoft.com/office/drawing/2014/main" id="{1C529A7B-04AA-98B9-3353-2A1C8E2318AC}"/>
                </a:ext>
                <a:ext uri="{C183D7F6-B498-43B3-948B-1728B52AA6E4}">
                  <adec:decorative xmlns:adec="http://schemas.microsoft.com/office/drawing/2017/decorative" val="1"/>
                </a:ext>
              </a:extLst>
            </p:cNvPr>
            <p:cNvSpPr/>
            <p:nvPr/>
          </p:nvSpPr>
          <p:spPr>
            <a:xfrm>
              <a:off x="7862469" y="1143000"/>
              <a:ext cx="4105305" cy="4069862"/>
            </a:xfrm>
            <a:prstGeom prst="ellipse">
              <a:avLst/>
            </a:prstGeom>
            <a:solidFill>
              <a:srgbClr val="EEEEF8"/>
            </a:solidFill>
            <a:ln>
              <a:solidFill>
                <a:srgbClr val="EEEE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lipboard Checked with solid fill">
              <a:extLst>
                <a:ext uri="{FF2B5EF4-FFF2-40B4-BE49-F238E27FC236}">
                  <a16:creationId xmlns:a16="http://schemas.microsoft.com/office/drawing/2014/main" id="{60155CED-1FD3-F834-E033-B0A928F310E0}"/>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8028119" y="1196767"/>
              <a:ext cx="3670919" cy="3670919"/>
            </a:xfrm>
            <a:prstGeom prst="flowChartConnector">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1642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8F56-6A3F-5CFC-2F6C-117611B33620}"/>
              </a:ext>
            </a:extLst>
          </p:cNvPr>
          <p:cNvSpPr>
            <a:spLocks noGrp="1"/>
          </p:cNvSpPr>
          <p:nvPr>
            <p:ph type="title"/>
          </p:nvPr>
        </p:nvSpPr>
        <p:spPr>
          <a:xfrm>
            <a:off x="550856" y="255955"/>
            <a:ext cx="11479429" cy="871680"/>
          </a:xfrm>
        </p:spPr>
        <p:txBody>
          <a:bodyPr/>
          <a:lstStyle/>
          <a:p>
            <a:r>
              <a:rPr lang="en-US"/>
              <a:t>Scoping Review: Results Overview</a:t>
            </a:r>
          </a:p>
        </p:txBody>
      </p:sp>
      <p:sp>
        <p:nvSpPr>
          <p:cNvPr id="3" name="Text Placeholder 2">
            <a:extLst>
              <a:ext uri="{FF2B5EF4-FFF2-40B4-BE49-F238E27FC236}">
                <a16:creationId xmlns:a16="http://schemas.microsoft.com/office/drawing/2014/main" id="{303F9B44-431E-994D-4C39-BBC74330C1F9}"/>
              </a:ext>
            </a:extLst>
          </p:cNvPr>
          <p:cNvSpPr>
            <a:spLocks noGrp="1"/>
          </p:cNvSpPr>
          <p:nvPr>
            <p:ph type="body" idx="1"/>
          </p:nvPr>
        </p:nvSpPr>
        <p:spPr>
          <a:xfrm>
            <a:off x="700071" y="1210979"/>
            <a:ext cx="5395929" cy="739337"/>
          </a:xfrm>
        </p:spPr>
        <p:txBody>
          <a:bodyPr>
            <a:normAutofit/>
          </a:bodyPr>
          <a:lstStyle/>
          <a:p>
            <a:r>
              <a:rPr lang="en-US" sz="3200">
                <a:latin typeface="+mn-lt"/>
              </a:rPr>
              <a:t>24 Studies Included</a:t>
            </a:r>
          </a:p>
        </p:txBody>
      </p:sp>
      <p:sp>
        <p:nvSpPr>
          <p:cNvPr id="4" name="Content Placeholder 3">
            <a:extLst>
              <a:ext uri="{FF2B5EF4-FFF2-40B4-BE49-F238E27FC236}">
                <a16:creationId xmlns:a16="http://schemas.microsoft.com/office/drawing/2014/main" id="{23AC078C-EF14-D638-8C6E-FFBEF9800A79}"/>
              </a:ext>
            </a:extLst>
          </p:cNvPr>
          <p:cNvSpPr>
            <a:spLocks noGrp="1"/>
          </p:cNvSpPr>
          <p:nvPr>
            <p:ph sz="half" idx="2"/>
          </p:nvPr>
        </p:nvSpPr>
        <p:spPr>
          <a:xfrm>
            <a:off x="591430" y="2117005"/>
            <a:ext cx="5395929" cy="3259018"/>
          </a:xfrm>
        </p:spPr>
        <p:txBody>
          <a:bodyPr>
            <a:noAutofit/>
          </a:bodyPr>
          <a:lstStyle/>
          <a:p>
            <a:pPr>
              <a:lnSpc>
                <a:spcPct val="100000"/>
              </a:lnSpc>
              <a:spcBef>
                <a:spcPts val="0"/>
              </a:spcBef>
            </a:pPr>
            <a:r>
              <a:rPr lang="en-US"/>
              <a:t>Published after 2007</a:t>
            </a:r>
          </a:p>
          <a:p>
            <a:pPr>
              <a:lnSpc>
                <a:spcPct val="100000"/>
              </a:lnSpc>
              <a:spcBef>
                <a:spcPts val="0"/>
              </a:spcBef>
            </a:pPr>
            <a:r>
              <a:rPr lang="en-US"/>
              <a:t>Fo</a:t>
            </a:r>
            <a:r>
              <a:rPr lang="en-US">
                <a:solidFill>
                  <a:srgbClr val="000033"/>
                </a:solidFill>
              </a:rPr>
              <a:t>cused primarily on people with IDD</a:t>
            </a:r>
          </a:p>
          <a:p>
            <a:pPr>
              <a:lnSpc>
                <a:spcPct val="100000"/>
              </a:lnSpc>
              <a:spcBef>
                <a:spcPts val="0"/>
              </a:spcBef>
            </a:pPr>
            <a:r>
              <a:rPr lang="en-US"/>
              <a:t>T</a:t>
            </a:r>
            <a:r>
              <a:rPr lang="en-US" b="0" i="0">
                <a:solidFill>
                  <a:srgbClr val="000033"/>
                </a:solidFill>
                <a:effectLst/>
              </a:rPr>
              <a:t>echnological, interaction and content-based barrier</a:t>
            </a:r>
          </a:p>
          <a:p>
            <a:pPr>
              <a:lnSpc>
                <a:spcPct val="100000"/>
              </a:lnSpc>
              <a:spcBef>
                <a:spcPts val="0"/>
              </a:spcBef>
            </a:pPr>
            <a:r>
              <a:rPr lang="en-US" b="0" i="0">
                <a:solidFill>
                  <a:srgbClr val="000033"/>
                </a:solidFill>
                <a:effectLst/>
              </a:rPr>
              <a:t>Methodology Included:</a:t>
            </a:r>
          </a:p>
          <a:p>
            <a:pPr marL="914400" lvl="1" indent="-457200">
              <a:spcBef>
                <a:spcPts val="0"/>
              </a:spcBef>
              <a:buClr>
                <a:schemeClr val="accent3"/>
              </a:buClr>
              <a:buFont typeface="Wingdings" panose="05000000000000000000" pitchFamily="2" charset="2"/>
              <a:buChar char="Ø"/>
            </a:pPr>
            <a:r>
              <a:rPr lang="en-US"/>
              <a:t>Usability Study</a:t>
            </a:r>
          </a:p>
          <a:p>
            <a:pPr marL="914400" lvl="1" indent="-457200">
              <a:spcBef>
                <a:spcPts val="0"/>
              </a:spcBef>
              <a:buClr>
                <a:schemeClr val="accent3"/>
              </a:buClr>
              <a:buFont typeface="Wingdings" panose="05000000000000000000" pitchFamily="2" charset="2"/>
              <a:buChar char="Ø"/>
            </a:pPr>
            <a:r>
              <a:rPr lang="en-US"/>
              <a:t>Co-design</a:t>
            </a:r>
          </a:p>
          <a:p>
            <a:pPr marL="914400" lvl="1" indent="-457200">
              <a:spcBef>
                <a:spcPts val="0"/>
              </a:spcBef>
              <a:buClr>
                <a:schemeClr val="accent3"/>
              </a:buClr>
              <a:buFont typeface="Wingdings" panose="05000000000000000000" pitchFamily="2" charset="2"/>
              <a:buChar char="Ø"/>
            </a:pPr>
            <a:r>
              <a:rPr lang="en-US"/>
              <a:t>Qualitative</a:t>
            </a:r>
          </a:p>
          <a:p>
            <a:pPr marL="914400" lvl="1" indent="-457200">
              <a:spcBef>
                <a:spcPts val="0"/>
              </a:spcBef>
              <a:buClr>
                <a:schemeClr val="accent3"/>
              </a:buClr>
              <a:buFont typeface="Wingdings" panose="05000000000000000000" pitchFamily="2" charset="2"/>
              <a:buChar char="Ø"/>
            </a:pPr>
            <a:r>
              <a:rPr lang="en-US"/>
              <a:t>Quantitative</a:t>
            </a:r>
          </a:p>
          <a:p>
            <a:pPr marL="914400" lvl="1" indent="-457200">
              <a:spcBef>
                <a:spcPts val="0"/>
              </a:spcBef>
              <a:buClr>
                <a:schemeClr val="accent3"/>
              </a:buClr>
              <a:buFont typeface="Wingdings" panose="05000000000000000000" pitchFamily="2" charset="2"/>
              <a:buChar char="Ø"/>
            </a:pPr>
            <a:r>
              <a:rPr lang="en-US"/>
              <a:t>Mixed Methods</a:t>
            </a:r>
          </a:p>
        </p:txBody>
      </p:sp>
      <p:sp>
        <p:nvSpPr>
          <p:cNvPr id="5" name="Text Placeholder 4">
            <a:extLst>
              <a:ext uri="{FF2B5EF4-FFF2-40B4-BE49-F238E27FC236}">
                <a16:creationId xmlns:a16="http://schemas.microsoft.com/office/drawing/2014/main" id="{A02E1868-9650-0D57-8DCD-9CD54139D379}"/>
              </a:ext>
            </a:extLst>
          </p:cNvPr>
          <p:cNvSpPr>
            <a:spLocks noGrp="1"/>
          </p:cNvSpPr>
          <p:nvPr>
            <p:ph type="body" sz="quarter" idx="3"/>
          </p:nvPr>
        </p:nvSpPr>
        <p:spPr>
          <a:xfrm>
            <a:off x="6290571" y="1210979"/>
            <a:ext cx="5183188" cy="739337"/>
          </a:xfrm>
        </p:spPr>
        <p:txBody>
          <a:bodyPr>
            <a:normAutofit/>
          </a:bodyPr>
          <a:lstStyle/>
          <a:p>
            <a:r>
              <a:rPr lang="en-US" sz="3200">
                <a:latin typeface="+mn-lt"/>
              </a:rPr>
              <a:t>7 Barriers Identified</a:t>
            </a:r>
          </a:p>
        </p:txBody>
      </p:sp>
      <p:sp>
        <p:nvSpPr>
          <p:cNvPr id="6" name="Content Placeholder 5">
            <a:extLst>
              <a:ext uri="{FF2B5EF4-FFF2-40B4-BE49-F238E27FC236}">
                <a16:creationId xmlns:a16="http://schemas.microsoft.com/office/drawing/2014/main" id="{8A53217A-551F-5234-729D-0AD1BC25D2FB}"/>
              </a:ext>
            </a:extLst>
          </p:cNvPr>
          <p:cNvSpPr>
            <a:spLocks noGrp="1"/>
          </p:cNvSpPr>
          <p:nvPr>
            <p:ph sz="quarter" idx="4"/>
          </p:nvPr>
        </p:nvSpPr>
        <p:spPr>
          <a:xfrm>
            <a:off x="6290571" y="2117005"/>
            <a:ext cx="5183188" cy="3916472"/>
          </a:xfrm>
        </p:spPr>
        <p:txBody>
          <a:bodyPr>
            <a:normAutofit lnSpcReduction="10000"/>
          </a:bodyPr>
          <a:lstStyle/>
          <a:p>
            <a:pPr>
              <a:spcBef>
                <a:spcPts val="0"/>
              </a:spcBef>
              <a:buClr>
                <a:srgbClr val="000033"/>
              </a:buClr>
              <a:buFont typeface="+mj-lt"/>
              <a:buAutoNum type="arabicPeriod"/>
            </a:pPr>
            <a:r>
              <a:rPr lang="en-US"/>
              <a:t>Reliance on text-based content</a:t>
            </a:r>
          </a:p>
          <a:p>
            <a:pPr>
              <a:spcBef>
                <a:spcPts val="0"/>
              </a:spcBef>
              <a:buClr>
                <a:srgbClr val="000033"/>
              </a:buClr>
              <a:buFont typeface="+mj-lt"/>
              <a:buAutoNum type="arabicPeriod"/>
            </a:pPr>
            <a:r>
              <a:rPr lang="en-US">
                <a:effectLst/>
                <a:ea typeface="Calibri" panose="020F0502020204030204" pitchFamily="34" charset="0"/>
                <a:cs typeface="Times New Roman" panose="02020603050405020304" pitchFamily="18" charset="0"/>
              </a:rPr>
              <a:t>Complex security features </a:t>
            </a:r>
            <a:endParaRPr lang="en-US">
              <a:ea typeface="Calibri" panose="020F0502020204030204" pitchFamily="34" charset="0"/>
              <a:cs typeface="Times New Roman" panose="02020603050405020304" pitchFamily="18" charset="0"/>
            </a:endParaRPr>
          </a:p>
          <a:p>
            <a:pPr>
              <a:spcBef>
                <a:spcPts val="0"/>
              </a:spcBef>
              <a:buClr>
                <a:srgbClr val="000033"/>
              </a:buClr>
              <a:buFont typeface="+mj-lt"/>
              <a:buAutoNum type="arabicPeriod"/>
            </a:pPr>
            <a:r>
              <a:rPr lang="en-US">
                <a:effectLst/>
                <a:ea typeface="Calibri" panose="020F0502020204030204" pitchFamily="34" charset="0"/>
                <a:cs typeface="Times New Roman" panose="02020603050405020304" pitchFamily="18" charset="0"/>
              </a:rPr>
              <a:t>Complexity of information </a:t>
            </a:r>
            <a:endParaRPr lang="en-US">
              <a:ea typeface="Calibri" panose="020F0502020204030204" pitchFamily="34" charset="0"/>
              <a:cs typeface="Times New Roman" panose="02020603050405020304" pitchFamily="18" charset="0"/>
            </a:endParaRPr>
          </a:p>
          <a:p>
            <a:pPr>
              <a:spcBef>
                <a:spcPts val="0"/>
              </a:spcBef>
              <a:buClr>
                <a:srgbClr val="000033"/>
              </a:buClr>
              <a:buFont typeface="+mj-lt"/>
              <a:buAutoNum type="arabicPeriod"/>
            </a:pPr>
            <a:r>
              <a:rPr lang="en-US">
                <a:effectLst/>
                <a:ea typeface="Calibri" panose="020F0502020204030204" pitchFamily="34" charset="0"/>
                <a:cs typeface="Times New Roman" panose="02020603050405020304" pitchFamily="18" charset="0"/>
              </a:rPr>
              <a:t>Unfamiliar technology (hardware/software)</a:t>
            </a:r>
          </a:p>
          <a:p>
            <a:pPr>
              <a:spcBef>
                <a:spcPts val="0"/>
              </a:spcBef>
              <a:buClr>
                <a:srgbClr val="000033"/>
              </a:buClr>
              <a:buFont typeface="+mj-lt"/>
              <a:buAutoNum type="arabicPeriod"/>
            </a:pPr>
            <a:r>
              <a:rPr lang="en-US">
                <a:effectLst/>
                <a:ea typeface="Calibri" panose="020F0502020204030204" pitchFamily="34" charset="0"/>
                <a:cs typeface="Times New Roman" panose="02020603050405020304" pitchFamily="18" charset="0"/>
              </a:rPr>
              <a:t>Need for manual dexterity to operate hardware</a:t>
            </a:r>
            <a:endParaRPr lang="en-US">
              <a:ea typeface="Calibri" panose="020F0502020204030204" pitchFamily="34" charset="0"/>
              <a:cs typeface="Times New Roman" panose="02020603050405020304" pitchFamily="18" charset="0"/>
            </a:endParaRPr>
          </a:p>
          <a:p>
            <a:pPr>
              <a:spcBef>
                <a:spcPts val="0"/>
              </a:spcBef>
              <a:buClr>
                <a:srgbClr val="000033"/>
              </a:buClr>
              <a:buFont typeface="+mj-lt"/>
              <a:buAutoNum type="arabicPeriod"/>
            </a:pPr>
            <a:r>
              <a:rPr lang="en-US">
                <a:effectLst/>
                <a:ea typeface="Calibri" panose="020F0502020204030204" pitchFamily="34" charset="0"/>
                <a:cs typeface="Times New Roman" panose="02020603050405020304" pitchFamily="18" charset="0"/>
              </a:rPr>
              <a:t>Lack of training and technical supports</a:t>
            </a:r>
          </a:p>
          <a:p>
            <a:pPr>
              <a:spcBef>
                <a:spcPts val="0"/>
              </a:spcBef>
              <a:buClr>
                <a:srgbClr val="000033"/>
              </a:buClr>
              <a:buFont typeface="+mj-lt"/>
              <a:buAutoNum type="arabicPeriod"/>
            </a:pPr>
            <a:r>
              <a:rPr lang="en-US">
                <a:effectLst/>
                <a:ea typeface="Calibri" panose="020F0502020204030204" pitchFamily="34" charset="0"/>
                <a:cs typeface="Times New Roman" panose="02020603050405020304" pitchFamily="18" charset="0"/>
              </a:rPr>
              <a:t>Task complexity</a:t>
            </a:r>
          </a:p>
          <a:p>
            <a:pPr marL="0" indent="0">
              <a:buNone/>
            </a:pPr>
            <a:endParaRPr lang="en-US" sz="1800"/>
          </a:p>
        </p:txBody>
      </p:sp>
    </p:spTree>
    <p:extLst>
      <p:ext uri="{BB962C8B-B14F-4D97-AF65-F5344CB8AC3E}">
        <p14:creationId xmlns:p14="http://schemas.microsoft.com/office/powerpoint/2010/main" val="353159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5000"/>
            <a:lum/>
          </a:blip>
          <a:srcRect/>
          <a:stretch>
            <a:fillRect l="-11000" r="-8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3BF844-1BFB-94EA-BE89-854452A9091C}"/>
              </a:ext>
            </a:extLst>
          </p:cNvPr>
          <p:cNvSpPr txBox="1">
            <a:spLocks noGrp="1"/>
          </p:cNvSpPr>
          <p:nvPr>
            <p:ph type="title" idx="4294967295"/>
          </p:nvPr>
        </p:nvSpPr>
        <p:spPr>
          <a:xfrm>
            <a:off x="371341" y="171286"/>
            <a:ext cx="11430000" cy="7330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302D79"/>
                </a:solidFill>
                <a:effectLst/>
                <a:uLnTx/>
                <a:uFillTx/>
                <a:latin typeface="+mj-lt"/>
                <a:ea typeface="Calibri" panose="020F0502020204030204" pitchFamily="34" charset="0"/>
                <a:cs typeface="Times New Roman" panose="02020603050405020304" pitchFamily="18" charset="0"/>
              </a:rPr>
              <a:t>Scoping Review: Barriers 1 and 2</a:t>
            </a:r>
            <a:endParaRPr kumimoji="0" lang="en-US" sz="4000" b="0" i="0" u="none" strike="noStrike" kern="1200" cap="none" spc="0" normalizeH="0" baseline="0" noProof="0">
              <a:ln>
                <a:noFill/>
              </a:ln>
              <a:solidFill>
                <a:srgbClr val="302D79"/>
              </a:solidFill>
              <a:effectLst/>
              <a:uLnTx/>
              <a:uFillTx/>
              <a:latin typeface="+mj-lt"/>
              <a:ea typeface="+mj-ea"/>
              <a:cs typeface="+mj-cs"/>
            </a:endParaRPr>
          </a:p>
        </p:txBody>
      </p:sp>
      <p:sp>
        <p:nvSpPr>
          <p:cNvPr id="2" name="Title 1">
            <a:extLst>
              <a:ext uri="{FF2B5EF4-FFF2-40B4-BE49-F238E27FC236}">
                <a16:creationId xmlns:a16="http://schemas.microsoft.com/office/drawing/2014/main" id="{8FCC9465-E82C-E012-1B59-C7B3278FBDD7}"/>
              </a:ext>
            </a:extLst>
          </p:cNvPr>
          <p:cNvSpPr>
            <a:spLocks/>
          </p:cNvSpPr>
          <p:nvPr/>
        </p:nvSpPr>
        <p:spPr>
          <a:xfrm>
            <a:off x="371341" y="1005337"/>
            <a:ext cx="11430000" cy="7330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accent2"/>
                </a:solidFill>
                <a:effectLst/>
                <a:uLnTx/>
                <a:uFillTx/>
                <a:latin typeface="+mn-lt"/>
                <a:ea typeface="Calibri" panose="020F0502020204030204" pitchFamily="34" charset="0"/>
                <a:cs typeface="Times New Roman" panose="02020603050405020304" pitchFamily="18" charset="0"/>
              </a:rPr>
              <a:t>Barrier 1: Reliance on Text-Based Content</a:t>
            </a:r>
            <a:endParaRPr kumimoji="0" lang="en-US" sz="3200" b="1" i="0" u="none" strike="noStrike" kern="1200" cap="none" spc="0" normalizeH="0" baseline="0" noProof="0">
              <a:ln>
                <a:noFill/>
              </a:ln>
              <a:solidFill>
                <a:schemeClr val="accent2"/>
              </a:solidFill>
              <a:effectLst/>
              <a:uLnTx/>
              <a:uFillTx/>
              <a:latin typeface="+mn-lt"/>
              <a:ea typeface="+mj-ea"/>
              <a:cs typeface="+mj-cs"/>
            </a:endParaRPr>
          </a:p>
        </p:txBody>
      </p:sp>
      <p:sp>
        <p:nvSpPr>
          <p:cNvPr id="3" name="Content Placeholder 2">
            <a:extLst>
              <a:ext uri="{FF2B5EF4-FFF2-40B4-BE49-F238E27FC236}">
                <a16:creationId xmlns:a16="http://schemas.microsoft.com/office/drawing/2014/main" id="{EA1D04A3-7D25-A089-C0AC-ECABF335AF9E}"/>
              </a:ext>
            </a:extLst>
          </p:cNvPr>
          <p:cNvSpPr>
            <a:spLocks noGrp="1"/>
          </p:cNvSpPr>
          <p:nvPr>
            <p:ph idx="1"/>
          </p:nvPr>
        </p:nvSpPr>
        <p:spPr>
          <a:xfrm>
            <a:off x="390659" y="1738389"/>
            <a:ext cx="11430000" cy="1808964"/>
          </a:xfrm>
        </p:spPr>
        <p:txBody>
          <a:bodyPr>
            <a:normAutofit/>
          </a:bodyPr>
          <a:lstStyle/>
          <a:p>
            <a:pPr>
              <a:lnSpc>
                <a:spcPct val="100000"/>
              </a:lnSpc>
              <a:spcBef>
                <a:spcPts val="0"/>
              </a:spcBef>
              <a:buFont typeface="Wingdings 3" panose="05040102010807070707" pitchFamily="18" charset="2"/>
              <a:buChar char="}"/>
            </a:pPr>
            <a:r>
              <a:rPr lang="en-US" sz="2400" b="0" i="0">
                <a:effectLst/>
              </a:rPr>
              <a:t>Many individuals with ID struggle with reading and writing.</a:t>
            </a:r>
          </a:p>
          <a:p>
            <a:pPr>
              <a:lnSpc>
                <a:spcPct val="100000"/>
              </a:lnSpc>
              <a:spcBef>
                <a:spcPts val="0"/>
              </a:spcBef>
              <a:buFont typeface="Wingdings 3" panose="05040102010807070707" pitchFamily="18" charset="2"/>
              <a:buChar char="}"/>
            </a:pPr>
            <a:r>
              <a:rPr lang="en-US" sz="2400"/>
              <a:t>Reliance on text-based l</a:t>
            </a:r>
            <a:r>
              <a:rPr lang="en-US" sz="2400" b="0" i="0">
                <a:effectLst/>
              </a:rPr>
              <a:t>eads to inability to fully access online content or interact with interfaces</a:t>
            </a:r>
            <a:endParaRPr lang="en-US" sz="2400"/>
          </a:p>
        </p:txBody>
      </p:sp>
      <p:sp>
        <p:nvSpPr>
          <p:cNvPr id="4" name="Title 1">
            <a:extLst>
              <a:ext uri="{FF2B5EF4-FFF2-40B4-BE49-F238E27FC236}">
                <a16:creationId xmlns:a16="http://schemas.microsoft.com/office/drawing/2014/main" id="{76771054-A4BE-A852-983B-1BDB2FD4AE39}"/>
              </a:ext>
            </a:extLst>
          </p:cNvPr>
          <p:cNvSpPr txBox="1">
            <a:spLocks/>
          </p:cNvSpPr>
          <p:nvPr/>
        </p:nvSpPr>
        <p:spPr>
          <a:xfrm>
            <a:off x="371341" y="3724149"/>
            <a:ext cx="11915641" cy="657255"/>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sz="3200" b="1">
                <a:solidFill>
                  <a:schemeClr val="accent2"/>
                </a:solidFill>
                <a:latin typeface="+mn-lt"/>
                <a:ea typeface="Calibri" panose="020F0502020204030204" pitchFamily="34" charset="0"/>
                <a:cs typeface="Times New Roman" panose="02020603050405020304" pitchFamily="18" charset="0"/>
              </a:rPr>
              <a:t>Barrier 2: Complex Security Features</a:t>
            </a:r>
            <a:endParaRPr lang="en-US" sz="3200" b="1">
              <a:solidFill>
                <a:schemeClr val="accent2"/>
              </a:solidFill>
              <a:latin typeface="+mn-lt"/>
            </a:endParaRPr>
          </a:p>
        </p:txBody>
      </p:sp>
      <p:sp>
        <p:nvSpPr>
          <p:cNvPr id="6" name="Content Placeholder 2">
            <a:extLst>
              <a:ext uri="{FF2B5EF4-FFF2-40B4-BE49-F238E27FC236}">
                <a16:creationId xmlns:a16="http://schemas.microsoft.com/office/drawing/2014/main" id="{AF793088-F93C-46DD-337B-D262C45799F3}"/>
              </a:ext>
            </a:extLst>
          </p:cNvPr>
          <p:cNvSpPr txBox="1">
            <a:spLocks/>
          </p:cNvSpPr>
          <p:nvPr/>
        </p:nvSpPr>
        <p:spPr>
          <a:xfrm>
            <a:off x="371341" y="4421279"/>
            <a:ext cx="11430000" cy="1922929"/>
          </a:xfrm>
          <a:prstGeom prst="rect">
            <a:avLst/>
          </a:prstGeom>
        </p:spPr>
        <p:txBody>
          <a:bodyPr vert="horz" lIns="91440" tIns="45720" rIns="91440" bIns="45720" rtlCol="0">
            <a:normAutofit/>
          </a:bodyPr>
          <a:lstStyle>
            <a:lvl1pPr marL="461963" indent="-461963" algn="l" defTabSz="914400" rtl="0" eaLnBrk="1" latinLnBrk="0" hangingPunct="1">
              <a:lnSpc>
                <a:spcPct val="110000"/>
              </a:lnSpc>
              <a:spcBef>
                <a:spcPts val="1000"/>
              </a:spcBef>
              <a:buClr>
                <a:srgbClr val="D62056"/>
              </a:buClr>
              <a:buFont typeface="Webdings" panose="05030102010509060703" pitchFamily="18" charset="2"/>
              <a:buChar char="4"/>
              <a:defRPr sz="2400" kern="1200">
                <a:solidFill>
                  <a:srgbClr val="000033"/>
                </a:solidFill>
                <a:latin typeface="+mn-lt"/>
                <a:ea typeface="+mn-ea"/>
                <a:cs typeface="+mn-cs"/>
              </a:defRPr>
            </a:lvl1pPr>
            <a:lvl2pPr marL="862013" indent="-404813" algn="l" defTabSz="914400" rtl="0" eaLnBrk="1" latinLnBrk="0" hangingPunct="1">
              <a:lnSpc>
                <a:spcPct val="110000"/>
              </a:lnSpc>
              <a:spcBef>
                <a:spcPts val="500"/>
              </a:spcBef>
              <a:buClr>
                <a:srgbClr val="53C1B2"/>
              </a:buClr>
              <a:buFont typeface="Wingdings" panose="05000000000000000000" pitchFamily="2" charset="2"/>
              <a:buChar char="l"/>
              <a:defRPr sz="2400" kern="1200">
                <a:solidFill>
                  <a:srgbClr val="000033"/>
                </a:solidFill>
                <a:latin typeface="+mn-lt"/>
                <a:ea typeface="+mn-ea"/>
                <a:cs typeface="+mn-cs"/>
              </a:defRPr>
            </a:lvl2pPr>
            <a:lvl3pPr marL="1260475" indent="-346075" algn="l" defTabSz="914400" rtl="0" eaLnBrk="1" latinLnBrk="0" hangingPunct="1">
              <a:lnSpc>
                <a:spcPct val="110000"/>
              </a:lnSpc>
              <a:spcBef>
                <a:spcPts val="500"/>
              </a:spcBef>
              <a:buClr>
                <a:srgbClr val="FABC38"/>
              </a:buClr>
              <a:buFont typeface="Webdings" panose="05030102010509060703" pitchFamily="18" charset="2"/>
              <a:buChar char="4"/>
              <a:defRPr sz="2000" kern="1200">
                <a:solidFill>
                  <a:srgbClr val="000033"/>
                </a:solidFill>
                <a:latin typeface="+mn-lt"/>
                <a:ea typeface="+mn-ea"/>
                <a:cs typeface="+mn-cs"/>
              </a:defRPr>
            </a:lvl3pPr>
            <a:lvl4pPr marL="1712913" indent="-341313" algn="l" defTabSz="914400" rtl="0" eaLnBrk="1" latinLnBrk="0" hangingPunct="1">
              <a:lnSpc>
                <a:spcPct val="110000"/>
              </a:lnSpc>
              <a:spcBef>
                <a:spcPts val="500"/>
              </a:spcBef>
              <a:buClr>
                <a:srgbClr val="302D79"/>
              </a:buClr>
              <a:buFont typeface="Wingdings" panose="05000000000000000000" pitchFamily="2" charset="2"/>
              <a:buChar char="¢"/>
              <a:defRPr sz="1800" kern="1200">
                <a:solidFill>
                  <a:srgbClr val="000033"/>
                </a:solidFill>
                <a:latin typeface="+mn-lt"/>
                <a:ea typeface="+mn-ea"/>
                <a:cs typeface="+mn-cs"/>
              </a:defRPr>
            </a:lvl4pPr>
            <a:lvl5pPr marL="2060575" indent="-231775" algn="l" defTabSz="914400" rtl="0" eaLnBrk="1" latinLnBrk="0" hangingPunct="1">
              <a:lnSpc>
                <a:spcPct val="110000"/>
              </a:lnSpc>
              <a:spcBef>
                <a:spcPts val="500"/>
              </a:spcBef>
              <a:buClr>
                <a:srgbClr val="51B3F5"/>
              </a:buClr>
              <a:buFont typeface="Wingdings" panose="05000000000000000000" pitchFamily="2" charset="2"/>
              <a:buChar char="§"/>
              <a:defRPr sz="1800" kern="1200">
                <a:solidFill>
                  <a:srgbClr val="0000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Retain/recall information outside of the individual’s home</a:t>
            </a:r>
          </a:p>
          <a:p>
            <a:pPr>
              <a:lnSpc>
                <a:spcPct val="100000"/>
              </a:lnSpc>
              <a:spcBef>
                <a:spcPts val="0"/>
              </a:spcBef>
            </a:pPr>
            <a:r>
              <a:rPr lang="en-US"/>
              <a:t>Captcha technology </a:t>
            </a:r>
          </a:p>
        </p:txBody>
      </p:sp>
    </p:spTree>
    <p:extLst>
      <p:ext uri="{BB962C8B-B14F-4D97-AF65-F5344CB8AC3E}">
        <p14:creationId xmlns:p14="http://schemas.microsoft.com/office/powerpoint/2010/main" val="245660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0000"/>
            <a:lum/>
          </a:blip>
          <a:srcRect/>
          <a:stretch>
            <a:fillRect l="-11000" r="-5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28FE5D-C555-2333-5B8F-95F85CA38ABD}"/>
              </a:ext>
            </a:extLst>
          </p:cNvPr>
          <p:cNvSpPr txBox="1">
            <a:spLocks noGrp="1"/>
          </p:cNvSpPr>
          <p:nvPr>
            <p:ph type="title" idx="4294967295"/>
          </p:nvPr>
        </p:nvSpPr>
        <p:spPr>
          <a:xfrm>
            <a:off x="373576" y="249128"/>
            <a:ext cx="935152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302D79"/>
                </a:solidFill>
                <a:effectLst/>
                <a:uLnTx/>
                <a:uFillTx/>
                <a:latin typeface="+mj-lt"/>
                <a:ea typeface="Calibri" panose="020F0502020204030204" pitchFamily="34" charset="0"/>
                <a:cs typeface="Times New Roman" panose="02020603050405020304" pitchFamily="18" charset="0"/>
              </a:rPr>
              <a:t>Scoping Review: Barriers 3 and 4</a:t>
            </a:r>
            <a:endParaRPr kumimoji="0" lang="en-US" sz="4000" b="0" i="0" u="none" strike="noStrike" kern="1200" cap="none" spc="0" normalizeH="0" baseline="0" noProof="0">
              <a:ln>
                <a:noFill/>
              </a:ln>
              <a:solidFill>
                <a:srgbClr val="302D79"/>
              </a:solidFill>
              <a:effectLst/>
              <a:uLnTx/>
              <a:uFillTx/>
              <a:latin typeface="+mj-lt"/>
              <a:ea typeface="+mn-ea"/>
              <a:cs typeface="+mn-cs"/>
            </a:endParaRPr>
          </a:p>
        </p:txBody>
      </p:sp>
      <p:sp>
        <p:nvSpPr>
          <p:cNvPr id="2" name="Title 1">
            <a:extLst>
              <a:ext uri="{FF2B5EF4-FFF2-40B4-BE49-F238E27FC236}">
                <a16:creationId xmlns:a16="http://schemas.microsoft.com/office/drawing/2014/main" id="{A2A047D9-087F-DDE7-8EE1-7E8A41DDEF2B}"/>
              </a:ext>
            </a:extLst>
          </p:cNvPr>
          <p:cNvSpPr>
            <a:spLocks/>
          </p:cNvSpPr>
          <p:nvPr/>
        </p:nvSpPr>
        <p:spPr>
          <a:xfrm>
            <a:off x="381985" y="1187155"/>
            <a:ext cx="11436439" cy="504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accent2"/>
                </a:solidFill>
                <a:effectLst/>
                <a:uLnTx/>
                <a:uFillTx/>
                <a:latin typeface="+mn-lt"/>
                <a:ea typeface="Calibri" panose="020F0502020204030204" pitchFamily="34" charset="0"/>
                <a:cs typeface="Times New Roman" panose="02020603050405020304" pitchFamily="18" charset="0"/>
              </a:rPr>
              <a:t>Barrier 3: Complexity of Information </a:t>
            </a:r>
            <a:endParaRPr kumimoji="0" lang="en-US" sz="3200" b="1" i="0" u="none" strike="noStrike" kern="1200" cap="none" spc="0" normalizeH="0" baseline="0" noProof="0">
              <a:ln>
                <a:noFill/>
              </a:ln>
              <a:solidFill>
                <a:schemeClr val="accent2"/>
              </a:solidFill>
              <a:effectLst/>
              <a:uLnTx/>
              <a:uFillTx/>
              <a:latin typeface="+mn-lt"/>
              <a:ea typeface="+mj-ea"/>
              <a:cs typeface="+mj-cs"/>
            </a:endParaRPr>
          </a:p>
        </p:txBody>
      </p:sp>
      <p:sp>
        <p:nvSpPr>
          <p:cNvPr id="3" name="Content Placeholder 2">
            <a:extLst>
              <a:ext uri="{FF2B5EF4-FFF2-40B4-BE49-F238E27FC236}">
                <a16:creationId xmlns:a16="http://schemas.microsoft.com/office/drawing/2014/main" id="{5AAE7189-A33B-3FF1-B016-22CC27A7B8D0}"/>
              </a:ext>
            </a:extLst>
          </p:cNvPr>
          <p:cNvSpPr>
            <a:spLocks noGrp="1"/>
          </p:cNvSpPr>
          <p:nvPr>
            <p:ph sz="half" idx="1"/>
          </p:nvPr>
        </p:nvSpPr>
        <p:spPr>
          <a:xfrm>
            <a:off x="373576" y="1667355"/>
            <a:ext cx="11244943" cy="1699300"/>
          </a:xfrm>
        </p:spPr>
        <p:txBody>
          <a:bodyPr>
            <a:normAutofit/>
          </a:bodyPr>
          <a:lstStyle/>
          <a:p>
            <a:pPr>
              <a:lnSpc>
                <a:spcPct val="100000"/>
              </a:lnSpc>
              <a:spcBef>
                <a:spcPts val="0"/>
              </a:spcBef>
            </a:pPr>
            <a:r>
              <a:rPr lang="en-US" sz="2800">
                <a:effectLst/>
                <a:ea typeface="Calibri" panose="020F0502020204030204" pitchFamily="34" charset="0"/>
              </a:rPr>
              <a:t>Complexity of content displayed on websites and other platforms.</a:t>
            </a:r>
          </a:p>
          <a:p>
            <a:pPr>
              <a:lnSpc>
                <a:spcPct val="100000"/>
              </a:lnSpc>
              <a:spcBef>
                <a:spcPts val="0"/>
              </a:spcBef>
            </a:pPr>
            <a:r>
              <a:rPr lang="en-US" sz="2800">
                <a:ea typeface="Calibri" panose="020F0502020204030204" pitchFamily="34" charset="0"/>
              </a:rPr>
              <a:t>E</a:t>
            </a:r>
            <a:r>
              <a:rPr lang="en-US" sz="2800">
                <a:effectLst/>
                <a:ea typeface="Calibri" panose="020F0502020204030204" pitchFamily="34" charset="0"/>
              </a:rPr>
              <a:t>.g., social media, educational, banking websites or applications.</a:t>
            </a:r>
          </a:p>
          <a:p>
            <a:pPr>
              <a:lnSpc>
                <a:spcPct val="100000"/>
              </a:lnSpc>
              <a:spcBef>
                <a:spcPts val="0"/>
              </a:spcBef>
            </a:pPr>
            <a:r>
              <a:rPr lang="en-US" sz="2800">
                <a:effectLst/>
                <a:ea typeface="Calibri" panose="020F0502020204030204" pitchFamily="34" charset="0"/>
              </a:rPr>
              <a:t>Term complexity often referred to text-based content </a:t>
            </a:r>
            <a:r>
              <a:rPr lang="en-US" sz="2800" err="1">
                <a:effectLst/>
                <a:ea typeface="Calibri" panose="020F0502020204030204" pitchFamily="34" charset="0"/>
              </a:rPr>
              <a:t>content</a:t>
            </a:r>
            <a:endParaRPr lang="en-US" sz="2800"/>
          </a:p>
        </p:txBody>
      </p:sp>
      <p:sp>
        <p:nvSpPr>
          <p:cNvPr id="4" name="Title 1">
            <a:extLst>
              <a:ext uri="{FF2B5EF4-FFF2-40B4-BE49-F238E27FC236}">
                <a16:creationId xmlns:a16="http://schemas.microsoft.com/office/drawing/2014/main" id="{FDBC6173-9A7B-B91A-DAC2-6F3112D49BD8}"/>
              </a:ext>
            </a:extLst>
          </p:cNvPr>
          <p:cNvSpPr txBox="1">
            <a:spLocks/>
          </p:cNvSpPr>
          <p:nvPr/>
        </p:nvSpPr>
        <p:spPr>
          <a:xfrm>
            <a:off x="373575" y="3801771"/>
            <a:ext cx="11343911" cy="550449"/>
          </a:xfrm>
          <a:prstGeom prst="rect">
            <a:avLst/>
          </a:prstGeom>
        </p:spPr>
        <p:txBody>
          <a:bodyPr vert="horz" lIns="91440" tIns="45720" rIns="91440" bIns="45720" rtlCol="0" anchor="b" anchorCtr="0">
            <a:normAutofit fontScale="97500"/>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sz="3200" b="1">
                <a:solidFill>
                  <a:schemeClr val="accent2"/>
                </a:solidFill>
                <a:latin typeface="+mn-lt"/>
                <a:ea typeface="Calibri" panose="020F0502020204030204" pitchFamily="34" charset="0"/>
                <a:cs typeface="Times New Roman" panose="02020603050405020304" pitchFamily="18" charset="0"/>
              </a:rPr>
              <a:t>Barrier 4: Unfamiliar Hardware/Software</a:t>
            </a:r>
            <a:endParaRPr lang="en-US" sz="3200" b="1">
              <a:solidFill>
                <a:schemeClr val="accent2"/>
              </a:solidFill>
              <a:latin typeface="+mn-lt"/>
            </a:endParaRPr>
          </a:p>
        </p:txBody>
      </p:sp>
      <p:sp>
        <p:nvSpPr>
          <p:cNvPr id="6" name="Content Placeholder 2">
            <a:extLst>
              <a:ext uri="{FF2B5EF4-FFF2-40B4-BE49-F238E27FC236}">
                <a16:creationId xmlns:a16="http://schemas.microsoft.com/office/drawing/2014/main" id="{79BECBC7-E0F7-F843-75EE-E5B8D5D7BF01}"/>
              </a:ext>
            </a:extLst>
          </p:cNvPr>
          <p:cNvSpPr txBox="1">
            <a:spLocks/>
          </p:cNvSpPr>
          <p:nvPr/>
        </p:nvSpPr>
        <p:spPr>
          <a:xfrm>
            <a:off x="274608" y="4443656"/>
            <a:ext cx="11343911" cy="1493977"/>
          </a:xfrm>
          <a:prstGeom prst="rect">
            <a:avLst/>
          </a:prstGeom>
        </p:spPr>
        <p:txBody>
          <a:bodyPr vert="horz" lIns="91440" tIns="45720" rIns="91440" bIns="45720" rtlCol="0">
            <a:normAutofit/>
          </a:bodyPr>
          <a:lstStyle>
            <a:lvl1pPr marL="461963" indent="-461963" algn="l" defTabSz="914400" rtl="0" eaLnBrk="1" latinLnBrk="0" hangingPunct="1">
              <a:lnSpc>
                <a:spcPct val="110000"/>
              </a:lnSpc>
              <a:spcBef>
                <a:spcPts val="1000"/>
              </a:spcBef>
              <a:buClr>
                <a:srgbClr val="D62056"/>
              </a:buClr>
              <a:buFont typeface="Webdings" panose="05030102010509060703" pitchFamily="18" charset="2"/>
              <a:buChar char="4"/>
              <a:defRPr sz="2400" kern="1200">
                <a:solidFill>
                  <a:srgbClr val="000033"/>
                </a:solidFill>
                <a:latin typeface="+mn-lt"/>
                <a:ea typeface="+mn-ea"/>
                <a:cs typeface="+mn-cs"/>
              </a:defRPr>
            </a:lvl1pPr>
            <a:lvl2pPr marL="862013" indent="-404813" algn="l" defTabSz="914400" rtl="0" eaLnBrk="1" latinLnBrk="0" hangingPunct="1">
              <a:lnSpc>
                <a:spcPct val="110000"/>
              </a:lnSpc>
              <a:spcBef>
                <a:spcPts val="500"/>
              </a:spcBef>
              <a:buClr>
                <a:srgbClr val="53C1B2"/>
              </a:buClr>
              <a:buFont typeface="Wingdings" panose="05000000000000000000" pitchFamily="2" charset="2"/>
              <a:buChar char="l"/>
              <a:defRPr sz="2400" kern="1200">
                <a:solidFill>
                  <a:srgbClr val="000033"/>
                </a:solidFill>
                <a:latin typeface="+mn-lt"/>
                <a:ea typeface="+mn-ea"/>
                <a:cs typeface="+mn-cs"/>
              </a:defRPr>
            </a:lvl2pPr>
            <a:lvl3pPr marL="1260475" indent="-346075" algn="l" defTabSz="914400" rtl="0" eaLnBrk="1" latinLnBrk="0" hangingPunct="1">
              <a:lnSpc>
                <a:spcPct val="110000"/>
              </a:lnSpc>
              <a:spcBef>
                <a:spcPts val="500"/>
              </a:spcBef>
              <a:buClr>
                <a:srgbClr val="FABC38"/>
              </a:buClr>
              <a:buFont typeface="Webdings" panose="05030102010509060703" pitchFamily="18" charset="2"/>
              <a:buChar char="4"/>
              <a:defRPr sz="2000" kern="1200">
                <a:solidFill>
                  <a:srgbClr val="000033"/>
                </a:solidFill>
                <a:latin typeface="+mn-lt"/>
                <a:ea typeface="+mn-ea"/>
                <a:cs typeface="+mn-cs"/>
              </a:defRPr>
            </a:lvl3pPr>
            <a:lvl4pPr marL="1712913" indent="-341313" algn="l" defTabSz="914400" rtl="0" eaLnBrk="1" latinLnBrk="0" hangingPunct="1">
              <a:lnSpc>
                <a:spcPct val="110000"/>
              </a:lnSpc>
              <a:spcBef>
                <a:spcPts val="500"/>
              </a:spcBef>
              <a:buClr>
                <a:srgbClr val="302D79"/>
              </a:buClr>
              <a:buFont typeface="Wingdings" panose="05000000000000000000" pitchFamily="2" charset="2"/>
              <a:buChar char="¢"/>
              <a:defRPr sz="1800" kern="1200">
                <a:solidFill>
                  <a:srgbClr val="000033"/>
                </a:solidFill>
                <a:latin typeface="+mn-lt"/>
                <a:ea typeface="+mn-ea"/>
                <a:cs typeface="+mn-cs"/>
              </a:defRPr>
            </a:lvl4pPr>
            <a:lvl5pPr marL="2060575" indent="-231775" algn="l" defTabSz="914400" rtl="0" eaLnBrk="1" latinLnBrk="0" hangingPunct="1">
              <a:lnSpc>
                <a:spcPct val="110000"/>
              </a:lnSpc>
              <a:spcBef>
                <a:spcPts val="500"/>
              </a:spcBef>
              <a:buClr>
                <a:srgbClr val="51B3F5"/>
              </a:buClr>
              <a:buFont typeface="Wingdings" panose="05000000000000000000" pitchFamily="2" charset="2"/>
              <a:buChar char="§"/>
              <a:defRPr sz="1800" kern="1200">
                <a:solidFill>
                  <a:srgbClr val="0000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800"/>
              <a:t>This problem is enhanced when:</a:t>
            </a:r>
            <a:endParaRPr lang="en-US" sz="2800">
              <a:effectLst/>
              <a:ea typeface="Calibri" panose="020F0502020204030204" pitchFamily="34" charset="0"/>
            </a:endParaRPr>
          </a:p>
          <a:p>
            <a:pPr lvl="1">
              <a:lnSpc>
                <a:spcPct val="100000"/>
              </a:lnSpc>
              <a:spcBef>
                <a:spcPts val="0"/>
              </a:spcBef>
              <a:buFont typeface="Wingdings" panose="05000000000000000000" pitchFamily="2" charset="2"/>
              <a:buChar char="Ø"/>
            </a:pPr>
            <a:r>
              <a:rPr lang="en-US" sz="2800">
                <a:ea typeface="Calibri" panose="020F0502020204030204" pitchFamily="34" charset="0"/>
              </a:rPr>
              <a:t>Having to familiarize themselves with new technologies</a:t>
            </a:r>
          </a:p>
          <a:p>
            <a:pPr lvl="1">
              <a:lnSpc>
                <a:spcPct val="100000"/>
              </a:lnSpc>
              <a:spcBef>
                <a:spcPts val="0"/>
              </a:spcBef>
              <a:buFont typeface="Wingdings" panose="05000000000000000000" pitchFamily="2" charset="2"/>
              <a:buChar char="Ø"/>
            </a:pPr>
            <a:r>
              <a:rPr lang="en-US" sz="2800">
                <a:ea typeface="Calibri" panose="020F0502020204030204" pitchFamily="34" charset="0"/>
              </a:rPr>
              <a:t>R</a:t>
            </a:r>
            <a:r>
              <a:rPr lang="en-US" sz="2800">
                <a:effectLst/>
                <a:ea typeface="Calibri" panose="020F0502020204030204" pitchFamily="34" charset="0"/>
              </a:rPr>
              <a:t>ecently updated software that may have changed substantively</a:t>
            </a:r>
            <a:endParaRPr lang="en-US" sz="2800"/>
          </a:p>
        </p:txBody>
      </p:sp>
    </p:spTree>
    <p:extLst>
      <p:ext uri="{BB962C8B-B14F-4D97-AF65-F5344CB8AC3E}">
        <p14:creationId xmlns:p14="http://schemas.microsoft.com/office/powerpoint/2010/main" val="4171590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5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07E18-CDAE-B357-26C7-774F7EC95472}"/>
              </a:ext>
            </a:extLst>
          </p:cNvPr>
          <p:cNvSpPr txBox="1">
            <a:spLocks noGrp="1"/>
          </p:cNvSpPr>
          <p:nvPr>
            <p:ph type="title" idx="4294967295"/>
          </p:nvPr>
        </p:nvSpPr>
        <p:spPr>
          <a:xfrm>
            <a:off x="611109" y="320541"/>
            <a:ext cx="935152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302D79"/>
                </a:solidFill>
                <a:effectLst/>
                <a:uLnTx/>
                <a:uFillTx/>
                <a:latin typeface="+mj-lt"/>
                <a:ea typeface="Calibri" panose="020F0502020204030204" pitchFamily="34" charset="0"/>
                <a:cs typeface="Times New Roman" panose="02020603050405020304" pitchFamily="18" charset="0"/>
              </a:rPr>
              <a:t>Scoping Review: Barrier 5</a:t>
            </a:r>
            <a:endParaRPr kumimoji="0" lang="en-US" sz="4000" b="0" i="0" u="none" strike="noStrike" kern="1200" cap="none" spc="0" normalizeH="0" baseline="0" noProof="0">
              <a:ln>
                <a:noFill/>
              </a:ln>
              <a:solidFill>
                <a:srgbClr val="302D79"/>
              </a:solidFill>
              <a:effectLst/>
              <a:uLnTx/>
              <a:uFillTx/>
              <a:latin typeface="+mj-lt"/>
              <a:ea typeface="+mn-ea"/>
              <a:cs typeface="+mn-cs"/>
            </a:endParaRPr>
          </a:p>
        </p:txBody>
      </p:sp>
      <p:sp>
        <p:nvSpPr>
          <p:cNvPr id="2" name="Title 1">
            <a:extLst>
              <a:ext uri="{FF2B5EF4-FFF2-40B4-BE49-F238E27FC236}">
                <a16:creationId xmlns:a16="http://schemas.microsoft.com/office/drawing/2014/main" id="{3317D389-36C9-9A6C-1C8B-3990BF011264}"/>
              </a:ext>
            </a:extLst>
          </p:cNvPr>
          <p:cNvSpPr>
            <a:spLocks/>
          </p:cNvSpPr>
          <p:nvPr/>
        </p:nvSpPr>
        <p:spPr>
          <a:xfrm>
            <a:off x="611109" y="1340983"/>
            <a:ext cx="10969782" cy="63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accent2"/>
                </a:solidFill>
                <a:effectLst/>
                <a:uLnTx/>
                <a:uFillTx/>
                <a:latin typeface="+mn-lt"/>
                <a:ea typeface="Calibri" panose="020F0502020204030204" pitchFamily="34" charset="0"/>
                <a:cs typeface="Times New Roman" panose="02020603050405020304" pitchFamily="18" charset="0"/>
              </a:rPr>
              <a:t>Barrier 5: Need for Manual Dexterity to Operate Hardware</a:t>
            </a:r>
            <a:endParaRPr kumimoji="0" lang="en-US" sz="3200" b="1" i="0" u="none" strike="noStrike" kern="1200" cap="none" spc="0" normalizeH="0" baseline="0" noProof="0">
              <a:ln>
                <a:noFill/>
              </a:ln>
              <a:solidFill>
                <a:schemeClr val="accent2"/>
              </a:solidFill>
              <a:effectLst/>
              <a:uLnTx/>
              <a:uFillTx/>
              <a:latin typeface="+mn-lt"/>
              <a:ea typeface="+mj-ea"/>
              <a:cs typeface="+mj-cs"/>
            </a:endParaRPr>
          </a:p>
        </p:txBody>
      </p:sp>
      <p:sp>
        <p:nvSpPr>
          <p:cNvPr id="3" name="Content Placeholder 2">
            <a:extLst>
              <a:ext uri="{FF2B5EF4-FFF2-40B4-BE49-F238E27FC236}">
                <a16:creationId xmlns:a16="http://schemas.microsoft.com/office/drawing/2014/main" id="{2E7B574E-1A8F-3C72-25B1-3794F390348C}"/>
              </a:ext>
            </a:extLst>
          </p:cNvPr>
          <p:cNvSpPr>
            <a:spLocks noGrp="1"/>
          </p:cNvSpPr>
          <p:nvPr>
            <p:ph sz="half" idx="1"/>
          </p:nvPr>
        </p:nvSpPr>
        <p:spPr>
          <a:xfrm>
            <a:off x="611109" y="1977971"/>
            <a:ext cx="11387876" cy="2607398"/>
          </a:xfrm>
        </p:spPr>
        <p:txBody>
          <a:bodyPr>
            <a:normAutofit lnSpcReduction="10000"/>
          </a:bodyPr>
          <a:lstStyle/>
          <a:p>
            <a:pPr>
              <a:lnSpc>
                <a:spcPct val="100000"/>
              </a:lnSpc>
              <a:spcBef>
                <a:spcPts val="0"/>
              </a:spcBef>
            </a:pPr>
            <a:r>
              <a:rPr lang="en-US" sz="2800">
                <a:effectLst/>
                <a:ea typeface="Calibri" panose="020F0502020204030204" pitchFamily="34" charset="0"/>
              </a:rPr>
              <a:t>Difficulties with augmented reality application.</a:t>
            </a:r>
          </a:p>
          <a:p>
            <a:pPr>
              <a:lnSpc>
                <a:spcPct val="100000"/>
              </a:lnSpc>
              <a:spcBef>
                <a:spcPts val="0"/>
              </a:spcBef>
            </a:pPr>
            <a:r>
              <a:rPr lang="en-US" sz="2800">
                <a:ea typeface="Calibri" panose="020F0502020204030204" pitchFamily="34" charset="0"/>
              </a:rPr>
              <a:t>D</a:t>
            </a:r>
            <a:r>
              <a:rPr lang="en-US" sz="2800">
                <a:effectLst/>
                <a:ea typeface="Calibri" panose="020F0502020204030204" pitchFamily="34" charset="0"/>
              </a:rPr>
              <a:t>ifficulty holding up a tablet on for video playback.</a:t>
            </a:r>
          </a:p>
          <a:p>
            <a:pPr>
              <a:lnSpc>
                <a:spcPct val="100000"/>
              </a:lnSpc>
              <a:spcBef>
                <a:spcPts val="0"/>
              </a:spcBef>
            </a:pPr>
            <a:r>
              <a:rPr lang="en-US" sz="2800"/>
              <a:t>Mobile applications for real-world shopping aids.</a:t>
            </a:r>
          </a:p>
          <a:p>
            <a:pPr>
              <a:lnSpc>
                <a:spcPct val="100000"/>
              </a:lnSpc>
              <a:spcBef>
                <a:spcPts val="0"/>
              </a:spcBef>
            </a:pPr>
            <a:r>
              <a:rPr lang="en-US" sz="2800">
                <a:effectLst/>
                <a:ea typeface="Calibri" panose="020F0502020204030204" pitchFamily="34" charset="0"/>
              </a:rPr>
              <a:t>iPad’s touch features.</a:t>
            </a:r>
          </a:p>
          <a:p>
            <a:pPr>
              <a:lnSpc>
                <a:spcPct val="100000"/>
              </a:lnSpc>
              <a:spcBef>
                <a:spcPts val="0"/>
              </a:spcBef>
            </a:pPr>
            <a:r>
              <a:rPr lang="en-US" sz="2800">
                <a:ea typeface="Calibri" panose="020F0502020204030204" pitchFamily="34" charset="0"/>
              </a:rPr>
              <a:t>A preference</a:t>
            </a:r>
            <a:r>
              <a:rPr lang="en-US" sz="2800">
                <a:effectLst/>
                <a:ea typeface="Calibri" panose="020F0502020204030204" pitchFamily="34" charset="0"/>
              </a:rPr>
              <a:t> for virtual keyboards or other input options over devices. </a:t>
            </a:r>
          </a:p>
        </p:txBody>
      </p:sp>
    </p:spTree>
    <p:extLst>
      <p:ext uri="{BB962C8B-B14F-4D97-AF65-F5344CB8AC3E}">
        <p14:creationId xmlns:p14="http://schemas.microsoft.com/office/powerpoint/2010/main" val="38438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1000" r="-12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4FB6D8-E77B-8CDC-BEAA-C4D6177B54F3}"/>
              </a:ext>
            </a:extLst>
          </p:cNvPr>
          <p:cNvSpPr txBox="1">
            <a:spLocks noGrp="1"/>
          </p:cNvSpPr>
          <p:nvPr>
            <p:ph type="title" idx="4294967295"/>
          </p:nvPr>
        </p:nvSpPr>
        <p:spPr>
          <a:xfrm>
            <a:off x="715225" y="325774"/>
            <a:ext cx="11430000" cy="7330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302D79"/>
                </a:solidFill>
                <a:effectLst/>
                <a:uLnTx/>
                <a:uFillTx/>
                <a:latin typeface="+mj-lt"/>
                <a:ea typeface="Calibri" panose="020F0502020204030204" pitchFamily="34" charset="0"/>
                <a:cs typeface="Times New Roman" panose="02020603050405020304" pitchFamily="18" charset="0"/>
              </a:rPr>
              <a:t>Scoping Review: Barriers 6 and 7</a:t>
            </a:r>
            <a:endParaRPr kumimoji="0" lang="en-US" sz="4000" b="0" i="0" u="none" strike="noStrike" kern="1200" cap="none" spc="0" normalizeH="0" baseline="0" noProof="0">
              <a:ln>
                <a:noFill/>
              </a:ln>
              <a:solidFill>
                <a:srgbClr val="302D79"/>
              </a:solidFill>
              <a:effectLst/>
              <a:uLnTx/>
              <a:uFillTx/>
              <a:latin typeface="+mj-lt"/>
              <a:ea typeface="+mj-ea"/>
              <a:cs typeface="+mj-cs"/>
            </a:endParaRPr>
          </a:p>
        </p:txBody>
      </p:sp>
      <p:sp>
        <p:nvSpPr>
          <p:cNvPr id="4" name="Title 1">
            <a:extLst>
              <a:ext uri="{FF2B5EF4-FFF2-40B4-BE49-F238E27FC236}">
                <a16:creationId xmlns:a16="http://schemas.microsoft.com/office/drawing/2014/main" id="{9ABC1C8E-F7B1-B3F8-B581-6510978CD65D}"/>
              </a:ext>
            </a:extLst>
          </p:cNvPr>
          <p:cNvSpPr txBox="1">
            <a:spLocks/>
          </p:cNvSpPr>
          <p:nvPr/>
        </p:nvSpPr>
        <p:spPr>
          <a:xfrm>
            <a:off x="715225" y="1345630"/>
            <a:ext cx="10909425" cy="61997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pPr>
              <a:lnSpc>
                <a:spcPct val="100000"/>
              </a:lnSpc>
            </a:pPr>
            <a:r>
              <a:rPr lang="en-US" sz="3600" b="1">
                <a:solidFill>
                  <a:schemeClr val="accent2"/>
                </a:solidFill>
                <a:latin typeface="+mn-lt"/>
                <a:ea typeface="Calibri" panose="020F0502020204030204" pitchFamily="34" charset="0"/>
                <a:cs typeface="Times New Roman" panose="02020603050405020304" pitchFamily="18" charset="0"/>
              </a:rPr>
              <a:t>Barrier 6: Lack of Training &amp; Technical </a:t>
            </a:r>
            <a:r>
              <a:rPr lang="en-US" sz="3600" b="1">
                <a:solidFill>
                  <a:srgbClr val="8BAF3C"/>
                </a:solidFill>
                <a:latin typeface="+mn-lt"/>
                <a:ea typeface="Calibri" panose="020F0502020204030204" pitchFamily="34" charset="0"/>
                <a:cs typeface="Times New Roman" panose="02020603050405020304" pitchFamily="18" charset="0"/>
              </a:rPr>
              <a:t>Supports</a:t>
            </a:r>
            <a:endParaRPr lang="en-US" sz="3600" b="1">
              <a:solidFill>
                <a:srgbClr val="8BAF3C"/>
              </a:solidFill>
              <a:latin typeface="+mn-lt"/>
            </a:endParaRPr>
          </a:p>
        </p:txBody>
      </p:sp>
      <p:sp>
        <p:nvSpPr>
          <p:cNvPr id="6" name="Content Placeholder 2">
            <a:extLst>
              <a:ext uri="{FF2B5EF4-FFF2-40B4-BE49-F238E27FC236}">
                <a16:creationId xmlns:a16="http://schemas.microsoft.com/office/drawing/2014/main" id="{F082E0D4-6EFB-D413-8021-05F575FE699E}"/>
              </a:ext>
            </a:extLst>
          </p:cNvPr>
          <p:cNvSpPr txBox="1">
            <a:spLocks/>
          </p:cNvSpPr>
          <p:nvPr/>
        </p:nvSpPr>
        <p:spPr>
          <a:xfrm>
            <a:off x="715225" y="1965602"/>
            <a:ext cx="9267016" cy="924460"/>
          </a:xfrm>
          <a:prstGeom prst="rect">
            <a:avLst/>
          </a:prstGeom>
        </p:spPr>
        <p:txBody>
          <a:bodyPr vert="horz" lIns="91440" tIns="45720" rIns="91440" bIns="45720" rtlCol="0">
            <a:normAutofit/>
          </a:bodyPr>
          <a:lstStyle>
            <a:lvl1pPr marL="461963" indent="-461963" algn="l" defTabSz="914400" rtl="0" eaLnBrk="1" latinLnBrk="0" hangingPunct="1">
              <a:lnSpc>
                <a:spcPct val="110000"/>
              </a:lnSpc>
              <a:spcBef>
                <a:spcPts val="1000"/>
              </a:spcBef>
              <a:buClr>
                <a:srgbClr val="D62056"/>
              </a:buClr>
              <a:buFont typeface="Webdings" panose="05030102010509060703" pitchFamily="18" charset="2"/>
              <a:buChar char="4"/>
              <a:defRPr sz="2400" kern="1200">
                <a:solidFill>
                  <a:srgbClr val="000033"/>
                </a:solidFill>
                <a:latin typeface="+mn-lt"/>
                <a:ea typeface="+mn-ea"/>
                <a:cs typeface="+mn-cs"/>
              </a:defRPr>
            </a:lvl1pPr>
            <a:lvl2pPr marL="862013" indent="-404813" algn="l" defTabSz="914400" rtl="0" eaLnBrk="1" latinLnBrk="0" hangingPunct="1">
              <a:lnSpc>
                <a:spcPct val="110000"/>
              </a:lnSpc>
              <a:spcBef>
                <a:spcPts val="500"/>
              </a:spcBef>
              <a:buClr>
                <a:srgbClr val="53C1B2"/>
              </a:buClr>
              <a:buFont typeface="Wingdings" panose="05000000000000000000" pitchFamily="2" charset="2"/>
              <a:buChar char="l"/>
              <a:defRPr sz="2400" kern="1200">
                <a:solidFill>
                  <a:srgbClr val="000033"/>
                </a:solidFill>
                <a:latin typeface="+mn-lt"/>
                <a:ea typeface="+mn-ea"/>
                <a:cs typeface="+mn-cs"/>
              </a:defRPr>
            </a:lvl2pPr>
            <a:lvl3pPr marL="1260475" indent="-346075" algn="l" defTabSz="914400" rtl="0" eaLnBrk="1" latinLnBrk="0" hangingPunct="1">
              <a:lnSpc>
                <a:spcPct val="110000"/>
              </a:lnSpc>
              <a:spcBef>
                <a:spcPts val="500"/>
              </a:spcBef>
              <a:buClr>
                <a:srgbClr val="FABC38"/>
              </a:buClr>
              <a:buFont typeface="Webdings" panose="05030102010509060703" pitchFamily="18" charset="2"/>
              <a:buChar char="4"/>
              <a:defRPr sz="2000" kern="1200">
                <a:solidFill>
                  <a:srgbClr val="000033"/>
                </a:solidFill>
                <a:latin typeface="+mn-lt"/>
                <a:ea typeface="+mn-ea"/>
                <a:cs typeface="+mn-cs"/>
              </a:defRPr>
            </a:lvl3pPr>
            <a:lvl4pPr marL="1712913" indent="-341313" algn="l" defTabSz="914400" rtl="0" eaLnBrk="1" latinLnBrk="0" hangingPunct="1">
              <a:lnSpc>
                <a:spcPct val="110000"/>
              </a:lnSpc>
              <a:spcBef>
                <a:spcPts val="500"/>
              </a:spcBef>
              <a:buClr>
                <a:srgbClr val="302D79"/>
              </a:buClr>
              <a:buFont typeface="Wingdings" panose="05000000000000000000" pitchFamily="2" charset="2"/>
              <a:buChar char="¢"/>
              <a:defRPr sz="1800" kern="1200">
                <a:solidFill>
                  <a:srgbClr val="000033"/>
                </a:solidFill>
                <a:latin typeface="+mn-lt"/>
                <a:ea typeface="+mn-ea"/>
                <a:cs typeface="+mn-cs"/>
              </a:defRPr>
            </a:lvl4pPr>
            <a:lvl5pPr marL="2060575" indent="-231775" algn="l" defTabSz="914400" rtl="0" eaLnBrk="1" latinLnBrk="0" hangingPunct="1">
              <a:lnSpc>
                <a:spcPct val="110000"/>
              </a:lnSpc>
              <a:spcBef>
                <a:spcPts val="500"/>
              </a:spcBef>
              <a:buClr>
                <a:srgbClr val="51B3F5"/>
              </a:buClr>
              <a:buFont typeface="Wingdings" panose="05000000000000000000" pitchFamily="2" charset="2"/>
              <a:buChar char="§"/>
              <a:defRPr sz="1800" kern="1200">
                <a:solidFill>
                  <a:srgbClr val="0000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a:t>Inadequate support during pandemic (online learning).</a:t>
            </a:r>
          </a:p>
          <a:p>
            <a:pPr>
              <a:lnSpc>
                <a:spcPct val="100000"/>
              </a:lnSpc>
              <a:spcBef>
                <a:spcPts val="0"/>
              </a:spcBef>
            </a:pPr>
            <a:r>
              <a:rPr lang="en-US"/>
              <a:t>Informal support provided by family.</a:t>
            </a:r>
          </a:p>
        </p:txBody>
      </p:sp>
      <p:sp>
        <p:nvSpPr>
          <p:cNvPr id="2" name="Title 1">
            <a:extLst>
              <a:ext uri="{FF2B5EF4-FFF2-40B4-BE49-F238E27FC236}">
                <a16:creationId xmlns:a16="http://schemas.microsoft.com/office/drawing/2014/main" id="{D8B6EFAD-255C-0A78-F6C9-F1DABE9819A0}"/>
              </a:ext>
            </a:extLst>
          </p:cNvPr>
          <p:cNvSpPr>
            <a:spLocks/>
          </p:cNvSpPr>
          <p:nvPr/>
        </p:nvSpPr>
        <p:spPr>
          <a:xfrm>
            <a:off x="715226" y="3026867"/>
            <a:ext cx="11579192" cy="8042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accent2"/>
                </a:solidFill>
                <a:effectLst/>
                <a:uLnTx/>
                <a:uFillTx/>
                <a:latin typeface="+mn-lt"/>
                <a:ea typeface="Calibri" panose="020F0502020204030204" pitchFamily="34" charset="0"/>
                <a:cs typeface="Times New Roman" panose="02020603050405020304" pitchFamily="18" charset="0"/>
              </a:rPr>
              <a:t>Barrier 7: Task </a:t>
            </a:r>
            <a:r>
              <a:rPr kumimoji="0" lang="en-US" sz="3600" b="1" i="0" u="none" strike="noStrike" kern="1200" cap="none" spc="0" normalizeH="0" baseline="0" noProof="0">
                <a:ln>
                  <a:noFill/>
                </a:ln>
                <a:solidFill>
                  <a:srgbClr val="8BAF3C"/>
                </a:solidFill>
                <a:effectLst/>
                <a:uLnTx/>
                <a:uFillTx/>
                <a:latin typeface="+mn-lt"/>
                <a:ea typeface="Calibri" panose="020F0502020204030204" pitchFamily="34" charset="0"/>
                <a:cs typeface="Times New Roman" panose="02020603050405020304" pitchFamily="18" charset="0"/>
              </a:rPr>
              <a:t>Complexity</a:t>
            </a:r>
            <a:endParaRPr kumimoji="0" lang="en-US" sz="3600" b="1" i="0" u="none" strike="noStrike" kern="1200" cap="none" spc="0" normalizeH="0" baseline="0" noProof="0">
              <a:ln>
                <a:noFill/>
              </a:ln>
              <a:solidFill>
                <a:srgbClr val="8BAF3C"/>
              </a:solidFill>
              <a:effectLst/>
              <a:uLnTx/>
              <a:uFillTx/>
              <a:latin typeface="+mn-lt"/>
              <a:ea typeface="+mj-ea"/>
              <a:cs typeface="+mj-cs"/>
            </a:endParaRPr>
          </a:p>
        </p:txBody>
      </p:sp>
      <p:sp>
        <p:nvSpPr>
          <p:cNvPr id="3" name="Content Placeholder 2">
            <a:extLst>
              <a:ext uri="{FF2B5EF4-FFF2-40B4-BE49-F238E27FC236}">
                <a16:creationId xmlns:a16="http://schemas.microsoft.com/office/drawing/2014/main" id="{665CE5D4-E4FC-0D86-7AA9-2E04993C0670}"/>
              </a:ext>
            </a:extLst>
          </p:cNvPr>
          <p:cNvSpPr>
            <a:spLocks noGrp="1"/>
          </p:cNvSpPr>
          <p:nvPr>
            <p:ph sz="half" idx="1"/>
          </p:nvPr>
        </p:nvSpPr>
        <p:spPr>
          <a:xfrm>
            <a:off x="715225" y="3831134"/>
            <a:ext cx="11009014" cy="1191178"/>
          </a:xfrm>
        </p:spPr>
        <p:txBody>
          <a:bodyPr>
            <a:normAutofit/>
          </a:bodyPr>
          <a:lstStyle/>
          <a:p>
            <a:pPr>
              <a:lnSpc>
                <a:spcPct val="100000"/>
              </a:lnSpc>
              <a:spcBef>
                <a:spcPts val="0"/>
              </a:spcBef>
            </a:pPr>
            <a:r>
              <a:rPr lang="en-US">
                <a:effectLst/>
                <a:ea typeface="Calibri" panose="020F0502020204030204" pitchFamily="34" charset="0"/>
              </a:rPr>
              <a:t>Struggle to locate the controls on a device.</a:t>
            </a:r>
          </a:p>
          <a:p>
            <a:pPr>
              <a:lnSpc>
                <a:spcPct val="100000"/>
              </a:lnSpc>
              <a:spcBef>
                <a:spcPts val="0"/>
              </a:spcBef>
            </a:pPr>
            <a:r>
              <a:rPr lang="en-US">
                <a:effectLst/>
                <a:ea typeface="Calibri" panose="020F0502020204030204" pitchFamily="34" charset="0"/>
              </a:rPr>
              <a:t>Controls that had more than one function.</a:t>
            </a:r>
          </a:p>
          <a:p>
            <a:pPr>
              <a:lnSpc>
                <a:spcPct val="100000"/>
              </a:lnSpc>
              <a:spcBef>
                <a:spcPts val="0"/>
              </a:spcBef>
            </a:pPr>
            <a:r>
              <a:rPr lang="en-US">
                <a:ea typeface="Calibri" panose="020F0502020204030204" pitchFamily="34" charset="0"/>
              </a:rPr>
              <a:t>T</a:t>
            </a:r>
            <a:r>
              <a:rPr lang="en-US">
                <a:effectLst/>
                <a:ea typeface="Calibri" panose="020F0502020204030204" pitchFamily="34" charset="0"/>
              </a:rPr>
              <a:t>asks that required too many steps leads to accessibility issues.</a:t>
            </a:r>
            <a:endParaRPr lang="en-US"/>
          </a:p>
        </p:txBody>
      </p:sp>
    </p:spTree>
    <p:extLst>
      <p:ext uri="{BB962C8B-B14F-4D97-AF65-F5344CB8AC3E}">
        <p14:creationId xmlns:p14="http://schemas.microsoft.com/office/powerpoint/2010/main" val="1668382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2A9A-0475-4F31-909F-5FF85D6BC880}"/>
              </a:ext>
            </a:extLst>
          </p:cNvPr>
          <p:cNvSpPr>
            <a:spLocks noGrp="1"/>
          </p:cNvSpPr>
          <p:nvPr>
            <p:ph type="title"/>
          </p:nvPr>
        </p:nvSpPr>
        <p:spPr>
          <a:xfrm>
            <a:off x="1338965" y="557119"/>
            <a:ext cx="9020175" cy="3848538"/>
          </a:xfrm>
        </p:spPr>
        <p:txBody>
          <a:bodyPr>
            <a:noAutofit/>
          </a:bodyPr>
          <a:lstStyle/>
          <a:p>
            <a:r>
              <a:rPr lang="en-US" sz="11000" spc="-1000"/>
              <a:t>Second Objective</a:t>
            </a:r>
          </a:p>
        </p:txBody>
      </p:sp>
      <p:sp>
        <p:nvSpPr>
          <p:cNvPr id="4" name="Rectangle 3">
            <a:extLst>
              <a:ext uri="{FF2B5EF4-FFF2-40B4-BE49-F238E27FC236}">
                <a16:creationId xmlns:a16="http://schemas.microsoft.com/office/drawing/2014/main" id="{BE401569-1068-4030-8963-71D58E3674BA}"/>
              </a:ext>
            </a:extLst>
          </p:cNvPr>
          <p:cNvSpPr/>
          <p:nvPr/>
        </p:nvSpPr>
        <p:spPr>
          <a:xfrm>
            <a:off x="3580696" y="4470197"/>
            <a:ext cx="5030608" cy="707886"/>
          </a:xfrm>
          <a:prstGeom prst="rect">
            <a:avLst/>
          </a:prstGeom>
        </p:spPr>
        <p:txBody>
          <a:bodyPr wrap="square">
            <a:spAutoFit/>
          </a:bodyPr>
          <a:lstStyle/>
          <a:p>
            <a:pPr algn="ctr"/>
            <a:r>
              <a:rPr lang="en-US" sz="6000" b="1" baseline="30000">
                <a:solidFill>
                  <a:srgbClr val="302E79"/>
                </a:solidFill>
                <a:latin typeface="Montserrat" panose="00000500000000000000" pitchFamily="50" charset="0"/>
              </a:rPr>
              <a:t>Consultations</a:t>
            </a:r>
          </a:p>
        </p:txBody>
      </p:sp>
    </p:spTree>
    <p:extLst>
      <p:ext uri="{BB962C8B-B14F-4D97-AF65-F5344CB8AC3E}">
        <p14:creationId xmlns:p14="http://schemas.microsoft.com/office/powerpoint/2010/main" val="2673394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6000"/>
            <a:lum/>
          </a:blip>
          <a:srcRect/>
          <a:stretch>
            <a:fillRect l="-9000" t="-2000" r="-4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625975" y="528506"/>
            <a:ext cx="10885603" cy="843472"/>
          </a:xfrm>
        </p:spPr>
        <p:txBody>
          <a:bodyPr/>
          <a:lstStyle/>
          <a:p>
            <a:r>
              <a:rPr lang="en-US"/>
              <a:t>Consultations: Recruitment</a:t>
            </a:r>
          </a:p>
        </p:txBody>
      </p:sp>
      <p:sp>
        <p:nvSpPr>
          <p:cNvPr id="9" name="Content Placeholder 8">
            <a:extLst>
              <a:ext uri="{FF2B5EF4-FFF2-40B4-BE49-F238E27FC236}">
                <a16:creationId xmlns:a16="http://schemas.microsoft.com/office/drawing/2014/main" id="{A217C624-EB59-49D6-BD2D-0BC5EC8C1BB4}"/>
              </a:ext>
            </a:extLst>
          </p:cNvPr>
          <p:cNvSpPr>
            <a:spLocks noGrp="1"/>
          </p:cNvSpPr>
          <p:nvPr>
            <p:ph sz="half" idx="1"/>
          </p:nvPr>
        </p:nvSpPr>
        <p:spPr>
          <a:xfrm>
            <a:off x="625975" y="1598480"/>
            <a:ext cx="10573771" cy="4397993"/>
          </a:xfrm>
        </p:spPr>
        <p:txBody>
          <a:bodyPr>
            <a:normAutofit fontScale="92500" lnSpcReduction="10000"/>
          </a:bodyPr>
          <a:lstStyle/>
          <a:p>
            <a:pPr>
              <a:lnSpc>
                <a:spcPct val="100000"/>
              </a:lnSpc>
              <a:spcBef>
                <a:spcPts val="0"/>
              </a:spcBef>
            </a:pPr>
            <a:r>
              <a:rPr lang="en-US" sz="3500"/>
              <a:t>Ethical approval from the Research Ethics Board at Surrey Place.</a:t>
            </a:r>
          </a:p>
          <a:p>
            <a:pPr marL="0" indent="0">
              <a:lnSpc>
                <a:spcPct val="100000"/>
              </a:lnSpc>
              <a:spcBef>
                <a:spcPts val="0"/>
              </a:spcBef>
              <a:buNone/>
            </a:pPr>
            <a:endParaRPr lang="en-US" sz="3500"/>
          </a:p>
          <a:p>
            <a:pPr>
              <a:lnSpc>
                <a:spcPct val="100000"/>
              </a:lnSpc>
              <a:spcBef>
                <a:spcPts val="0"/>
              </a:spcBef>
            </a:pPr>
            <a:r>
              <a:rPr lang="en-US" sz="3500"/>
              <a:t>Recruited from three organizations in Toronto Ontario:</a:t>
            </a:r>
          </a:p>
          <a:p>
            <a:pPr lvl="1">
              <a:lnSpc>
                <a:spcPct val="100000"/>
              </a:lnSpc>
              <a:spcBef>
                <a:spcPts val="0"/>
              </a:spcBef>
              <a:buFont typeface="Wingdings" panose="05000000000000000000" pitchFamily="2" charset="2"/>
              <a:buChar char="Ø"/>
            </a:pPr>
            <a:r>
              <a:rPr lang="en-US" sz="3200"/>
              <a:t>Surrey Place</a:t>
            </a:r>
          </a:p>
          <a:p>
            <a:pPr lvl="1">
              <a:lnSpc>
                <a:spcPct val="100000"/>
              </a:lnSpc>
              <a:spcBef>
                <a:spcPts val="0"/>
              </a:spcBef>
              <a:buFont typeface="Wingdings" panose="05000000000000000000" pitchFamily="2" charset="2"/>
              <a:buChar char="Ø"/>
            </a:pPr>
            <a:r>
              <a:rPr lang="en-US" sz="3200"/>
              <a:t>The Centre for Addiction and Mental Health (CAMH)</a:t>
            </a:r>
          </a:p>
          <a:p>
            <a:pPr lvl="1">
              <a:lnSpc>
                <a:spcPct val="100000"/>
              </a:lnSpc>
              <a:spcBef>
                <a:spcPts val="0"/>
              </a:spcBef>
              <a:buFont typeface="Wingdings" panose="05000000000000000000" pitchFamily="2" charset="2"/>
              <a:buChar char="Ø"/>
            </a:pPr>
            <a:r>
              <a:rPr lang="en-US" sz="3200"/>
              <a:t>Community Living Toronto (CLT)</a:t>
            </a:r>
          </a:p>
          <a:p>
            <a:pPr marL="457200" lvl="1" indent="0">
              <a:lnSpc>
                <a:spcPct val="100000"/>
              </a:lnSpc>
              <a:spcBef>
                <a:spcPts val="0"/>
              </a:spcBef>
              <a:buNone/>
            </a:pPr>
            <a:endParaRPr lang="en-US" sz="3200"/>
          </a:p>
          <a:p>
            <a:pPr>
              <a:lnSpc>
                <a:spcPct val="100000"/>
              </a:lnSpc>
              <a:spcBef>
                <a:spcPts val="0"/>
              </a:spcBef>
            </a:pPr>
            <a:r>
              <a:rPr lang="en-US" sz="3500"/>
              <a:t>One national organization:</a:t>
            </a:r>
          </a:p>
          <a:p>
            <a:pPr lvl="1">
              <a:lnSpc>
                <a:spcPct val="100000"/>
              </a:lnSpc>
              <a:spcBef>
                <a:spcPts val="0"/>
              </a:spcBef>
              <a:buFont typeface="Wingdings" panose="05000000000000000000" pitchFamily="2" charset="2"/>
              <a:buChar char="Ø"/>
            </a:pPr>
            <a:r>
              <a:rPr lang="en-US" sz="3200"/>
              <a:t>Inclusion Canada</a:t>
            </a:r>
            <a:endParaRPr lang="en-US" sz="3200">
              <a:solidFill>
                <a:schemeClr val="tx1"/>
              </a:solidFill>
            </a:endParaRPr>
          </a:p>
          <a:p>
            <a:pPr marL="0" indent="0" algn="ctr">
              <a:buNone/>
            </a:pPr>
            <a:endParaRPr lang="en-US" sz="4800" baseline="30000"/>
          </a:p>
        </p:txBody>
      </p:sp>
    </p:spTree>
    <p:extLst>
      <p:ext uri="{BB962C8B-B14F-4D97-AF65-F5344CB8AC3E}">
        <p14:creationId xmlns:p14="http://schemas.microsoft.com/office/powerpoint/2010/main" val="223208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6000"/>
            <a:lum/>
          </a:blip>
          <a:srcRect/>
          <a:stretch>
            <a:fillRect l="-8000" r="-4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250930" y="168052"/>
            <a:ext cx="7817560" cy="666277"/>
          </a:xfrm>
        </p:spPr>
        <p:txBody>
          <a:bodyPr>
            <a:normAutofit fontScale="90000"/>
          </a:bodyPr>
          <a:lstStyle/>
          <a:p>
            <a:r>
              <a:rPr lang="en-US"/>
              <a:t>Consultations: Participants</a:t>
            </a:r>
          </a:p>
        </p:txBody>
      </p:sp>
      <p:graphicFrame>
        <p:nvGraphicFramePr>
          <p:cNvPr id="5" name="Chart 4" descr="Graph: # of participants (25% supporters without IDD and 75% advisors with IDD)&#10;">
            <a:extLst>
              <a:ext uri="{FF2B5EF4-FFF2-40B4-BE49-F238E27FC236}">
                <a16:creationId xmlns:a16="http://schemas.microsoft.com/office/drawing/2014/main" id="{1A84C91D-B472-EBFC-A05E-CDEBC2076FF5}"/>
              </a:ext>
            </a:extLst>
          </p:cNvPr>
          <p:cNvGraphicFramePr>
            <a:graphicFrameLocks/>
          </p:cNvGraphicFramePr>
          <p:nvPr>
            <p:extLst>
              <p:ext uri="{D42A27DB-BD31-4B8C-83A1-F6EECF244321}">
                <p14:modId xmlns:p14="http://schemas.microsoft.com/office/powerpoint/2010/main" val="1419833025"/>
              </p:ext>
            </p:extLst>
          </p:nvPr>
        </p:nvGraphicFramePr>
        <p:xfrm>
          <a:off x="402378" y="990635"/>
          <a:ext cx="4136730" cy="28545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descr="Graph: location of advisors with IDD (5 from Ontario and 1 from Newfoundland)&#10;">
            <a:extLst>
              <a:ext uri="{FF2B5EF4-FFF2-40B4-BE49-F238E27FC236}">
                <a16:creationId xmlns:a16="http://schemas.microsoft.com/office/drawing/2014/main" id="{C878C1F6-6BEF-F2F2-FFC1-AEE0369E3063}"/>
              </a:ext>
            </a:extLst>
          </p:cNvPr>
          <p:cNvGraphicFramePr>
            <a:graphicFrameLocks/>
          </p:cNvGraphicFramePr>
          <p:nvPr>
            <p:extLst>
              <p:ext uri="{D42A27DB-BD31-4B8C-83A1-F6EECF244321}">
                <p14:modId xmlns:p14="http://schemas.microsoft.com/office/powerpoint/2010/main" val="3936210555"/>
              </p:ext>
            </p:extLst>
          </p:nvPr>
        </p:nvGraphicFramePr>
        <p:xfrm>
          <a:off x="6096000" y="951803"/>
          <a:ext cx="4944256" cy="2511617"/>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a:extLst>
              <a:ext uri="{FF2B5EF4-FFF2-40B4-BE49-F238E27FC236}">
                <a16:creationId xmlns:a16="http://schemas.microsoft.com/office/drawing/2014/main" id="{DE42A685-85F0-F73E-2665-74FF999CDC06}"/>
              </a:ext>
            </a:extLst>
          </p:cNvPr>
          <p:cNvSpPr/>
          <p:nvPr/>
        </p:nvSpPr>
        <p:spPr>
          <a:xfrm>
            <a:off x="1295484" y="4192238"/>
            <a:ext cx="4295309" cy="23815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endParaRPr lang="en-US">
              <a:solidFill>
                <a:schemeClr val="tx1"/>
              </a:solidFill>
            </a:endParaRPr>
          </a:p>
          <a:p>
            <a:pPr algn="ctr"/>
            <a:r>
              <a:rPr lang="en-US" sz="2400" b="1">
                <a:solidFill>
                  <a:srgbClr val="302D79"/>
                </a:solidFill>
                <a:latin typeface="+mj-lt"/>
              </a:rPr>
              <a:t>AGE RANGE OF</a:t>
            </a:r>
          </a:p>
          <a:p>
            <a:pPr algn="ctr"/>
            <a:r>
              <a:rPr lang="en-US" sz="2400" b="1">
                <a:solidFill>
                  <a:srgbClr val="302D79"/>
                </a:solidFill>
                <a:latin typeface="+mj-lt"/>
              </a:rPr>
              <a:t>ADVISORS WITH IDD</a:t>
            </a:r>
          </a:p>
        </p:txBody>
      </p:sp>
      <p:sp>
        <p:nvSpPr>
          <p:cNvPr id="12" name="Rectangle 11">
            <a:extLst>
              <a:ext uri="{FF2B5EF4-FFF2-40B4-BE49-F238E27FC236}">
                <a16:creationId xmlns:a16="http://schemas.microsoft.com/office/drawing/2014/main" id="{C2E93873-0589-CE41-37CA-2B3B04DABE7F}"/>
              </a:ext>
            </a:extLst>
          </p:cNvPr>
          <p:cNvSpPr/>
          <p:nvPr/>
        </p:nvSpPr>
        <p:spPr>
          <a:xfrm>
            <a:off x="1525013" y="4118452"/>
            <a:ext cx="3836250" cy="1323439"/>
          </a:xfrm>
          <a:prstGeom prst="rect">
            <a:avLst/>
          </a:prstGeom>
          <a:noFill/>
        </p:spPr>
        <p:txBody>
          <a:bodyPr wrap="square" lIns="91440" tIns="45720" rIns="91440" bIns="45720">
            <a:spAutoFit/>
          </a:bodyPr>
          <a:lstStyle/>
          <a:p>
            <a:pPr algn="ctr"/>
            <a:r>
              <a:rPr lang="en-US" sz="8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12 - 64</a:t>
            </a:r>
          </a:p>
        </p:txBody>
      </p:sp>
      <p:graphicFrame>
        <p:nvGraphicFramePr>
          <p:cNvPr id="13" name="Chart 12" descr="Graph: Supporter without IDD relationship to advisor with IDD  (1= father and 1=husband)&#10;">
            <a:extLst>
              <a:ext uri="{FF2B5EF4-FFF2-40B4-BE49-F238E27FC236}">
                <a16:creationId xmlns:a16="http://schemas.microsoft.com/office/drawing/2014/main" id="{F617776C-C300-F7E4-0593-28980B249A3D}"/>
              </a:ext>
            </a:extLst>
          </p:cNvPr>
          <p:cNvGraphicFramePr>
            <a:graphicFrameLocks/>
          </p:cNvGraphicFramePr>
          <p:nvPr>
            <p:extLst>
              <p:ext uri="{D42A27DB-BD31-4B8C-83A1-F6EECF244321}">
                <p14:modId xmlns:p14="http://schemas.microsoft.com/office/powerpoint/2010/main" val="2314745785"/>
              </p:ext>
            </p:extLst>
          </p:nvPr>
        </p:nvGraphicFramePr>
        <p:xfrm>
          <a:off x="5933686" y="3845192"/>
          <a:ext cx="6010356" cy="251161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01866115-F966-164B-F9A8-F4FE2F6B3E2E}"/>
              </a:ext>
            </a:extLst>
          </p:cNvPr>
          <p:cNvSpPr txBox="1"/>
          <p:nvPr/>
        </p:nvSpPr>
        <p:spPr>
          <a:xfrm>
            <a:off x="8033027" y="4929529"/>
            <a:ext cx="594379" cy="369332"/>
          </a:xfrm>
          <a:prstGeom prst="rect">
            <a:avLst/>
          </a:prstGeom>
          <a:noFill/>
        </p:spPr>
        <p:txBody>
          <a:bodyPr wrap="square" rtlCol="0">
            <a:spAutoFit/>
          </a:bodyPr>
          <a:lstStyle/>
          <a:p>
            <a:pPr algn="ctr"/>
            <a:r>
              <a:rPr lang="en-US" b="1"/>
              <a:t>1</a:t>
            </a:r>
          </a:p>
        </p:txBody>
      </p:sp>
      <p:sp>
        <p:nvSpPr>
          <p:cNvPr id="15" name="TextBox 14">
            <a:extLst>
              <a:ext uri="{FF2B5EF4-FFF2-40B4-BE49-F238E27FC236}">
                <a16:creationId xmlns:a16="http://schemas.microsoft.com/office/drawing/2014/main" id="{FA4C4391-CC58-8B3A-07AE-329CF70C3705}"/>
              </a:ext>
            </a:extLst>
          </p:cNvPr>
          <p:cNvSpPr txBox="1"/>
          <p:nvPr/>
        </p:nvSpPr>
        <p:spPr>
          <a:xfrm>
            <a:off x="9394155" y="4929529"/>
            <a:ext cx="594379" cy="369332"/>
          </a:xfrm>
          <a:prstGeom prst="rect">
            <a:avLst/>
          </a:prstGeom>
          <a:noFill/>
        </p:spPr>
        <p:txBody>
          <a:bodyPr wrap="square" rtlCol="0">
            <a:spAutoFit/>
          </a:bodyPr>
          <a:lstStyle/>
          <a:p>
            <a:pPr algn="ctr"/>
            <a:r>
              <a:rPr lang="en-US" b="1"/>
              <a:t>1</a:t>
            </a:r>
          </a:p>
        </p:txBody>
      </p:sp>
    </p:spTree>
    <p:extLst>
      <p:ext uri="{BB962C8B-B14F-4D97-AF65-F5344CB8AC3E}">
        <p14:creationId xmlns:p14="http://schemas.microsoft.com/office/powerpoint/2010/main" val="261506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EDB01A5-1E86-47EE-B5F8-DBBF20378F29}"/>
              </a:ext>
              <a:ext uri="{C183D7F6-B498-43B3-948B-1728B52AA6E4}">
                <adec:decorative xmlns:adec="http://schemas.microsoft.com/office/drawing/2017/decorative" val="1"/>
              </a:ext>
            </a:extLst>
          </p:cNvPr>
          <p:cNvSpPr/>
          <p:nvPr/>
        </p:nvSpPr>
        <p:spPr>
          <a:xfrm>
            <a:off x="457200" y="782421"/>
            <a:ext cx="914400" cy="914400"/>
          </a:xfrm>
          <a:prstGeom prst="ellipse">
            <a:avLst/>
          </a:prstGeom>
          <a:solidFill>
            <a:srgbClr val="8FB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FD2A846-FAA9-4489-940C-81E2CF5485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85" y="957031"/>
            <a:ext cx="558829" cy="565179"/>
          </a:xfrm>
          <a:prstGeom prst="rect">
            <a:avLst/>
          </a:prstGeom>
        </p:spPr>
      </p:pic>
      <p:sp>
        <p:nvSpPr>
          <p:cNvPr id="4" name="Title 3">
            <a:extLst>
              <a:ext uri="{FF2B5EF4-FFF2-40B4-BE49-F238E27FC236}">
                <a16:creationId xmlns:a16="http://schemas.microsoft.com/office/drawing/2014/main" id="{07EE6C0C-3EEA-41E2-92A6-B47682E7871B}"/>
              </a:ext>
            </a:extLst>
          </p:cNvPr>
          <p:cNvSpPr>
            <a:spLocks noGrp="1"/>
          </p:cNvSpPr>
          <p:nvPr>
            <p:ph type="title"/>
          </p:nvPr>
        </p:nvSpPr>
        <p:spPr>
          <a:xfrm>
            <a:off x="1158969" y="1696820"/>
            <a:ext cx="3612182" cy="1216026"/>
          </a:xfrm>
        </p:spPr>
        <p:txBody>
          <a:bodyPr lIns="0" tIns="0" anchor="t" anchorCtr="0">
            <a:normAutofit fontScale="90000"/>
          </a:bodyPr>
          <a:lstStyle/>
          <a:p>
            <a:r>
              <a:rPr lang="en-US">
                <a:latin typeface="Montserrat ExtraBold" panose="00000900000000000000" pitchFamily="50" charset="0"/>
              </a:rPr>
              <a:t>Presenters and Authors</a:t>
            </a:r>
          </a:p>
        </p:txBody>
      </p:sp>
      <p:sp>
        <p:nvSpPr>
          <p:cNvPr id="11" name="TextBox 10">
            <a:extLst>
              <a:ext uri="{FF2B5EF4-FFF2-40B4-BE49-F238E27FC236}">
                <a16:creationId xmlns:a16="http://schemas.microsoft.com/office/drawing/2014/main" id="{E2353CAD-03E7-DB78-74B5-DE0EE48B7CAE}"/>
              </a:ext>
            </a:extLst>
          </p:cNvPr>
          <p:cNvSpPr txBox="1"/>
          <p:nvPr/>
        </p:nvSpPr>
        <p:spPr>
          <a:xfrm>
            <a:off x="5764959" y="2289090"/>
            <a:ext cx="2593840" cy="584775"/>
          </a:xfrm>
          <a:prstGeom prst="rect">
            <a:avLst/>
          </a:prstGeom>
          <a:noFill/>
        </p:spPr>
        <p:txBody>
          <a:bodyPr wrap="square" rtlCol="0">
            <a:spAutoFit/>
          </a:bodyPr>
          <a:lstStyle/>
          <a:p>
            <a:pPr algn="ctr"/>
            <a:r>
              <a:rPr lang="en-US" sz="3200">
                <a:solidFill>
                  <a:srgbClr val="302D79"/>
                </a:solidFill>
                <a:latin typeface="+mj-lt"/>
              </a:rPr>
              <a:t>Presenters</a:t>
            </a:r>
          </a:p>
        </p:txBody>
      </p:sp>
      <p:sp>
        <p:nvSpPr>
          <p:cNvPr id="3" name="Rectangle 2">
            <a:extLst>
              <a:ext uri="{FF2B5EF4-FFF2-40B4-BE49-F238E27FC236}">
                <a16:creationId xmlns:a16="http://schemas.microsoft.com/office/drawing/2014/main" id="{92ED2B89-7518-CCD5-DF00-F721E3BA8493}"/>
              </a:ext>
            </a:extLst>
          </p:cNvPr>
          <p:cNvSpPr/>
          <p:nvPr/>
        </p:nvSpPr>
        <p:spPr>
          <a:xfrm>
            <a:off x="5936779" y="3186445"/>
            <a:ext cx="2593831" cy="1077218"/>
          </a:xfrm>
          <a:prstGeom prst="rect">
            <a:avLst/>
          </a:prstGeom>
        </p:spPr>
        <p:txBody>
          <a:bodyPr wrap="square">
            <a:spAutoFit/>
          </a:bodyPr>
          <a:lstStyle/>
          <a:p>
            <a:r>
              <a:rPr lang="en-US" sz="2400" b="1" baseline="30000">
                <a:solidFill>
                  <a:srgbClr val="302D79"/>
                </a:solidFill>
                <a:latin typeface="Montserrat" panose="00000500000000000000" pitchFamily="50" charset="0"/>
              </a:rPr>
              <a:t>Carolyn Elias</a:t>
            </a:r>
          </a:p>
          <a:p>
            <a:r>
              <a:rPr lang="en-US" sz="2400" baseline="30000">
                <a:latin typeface="Lato" panose="020F0502020204030203" pitchFamily="34" charset="0"/>
              </a:rPr>
              <a:t>Program Evaluation Coordinator at Surrey Place</a:t>
            </a:r>
          </a:p>
        </p:txBody>
      </p:sp>
      <p:sp>
        <p:nvSpPr>
          <p:cNvPr id="5" name="Rectangle 4">
            <a:extLst>
              <a:ext uri="{FF2B5EF4-FFF2-40B4-BE49-F238E27FC236}">
                <a16:creationId xmlns:a16="http://schemas.microsoft.com/office/drawing/2014/main" id="{0947F9AC-BD44-8275-2562-8C57B1DAC10F}"/>
              </a:ext>
            </a:extLst>
          </p:cNvPr>
          <p:cNvSpPr/>
          <p:nvPr/>
        </p:nvSpPr>
        <p:spPr>
          <a:xfrm>
            <a:off x="5891501" y="4682728"/>
            <a:ext cx="2593831" cy="1077218"/>
          </a:xfrm>
          <a:prstGeom prst="rect">
            <a:avLst/>
          </a:prstGeom>
        </p:spPr>
        <p:txBody>
          <a:bodyPr wrap="square">
            <a:spAutoFit/>
          </a:bodyPr>
          <a:lstStyle/>
          <a:p>
            <a:r>
              <a:rPr lang="en-US" sz="2400" b="1" baseline="30000">
                <a:solidFill>
                  <a:srgbClr val="302D79"/>
                </a:solidFill>
                <a:latin typeface="Montserrat" panose="00000500000000000000" pitchFamily="50" charset="0"/>
              </a:rPr>
              <a:t>Sandra Law, PhD</a:t>
            </a:r>
          </a:p>
          <a:p>
            <a:r>
              <a:rPr lang="en-US" sz="2400" baseline="30000">
                <a:latin typeface="Lato" panose="020F0502020204030203" pitchFamily="34" charset="0"/>
              </a:rPr>
              <a:t>Athabasca University/OCAD University</a:t>
            </a:r>
          </a:p>
        </p:txBody>
      </p:sp>
      <p:cxnSp>
        <p:nvCxnSpPr>
          <p:cNvPr id="29" name="Straight Connector 28">
            <a:extLst>
              <a:ext uri="{FF2B5EF4-FFF2-40B4-BE49-F238E27FC236}">
                <a16:creationId xmlns:a16="http://schemas.microsoft.com/office/drawing/2014/main" id="{A88943AD-C3A3-4356-9E41-4E42EB157544}"/>
              </a:ext>
              <a:ext uri="{C183D7F6-B498-43B3-948B-1728B52AA6E4}">
                <adec:decorative xmlns:adec="http://schemas.microsoft.com/office/drawing/2017/decorative" val="1"/>
              </a:ext>
            </a:extLst>
          </p:cNvPr>
          <p:cNvCxnSpPr>
            <a:cxnSpLocks/>
          </p:cNvCxnSpPr>
          <p:nvPr/>
        </p:nvCxnSpPr>
        <p:spPr>
          <a:xfrm>
            <a:off x="8485332" y="2156964"/>
            <a:ext cx="0" cy="3733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F774240-C889-A0F2-B9B1-7F6B0E7D1B1C}"/>
              </a:ext>
            </a:extLst>
          </p:cNvPr>
          <p:cNvSpPr txBox="1"/>
          <p:nvPr/>
        </p:nvSpPr>
        <p:spPr>
          <a:xfrm>
            <a:off x="8795812" y="2301487"/>
            <a:ext cx="2458586" cy="584775"/>
          </a:xfrm>
          <a:prstGeom prst="rect">
            <a:avLst/>
          </a:prstGeom>
          <a:noFill/>
        </p:spPr>
        <p:txBody>
          <a:bodyPr wrap="square" rtlCol="0">
            <a:spAutoFit/>
          </a:bodyPr>
          <a:lstStyle/>
          <a:p>
            <a:pPr algn="ctr"/>
            <a:r>
              <a:rPr lang="en-US" sz="3200">
                <a:solidFill>
                  <a:srgbClr val="302D79"/>
                </a:solidFill>
                <a:latin typeface="+mj-lt"/>
              </a:rPr>
              <a:t>Authors</a:t>
            </a:r>
          </a:p>
        </p:txBody>
      </p:sp>
      <p:sp>
        <p:nvSpPr>
          <p:cNvPr id="9" name="TextBox 8">
            <a:extLst>
              <a:ext uri="{FF2B5EF4-FFF2-40B4-BE49-F238E27FC236}">
                <a16:creationId xmlns:a16="http://schemas.microsoft.com/office/drawing/2014/main" id="{A3F50CEA-73C0-999E-156D-F4E72669E0F4}"/>
              </a:ext>
            </a:extLst>
          </p:cNvPr>
          <p:cNvSpPr txBox="1"/>
          <p:nvPr/>
        </p:nvSpPr>
        <p:spPr>
          <a:xfrm>
            <a:off x="8972858" y="3124890"/>
            <a:ext cx="2198179" cy="1200329"/>
          </a:xfrm>
          <a:prstGeom prst="rect">
            <a:avLst/>
          </a:prstGeom>
          <a:noFill/>
        </p:spPr>
        <p:txBody>
          <a:bodyPr wrap="square" rtlCol="0">
            <a:spAutoFit/>
          </a:bodyPr>
          <a:lstStyle/>
          <a:p>
            <a:pPr marL="285750" indent="-285750">
              <a:buFont typeface="Arial" panose="020B0604020202020204" pitchFamily="34" charset="0"/>
              <a:buChar char="•"/>
            </a:pPr>
            <a:r>
              <a:rPr lang="en-US"/>
              <a:t>Barry Isaacs</a:t>
            </a:r>
          </a:p>
          <a:p>
            <a:pPr marL="285750" indent="-285750">
              <a:buFont typeface="Arial" panose="020B0604020202020204" pitchFamily="34" charset="0"/>
              <a:buChar char="•"/>
            </a:pPr>
            <a:r>
              <a:rPr lang="en-US"/>
              <a:t>Lisa Cohen</a:t>
            </a:r>
          </a:p>
          <a:p>
            <a:pPr marL="285750" indent="-285750">
              <a:buFont typeface="Arial" panose="020B0604020202020204" pitchFamily="34" charset="0"/>
              <a:buChar char="•"/>
            </a:pPr>
            <a:r>
              <a:rPr lang="en-US"/>
              <a:t>Peter Coppin</a:t>
            </a:r>
          </a:p>
          <a:p>
            <a:pPr marL="285750" indent="-285750">
              <a:buFont typeface="Arial" panose="020B0604020202020204" pitchFamily="34" charset="0"/>
              <a:buChar char="•"/>
            </a:pPr>
            <a:r>
              <a:rPr lang="en-US"/>
              <a:t>Judy Verseghy</a:t>
            </a:r>
          </a:p>
        </p:txBody>
      </p:sp>
    </p:spTree>
    <p:extLst>
      <p:ext uri="{BB962C8B-B14F-4D97-AF65-F5344CB8AC3E}">
        <p14:creationId xmlns:p14="http://schemas.microsoft.com/office/powerpoint/2010/main" val="1829496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8000" r="-4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814960" y="402386"/>
            <a:ext cx="11436439" cy="693989"/>
          </a:xfrm>
        </p:spPr>
        <p:txBody>
          <a:bodyPr>
            <a:normAutofit fontScale="90000"/>
          </a:bodyPr>
          <a:lstStyle/>
          <a:p>
            <a:r>
              <a:rPr lang="en-US"/>
              <a:t>Consultations: Study Design</a:t>
            </a:r>
          </a:p>
        </p:txBody>
      </p:sp>
      <p:sp>
        <p:nvSpPr>
          <p:cNvPr id="9" name="Content Placeholder 8">
            <a:extLst>
              <a:ext uri="{FF2B5EF4-FFF2-40B4-BE49-F238E27FC236}">
                <a16:creationId xmlns:a16="http://schemas.microsoft.com/office/drawing/2014/main" id="{A217C624-EB59-49D6-BD2D-0BC5EC8C1BB4}"/>
              </a:ext>
            </a:extLst>
          </p:cNvPr>
          <p:cNvSpPr>
            <a:spLocks noGrp="1"/>
          </p:cNvSpPr>
          <p:nvPr>
            <p:ph sz="half" idx="1"/>
          </p:nvPr>
        </p:nvSpPr>
        <p:spPr>
          <a:xfrm>
            <a:off x="814960" y="1265816"/>
            <a:ext cx="10562080" cy="5189798"/>
          </a:xfrm>
        </p:spPr>
        <p:txBody>
          <a:bodyPr>
            <a:noAutofit/>
          </a:bodyPr>
          <a:lstStyle/>
          <a:p>
            <a:pPr algn="just">
              <a:lnSpc>
                <a:spcPct val="100000"/>
              </a:lnSpc>
              <a:spcBef>
                <a:spcPts val="0"/>
              </a:spcBef>
            </a:pPr>
            <a:r>
              <a:rPr lang="en-US" sz="3000"/>
              <a:t>3 sets of meetings from December 2022 to April of 2023:   </a:t>
            </a:r>
          </a:p>
          <a:p>
            <a:pPr lvl="1" algn="just">
              <a:lnSpc>
                <a:spcPct val="100000"/>
              </a:lnSpc>
              <a:spcBef>
                <a:spcPts val="0"/>
              </a:spcBef>
              <a:buFont typeface="Wingdings" panose="05000000000000000000" pitchFamily="2" charset="2"/>
              <a:buChar char="Ø"/>
            </a:pPr>
            <a:r>
              <a:rPr lang="en-US" sz="2800"/>
              <a:t>Individually</a:t>
            </a:r>
          </a:p>
          <a:p>
            <a:pPr lvl="1" algn="just">
              <a:lnSpc>
                <a:spcPct val="100000"/>
              </a:lnSpc>
              <a:spcBef>
                <a:spcPts val="0"/>
              </a:spcBef>
              <a:buFont typeface="Wingdings" panose="05000000000000000000" pitchFamily="2" charset="2"/>
              <a:buChar char="Ø"/>
            </a:pPr>
            <a:r>
              <a:rPr lang="en-US" sz="2800"/>
              <a:t>Advisors with IDD and their support person together</a:t>
            </a:r>
          </a:p>
          <a:p>
            <a:pPr marL="457200" lvl="1" indent="0" algn="just">
              <a:lnSpc>
                <a:spcPct val="100000"/>
              </a:lnSpc>
              <a:spcBef>
                <a:spcPts val="0"/>
              </a:spcBef>
              <a:buNone/>
            </a:pPr>
            <a:endParaRPr lang="en-US" sz="3000"/>
          </a:p>
          <a:p>
            <a:pPr algn="just">
              <a:lnSpc>
                <a:spcPct val="100000"/>
              </a:lnSpc>
              <a:spcBef>
                <a:spcPts val="0"/>
              </a:spcBef>
            </a:pPr>
            <a:r>
              <a:rPr lang="en-US" sz="3000"/>
              <a:t>Focus group format and independent interviews. </a:t>
            </a:r>
          </a:p>
          <a:p>
            <a:pPr marL="0" indent="0" algn="just">
              <a:lnSpc>
                <a:spcPct val="100000"/>
              </a:lnSpc>
              <a:spcBef>
                <a:spcPts val="0"/>
              </a:spcBef>
              <a:buNone/>
            </a:pPr>
            <a:endParaRPr lang="en-US" sz="3000"/>
          </a:p>
          <a:p>
            <a:pPr algn="just">
              <a:lnSpc>
                <a:spcPct val="100000"/>
              </a:lnSpc>
              <a:spcBef>
                <a:spcPts val="0"/>
              </a:spcBef>
            </a:pPr>
            <a:r>
              <a:rPr lang="en-US" sz="3000">
                <a:effectLst/>
                <a:ea typeface="Calibri" panose="020F0502020204030204" pitchFamily="34" charset="0"/>
                <a:cs typeface="Times New Roman" panose="02020603050405020304" pitchFamily="18" charset="0"/>
              </a:rPr>
              <a:t>Semi-structured interviews and ICT related tasks. </a:t>
            </a:r>
          </a:p>
          <a:p>
            <a:pPr marL="0" indent="0" algn="just">
              <a:lnSpc>
                <a:spcPct val="100000"/>
              </a:lnSpc>
              <a:spcBef>
                <a:spcPts val="0"/>
              </a:spcBef>
              <a:buNone/>
            </a:pPr>
            <a:endParaRPr lang="en-US" sz="3000">
              <a:effectLst/>
              <a:ea typeface="Calibri" panose="020F0502020204030204" pitchFamily="34" charset="0"/>
              <a:cs typeface="Times New Roman" panose="02020603050405020304" pitchFamily="18" charset="0"/>
            </a:endParaRPr>
          </a:p>
          <a:p>
            <a:pPr algn="just">
              <a:lnSpc>
                <a:spcPct val="100000"/>
              </a:lnSpc>
              <a:spcBef>
                <a:spcPts val="0"/>
              </a:spcBef>
            </a:pPr>
            <a:r>
              <a:rPr lang="en-US" sz="3000"/>
              <a:t>Honorarium provided for advisor's participation.</a:t>
            </a:r>
          </a:p>
        </p:txBody>
      </p:sp>
    </p:spTree>
    <p:extLst>
      <p:ext uri="{BB962C8B-B14F-4D97-AF65-F5344CB8AC3E}">
        <p14:creationId xmlns:p14="http://schemas.microsoft.com/office/powerpoint/2010/main" val="295797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4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FB84FA-323D-4D8B-BF0A-844D29D04DEC}"/>
              </a:ext>
            </a:extLst>
          </p:cNvPr>
          <p:cNvSpPr>
            <a:spLocks noGrp="1"/>
          </p:cNvSpPr>
          <p:nvPr>
            <p:ph type="title"/>
          </p:nvPr>
        </p:nvSpPr>
        <p:spPr>
          <a:xfrm>
            <a:off x="762000" y="243840"/>
            <a:ext cx="11430000" cy="837248"/>
          </a:xfrm>
        </p:spPr>
        <p:txBody>
          <a:bodyPr vert="horz" lIns="91440" tIns="45720" rIns="91440" bIns="45720" rtlCol="0" anchor="b" anchorCtr="0">
            <a:normAutofit/>
          </a:bodyPr>
          <a:lstStyle/>
          <a:p>
            <a:r>
              <a:rPr lang="en-US" kern="1200">
                <a:latin typeface="+mj-lt"/>
                <a:ea typeface="+mj-ea"/>
                <a:cs typeface="+mj-cs"/>
              </a:rPr>
              <a:t>Consultations: Meeting Structure</a:t>
            </a:r>
          </a:p>
        </p:txBody>
      </p:sp>
      <p:sp>
        <p:nvSpPr>
          <p:cNvPr id="3" name="TextBox 2">
            <a:extLst>
              <a:ext uri="{FF2B5EF4-FFF2-40B4-BE49-F238E27FC236}">
                <a16:creationId xmlns:a16="http://schemas.microsoft.com/office/drawing/2014/main" id="{B993EDFD-A489-0E18-B572-BF4536F0ADAE}"/>
              </a:ext>
            </a:extLst>
          </p:cNvPr>
          <p:cNvSpPr txBox="1"/>
          <p:nvPr/>
        </p:nvSpPr>
        <p:spPr>
          <a:xfrm>
            <a:off x="762000" y="1241108"/>
            <a:ext cx="10134600" cy="4717732"/>
          </a:xfrm>
          <a:prstGeom prst="rect">
            <a:avLst/>
          </a:prstGeom>
        </p:spPr>
        <p:txBody>
          <a:bodyPr vert="horz" lIns="91440" tIns="45720" rIns="91440" bIns="45720" rtlCol="0">
            <a:normAutofit fontScale="85000" lnSpcReduction="20000"/>
          </a:bodyPr>
          <a:lstStyle/>
          <a:p>
            <a:pPr defTabSz="914400">
              <a:spcAft>
                <a:spcPts val="600"/>
              </a:spcAft>
            </a:pPr>
            <a:r>
              <a:rPr lang="en-US" sz="3500" b="1">
                <a:solidFill>
                  <a:srgbClr val="8BAF3C"/>
                </a:solidFill>
                <a:latin typeface="+mj-lt"/>
              </a:rPr>
              <a:t>Meeting 1</a:t>
            </a:r>
            <a:r>
              <a:rPr lang="en-US" sz="3500">
                <a:solidFill>
                  <a:srgbClr val="8BAF3C"/>
                </a:solidFill>
                <a:latin typeface="+mj-lt"/>
              </a:rPr>
              <a:t>: </a:t>
            </a:r>
          </a:p>
          <a:p>
            <a:pPr marL="342900" indent="-342900" defTabSz="914400">
              <a:spcAft>
                <a:spcPts val="600"/>
              </a:spcAft>
              <a:buClr>
                <a:srgbClr val="D62056"/>
              </a:buClr>
              <a:buFont typeface="Wingdings 3" panose="05040102010807070707" pitchFamily="18" charset="2"/>
              <a:buChar char="}"/>
            </a:pPr>
            <a:r>
              <a:rPr lang="en-US" sz="3500">
                <a:solidFill>
                  <a:srgbClr val="000033"/>
                </a:solidFill>
              </a:rPr>
              <a:t>Nature of ICT Use and barriers</a:t>
            </a:r>
          </a:p>
          <a:p>
            <a:pPr defTabSz="914400">
              <a:spcAft>
                <a:spcPts val="600"/>
              </a:spcAft>
              <a:buClr>
                <a:srgbClr val="D62056"/>
              </a:buClr>
            </a:pPr>
            <a:endParaRPr lang="en-US" sz="3500">
              <a:solidFill>
                <a:srgbClr val="000033"/>
              </a:solidFill>
            </a:endParaRPr>
          </a:p>
          <a:p>
            <a:pPr defTabSz="914400">
              <a:spcAft>
                <a:spcPts val="600"/>
              </a:spcAft>
              <a:buClr>
                <a:srgbClr val="D62056"/>
              </a:buClr>
            </a:pPr>
            <a:r>
              <a:rPr lang="en-US" sz="3500" b="1">
                <a:solidFill>
                  <a:srgbClr val="8BAF3C"/>
                </a:solidFill>
                <a:latin typeface="+mj-lt"/>
              </a:rPr>
              <a:t>Meeting 2:</a:t>
            </a:r>
          </a:p>
          <a:p>
            <a:pPr marL="342900" indent="-342900" defTabSz="914400">
              <a:spcAft>
                <a:spcPts val="600"/>
              </a:spcAft>
              <a:buClr>
                <a:srgbClr val="D62056"/>
              </a:buClr>
              <a:buFont typeface="Wingdings 3" panose="05040102010807070707" pitchFamily="18" charset="2"/>
              <a:buChar char="}"/>
            </a:pPr>
            <a:r>
              <a:rPr lang="en-US" sz="3500" b="1">
                <a:solidFill>
                  <a:srgbClr val="000033"/>
                </a:solidFill>
              </a:rPr>
              <a:t> </a:t>
            </a:r>
            <a:r>
              <a:rPr lang="en-US" sz="3500">
                <a:solidFill>
                  <a:srgbClr val="000033"/>
                </a:solidFill>
              </a:rPr>
              <a:t>Detailed exploration of barriers</a:t>
            </a:r>
          </a:p>
          <a:p>
            <a:pPr defTabSz="914400">
              <a:spcAft>
                <a:spcPts val="600"/>
              </a:spcAft>
              <a:buClr>
                <a:srgbClr val="D62056"/>
              </a:buClr>
            </a:pPr>
            <a:endParaRPr lang="en-US" sz="3500">
              <a:solidFill>
                <a:srgbClr val="000033"/>
              </a:solidFill>
              <a:latin typeface="+mj-lt"/>
            </a:endParaRPr>
          </a:p>
          <a:p>
            <a:pPr defTabSz="914400">
              <a:spcAft>
                <a:spcPts val="600"/>
              </a:spcAft>
              <a:buClr>
                <a:srgbClr val="D62056"/>
              </a:buClr>
            </a:pPr>
            <a:r>
              <a:rPr lang="en-US" sz="3500" b="1">
                <a:solidFill>
                  <a:srgbClr val="8BAF3C"/>
                </a:solidFill>
                <a:latin typeface="+mj-lt"/>
              </a:rPr>
              <a:t>Meeting 3: </a:t>
            </a:r>
          </a:p>
          <a:p>
            <a:pPr marL="285750" indent="-285750" defTabSz="914400">
              <a:spcAft>
                <a:spcPts val="600"/>
              </a:spcAft>
              <a:buClr>
                <a:srgbClr val="D62056"/>
              </a:buClr>
              <a:buFont typeface="Wingdings 3" panose="05040102010807070707" pitchFamily="18" charset="2"/>
              <a:buChar char="}"/>
            </a:pPr>
            <a:r>
              <a:rPr lang="en-US" sz="3500">
                <a:solidFill>
                  <a:srgbClr val="000033"/>
                </a:solidFill>
              </a:rPr>
              <a:t>Website navigation</a:t>
            </a:r>
          </a:p>
          <a:p>
            <a:pPr marL="285750" indent="-285750" defTabSz="914400">
              <a:spcAft>
                <a:spcPts val="600"/>
              </a:spcAft>
              <a:buClr>
                <a:srgbClr val="D62056"/>
              </a:buClr>
              <a:buFont typeface="Wingdings 3" panose="05040102010807070707" pitchFamily="18" charset="2"/>
              <a:buChar char="}"/>
            </a:pPr>
            <a:r>
              <a:rPr lang="en-US" sz="3500">
                <a:solidFill>
                  <a:srgbClr val="000033"/>
                </a:solidFill>
              </a:rPr>
              <a:t>Testing existing accessibility features</a:t>
            </a:r>
          </a:p>
          <a:p>
            <a:pPr marL="285750" indent="-285750" defTabSz="914400">
              <a:spcAft>
                <a:spcPts val="600"/>
              </a:spcAft>
              <a:buClr>
                <a:srgbClr val="D62056"/>
              </a:buClr>
              <a:buFont typeface="Wingdings 3" panose="05040102010807070707" pitchFamily="18" charset="2"/>
              <a:buChar char="}"/>
            </a:pPr>
            <a:r>
              <a:rPr lang="en-US" sz="3500">
                <a:solidFill>
                  <a:srgbClr val="000033"/>
                </a:solidFill>
              </a:rPr>
              <a:t>Discussion of solutions</a:t>
            </a:r>
          </a:p>
          <a:p>
            <a:pPr defTabSz="914400">
              <a:spcAft>
                <a:spcPts val="600"/>
              </a:spcAft>
              <a:buClr>
                <a:srgbClr val="D62056"/>
              </a:buClr>
            </a:pPr>
            <a:endParaRPr lang="en-US" sz="2000">
              <a:solidFill>
                <a:srgbClr val="000033"/>
              </a:solidFill>
            </a:endParaRPr>
          </a:p>
          <a:p>
            <a:pPr defTabSz="914400">
              <a:spcAft>
                <a:spcPts val="600"/>
              </a:spcAft>
            </a:pPr>
            <a:endParaRPr lang="en-US" sz="2000">
              <a:solidFill>
                <a:srgbClr val="000033"/>
              </a:solidFill>
            </a:endParaRPr>
          </a:p>
        </p:txBody>
      </p:sp>
    </p:spTree>
    <p:extLst>
      <p:ext uri="{BB962C8B-B14F-4D97-AF65-F5344CB8AC3E}">
        <p14:creationId xmlns:p14="http://schemas.microsoft.com/office/powerpoint/2010/main" val="494808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8000" r="-4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594194" y="383663"/>
            <a:ext cx="8029337" cy="693989"/>
          </a:xfrm>
        </p:spPr>
        <p:txBody>
          <a:bodyPr>
            <a:normAutofit fontScale="90000"/>
          </a:bodyPr>
          <a:lstStyle/>
          <a:p>
            <a:r>
              <a:rPr lang="en-US"/>
              <a:t>Consultations: Data Analysis</a:t>
            </a:r>
          </a:p>
        </p:txBody>
      </p:sp>
      <p:sp>
        <p:nvSpPr>
          <p:cNvPr id="2" name="Content Placeholder 1">
            <a:extLst>
              <a:ext uri="{FF2B5EF4-FFF2-40B4-BE49-F238E27FC236}">
                <a16:creationId xmlns:a16="http://schemas.microsoft.com/office/drawing/2014/main" id="{3326F4BE-CAA1-352C-D727-A863E51E136A}"/>
              </a:ext>
            </a:extLst>
          </p:cNvPr>
          <p:cNvSpPr txBox="1">
            <a:spLocks noGrp="1"/>
          </p:cNvSpPr>
          <p:nvPr>
            <p:ph sz="half" idx="1"/>
          </p:nvPr>
        </p:nvSpPr>
        <p:spPr>
          <a:xfrm>
            <a:off x="594194" y="1077652"/>
            <a:ext cx="9863227" cy="4524315"/>
          </a:xfrm>
          <a:prstGeom prst="rect">
            <a:avLst/>
          </a:prstGeom>
          <a:noFill/>
        </p:spPr>
        <p:txBody>
          <a:bodyPr wrap="square">
            <a:spAutoFit/>
          </a:bodyPr>
          <a:lstStyle/>
          <a:p>
            <a:pPr marL="285750" indent="-285750">
              <a:lnSpc>
                <a:spcPct val="100000"/>
              </a:lnSpc>
              <a:spcBef>
                <a:spcPts val="0"/>
              </a:spcBef>
              <a:buClr>
                <a:srgbClr val="D62056"/>
              </a:buClr>
              <a:buFont typeface="Wingdings 3" panose="05040102010807070707" pitchFamily="18" charset="2"/>
              <a:buChar char="}"/>
            </a:pPr>
            <a:r>
              <a:rPr lang="en-US" sz="3200"/>
              <a:t>All meetings were recorded, with the consent of advisors, and then transcribed.</a:t>
            </a:r>
          </a:p>
          <a:p>
            <a:pPr marL="0" indent="0">
              <a:lnSpc>
                <a:spcPct val="100000"/>
              </a:lnSpc>
              <a:spcBef>
                <a:spcPts val="0"/>
              </a:spcBef>
              <a:buClr>
                <a:srgbClr val="D62056"/>
              </a:buClr>
              <a:buNone/>
            </a:pPr>
            <a:endParaRPr lang="en-US" sz="3200"/>
          </a:p>
          <a:p>
            <a:pPr marL="285750" indent="-285750">
              <a:lnSpc>
                <a:spcPct val="100000"/>
              </a:lnSpc>
              <a:spcBef>
                <a:spcPts val="0"/>
              </a:spcBef>
              <a:buClr>
                <a:srgbClr val="D62056"/>
              </a:buClr>
              <a:buFont typeface="Wingdings 3" panose="05040102010807070707" pitchFamily="18" charset="2"/>
              <a:buChar char="}"/>
            </a:pPr>
            <a:r>
              <a:rPr lang="en-US" sz="3200"/>
              <a:t>The transcripts were inputted onto Dedoose©  where data was analyzed using thematic analysis. </a:t>
            </a:r>
          </a:p>
          <a:p>
            <a:pPr marL="0" indent="0">
              <a:lnSpc>
                <a:spcPct val="100000"/>
              </a:lnSpc>
              <a:spcBef>
                <a:spcPts val="0"/>
              </a:spcBef>
              <a:buClr>
                <a:srgbClr val="D62056"/>
              </a:buClr>
              <a:buNone/>
            </a:pPr>
            <a:endParaRPr lang="en-US" sz="3200"/>
          </a:p>
          <a:p>
            <a:pPr marL="285750" indent="-285750">
              <a:lnSpc>
                <a:spcPct val="100000"/>
              </a:lnSpc>
              <a:spcBef>
                <a:spcPts val="0"/>
              </a:spcBef>
              <a:buClr>
                <a:srgbClr val="D62056"/>
              </a:buClr>
              <a:buFont typeface="Wingdings 3" panose="05040102010807070707" pitchFamily="18" charset="2"/>
              <a:buChar char="}"/>
            </a:pPr>
            <a:r>
              <a:rPr lang="en-US" sz="3200"/>
              <a:t>The analysis began with broader codes (referred to as parent codes) then became more specific (referred to as child codes). </a:t>
            </a:r>
          </a:p>
        </p:txBody>
      </p:sp>
    </p:spTree>
    <p:extLst>
      <p:ext uri="{BB962C8B-B14F-4D97-AF65-F5344CB8AC3E}">
        <p14:creationId xmlns:p14="http://schemas.microsoft.com/office/powerpoint/2010/main" val="134006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6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377780" y="272717"/>
            <a:ext cx="11436439" cy="693989"/>
          </a:xfrm>
        </p:spPr>
        <p:txBody>
          <a:bodyPr>
            <a:normAutofit fontScale="90000"/>
          </a:bodyPr>
          <a:lstStyle/>
          <a:p>
            <a:r>
              <a:rPr lang="en-US"/>
              <a:t>Consultations: First Phase Results</a:t>
            </a:r>
          </a:p>
        </p:txBody>
      </p:sp>
      <p:sp>
        <p:nvSpPr>
          <p:cNvPr id="5" name="TextBox 4">
            <a:extLst>
              <a:ext uri="{FF2B5EF4-FFF2-40B4-BE49-F238E27FC236}">
                <a16:creationId xmlns:a16="http://schemas.microsoft.com/office/drawing/2014/main" id="{89C76FB4-FD72-8EF1-432F-9C8957472047}"/>
              </a:ext>
            </a:extLst>
          </p:cNvPr>
          <p:cNvSpPr txBox="1"/>
          <p:nvPr/>
        </p:nvSpPr>
        <p:spPr>
          <a:xfrm>
            <a:off x="350479" y="1040548"/>
            <a:ext cx="11115189" cy="1815882"/>
          </a:xfrm>
          <a:prstGeom prst="rect">
            <a:avLst/>
          </a:prstGeom>
          <a:noFill/>
        </p:spPr>
        <p:txBody>
          <a:bodyPr wrap="square">
            <a:spAutoFit/>
          </a:bodyPr>
          <a:lstStyle/>
          <a:p>
            <a:pPr marL="514350" indent="-514350">
              <a:buClr>
                <a:srgbClr val="D62056"/>
              </a:buClr>
              <a:buFont typeface="Wingdings 3" panose="05040102010807070707" pitchFamily="18" charset="2"/>
              <a:buChar char="}"/>
            </a:pPr>
            <a:r>
              <a:rPr lang="en-US" sz="2800">
                <a:solidFill>
                  <a:srgbClr val="000033"/>
                </a:solidFill>
                <a:effectLst/>
                <a:ea typeface="Calibri" panose="020F0502020204030204" pitchFamily="34" charset="0"/>
                <a:cs typeface="Times New Roman" panose="02020603050405020304" pitchFamily="18" charset="0"/>
              </a:rPr>
              <a:t>The first phase focused on</a:t>
            </a:r>
            <a:r>
              <a:rPr lang="en-US" sz="2800">
                <a:solidFill>
                  <a:srgbClr val="000033"/>
                </a:solidFill>
                <a:ea typeface="Calibri" panose="020F0502020204030204" pitchFamily="34" charset="0"/>
                <a:cs typeface="Times New Roman" panose="02020603050405020304" pitchFamily="18" charset="0"/>
              </a:rPr>
              <a:t>: </a:t>
            </a:r>
          </a:p>
          <a:p>
            <a:pPr marL="971550" lvl="1" indent="-514350">
              <a:buClr>
                <a:schemeClr val="accent3"/>
              </a:buClr>
              <a:buFont typeface="Wingdings" panose="05000000000000000000" pitchFamily="2" charset="2"/>
              <a:buChar char="Ø"/>
            </a:pPr>
            <a:r>
              <a:rPr lang="en-US" sz="2800">
                <a:solidFill>
                  <a:srgbClr val="000033"/>
                </a:solidFill>
                <a:latin typeface="Lato" panose="020F0502020204030203" pitchFamily="34" charset="0"/>
                <a:ea typeface="Calibri" panose="020F0502020204030204" pitchFamily="34" charset="0"/>
                <a:cs typeface="Times New Roman" panose="02020603050405020304" pitchFamily="18" charset="0"/>
              </a:rPr>
              <a:t>H</a:t>
            </a: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ow advisors used ICT and the barriers they have encountered.</a:t>
            </a:r>
          </a:p>
          <a:p>
            <a:pPr marL="971550" lvl="1" indent="-514350">
              <a:buClr>
                <a:schemeClr val="accent3"/>
              </a:buClr>
              <a:buFont typeface="Wingdings" panose="05000000000000000000" pitchFamily="2" charset="2"/>
              <a:buChar char="Ø"/>
            </a:pPr>
            <a:r>
              <a:rPr lang="en-US" sz="2800">
                <a:solidFill>
                  <a:srgbClr val="000033"/>
                </a:solidFill>
              </a:rPr>
              <a:t>The most common devices owned:</a:t>
            </a:r>
          </a:p>
          <a:p>
            <a:pPr>
              <a:buClr>
                <a:srgbClr val="D62056"/>
              </a:buClr>
            </a:pPr>
            <a:endParaRPr lang="en-US" sz="2800">
              <a:solidFill>
                <a:srgbClr val="000033"/>
              </a:solidFill>
            </a:endParaRPr>
          </a:p>
        </p:txBody>
      </p:sp>
      <p:grpSp>
        <p:nvGrpSpPr>
          <p:cNvPr id="3" name="Group 2" descr="Image of phone">
            <a:extLst>
              <a:ext uri="{FF2B5EF4-FFF2-40B4-BE49-F238E27FC236}">
                <a16:creationId xmlns:a16="http://schemas.microsoft.com/office/drawing/2014/main" id="{A7FF1E89-8064-0EE0-719C-BF4D21B3EB89}"/>
              </a:ext>
            </a:extLst>
          </p:cNvPr>
          <p:cNvGrpSpPr/>
          <p:nvPr/>
        </p:nvGrpSpPr>
        <p:grpSpPr>
          <a:xfrm>
            <a:off x="2270375" y="3255289"/>
            <a:ext cx="1350814" cy="2198959"/>
            <a:chOff x="2270375" y="3255289"/>
            <a:chExt cx="1350814" cy="2198959"/>
          </a:xfrm>
        </p:grpSpPr>
        <p:pic>
          <p:nvPicPr>
            <p:cNvPr id="10" name="Graphic 9" descr="Smart Phone with solid fill">
              <a:extLst>
                <a:ext uri="{FF2B5EF4-FFF2-40B4-BE49-F238E27FC236}">
                  <a16:creationId xmlns:a16="http://schemas.microsoft.com/office/drawing/2014/main" id="{7C7EB93A-FC7D-6709-3866-C1488A2AF8F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471" r="20098"/>
            <a:stretch/>
          </p:blipFill>
          <p:spPr>
            <a:xfrm>
              <a:off x="2270375" y="3255289"/>
              <a:ext cx="1350814" cy="2198959"/>
            </a:xfrm>
            <a:prstGeom prst="rect">
              <a:avLst/>
            </a:prstGeom>
          </p:spPr>
        </p:pic>
        <p:sp>
          <p:nvSpPr>
            <p:cNvPr id="17" name="TextBox 16">
              <a:extLst>
                <a:ext uri="{FF2B5EF4-FFF2-40B4-BE49-F238E27FC236}">
                  <a16:creationId xmlns:a16="http://schemas.microsoft.com/office/drawing/2014/main" id="{B9A75F7D-0D8A-C64A-696B-39EE92A5D570}"/>
                </a:ext>
              </a:extLst>
            </p:cNvPr>
            <p:cNvSpPr txBox="1"/>
            <p:nvPr/>
          </p:nvSpPr>
          <p:spPr>
            <a:xfrm>
              <a:off x="2504243" y="4069621"/>
              <a:ext cx="1023719" cy="400110"/>
            </a:xfrm>
            <a:prstGeom prst="rect">
              <a:avLst/>
            </a:prstGeom>
            <a:noFill/>
          </p:spPr>
          <p:txBody>
            <a:bodyPr wrap="square" rtlCol="0">
              <a:spAutoFit/>
            </a:bodyPr>
            <a:lstStyle/>
            <a:p>
              <a:r>
                <a:rPr lang="en-US" sz="2000" b="1"/>
                <a:t>Phone</a:t>
              </a:r>
            </a:p>
          </p:txBody>
        </p:sp>
      </p:grpSp>
      <p:grpSp>
        <p:nvGrpSpPr>
          <p:cNvPr id="7" name="Group 6" descr="Image of a tablet">
            <a:extLst>
              <a:ext uri="{FF2B5EF4-FFF2-40B4-BE49-F238E27FC236}">
                <a16:creationId xmlns:a16="http://schemas.microsoft.com/office/drawing/2014/main" id="{2F2C484F-5B61-458D-C208-6F9DFF4CE804}"/>
              </a:ext>
            </a:extLst>
          </p:cNvPr>
          <p:cNvGrpSpPr/>
          <p:nvPr/>
        </p:nvGrpSpPr>
        <p:grpSpPr>
          <a:xfrm>
            <a:off x="4270241" y="2930272"/>
            <a:ext cx="2659922" cy="1935845"/>
            <a:chOff x="4270241" y="2930272"/>
            <a:chExt cx="2659922" cy="1935845"/>
          </a:xfrm>
        </p:grpSpPr>
        <p:pic>
          <p:nvPicPr>
            <p:cNvPr id="12" name="Graphic 11" descr="Tablet with solid fill">
              <a:extLst>
                <a:ext uri="{FF2B5EF4-FFF2-40B4-BE49-F238E27FC236}">
                  <a16:creationId xmlns:a16="http://schemas.microsoft.com/office/drawing/2014/main" id="{1A8CBFA4-06BD-859D-72AA-C5C58AC8E6C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752" t="17005" r="4939" b="17269"/>
            <a:stretch/>
          </p:blipFill>
          <p:spPr>
            <a:xfrm>
              <a:off x="4270241" y="2930272"/>
              <a:ext cx="2659922" cy="1935845"/>
            </a:xfrm>
            <a:prstGeom prst="rect">
              <a:avLst/>
            </a:prstGeom>
          </p:spPr>
        </p:pic>
        <p:sp>
          <p:nvSpPr>
            <p:cNvPr id="15" name="TextBox 14">
              <a:extLst>
                <a:ext uri="{FF2B5EF4-FFF2-40B4-BE49-F238E27FC236}">
                  <a16:creationId xmlns:a16="http://schemas.microsoft.com/office/drawing/2014/main" id="{AAE39596-BE1D-BD32-EDBF-E68E66F3C667}"/>
                </a:ext>
              </a:extLst>
            </p:cNvPr>
            <p:cNvSpPr txBox="1"/>
            <p:nvPr/>
          </p:nvSpPr>
          <p:spPr>
            <a:xfrm>
              <a:off x="4864711" y="3485215"/>
              <a:ext cx="1588716" cy="646331"/>
            </a:xfrm>
            <a:prstGeom prst="rect">
              <a:avLst/>
            </a:prstGeom>
            <a:noFill/>
          </p:spPr>
          <p:txBody>
            <a:bodyPr wrap="square" rtlCol="0">
              <a:spAutoFit/>
            </a:bodyPr>
            <a:lstStyle/>
            <a:p>
              <a:r>
                <a:rPr lang="en-US" sz="3600" b="1"/>
                <a:t>Tablet</a:t>
              </a:r>
            </a:p>
          </p:txBody>
        </p:sp>
      </p:grpSp>
      <p:grpSp>
        <p:nvGrpSpPr>
          <p:cNvPr id="4" name="Group 3" descr="Image of a laptop">
            <a:extLst>
              <a:ext uri="{FF2B5EF4-FFF2-40B4-BE49-F238E27FC236}">
                <a16:creationId xmlns:a16="http://schemas.microsoft.com/office/drawing/2014/main" id="{D1F4F81D-38DC-46D0-9D33-2294C93BB502}"/>
              </a:ext>
            </a:extLst>
          </p:cNvPr>
          <p:cNvGrpSpPr/>
          <p:nvPr/>
        </p:nvGrpSpPr>
        <p:grpSpPr>
          <a:xfrm>
            <a:off x="7206721" y="3485215"/>
            <a:ext cx="3041454" cy="1969033"/>
            <a:chOff x="7206721" y="3485215"/>
            <a:chExt cx="3041454" cy="1969033"/>
          </a:xfrm>
        </p:grpSpPr>
        <p:pic>
          <p:nvPicPr>
            <p:cNvPr id="14" name="Graphic 13" descr="Laptop with solid fill">
              <a:extLst>
                <a:ext uri="{FF2B5EF4-FFF2-40B4-BE49-F238E27FC236}">
                  <a16:creationId xmlns:a16="http://schemas.microsoft.com/office/drawing/2014/main" id="{2EC54201-F7FB-6A4A-504F-8FFA194F4A0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7618" b="17643"/>
            <a:stretch/>
          </p:blipFill>
          <p:spPr>
            <a:xfrm>
              <a:off x="7206721" y="3485215"/>
              <a:ext cx="3041454" cy="1969033"/>
            </a:xfrm>
            <a:prstGeom prst="rect">
              <a:avLst/>
            </a:prstGeom>
          </p:spPr>
        </p:pic>
        <p:sp>
          <p:nvSpPr>
            <p:cNvPr id="16" name="TextBox 15">
              <a:extLst>
                <a:ext uri="{FF2B5EF4-FFF2-40B4-BE49-F238E27FC236}">
                  <a16:creationId xmlns:a16="http://schemas.microsoft.com/office/drawing/2014/main" id="{C43EAEC5-3122-80EF-65FE-3163C2482406}"/>
                </a:ext>
              </a:extLst>
            </p:cNvPr>
            <p:cNvSpPr txBox="1"/>
            <p:nvPr/>
          </p:nvSpPr>
          <p:spPr>
            <a:xfrm>
              <a:off x="7938049" y="3946510"/>
              <a:ext cx="1690502" cy="646331"/>
            </a:xfrm>
            <a:prstGeom prst="rect">
              <a:avLst/>
            </a:prstGeom>
            <a:noFill/>
          </p:spPr>
          <p:txBody>
            <a:bodyPr wrap="square" rtlCol="0">
              <a:spAutoFit/>
            </a:bodyPr>
            <a:lstStyle/>
            <a:p>
              <a:r>
                <a:rPr lang="en-US" sz="3600" b="1"/>
                <a:t>Laptop</a:t>
              </a:r>
            </a:p>
          </p:txBody>
        </p:sp>
      </p:grpSp>
    </p:spTree>
    <p:extLst>
      <p:ext uri="{BB962C8B-B14F-4D97-AF65-F5344CB8AC3E}">
        <p14:creationId xmlns:p14="http://schemas.microsoft.com/office/powerpoint/2010/main" val="761657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281049" y="201627"/>
            <a:ext cx="9903044" cy="693989"/>
          </a:xfrm>
        </p:spPr>
        <p:txBody>
          <a:bodyPr>
            <a:normAutofit fontScale="90000"/>
          </a:bodyPr>
          <a:lstStyle/>
          <a:p>
            <a:r>
              <a:rPr lang="en-US"/>
              <a:t>Consultations: First Phase Results 1</a:t>
            </a:r>
          </a:p>
        </p:txBody>
      </p:sp>
      <p:sp>
        <p:nvSpPr>
          <p:cNvPr id="4" name="TextBox 3">
            <a:extLst>
              <a:ext uri="{FF2B5EF4-FFF2-40B4-BE49-F238E27FC236}">
                <a16:creationId xmlns:a16="http://schemas.microsoft.com/office/drawing/2014/main" id="{8C18F1F1-86D3-BE3A-380A-4A93D0E0D5E2}"/>
              </a:ext>
            </a:extLst>
          </p:cNvPr>
          <p:cNvSpPr txBox="1"/>
          <p:nvPr/>
        </p:nvSpPr>
        <p:spPr>
          <a:xfrm>
            <a:off x="281049" y="954349"/>
            <a:ext cx="11135767" cy="7294305"/>
          </a:xfrm>
          <a:prstGeom prst="rect">
            <a:avLst/>
          </a:prstGeom>
          <a:noFill/>
        </p:spPr>
        <p:txBody>
          <a:bodyPr wrap="square" numCol="2" rtlCol="0">
            <a:spAutoFit/>
          </a:bodyPr>
          <a:lstStyle/>
          <a:p>
            <a:pPr marL="285750" indent="-285750">
              <a:buClr>
                <a:srgbClr val="D62056"/>
              </a:buClr>
              <a:buFont typeface="Wingdings 3" panose="05040102010807070707" pitchFamily="18" charset="2"/>
              <a:buChar char="}"/>
            </a:pPr>
            <a:r>
              <a:rPr lang="en-US" sz="2600"/>
              <a:t>Advisors with IDD activities included:</a:t>
            </a:r>
          </a:p>
          <a:p>
            <a:pPr marL="800100" lvl="1" indent="-342900">
              <a:buClr>
                <a:srgbClr val="53C1B2"/>
              </a:buClr>
              <a:buFont typeface="Wingdings" panose="05000000000000000000" pitchFamily="2" charset="2"/>
              <a:buChar char="Ø"/>
            </a:pPr>
            <a:r>
              <a:rPr lang="en-US" sz="2400"/>
              <a:t>Banking</a:t>
            </a:r>
          </a:p>
          <a:p>
            <a:pPr marL="800100" lvl="1" indent="-342900">
              <a:buClr>
                <a:srgbClr val="53C1B2"/>
              </a:buClr>
              <a:buFont typeface="Wingdings" panose="05000000000000000000" pitchFamily="2" charset="2"/>
              <a:buChar char="Ø"/>
            </a:pPr>
            <a:r>
              <a:rPr lang="en-US" sz="2400"/>
              <a:t>Communication</a:t>
            </a:r>
          </a:p>
          <a:p>
            <a:pPr marL="800100" lvl="1" indent="-342900">
              <a:buClr>
                <a:srgbClr val="53C1B2"/>
              </a:buClr>
              <a:buFont typeface="Wingdings" panose="05000000000000000000" pitchFamily="2" charset="2"/>
              <a:buChar char="Ø"/>
            </a:pPr>
            <a:r>
              <a:rPr lang="en-US" sz="2400"/>
              <a:t>Education</a:t>
            </a:r>
          </a:p>
          <a:p>
            <a:pPr marL="800100" lvl="1" indent="-342900">
              <a:buClr>
                <a:srgbClr val="53C1B2"/>
              </a:buClr>
              <a:buFont typeface="Wingdings" panose="05000000000000000000" pitchFamily="2" charset="2"/>
              <a:buChar char="Ø"/>
            </a:pPr>
            <a:r>
              <a:rPr lang="en-US" sz="2400"/>
              <a:t>Work</a:t>
            </a:r>
          </a:p>
          <a:p>
            <a:pPr marL="800100" lvl="1" indent="-342900">
              <a:buClr>
                <a:srgbClr val="53C1B2"/>
              </a:buClr>
              <a:buFont typeface="Wingdings" panose="05000000000000000000" pitchFamily="2" charset="2"/>
              <a:buChar char="Ø"/>
            </a:pPr>
            <a:r>
              <a:rPr lang="en-US" sz="2400"/>
              <a:t>Information Seeking</a:t>
            </a:r>
          </a:p>
          <a:p>
            <a:pPr marL="800100" lvl="1" indent="-342900">
              <a:buClr>
                <a:srgbClr val="53C1B2"/>
              </a:buClr>
              <a:buFont typeface="Wingdings" panose="05000000000000000000" pitchFamily="2" charset="2"/>
              <a:buChar char="Ø"/>
            </a:pPr>
            <a:r>
              <a:rPr lang="en-US" sz="2400"/>
              <a:t>Ordering Prepared Food</a:t>
            </a:r>
          </a:p>
          <a:p>
            <a:pPr marL="800100" lvl="1" indent="-342900">
              <a:buClr>
                <a:srgbClr val="53C1B2"/>
              </a:buClr>
              <a:buFont typeface="Wingdings" panose="05000000000000000000" pitchFamily="2" charset="2"/>
              <a:buChar char="Ø"/>
            </a:pPr>
            <a:r>
              <a:rPr lang="en-US" sz="2400"/>
              <a:t>Shopping</a:t>
            </a:r>
          </a:p>
          <a:p>
            <a:pPr marL="800100" lvl="1" indent="-342900">
              <a:buClr>
                <a:srgbClr val="53C1B2"/>
              </a:buClr>
              <a:buFont typeface="Wingdings" panose="05000000000000000000" pitchFamily="2" charset="2"/>
              <a:buChar char="Ø"/>
            </a:pPr>
            <a:r>
              <a:rPr lang="en-US" sz="2400"/>
              <a:t>Navigating Online</a:t>
            </a:r>
          </a:p>
          <a:p>
            <a:pPr marL="800100" lvl="1" indent="-342900">
              <a:buClr>
                <a:srgbClr val="53C1B2"/>
              </a:buClr>
              <a:buFont typeface="Wingdings" panose="05000000000000000000" pitchFamily="2" charset="2"/>
              <a:buChar char="Ø"/>
            </a:pPr>
            <a:r>
              <a:rPr lang="en-US" sz="2400"/>
              <a:t>Virtual Appointments</a:t>
            </a:r>
          </a:p>
          <a:p>
            <a:pPr lvl="1">
              <a:buClr>
                <a:srgbClr val="53C1B2"/>
              </a:buClr>
            </a:pPr>
            <a:endParaRPr lang="en-US" sz="2400"/>
          </a:p>
          <a:p>
            <a:pPr marL="342900" indent="-342900">
              <a:buClr>
                <a:srgbClr val="D62056"/>
              </a:buClr>
              <a:buFont typeface="Wingdings 3" panose="05040102010807070707" pitchFamily="18" charset="2"/>
              <a:buChar char="}"/>
            </a:pPr>
            <a:r>
              <a:rPr lang="en-US" sz="2600">
                <a:solidFill>
                  <a:srgbClr val="000033"/>
                </a:solidFill>
              </a:rPr>
              <a:t>Several challenges identified with online banking and shopping.</a:t>
            </a:r>
          </a:p>
          <a:p>
            <a:pPr>
              <a:buClr>
                <a:srgbClr val="D62056"/>
              </a:buClr>
            </a:pPr>
            <a:endParaRPr lang="en-US" sz="2800">
              <a:solidFill>
                <a:srgbClr val="000033"/>
              </a:solidFill>
            </a:endParaRPr>
          </a:p>
          <a:p>
            <a:pPr marL="342900" indent="-342900">
              <a:buClr>
                <a:srgbClr val="D62056"/>
              </a:buClr>
              <a:buFont typeface="Wingdings 3" panose="05040102010807070707" pitchFamily="18" charset="2"/>
              <a:buChar char="}"/>
            </a:pPr>
            <a:endParaRPr lang="en-US" sz="2800">
              <a:solidFill>
                <a:srgbClr val="000033"/>
              </a:solidFill>
            </a:endParaRPr>
          </a:p>
          <a:p>
            <a:pPr>
              <a:buClr>
                <a:srgbClr val="D62056"/>
              </a:buClr>
            </a:pPr>
            <a:endParaRPr lang="en-US" sz="2800">
              <a:solidFill>
                <a:srgbClr val="000033"/>
              </a:solidFill>
            </a:endParaRPr>
          </a:p>
          <a:p>
            <a:pPr>
              <a:buClr>
                <a:srgbClr val="D62056"/>
              </a:buClr>
            </a:pPr>
            <a:endParaRPr lang="en-US" sz="2800">
              <a:solidFill>
                <a:srgbClr val="000033"/>
              </a:solidFill>
            </a:endParaRPr>
          </a:p>
          <a:p>
            <a:pPr marL="285750" indent="-285750">
              <a:buClr>
                <a:srgbClr val="D62056"/>
              </a:buClr>
              <a:buFont typeface="Wingdings 3" panose="05040102010807070707" pitchFamily="18" charset="2"/>
              <a:buChar char="}"/>
            </a:pPr>
            <a:r>
              <a:rPr lang="en-US" sz="2600">
                <a:solidFill>
                  <a:srgbClr val="000033"/>
                </a:solidFill>
              </a:rPr>
              <a:t>Assistive technology used: </a:t>
            </a:r>
          </a:p>
          <a:p>
            <a:pPr marL="914400" lvl="1" indent="-457200">
              <a:buClr>
                <a:schemeClr val="accent3"/>
              </a:buClr>
              <a:buFont typeface="Wingdings" panose="05000000000000000000" pitchFamily="2" charset="2"/>
              <a:buChar char="Ø"/>
            </a:pPr>
            <a:r>
              <a:rPr lang="en-US" sz="2400">
                <a:solidFill>
                  <a:srgbClr val="000033"/>
                </a:solidFill>
              </a:rPr>
              <a:t>Large keyboards</a:t>
            </a:r>
          </a:p>
          <a:p>
            <a:pPr marL="914400" lvl="1" indent="-457200">
              <a:buClr>
                <a:schemeClr val="accent3"/>
              </a:buClr>
              <a:buFont typeface="Wingdings" panose="05000000000000000000" pitchFamily="2" charset="2"/>
              <a:buChar char="Ø"/>
            </a:pPr>
            <a:r>
              <a:rPr lang="en-US" sz="2400">
                <a:solidFill>
                  <a:srgbClr val="000033"/>
                </a:solidFill>
              </a:rPr>
              <a:t>Screen readers</a:t>
            </a:r>
          </a:p>
          <a:p>
            <a:pPr marL="914400" lvl="1" indent="-457200">
              <a:buClr>
                <a:schemeClr val="accent3"/>
              </a:buClr>
              <a:buFont typeface="Wingdings" panose="05000000000000000000" pitchFamily="2" charset="2"/>
              <a:buChar char="Ø"/>
            </a:pPr>
            <a:r>
              <a:rPr lang="en-US" sz="2400">
                <a:solidFill>
                  <a:srgbClr val="000033"/>
                </a:solidFill>
              </a:rPr>
              <a:t>Voice-controlled devices</a:t>
            </a:r>
          </a:p>
          <a:p>
            <a:pPr marL="914400" lvl="1" indent="-457200">
              <a:buClr>
                <a:schemeClr val="accent3"/>
              </a:buClr>
              <a:buFont typeface="Wingdings" panose="05000000000000000000" pitchFamily="2" charset="2"/>
              <a:buChar char="Ø"/>
            </a:pPr>
            <a:r>
              <a:rPr lang="en-US" sz="2400">
                <a:solidFill>
                  <a:srgbClr val="000033"/>
                </a:solidFill>
              </a:rPr>
              <a:t>Word predicting software</a:t>
            </a:r>
          </a:p>
        </p:txBody>
      </p:sp>
      <p:sp>
        <p:nvSpPr>
          <p:cNvPr id="2" name="Rectangle 1">
            <a:extLst>
              <a:ext uri="{FF2B5EF4-FFF2-40B4-BE49-F238E27FC236}">
                <a16:creationId xmlns:a16="http://schemas.microsoft.com/office/drawing/2014/main" id="{5DD7A55D-903D-5E20-E2FC-B51AB34E34AA}"/>
              </a:ext>
              <a:ext uri="{C183D7F6-B498-43B3-948B-1728B52AA6E4}">
                <adec:decorative xmlns:adec="http://schemas.microsoft.com/office/drawing/2017/decorative" val="1"/>
              </a:ext>
            </a:extLst>
          </p:cNvPr>
          <p:cNvSpPr/>
          <p:nvPr/>
        </p:nvSpPr>
        <p:spPr>
          <a:xfrm>
            <a:off x="9630888" y="6014852"/>
            <a:ext cx="2280063" cy="635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552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r="-6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306271" y="288754"/>
            <a:ext cx="9987382" cy="693989"/>
          </a:xfrm>
        </p:spPr>
        <p:txBody>
          <a:bodyPr>
            <a:normAutofit fontScale="90000"/>
          </a:bodyPr>
          <a:lstStyle/>
          <a:p>
            <a:r>
              <a:rPr lang="en-US"/>
              <a:t>Consultations: First Phase Results 2</a:t>
            </a:r>
          </a:p>
        </p:txBody>
      </p:sp>
      <p:sp>
        <p:nvSpPr>
          <p:cNvPr id="6" name="TextBox 5">
            <a:extLst>
              <a:ext uri="{FF2B5EF4-FFF2-40B4-BE49-F238E27FC236}">
                <a16:creationId xmlns:a16="http://schemas.microsoft.com/office/drawing/2014/main" id="{77DDA2A6-13BA-2202-86E5-8EE20F7E774F}"/>
              </a:ext>
            </a:extLst>
          </p:cNvPr>
          <p:cNvSpPr txBox="1"/>
          <p:nvPr/>
        </p:nvSpPr>
        <p:spPr>
          <a:xfrm>
            <a:off x="306271" y="1405138"/>
            <a:ext cx="11775643" cy="3293209"/>
          </a:xfrm>
          <a:prstGeom prst="rect">
            <a:avLst/>
          </a:prstGeom>
          <a:noFill/>
        </p:spPr>
        <p:txBody>
          <a:bodyPr wrap="square" rtlCol="0">
            <a:spAutoFit/>
          </a:bodyPr>
          <a:lstStyle/>
          <a:p>
            <a:pPr marL="285750" indent="-285750">
              <a:buClr>
                <a:srgbClr val="D62056"/>
              </a:buClr>
              <a:buFont typeface="Wingdings 3" panose="05040102010807070707" pitchFamily="18" charset="2"/>
              <a:buChar char="}"/>
            </a:pPr>
            <a:r>
              <a:rPr lang="en-US" sz="2800">
                <a:solidFill>
                  <a:srgbClr val="000033"/>
                </a:solidFill>
              </a:rPr>
              <a:t>Many advisors acknowledged:</a:t>
            </a:r>
          </a:p>
          <a:p>
            <a:pPr marL="914400" lvl="1" indent="-457200">
              <a:buClr>
                <a:schemeClr val="accent3"/>
              </a:buClr>
              <a:buFont typeface="Wingdings" panose="05000000000000000000" pitchFamily="2" charset="2"/>
              <a:buChar char="Ø"/>
            </a:pPr>
            <a:r>
              <a:rPr lang="en-US" sz="2800">
                <a:solidFill>
                  <a:srgbClr val="000033"/>
                </a:solidFill>
              </a:rPr>
              <a:t>The need to engage with others for support</a:t>
            </a:r>
          </a:p>
          <a:p>
            <a:pPr marL="914400" lvl="1" indent="-457200">
              <a:buClr>
                <a:schemeClr val="accent3"/>
              </a:buClr>
              <a:buFont typeface="Wingdings" panose="05000000000000000000" pitchFamily="2" charset="2"/>
              <a:buChar char="Ø"/>
            </a:pPr>
            <a:endParaRPr lang="en-US" sz="2800">
              <a:solidFill>
                <a:srgbClr val="000033"/>
              </a:solidFill>
            </a:endParaRPr>
          </a:p>
          <a:p>
            <a:pPr marL="457200" indent="-457200">
              <a:buClr>
                <a:srgbClr val="D62056"/>
              </a:buClr>
              <a:buFont typeface="Wingdings 3" panose="05040102010807070707" pitchFamily="18" charset="2"/>
              <a:buChar char="}"/>
            </a:pPr>
            <a:r>
              <a:rPr lang="en-US" sz="2800">
                <a:solidFill>
                  <a:srgbClr val="000033"/>
                </a:solidFill>
              </a:rPr>
              <a:t>A degree of digital autonomy &amp; aspects of ICT they do well:</a:t>
            </a:r>
          </a:p>
          <a:p>
            <a:pPr marL="914400" lvl="1" indent="-457200">
              <a:buClr>
                <a:schemeClr val="accent3"/>
              </a:buClr>
              <a:buFont typeface="Wingdings" panose="05000000000000000000" pitchFamily="2" charset="2"/>
              <a:buChar char="Ø"/>
            </a:pPr>
            <a:r>
              <a:rPr lang="en-US" sz="2600">
                <a:solidFill>
                  <a:srgbClr val="000033"/>
                </a:solidFill>
              </a:rPr>
              <a:t>Independently logging into or entering passwords</a:t>
            </a:r>
          </a:p>
          <a:p>
            <a:pPr marL="914400" lvl="1" indent="-457200">
              <a:buClr>
                <a:schemeClr val="accent3"/>
              </a:buClr>
              <a:buFont typeface="Wingdings" panose="05000000000000000000" pitchFamily="2" charset="2"/>
              <a:buChar char="Ø"/>
            </a:pPr>
            <a:r>
              <a:rPr lang="en-US" sz="2600">
                <a:solidFill>
                  <a:srgbClr val="000033"/>
                </a:solidFill>
              </a:rPr>
              <a:t>Composing emails or writing letters in Word Doc or Google Docs</a:t>
            </a:r>
          </a:p>
          <a:p>
            <a:pPr marL="914400" lvl="1" indent="-457200">
              <a:buClr>
                <a:schemeClr val="accent3"/>
              </a:buClr>
              <a:buFont typeface="Wingdings" panose="05000000000000000000" pitchFamily="2" charset="2"/>
              <a:buChar char="Ø"/>
            </a:pPr>
            <a:r>
              <a:rPr lang="en-US" sz="2600">
                <a:solidFill>
                  <a:srgbClr val="000033"/>
                </a:solidFill>
              </a:rPr>
              <a:t>Switching from one software to another on a familiar device.</a:t>
            </a:r>
          </a:p>
          <a:p>
            <a:pPr marL="742950" lvl="1" indent="-285750">
              <a:buClr>
                <a:srgbClr val="D62056"/>
              </a:buClr>
              <a:buFont typeface="Wingdings 3" panose="05040102010807070707" pitchFamily="18" charset="2"/>
              <a:buChar char="}"/>
            </a:pPr>
            <a:endParaRPr lang="en-US"/>
          </a:p>
        </p:txBody>
      </p:sp>
    </p:spTree>
    <p:extLst>
      <p:ext uri="{BB962C8B-B14F-4D97-AF65-F5344CB8AC3E}">
        <p14:creationId xmlns:p14="http://schemas.microsoft.com/office/powerpoint/2010/main" val="1108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2000" r="-5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452663" y="318541"/>
            <a:ext cx="11436439" cy="693989"/>
          </a:xfrm>
        </p:spPr>
        <p:txBody>
          <a:bodyPr>
            <a:normAutofit fontScale="90000"/>
          </a:bodyPr>
          <a:lstStyle/>
          <a:p>
            <a:r>
              <a:rPr lang="en-US"/>
              <a:t>Consultations: Second Phase Results </a:t>
            </a:r>
          </a:p>
        </p:txBody>
      </p:sp>
      <p:sp>
        <p:nvSpPr>
          <p:cNvPr id="2" name="TextBox 1">
            <a:extLst>
              <a:ext uri="{FF2B5EF4-FFF2-40B4-BE49-F238E27FC236}">
                <a16:creationId xmlns:a16="http://schemas.microsoft.com/office/drawing/2014/main" id="{796CB0C4-5D33-261B-9774-75E97D00A1F3}"/>
              </a:ext>
            </a:extLst>
          </p:cNvPr>
          <p:cNvSpPr txBox="1"/>
          <p:nvPr/>
        </p:nvSpPr>
        <p:spPr>
          <a:xfrm>
            <a:off x="452663" y="1128593"/>
            <a:ext cx="10901786" cy="4832092"/>
          </a:xfrm>
          <a:prstGeom prst="rect">
            <a:avLst/>
          </a:prstGeom>
          <a:noFill/>
        </p:spPr>
        <p:txBody>
          <a:bodyPr wrap="square" numCol="1" spcCol="457200" rtlCol="0">
            <a:spAutoFit/>
          </a:bodyPr>
          <a:lstStyle/>
          <a:p>
            <a:pPr marL="457200" indent="-457200">
              <a:buClr>
                <a:srgbClr val="D62056"/>
              </a:buClr>
              <a:buFont typeface="Wingdings 3" panose="05040102010807070707" pitchFamily="18" charset="2"/>
              <a:buChar char="}"/>
            </a:pPr>
            <a:r>
              <a:rPr lang="en-US" sz="2800" kern="0">
                <a:solidFill>
                  <a:srgbClr val="000033"/>
                </a:solidFill>
                <a:effectLst/>
                <a:ea typeface="Calibri" panose="020F0502020204030204" pitchFamily="34" charset="0"/>
                <a:cs typeface="Times New Roman" panose="02020603050405020304" pitchFamily="18" charset="0"/>
              </a:rPr>
              <a:t>The second phase of interviews aimed to: </a:t>
            </a:r>
            <a:endParaRPr lang="en-US" sz="2800" kern="0">
              <a:solidFill>
                <a:srgbClr val="000033"/>
              </a:solidFill>
              <a:ea typeface="Calibri" panose="020F0502020204030204" pitchFamily="34" charset="0"/>
              <a:cs typeface="Times New Roman" panose="02020603050405020304" pitchFamily="18" charset="0"/>
            </a:endParaRPr>
          </a:p>
          <a:p>
            <a:pPr marL="914400" lvl="1" indent="-457200">
              <a:buClr>
                <a:schemeClr val="accent3"/>
              </a:buClr>
              <a:buFont typeface="Wingdings" panose="05000000000000000000" pitchFamily="2" charset="2"/>
              <a:buChar char="Ø"/>
            </a:pPr>
            <a:r>
              <a:rPr lang="en-US" sz="2800" kern="0">
                <a:solidFill>
                  <a:srgbClr val="000033"/>
                </a:solidFill>
                <a:effectLst/>
                <a:latin typeface="Lato" panose="020F0502020204030203" pitchFamily="34" charset="0"/>
                <a:ea typeface="Calibri" panose="020F0502020204030204" pitchFamily="34" charset="0"/>
                <a:cs typeface="Times New Roman" panose="02020603050405020304" pitchFamily="18" charset="0"/>
              </a:rPr>
              <a:t>Further explore challenges and barriers to accessing ICT experienced</a:t>
            </a:r>
            <a:r>
              <a:rPr lang="en-US" sz="2400" kern="0">
                <a:solidFill>
                  <a:srgbClr val="000033"/>
                </a:solidFill>
                <a:effectLst/>
                <a:latin typeface="Lato" panose="020F0502020204030203" pitchFamily="34" charset="0"/>
                <a:ea typeface="Calibri" panose="020F0502020204030204" pitchFamily="34" charset="0"/>
                <a:cs typeface="Times New Roman" panose="02020603050405020304" pitchFamily="18" charset="0"/>
              </a:rPr>
              <a:t>.</a:t>
            </a:r>
          </a:p>
          <a:p>
            <a:pPr>
              <a:buClr>
                <a:srgbClr val="D62056"/>
              </a:buClr>
            </a:pPr>
            <a:endParaRPr lang="en-US" sz="2400" kern="0">
              <a:solidFill>
                <a:srgbClr val="000033"/>
              </a:solidFill>
              <a:effectLst/>
              <a:latin typeface="Lato" panose="020F0502020204030203" pitchFamily="34" charset="0"/>
              <a:ea typeface="Calibri" panose="020F0502020204030204" pitchFamily="34" charset="0"/>
              <a:cs typeface="Times New Roman" panose="02020603050405020304" pitchFamily="18" charset="0"/>
            </a:endParaRPr>
          </a:p>
          <a:p>
            <a:pPr>
              <a:buClr>
                <a:srgbClr val="D62056"/>
              </a:buClr>
            </a:pPr>
            <a:r>
              <a:rPr lang="en-US" sz="3200" b="1" kern="0">
                <a:solidFill>
                  <a:srgbClr val="8BAF3C"/>
                </a:solidFill>
                <a:latin typeface="+mj-lt"/>
                <a:cs typeface="Times New Roman" panose="02020603050405020304" pitchFamily="18" charset="0"/>
              </a:rPr>
              <a:t>Most prevalent barriers/challenges:</a:t>
            </a:r>
          </a:p>
          <a:p>
            <a:pPr marL="457200" indent="-457200">
              <a:buFont typeface="+mj-lt"/>
              <a:buAutoNum type="arabicPeriod"/>
            </a:pPr>
            <a:r>
              <a:rPr lang="en-US" sz="2800" kern="0">
                <a:solidFill>
                  <a:srgbClr val="000033"/>
                </a:solidFill>
                <a:latin typeface="Lato" panose="020F0502020204030203" pitchFamily="34" charset="0"/>
                <a:cs typeface="Times New Roman" panose="02020603050405020304" pitchFamily="18" charset="0"/>
              </a:rPr>
              <a:t>Searching for information</a:t>
            </a:r>
          </a:p>
          <a:p>
            <a:pPr marL="457200" indent="-457200">
              <a:buFont typeface="+mj-lt"/>
              <a:buAutoNum type="arabicPeriod"/>
            </a:pPr>
            <a:r>
              <a:rPr lang="en-US" sz="2800" kern="0">
                <a:solidFill>
                  <a:srgbClr val="000033"/>
                </a:solidFill>
                <a:latin typeface="Lato" panose="020F0502020204030203" pitchFamily="34" charset="0"/>
                <a:cs typeface="Times New Roman" panose="02020603050405020304" pitchFamily="18" charset="0"/>
              </a:rPr>
              <a:t>Changes to software/hardware</a:t>
            </a:r>
          </a:p>
          <a:p>
            <a:pPr marL="457200" indent="-457200">
              <a:buFont typeface="+mj-lt"/>
              <a:buAutoNum type="arabicPeriod"/>
            </a:pPr>
            <a:r>
              <a:rPr lang="en-US" sz="2800" kern="0">
                <a:solidFill>
                  <a:srgbClr val="000033"/>
                </a:solidFill>
                <a:latin typeface="Lato" panose="020F0502020204030203" pitchFamily="34" charset="0"/>
                <a:cs typeface="Times New Roman" panose="02020603050405020304" pitchFamily="18" charset="0"/>
              </a:rPr>
              <a:t>Being afraid to make a mistake</a:t>
            </a:r>
          </a:p>
          <a:p>
            <a:pPr marL="457200" indent="-457200">
              <a:buFont typeface="+mj-lt"/>
              <a:buAutoNum type="arabicPeriod"/>
            </a:pPr>
            <a:r>
              <a:rPr lang="en-US" sz="2800" kern="0">
                <a:solidFill>
                  <a:srgbClr val="000033"/>
                </a:solidFill>
                <a:latin typeface="Lato" panose="020F0502020204030203" pitchFamily="34" charset="0"/>
                <a:cs typeface="Times New Roman" panose="02020603050405020304" pitchFamily="18" charset="0"/>
              </a:rPr>
              <a:t>Too much information, usually in text content</a:t>
            </a:r>
          </a:p>
          <a:p>
            <a:pPr marL="457200" indent="-457200">
              <a:buFont typeface="+mj-lt"/>
              <a:buAutoNum type="arabicPeriod"/>
            </a:pPr>
            <a:r>
              <a:rPr lang="en-US" sz="2800" kern="0">
                <a:solidFill>
                  <a:srgbClr val="000033"/>
                </a:solidFill>
                <a:latin typeface="Lato" panose="020F0502020204030203" pitchFamily="34" charset="0"/>
                <a:cs typeface="Times New Roman" panose="02020603050405020304" pitchFamily="18" charset="0"/>
              </a:rPr>
              <a:t>Challenges with multiple tabs and drop down-menus</a:t>
            </a:r>
          </a:p>
          <a:p>
            <a:pPr marL="457200" indent="-457200">
              <a:buFont typeface="+mj-lt"/>
              <a:buAutoNum type="arabicPeriod"/>
            </a:pPr>
            <a:r>
              <a:rPr lang="en-US" sz="2800" kern="0">
                <a:solidFill>
                  <a:srgbClr val="000033"/>
                </a:solidFill>
                <a:latin typeface="Lato" panose="020F0502020204030203" pitchFamily="34" charset="0"/>
                <a:cs typeface="Times New Roman" panose="02020603050405020304" pitchFamily="18" charset="0"/>
              </a:rPr>
              <a:t>Updating software, and inability to update due to technical issues</a:t>
            </a:r>
            <a:endParaRPr lang="en-US" sz="2800">
              <a:solidFill>
                <a:srgbClr val="000033"/>
              </a:solidFill>
            </a:endParaRPr>
          </a:p>
        </p:txBody>
      </p:sp>
    </p:spTree>
    <p:extLst>
      <p:ext uri="{BB962C8B-B14F-4D97-AF65-F5344CB8AC3E}">
        <p14:creationId xmlns:p14="http://schemas.microsoft.com/office/powerpoint/2010/main" val="2284475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5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EA59B-EC3C-682A-FE2E-D6AE8CCA19CC}"/>
              </a:ext>
            </a:extLst>
          </p:cNvPr>
          <p:cNvSpPr txBox="1">
            <a:spLocks noGrp="1"/>
          </p:cNvSpPr>
          <p:nvPr>
            <p:ph type="title" idx="4294967295"/>
          </p:nvPr>
        </p:nvSpPr>
        <p:spPr>
          <a:xfrm>
            <a:off x="560053" y="126508"/>
            <a:ext cx="1019139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D62056"/>
              </a:buClr>
              <a:buSzTx/>
              <a:buFontTx/>
              <a:buNone/>
              <a:tabLst/>
              <a:defRPr/>
            </a:pPr>
            <a:r>
              <a:rPr kumimoji="0" lang="en-US" sz="4000" b="1" i="0" u="none" strike="noStrike" kern="0" cap="none" spc="0" normalizeH="0" baseline="0" noProof="0">
                <a:ln>
                  <a:noFill/>
                </a:ln>
                <a:solidFill>
                  <a:srgbClr val="302D79"/>
                </a:solidFill>
                <a:effectLst/>
                <a:uLnTx/>
                <a:uFillTx/>
                <a:latin typeface="+mj-lt"/>
                <a:ea typeface="+mn-ea"/>
                <a:cs typeface="Times New Roman" panose="02020603050405020304" pitchFamily="18" charset="0"/>
              </a:rPr>
              <a:t>Most Prevalent Barriers 1 &amp; 2:</a:t>
            </a:r>
          </a:p>
        </p:txBody>
      </p:sp>
      <p:sp>
        <p:nvSpPr>
          <p:cNvPr id="2" name="Title 1">
            <a:extLst>
              <a:ext uri="{FF2B5EF4-FFF2-40B4-BE49-F238E27FC236}">
                <a16:creationId xmlns:a16="http://schemas.microsoft.com/office/drawing/2014/main" id="{BC139060-E695-A4BE-5CE0-549CF3C04098}"/>
              </a:ext>
            </a:extLst>
          </p:cNvPr>
          <p:cNvSpPr>
            <a:spLocks/>
          </p:cNvSpPr>
          <p:nvPr/>
        </p:nvSpPr>
        <p:spPr>
          <a:xfrm>
            <a:off x="632580" y="1004761"/>
            <a:ext cx="7249950" cy="631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
                <a:srgbClr val="D62056"/>
              </a:buClr>
              <a:buSzTx/>
              <a:buFontTx/>
              <a:buNone/>
              <a:tabLst/>
              <a:defRPr/>
            </a:pPr>
            <a:r>
              <a:rPr kumimoji="0" lang="en-US" sz="3200" b="1" i="0" u="none" strike="noStrike" kern="1200" cap="none" spc="0" normalizeH="0" baseline="0" noProof="0">
                <a:ln>
                  <a:noFill/>
                </a:ln>
                <a:solidFill>
                  <a:srgbClr val="8BAF3C"/>
                </a:solidFill>
                <a:effectLst/>
                <a:uLnTx/>
                <a:uFillTx/>
                <a:latin typeface="+mn-lt"/>
                <a:ea typeface="+mj-ea"/>
                <a:cs typeface="+mj-cs"/>
              </a:rPr>
              <a:t>1. Searching for Information</a:t>
            </a:r>
            <a:endParaRPr kumimoji="0" lang="en-US" sz="3200" b="1" i="0" u="none" strike="noStrike" kern="1200" cap="none" spc="0" normalizeH="0" baseline="0" noProof="0">
              <a:ln>
                <a:noFill/>
              </a:ln>
              <a:solidFill>
                <a:srgbClr val="000033"/>
              </a:solidFill>
              <a:effectLst/>
              <a:uLnTx/>
              <a:uFillTx/>
              <a:latin typeface="+mn-lt"/>
              <a:ea typeface="+mj-ea"/>
              <a:cs typeface="+mj-cs"/>
            </a:endParaRPr>
          </a:p>
        </p:txBody>
      </p:sp>
      <p:sp>
        <p:nvSpPr>
          <p:cNvPr id="8" name="TextBox 7">
            <a:extLst>
              <a:ext uri="{FF2B5EF4-FFF2-40B4-BE49-F238E27FC236}">
                <a16:creationId xmlns:a16="http://schemas.microsoft.com/office/drawing/2014/main" id="{4FC12F87-D4B8-15CD-8CAB-B00A263E563F}"/>
              </a:ext>
            </a:extLst>
          </p:cNvPr>
          <p:cNvSpPr txBox="1"/>
          <p:nvPr/>
        </p:nvSpPr>
        <p:spPr>
          <a:xfrm>
            <a:off x="632580" y="1589310"/>
            <a:ext cx="8697640" cy="1846659"/>
          </a:xfrm>
          <a:prstGeom prst="rect">
            <a:avLst/>
          </a:prstGeom>
          <a:noFill/>
        </p:spPr>
        <p:txBody>
          <a:bodyPr wrap="square">
            <a:spAutoFit/>
          </a:bodyPr>
          <a:lstStyle/>
          <a:p>
            <a:pPr marL="285750" indent="-285750">
              <a:buClr>
                <a:srgbClr val="D62056"/>
              </a:buClr>
              <a:buFont typeface="Wingdings 3" panose="05040102010807070707" pitchFamily="18" charset="2"/>
              <a:buChar char="}"/>
            </a:pPr>
            <a:r>
              <a:rPr lang="en-US" sz="2400">
                <a:solidFill>
                  <a:srgbClr val="000033"/>
                </a:solidFill>
                <a:latin typeface="Lato" panose="020F0502020204030203" pitchFamily="34" charset="0"/>
                <a:ea typeface="Lato" panose="020F0502020204030203" pitchFamily="34" charset="0"/>
                <a:cs typeface="Lato" panose="020F0502020204030203" pitchFamily="34" charset="0"/>
              </a:rPr>
              <a:t>Difficulty conducting searches using online tools.</a:t>
            </a:r>
          </a:p>
          <a:p>
            <a:pPr marL="742950" lvl="1" indent="-285750">
              <a:buClr>
                <a:schemeClr val="accent3"/>
              </a:buClr>
              <a:buFont typeface="Wingdings" panose="05000000000000000000" pitchFamily="2" charset="2"/>
              <a:buChar char="Ø"/>
            </a:pPr>
            <a:r>
              <a:rPr lang="en-US" sz="2400">
                <a:solidFill>
                  <a:srgbClr val="000033"/>
                </a:solidFill>
                <a:latin typeface="Lato" panose="020F0502020204030203" pitchFamily="34" charset="0"/>
                <a:ea typeface="Lato" panose="020F0502020204030203" pitchFamily="34" charset="0"/>
                <a:cs typeface="Lato" panose="020F0502020204030203" pitchFamily="34" charset="0"/>
              </a:rPr>
              <a:t>Causes: </a:t>
            </a:r>
          </a:p>
          <a:p>
            <a:pPr marL="1200150" lvl="2" indent="-285750">
              <a:buClr>
                <a:schemeClr val="accent3"/>
              </a:buClr>
              <a:buFont typeface="Wingdings" panose="05000000000000000000" pitchFamily="2" charset="2"/>
              <a:buChar char="v"/>
            </a:pPr>
            <a:r>
              <a:rPr lang="en-US" sz="2400">
                <a:solidFill>
                  <a:srgbClr val="000033"/>
                </a:solidFill>
                <a:latin typeface="Lato" panose="020F0502020204030203" pitchFamily="34" charset="0"/>
                <a:ea typeface="Lato" panose="020F0502020204030203" pitchFamily="34" charset="0"/>
                <a:cs typeface="Lato" panose="020F0502020204030203" pitchFamily="34" charset="0"/>
              </a:rPr>
              <a:t>Difficulty identifying the proper search terms.</a:t>
            </a:r>
          </a:p>
          <a:p>
            <a:pPr marL="1200150" lvl="2" indent="-285750">
              <a:buClr>
                <a:schemeClr val="accent3"/>
              </a:buClr>
              <a:buFont typeface="Wingdings" panose="05000000000000000000" pitchFamily="2" charset="2"/>
              <a:buChar char="v"/>
            </a:pPr>
            <a:r>
              <a:rPr lang="en-US" sz="2400">
                <a:solidFill>
                  <a:srgbClr val="000033"/>
                </a:solidFill>
                <a:latin typeface="Lato" panose="020F0502020204030203" pitchFamily="34" charset="0"/>
                <a:ea typeface="Lato" panose="020F0502020204030203" pitchFamily="34" charset="0"/>
                <a:cs typeface="Lato" panose="020F0502020204030203" pitchFamily="34" charset="0"/>
              </a:rPr>
              <a:t>Difficulty inputting search terms correctly</a:t>
            </a:r>
            <a:br>
              <a:rPr lang="en-US">
                <a:solidFill>
                  <a:srgbClr val="000033"/>
                </a:solidFill>
              </a:rPr>
            </a:br>
            <a:endParaRPr lang="en-CA"/>
          </a:p>
        </p:txBody>
      </p:sp>
      <p:sp>
        <p:nvSpPr>
          <p:cNvPr id="9" name="Title 1">
            <a:extLst>
              <a:ext uri="{FF2B5EF4-FFF2-40B4-BE49-F238E27FC236}">
                <a16:creationId xmlns:a16="http://schemas.microsoft.com/office/drawing/2014/main" id="{C73EB0D4-8C8F-8319-8E53-1756474D5381}"/>
              </a:ext>
            </a:extLst>
          </p:cNvPr>
          <p:cNvSpPr txBox="1">
            <a:spLocks/>
          </p:cNvSpPr>
          <p:nvPr/>
        </p:nvSpPr>
        <p:spPr>
          <a:xfrm>
            <a:off x="632580" y="3389131"/>
            <a:ext cx="10694081" cy="745787"/>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rgbClr val="302D79"/>
                </a:solidFill>
                <a:latin typeface="+mj-lt"/>
                <a:ea typeface="+mj-ea"/>
                <a:cs typeface="+mj-cs"/>
              </a:defRPr>
            </a:lvl1pPr>
          </a:lstStyle>
          <a:p>
            <a:r>
              <a:rPr lang="en-US" sz="3200" b="1">
                <a:solidFill>
                  <a:srgbClr val="8BAF3C"/>
                </a:solidFill>
                <a:latin typeface="+mn-lt"/>
              </a:rPr>
              <a:t>2. Changes to Software/Hardware</a:t>
            </a:r>
          </a:p>
        </p:txBody>
      </p:sp>
      <p:sp>
        <p:nvSpPr>
          <p:cNvPr id="11" name="TextBox 10">
            <a:extLst>
              <a:ext uri="{FF2B5EF4-FFF2-40B4-BE49-F238E27FC236}">
                <a16:creationId xmlns:a16="http://schemas.microsoft.com/office/drawing/2014/main" id="{9CA207F2-5D44-1836-3A5B-9C82D443385D}"/>
              </a:ext>
            </a:extLst>
          </p:cNvPr>
          <p:cNvSpPr txBox="1"/>
          <p:nvPr/>
        </p:nvSpPr>
        <p:spPr>
          <a:xfrm>
            <a:off x="632580" y="4119368"/>
            <a:ext cx="8620125" cy="1569660"/>
          </a:xfrm>
          <a:prstGeom prst="rect">
            <a:avLst/>
          </a:prstGeom>
          <a:noFill/>
        </p:spPr>
        <p:txBody>
          <a:bodyPr wrap="square">
            <a:spAutoFit/>
          </a:bodyPr>
          <a:lstStyle/>
          <a:p>
            <a:pPr marL="342900" indent="-342900">
              <a:buClr>
                <a:srgbClr val="D62056"/>
              </a:buClr>
              <a:buFont typeface="Wingdings 3" panose="05040102010807070707" pitchFamily="18" charset="2"/>
              <a:buChar char="}"/>
            </a:pPr>
            <a:r>
              <a:rPr lang="en-US" sz="2400"/>
              <a:t>Changing from the type of hardware or software to another </a:t>
            </a:r>
          </a:p>
          <a:p>
            <a:pPr marL="342900" indent="-342900">
              <a:buClr>
                <a:srgbClr val="D62056"/>
              </a:buClr>
              <a:buFont typeface="Wingdings 3" panose="05040102010807070707" pitchFamily="18" charset="2"/>
              <a:buChar char="}"/>
            </a:pPr>
            <a:r>
              <a:rPr lang="en-US" sz="2400"/>
              <a:t>Useful interfaces were changed.</a:t>
            </a:r>
          </a:p>
          <a:p>
            <a:pPr marL="342900" indent="-342900">
              <a:buClr>
                <a:srgbClr val="D62056"/>
              </a:buClr>
              <a:buFont typeface="Wingdings 3" panose="05040102010807070707" pitchFamily="18" charset="2"/>
              <a:buChar char="}"/>
            </a:pPr>
            <a:r>
              <a:rPr lang="en-US" sz="2400"/>
              <a:t>Transferring information from an old device to a new one was complex. </a:t>
            </a:r>
          </a:p>
        </p:txBody>
      </p:sp>
    </p:spTree>
    <p:extLst>
      <p:ext uri="{BB962C8B-B14F-4D97-AF65-F5344CB8AC3E}">
        <p14:creationId xmlns:p14="http://schemas.microsoft.com/office/powerpoint/2010/main" val="1089928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0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4AA81E-B73E-0F4F-E4A9-566C1083A585}"/>
              </a:ext>
            </a:extLst>
          </p:cNvPr>
          <p:cNvSpPr txBox="1">
            <a:spLocks noGrp="1"/>
          </p:cNvSpPr>
          <p:nvPr>
            <p:ph type="title" idx="4294967295"/>
          </p:nvPr>
        </p:nvSpPr>
        <p:spPr>
          <a:xfrm>
            <a:off x="560053" y="126508"/>
            <a:ext cx="1019139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D62056"/>
              </a:buClr>
              <a:buSzTx/>
              <a:buFontTx/>
              <a:buNone/>
              <a:tabLst/>
              <a:defRPr/>
            </a:pPr>
            <a:r>
              <a:rPr kumimoji="0" lang="en-US" sz="4000" b="1" i="0" u="none" strike="noStrike" kern="0" cap="none" spc="0" normalizeH="0" baseline="0" noProof="0">
                <a:ln>
                  <a:noFill/>
                </a:ln>
                <a:solidFill>
                  <a:srgbClr val="302D79"/>
                </a:solidFill>
                <a:effectLst/>
                <a:uLnTx/>
                <a:uFillTx/>
                <a:latin typeface="+mj-lt"/>
                <a:ea typeface="+mn-ea"/>
                <a:cs typeface="Times New Roman" panose="02020603050405020304" pitchFamily="18" charset="0"/>
              </a:rPr>
              <a:t>Most Prevalent Barriers 3 &amp; 4:</a:t>
            </a:r>
          </a:p>
        </p:txBody>
      </p:sp>
      <p:sp>
        <p:nvSpPr>
          <p:cNvPr id="2" name="Title 1">
            <a:extLst>
              <a:ext uri="{FF2B5EF4-FFF2-40B4-BE49-F238E27FC236}">
                <a16:creationId xmlns:a16="http://schemas.microsoft.com/office/drawing/2014/main" id="{BC139060-E695-A4BE-5CE0-549CF3C04098}"/>
              </a:ext>
            </a:extLst>
          </p:cNvPr>
          <p:cNvSpPr>
            <a:spLocks/>
          </p:cNvSpPr>
          <p:nvPr/>
        </p:nvSpPr>
        <p:spPr>
          <a:xfrm>
            <a:off x="560051" y="1046899"/>
            <a:ext cx="11436439" cy="5211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8BAF3C"/>
                </a:solidFill>
                <a:effectLst/>
                <a:uLnTx/>
                <a:uFillTx/>
                <a:latin typeface="+mn-lt"/>
                <a:ea typeface="+mj-ea"/>
                <a:cs typeface="+mj-cs"/>
              </a:rPr>
              <a:t>3. Being Afraid to Make a Mistake</a:t>
            </a:r>
          </a:p>
        </p:txBody>
      </p:sp>
      <p:sp>
        <p:nvSpPr>
          <p:cNvPr id="3" name="Content Placeholder 2">
            <a:extLst>
              <a:ext uri="{FF2B5EF4-FFF2-40B4-BE49-F238E27FC236}">
                <a16:creationId xmlns:a16="http://schemas.microsoft.com/office/drawing/2014/main" id="{14507C30-095D-6AD5-B67A-FA0D52379507}"/>
              </a:ext>
            </a:extLst>
          </p:cNvPr>
          <p:cNvSpPr>
            <a:spLocks noGrp="1"/>
          </p:cNvSpPr>
          <p:nvPr>
            <p:ph sz="half" idx="1"/>
          </p:nvPr>
        </p:nvSpPr>
        <p:spPr>
          <a:xfrm>
            <a:off x="560051" y="1509397"/>
            <a:ext cx="10795000" cy="2804626"/>
          </a:xfrm>
        </p:spPr>
        <p:txBody>
          <a:bodyPr>
            <a:noAutofit/>
          </a:bodyPr>
          <a:lstStyle/>
          <a:p>
            <a:pPr>
              <a:lnSpc>
                <a:spcPct val="100000"/>
              </a:lnSpc>
              <a:spcBef>
                <a:spcPts val="0"/>
              </a:spcBef>
            </a:pPr>
            <a:r>
              <a:rPr lang="en-US"/>
              <a:t>Lack of comfort or confidence with certain online activities:</a:t>
            </a:r>
          </a:p>
          <a:p>
            <a:pPr lvl="1">
              <a:lnSpc>
                <a:spcPct val="100000"/>
              </a:lnSpc>
              <a:spcBef>
                <a:spcPts val="0"/>
              </a:spcBef>
              <a:buFont typeface="Wingdings" panose="05000000000000000000" pitchFamily="2" charset="2"/>
              <a:buChar char="Ø"/>
            </a:pPr>
            <a:r>
              <a:rPr lang="en-US"/>
              <a:t>Fear of making a mistake.</a:t>
            </a:r>
          </a:p>
          <a:p>
            <a:pPr lvl="1">
              <a:lnSpc>
                <a:spcPct val="100000"/>
              </a:lnSpc>
              <a:spcBef>
                <a:spcPts val="0"/>
              </a:spcBef>
              <a:buFont typeface="Wingdings" panose="05000000000000000000" pitchFamily="2" charset="2"/>
              <a:buChar char="Ø"/>
            </a:pPr>
            <a:r>
              <a:rPr lang="en-US"/>
              <a:t>Security concerns (e.g., fraud). </a:t>
            </a:r>
          </a:p>
          <a:p>
            <a:pPr marL="457200" lvl="1" indent="0">
              <a:lnSpc>
                <a:spcPct val="100000"/>
              </a:lnSpc>
              <a:spcBef>
                <a:spcPts val="0"/>
              </a:spcBef>
              <a:buNone/>
            </a:pPr>
            <a:endParaRPr lang="en-US" sz="1050"/>
          </a:p>
          <a:p>
            <a:pPr>
              <a:lnSpc>
                <a:spcPct val="100000"/>
              </a:lnSpc>
              <a:spcBef>
                <a:spcPts val="0"/>
              </a:spcBef>
            </a:pPr>
            <a:r>
              <a:rPr lang="en-US"/>
              <a:t>Causes:</a:t>
            </a:r>
          </a:p>
          <a:p>
            <a:pPr lvl="1">
              <a:lnSpc>
                <a:spcPct val="100000"/>
              </a:lnSpc>
              <a:spcBef>
                <a:spcPts val="0"/>
              </a:spcBef>
              <a:buFont typeface="Wingdings" panose="05000000000000000000" pitchFamily="2" charset="2"/>
              <a:buChar char="Ø"/>
            </a:pPr>
            <a:r>
              <a:rPr lang="en-US"/>
              <a:t>Previous negative experiences.</a:t>
            </a:r>
          </a:p>
          <a:p>
            <a:pPr lvl="1">
              <a:lnSpc>
                <a:spcPct val="100000"/>
              </a:lnSpc>
              <a:spcBef>
                <a:spcPts val="0"/>
              </a:spcBef>
              <a:buFont typeface="Wingdings" panose="05000000000000000000" pitchFamily="2" charset="2"/>
              <a:buChar char="Ø"/>
            </a:pPr>
            <a:r>
              <a:rPr lang="en-US"/>
              <a:t>Concerns about being victimized.</a:t>
            </a:r>
          </a:p>
          <a:p>
            <a:pPr lvl="1">
              <a:lnSpc>
                <a:spcPct val="100000"/>
              </a:lnSpc>
              <a:spcBef>
                <a:spcPts val="0"/>
              </a:spcBef>
              <a:buFont typeface="Wingdings" panose="05000000000000000000" pitchFamily="2" charset="2"/>
              <a:buChar char="Ø"/>
            </a:pPr>
            <a:r>
              <a:rPr lang="en-US"/>
              <a:t>Difficulty understanding certain functions online.</a:t>
            </a:r>
          </a:p>
        </p:txBody>
      </p:sp>
      <p:sp>
        <p:nvSpPr>
          <p:cNvPr id="6" name="TextBox 5">
            <a:extLst>
              <a:ext uri="{FF2B5EF4-FFF2-40B4-BE49-F238E27FC236}">
                <a16:creationId xmlns:a16="http://schemas.microsoft.com/office/drawing/2014/main" id="{EF7F4B75-0361-8ED9-EA5B-2FA2B3D42E68}"/>
              </a:ext>
            </a:extLst>
          </p:cNvPr>
          <p:cNvSpPr txBox="1"/>
          <p:nvPr/>
        </p:nvSpPr>
        <p:spPr>
          <a:xfrm>
            <a:off x="560051" y="4470537"/>
            <a:ext cx="11436439" cy="584775"/>
          </a:xfrm>
          <a:prstGeom prst="rect">
            <a:avLst/>
          </a:prstGeom>
          <a:noFill/>
        </p:spPr>
        <p:txBody>
          <a:bodyPr wrap="square">
            <a:spAutoFit/>
          </a:bodyPr>
          <a:lstStyle/>
          <a:p>
            <a:r>
              <a:rPr lang="en-US" sz="3200" b="1">
                <a:solidFill>
                  <a:srgbClr val="8BAF3C"/>
                </a:solidFill>
              </a:rPr>
              <a:t>4. Too much Information, Usually in Text Content</a:t>
            </a:r>
            <a:endParaRPr lang="en-CA" sz="3200" b="1">
              <a:solidFill>
                <a:srgbClr val="8BAF3C"/>
              </a:solidFill>
            </a:endParaRPr>
          </a:p>
        </p:txBody>
      </p:sp>
      <p:sp>
        <p:nvSpPr>
          <p:cNvPr id="8" name="TextBox 7">
            <a:extLst>
              <a:ext uri="{FF2B5EF4-FFF2-40B4-BE49-F238E27FC236}">
                <a16:creationId xmlns:a16="http://schemas.microsoft.com/office/drawing/2014/main" id="{AA81803C-2CA8-EEEA-57CC-000E1A624770}"/>
              </a:ext>
            </a:extLst>
          </p:cNvPr>
          <p:cNvSpPr txBox="1"/>
          <p:nvPr/>
        </p:nvSpPr>
        <p:spPr>
          <a:xfrm>
            <a:off x="708051" y="5055312"/>
            <a:ext cx="11140440" cy="1200329"/>
          </a:xfrm>
          <a:prstGeom prst="rect">
            <a:avLst/>
          </a:prstGeom>
          <a:noFill/>
        </p:spPr>
        <p:txBody>
          <a:bodyPr wrap="square">
            <a:spAutoFit/>
          </a:bodyPr>
          <a:lstStyle/>
          <a:p>
            <a:pPr marL="342900" indent="-342900">
              <a:buClr>
                <a:srgbClr val="D62056"/>
              </a:buClr>
              <a:buFont typeface="Wingdings 3" panose="05040102010807070707" pitchFamily="18" charset="2"/>
              <a:buChar char="}"/>
            </a:pPr>
            <a:r>
              <a:rPr lang="en-US" sz="2400"/>
              <a:t>Many websites challenging because of reliance on text. </a:t>
            </a:r>
          </a:p>
          <a:p>
            <a:pPr marL="342900" indent="-342900">
              <a:buClr>
                <a:srgbClr val="D62056"/>
              </a:buClr>
              <a:buFont typeface="Wingdings 3" panose="05040102010807070707" pitchFamily="18" charset="2"/>
              <a:buChar char="}"/>
            </a:pPr>
            <a:r>
              <a:rPr lang="en-US" sz="2400"/>
              <a:t>Causes:</a:t>
            </a:r>
          </a:p>
          <a:p>
            <a:pPr marL="800100" lvl="1" indent="-342900">
              <a:buClr>
                <a:schemeClr val="accent3"/>
              </a:buClr>
              <a:buFont typeface="Wingdings" panose="05000000000000000000" pitchFamily="2" charset="2"/>
              <a:buChar char="Ø"/>
            </a:pPr>
            <a:r>
              <a:rPr lang="en-US" sz="2400"/>
              <a:t>Reading level of most people with IDD is at an elementary school level.</a:t>
            </a:r>
          </a:p>
        </p:txBody>
      </p:sp>
    </p:spTree>
    <p:extLst>
      <p:ext uri="{BB962C8B-B14F-4D97-AF65-F5344CB8AC3E}">
        <p14:creationId xmlns:p14="http://schemas.microsoft.com/office/powerpoint/2010/main" val="1087230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5000" r="-8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7038BB-21A0-B18B-8B04-228CE571EC18}"/>
              </a:ext>
            </a:extLst>
          </p:cNvPr>
          <p:cNvSpPr txBox="1">
            <a:spLocks noGrp="1"/>
          </p:cNvSpPr>
          <p:nvPr>
            <p:ph type="title" idx="4294967295"/>
          </p:nvPr>
        </p:nvSpPr>
        <p:spPr>
          <a:xfrm>
            <a:off x="518938" y="101613"/>
            <a:ext cx="857078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
                <a:srgbClr val="D62056"/>
              </a:buClr>
              <a:buSzTx/>
              <a:buFontTx/>
              <a:buNone/>
              <a:tabLst/>
              <a:defRPr/>
            </a:pPr>
            <a:r>
              <a:rPr kumimoji="0" lang="en-US" sz="4000" b="1" i="0" u="none" strike="noStrike" kern="0" cap="none" spc="0" normalizeH="0" baseline="0" noProof="0">
                <a:ln>
                  <a:noFill/>
                </a:ln>
                <a:solidFill>
                  <a:srgbClr val="302D79"/>
                </a:solidFill>
                <a:effectLst/>
                <a:uLnTx/>
                <a:uFillTx/>
                <a:latin typeface="+mj-lt"/>
                <a:ea typeface="+mn-ea"/>
                <a:cs typeface="Times New Roman" panose="02020603050405020304" pitchFamily="18" charset="0"/>
              </a:rPr>
              <a:t>Most Prevalent Barriers 5 &amp; 6:</a:t>
            </a:r>
          </a:p>
        </p:txBody>
      </p:sp>
      <p:sp>
        <p:nvSpPr>
          <p:cNvPr id="2" name="Title 1">
            <a:extLst>
              <a:ext uri="{FF2B5EF4-FFF2-40B4-BE49-F238E27FC236}">
                <a16:creationId xmlns:a16="http://schemas.microsoft.com/office/drawing/2014/main" id="{BC139060-E695-A4BE-5CE0-549CF3C04098}"/>
              </a:ext>
            </a:extLst>
          </p:cNvPr>
          <p:cNvSpPr>
            <a:spLocks/>
          </p:cNvSpPr>
          <p:nvPr/>
        </p:nvSpPr>
        <p:spPr>
          <a:xfrm>
            <a:off x="518938" y="923163"/>
            <a:ext cx="1064720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8BAF3C"/>
                </a:solidFill>
                <a:effectLst/>
                <a:uLnTx/>
                <a:uFillTx/>
                <a:latin typeface="+mn-lt"/>
                <a:ea typeface="+mj-ea"/>
                <a:cs typeface="+mj-cs"/>
              </a:rPr>
              <a:t>5. Challenges with Multiple Tabs and Drop Down-menus</a:t>
            </a:r>
          </a:p>
        </p:txBody>
      </p:sp>
      <p:sp>
        <p:nvSpPr>
          <p:cNvPr id="3" name="Content Placeholder 2">
            <a:extLst>
              <a:ext uri="{FF2B5EF4-FFF2-40B4-BE49-F238E27FC236}">
                <a16:creationId xmlns:a16="http://schemas.microsoft.com/office/drawing/2014/main" id="{14507C30-095D-6AD5-B67A-FA0D52379507}"/>
              </a:ext>
            </a:extLst>
          </p:cNvPr>
          <p:cNvSpPr>
            <a:spLocks noGrp="1"/>
          </p:cNvSpPr>
          <p:nvPr>
            <p:ph sz="half" idx="1"/>
          </p:nvPr>
        </p:nvSpPr>
        <p:spPr>
          <a:xfrm>
            <a:off x="518938" y="1507938"/>
            <a:ext cx="10921117" cy="1654753"/>
          </a:xfrm>
        </p:spPr>
        <p:txBody>
          <a:bodyPr>
            <a:normAutofit/>
          </a:bodyPr>
          <a:lstStyle/>
          <a:p>
            <a:pPr>
              <a:lnSpc>
                <a:spcPct val="100000"/>
              </a:lnSpc>
              <a:spcBef>
                <a:spcPts val="0"/>
              </a:spcBef>
              <a:spcAft>
                <a:spcPts val="300"/>
              </a:spcAft>
            </a:pPr>
            <a:r>
              <a:rPr lang="en-US"/>
              <a:t>Layout of different websites (e.g., multiple tabs or drop-down menus)</a:t>
            </a:r>
          </a:p>
          <a:p>
            <a:pPr lvl="1">
              <a:lnSpc>
                <a:spcPct val="100000"/>
              </a:lnSpc>
              <a:spcBef>
                <a:spcPts val="0"/>
              </a:spcBef>
              <a:buFont typeface="Wingdings" panose="05000000000000000000" pitchFamily="2" charset="2"/>
              <a:buChar char="Ø"/>
            </a:pPr>
            <a:r>
              <a:rPr lang="en-US"/>
              <a:t>Difficulties processing complex information, memory and performing complex tasks.</a:t>
            </a:r>
          </a:p>
          <a:p>
            <a:pPr lvl="1">
              <a:lnSpc>
                <a:spcPct val="100000"/>
              </a:lnSpc>
              <a:spcBef>
                <a:spcPts val="0"/>
              </a:spcBef>
              <a:buFont typeface="Wingdings" panose="05000000000000000000" pitchFamily="2" charset="2"/>
              <a:buChar char="Ø"/>
            </a:pPr>
            <a:r>
              <a:rPr lang="en-US"/>
              <a:t>Difficulties reading.</a:t>
            </a:r>
          </a:p>
        </p:txBody>
      </p:sp>
      <p:sp>
        <p:nvSpPr>
          <p:cNvPr id="6" name="TextBox 5">
            <a:extLst>
              <a:ext uri="{FF2B5EF4-FFF2-40B4-BE49-F238E27FC236}">
                <a16:creationId xmlns:a16="http://schemas.microsoft.com/office/drawing/2014/main" id="{285FA8EC-1C3A-947C-B36D-897A23FCE500}"/>
              </a:ext>
            </a:extLst>
          </p:cNvPr>
          <p:cNvSpPr txBox="1"/>
          <p:nvPr/>
        </p:nvSpPr>
        <p:spPr>
          <a:xfrm>
            <a:off x="518938" y="3307991"/>
            <a:ext cx="10166915" cy="584775"/>
          </a:xfrm>
          <a:prstGeom prst="rect">
            <a:avLst/>
          </a:prstGeom>
          <a:noFill/>
        </p:spPr>
        <p:txBody>
          <a:bodyPr wrap="square">
            <a:spAutoFit/>
          </a:bodyPr>
          <a:lstStyle/>
          <a:p>
            <a:r>
              <a:rPr lang="en-US" sz="3200" b="1">
                <a:solidFill>
                  <a:srgbClr val="8BAF3C"/>
                </a:solidFill>
              </a:rPr>
              <a:t>6. Updating Software and Inability to Update</a:t>
            </a:r>
            <a:endParaRPr lang="en-CA" sz="3200" b="1">
              <a:solidFill>
                <a:srgbClr val="8BAF3C"/>
              </a:solidFill>
            </a:endParaRPr>
          </a:p>
        </p:txBody>
      </p:sp>
      <p:sp>
        <p:nvSpPr>
          <p:cNvPr id="8" name="TextBox 7">
            <a:extLst>
              <a:ext uri="{FF2B5EF4-FFF2-40B4-BE49-F238E27FC236}">
                <a16:creationId xmlns:a16="http://schemas.microsoft.com/office/drawing/2014/main" id="{790E43B0-794E-725E-C055-1521624F6BCB}"/>
              </a:ext>
            </a:extLst>
          </p:cNvPr>
          <p:cNvSpPr txBox="1"/>
          <p:nvPr/>
        </p:nvSpPr>
        <p:spPr>
          <a:xfrm>
            <a:off x="518938" y="3892766"/>
            <a:ext cx="11034090" cy="2308324"/>
          </a:xfrm>
          <a:prstGeom prst="rect">
            <a:avLst/>
          </a:prstGeom>
          <a:noFill/>
        </p:spPr>
        <p:txBody>
          <a:bodyPr wrap="square">
            <a:spAutoFit/>
          </a:bodyPr>
          <a:lstStyle/>
          <a:p>
            <a:pPr marL="342900" indent="-342900">
              <a:buClr>
                <a:srgbClr val="D62056"/>
              </a:buClr>
              <a:buFont typeface="Wingdings 3" panose="05040102010807070707" pitchFamily="18" charset="2"/>
              <a:buChar char="}"/>
            </a:pPr>
            <a:r>
              <a:rPr lang="en-US" sz="2400"/>
              <a:t>Sudden appearance of a message to update. </a:t>
            </a:r>
          </a:p>
          <a:p>
            <a:pPr marL="342900" indent="-342900">
              <a:buClr>
                <a:srgbClr val="D62056"/>
              </a:buClr>
              <a:buFont typeface="Wingdings 3" panose="05040102010807070707" pitchFamily="18" charset="2"/>
              <a:buChar char="}"/>
            </a:pPr>
            <a:r>
              <a:rPr lang="en-US" sz="2400"/>
              <a:t>Prefer auto updates over the manual updates.</a:t>
            </a:r>
          </a:p>
          <a:p>
            <a:pPr marL="342900" indent="-342900">
              <a:buClr>
                <a:srgbClr val="D62056"/>
              </a:buClr>
              <a:buFont typeface="Wingdings 3" panose="05040102010807070707" pitchFamily="18" charset="2"/>
              <a:buChar char="}"/>
            </a:pPr>
            <a:r>
              <a:rPr lang="en-US" sz="2400"/>
              <a:t>Not able to  update their devices because their device or software was out of date, or an error code appeared on their screen.</a:t>
            </a:r>
          </a:p>
          <a:p>
            <a:pPr marL="342900" indent="-342900">
              <a:buClr>
                <a:srgbClr val="D62056"/>
              </a:buClr>
              <a:buFont typeface="Wingdings 3" panose="05040102010807070707" pitchFamily="18" charset="2"/>
              <a:buChar char="}"/>
            </a:pPr>
            <a:r>
              <a:rPr lang="en-US" sz="2400"/>
              <a:t>Causes:</a:t>
            </a:r>
          </a:p>
          <a:p>
            <a:pPr marL="800100" lvl="1" indent="-342900">
              <a:buClr>
                <a:schemeClr val="accent3"/>
              </a:buClr>
              <a:buFont typeface="Wingdings" panose="05000000000000000000" pitchFamily="2" charset="2"/>
              <a:buChar char="Ø"/>
            </a:pPr>
            <a:r>
              <a:rPr lang="en-US" sz="2400"/>
              <a:t>Difficulties processing new information.</a:t>
            </a:r>
          </a:p>
        </p:txBody>
      </p:sp>
    </p:spTree>
    <p:extLst>
      <p:ext uri="{BB962C8B-B14F-4D97-AF65-F5344CB8AC3E}">
        <p14:creationId xmlns:p14="http://schemas.microsoft.com/office/powerpoint/2010/main" val="573406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4BDE6E78-5B5C-D265-59E8-8D0C9EFE5021}"/>
              </a:ext>
            </a:extLst>
          </p:cNvPr>
          <p:cNvSpPr>
            <a:spLocks noGrp="1"/>
          </p:cNvSpPr>
          <p:nvPr>
            <p:ph type="title"/>
          </p:nvPr>
        </p:nvSpPr>
        <p:spPr>
          <a:xfrm>
            <a:off x="2960798" y="605314"/>
            <a:ext cx="6275020" cy="1267866"/>
          </a:xfrm>
        </p:spPr>
        <p:txBody>
          <a:bodyPr/>
          <a:lstStyle/>
          <a:p>
            <a:r>
              <a:rPr lang="en-US"/>
              <a:t>Acknowledgements</a:t>
            </a:r>
          </a:p>
        </p:txBody>
      </p:sp>
      <p:sp>
        <p:nvSpPr>
          <p:cNvPr id="8" name="Content Placeholder 8">
            <a:extLst>
              <a:ext uri="{FF2B5EF4-FFF2-40B4-BE49-F238E27FC236}">
                <a16:creationId xmlns:a16="http://schemas.microsoft.com/office/drawing/2014/main" id="{BADB21E0-7D5C-5BEC-2C73-8CD3971333F2}"/>
              </a:ext>
            </a:extLst>
          </p:cNvPr>
          <p:cNvSpPr txBox="1">
            <a:spLocks/>
          </p:cNvSpPr>
          <p:nvPr/>
        </p:nvSpPr>
        <p:spPr>
          <a:xfrm>
            <a:off x="1626490" y="2489061"/>
            <a:ext cx="8939020" cy="2302938"/>
          </a:xfrm>
          <a:prstGeom prst="rect">
            <a:avLst/>
          </a:prstGeom>
        </p:spPr>
        <p:txBody>
          <a:bodyPr vert="horz" lIns="91440" tIns="45720" rIns="91440" bIns="45720" rtlCol="0" anchor="b" anchorCtr="0">
            <a:normAutofit/>
          </a:bodyPr>
          <a:lstStyle>
            <a:lvl1pPr marL="0" indent="0" algn="l" defTabSz="914400" rtl="0" eaLnBrk="1" latinLnBrk="0" hangingPunct="1">
              <a:lnSpc>
                <a:spcPct val="110000"/>
              </a:lnSpc>
              <a:spcBef>
                <a:spcPts val="1000"/>
              </a:spcBef>
              <a:buClr>
                <a:srgbClr val="D62056"/>
              </a:buClr>
              <a:buFont typeface="Webdings" panose="05030102010509060703" pitchFamily="18" charset="2"/>
              <a:buNone/>
              <a:defRPr sz="2800" b="0" kern="1200">
                <a:solidFill>
                  <a:srgbClr val="8FB04A"/>
                </a:solidFill>
                <a:latin typeface="Montserrat ExtraBold" panose="00000900000000000000" pitchFamily="2" charset="0"/>
                <a:ea typeface="+mn-ea"/>
                <a:cs typeface="+mn-cs"/>
              </a:defRPr>
            </a:lvl1pPr>
            <a:lvl2pPr marL="457200" indent="0" algn="l" defTabSz="914400" rtl="0" eaLnBrk="1" latinLnBrk="0" hangingPunct="1">
              <a:lnSpc>
                <a:spcPct val="110000"/>
              </a:lnSpc>
              <a:spcBef>
                <a:spcPts val="500"/>
              </a:spcBef>
              <a:buClr>
                <a:srgbClr val="53C1B2"/>
              </a:buClr>
              <a:buFont typeface="Wingdings" panose="05000000000000000000" pitchFamily="2" charset="2"/>
              <a:buNone/>
              <a:defRPr sz="2000" b="1" kern="1200">
                <a:solidFill>
                  <a:srgbClr val="000033"/>
                </a:solidFill>
                <a:latin typeface="+mn-lt"/>
                <a:ea typeface="+mn-ea"/>
                <a:cs typeface="+mn-cs"/>
              </a:defRPr>
            </a:lvl2pPr>
            <a:lvl3pPr marL="914400" indent="0" algn="l" defTabSz="914400" rtl="0" eaLnBrk="1" latinLnBrk="0" hangingPunct="1">
              <a:lnSpc>
                <a:spcPct val="110000"/>
              </a:lnSpc>
              <a:spcBef>
                <a:spcPts val="500"/>
              </a:spcBef>
              <a:buClr>
                <a:srgbClr val="FABC38"/>
              </a:buClr>
              <a:buFont typeface="Webdings" panose="05030102010509060703" pitchFamily="18" charset="2"/>
              <a:buNone/>
              <a:defRPr sz="1800" b="1" kern="1200">
                <a:solidFill>
                  <a:srgbClr val="000033"/>
                </a:solidFill>
                <a:latin typeface="+mn-lt"/>
                <a:ea typeface="+mn-ea"/>
                <a:cs typeface="+mn-cs"/>
              </a:defRPr>
            </a:lvl3pPr>
            <a:lvl4pPr marL="1371600" indent="0" algn="l" defTabSz="914400" rtl="0" eaLnBrk="1" latinLnBrk="0" hangingPunct="1">
              <a:lnSpc>
                <a:spcPct val="110000"/>
              </a:lnSpc>
              <a:spcBef>
                <a:spcPts val="500"/>
              </a:spcBef>
              <a:buClr>
                <a:srgbClr val="302D79"/>
              </a:buClr>
              <a:buFont typeface="Wingdings" panose="05000000000000000000" pitchFamily="2" charset="2"/>
              <a:buNone/>
              <a:defRPr sz="1600" b="1" kern="1200">
                <a:solidFill>
                  <a:srgbClr val="000033"/>
                </a:solidFill>
                <a:latin typeface="+mn-lt"/>
                <a:ea typeface="+mn-ea"/>
                <a:cs typeface="+mn-cs"/>
              </a:defRPr>
            </a:lvl4pPr>
            <a:lvl5pPr marL="1828800" indent="0" algn="l" defTabSz="914400" rtl="0" eaLnBrk="1" latinLnBrk="0" hangingPunct="1">
              <a:lnSpc>
                <a:spcPct val="110000"/>
              </a:lnSpc>
              <a:spcBef>
                <a:spcPts val="500"/>
              </a:spcBef>
              <a:buClr>
                <a:srgbClr val="51B3F5"/>
              </a:buClr>
              <a:buFont typeface="Wingdings" panose="05000000000000000000" pitchFamily="2" charset="2"/>
              <a:buNone/>
              <a:defRPr sz="1600" b="1" kern="1200">
                <a:solidFill>
                  <a:srgbClr val="00003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spcBef>
                <a:spcPts val="0"/>
              </a:spcBef>
            </a:pPr>
            <a:r>
              <a:rPr lang="en-US" sz="4800" baseline="30000">
                <a:solidFill>
                  <a:srgbClr val="000033"/>
                </a:solidFill>
                <a:latin typeface="+mn-lt"/>
              </a:rPr>
              <a:t>The researchers are grateful for the generous support of Accessibility Standards Canada who funded this work through an Advancing Accessibility Standards Research Grant.</a:t>
            </a:r>
          </a:p>
        </p:txBody>
      </p:sp>
      <p:sp>
        <p:nvSpPr>
          <p:cNvPr id="2" name="Rectangle 1">
            <a:extLst>
              <a:ext uri="{FF2B5EF4-FFF2-40B4-BE49-F238E27FC236}">
                <a16:creationId xmlns:a16="http://schemas.microsoft.com/office/drawing/2014/main" id="{C3410943-71DB-ADED-6C21-A890CAC913C3}"/>
              </a:ext>
              <a:ext uri="{C183D7F6-B498-43B3-948B-1728B52AA6E4}">
                <adec:decorative xmlns:adec="http://schemas.microsoft.com/office/drawing/2017/decorative" val="1"/>
              </a:ext>
            </a:extLst>
          </p:cNvPr>
          <p:cNvSpPr/>
          <p:nvPr/>
        </p:nvSpPr>
        <p:spPr>
          <a:xfrm>
            <a:off x="9630888" y="6014852"/>
            <a:ext cx="2280063" cy="635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341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7000" r="-5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573558" y="492514"/>
            <a:ext cx="9739426" cy="693989"/>
          </a:xfrm>
        </p:spPr>
        <p:txBody>
          <a:bodyPr>
            <a:normAutofit fontScale="90000"/>
          </a:bodyPr>
          <a:lstStyle/>
          <a:p>
            <a:r>
              <a:rPr lang="en-US"/>
              <a:t>Consultations: Third Phase Results</a:t>
            </a:r>
          </a:p>
        </p:txBody>
      </p:sp>
      <p:sp>
        <p:nvSpPr>
          <p:cNvPr id="5" name="TextBox 4">
            <a:extLst>
              <a:ext uri="{FF2B5EF4-FFF2-40B4-BE49-F238E27FC236}">
                <a16:creationId xmlns:a16="http://schemas.microsoft.com/office/drawing/2014/main" id="{214412CD-5E12-5122-52FA-411C91835106}"/>
              </a:ext>
            </a:extLst>
          </p:cNvPr>
          <p:cNvSpPr txBox="1"/>
          <p:nvPr/>
        </p:nvSpPr>
        <p:spPr>
          <a:xfrm>
            <a:off x="573558" y="1369912"/>
            <a:ext cx="11430373" cy="1854354"/>
          </a:xfrm>
          <a:prstGeom prst="rect">
            <a:avLst/>
          </a:prstGeom>
          <a:noFill/>
        </p:spPr>
        <p:txBody>
          <a:bodyPr wrap="square">
            <a:spAutoFit/>
          </a:bodyPr>
          <a:lstStyle/>
          <a:p>
            <a:pPr marL="457200" marR="0" indent="-457200">
              <a:spcAft>
                <a:spcPts val="300"/>
              </a:spcAft>
              <a:buClr>
                <a:srgbClr val="D62056"/>
              </a:buClr>
              <a:buFont typeface="Wingdings 3" panose="05040102010807070707" pitchFamily="18" charset="2"/>
              <a:buChar char="}"/>
            </a:pPr>
            <a:r>
              <a:rPr lang="en-US" sz="2800">
                <a:solidFill>
                  <a:srgbClr val="000033"/>
                </a:solidFill>
                <a:effectLst/>
                <a:ea typeface="Calibri" panose="020F0502020204030204" pitchFamily="34" charset="0"/>
                <a:cs typeface="Times New Roman" panose="02020603050405020304" pitchFamily="18" charset="0"/>
              </a:rPr>
              <a:t>The third phase of interviews we:</a:t>
            </a:r>
          </a:p>
          <a:p>
            <a:pPr marL="914400" lvl="1" indent="-457200">
              <a:buClr>
                <a:schemeClr val="accent3"/>
              </a:buClr>
              <a:buFont typeface="Wingdings" panose="05000000000000000000" pitchFamily="2" charset="2"/>
              <a:buChar char="Ø"/>
            </a:pP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Observe some challenges identified by advisors in accessing ICT.</a:t>
            </a:r>
          </a:p>
          <a:p>
            <a:pPr marL="914400" lvl="1" indent="-457200">
              <a:buClr>
                <a:schemeClr val="accent3"/>
              </a:buClr>
              <a:buFont typeface="Wingdings" panose="05000000000000000000" pitchFamily="2" charset="2"/>
              <a:buChar char="Ø"/>
            </a:pP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Observed how advisors use accessibility aids.</a:t>
            </a:r>
          </a:p>
          <a:p>
            <a:pPr marL="914400" lvl="1" indent="-457200">
              <a:buClr>
                <a:schemeClr val="accent3"/>
              </a:buClr>
              <a:buFont typeface="Wingdings" panose="05000000000000000000" pitchFamily="2" charset="2"/>
              <a:buChar char="Ø"/>
            </a:pP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Asked to provide feedback on experiences with accessibility aids. </a:t>
            </a:r>
          </a:p>
        </p:txBody>
      </p:sp>
    </p:spTree>
    <p:extLst>
      <p:ext uri="{BB962C8B-B14F-4D97-AF65-F5344CB8AC3E}">
        <p14:creationId xmlns:p14="http://schemas.microsoft.com/office/powerpoint/2010/main" val="2099587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482081" y="356273"/>
            <a:ext cx="10259301" cy="693989"/>
          </a:xfrm>
        </p:spPr>
        <p:txBody>
          <a:bodyPr>
            <a:normAutofit fontScale="90000"/>
          </a:bodyPr>
          <a:lstStyle/>
          <a:p>
            <a:r>
              <a:rPr lang="en-US"/>
              <a:t>Consultations: Third Phase Results 1</a:t>
            </a:r>
          </a:p>
        </p:txBody>
      </p:sp>
      <p:sp>
        <p:nvSpPr>
          <p:cNvPr id="5" name="TextBox 4">
            <a:extLst>
              <a:ext uri="{FF2B5EF4-FFF2-40B4-BE49-F238E27FC236}">
                <a16:creationId xmlns:a16="http://schemas.microsoft.com/office/drawing/2014/main" id="{ECF14DE9-3E01-BB78-6404-B95E357C047C}"/>
              </a:ext>
            </a:extLst>
          </p:cNvPr>
          <p:cNvSpPr txBox="1"/>
          <p:nvPr/>
        </p:nvSpPr>
        <p:spPr>
          <a:xfrm>
            <a:off x="482081" y="1188119"/>
            <a:ext cx="9333886" cy="646331"/>
          </a:xfrm>
          <a:prstGeom prst="rect">
            <a:avLst/>
          </a:prstGeom>
          <a:noFill/>
        </p:spPr>
        <p:txBody>
          <a:bodyPr wrap="square">
            <a:spAutoFit/>
          </a:bodyPr>
          <a:lstStyle/>
          <a:p>
            <a:pPr marR="0">
              <a:buClr>
                <a:srgbClr val="D62056"/>
              </a:buClr>
            </a:pPr>
            <a:r>
              <a:rPr lang="en-US" sz="3600" b="1">
                <a:solidFill>
                  <a:srgbClr val="8BAF3C"/>
                </a:solidFill>
                <a:effectLst/>
                <a:ea typeface="Calibri" panose="020F0502020204030204" pitchFamily="34" charset="0"/>
                <a:cs typeface="Times New Roman" panose="02020603050405020304" pitchFamily="18" charset="0"/>
              </a:rPr>
              <a:t>Observation on website interactions:</a:t>
            </a:r>
            <a:endParaRPr lang="en-US" sz="3600" b="1">
              <a:solidFill>
                <a:srgbClr val="000033"/>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6A47DBC-8987-0617-5755-50DB82900FAB}"/>
              </a:ext>
            </a:extLst>
          </p:cNvPr>
          <p:cNvSpPr txBox="1"/>
          <p:nvPr/>
        </p:nvSpPr>
        <p:spPr>
          <a:xfrm>
            <a:off x="535669" y="1834450"/>
            <a:ext cx="11432647" cy="5293757"/>
          </a:xfrm>
          <a:prstGeom prst="rect">
            <a:avLst/>
          </a:prstGeom>
          <a:noFill/>
        </p:spPr>
        <p:txBody>
          <a:bodyPr wrap="square" numCol="2" rtlCol="0">
            <a:spAutoFit/>
          </a:bodyPr>
          <a:lstStyle/>
          <a:p>
            <a:pPr marR="0">
              <a:buClr>
                <a:srgbClr val="D62056"/>
              </a:buClr>
            </a:pPr>
            <a:r>
              <a:rPr lang="en-US" sz="2600" b="1">
                <a:solidFill>
                  <a:srgbClr val="000033"/>
                </a:solidFill>
                <a:latin typeface="Lato" panose="020F0502020204030203" pitchFamily="34" charset="0"/>
                <a:ea typeface="Calibri" panose="020F0502020204030204" pitchFamily="34" charset="0"/>
                <a:cs typeface="Times New Roman" panose="02020603050405020304" pitchFamily="18" charset="0"/>
              </a:rPr>
              <a:t>Surrey Place website:</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Found the homepage helpful.</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Used alternative way to find information.</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Tab headings too abstract.</a:t>
            </a: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endParaRPr lang="en-US" sz="2400" b="1">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R="0">
              <a:buClr>
                <a:srgbClr val="D62056"/>
              </a:buClr>
            </a:pPr>
            <a:r>
              <a:rPr lang="en-US" sz="2600" b="1">
                <a:solidFill>
                  <a:srgbClr val="000033"/>
                </a:solidFill>
                <a:latin typeface="Lato" panose="020F0502020204030203" pitchFamily="34" charset="0"/>
                <a:ea typeface="Calibri" panose="020F0502020204030204" pitchFamily="34" charset="0"/>
                <a:cs typeface="Times New Roman" panose="02020603050405020304" pitchFamily="18" charset="0"/>
              </a:rPr>
              <a:t>Job search websites. Difficulties with:</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Understanding certain terminology.</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Layout or the search option on the homepage.</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Relying on manual entry to search.</a:t>
            </a:r>
          </a:p>
          <a:p>
            <a:pPr marL="457200" marR="0" indent="-457200">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Understanding icons provided.</a:t>
            </a:r>
            <a:endParaRPr lang="en-US" sz="2400">
              <a:effectLst/>
              <a:latin typeface="Lato" panose="020F0502020204030203"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545F1CB-25A5-A174-7C58-9A9BC546D83D}"/>
              </a:ext>
            </a:extLst>
          </p:cNvPr>
          <p:cNvSpPr txBox="1"/>
          <p:nvPr/>
        </p:nvSpPr>
        <p:spPr>
          <a:xfrm>
            <a:off x="535670" y="4669396"/>
            <a:ext cx="4464034" cy="2000548"/>
          </a:xfrm>
          <a:prstGeom prst="rect">
            <a:avLst/>
          </a:prstGeom>
          <a:noFill/>
        </p:spPr>
        <p:txBody>
          <a:bodyPr wrap="square" numCol="1">
            <a:spAutoFit/>
          </a:bodyPr>
          <a:lstStyle/>
          <a:p>
            <a:pPr marR="0">
              <a:spcBef>
                <a:spcPts val="0"/>
              </a:spcBef>
              <a:spcAft>
                <a:spcPts val="0"/>
              </a:spcAft>
              <a:buClr>
                <a:srgbClr val="D62056"/>
              </a:buClr>
            </a:pPr>
            <a:r>
              <a:rPr lang="en-US" sz="2800" b="1">
                <a:solidFill>
                  <a:srgbClr val="000033"/>
                </a:solidFill>
                <a:latin typeface="Lato" panose="020F0502020204030203" pitchFamily="34" charset="0"/>
                <a:ea typeface="Calibri" panose="020F0502020204030204" pitchFamily="34" charset="0"/>
                <a:cs typeface="Times New Roman" panose="02020603050405020304" pitchFamily="18" charset="0"/>
              </a:rPr>
              <a:t>Suggested improvements:</a:t>
            </a:r>
          </a:p>
          <a:p>
            <a:pPr marL="342900" marR="0" indent="-342900">
              <a:spcBef>
                <a:spcPts val="0"/>
              </a:spcBef>
              <a:spcAft>
                <a:spcPts val="0"/>
              </a:spcAft>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Less text</a:t>
            </a:r>
          </a:p>
          <a:p>
            <a:pPr marL="342900" marR="0" indent="-342900">
              <a:spcBef>
                <a:spcPts val="0"/>
              </a:spcBef>
              <a:spcAft>
                <a:spcPts val="0"/>
              </a:spcAft>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Pages less dense</a:t>
            </a:r>
          </a:p>
          <a:p>
            <a:pPr marL="342900" marR="0" indent="-342900">
              <a:spcBef>
                <a:spcPts val="0"/>
              </a:spcBef>
              <a:spcAft>
                <a:spcPts val="0"/>
              </a:spcAft>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Plain language</a:t>
            </a:r>
          </a:p>
          <a:p>
            <a:pPr marL="342900" marR="0" indent="-342900">
              <a:spcBef>
                <a:spcPts val="0"/>
              </a:spcBef>
              <a:spcAft>
                <a:spcPts val="0"/>
              </a:spcAft>
              <a:buClr>
                <a:srgbClr val="D62056"/>
              </a:buClr>
              <a:buFont typeface="Wingdings 3" panose="05040102010807070707" pitchFamily="18" charset="2"/>
              <a:buChar char="}"/>
            </a:pPr>
            <a:r>
              <a:rPr lang="en-US" sz="2400">
                <a:solidFill>
                  <a:srgbClr val="000033"/>
                </a:solidFill>
                <a:latin typeface="Lato" panose="020F0502020204030203" pitchFamily="34" charset="0"/>
                <a:ea typeface="Calibri" panose="020F0502020204030204" pitchFamily="34" charset="0"/>
                <a:cs typeface="Times New Roman" panose="02020603050405020304" pitchFamily="18" charset="0"/>
              </a:rPr>
              <a:t>Definition of certain words</a:t>
            </a:r>
          </a:p>
        </p:txBody>
      </p:sp>
      <p:cxnSp>
        <p:nvCxnSpPr>
          <p:cNvPr id="22" name="Straight Connector 21">
            <a:extLst>
              <a:ext uri="{FF2B5EF4-FFF2-40B4-BE49-F238E27FC236}">
                <a16:creationId xmlns:a16="http://schemas.microsoft.com/office/drawing/2014/main" id="{D4DB160D-253A-0C6A-6502-FE5CA697E4F6}"/>
              </a:ext>
              <a:ext uri="{C183D7F6-B498-43B3-948B-1728B52AA6E4}">
                <adec:decorative xmlns:adec="http://schemas.microsoft.com/office/drawing/2017/decorative" val="1"/>
              </a:ext>
            </a:extLst>
          </p:cNvPr>
          <p:cNvCxnSpPr>
            <a:cxnSpLocks/>
          </p:cNvCxnSpPr>
          <p:nvPr/>
        </p:nvCxnSpPr>
        <p:spPr>
          <a:xfrm>
            <a:off x="482081" y="4393681"/>
            <a:ext cx="112278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192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3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632345" y="348602"/>
            <a:ext cx="10165620" cy="693989"/>
          </a:xfrm>
        </p:spPr>
        <p:txBody>
          <a:bodyPr>
            <a:normAutofit fontScale="90000"/>
          </a:bodyPr>
          <a:lstStyle/>
          <a:p>
            <a:r>
              <a:rPr lang="en-US"/>
              <a:t>Consultations: Third Phase Results 2</a:t>
            </a:r>
          </a:p>
        </p:txBody>
      </p:sp>
      <p:sp>
        <p:nvSpPr>
          <p:cNvPr id="5" name="TextBox 4">
            <a:extLst>
              <a:ext uri="{FF2B5EF4-FFF2-40B4-BE49-F238E27FC236}">
                <a16:creationId xmlns:a16="http://schemas.microsoft.com/office/drawing/2014/main" id="{E38C5102-7BD2-B1CE-010D-BC044A961DC9}"/>
              </a:ext>
            </a:extLst>
          </p:cNvPr>
          <p:cNvSpPr txBox="1"/>
          <p:nvPr/>
        </p:nvSpPr>
        <p:spPr>
          <a:xfrm>
            <a:off x="632817" y="1149301"/>
            <a:ext cx="10926365" cy="3293209"/>
          </a:xfrm>
          <a:prstGeom prst="rect">
            <a:avLst/>
          </a:prstGeom>
          <a:noFill/>
        </p:spPr>
        <p:txBody>
          <a:bodyPr wrap="square">
            <a:spAutoFit/>
          </a:bodyPr>
          <a:lstStyle/>
          <a:p>
            <a:pPr marL="342900" indent="-342900">
              <a:buClr>
                <a:srgbClr val="D62056"/>
              </a:buClr>
              <a:buFont typeface="Wingdings 3" panose="05040102010807070707" pitchFamily="18" charset="2"/>
              <a:buChar char="}"/>
            </a:pPr>
            <a:r>
              <a:rPr lang="en-US" sz="2600">
                <a:effectLst/>
              </a:rPr>
              <a:t>Accessibility Aids used:</a:t>
            </a:r>
            <a:endParaRPr lang="en-US" sz="2600">
              <a:latin typeface="Segoe UI" panose="020B0502040204020203" pitchFamily="34" charset="0"/>
            </a:endParaRPr>
          </a:p>
          <a:p>
            <a:pPr marL="914400" lvl="1" indent="-457200">
              <a:buClr>
                <a:schemeClr val="accent3"/>
              </a:buClr>
              <a:buFont typeface="Wingdings" panose="05000000000000000000" pitchFamily="2" charset="2"/>
              <a:buChar char="Ø"/>
            </a:pPr>
            <a:r>
              <a:rPr lang="en-US" sz="2600">
                <a:effectLst/>
              </a:rPr>
              <a:t>Voice recognition software</a:t>
            </a:r>
          </a:p>
          <a:p>
            <a:pPr marL="1371600" lvl="2" indent="-457200">
              <a:buClr>
                <a:schemeClr val="accent3"/>
              </a:buClr>
              <a:buFont typeface="Wingdings" panose="05000000000000000000" pitchFamily="2" charset="2"/>
              <a:buChar char="v"/>
            </a:pPr>
            <a:r>
              <a:rPr lang="en-US" sz="2600"/>
              <a:t>Challenges: Mispronunciation</a:t>
            </a:r>
          </a:p>
          <a:p>
            <a:pPr marL="1371600" lvl="2" indent="-457200">
              <a:buClr>
                <a:schemeClr val="accent3"/>
              </a:buClr>
              <a:buFont typeface="Wingdings" panose="05000000000000000000" pitchFamily="2" charset="2"/>
              <a:buChar char="v"/>
            </a:pPr>
            <a:r>
              <a:rPr lang="en-US" sz="2600">
                <a:effectLst/>
              </a:rPr>
              <a:t>Suggestion: Consider how people with IDD speak.</a:t>
            </a:r>
          </a:p>
          <a:p>
            <a:pPr marL="914400" lvl="1" indent="-457200">
              <a:buClr>
                <a:schemeClr val="accent3"/>
              </a:buClr>
              <a:buFont typeface="Wingdings" panose="05000000000000000000" pitchFamily="2" charset="2"/>
              <a:buChar char="Ø"/>
            </a:pPr>
            <a:r>
              <a:rPr lang="en-US" sz="2600">
                <a:effectLst/>
              </a:rPr>
              <a:t>Specialized keyboard</a:t>
            </a:r>
          </a:p>
          <a:p>
            <a:pPr marL="914400" lvl="1" indent="-457200">
              <a:buClr>
                <a:schemeClr val="accent3"/>
              </a:buClr>
              <a:buFont typeface="Wingdings" panose="05000000000000000000" pitchFamily="2" charset="2"/>
              <a:buChar char="Ø"/>
            </a:pPr>
            <a:r>
              <a:rPr lang="en-US" sz="2600">
                <a:effectLst/>
              </a:rPr>
              <a:t>Screen readers</a:t>
            </a:r>
          </a:p>
          <a:p>
            <a:pPr marL="914400" lvl="1" indent="-457200">
              <a:buClr>
                <a:schemeClr val="accent3"/>
              </a:buClr>
              <a:buFont typeface="Wingdings" panose="05000000000000000000" pitchFamily="2" charset="2"/>
              <a:buChar char="Ø"/>
            </a:pPr>
            <a:r>
              <a:rPr lang="en-US" sz="2600">
                <a:effectLst/>
              </a:rPr>
              <a:t>Online writing assistant</a:t>
            </a:r>
          </a:p>
          <a:p>
            <a:pPr marL="914400" lvl="1" indent="-457200">
              <a:buClr>
                <a:schemeClr val="accent3"/>
              </a:buClr>
              <a:buFont typeface="Wingdings" panose="05000000000000000000" pitchFamily="2" charset="2"/>
              <a:buChar char="Ø"/>
            </a:pPr>
            <a:r>
              <a:rPr lang="en-US" sz="2600">
                <a:effectLst/>
              </a:rPr>
              <a:t>Text-to-speech</a:t>
            </a:r>
          </a:p>
        </p:txBody>
      </p:sp>
    </p:spTree>
    <p:extLst>
      <p:ext uri="{BB962C8B-B14F-4D97-AF65-F5344CB8AC3E}">
        <p14:creationId xmlns:p14="http://schemas.microsoft.com/office/powerpoint/2010/main" val="337409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432637" y="417596"/>
            <a:ext cx="11436439" cy="693989"/>
          </a:xfrm>
        </p:spPr>
        <p:txBody>
          <a:bodyPr>
            <a:normAutofit fontScale="90000"/>
          </a:bodyPr>
          <a:lstStyle/>
          <a:p>
            <a:r>
              <a:rPr lang="en-US"/>
              <a:t>Consultations: Third Phase Results 3</a:t>
            </a:r>
          </a:p>
        </p:txBody>
      </p:sp>
      <p:sp>
        <p:nvSpPr>
          <p:cNvPr id="2" name="TextBox 1">
            <a:extLst>
              <a:ext uri="{FF2B5EF4-FFF2-40B4-BE49-F238E27FC236}">
                <a16:creationId xmlns:a16="http://schemas.microsoft.com/office/drawing/2014/main" id="{796CB0C4-5D33-261B-9774-75E97D00A1F3}"/>
              </a:ext>
            </a:extLst>
          </p:cNvPr>
          <p:cNvSpPr txBox="1"/>
          <p:nvPr/>
        </p:nvSpPr>
        <p:spPr>
          <a:xfrm>
            <a:off x="432637" y="1166842"/>
            <a:ext cx="11185049" cy="4247317"/>
          </a:xfrm>
          <a:prstGeom prst="rect">
            <a:avLst/>
          </a:prstGeom>
          <a:noFill/>
        </p:spPr>
        <p:txBody>
          <a:bodyPr wrap="square" numCol="2" rtlCol="0">
            <a:spAutoFit/>
          </a:bodyPr>
          <a:lstStyle/>
          <a:p>
            <a:pPr marL="285750" marR="0" indent="-285750">
              <a:spcBef>
                <a:spcPts val="0"/>
              </a:spcBef>
              <a:spcAft>
                <a:spcPts val="0"/>
              </a:spcAft>
              <a:buClr>
                <a:srgbClr val="D62056"/>
              </a:buClr>
              <a:buFont typeface="Wingdings 3" panose="05040102010807070707" pitchFamily="18" charset="2"/>
              <a:buChar char="}"/>
            </a:pPr>
            <a:r>
              <a:rPr lang="en-US" sz="2800">
                <a:solidFill>
                  <a:srgbClr val="000033"/>
                </a:solidFill>
                <a:latin typeface="Lato" panose="020F0502020204030203" pitchFamily="34" charset="0"/>
                <a:ea typeface="Calibri" panose="020F0502020204030204" pitchFamily="34" charset="0"/>
                <a:cs typeface="Times New Roman" panose="02020603050405020304" pitchFamily="18" charset="0"/>
              </a:rPr>
              <a:t>Beneficial features on Surrey Place:</a:t>
            </a:r>
          </a:p>
          <a:p>
            <a:pPr marL="800100" lvl="1" indent="-342900">
              <a:buClr>
                <a:schemeClr val="accent3"/>
              </a:buClr>
              <a:buFont typeface="Wingdings" panose="05000000000000000000" pitchFamily="2" charset="2"/>
              <a:buChar char="Ø"/>
            </a:pPr>
            <a:r>
              <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rPr>
              <a:t>D</a:t>
            </a: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ictionary</a:t>
            </a:r>
          </a:p>
          <a:p>
            <a:pPr marL="800100" lvl="1" indent="-342900">
              <a:buClr>
                <a:schemeClr val="accent3"/>
              </a:buClr>
              <a:buFont typeface="Wingdings" panose="05000000000000000000" pitchFamily="2" charset="2"/>
              <a:buChar char="Ø"/>
            </a:pP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Contrast</a:t>
            </a:r>
          </a:p>
          <a:p>
            <a:pPr marL="800100" lvl="1" indent="-342900">
              <a:buClr>
                <a:schemeClr val="accent3"/>
              </a:buClr>
              <a:buFont typeface="Wingdings" panose="05000000000000000000" pitchFamily="2" charset="2"/>
              <a:buChar char="Ø"/>
            </a:pPr>
            <a:r>
              <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rPr>
              <a:t>T</a:t>
            </a: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ext resizing</a:t>
            </a:r>
          </a:p>
          <a:p>
            <a:pPr marL="800100" lvl="1" indent="-342900">
              <a:buClr>
                <a:schemeClr val="accent3"/>
              </a:buClr>
              <a:buFont typeface="Wingdings" panose="05000000000000000000" pitchFamily="2" charset="2"/>
              <a:buChar char="Ø"/>
            </a:pPr>
            <a:r>
              <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rPr>
              <a:t>H</a:t>
            </a: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ide images</a:t>
            </a:r>
          </a:p>
          <a:p>
            <a:pPr marL="800100" lvl="1" indent="-342900">
              <a:buClr>
                <a:schemeClr val="accent3"/>
              </a:buClr>
              <a:buFont typeface="Wingdings" panose="05000000000000000000" pitchFamily="2" charset="2"/>
              <a:buChar char="Ø"/>
            </a:pPr>
            <a:r>
              <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rPr>
              <a:t>S</a:t>
            </a: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creen reader</a:t>
            </a:r>
          </a:p>
          <a:p>
            <a:pPr marL="800100" lvl="1" indent="-342900">
              <a:buClr>
                <a:schemeClr val="accent3"/>
              </a:buClr>
              <a:buFont typeface="Arial" panose="020B0604020202020204" pitchFamily="34" charset="0"/>
              <a:buChar char="•"/>
            </a:pPr>
            <a:endParaRPr lang="en-US" sz="28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L="800100" lvl="1" indent="-342900">
              <a:buClr>
                <a:schemeClr val="accent3"/>
              </a:buClr>
              <a:buFont typeface="Arial" panose="020B0604020202020204" pitchFamily="34" charset="0"/>
              <a:buChar char="•"/>
            </a:pPr>
            <a:endPar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endParaRPr>
          </a:p>
          <a:p>
            <a:pPr marL="800100" lvl="1" indent="-342900">
              <a:buClr>
                <a:schemeClr val="accent3"/>
              </a:buClr>
              <a:buFont typeface="Arial" panose="020B0604020202020204" pitchFamily="34" charset="0"/>
              <a:buChar char="•"/>
            </a:pPr>
            <a:endParaRPr lang="en-US" sz="28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L="285750" indent="-285750">
              <a:buClr>
                <a:srgbClr val="D62056"/>
              </a:buClr>
              <a:buFont typeface="Wingdings 3" panose="05040102010807070707" pitchFamily="18" charset="2"/>
              <a:buChar char="}"/>
            </a:pP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Suggested areas of improvement:</a:t>
            </a:r>
          </a:p>
          <a:p>
            <a:pPr marL="800100" lvl="1" indent="-342900">
              <a:buClr>
                <a:schemeClr val="accent3"/>
              </a:buClr>
              <a:buFont typeface="Wingdings" panose="05000000000000000000" pitchFamily="2" charset="2"/>
              <a:buChar char="Ø"/>
            </a:pP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Plain language </a:t>
            </a:r>
            <a:endPar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endParaRPr>
          </a:p>
          <a:p>
            <a:pPr marL="800100" lvl="1" indent="-342900">
              <a:buClr>
                <a:schemeClr val="accent3"/>
              </a:buClr>
              <a:buFont typeface="Wingdings" panose="05000000000000000000" pitchFamily="2" charset="2"/>
              <a:buChar char="Ø"/>
            </a:pPr>
            <a:r>
              <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rPr>
              <a:t>Accessibility </a:t>
            </a: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features more available. </a:t>
            </a:r>
          </a:p>
          <a:p>
            <a:pPr marL="800100" lvl="1" indent="-342900">
              <a:buClr>
                <a:schemeClr val="accent3"/>
              </a:buClr>
              <a:buFont typeface="Wingdings" panose="05000000000000000000" pitchFamily="2" charset="2"/>
              <a:buChar char="Ø"/>
            </a:pP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Site maps</a:t>
            </a:r>
          </a:p>
          <a:p>
            <a:pPr marL="0" marR="0" algn="just">
              <a:spcBef>
                <a:spcPts val="0"/>
              </a:spcBef>
              <a:spcAft>
                <a:spcPts val="0"/>
              </a:spcAft>
            </a:pPr>
            <a:endPar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3338F0-8646-F551-14DC-E6EA5605C596}"/>
              </a:ext>
            </a:extLst>
          </p:cNvPr>
          <p:cNvSpPr txBox="1"/>
          <p:nvPr/>
        </p:nvSpPr>
        <p:spPr>
          <a:xfrm>
            <a:off x="432637" y="4619665"/>
            <a:ext cx="11043372" cy="1384995"/>
          </a:xfrm>
          <a:prstGeom prst="rect">
            <a:avLst/>
          </a:prstGeom>
          <a:noFill/>
        </p:spPr>
        <p:txBody>
          <a:bodyPr wrap="square">
            <a:spAutoFit/>
          </a:bodyPr>
          <a:lstStyle/>
          <a:p>
            <a:pPr marL="285750" marR="0" indent="-285750" algn="just">
              <a:spcBef>
                <a:spcPts val="0"/>
              </a:spcBef>
              <a:spcAft>
                <a:spcPts val="0"/>
              </a:spcAft>
              <a:buClr>
                <a:srgbClr val="D62056"/>
              </a:buClr>
              <a:buFont typeface="Wingdings 3" panose="05040102010807070707" pitchFamily="18" charset="2"/>
              <a:buChar char="}"/>
            </a:pP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Web Searching</a:t>
            </a:r>
          </a:p>
          <a:p>
            <a:pPr marL="914400" lvl="1" indent="-457200">
              <a:buClr>
                <a:schemeClr val="accent3"/>
              </a:buClr>
              <a:buFont typeface="Wingdings" panose="05000000000000000000" pitchFamily="2" charset="2"/>
              <a:buChar char="Ø"/>
            </a:pP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The majority were able to complete a search successfully. </a:t>
            </a:r>
          </a:p>
          <a:p>
            <a:pPr marL="914400" lvl="1" indent="-457200">
              <a:buClr>
                <a:schemeClr val="accent3"/>
              </a:buClr>
              <a:buFont typeface="Wingdings" panose="05000000000000000000" pitchFamily="2" charset="2"/>
              <a:buChar char="Ø"/>
            </a:pPr>
            <a:r>
              <a:rPr lang="en-US" sz="2600">
                <a:solidFill>
                  <a:srgbClr val="000033"/>
                </a:solidFill>
                <a:latin typeface="Lato" panose="020F0502020204030203" pitchFamily="34" charset="0"/>
                <a:ea typeface="Calibri" panose="020F0502020204030204" pitchFamily="34" charset="0"/>
                <a:cs typeface="Times New Roman" panose="02020603050405020304" pitchFamily="18" charset="0"/>
              </a:rPr>
              <a:t>V</a:t>
            </a:r>
            <a:r>
              <a:rPr lang="en-US" sz="26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oice-controlled device utilized when spelt words incorrectly.</a:t>
            </a:r>
            <a:r>
              <a:rPr lang="en-US" sz="2800">
                <a:solidFill>
                  <a:srgbClr val="000033"/>
                </a:solidFill>
                <a:effectLst/>
                <a:latin typeface="Lato" panose="020F050202020403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23639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C573-7AEA-A396-ED72-7EA4494A00B5}"/>
              </a:ext>
            </a:extLst>
          </p:cNvPr>
          <p:cNvSpPr>
            <a:spLocks noGrp="1"/>
          </p:cNvSpPr>
          <p:nvPr>
            <p:ph type="title"/>
          </p:nvPr>
        </p:nvSpPr>
        <p:spPr>
          <a:xfrm>
            <a:off x="836243" y="450894"/>
            <a:ext cx="3538900" cy="831955"/>
          </a:xfrm>
        </p:spPr>
        <p:txBody>
          <a:bodyPr/>
          <a:lstStyle/>
          <a:p>
            <a:r>
              <a:rPr lang="en-US"/>
              <a:t>Discussion</a:t>
            </a:r>
          </a:p>
        </p:txBody>
      </p:sp>
      <p:sp>
        <p:nvSpPr>
          <p:cNvPr id="3" name="Content Placeholder 2">
            <a:extLst>
              <a:ext uri="{FF2B5EF4-FFF2-40B4-BE49-F238E27FC236}">
                <a16:creationId xmlns:a16="http://schemas.microsoft.com/office/drawing/2014/main" id="{A689037A-5C30-732C-A552-9C1C49990ABA}"/>
              </a:ext>
            </a:extLst>
          </p:cNvPr>
          <p:cNvSpPr>
            <a:spLocks noGrp="1"/>
          </p:cNvSpPr>
          <p:nvPr>
            <p:ph sz="half" idx="1"/>
          </p:nvPr>
        </p:nvSpPr>
        <p:spPr>
          <a:xfrm>
            <a:off x="836243" y="1484478"/>
            <a:ext cx="10837597" cy="4278782"/>
          </a:xfrm>
        </p:spPr>
        <p:txBody>
          <a:bodyPr>
            <a:normAutofit fontScale="70000" lnSpcReduction="20000"/>
          </a:bodyPr>
          <a:lstStyle/>
          <a:p>
            <a:pPr marR="0">
              <a:lnSpc>
                <a:spcPct val="120000"/>
              </a:lnSpc>
              <a:spcBef>
                <a:spcPts val="0"/>
              </a:spcBef>
              <a:spcAft>
                <a:spcPts val="0"/>
              </a:spcAft>
              <a:buFont typeface="Wingdings 3" panose="05040102010807070707" pitchFamily="18" charset="2"/>
              <a:buChar char="}"/>
            </a:pPr>
            <a:r>
              <a:rPr lang="en-US" sz="3600">
                <a:effectLst/>
                <a:latin typeface="Lato" panose="020F0502020204030203" pitchFamily="34" charset="0"/>
                <a:ea typeface="Calibri" panose="020F0502020204030204" pitchFamily="34" charset="0"/>
                <a:cs typeface="Times New Roman" panose="02020603050405020304" pitchFamily="18" charset="0"/>
              </a:rPr>
              <a:t>Their use of ICT and the benefits they experience are hampered by accessibility issues.  </a:t>
            </a:r>
          </a:p>
          <a:p>
            <a:pPr marR="0">
              <a:lnSpc>
                <a:spcPct val="120000"/>
              </a:lnSpc>
              <a:spcBef>
                <a:spcPts val="0"/>
              </a:spcBef>
              <a:spcAft>
                <a:spcPts val="0"/>
              </a:spcAft>
              <a:buFont typeface="Wingdings 3" panose="05040102010807070707" pitchFamily="18" charset="2"/>
              <a:buChar char="}"/>
            </a:pPr>
            <a:r>
              <a:rPr lang="en-US" sz="3600">
                <a:latin typeface="Lato" panose="020F0502020204030203" pitchFamily="34" charset="0"/>
                <a:ea typeface="Calibri" panose="020F0502020204030204" pitchFamily="34" charset="0"/>
                <a:cs typeface="Times New Roman" panose="02020603050405020304" pitchFamily="18" charset="0"/>
              </a:rPr>
              <a:t>C</a:t>
            </a:r>
            <a:r>
              <a:rPr lang="en-US" sz="3600">
                <a:effectLst/>
                <a:latin typeface="Lato" panose="020F0502020204030203" pitchFamily="34" charset="0"/>
                <a:ea typeface="Calibri" panose="020F0502020204030204" pitchFamily="34" charset="0"/>
                <a:cs typeface="Times New Roman" panose="02020603050405020304" pitchFamily="18" charset="0"/>
              </a:rPr>
              <a:t>haracteristics of ICT that contributed to accessibility barriers for people with IDD:</a:t>
            </a:r>
          </a:p>
          <a:p>
            <a:pPr lvl="1">
              <a:lnSpc>
                <a:spcPct val="120000"/>
              </a:lnSpc>
              <a:spcBef>
                <a:spcPts val="0"/>
              </a:spcBef>
              <a:buClr>
                <a:schemeClr val="accent3"/>
              </a:buClr>
              <a:buFont typeface="Wingdings" panose="05000000000000000000" pitchFamily="2" charset="2"/>
              <a:buChar char="Ø"/>
            </a:pPr>
            <a:r>
              <a:rPr lang="en-US" sz="3400">
                <a:effectLst/>
                <a:latin typeface="Lato" panose="020F0502020204030203" pitchFamily="34" charset="0"/>
                <a:ea typeface="Calibri" panose="020F0502020204030204" pitchFamily="34" charset="0"/>
                <a:cs typeface="Times New Roman" panose="02020603050405020304" pitchFamily="18" charset="0"/>
              </a:rPr>
              <a:t>The reliance on text-based content.</a:t>
            </a:r>
          </a:p>
          <a:p>
            <a:pPr lvl="1">
              <a:lnSpc>
                <a:spcPct val="120000"/>
              </a:lnSpc>
              <a:spcBef>
                <a:spcPts val="0"/>
              </a:spcBef>
              <a:buClr>
                <a:schemeClr val="accent3"/>
              </a:buClr>
              <a:buFont typeface="Wingdings" panose="05000000000000000000" pitchFamily="2" charset="2"/>
              <a:buChar char="Ø"/>
            </a:pPr>
            <a:r>
              <a:rPr lang="en-US" sz="3400">
                <a:effectLst/>
                <a:latin typeface="Lato" panose="020F0502020204030203" pitchFamily="34" charset="0"/>
                <a:ea typeface="Calibri" panose="020F0502020204030204" pitchFamily="34" charset="0"/>
                <a:cs typeface="Times New Roman" panose="02020603050405020304" pitchFamily="18" charset="0"/>
              </a:rPr>
              <a:t>The need to perform complex functions.</a:t>
            </a:r>
          </a:p>
          <a:p>
            <a:pPr lvl="1">
              <a:lnSpc>
                <a:spcPct val="120000"/>
              </a:lnSpc>
              <a:spcBef>
                <a:spcPts val="0"/>
              </a:spcBef>
              <a:buClr>
                <a:schemeClr val="accent3"/>
              </a:buClr>
              <a:buFont typeface="Wingdings" panose="05000000000000000000" pitchFamily="2" charset="2"/>
              <a:buChar char="Ø"/>
            </a:pPr>
            <a:r>
              <a:rPr lang="en-US" sz="3400">
                <a:effectLst/>
                <a:latin typeface="Lato" panose="020F0502020204030203" pitchFamily="34" charset="0"/>
                <a:ea typeface="Calibri" panose="020F0502020204030204" pitchFamily="34" charset="0"/>
                <a:cs typeface="Times New Roman" panose="02020603050405020304" pitchFamily="18" charset="0"/>
              </a:rPr>
              <a:t>Complex layouts.</a:t>
            </a:r>
            <a:endParaRPr lang="en-US" sz="3400">
              <a:latin typeface="Lato" panose="020F0502020204030203" pitchFamily="34" charset="0"/>
              <a:ea typeface="Calibri" panose="020F0502020204030204" pitchFamily="34" charset="0"/>
              <a:cs typeface="Times New Roman" panose="02020603050405020304" pitchFamily="18" charset="0"/>
            </a:endParaRPr>
          </a:p>
          <a:p>
            <a:pPr lvl="1">
              <a:lnSpc>
                <a:spcPct val="120000"/>
              </a:lnSpc>
              <a:spcBef>
                <a:spcPts val="0"/>
              </a:spcBef>
              <a:buClr>
                <a:schemeClr val="accent3"/>
              </a:buClr>
              <a:buFont typeface="Wingdings" panose="05000000000000000000" pitchFamily="2" charset="2"/>
              <a:buChar char="Ø"/>
            </a:pPr>
            <a:r>
              <a:rPr lang="en-US" sz="3400">
                <a:effectLst/>
                <a:latin typeface="Lato" panose="020F0502020204030203" pitchFamily="34" charset="0"/>
                <a:ea typeface="Calibri" panose="020F0502020204030204" pitchFamily="34" charset="0"/>
                <a:cs typeface="Times New Roman" panose="02020603050405020304" pitchFamily="18" charset="0"/>
              </a:rPr>
              <a:t>Changes in hardware or software.</a:t>
            </a:r>
          </a:p>
          <a:p>
            <a:pPr lvl="1">
              <a:lnSpc>
                <a:spcPct val="120000"/>
              </a:lnSpc>
              <a:spcBef>
                <a:spcPts val="0"/>
              </a:spcBef>
              <a:buClr>
                <a:schemeClr val="accent3"/>
              </a:buClr>
              <a:buFont typeface="Wingdings" panose="05000000000000000000" pitchFamily="2" charset="2"/>
              <a:buChar char="Ø"/>
            </a:pPr>
            <a:r>
              <a:rPr lang="en-US" sz="3400">
                <a:effectLst/>
                <a:latin typeface="Lato" panose="020F0502020204030203" pitchFamily="34" charset="0"/>
                <a:ea typeface="Calibri" panose="020F0502020204030204" pitchFamily="34" charset="0"/>
                <a:cs typeface="Times New Roman" panose="02020603050405020304" pitchFamily="18" charset="0"/>
              </a:rPr>
              <a:t>Need for manual dexterity</a:t>
            </a:r>
          </a:p>
          <a:p>
            <a:pPr>
              <a:lnSpc>
                <a:spcPct val="120000"/>
              </a:lnSpc>
              <a:spcBef>
                <a:spcPts val="0"/>
              </a:spcBef>
              <a:buFont typeface="Wingdings 3" panose="05040102010807070707" pitchFamily="18" charset="2"/>
              <a:buChar char="}"/>
            </a:pPr>
            <a:r>
              <a:rPr lang="en-US" sz="3600">
                <a:effectLst/>
                <a:latin typeface="Lato" panose="020F0502020204030203" pitchFamily="34" charset="0"/>
                <a:ea typeface="Calibri" panose="020F0502020204030204" pitchFamily="34" charset="0"/>
                <a:cs typeface="Times New Roman" panose="02020603050405020304" pitchFamily="18" charset="0"/>
              </a:rPr>
              <a:t>Current accessibility tools are not always helpful in overcoming barriers.   </a:t>
            </a:r>
          </a:p>
          <a:p>
            <a:pPr marL="0" marR="0" lvl="0" indent="0" algn="just">
              <a:spcBef>
                <a:spcPts val="0"/>
              </a:spcBef>
              <a:spcAft>
                <a:spcPts val="0"/>
              </a:spcAft>
              <a:buClr>
                <a:schemeClr val="accent3"/>
              </a:buClr>
              <a:buNone/>
            </a:pPr>
            <a:endParaRPr lang="en-US" sz="2400">
              <a:effectLst/>
              <a:latin typeface="Lato" panose="020F0502020204030203"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0"/>
              </a:spcAft>
              <a:buNone/>
            </a:pPr>
            <a:endParaRPr lang="en-US">
              <a:effectLst/>
              <a:latin typeface="Lato" panose="020F0502020204030203" pitchFamily="34" charset="0"/>
              <a:ea typeface="Calibri" panose="020F0502020204030204" pitchFamily="34" charset="0"/>
              <a:cs typeface="Times New Roman" panose="02020603050405020304" pitchFamily="18" charset="0"/>
            </a:endParaRPr>
          </a:p>
          <a:p>
            <a:pPr marL="0" lvl="1" indent="0">
              <a:lnSpc>
                <a:spcPts val="1800"/>
              </a:lnSpc>
              <a:spcBef>
                <a:spcPts val="0"/>
              </a:spcBef>
              <a:buNone/>
            </a:pPr>
            <a:endParaRPr lang="en-US" sz="1400">
              <a:effectLst/>
              <a:latin typeface="Lato"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6876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2A9A-0475-4F31-909F-5FF85D6BC880}"/>
              </a:ext>
            </a:extLst>
          </p:cNvPr>
          <p:cNvSpPr>
            <a:spLocks noGrp="1"/>
          </p:cNvSpPr>
          <p:nvPr>
            <p:ph type="title"/>
          </p:nvPr>
        </p:nvSpPr>
        <p:spPr>
          <a:xfrm>
            <a:off x="1338965" y="557119"/>
            <a:ext cx="9020175" cy="3848538"/>
          </a:xfrm>
        </p:spPr>
        <p:txBody>
          <a:bodyPr>
            <a:noAutofit/>
          </a:bodyPr>
          <a:lstStyle/>
          <a:p>
            <a:r>
              <a:rPr lang="en-US" sz="11000" spc="-1000"/>
              <a:t>Third Objective</a:t>
            </a:r>
          </a:p>
        </p:txBody>
      </p:sp>
      <p:sp>
        <p:nvSpPr>
          <p:cNvPr id="4" name="Rectangle 3">
            <a:extLst>
              <a:ext uri="{FF2B5EF4-FFF2-40B4-BE49-F238E27FC236}">
                <a16:creationId xmlns:a16="http://schemas.microsoft.com/office/drawing/2014/main" id="{BE401569-1068-4030-8963-71D58E3674BA}"/>
              </a:ext>
            </a:extLst>
          </p:cNvPr>
          <p:cNvSpPr/>
          <p:nvPr/>
        </p:nvSpPr>
        <p:spPr>
          <a:xfrm>
            <a:off x="3438488" y="4520714"/>
            <a:ext cx="5315023" cy="1323439"/>
          </a:xfrm>
          <a:prstGeom prst="rect">
            <a:avLst/>
          </a:prstGeom>
        </p:spPr>
        <p:txBody>
          <a:bodyPr wrap="square">
            <a:spAutoFit/>
          </a:bodyPr>
          <a:lstStyle/>
          <a:p>
            <a:pPr algn="ctr"/>
            <a:r>
              <a:rPr lang="en-US" sz="6000" b="1" baseline="30000">
                <a:solidFill>
                  <a:srgbClr val="302E79"/>
                </a:solidFill>
                <a:latin typeface="Montserrat" panose="00000500000000000000" pitchFamily="50" charset="0"/>
              </a:rPr>
              <a:t>Recommendations and Decision Tree</a:t>
            </a:r>
          </a:p>
        </p:txBody>
      </p:sp>
    </p:spTree>
    <p:extLst>
      <p:ext uri="{BB962C8B-B14F-4D97-AF65-F5344CB8AC3E}">
        <p14:creationId xmlns:p14="http://schemas.microsoft.com/office/powerpoint/2010/main" val="470527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8000" r="-3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377780" y="228371"/>
            <a:ext cx="11436439" cy="778630"/>
          </a:xfrm>
        </p:spPr>
        <p:txBody>
          <a:bodyPr>
            <a:normAutofit/>
          </a:bodyPr>
          <a:lstStyle/>
          <a:p>
            <a:r>
              <a:rPr lang="en-US"/>
              <a:t>Recommendations Overview</a:t>
            </a:r>
          </a:p>
        </p:txBody>
      </p:sp>
      <p:grpSp>
        <p:nvGrpSpPr>
          <p:cNvPr id="51" name="Group 50" descr="Recommendation 1">
            <a:extLst>
              <a:ext uri="{FF2B5EF4-FFF2-40B4-BE49-F238E27FC236}">
                <a16:creationId xmlns:a16="http://schemas.microsoft.com/office/drawing/2014/main" id="{49D9C513-9889-C1F7-5919-A643B2650CBB}"/>
              </a:ext>
            </a:extLst>
          </p:cNvPr>
          <p:cNvGrpSpPr/>
          <p:nvPr/>
        </p:nvGrpSpPr>
        <p:grpSpPr>
          <a:xfrm>
            <a:off x="1000807" y="1110658"/>
            <a:ext cx="2907323" cy="4345540"/>
            <a:chOff x="815104" y="1053621"/>
            <a:chExt cx="2907323" cy="4345540"/>
          </a:xfrm>
        </p:grpSpPr>
        <p:sp>
          <p:nvSpPr>
            <p:cNvPr id="2" name="Action Button: Blank 1">
              <a:hlinkClick r:id="" action="ppaction://noaction" highlightClick="1"/>
              <a:extLst>
                <a:ext uri="{FF2B5EF4-FFF2-40B4-BE49-F238E27FC236}">
                  <a16:creationId xmlns:a16="http://schemas.microsoft.com/office/drawing/2014/main" id="{D5C8526D-9443-6A0A-3FED-CC769EF3215E}"/>
                </a:ext>
              </a:extLst>
            </p:cNvPr>
            <p:cNvSpPr/>
            <p:nvPr/>
          </p:nvSpPr>
          <p:spPr>
            <a:xfrm>
              <a:off x="815104" y="1686143"/>
              <a:ext cx="2907323" cy="3713018"/>
            </a:xfrm>
            <a:prstGeom prst="actionButtonBlank">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Bef>
                  <a:spcPts val="0"/>
                </a:spcBef>
                <a:spcAft>
                  <a:spcPts val="800"/>
                </a:spcAft>
              </a:pPr>
              <a:r>
                <a:rPr lang="en-US" sz="1800" b="1">
                  <a:solidFill>
                    <a:srgbClr val="000033"/>
                  </a:solidFill>
                  <a:ea typeface="Calibri" panose="020F0502020204030204" pitchFamily="34" charset="0"/>
                  <a:cs typeface="Times New Roman" panose="02020603050405020304" pitchFamily="18" charset="0"/>
                </a:rPr>
                <a:t>Current WCAG guidelines need to specifically consider the needs of people with IDD</a:t>
              </a:r>
            </a:p>
          </p:txBody>
        </p:sp>
        <p:pic>
          <p:nvPicPr>
            <p:cNvPr id="10" name="Graphic 9" descr="Badge 1 with solid fill">
              <a:extLst>
                <a:ext uri="{FF2B5EF4-FFF2-40B4-BE49-F238E27FC236}">
                  <a16:creationId xmlns:a16="http://schemas.microsoft.com/office/drawing/2014/main" id="{A48AC930-FA36-6246-B791-8749ABB731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1565" y="1053621"/>
              <a:ext cx="914400" cy="914400"/>
            </a:xfrm>
            <a:prstGeom prst="rect">
              <a:avLst/>
            </a:prstGeom>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4C749AB5-661E-590C-ABA8-0B4A432D92A0}"/>
                    </a:ext>
                    <a:ext uri="{C183D7F6-B498-43B3-948B-1728B52AA6E4}">
                      <adec:decorative xmlns:adec="http://schemas.microsoft.com/office/drawing/2017/decorative" val="1"/>
                    </a:ext>
                  </a:extLst>
                </p14:cNvPr>
                <p14:cNvContentPartPr/>
                <p14:nvPr/>
              </p14:nvContentPartPr>
              <p14:xfrm>
                <a:off x="2192411" y="1343051"/>
                <a:ext cx="110160" cy="74880"/>
              </p14:xfrm>
            </p:contentPart>
          </mc:Choice>
          <mc:Fallback xmlns="">
            <p:pic>
              <p:nvPicPr>
                <p:cNvPr id="18" name="Ink 17">
                  <a:extLst>
                    <a:ext uri="{FF2B5EF4-FFF2-40B4-BE49-F238E27FC236}">
                      <a16:creationId xmlns:a16="http://schemas.microsoft.com/office/drawing/2014/main" id="{4C749AB5-661E-590C-ABA8-0B4A432D92A0}"/>
                    </a:ext>
                    <a:ext uri="{C183D7F6-B498-43B3-948B-1728B52AA6E4}">
                      <adec:decorative xmlns:adec="http://schemas.microsoft.com/office/drawing/2017/decorative" val="1"/>
                    </a:ext>
                  </a:extLst>
                </p:cNvPr>
                <p:cNvPicPr/>
                <p:nvPr/>
              </p:nvPicPr>
              <p:blipFill>
                <a:blip r:embed="rId7"/>
                <a:stretch>
                  <a:fillRect/>
                </a:stretch>
              </p:blipFill>
              <p:spPr>
                <a:xfrm>
                  <a:off x="2186271" y="1336931"/>
                  <a:ext cx="1224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107A1BA2-2D6B-A274-ABE2-CCE191659F8B}"/>
                    </a:ext>
                    <a:ext uri="{C183D7F6-B498-43B3-948B-1728B52AA6E4}">
                      <adec:decorative xmlns:adec="http://schemas.microsoft.com/office/drawing/2017/decorative" val="1"/>
                    </a:ext>
                  </a:extLst>
                </p14:cNvPr>
                <p14:cNvContentPartPr/>
                <p14:nvPr/>
              </p14:nvContentPartPr>
              <p14:xfrm>
                <a:off x="2274306" y="1408839"/>
                <a:ext cx="11160" cy="235800"/>
              </p14:xfrm>
            </p:contentPart>
          </mc:Choice>
          <mc:Fallback xmlns="">
            <p:pic>
              <p:nvPicPr>
                <p:cNvPr id="20" name="Ink 19">
                  <a:extLst>
                    <a:ext uri="{FF2B5EF4-FFF2-40B4-BE49-F238E27FC236}">
                      <a16:creationId xmlns:a16="http://schemas.microsoft.com/office/drawing/2014/main" id="{107A1BA2-2D6B-A274-ABE2-CCE191659F8B}"/>
                    </a:ext>
                    <a:ext uri="{C183D7F6-B498-43B3-948B-1728B52AA6E4}">
                      <adec:decorative xmlns:adec="http://schemas.microsoft.com/office/drawing/2017/decorative" val="1"/>
                    </a:ext>
                  </a:extLst>
                </p:cNvPr>
                <p:cNvPicPr/>
                <p:nvPr/>
              </p:nvPicPr>
              <p:blipFill>
                <a:blip r:embed="rId9"/>
                <a:stretch>
                  <a:fillRect/>
                </a:stretch>
              </p:blipFill>
              <p:spPr>
                <a:xfrm>
                  <a:off x="2256868" y="1390839"/>
                  <a:ext cx="45686"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141B28C-7DE2-D228-AAC4-8FAE7374D80C}"/>
                    </a:ext>
                    <a:ext uri="{C183D7F6-B498-43B3-948B-1728B52AA6E4}">
                      <adec:decorative xmlns:adec="http://schemas.microsoft.com/office/drawing/2017/decorative" val="1"/>
                    </a:ext>
                  </a:extLst>
                </p14:cNvPr>
                <p14:cNvContentPartPr/>
                <p14:nvPr/>
              </p14:nvContentPartPr>
              <p14:xfrm>
                <a:off x="2195106" y="1354119"/>
                <a:ext cx="95760" cy="45000"/>
              </p14:xfrm>
            </p:contentPart>
          </mc:Choice>
          <mc:Fallback xmlns="">
            <p:pic>
              <p:nvPicPr>
                <p:cNvPr id="21" name="Ink 20">
                  <a:extLst>
                    <a:ext uri="{FF2B5EF4-FFF2-40B4-BE49-F238E27FC236}">
                      <a16:creationId xmlns:a16="http://schemas.microsoft.com/office/drawing/2014/main" id="{4141B28C-7DE2-D228-AAC4-8FAE7374D80C}"/>
                    </a:ext>
                    <a:ext uri="{C183D7F6-B498-43B3-948B-1728B52AA6E4}">
                      <adec:decorative xmlns:adec="http://schemas.microsoft.com/office/drawing/2017/decorative" val="1"/>
                    </a:ext>
                  </a:extLst>
                </p:cNvPr>
                <p:cNvPicPr/>
                <p:nvPr/>
              </p:nvPicPr>
              <p:blipFill>
                <a:blip r:embed="rId11"/>
                <a:stretch>
                  <a:fillRect/>
                </a:stretch>
              </p:blipFill>
              <p:spPr>
                <a:xfrm>
                  <a:off x="2177106" y="1336119"/>
                  <a:ext cx="131400" cy="80640"/>
                </a:xfrm>
                <a:prstGeom prst="rect">
                  <a:avLst/>
                </a:prstGeom>
              </p:spPr>
            </p:pic>
          </mc:Fallback>
        </mc:AlternateContent>
      </p:grpSp>
      <p:grpSp>
        <p:nvGrpSpPr>
          <p:cNvPr id="4" name="Group 3" descr="Recommendation 2&#10;">
            <a:extLst>
              <a:ext uri="{FF2B5EF4-FFF2-40B4-BE49-F238E27FC236}">
                <a16:creationId xmlns:a16="http://schemas.microsoft.com/office/drawing/2014/main" id="{A581B1E1-DD7D-1DAE-0215-B1B26CE203E6}"/>
              </a:ext>
            </a:extLst>
          </p:cNvPr>
          <p:cNvGrpSpPr/>
          <p:nvPr/>
        </p:nvGrpSpPr>
        <p:grpSpPr>
          <a:xfrm>
            <a:off x="4396187" y="1493438"/>
            <a:ext cx="3337227" cy="4122082"/>
            <a:chOff x="4183784" y="1277079"/>
            <a:chExt cx="3337227" cy="4122082"/>
          </a:xfrm>
        </p:grpSpPr>
        <p:sp>
          <p:nvSpPr>
            <p:cNvPr id="6" name="Oval 5">
              <a:extLst>
                <a:ext uri="{FF2B5EF4-FFF2-40B4-BE49-F238E27FC236}">
                  <a16:creationId xmlns:a16="http://schemas.microsoft.com/office/drawing/2014/main" id="{5945BCA1-D806-82C5-0DFF-86FD0BF1892E}"/>
                </a:ext>
              </a:extLst>
            </p:cNvPr>
            <p:cNvSpPr/>
            <p:nvPr/>
          </p:nvSpPr>
          <p:spPr>
            <a:xfrm>
              <a:off x="4183784" y="1968021"/>
              <a:ext cx="3337227" cy="343114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Bef>
                  <a:spcPts val="0"/>
                </a:spcBef>
              </a:pPr>
              <a:r>
                <a:rPr lang="en-US" sz="1800" b="1">
                  <a:solidFill>
                    <a:srgbClr val="000033"/>
                  </a:solidFill>
                  <a:ea typeface="Calibri" panose="020F0502020204030204" pitchFamily="34" charset="0"/>
                  <a:cs typeface="Times New Roman" panose="02020603050405020304" pitchFamily="18" charset="0"/>
                </a:rPr>
                <a:t>Development of guidelines on development and updating of hardware and software technology</a:t>
              </a:r>
            </a:p>
          </p:txBody>
        </p:sp>
        <p:pic>
          <p:nvPicPr>
            <p:cNvPr id="14" name="Graphic 13" descr="Badge with solid fill">
              <a:extLst>
                <a:ext uri="{FF2B5EF4-FFF2-40B4-BE49-F238E27FC236}">
                  <a16:creationId xmlns:a16="http://schemas.microsoft.com/office/drawing/2014/main" id="{C97EB785-4DBF-2B93-D314-AB8E839E94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33344" y="1277079"/>
              <a:ext cx="914400" cy="914400"/>
            </a:xfrm>
            <a:prstGeom prst="rect">
              <a:avLst/>
            </a:prstGeom>
          </p:spPr>
        </p:pic>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571649A4-6882-E084-E2FE-84D8C0979CDE}"/>
                    </a:ext>
                    <a:ext uri="{C183D7F6-B498-43B3-948B-1728B52AA6E4}">
                      <adec:decorative xmlns:adec="http://schemas.microsoft.com/office/drawing/2017/decorative" val="1"/>
                    </a:ext>
                  </a:extLst>
                </p14:cNvPr>
                <p14:cNvContentPartPr/>
                <p14:nvPr/>
              </p14:nvContentPartPr>
              <p14:xfrm>
                <a:off x="5925932" y="1584055"/>
                <a:ext cx="30240" cy="137160"/>
              </p14:xfrm>
            </p:contentPart>
          </mc:Choice>
          <mc:Fallback xmlns="">
            <p:pic>
              <p:nvPicPr>
                <p:cNvPr id="40" name="Ink 39">
                  <a:extLst>
                    <a:ext uri="{FF2B5EF4-FFF2-40B4-BE49-F238E27FC236}">
                      <a16:creationId xmlns:a16="http://schemas.microsoft.com/office/drawing/2014/main" id="{571649A4-6882-E084-E2FE-84D8C0979CDE}"/>
                    </a:ext>
                    <a:ext uri="{C183D7F6-B498-43B3-948B-1728B52AA6E4}">
                      <adec:decorative xmlns:adec="http://schemas.microsoft.com/office/drawing/2017/decorative" val="1"/>
                    </a:ext>
                  </a:extLst>
                </p:cNvPr>
                <p:cNvPicPr/>
                <p:nvPr/>
              </p:nvPicPr>
              <p:blipFill>
                <a:blip r:embed="rId15"/>
                <a:stretch>
                  <a:fillRect/>
                </a:stretch>
              </p:blipFill>
              <p:spPr>
                <a:xfrm>
                  <a:off x="5916932" y="1575055"/>
                  <a:ext cx="478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5" name="Ink 44">
                  <a:extLst>
                    <a:ext uri="{FF2B5EF4-FFF2-40B4-BE49-F238E27FC236}">
                      <a16:creationId xmlns:a16="http://schemas.microsoft.com/office/drawing/2014/main" id="{08148AE3-8735-1745-3143-4C95BA77506D}"/>
                    </a:ext>
                    <a:ext uri="{C183D7F6-B498-43B3-948B-1728B52AA6E4}">
                      <adec:decorative xmlns:adec="http://schemas.microsoft.com/office/drawing/2017/decorative" val="1"/>
                    </a:ext>
                  </a:extLst>
                </p14:cNvPr>
                <p14:cNvContentPartPr/>
                <p14:nvPr/>
              </p14:nvContentPartPr>
              <p14:xfrm>
                <a:off x="5941772" y="1599895"/>
                <a:ext cx="31320" cy="132120"/>
              </p14:xfrm>
            </p:contentPart>
          </mc:Choice>
          <mc:Fallback xmlns="">
            <p:pic>
              <p:nvPicPr>
                <p:cNvPr id="45" name="Ink 44">
                  <a:extLst>
                    <a:ext uri="{FF2B5EF4-FFF2-40B4-BE49-F238E27FC236}">
                      <a16:creationId xmlns:a16="http://schemas.microsoft.com/office/drawing/2014/main" id="{08148AE3-8735-1745-3143-4C95BA77506D}"/>
                    </a:ext>
                    <a:ext uri="{C183D7F6-B498-43B3-948B-1728B52AA6E4}">
                      <adec:decorative xmlns:adec="http://schemas.microsoft.com/office/drawing/2017/decorative" val="1"/>
                    </a:ext>
                  </a:extLst>
                </p:cNvPr>
                <p:cNvPicPr/>
                <p:nvPr/>
              </p:nvPicPr>
              <p:blipFill>
                <a:blip r:embed="rId17"/>
                <a:stretch>
                  <a:fillRect/>
                </a:stretch>
              </p:blipFill>
              <p:spPr>
                <a:xfrm>
                  <a:off x="5932772" y="1590895"/>
                  <a:ext cx="489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8" name="Ink 57">
                  <a:extLst>
                    <a:ext uri="{FF2B5EF4-FFF2-40B4-BE49-F238E27FC236}">
                      <a16:creationId xmlns:a16="http://schemas.microsoft.com/office/drawing/2014/main" id="{50702F46-51D2-40C3-3798-E4F55AC3BC92}"/>
                    </a:ext>
                    <a:ext uri="{C183D7F6-B498-43B3-948B-1728B52AA6E4}">
                      <adec:decorative xmlns:adec="http://schemas.microsoft.com/office/drawing/2017/decorative" val="1"/>
                    </a:ext>
                  </a:extLst>
                </p14:cNvPr>
                <p14:cNvContentPartPr/>
                <p14:nvPr/>
              </p14:nvContentPartPr>
              <p14:xfrm>
                <a:off x="5834132" y="1595575"/>
                <a:ext cx="64800" cy="20520"/>
              </p14:xfrm>
            </p:contentPart>
          </mc:Choice>
          <mc:Fallback xmlns="">
            <p:pic>
              <p:nvPicPr>
                <p:cNvPr id="58" name="Ink 57">
                  <a:extLst>
                    <a:ext uri="{FF2B5EF4-FFF2-40B4-BE49-F238E27FC236}">
                      <a16:creationId xmlns:a16="http://schemas.microsoft.com/office/drawing/2014/main" id="{50702F46-51D2-40C3-3798-E4F55AC3BC92}"/>
                    </a:ext>
                    <a:ext uri="{C183D7F6-B498-43B3-948B-1728B52AA6E4}">
                      <adec:decorative xmlns:adec="http://schemas.microsoft.com/office/drawing/2017/decorative" val="1"/>
                    </a:ext>
                  </a:extLst>
                </p:cNvPr>
                <p:cNvPicPr/>
                <p:nvPr/>
              </p:nvPicPr>
              <p:blipFill>
                <a:blip r:embed="rId19"/>
                <a:stretch>
                  <a:fillRect/>
                </a:stretch>
              </p:blipFill>
              <p:spPr>
                <a:xfrm>
                  <a:off x="5825132" y="1586730"/>
                  <a:ext cx="82440" cy="3785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4" name="Ink 63">
                  <a:extLst>
                    <a:ext uri="{FF2B5EF4-FFF2-40B4-BE49-F238E27FC236}">
                      <a16:creationId xmlns:a16="http://schemas.microsoft.com/office/drawing/2014/main" id="{7D6655A7-5594-915D-9626-7FFE13B98431}"/>
                    </a:ext>
                    <a:ext uri="{C183D7F6-B498-43B3-948B-1728B52AA6E4}">
                      <adec:decorative xmlns:adec="http://schemas.microsoft.com/office/drawing/2017/decorative" val="1"/>
                    </a:ext>
                  </a:extLst>
                </p14:cNvPr>
                <p14:cNvContentPartPr/>
                <p14:nvPr/>
              </p14:nvContentPartPr>
              <p14:xfrm>
                <a:off x="5841332" y="1874575"/>
                <a:ext cx="77400" cy="10800"/>
              </p14:xfrm>
            </p:contentPart>
          </mc:Choice>
          <mc:Fallback xmlns="">
            <p:pic>
              <p:nvPicPr>
                <p:cNvPr id="64" name="Ink 63">
                  <a:extLst>
                    <a:ext uri="{FF2B5EF4-FFF2-40B4-BE49-F238E27FC236}">
                      <a16:creationId xmlns:a16="http://schemas.microsoft.com/office/drawing/2014/main" id="{7D6655A7-5594-915D-9626-7FFE13B98431}"/>
                    </a:ext>
                    <a:ext uri="{C183D7F6-B498-43B3-948B-1728B52AA6E4}">
                      <adec:decorative xmlns:adec="http://schemas.microsoft.com/office/drawing/2017/decorative" val="1"/>
                    </a:ext>
                  </a:extLst>
                </p:cNvPr>
                <p:cNvPicPr/>
                <p:nvPr/>
              </p:nvPicPr>
              <p:blipFill>
                <a:blip r:embed="rId21"/>
                <a:stretch>
                  <a:fillRect/>
                </a:stretch>
              </p:blipFill>
              <p:spPr>
                <a:xfrm>
                  <a:off x="5832332" y="1865575"/>
                  <a:ext cx="95040" cy="28440"/>
                </a:xfrm>
                <a:prstGeom prst="rect">
                  <a:avLst/>
                </a:prstGeom>
              </p:spPr>
            </p:pic>
          </mc:Fallback>
        </mc:AlternateContent>
        <p:grpSp>
          <p:nvGrpSpPr>
            <p:cNvPr id="78" name="Group 77">
              <a:extLst>
                <a:ext uri="{FF2B5EF4-FFF2-40B4-BE49-F238E27FC236}">
                  <a16:creationId xmlns:a16="http://schemas.microsoft.com/office/drawing/2014/main" id="{C9D16358-EDC8-8CBC-6AEA-31ED16F17BF2}"/>
                </a:ext>
                <a:ext uri="{C183D7F6-B498-43B3-948B-1728B52AA6E4}">
                  <adec:decorative xmlns:adec="http://schemas.microsoft.com/office/drawing/2017/decorative" val="1"/>
                </a:ext>
              </a:extLst>
            </p:cNvPr>
            <p:cNvGrpSpPr/>
            <p:nvPr/>
          </p:nvGrpSpPr>
          <p:grpSpPr>
            <a:xfrm>
              <a:off x="5801012" y="1580455"/>
              <a:ext cx="185760" cy="307440"/>
              <a:chOff x="5801012" y="1580455"/>
              <a:chExt cx="185760" cy="307440"/>
            </a:xfrm>
          </p:grpSpPr>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4316175F-967A-3927-DAE3-4B5CAA0F8EA1}"/>
                      </a:ext>
                    </a:extLst>
                  </p14:cNvPr>
                  <p14:cNvContentPartPr/>
                  <p14:nvPr/>
                </p14:nvContentPartPr>
                <p14:xfrm>
                  <a:off x="5805692" y="1724815"/>
                  <a:ext cx="129240" cy="163080"/>
                </p14:xfrm>
              </p:contentPart>
            </mc:Choice>
            <mc:Fallback xmlns="">
              <p:pic>
                <p:nvPicPr>
                  <p:cNvPr id="37" name="Ink 36">
                    <a:extLst>
                      <a:ext uri="{FF2B5EF4-FFF2-40B4-BE49-F238E27FC236}">
                        <a16:creationId xmlns:a16="http://schemas.microsoft.com/office/drawing/2014/main" id="{4316175F-967A-3927-DAE3-4B5CAA0F8EA1}"/>
                      </a:ext>
                    </a:extLst>
                  </p:cNvPr>
                  <p:cNvPicPr/>
                  <p:nvPr/>
                </p:nvPicPr>
                <p:blipFill>
                  <a:blip r:embed="rId23"/>
                  <a:stretch>
                    <a:fillRect/>
                  </a:stretch>
                </p:blipFill>
                <p:spPr>
                  <a:xfrm>
                    <a:off x="5796667" y="1715815"/>
                    <a:ext cx="146929"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52FFC5A0-D297-D5FD-256E-F248FC6786BD}"/>
                      </a:ext>
                    </a:extLst>
                  </p14:cNvPr>
                  <p14:cNvContentPartPr/>
                  <p14:nvPr/>
                </p14:nvContentPartPr>
                <p14:xfrm>
                  <a:off x="5832692" y="1874215"/>
                  <a:ext cx="122040" cy="2880"/>
                </p14:xfrm>
              </p:contentPart>
            </mc:Choice>
            <mc:Fallback xmlns="">
              <p:pic>
                <p:nvPicPr>
                  <p:cNvPr id="38" name="Ink 37">
                    <a:extLst>
                      <a:ext uri="{FF2B5EF4-FFF2-40B4-BE49-F238E27FC236}">
                        <a16:creationId xmlns:a16="http://schemas.microsoft.com/office/drawing/2014/main" id="{52FFC5A0-D297-D5FD-256E-F248FC6786BD}"/>
                      </a:ext>
                    </a:extLst>
                  </p:cNvPr>
                  <p:cNvPicPr/>
                  <p:nvPr/>
                </p:nvPicPr>
                <p:blipFill>
                  <a:blip r:embed="rId25"/>
                  <a:stretch>
                    <a:fillRect/>
                  </a:stretch>
                </p:blipFill>
                <p:spPr>
                  <a:xfrm>
                    <a:off x="5823692" y="1865215"/>
                    <a:ext cx="1396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2" name="Ink 41">
                    <a:extLst>
                      <a:ext uri="{FF2B5EF4-FFF2-40B4-BE49-F238E27FC236}">
                        <a16:creationId xmlns:a16="http://schemas.microsoft.com/office/drawing/2014/main" id="{3FFA544B-5C14-BA7C-7056-B1C7387053E4}"/>
                      </a:ext>
                    </a:extLst>
                  </p14:cNvPr>
                  <p14:cNvContentPartPr/>
                  <p14:nvPr/>
                </p14:nvContentPartPr>
                <p14:xfrm>
                  <a:off x="5801012" y="1598095"/>
                  <a:ext cx="144720" cy="272880"/>
                </p14:xfrm>
              </p:contentPart>
            </mc:Choice>
            <mc:Fallback xmlns="">
              <p:pic>
                <p:nvPicPr>
                  <p:cNvPr id="42" name="Ink 41">
                    <a:extLst>
                      <a:ext uri="{FF2B5EF4-FFF2-40B4-BE49-F238E27FC236}">
                        <a16:creationId xmlns:a16="http://schemas.microsoft.com/office/drawing/2014/main" id="{3FFA544B-5C14-BA7C-7056-B1C7387053E4}"/>
                      </a:ext>
                    </a:extLst>
                  </p:cNvPr>
                  <p:cNvPicPr/>
                  <p:nvPr/>
                </p:nvPicPr>
                <p:blipFill>
                  <a:blip r:embed="rId27"/>
                  <a:stretch>
                    <a:fillRect/>
                  </a:stretch>
                </p:blipFill>
                <p:spPr>
                  <a:xfrm>
                    <a:off x="5792012" y="1589095"/>
                    <a:ext cx="1623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3" name="Ink 42">
                    <a:extLst>
                      <a:ext uri="{FF2B5EF4-FFF2-40B4-BE49-F238E27FC236}">
                        <a16:creationId xmlns:a16="http://schemas.microsoft.com/office/drawing/2014/main" id="{58696D2D-AC6C-BEA6-5CB7-C037CF566219}"/>
                      </a:ext>
                    </a:extLst>
                  </p14:cNvPr>
                  <p14:cNvContentPartPr/>
                  <p14:nvPr/>
                </p14:nvContentPartPr>
                <p14:xfrm>
                  <a:off x="5816852" y="1812655"/>
                  <a:ext cx="14400" cy="37440"/>
                </p14:xfrm>
              </p:contentPart>
            </mc:Choice>
            <mc:Fallback xmlns="">
              <p:pic>
                <p:nvPicPr>
                  <p:cNvPr id="43" name="Ink 42">
                    <a:extLst>
                      <a:ext uri="{FF2B5EF4-FFF2-40B4-BE49-F238E27FC236}">
                        <a16:creationId xmlns:a16="http://schemas.microsoft.com/office/drawing/2014/main" id="{58696D2D-AC6C-BEA6-5CB7-C037CF566219}"/>
                      </a:ext>
                    </a:extLst>
                  </p:cNvPr>
                  <p:cNvPicPr/>
                  <p:nvPr/>
                </p:nvPicPr>
                <p:blipFill>
                  <a:blip r:embed="rId29"/>
                  <a:stretch>
                    <a:fillRect/>
                  </a:stretch>
                </p:blipFill>
                <p:spPr>
                  <a:xfrm>
                    <a:off x="5807852" y="1803568"/>
                    <a:ext cx="32040" cy="5525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9" name="Ink 48">
                    <a:extLst>
                      <a:ext uri="{FF2B5EF4-FFF2-40B4-BE49-F238E27FC236}">
                        <a16:creationId xmlns:a16="http://schemas.microsoft.com/office/drawing/2014/main" id="{ADD24B4A-9936-95E5-5D33-500A50AB350C}"/>
                      </a:ext>
                    </a:extLst>
                  </p14:cNvPr>
                  <p14:cNvContentPartPr/>
                  <p14:nvPr/>
                </p14:nvContentPartPr>
                <p14:xfrm>
                  <a:off x="5827292" y="1865575"/>
                  <a:ext cx="159480" cy="12240"/>
                </p14:xfrm>
              </p:contentPart>
            </mc:Choice>
            <mc:Fallback xmlns="">
              <p:pic>
                <p:nvPicPr>
                  <p:cNvPr id="49" name="Ink 48">
                    <a:extLst>
                      <a:ext uri="{FF2B5EF4-FFF2-40B4-BE49-F238E27FC236}">
                        <a16:creationId xmlns:a16="http://schemas.microsoft.com/office/drawing/2014/main" id="{ADD24B4A-9936-95E5-5D33-500A50AB350C}"/>
                      </a:ext>
                    </a:extLst>
                  </p:cNvPr>
                  <p:cNvPicPr/>
                  <p:nvPr/>
                </p:nvPicPr>
                <p:blipFill>
                  <a:blip r:embed="rId31"/>
                  <a:stretch>
                    <a:fillRect/>
                  </a:stretch>
                </p:blipFill>
                <p:spPr>
                  <a:xfrm>
                    <a:off x="5818272" y="1856575"/>
                    <a:ext cx="1771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0" name="Ink 49">
                    <a:extLst>
                      <a:ext uri="{FF2B5EF4-FFF2-40B4-BE49-F238E27FC236}">
                        <a16:creationId xmlns:a16="http://schemas.microsoft.com/office/drawing/2014/main" id="{7A0E909C-D1A4-C948-A5E2-23910D62BBB1}"/>
                      </a:ext>
                    </a:extLst>
                  </p14:cNvPr>
                  <p14:cNvContentPartPr/>
                  <p14:nvPr/>
                </p14:nvContentPartPr>
                <p14:xfrm>
                  <a:off x="5896052" y="1580455"/>
                  <a:ext cx="37440" cy="28800"/>
                </p14:xfrm>
              </p:contentPart>
            </mc:Choice>
            <mc:Fallback xmlns="">
              <p:pic>
                <p:nvPicPr>
                  <p:cNvPr id="50" name="Ink 49">
                    <a:extLst>
                      <a:ext uri="{FF2B5EF4-FFF2-40B4-BE49-F238E27FC236}">
                        <a16:creationId xmlns:a16="http://schemas.microsoft.com/office/drawing/2014/main" id="{7A0E909C-D1A4-C948-A5E2-23910D62BBB1}"/>
                      </a:ext>
                    </a:extLst>
                  </p:cNvPr>
                  <p:cNvPicPr/>
                  <p:nvPr/>
                </p:nvPicPr>
                <p:blipFill>
                  <a:blip r:embed="rId33"/>
                  <a:stretch>
                    <a:fillRect/>
                  </a:stretch>
                </p:blipFill>
                <p:spPr>
                  <a:xfrm>
                    <a:off x="5887052" y="1571455"/>
                    <a:ext cx="550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3" name="Ink 52">
                    <a:extLst>
                      <a:ext uri="{FF2B5EF4-FFF2-40B4-BE49-F238E27FC236}">
                        <a16:creationId xmlns:a16="http://schemas.microsoft.com/office/drawing/2014/main" id="{1FA961FA-7BC4-525A-304C-7E78C35FB40F}"/>
                      </a:ext>
                    </a:extLst>
                  </p14:cNvPr>
                  <p14:cNvContentPartPr/>
                  <p14:nvPr/>
                </p14:nvContentPartPr>
                <p14:xfrm>
                  <a:off x="5815052" y="1876375"/>
                  <a:ext cx="3960" cy="3600"/>
                </p14:xfrm>
              </p:contentPart>
            </mc:Choice>
            <mc:Fallback xmlns="">
              <p:pic>
                <p:nvPicPr>
                  <p:cNvPr id="53" name="Ink 52">
                    <a:extLst>
                      <a:ext uri="{FF2B5EF4-FFF2-40B4-BE49-F238E27FC236}">
                        <a16:creationId xmlns:a16="http://schemas.microsoft.com/office/drawing/2014/main" id="{1FA961FA-7BC4-525A-304C-7E78C35FB40F}"/>
                      </a:ext>
                    </a:extLst>
                  </p:cNvPr>
                  <p:cNvPicPr/>
                  <p:nvPr/>
                </p:nvPicPr>
                <p:blipFill>
                  <a:blip r:embed="rId35"/>
                  <a:stretch>
                    <a:fillRect/>
                  </a:stretch>
                </p:blipFill>
                <p:spPr>
                  <a:xfrm>
                    <a:off x="5806052" y="1866375"/>
                    <a:ext cx="21600" cy="23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4" name="Ink 53">
                    <a:extLst>
                      <a:ext uri="{FF2B5EF4-FFF2-40B4-BE49-F238E27FC236}">
                        <a16:creationId xmlns:a16="http://schemas.microsoft.com/office/drawing/2014/main" id="{CA9D4DCF-CEAF-3267-3D22-6E71B25E3DD9}"/>
                      </a:ext>
                    </a:extLst>
                  </p14:cNvPr>
                  <p14:cNvContentPartPr/>
                  <p14:nvPr/>
                </p14:nvContentPartPr>
                <p14:xfrm>
                  <a:off x="5804252" y="1883215"/>
                  <a:ext cx="48240" cy="2160"/>
                </p14:xfrm>
              </p:contentPart>
            </mc:Choice>
            <mc:Fallback xmlns="">
              <p:pic>
                <p:nvPicPr>
                  <p:cNvPr id="54" name="Ink 53">
                    <a:extLst>
                      <a:ext uri="{FF2B5EF4-FFF2-40B4-BE49-F238E27FC236}">
                        <a16:creationId xmlns:a16="http://schemas.microsoft.com/office/drawing/2014/main" id="{CA9D4DCF-CEAF-3267-3D22-6E71B25E3DD9}"/>
                      </a:ext>
                    </a:extLst>
                  </p:cNvPr>
                  <p:cNvPicPr/>
                  <p:nvPr/>
                </p:nvPicPr>
                <p:blipFill>
                  <a:blip r:embed="rId37"/>
                  <a:stretch>
                    <a:fillRect/>
                  </a:stretch>
                </p:blipFill>
                <p:spPr>
                  <a:xfrm>
                    <a:off x="5795252" y="1874215"/>
                    <a:ext cx="658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6" name="Ink 55">
                    <a:extLst>
                      <a:ext uri="{FF2B5EF4-FFF2-40B4-BE49-F238E27FC236}">
                        <a16:creationId xmlns:a16="http://schemas.microsoft.com/office/drawing/2014/main" id="{9C482EA0-E983-192B-0D0D-529562DAD396}"/>
                      </a:ext>
                    </a:extLst>
                  </p14:cNvPr>
                  <p14:cNvContentPartPr/>
                  <p14:nvPr/>
                </p14:nvContentPartPr>
                <p14:xfrm>
                  <a:off x="5906492" y="1879615"/>
                  <a:ext cx="68400" cy="5760"/>
                </p14:xfrm>
              </p:contentPart>
            </mc:Choice>
            <mc:Fallback xmlns="">
              <p:pic>
                <p:nvPicPr>
                  <p:cNvPr id="56" name="Ink 55">
                    <a:extLst>
                      <a:ext uri="{FF2B5EF4-FFF2-40B4-BE49-F238E27FC236}">
                        <a16:creationId xmlns:a16="http://schemas.microsoft.com/office/drawing/2014/main" id="{9C482EA0-E983-192B-0D0D-529562DAD396}"/>
                      </a:ext>
                    </a:extLst>
                  </p:cNvPr>
                  <p:cNvPicPr/>
                  <p:nvPr/>
                </p:nvPicPr>
                <p:blipFill>
                  <a:blip r:embed="rId39"/>
                  <a:stretch>
                    <a:fillRect/>
                  </a:stretch>
                </p:blipFill>
                <p:spPr>
                  <a:xfrm>
                    <a:off x="5897492" y="1870615"/>
                    <a:ext cx="860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199E3C45-4FA2-A4BC-497B-A3B7E8381E0C}"/>
                      </a:ext>
                    </a:extLst>
                  </p14:cNvPr>
                  <p14:cNvContentPartPr/>
                  <p14:nvPr/>
                </p14:nvContentPartPr>
                <p14:xfrm>
                  <a:off x="5815052" y="1596295"/>
                  <a:ext cx="60120" cy="26640"/>
                </p14:xfrm>
              </p:contentPart>
            </mc:Choice>
            <mc:Fallback xmlns="">
              <p:pic>
                <p:nvPicPr>
                  <p:cNvPr id="33" name="Ink 32">
                    <a:extLst>
                      <a:ext uri="{FF2B5EF4-FFF2-40B4-BE49-F238E27FC236}">
                        <a16:creationId xmlns:a16="http://schemas.microsoft.com/office/drawing/2014/main" id="{199E3C45-4FA2-A4BC-497B-A3B7E8381E0C}"/>
                      </a:ext>
                    </a:extLst>
                  </p:cNvPr>
                  <p:cNvPicPr/>
                  <p:nvPr/>
                </p:nvPicPr>
                <p:blipFill>
                  <a:blip r:embed="rId41"/>
                  <a:stretch>
                    <a:fillRect/>
                  </a:stretch>
                </p:blipFill>
                <p:spPr>
                  <a:xfrm>
                    <a:off x="5806106" y="1587295"/>
                    <a:ext cx="77655"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0AC39E98-1D65-79CF-5C4F-C94620959259}"/>
                      </a:ext>
                    </a:extLst>
                  </p14:cNvPr>
                  <p14:cNvContentPartPr/>
                  <p14:nvPr/>
                </p14:nvContentPartPr>
                <p14:xfrm>
                  <a:off x="5818652" y="1586935"/>
                  <a:ext cx="115920" cy="38520"/>
                </p14:xfrm>
              </p:contentPart>
            </mc:Choice>
            <mc:Fallback xmlns="">
              <p:pic>
                <p:nvPicPr>
                  <p:cNvPr id="34" name="Ink 33">
                    <a:extLst>
                      <a:ext uri="{FF2B5EF4-FFF2-40B4-BE49-F238E27FC236}">
                        <a16:creationId xmlns:a16="http://schemas.microsoft.com/office/drawing/2014/main" id="{0AC39E98-1D65-79CF-5C4F-C94620959259}"/>
                      </a:ext>
                    </a:extLst>
                  </p:cNvPr>
                  <p:cNvPicPr/>
                  <p:nvPr/>
                </p:nvPicPr>
                <p:blipFill>
                  <a:blip r:embed="rId43"/>
                  <a:stretch>
                    <a:fillRect/>
                  </a:stretch>
                </p:blipFill>
                <p:spPr>
                  <a:xfrm>
                    <a:off x="5809652" y="1577935"/>
                    <a:ext cx="1335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8" name="Ink 67">
                    <a:extLst>
                      <a:ext uri="{FF2B5EF4-FFF2-40B4-BE49-F238E27FC236}">
                        <a16:creationId xmlns:a16="http://schemas.microsoft.com/office/drawing/2014/main" id="{8C82064A-FF92-D9E5-CC14-D145BE4C9E0F}"/>
                      </a:ext>
                    </a:extLst>
                  </p14:cNvPr>
                  <p14:cNvContentPartPr/>
                  <p14:nvPr/>
                </p14:nvContentPartPr>
                <p14:xfrm>
                  <a:off x="5985692" y="1863775"/>
                  <a:ext cx="360" cy="360"/>
                </p14:xfrm>
              </p:contentPart>
            </mc:Choice>
            <mc:Fallback xmlns="">
              <p:pic>
                <p:nvPicPr>
                  <p:cNvPr id="68" name="Ink 67">
                    <a:extLst>
                      <a:ext uri="{FF2B5EF4-FFF2-40B4-BE49-F238E27FC236}">
                        <a16:creationId xmlns:a16="http://schemas.microsoft.com/office/drawing/2014/main" id="{8C82064A-FF92-D9E5-CC14-D145BE4C9E0F}"/>
                      </a:ext>
                    </a:extLst>
                  </p:cNvPr>
                  <p:cNvPicPr/>
                  <p:nvPr/>
                </p:nvPicPr>
                <p:blipFill>
                  <a:blip r:embed="rId45"/>
                  <a:stretch>
                    <a:fillRect/>
                  </a:stretch>
                </p:blipFill>
                <p:spPr>
                  <a:xfrm>
                    <a:off x="5976692" y="1854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0" name="Ink 69">
                    <a:extLst>
                      <a:ext uri="{FF2B5EF4-FFF2-40B4-BE49-F238E27FC236}">
                        <a16:creationId xmlns:a16="http://schemas.microsoft.com/office/drawing/2014/main" id="{593F74BF-8A89-EDA9-3195-9BC75A35411A}"/>
                      </a:ext>
                    </a:extLst>
                  </p14:cNvPr>
                  <p14:cNvContentPartPr/>
                  <p14:nvPr/>
                </p14:nvContentPartPr>
                <p14:xfrm>
                  <a:off x="5946812" y="1719415"/>
                  <a:ext cx="360" cy="360"/>
                </p14:xfrm>
              </p:contentPart>
            </mc:Choice>
            <mc:Fallback xmlns="">
              <p:pic>
                <p:nvPicPr>
                  <p:cNvPr id="70" name="Ink 69">
                    <a:extLst>
                      <a:ext uri="{FF2B5EF4-FFF2-40B4-BE49-F238E27FC236}">
                        <a16:creationId xmlns:a16="http://schemas.microsoft.com/office/drawing/2014/main" id="{593F74BF-8A89-EDA9-3195-9BC75A35411A}"/>
                      </a:ext>
                    </a:extLst>
                  </p:cNvPr>
                  <p:cNvPicPr/>
                  <p:nvPr/>
                </p:nvPicPr>
                <p:blipFill>
                  <a:blip r:embed="rId45"/>
                  <a:stretch>
                    <a:fillRect/>
                  </a:stretch>
                </p:blipFill>
                <p:spPr>
                  <a:xfrm>
                    <a:off x="5937812" y="1710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 name="Ink 70">
                    <a:extLst>
                      <a:ext uri="{FF2B5EF4-FFF2-40B4-BE49-F238E27FC236}">
                        <a16:creationId xmlns:a16="http://schemas.microsoft.com/office/drawing/2014/main" id="{C7187D5B-B6A2-C2D4-2B03-301A68F1A44D}"/>
                      </a:ext>
                    </a:extLst>
                  </p14:cNvPr>
                  <p14:cNvContentPartPr/>
                  <p14:nvPr/>
                </p14:nvContentPartPr>
                <p14:xfrm>
                  <a:off x="5946812" y="1726615"/>
                  <a:ext cx="360" cy="360"/>
                </p14:xfrm>
              </p:contentPart>
            </mc:Choice>
            <mc:Fallback xmlns="">
              <p:pic>
                <p:nvPicPr>
                  <p:cNvPr id="71" name="Ink 70">
                    <a:extLst>
                      <a:ext uri="{FF2B5EF4-FFF2-40B4-BE49-F238E27FC236}">
                        <a16:creationId xmlns:a16="http://schemas.microsoft.com/office/drawing/2014/main" id="{C7187D5B-B6A2-C2D4-2B03-301A68F1A44D}"/>
                      </a:ext>
                    </a:extLst>
                  </p:cNvPr>
                  <p:cNvPicPr/>
                  <p:nvPr/>
                </p:nvPicPr>
                <p:blipFill>
                  <a:blip r:embed="rId45"/>
                  <a:stretch>
                    <a:fillRect/>
                  </a:stretch>
                </p:blipFill>
                <p:spPr>
                  <a:xfrm>
                    <a:off x="5937812" y="1717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2" name="Ink 71">
                    <a:extLst>
                      <a:ext uri="{FF2B5EF4-FFF2-40B4-BE49-F238E27FC236}">
                        <a16:creationId xmlns:a16="http://schemas.microsoft.com/office/drawing/2014/main" id="{50E555C3-DFD1-BCC1-58A1-A55CAECB1F15}"/>
                      </a:ext>
                    </a:extLst>
                  </p14:cNvPr>
                  <p14:cNvContentPartPr/>
                  <p14:nvPr/>
                </p14:nvContentPartPr>
                <p14:xfrm>
                  <a:off x="5945012" y="1733455"/>
                  <a:ext cx="360" cy="360"/>
                </p14:xfrm>
              </p:contentPart>
            </mc:Choice>
            <mc:Fallback xmlns="">
              <p:pic>
                <p:nvPicPr>
                  <p:cNvPr id="72" name="Ink 71">
                    <a:extLst>
                      <a:ext uri="{FF2B5EF4-FFF2-40B4-BE49-F238E27FC236}">
                        <a16:creationId xmlns:a16="http://schemas.microsoft.com/office/drawing/2014/main" id="{50E555C3-DFD1-BCC1-58A1-A55CAECB1F15}"/>
                      </a:ext>
                    </a:extLst>
                  </p:cNvPr>
                  <p:cNvPicPr/>
                  <p:nvPr/>
                </p:nvPicPr>
                <p:blipFill>
                  <a:blip r:embed="rId45"/>
                  <a:stretch>
                    <a:fillRect/>
                  </a:stretch>
                </p:blipFill>
                <p:spPr>
                  <a:xfrm>
                    <a:off x="5936012" y="17244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3" name="Ink 72">
                    <a:extLst>
                      <a:ext uri="{FF2B5EF4-FFF2-40B4-BE49-F238E27FC236}">
                        <a16:creationId xmlns:a16="http://schemas.microsoft.com/office/drawing/2014/main" id="{A745F4C2-5E74-BE3F-9063-82A9CDB5CD97}"/>
                      </a:ext>
                    </a:extLst>
                  </p14:cNvPr>
                  <p14:cNvContentPartPr/>
                  <p14:nvPr/>
                </p14:nvContentPartPr>
                <p14:xfrm>
                  <a:off x="5939972" y="1738855"/>
                  <a:ext cx="360" cy="360"/>
                </p14:xfrm>
              </p:contentPart>
            </mc:Choice>
            <mc:Fallback xmlns="">
              <p:pic>
                <p:nvPicPr>
                  <p:cNvPr id="73" name="Ink 72">
                    <a:extLst>
                      <a:ext uri="{FF2B5EF4-FFF2-40B4-BE49-F238E27FC236}">
                        <a16:creationId xmlns:a16="http://schemas.microsoft.com/office/drawing/2014/main" id="{A745F4C2-5E74-BE3F-9063-82A9CDB5CD97}"/>
                      </a:ext>
                    </a:extLst>
                  </p:cNvPr>
                  <p:cNvPicPr/>
                  <p:nvPr/>
                </p:nvPicPr>
                <p:blipFill>
                  <a:blip r:embed="rId45"/>
                  <a:stretch>
                    <a:fillRect/>
                  </a:stretch>
                </p:blipFill>
                <p:spPr>
                  <a:xfrm>
                    <a:off x="5930972" y="1729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4" name="Ink 73">
                    <a:extLst>
                      <a:ext uri="{FF2B5EF4-FFF2-40B4-BE49-F238E27FC236}">
                        <a16:creationId xmlns:a16="http://schemas.microsoft.com/office/drawing/2014/main" id="{4DBFD703-F255-0CA7-4119-C20E2DC2BC46}"/>
                      </a:ext>
                    </a:extLst>
                  </p14:cNvPr>
                  <p14:cNvContentPartPr/>
                  <p14:nvPr/>
                </p14:nvContentPartPr>
                <p14:xfrm>
                  <a:off x="5918732" y="1738855"/>
                  <a:ext cx="19800" cy="9000"/>
                </p14:xfrm>
              </p:contentPart>
            </mc:Choice>
            <mc:Fallback xmlns="">
              <p:pic>
                <p:nvPicPr>
                  <p:cNvPr id="74" name="Ink 73">
                    <a:extLst>
                      <a:ext uri="{FF2B5EF4-FFF2-40B4-BE49-F238E27FC236}">
                        <a16:creationId xmlns:a16="http://schemas.microsoft.com/office/drawing/2014/main" id="{4DBFD703-F255-0CA7-4119-C20E2DC2BC46}"/>
                      </a:ext>
                    </a:extLst>
                  </p:cNvPr>
                  <p:cNvPicPr/>
                  <p:nvPr/>
                </p:nvPicPr>
                <p:blipFill>
                  <a:blip r:embed="rId51"/>
                  <a:stretch>
                    <a:fillRect/>
                  </a:stretch>
                </p:blipFill>
                <p:spPr>
                  <a:xfrm>
                    <a:off x="5909565" y="1729855"/>
                    <a:ext cx="37767"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5" name="Ink 74">
                    <a:extLst>
                      <a:ext uri="{FF2B5EF4-FFF2-40B4-BE49-F238E27FC236}">
                        <a16:creationId xmlns:a16="http://schemas.microsoft.com/office/drawing/2014/main" id="{9C90466B-F993-D69D-858A-0462F7BA289F}"/>
                      </a:ext>
                    </a:extLst>
                  </p14:cNvPr>
                  <p14:cNvContentPartPr/>
                  <p14:nvPr/>
                </p14:nvContentPartPr>
                <p14:xfrm>
                  <a:off x="5912612" y="1747495"/>
                  <a:ext cx="4680" cy="6840"/>
                </p14:xfrm>
              </p:contentPart>
            </mc:Choice>
            <mc:Fallback xmlns="">
              <p:pic>
                <p:nvPicPr>
                  <p:cNvPr id="75" name="Ink 74">
                    <a:extLst>
                      <a:ext uri="{FF2B5EF4-FFF2-40B4-BE49-F238E27FC236}">
                        <a16:creationId xmlns:a16="http://schemas.microsoft.com/office/drawing/2014/main" id="{9C90466B-F993-D69D-858A-0462F7BA289F}"/>
                      </a:ext>
                    </a:extLst>
                  </p:cNvPr>
                  <p:cNvPicPr/>
                  <p:nvPr/>
                </p:nvPicPr>
                <p:blipFill>
                  <a:blip r:embed="rId53"/>
                  <a:stretch>
                    <a:fillRect/>
                  </a:stretch>
                </p:blipFill>
                <p:spPr>
                  <a:xfrm>
                    <a:off x="5904255" y="1738495"/>
                    <a:ext cx="2106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6" name="Ink 75">
                    <a:extLst>
                      <a:ext uri="{FF2B5EF4-FFF2-40B4-BE49-F238E27FC236}">
                        <a16:creationId xmlns:a16="http://schemas.microsoft.com/office/drawing/2014/main" id="{8F921D84-C74C-E477-DEC4-2EA9A85FA170}"/>
                      </a:ext>
                    </a:extLst>
                  </p14:cNvPr>
                  <p14:cNvContentPartPr/>
                  <p14:nvPr/>
                </p14:nvContentPartPr>
                <p14:xfrm>
                  <a:off x="5902892" y="1756495"/>
                  <a:ext cx="7200" cy="5760"/>
                </p14:xfrm>
              </p:contentPart>
            </mc:Choice>
            <mc:Fallback xmlns="">
              <p:pic>
                <p:nvPicPr>
                  <p:cNvPr id="76" name="Ink 75">
                    <a:extLst>
                      <a:ext uri="{FF2B5EF4-FFF2-40B4-BE49-F238E27FC236}">
                        <a16:creationId xmlns:a16="http://schemas.microsoft.com/office/drawing/2014/main" id="{8F921D84-C74C-E477-DEC4-2EA9A85FA170}"/>
                      </a:ext>
                    </a:extLst>
                  </p:cNvPr>
                  <p:cNvPicPr/>
                  <p:nvPr/>
                </p:nvPicPr>
                <p:blipFill>
                  <a:blip r:embed="rId55"/>
                  <a:stretch>
                    <a:fillRect/>
                  </a:stretch>
                </p:blipFill>
                <p:spPr>
                  <a:xfrm>
                    <a:off x="5893892" y="1747495"/>
                    <a:ext cx="248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7" name="Ink 76">
                    <a:extLst>
                      <a:ext uri="{FF2B5EF4-FFF2-40B4-BE49-F238E27FC236}">
                        <a16:creationId xmlns:a16="http://schemas.microsoft.com/office/drawing/2014/main" id="{929FAAC8-7BDD-D4A2-34F1-E0CAD309A7CB}"/>
                      </a:ext>
                    </a:extLst>
                  </p14:cNvPr>
                  <p14:cNvContentPartPr/>
                  <p14:nvPr/>
                </p14:nvContentPartPr>
                <p14:xfrm>
                  <a:off x="5891012" y="1766935"/>
                  <a:ext cx="7200" cy="5400"/>
                </p14:xfrm>
              </p:contentPart>
            </mc:Choice>
            <mc:Fallback xmlns="">
              <p:pic>
                <p:nvPicPr>
                  <p:cNvPr id="77" name="Ink 76">
                    <a:extLst>
                      <a:ext uri="{FF2B5EF4-FFF2-40B4-BE49-F238E27FC236}">
                        <a16:creationId xmlns:a16="http://schemas.microsoft.com/office/drawing/2014/main" id="{929FAAC8-7BDD-D4A2-34F1-E0CAD309A7CB}"/>
                      </a:ext>
                    </a:extLst>
                  </p:cNvPr>
                  <p:cNvPicPr/>
                  <p:nvPr/>
                </p:nvPicPr>
                <p:blipFill>
                  <a:blip r:embed="rId57"/>
                  <a:stretch>
                    <a:fillRect/>
                  </a:stretch>
                </p:blipFill>
                <p:spPr>
                  <a:xfrm>
                    <a:off x="5882012" y="1757935"/>
                    <a:ext cx="24840" cy="23040"/>
                  </a:xfrm>
                  <a:prstGeom prst="rect">
                    <a:avLst/>
                  </a:prstGeom>
                </p:spPr>
              </p:pic>
            </mc:Fallback>
          </mc:AlternateContent>
        </p:grpSp>
      </p:grpSp>
      <p:grpSp>
        <p:nvGrpSpPr>
          <p:cNvPr id="55" name="Group 54" descr="Recommendation 3&#10;">
            <a:extLst>
              <a:ext uri="{FF2B5EF4-FFF2-40B4-BE49-F238E27FC236}">
                <a16:creationId xmlns:a16="http://schemas.microsoft.com/office/drawing/2014/main" id="{EBA3D12D-3CA3-60D0-B044-0C6CD48492CF}"/>
              </a:ext>
            </a:extLst>
          </p:cNvPr>
          <p:cNvGrpSpPr/>
          <p:nvPr/>
        </p:nvGrpSpPr>
        <p:grpSpPr>
          <a:xfrm>
            <a:off x="8268695" y="1099803"/>
            <a:ext cx="2907323" cy="4356395"/>
            <a:chOff x="7982368" y="1053621"/>
            <a:chExt cx="2907323" cy="4356395"/>
          </a:xfrm>
        </p:grpSpPr>
        <p:sp>
          <p:nvSpPr>
            <p:cNvPr id="7" name="Action Button: Blank 6">
              <a:hlinkClick r:id="" action="ppaction://noaction" highlightClick="1"/>
              <a:extLst>
                <a:ext uri="{FF2B5EF4-FFF2-40B4-BE49-F238E27FC236}">
                  <a16:creationId xmlns:a16="http://schemas.microsoft.com/office/drawing/2014/main" id="{66ADA112-7C47-D79D-42A7-13348E915BD2}"/>
                </a:ext>
              </a:extLst>
            </p:cNvPr>
            <p:cNvSpPr/>
            <p:nvPr/>
          </p:nvSpPr>
          <p:spPr>
            <a:xfrm>
              <a:off x="7982368" y="1696998"/>
              <a:ext cx="2907323" cy="3713018"/>
            </a:xfrm>
            <a:prstGeom prst="actionButtonBlank">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Bef>
                  <a:spcPts val="0"/>
                </a:spcBef>
                <a:spcAft>
                  <a:spcPts val="800"/>
                </a:spcAft>
              </a:pPr>
              <a:r>
                <a:rPr lang="en-US" sz="1800" b="1">
                  <a:solidFill>
                    <a:srgbClr val="000033"/>
                  </a:solidFill>
                  <a:ea typeface="Calibri" panose="020F0502020204030204" pitchFamily="34" charset="0"/>
                  <a:cs typeface="Times New Roman" panose="02020603050405020304" pitchFamily="18" charset="0"/>
                </a:rPr>
                <a:t>Promote and support research using UX and Co-design approaches to address gaps in accessibility solutions when it comes to barriers people with IDD face in accessing ICT and digital information</a:t>
              </a:r>
            </a:p>
          </p:txBody>
        </p:sp>
        <p:pic>
          <p:nvPicPr>
            <p:cNvPr id="17" name="Graphic 16" descr="Badge 3 with solid fill">
              <a:extLst>
                <a:ext uri="{FF2B5EF4-FFF2-40B4-BE49-F238E27FC236}">
                  <a16:creationId xmlns:a16="http://schemas.microsoft.com/office/drawing/2014/main" id="{6C89A523-EC54-CE2A-1B78-40021206BB9D}"/>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978829" y="1053621"/>
              <a:ext cx="914400" cy="914400"/>
            </a:xfrm>
            <a:prstGeom prst="rect">
              <a:avLst/>
            </a:prstGeom>
          </p:spPr>
        </p:pic>
        <p:grpSp>
          <p:nvGrpSpPr>
            <p:cNvPr id="52" name="Group 51">
              <a:extLst>
                <a:ext uri="{FF2B5EF4-FFF2-40B4-BE49-F238E27FC236}">
                  <a16:creationId xmlns:a16="http://schemas.microsoft.com/office/drawing/2014/main" id="{5D0F0D17-4BFA-16FF-1134-A6D49CD55853}"/>
                </a:ext>
              </a:extLst>
            </p:cNvPr>
            <p:cNvGrpSpPr/>
            <p:nvPr/>
          </p:nvGrpSpPr>
          <p:grpSpPr>
            <a:xfrm>
              <a:off x="9335115" y="1353656"/>
              <a:ext cx="196920" cy="306360"/>
              <a:chOff x="9335115" y="1353656"/>
              <a:chExt cx="196920" cy="306360"/>
            </a:xfrm>
          </p:grpSpPr>
          <mc:AlternateContent xmlns:mc="http://schemas.openxmlformats.org/markup-compatibility/2006" xmlns:p14="http://schemas.microsoft.com/office/powerpoint/2010/main">
            <mc:Choice Requires="p14">
              <p:contentPart p14:bwMode="auto" r:id="rId60">
                <p14:nvContentPartPr>
                  <p14:cNvPr id="79" name="Ink 78">
                    <a:extLst>
                      <a:ext uri="{FF2B5EF4-FFF2-40B4-BE49-F238E27FC236}">
                        <a16:creationId xmlns:a16="http://schemas.microsoft.com/office/drawing/2014/main" id="{C329D6C2-D80E-3238-11B3-16B234B6A76F}"/>
                      </a:ext>
                      <a:ext uri="{C183D7F6-B498-43B3-948B-1728B52AA6E4}">
                        <adec:decorative xmlns:adec="http://schemas.microsoft.com/office/drawing/2017/decorative" val="1"/>
                      </a:ext>
                    </a:extLst>
                  </p14:cNvPr>
                  <p14:cNvContentPartPr/>
                  <p14:nvPr/>
                </p14:nvContentPartPr>
                <p14:xfrm>
                  <a:off x="9380835" y="1486579"/>
                  <a:ext cx="70200" cy="35280"/>
                </p14:xfrm>
              </p:contentPart>
            </mc:Choice>
            <mc:Fallback xmlns="">
              <p:pic>
                <p:nvPicPr>
                  <p:cNvPr id="79" name="Ink 78">
                    <a:extLst>
                      <a:ext uri="{FF2B5EF4-FFF2-40B4-BE49-F238E27FC236}">
                        <a16:creationId xmlns:a16="http://schemas.microsoft.com/office/drawing/2014/main" id="{C329D6C2-D80E-3238-11B3-16B234B6A76F}"/>
                      </a:ext>
                      <a:ext uri="{C183D7F6-B498-43B3-948B-1728B52AA6E4}">
                        <adec:decorative xmlns:adec="http://schemas.microsoft.com/office/drawing/2017/decorative" val="1"/>
                      </a:ext>
                    </a:extLst>
                  </p:cNvPr>
                  <p:cNvPicPr/>
                  <p:nvPr/>
                </p:nvPicPr>
                <p:blipFill>
                  <a:blip r:embed="rId61"/>
                  <a:stretch>
                    <a:fillRect/>
                  </a:stretch>
                </p:blipFill>
                <p:spPr>
                  <a:xfrm>
                    <a:off x="9371881" y="1477579"/>
                    <a:ext cx="8775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0" name="Ink 79">
                    <a:extLst>
                      <a:ext uri="{FF2B5EF4-FFF2-40B4-BE49-F238E27FC236}">
                        <a16:creationId xmlns:a16="http://schemas.microsoft.com/office/drawing/2014/main" id="{072A98F9-4221-FDA2-5B13-E53B946F1E49}"/>
                      </a:ext>
                      <a:ext uri="{C183D7F6-B498-43B3-948B-1728B52AA6E4}">
                        <adec:decorative xmlns:adec="http://schemas.microsoft.com/office/drawing/2017/decorative" val="1"/>
                      </a:ext>
                    </a:extLst>
                  </p14:cNvPr>
                  <p14:cNvContentPartPr/>
                  <p14:nvPr/>
                </p14:nvContentPartPr>
                <p14:xfrm>
                  <a:off x="9460755" y="1519699"/>
                  <a:ext cx="62640" cy="103680"/>
                </p14:xfrm>
              </p:contentPart>
            </mc:Choice>
            <mc:Fallback xmlns="">
              <p:pic>
                <p:nvPicPr>
                  <p:cNvPr id="80" name="Ink 79">
                    <a:extLst>
                      <a:ext uri="{FF2B5EF4-FFF2-40B4-BE49-F238E27FC236}">
                        <a16:creationId xmlns:a16="http://schemas.microsoft.com/office/drawing/2014/main" id="{072A98F9-4221-FDA2-5B13-E53B946F1E49}"/>
                      </a:ext>
                      <a:ext uri="{C183D7F6-B498-43B3-948B-1728B52AA6E4}">
                        <adec:decorative xmlns:adec="http://schemas.microsoft.com/office/drawing/2017/decorative" val="1"/>
                      </a:ext>
                    </a:extLst>
                  </p:cNvPr>
                  <p:cNvPicPr/>
                  <p:nvPr/>
                </p:nvPicPr>
                <p:blipFill>
                  <a:blip r:embed="rId63"/>
                  <a:stretch>
                    <a:fillRect/>
                  </a:stretch>
                </p:blipFill>
                <p:spPr>
                  <a:xfrm>
                    <a:off x="9451806" y="1510699"/>
                    <a:ext cx="80179"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1" name="Ink 80">
                    <a:extLst>
                      <a:ext uri="{FF2B5EF4-FFF2-40B4-BE49-F238E27FC236}">
                        <a16:creationId xmlns:a16="http://schemas.microsoft.com/office/drawing/2014/main" id="{2068DA9C-EB4C-D0D7-6ACC-0572F3338298}"/>
                      </a:ext>
                      <a:ext uri="{C183D7F6-B498-43B3-948B-1728B52AA6E4}">
                        <adec:decorative xmlns:adec="http://schemas.microsoft.com/office/drawing/2017/decorative" val="1"/>
                      </a:ext>
                    </a:extLst>
                  </p14:cNvPr>
                  <p14:cNvContentPartPr/>
                  <p14:nvPr/>
                </p14:nvContentPartPr>
                <p14:xfrm>
                  <a:off x="9472995" y="1509619"/>
                  <a:ext cx="47880" cy="58320"/>
                </p14:xfrm>
              </p:contentPart>
            </mc:Choice>
            <mc:Fallback xmlns="">
              <p:pic>
                <p:nvPicPr>
                  <p:cNvPr id="81" name="Ink 80">
                    <a:extLst>
                      <a:ext uri="{FF2B5EF4-FFF2-40B4-BE49-F238E27FC236}">
                        <a16:creationId xmlns:a16="http://schemas.microsoft.com/office/drawing/2014/main" id="{2068DA9C-EB4C-D0D7-6ACC-0572F3338298}"/>
                      </a:ext>
                      <a:ext uri="{C183D7F6-B498-43B3-948B-1728B52AA6E4}">
                        <adec:decorative xmlns:adec="http://schemas.microsoft.com/office/drawing/2017/decorative" val="1"/>
                      </a:ext>
                    </a:extLst>
                  </p:cNvPr>
                  <p:cNvPicPr/>
                  <p:nvPr/>
                </p:nvPicPr>
                <p:blipFill>
                  <a:blip r:embed="rId65"/>
                  <a:stretch>
                    <a:fillRect/>
                  </a:stretch>
                </p:blipFill>
                <p:spPr>
                  <a:xfrm>
                    <a:off x="9463995" y="1500619"/>
                    <a:ext cx="6552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5" name="Ink 84">
                    <a:extLst>
                      <a:ext uri="{FF2B5EF4-FFF2-40B4-BE49-F238E27FC236}">
                        <a16:creationId xmlns:a16="http://schemas.microsoft.com/office/drawing/2014/main" id="{F1ABE959-7BE1-783D-C548-B825601A5EDA}"/>
                      </a:ext>
                      <a:ext uri="{C183D7F6-B498-43B3-948B-1728B52AA6E4}">
                        <adec:decorative xmlns:adec="http://schemas.microsoft.com/office/drawing/2017/decorative" val="1"/>
                      </a:ext>
                    </a:extLst>
                  </p14:cNvPr>
                  <p14:cNvContentPartPr/>
                  <p14:nvPr/>
                </p14:nvContentPartPr>
                <p14:xfrm>
                  <a:off x="9335115" y="1624819"/>
                  <a:ext cx="161280" cy="33480"/>
                </p14:xfrm>
              </p:contentPart>
            </mc:Choice>
            <mc:Fallback xmlns="">
              <p:pic>
                <p:nvPicPr>
                  <p:cNvPr id="85" name="Ink 84">
                    <a:extLst>
                      <a:ext uri="{FF2B5EF4-FFF2-40B4-BE49-F238E27FC236}">
                        <a16:creationId xmlns:a16="http://schemas.microsoft.com/office/drawing/2014/main" id="{F1ABE959-7BE1-783D-C548-B825601A5EDA}"/>
                      </a:ext>
                      <a:ext uri="{C183D7F6-B498-43B3-948B-1728B52AA6E4}">
                        <adec:decorative xmlns:adec="http://schemas.microsoft.com/office/drawing/2017/decorative" val="1"/>
                      </a:ext>
                    </a:extLst>
                  </p:cNvPr>
                  <p:cNvPicPr/>
                  <p:nvPr/>
                </p:nvPicPr>
                <p:blipFill>
                  <a:blip r:embed="rId67"/>
                  <a:stretch>
                    <a:fillRect/>
                  </a:stretch>
                </p:blipFill>
                <p:spPr>
                  <a:xfrm>
                    <a:off x="9326115" y="1615915"/>
                    <a:ext cx="178920" cy="5093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7" name="Ink 86">
                    <a:extLst>
                      <a:ext uri="{FF2B5EF4-FFF2-40B4-BE49-F238E27FC236}">
                        <a16:creationId xmlns:a16="http://schemas.microsoft.com/office/drawing/2014/main" id="{CA4DEF28-DF19-F56E-5342-920DD2B9D9E1}"/>
                      </a:ext>
                      <a:ext uri="{C183D7F6-B498-43B3-948B-1728B52AA6E4}">
                        <adec:decorative xmlns:adec="http://schemas.microsoft.com/office/drawing/2017/decorative" val="1"/>
                      </a:ext>
                    </a:extLst>
                  </p14:cNvPr>
                  <p14:cNvContentPartPr/>
                  <p14:nvPr/>
                </p14:nvContentPartPr>
                <p14:xfrm>
                  <a:off x="9359595" y="1363099"/>
                  <a:ext cx="137880" cy="116280"/>
                </p14:xfrm>
              </p:contentPart>
            </mc:Choice>
            <mc:Fallback xmlns="">
              <p:pic>
                <p:nvPicPr>
                  <p:cNvPr id="87" name="Ink 86">
                    <a:extLst>
                      <a:ext uri="{FF2B5EF4-FFF2-40B4-BE49-F238E27FC236}">
                        <a16:creationId xmlns:a16="http://schemas.microsoft.com/office/drawing/2014/main" id="{CA4DEF28-DF19-F56E-5342-920DD2B9D9E1}"/>
                      </a:ext>
                      <a:ext uri="{C183D7F6-B498-43B3-948B-1728B52AA6E4}">
                        <adec:decorative xmlns:adec="http://schemas.microsoft.com/office/drawing/2017/decorative" val="1"/>
                      </a:ext>
                    </a:extLst>
                  </p:cNvPr>
                  <p:cNvPicPr/>
                  <p:nvPr/>
                </p:nvPicPr>
                <p:blipFill>
                  <a:blip r:embed="rId69"/>
                  <a:stretch>
                    <a:fillRect/>
                  </a:stretch>
                </p:blipFill>
                <p:spPr>
                  <a:xfrm>
                    <a:off x="9350595" y="1354099"/>
                    <a:ext cx="155520" cy="133920"/>
                  </a:xfrm>
                  <a:prstGeom prst="rect">
                    <a:avLst/>
                  </a:prstGeom>
                </p:spPr>
              </p:pic>
            </mc:Fallback>
          </mc:AlternateContent>
          <p:grpSp>
            <p:nvGrpSpPr>
              <p:cNvPr id="94" name="Group 93">
                <a:extLst>
                  <a:ext uri="{FF2B5EF4-FFF2-40B4-BE49-F238E27FC236}">
                    <a16:creationId xmlns:a16="http://schemas.microsoft.com/office/drawing/2014/main" id="{217C297D-CEB0-F50B-8F2E-EC530CCEF359}"/>
                  </a:ext>
                  <a:ext uri="{C183D7F6-B498-43B3-948B-1728B52AA6E4}">
                    <adec:decorative xmlns:adec="http://schemas.microsoft.com/office/drawing/2017/decorative" val="1"/>
                  </a:ext>
                </a:extLst>
              </p:cNvPr>
              <p:cNvGrpSpPr/>
              <p:nvPr/>
            </p:nvGrpSpPr>
            <p:grpSpPr>
              <a:xfrm>
                <a:off x="9349515" y="1540939"/>
                <a:ext cx="182520" cy="119077"/>
                <a:chOff x="9349515" y="1540939"/>
                <a:chExt cx="182520" cy="119077"/>
              </a:xfrm>
            </p:grpSpPr>
            <mc:AlternateContent xmlns:mc="http://schemas.openxmlformats.org/markup-compatibility/2006" xmlns:p14="http://schemas.microsoft.com/office/powerpoint/2010/main">
              <mc:Choice Requires="p14">
                <p:contentPart p14:bwMode="auto" r:id="rId70">
                  <p14:nvContentPartPr>
                    <p14:cNvPr id="82" name="Ink 81">
                      <a:extLst>
                        <a:ext uri="{FF2B5EF4-FFF2-40B4-BE49-F238E27FC236}">
                          <a16:creationId xmlns:a16="http://schemas.microsoft.com/office/drawing/2014/main" id="{A3D429E4-6A1E-546F-9899-B0D3AB90C13A}"/>
                        </a:ext>
                      </a:extLst>
                    </p14:cNvPr>
                    <p14:cNvContentPartPr/>
                    <p14:nvPr/>
                  </p14:nvContentPartPr>
                  <p14:xfrm>
                    <a:off x="9349515" y="1540939"/>
                    <a:ext cx="155520" cy="104400"/>
                  </p14:xfrm>
                </p:contentPart>
              </mc:Choice>
              <mc:Fallback xmlns="">
                <p:pic>
                  <p:nvPicPr>
                    <p:cNvPr id="82" name="Ink 81">
                      <a:extLst>
                        <a:ext uri="{FF2B5EF4-FFF2-40B4-BE49-F238E27FC236}">
                          <a16:creationId xmlns:a16="http://schemas.microsoft.com/office/drawing/2014/main" id="{A3D429E4-6A1E-546F-9899-B0D3AB90C13A}"/>
                        </a:ext>
                      </a:extLst>
                    </p:cNvPr>
                    <p:cNvPicPr/>
                    <p:nvPr/>
                  </p:nvPicPr>
                  <p:blipFill>
                    <a:blip r:embed="rId71"/>
                    <a:stretch>
                      <a:fillRect/>
                    </a:stretch>
                  </p:blipFill>
                  <p:spPr>
                    <a:xfrm>
                      <a:off x="9340515" y="1531970"/>
                      <a:ext cx="173160" cy="121979"/>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3" name="Ink 82">
                      <a:extLst>
                        <a:ext uri="{FF2B5EF4-FFF2-40B4-BE49-F238E27FC236}">
                          <a16:creationId xmlns:a16="http://schemas.microsoft.com/office/drawing/2014/main" id="{7A361209-0514-985A-FE90-DA4142338A32}"/>
                        </a:ext>
                      </a:extLst>
                    </p14:cNvPr>
                    <p14:cNvContentPartPr/>
                    <p14:nvPr/>
                  </p14:nvContentPartPr>
                  <p14:xfrm>
                    <a:off x="9475515" y="1558219"/>
                    <a:ext cx="56520" cy="83520"/>
                  </p14:xfrm>
                </p:contentPart>
              </mc:Choice>
              <mc:Fallback xmlns="">
                <p:pic>
                  <p:nvPicPr>
                    <p:cNvPr id="83" name="Ink 82">
                      <a:extLst>
                        <a:ext uri="{FF2B5EF4-FFF2-40B4-BE49-F238E27FC236}">
                          <a16:creationId xmlns:a16="http://schemas.microsoft.com/office/drawing/2014/main" id="{7A361209-0514-985A-FE90-DA4142338A32}"/>
                        </a:ext>
                      </a:extLst>
                    </p:cNvPr>
                    <p:cNvPicPr/>
                    <p:nvPr/>
                  </p:nvPicPr>
                  <p:blipFill>
                    <a:blip r:embed="rId73"/>
                    <a:stretch>
                      <a:fillRect/>
                    </a:stretch>
                  </p:blipFill>
                  <p:spPr>
                    <a:xfrm>
                      <a:off x="9466515" y="1549219"/>
                      <a:ext cx="741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0" name="Ink 89">
                      <a:extLst>
                        <a:ext uri="{FF2B5EF4-FFF2-40B4-BE49-F238E27FC236}">
                          <a16:creationId xmlns:a16="http://schemas.microsoft.com/office/drawing/2014/main" id="{53CD3138-54DA-2485-7756-CD390D360CF4}"/>
                        </a:ext>
                      </a:extLst>
                    </p14:cNvPr>
                    <p14:cNvContentPartPr/>
                    <p14:nvPr/>
                  </p14:nvContentPartPr>
                  <p14:xfrm>
                    <a:off x="9356663" y="1654976"/>
                    <a:ext cx="360" cy="360"/>
                  </p14:xfrm>
                </p:contentPart>
              </mc:Choice>
              <mc:Fallback xmlns="">
                <p:pic>
                  <p:nvPicPr>
                    <p:cNvPr id="90" name="Ink 89">
                      <a:extLst>
                        <a:ext uri="{FF2B5EF4-FFF2-40B4-BE49-F238E27FC236}">
                          <a16:creationId xmlns:a16="http://schemas.microsoft.com/office/drawing/2014/main" id="{53CD3138-54DA-2485-7756-CD390D360CF4}"/>
                        </a:ext>
                      </a:extLst>
                    </p:cNvPr>
                    <p:cNvPicPr/>
                    <p:nvPr/>
                  </p:nvPicPr>
                  <p:blipFill>
                    <a:blip r:embed="rId45"/>
                    <a:stretch>
                      <a:fillRect/>
                    </a:stretch>
                  </p:blipFill>
                  <p:spPr>
                    <a:xfrm>
                      <a:off x="9347663" y="16459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1" name="Ink 90">
                      <a:extLst>
                        <a:ext uri="{FF2B5EF4-FFF2-40B4-BE49-F238E27FC236}">
                          <a16:creationId xmlns:a16="http://schemas.microsoft.com/office/drawing/2014/main" id="{996B3E2E-FA71-195D-4C07-666470D56737}"/>
                        </a:ext>
                      </a:extLst>
                    </p14:cNvPr>
                    <p14:cNvContentPartPr/>
                    <p14:nvPr/>
                  </p14:nvContentPartPr>
                  <p14:xfrm>
                    <a:off x="9359903" y="1652096"/>
                    <a:ext cx="2880" cy="3240"/>
                  </p14:xfrm>
                </p:contentPart>
              </mc:Choice>
              <mc:Fallback xmlns="">
                <p:pic>
                  <p:nvPicPr>
                    <p:cNvPr id="91" name="Ink 90">
                      <a:extLst>
                        <a:ext uri="{FF2B5EF4-FFF2-40B4-BE49-F238E27FC236}">
                          <a16:creationId xmlns:a16="http://schemas.microsoft.com/office/drawing/2014/main" id="{996B3E2E-FA71-195D-4C07-666470D56737}"/>
                        </a:ext>
                      </a:extLst>
                    </p:cNvPr>
                    <p:cNvPicPr/>
                    <p:nvPr/>
                  </p:nvPicPr>
                  <p:blipFill>
                    <a:blip r:embed="rId76"/>
                    <a:stretch>
                      <a:fillRect/>
                    </a:stretch>
                  </p:blipFill>
                  <p:spPr>
                    <a:xfrm>
                      <a:off x="9350903" y="1641971"/>
                      <a:ext cx="20520" cy="2308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 name="Ink 91">
                      <a:extLst>
                        <a:ext uri="{FF2B5EF4-FFF2-40B4-BE49-F238E27FC236}">
                          <a16:creationId xmlns:a16="http://schemas.microsoft.com/office/drawing/2014/main" id="{155D0ACD-D600-0C2F-69FC-F3FD13708647}"/>
                        </a:ext>
                      </a:extLst>
                    </p14:cNvPr>
                    <p14:cNvContentPartPr/>
                    <p14:nvPr/>
                  </p14:nvContentPartPr>
                  <p14:xfrm>
                    <a:off x="9368543" y="1646336"/>
                    <a:ext cx="1440" cy="360"/>
                  </p14:xfrm>
                </p:contentPart>
              </mc:Choice>
              <mc:Fallback xmlns="">
                <p:pic>
                  <p:nvPicPr>
                    <p:cNvPr id="92" name="Ink 91">
                      <a:extLst>
                        <a:ext uri="{FF2B5EF4-FFF2-40B4-BE49-F238E27FC236}">
                          <a16:creationId xmlns:a16="http://schemas.microsoft.com/office/drawing/2014/main" id="{155D0ACD-D600-0C2F-69FC-F3FD13708647}"/>
                        </a:ext>
                      </a:extLst>
                    </p:cNvPr>
                    <p:cNvPicPr/>
                    <p:nvPr/>
                  </p:nvPicPr>
                  <p:blipFill>
                    <a:blip r:embed="rId78"/>
                    <a:stretch>
                      <a:fillRect/>
                    </a:stretch>
                  </p:blipFill>
                  <p:spPr>
                    <a:xfrm>
                      <a:off x="9356543" y="1637336"/>
                      <a:ext cx="24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3" name="Ink 92">
                      <a:extLst>
                        <a:ext uri="{FF2B5EF4-FFF2-40B4-BE49-F238E27FC236}">
                          <a16:creationId xmlns:a16="http://schemas.microsoft.com/office/drawing/2014/main" id="{1E3BB3C6-C72B-BB17-07F3-87318B647B4A}"/>
                        </a:ext>
                      </a:extLst>
                    </p14:cNvPr>
                    <p14:cNvContentPartPr/>
                    <p14:nvPr/>
                  </p14:nvContentPartPr>
                  <p14:xfrm>
                    <a:off x="9460343" y="1618976"/>
                    <a:ext cx="52920" cy="41040"/>
                  </p14:xfrm>
                </p:contentPart>
              </mc:Choice>
              <mc:Fallback xmlns="">
                <p:pic>
                  <p:nvPicPr>
                    <p:cNvPr id="93" name="Ink 92">
                      <a:extLst>
                        <a:ext uri="{FF2B5EF4-FFF2-40B4-BE49-F238E27FC236}">
                          <a16:creationId xmlns:a16="http://schemas.microsoft.com/office/drawing/2014/main" id="{1E3BB3C6-C72B-BB17-07F3-87318B647B4A}"/>
                        </a:ext>
                      </a:extLst>
                    </p:cNvPr>
                    <p:cNvPicPr/>
                    <p:nvPr/>
                  </p:nvPicPr>
                  <p:blipFill>
                    <a:blip r:embed="rId80"/>
                    <a:stretch>
                      <a:fillRect/>
                    </a:stretch>
                  </p:blipFill>
                  <p:spPr>
                    <a:xfrm>
                      <a:off x="9451343" y="1609976"/>
                      <a:ext cx="70560" cy="5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95" name="Ink 94">
                    <a:extLst>
                      <a:ext uri="{FF2B5EF4-FFF2-40B4-BE49-F238E27FC236}">
                        <a16:creationId xmlns:a16="http://schemas.microsoft.com/office/drawing/2014/main" id="{8370456D-1267-2D2F-73E8-495321E955EF}"/>
                      </a:ext>
                      <a:ext uri="{C183D7F6-B498-43B3-948B-1728B52AA6E4}">
                        <adec:decorative xmlns:adec="http://schemas.microsoft.com/office/drawing/2017/decorative" val="1"/>
                      </a:ext>
                    </a:extLst>
                  </p14:cNvPr>
                  <p14:cNvContentPartPr/>
                  <p14:nvPr/>
                </p14:nvContentPartPr>
                <p14:xfrm>
                  <a:off x="9455303" y="1406216"/>
                  <a:ext cx="27720" cy="82080"/>
                </p14:xfrm>
              </p:contentPart>
            </mc:Choice>
            <mc:Fallback xmlns="">
              <p:pic>
                <p:nvPicPr>
                  <p:cNvPr id="95" name="Ink 94">
                    <a:extLst>
                      <a:ext uri="{FF2B5EF4-FFF2-40B4-BE49-F238E27FC236}">
                        <a16:creationId xmlns:a16="http://schemas.microsoft.com/office/drawing/2014/main" id="{8370456D-1267-2D2F-73E8-495321E955EF}"/>
                      </a:ext>
                      <a:ext uri="{C183D7F6-B498-43B3-948B-1728B52AA6E4}">
                        <adec:decorative xmlns:adec="http://schemas.microsoft.com/office/drawing/2017/decorative" val="1"/>
                      </a:ext>
                    </a:extLst>
                  </p:cNvPr>
                  <p:cNvPicPr/>
                  <p:nvPr/>
                </p:nvPicPr>
                <p:blipFill>
                  <a:blip r:embed="rId82"/>
                  <a:stretch>
                    <a:fillRect/>
                  </a:stretch>
                </p:blipFill>
                <p:spPr>
                  <a:xfrm>
                    <a:off x="9446303" y="1397255"/>
                    <a:ext cx="45360" cy="99643"/>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6" name="Ink 95">
                    <a:extLst>
                      <a:ext uri="{FF2B5EF4-FFF2-40B4-BE49-F238E27FC236}">
                        <a16:creationId xmlns:a16="http://schemas.microsoft.com/office/drawing/2014/main" id="{BC924941-A270-B3D3-0E3A-37C44F4F6C73}"/>
                      </a:ext>
                      <a:ext uri="{C183D7F6-B498-43B3-948B-1728B52AA6E4}">
                        <adec:decorative xmlns:adec="http://schemas.microsoft.com/office/drawing/2017/decorative" val="1"/>
                      </a:ext>
                    </a:extLst>
                  </p14:cNvPr>
                  <p14:cNvContentPartPr/>
                  <p14:nvPr/>
                </p14:nvContentPartPr>
                <p14:xfrm>
                  <a:off x="9348023" y="1354376"/>
                  <a:ext cx="70200" cy="26640"/>
                </p14:xfrm>
              </p:contentPart>
            </mc:Choice>
            <mc:Fallback xmlns="">
              <p:pic>
                <p:nvPicPr>
                  <p:cNvPr id="96" name="Ink 95">
                    <a:extLst>
                      <a:ext uri="{FF2B5EF4-FFF2-40B4-BE49-F238E27FC236}">
                        <a16:creationId xmlns:a16="http://schemas.microsoft.com/office/drawing/2014/main" id="{BC924941-A270-B3D3-0E3A-37C44F4F6C73}"/>
                      </a:ext>
                      <a:ext uri="{C183D7F6-B498-43B3-948B-1728B52AA6E4}">
                        <adec:decorative xmlns:adec="http://schemas.microsoft.com/office/drawing/2017/decorative" val="1"/>
                      </a:ext>
                    </a:extLst>
                  </p:cNvPr>
                  <p:cNvPicPr/>
                  <p:nvPr/>
                </p:nvPicPr>
                <p:blipFill>
                  <a:blip r:embed="rId84"/>
                  <a:stretch>
                    <a:fillRect/>
                  </a:stretch>
                </p:blipFill>
                <p:spPr>
                  <a:xfrm>
                    <a:off x="9339023" y="1345376"/>
                    <a:ext cx="87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7" name="Ink 96">
                    <a:extLst>
                      <a:ext uri="{FF2B5EF4-FFF2-40B4-BE49-F238E27FC236}">
                        <a16:creationId xmlns:a16="http://schemas.microsoft.com/office/drawing/2014/main" id="{6620BAA2-838C-C046-494F-CC81A4780BCD}"/>
                      </a:ext>
                      <a:ext uri="{C183D7F6-B498-43B3-948B-1728B52AA6E4}">
                        <adec:decorative xmlns:adec="http://schemas.microsoft.com/office/drawing/2017/decorative" val="1"/>
                      </a:ext>
                    </a:extLst>
                  </p14:cNvPr>
                  <p14:cNvContentPartPr/>
                  <p14:nvPr/>
                </p14:nvContentPartPr>
                <p14:xfrm>
                  <a:off x="9358463" y="1370216"/>
                  <a:ext cx="139320" cy="122040"/>
                </p14:xfrm>
              </p:contentPart>
            </mc:Choice>
            <mc:Fallback xmlns="">
              <p:pic>
                <p:nvPicPr>
                  <p:cNvPr id="97" name="Ink 96">
                    <a:extLst>
                      <a:ext uri="{FF2B5EF4-FFF2-40B4-BE49-F238E27FC236}">
                        <a16:creationId xmlns:a16="http://schemas.microsoft.com/office/drawing/2014/main" id="{6620BAA2-838C-C046-494F-CC81A4780BCD}"/>
                      </a:ext>
                      <a:ext uri="{C183D7F6-B498-43B3-948B-1728B52AA6E4}">
                        <adec:decorative xmlns:adec="http://schemas.microsoft.com/office/drawing/2017/decorative" val="1"/>
                      </a:ext>
                    </a:extLst>
                  </p:cNvPr>
                  <p:cNvPicPr/>
                  <p:nvPr/>
                </p:nvPicPr>
                <p:blipFill>
                  <a:blip r:embed="rId86"/>
                  <a:stretch>
                    <a:fillRect/>
                  </a:stretch>
                </p:blipFill>
                <p:spPr>
                  <a:xfrm>
                    <a:off x="9349463" y="1361216"/>
                    <a:ext cx="156960" cy="139680"/>
                  </a:xfrm>
                  <a:prstGeom prst="rect">
                    <a:avLst/>
                  </a:prstGeom>
                </p:spPr>
              </p:pic>
            </mc:Fallback>
          </mc:AlternateContent>
          <p:grpSp>
            <p:nvGrpSpPr>
              <p:cNvPr id="102" name="Group 101">
                <a:extLst>
                  <a:ext uri="{FF2B5EF4-FFF2-40B4-BE49-F238E27FC236}">
                    <a16:creationId xmlns:a16="http://schemas.microsoft.com/office/drawing/2014/main" id="{65D7393E-72DE-F210-45D7-FCD08A4C1607}"/>
                  </a:ext>
                  <a:ext uri="{C183D7F6-B498-43B3-948B-1728B52AA6E4}">
                    <adec:decorative xmlns:adec="http://schemas.microsoft.com/office/drawing/2017/decorative" val="1"/>
                  </a:ext>
                </a:extLst>
              </p:cNvPr>
              <p:cNvGrpSpPr/>
              <p:nvPr/>
            </p:nvGrpSpPr>
            <p:grpSpPr>
              <a:xfrm>
                <a:off x="9446663" y="1353656"/>
                <a:ext cx="65520" cy="115560"/>
                <a:chOff x="9446663" y="1353656"/>
                <a:chExt cx="65520" cy="115560"/>
              </a:xfrm>
            </p:grpSpPr>
            <mc:AlternateContent xmlns:mc="http://schemas.openxmlformats.org/markup-compatibility/2006" xmlns:p14="http://schemas.microsoft.com/office/powerpoint/2010/main">
              <mc:Choice Requires="p14">
                <p:contentPart p14:bwMode="auto" r:id="rId87">
                  <p14:nvContentPartPr>
                    <p14:cNvPr id="100" name="Ink 99">
                      <a:extLst>
                        <a:ext uri="{FF2B5EF4-FFF2-40B4-BE49-F238E27FC236}">
                          <a16:creationId xmlns:a16="http://schemas.microsoft.com/office/drawing/2014/main" id="{574F1371-231A-3765-291C-5150B361118B}"/>
                        </a:ext>
                      </a:extLst>
                    </p14:cNvPr>
                    <p14:cNvContentPartPr/>
                    <p14:nvPr/>
                  </p14:nvContentPartPr>
                  <p14:xfrm>
                    <a:off x="9455303" y="1353656"/>
                    <a:ext cx="56880" cy="115560"/>
                  </p14:xfrm>
                </p:contentPart>
              </mc:Choice>
              <mc:Fallback xmlns="">
                <p:pic>
                  <p:nvPicPr>
                    <p:cNvPr id="100" name="Ink 99">
                      <a:extLst>
                        <a:ext uri="{FF2B5EF4-FFF2-40B4-BE49-F238E27FC236}">
                          <a16:creationId xmlns:a16="http://schemas.microsoft.com/office/drawing/2014/main" id="{574F1371-231A-3765-291C-5150B361118B}"/>
                        </a:ext>
                      </a:extLst>
                    </p:cNvPr>
                    <p:cNvPicPr/>
                    <p:nvPr/>
                  </p:nvPicPr>
                  <p:blipFill>
                    <a:blip r:embed="rId88"/>
                    <a:stretch>
                      <a:fillRect/>
                    </a:stretch>
                  </p:blipFill>
                  <p:spPr>
                    <a:xfrm>
                      <a:off x="9446303" y="1344656"/>
                      <a:ext cx="745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1" name="Ink 100">
                      <a:extLst>
                        <a:ext uri="{FF2B5EF4-FFF2-40B4-BE49-F238E27FC236}">
                          <a16:creationId xmlns:a16="http://schemas.microsoft.com/office/drawing/2014/main" id="{B137EABF-B202-15B3-9BEB-AE03C2DE34CE}"/>
                        </a:ext>
                      </a:extLst>
                    </p14:cNvPr>
                    <p14:cNvContentPartPr/>
                    <p14:nvPr/>
                  </p14:nvContentPartPr>
                  <p14:xfrm>
                    <a:off x="9446663" y="1377416"/>
                    <a:ext cx="44640" cy="24120"/>
                  </p14:xfrm>
                </p:contentPart>
              </mc:Choice>
              <mc:Fallback xmlns="">
                <p:pic>
                  <p:nvPicPr>
                    <p:cNvPr id="101" name="Ink 100">
                      <a:extLst>
                        <a:ext uri="{FF2B5EF4-FFF2-40B4-BE49-F238E27FC236}">
                          <a16:creationId xmlns:a16="http://schemas.microsoft.com/office/drawing/2014/main" id="{B137EABF-B202-15B3-9BEB-AE03C2DE34CE}"/>
                        </a:ext>
                      </a:extLst>
                    </p:cNvPr>
                    <p:cNvPicPr/>
                    <p:nvPr/>
                  </p:nvPicPr>
                  <p:blipFill>
                    <a:blip r:embed="rId90"/>
                    <a:stretch>
                      <a:fillRect/>
                    </a:stretch>
                  </p:blipFill>
                  <p:spPr>
                    <a:xfrm>
                      <a:off x="9437663" y="1368280"/>
                      <a:ext cx="62280" cy="42027"/>
                    </a:xfrm>
                    <a:prstGeom prst="rect">
                      <a:avLst/>
                    </a:prstGeom>
                  </p:spPr>
                </p:pic>
              </mc:Fallback>
            </mc:AlternateContent>
          </p:grpSp>
        </p:grpSp>
      </p:grpSp>
    </p:spTree>
    <p:extLst>
      <p:ext uri="{BB962C8B-B14F-4D97-AF65-F5344CB8AC3E}">
        <p14:creationId xmlns:p14="http://schemas.microsoft.com/office/powerpoint/2010/main" val="1947217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 name="Content Placeholder 48" descr="Recommendation 1: Current WCAG guidelines need to specifically consider the needs of people with IDD&#10;">
            <a:extLst>
              <a:ext uri="{FF2B5EF4-FFF2-40B4-BE49-F238E27FC236}">
                <a16:creationId xmlns:a16="http://schemas.microsoft.com/office/drawing/2014/main" id="{CBCB6F3C-918D-4AD2-0829-33DF417F33D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3126" y="1031337"/>
            <a:ext cx="3619111" cy="4969967"/>
          </a:xfrm>
        </p:spPr>
      </p:pic>
      <p:sp>
        <p:nvSpPr>
          <p:cNvPr id="2" name="Title 1">
            <a:extLst>
              <a:ext uri="{FF2B5EF4-FFF2-40B4-BE49-F238E27FC236}">
                <a16:creationId xmlns:a16="http://schemas.microsoft.com/office/drawing/2014/main" id="{5E51836A-CC0E-D11C-C8E8-CF9A890A6A07}"/>
              </a:ext>
            </a:extLst>
          </p:cNvPr>
          <p:cNvSpPr>
            <a:spLocks noGrp="1"/>
          </p:cNvSpPr>
          <p:nvPr>
            <p:ph type="title"/>
          </p:nvPr>
        </p:nvSpPr>
        <p:spPr>
          <a:xfrm>
            <a:off x="903126" y="240721"/>
            <a:ext cx="6688158" cy="947591"/>
          </a:xfrm>
        </p:spPr>
        <p:txBody>
          <a:bodyPr/>
          <a:lstStyle/>
          <a:p>
            <a:r>
              <a:rPr lang="en-US"/>
              <a:t>Recommendation 1</a:t>
            </a:r>
          </a:p>
        </p:txBody>
      </p:sp>
      <p:sp>
        <p:nvSpPr>
          <p:cNvPr id="4" name="Content Placeholder 3">
            <a:extLst>
              <a:ext uri="{FF2B5EF4-FFF2-40B4-BE49-F238E27FC236}">
                <a16:creationId xmlns:a16="http://schemas.microsoft.com/office/drawing/2014/main" id="{D76E420C-1E72-1830-BA77-736EB827DFDA}"/>
              </a:ext>
            </a:extLst>
          </p:cNvPr>
          <p:cNvSpPr>
            <a:spLocks noGrp="1"/>
          </p:cNvSpPr>
          <p:nvPr>
            <p:ph sz="half" idx="13"/>
          </p:nvPr>
        </p:nvSpPr>
        <p:spPr>
          <a:xfrm>
            <a:off x="4444417" y="1788566"/>
            <a:ext cx="7557577" cy="4182498"/>
          </a:xfrm>
          <a:solidFill>
            <a:schemeClr val="bg1"/>
          </a:solidFill>
          <a:ln>
            <a:solidFill>
              <a:schemeClr val="bg1"/>
            </a:solidFill>
          </a:ln>
        </p:spPr>
        <p:txBody>
          <a:bodyPr>
            <a:noAutofit/>
          </a:bodyPr>
          <a:lstStyle/>
          <a:p>
            <a:pPr marL="914400" lvl="1" indent="-514350" fontAlgn="base">
              <a:lnSpc>
                <a:spcPct val="100000"/>
              </a:lnSpc>
              <a:spcBef>
                <a:spcPts val="0"/>
              </a:spcBef>
              <a:buClr>
                <a:srgbClr val="D62056"/>
              </a:buClr>
              <a:buAutoNum type="arabicPeriod"/>
              <a:tabLst>
                <a:tab pos="457200" algn="l"/>
              </a:tabLst>
            </a:pPr>
            <a:r>
              <a:rPr lang="en-US" sz="2600">
                <a:latin typeface="Lato" panose="020F0502020204030203" pitchFamily="34" charset="0"/>
                <a:ea typeface="Times New Roman" panose="02020603050405020304" pitchFamily="18" charset="0"/>
                <a:cs typeface="Calibri" panose="020F0502020204030204" pitchFamily="34" charset="0"/>
              </a:rPr>
              <a:t>A</a:t>
            </a:r>
            <a:r>
              <a:rPr lang="en-US" sz="2600">
                <a:effectLst/>
                <a:latin typeface="Lato" panose="020F0502020204030203" pitchFamily="34" charset="0"/>
                <a:ea typeface="Times New Roman" panose="02020603050405020304" pitchFamily="18" charset="0"/>
                <a:cs typeface="Calibri" panose="020F0502020204030204" pitchFamily="34" charset="0"/>
              </a:rPr>
              <a:t>ssess the current guidelines and success criteria address the needs of people with IDD. </a:t>
            </a:r>
            <a:endParaRPr lang="en-US" sz="2600">
              <a:latin typeface="Lato" panose="020F0502020204030203" pitchFamily="34" charset="0"/>
              <a:ea typeface="Times New Roman" panose="02020603050405020304" pitchFamily="18" charset="0"/>
              <a:cs typeface="Calibri" panose="020F0502020204030204" pitchFamily="34" charset="0"/>
            </a:endParaRPr>
          </a:p>
          <a:p>
            <a:pPr marL="914400" lvl="1" indent="-514350" fontAlgn="base">
              <a:lnSpc>
                <a:spcPct val="100000"/>
              </a:lnSpc>
              <a:spcBef>
                <a:spcPts val="0"/>
              </a:spcBef>
              <a:buClr>
                <a:srgbClr val="D62056"/>
              </a:buClr>
              <a:buAutoNum type="arabicPeriod"/>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Include people with IDD and those who support them on technical committees.</a:t>
            </a:r>
            <a:endParaRPr lang="en-US" sz="2600">
              <a:latin typeface="Lato" panose="020F0502020204030203" pitchFamily="34" charset="0"/>
              <a:ea typeface="Times New Roman" panose="02020603050405020304" pitchFamily="18" charset="0"/>
              <a:cs typeface="Calibri" panose="020F0502020204030204" pitchFamily="34" charset="0"/>
            </a:endParaRPr>
          </a:p>
          <a:p>
            <a:pPr marL="914400" lvl="1" indent="-514350" fontAlgn="base">
              <a:lnSpc>
                <a:spcPct val="100000"/>
              </a:lnSpc>
              <a:spcBef>
                <a:spcPts val="0"/>
              </a:spcBef>
              <a:buClr>
                <a:srgbClr val="D62056"/>
              </a:buClr>
              <a:buAutoNum type="arabicPeriod"/>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Consider the way standards can address the issue of intersectionality where people have multiple disabilities.</a:t>
            </a:r>
            <a:endParaRPr lang="en-US" sz="2600">
              <a:latin typeface="Lato" panose="020F0502020204030203" pitchFamily="34" charset="0"/>
              <a:ea typeface="Times New Roman" panose="02020603050405020304" pitchFamily="18" charset="0"/>
              <a:cs typeface="Times New Roman" panose="02020603050405020304" pitchFamily="18" charset="0"/>
            </a:endParaRPr>
          </a:p>
          <a:p>
            <a:pPr marL="914400" lvl="1" indent="-514350" fontAlgn="base">
              <a:lnSpc>
                <a:spcPct val="100000"/>
              </a:lnSpc>
              <a:spcBef>
                <a:spcPts val="0"/>
              </a:spcBef>
              <a:buClr>
                <a:srgbClr val="D62056"/>
              </a:buClr>
              <a:buAutoNum type="arabicPeriod"/>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Create accessible versions of guidelines and standards.</a:t>
            </a:r>
            <a:endParaRPr lang="en-US" sz="2600"/>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D5605B6-F26B-C7DC-FA59-BF7D5E4E5D27}"/>
                  </a:ext>
                  <a:ext uri="{C183D7F6-B498-43B3-948B-1728B52AA6E4}">
                    <adec:decorative xmlns:adec="http://schemas.microsoft.com/office/drawing/2017/decorative" val="1"/>
                  </a:ext>
                </a:extLst>
              </p14:cNvPr>
              <p14:cNvContentPartPr/>
              <p14:nvPr/>
            </p14:nvContentPartPr>
            <p14:xfrm>
              <a:off x="1878292" y="6000224"/>
              <a:ext cx="111240" cy="262440"/>
            </p14:xfrm>
          </p:contentPart>
        </mc:Choice>
        <mc:Fallback xmlns="">
          <p:pic>
            <p:nvPicPr>
              <p:cNvPr id="11" name="Ink 10">
                <a:extLst>
                  <a:ext uri="{FF2B5EF4-FFF2-40B4-BE49-F238E27FC236}">
                    <a16:creationId xmlns:a16="http://schemas.microsoft.com/office/drawing/2014/main" id="{2D5605B6-F26B-C7DC-FA59-BF7D5E4E5D27}"/>
                  </a:ext>
                  <a:ext uri="{C183D7F6-B498-43B3-948B-1728B52AA6E4}">
                    <adec:decorative xmlns:adec="http://schemas.microsoft.com/office/drawing/2017/decorative" val="1"/>
                  </a:ext>
                </a:extLst>
              </p:cNvPr>
              <p:cNvPicPr/>
              <p:nvPr/>
            </p:nvPicPr>
            <p:blipFill>
              <a:blip r:embed="rId5"/>
              <a:stretch>
                <a:fillRect/>
              </a:stretch>
            </p:blipFill>
            <p:spPr>
              <a:xfrm>
                <a:off x="1815292" y="5937310"/>
                <a:ext cx="236880" cy="38790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2383DCE2-0589-58F7-23E9-374153C0D4BD}"/>
                  </a:ext>
                  <a:ext uri="{C183D7F6-B498-43B3-948B-1728B52AA6E4}">
                    <adec:decorative xmlns:adec="http://schemas.microsoft.com/office/drawing/2017/decorative" val="1"/>
                  </a:ext>
                </a:extLst>
              </p14:cNvPr>
              <p14:cNvContentPartPr/>
              <p14:nvPr/>
            </p14:nvContentPartPr>
            <p14:xfrm>
              <a:off x="1819252" y="6092744"/>
              <a:ext cx="41040" cy="70560"/>
            </p14:xfrm>
          </p:contentPart>
        </mc:Choice>
        <mc:Fallback xmlns="">
          <p:pic>
            <p:nvPicPr>
              <p:cNvPr id="19" name="Ink 18">
                <a:extLst>
                  <a:ext uri="{FF2B5EF4-FFF2-40B4-BE49-F238E27FC236}">
                    <a16:creationId xmlns:a16="http://schemas.microsoft.com/office/drawing/2014/main" id="{2383DCE2-0589-58F7-23E9-374153C0D4BD}"/>
                  </a:ext>
                  <a:ext uri="{C183D7F6-B498-43B3-948B-1728B52AA6E4}">
                    <adec:decorative xmlns:adec="http://schemas.microsoft.com/office/drawing/2017/decorative" val="1"/>
                  </a:ext>
                </a:extLst>
              </p:cNvPr>
              <p:cNvPicPr/>
              <p:nvPr/>
            </p:nvPicPr>
            <p:blipFill>
              <a:blip r:embed="rId7"/>
              <a:stretch>
                <a:fillRect/>
              </a:stretch>
            </p:blipFill>
            <p:spPr>
              <a:xfrm>
                <a:off x="1810252" y="6083744"/>
                <a:ext cx="586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50F97377-3381-EFFD-3CF6-B760F2552C70}"/>
                  </a:ext>
                  <a:ext uri="{C183D7F6-B498-43B3-948B-1728B52AA6E4}">
                    <adec:decorative xmlns:adec="http://schemas.microsoft.com/office/drawing/2017/decorative" val="1"/>
                  </a:ext>
                </a:extLst>
              </p14:cNvPr>
              <p14:cNvContentPartPr/>
              <p14:nvPr/>
            </p14:nvContentPartPr>
            <p14:xfrm>
              <a:off x="1787572" y="6050264"/>
              <a:ext cx="32400" cy="93960"/>
            </p14:xfrm>
          </p:contentPart>
        </mc:Choice>
        <mc:Fallback xmlns="">
          <p:pic>
            <p:nvPicPr>
              <p:cNvPr id="20" name="Ink 19">
                <a:extLst>
                  <a:ext uri="{FF2B5EF4-FFF2-40B4-BE49-F238E27FC236}">
                    <a16:creationId xmlns:a16="http://schemas.microsoft.com/office/drawing/2014/main" id="{50F97377-3381-EFFD-3CF6-B760F2552C70}"/>
                  </a:ext>
                  <a:ext uri="{C183D7F6-B498-43B3-948B-1728B52AA6E4}">
                    <adec:decorative xmlns:adec="http://schemas.microsoft.com/office/drawing/2017/decorative" val="1"/>
                  </a:ext>
                </a:extLst>
              </p:cNvPr>
              <p:cNvPicPr/>
              <p:nvPr/>
            </p:nvPicPr>
            <p:blipFill>
              <a:blip r:embed="rId9"/>
              <a:stretch>
                <a:fillRect/>
              </a:stretch>
            </p:blipFill>
            <p:spPr>
              <a:xfrm>
                <a:off x="1778671" y="6041298"/>
                <a:ext cx="49846" cy="111533"/>
              </a:xfrm>
              <a:prstGeom prst="rect">
                <a:avLst/>
              </a:prstGeom>
            </p:spPr>
          </p:pic>
        </mc:Fallback>
      </mc:AlternateContent>
    </p:spTree>
    <p:extLst>
      <p:ext uri="{BB962C8B-B14F-4D97-AF65-F5344CB8AC3E}">
        <p14:creationId xmlns:p14="http://schemas.microsoft.com/office/powerpoint/2010/main" val="268749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836A-CC0E-D11C-C8E8-CF9A890A6A07}"/>
              </a:ext>
            </a:extLst>
          </p:cNvPr>
          <p:cNvSpPr>
            <a:spLocks noGrp="1"/>
          </p:cNvSpPr>
          <p:nvPr>
            <p:ph type="title"/>
          </p:nvPr>
        </p:nvSpPr>
        <p:spPr>
          <a:xfrm>
            <a:off x="470734" y="334973"/>
            <a:ext cx="11436439" cy="947591"/>
          </a:xfrm>
        </p:spPr>
        <p:txBody>
          <a:bodyPr/>
          <a:lstStyle/>
          <a:p>
            <a:r>
              <a:rPr lang="en-US"/>
              <a:t>Recommendation 2</a:t>
            </a:r>
          </a:p>
        </p:txBody>
      </p:sp>
      <p:pic>
        <p:nvPicPr>
          <p:cNvPr id="49" name="Content Placeholder 48" descr="Recommendation 2: Development of guidelines on development and updating of hardware and software technology&#10;">
            <a:extLst>
              <a:ext uri="{FF2B5EF4-FFF2-40B4-BE49-F238E27FC236}">
                <a16:creationId xmlns:a16="http://schemas.microsoft.com/office/drawing/2014/main" id="{CBCB6F3C-918D-4AD2-0829-33DF417F33D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730892" y="1282564"/>
            <a:ext cx="4185493" cy="4764013"/>
          </a:xfrm>
        </p:spPr>
      </p:pic>
      <p:sp>
        <p:nvSpPr>
          <p:cNvPr id="4" name="Content Placeholder 3">
            <a:extLst>
              <a:ext uri="{FF2B5EF4-FFF2-40B4-BE49-F238E27FC236}">
                <a16:creationId xmlns:a16="http://schemas.microsoft.com/office/drawing/2014/main" id="{D76E420C-1E72-1830-BA77-736EB827DFDA}"/>
              </a:ext>
            </a:extLst>
          </p:cNvPr>
          <p:cNvSpPr>
            <a:spLocks noGrp="1"/>
          </p:cNvSpPr>
          <p:nvPr>
            <p:ph sz="half" idx="13"/>
          </p:nvPr>
        </p:nvSpPr>
        <p:spPr>
          <a:xfrm>
            <a:off x="5309170" y="1823083"/>
            <a:ext cx="6421012" cy="1789434"/>
          </a:xfrm>
          <a:noFill/>
          <a:ln>
            <a:noFill/>
          </a:ln>
        </p:spPr>
        <p:txBody>
          <a:bodyPr>
            <a:noAutofit/>
          </a:bodyPr>
          <a:lstStyle/>
          <a:p>
            <a:pPr marL="0" marR="0" indent="0">
              <a:lnSpc>
                <a:spcPct val="100000"/>
              </a:lnSpc>
              <a:spcBef>
                <a:spcPts val="0"/>
              </a:spcBef>
              <a:buNone/>
            </a:pPr>
            <a:r>
              <a:rPr lang="en-US" sz="2600">
                <a:effectLst/>
                <a:latin typeface="Lato" panose="020F0502020204030203" pitchFamily="34" charset="0"/>
                <a:ea typeface="Times New Roman" panose="02020603050405020304" pitchFamily="18" charset="0"/>
                <a:cs typeface="Calibri" panose="020F0502020204030204" pitchFamily="34" charset="0"/>
              </a:rPr>
              <a:t>WCAG guidelines do not address barriers created by hardware and software.  </a:t>
            </a:r>
            <a:endParaRPr lang="en-US" sz="2600">
              <a:latin typeface="Lato" panose="020F0502020204030203" pitchFamily="34" charset="0"/>
              <a:ea typeface="Times New Roman" panose="02020603050405020304" pitchFamily="18" charset="0"/>
              <a:cs typeface="Calibri" panose="020F0502020204030204" pitchFamily="34" charset="0"/>
            </a:endParaRPr>
          </a:p>
          <a:p>
            <a:pPr marL="0" marR="0" indent="0">
              <a:lnSpc>
                <a:spcPct val="100000"/>
              </a:lnSpc>
              <a:spcBef>
                <a:spcPts val="0"/>
              </a:spcBef>
              <a:buNone/>
            </a:pPr>
            <a:endParaRPr lang="en-US" sz="2600">
              <a:effectLst/>
              <a:latin typeface="Lato" panose="020F0502020204030203" pitchFamily="34" charset="0"/>
              <a:ea typeface="Times New Roman" panose="02020603050405020304" pitchFamily="18" charset="0"/>
              <a:cs typeface="Calibri" panose="020F0502020204030204" pitchFamily="34" charset="0"/>
            </a:endParaRPr>
          </a:p>
          <a:p>
            <a:pPr marL="514350" marR="0" indent="-514350">
              <a:lnSpc>
                <a:spcPct val="100000"/>
              </a:lnSpc>
              <a:spcBef>
                <a:spcPts val="0"/>
              </a:spcBef>
              <a:buAutoNum type="arabicPeriod"/>
            </a:pPr>
            <a:r>
              <a:rPr lang="en-US" sz="2600">
                <a:effectLst/>
                <a:latin typeface="Lato" panose="020F0502020204030203" pitchFamily="34" charset="0"/>
                <a:ea typeface="Times New Roman" panose="02020603050405020304" pitchFamily="18" charset="0"/>
                <a:cs typeface="Calibri" panose="020F0502020204030204" pitchFamily="34" charset="0"/>
              </a:rPr>
              <a:t>Develop guidelines on the development of hardware and software updates</a:t>
            </a:r>
            <a:r>
              <a:rPr lang="en-US" sz="2600">
                <a:latin typeface="Lato" panose="020F0502020204030203" pitchFamily="34" charset="0"/>
                <a:ea typeface="Times New Roman" panose="02020603050405020304" pitchFamily="18" charset="0"/>
                <a:cs typeface="Calibri" panose="020F0502020204030204" pitchFamily="34" charset="0"/>
              </a:rPr>
              <a:t>. </a:t>
            </a:r>
          </a:p>
          <a:p>
            <a:pPr marL="0" marR="0" indent="0">
              <a:lnSpc>
                <a:spcPct val="100000"/>
              </a:lnSpc>
              <a:spcBef>
                <a:spcPts val="0"/>
              </a:spcBef>
              <a:buNone/>
            </a:pPr>
            <a:endParaRPr lang="en-US" sz="2600">
              <a:effectLst/>
              <a:latin typeface="Lato" panose="020F0502020204030203"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42602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9" name="Content Placeholder 48" descr="Recommendation 3: Promote and support research using UX and Co-design approaches to address gaps in accessibility solutions when it comes to barriers people with IDD face in accessing ICT and digital information&#10;&#10;">
            <a:extLst>
              <a:ext uri="{FF2B5EF4-FFF2-40B4-BE49-F238E27FC236}">
                <a16:creationId xmlns:a16="http://schemas.microsoft.com/office/drawing/2014/main" id="{CBCB6F3C-918D-4AD2-0829-33DF417F33D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793399" y="907426"/>
            <a:ext cx="3607685" cy="5421834"/>
          </a:xfrm>
        </p:spPr>
      </p:pic>
      <p:sp>
        <p:nvSpPr>
          <p:cNvPr id="2" name="Title 1">
            <a:extLst>
              <a:ext uri="{FF2B5EF4-FFF2-40B4-BE49-F238E27FC236}">
                <a16:creationId xmlns:a16="http://schemas.microsoft.com/office/drawing/2014/main" id="{5E51836A-CC0E-D11C-C8E8-CF9A890A6A07}"/>
              </a:ext>
            </a:extLst>
          </p:cNvPr>
          <p:cNvSpPr>
            <a:spLocks noGrp="1"/>
          </p:cNvSpPr>
          <p:nvPr>
            <p:ph type="title"/>
          </p:nvPr>
        </p:nvSpPr>
        <p:spPr>
          <a:xfrm>
            <a:off x="924027" y="264635"/>
            <a:ext cx="6258312" cy="947591"/>
          </a:xfrm>
        </p:spPr>
        <p:txBody>
          <a:bodyPr/>
          <a:lstStyle/>
          <a:p>
            <a:r>
              <a:rPr lang="en-US"/>
              <a:t>Recommendation 3</a:t>
            </a:r>
          </a:p>
        </p:txBody>
      </p:sp>
      <p:sp>
        <p:nvSpPr>
          <p:cNvPr id="4" name="Content Placeholder 3">
            <a:extLst>
              <a:ext uri="{FF2B5EF4-FFF2-40B4-BE49-F238E27FC236}">
                <a16:creationId xmlns:a16="http://schemas.microsoft.com/office/drawing/2014/main" id="{D76E420C-1E72-1830-BA77-736EB827DFDA}"/>
              </a:ext>
            </a:extLst>
          </p:cNvPr>
          <p:cNvSpPr>
            <a:spLocks noGrp="1"/>
          </p:cNvSpPr>
          <p:nvPr>
            <p:ph sz="half" idx="13"/>
          </p:nvPr>
        </p:nvSpPr>
        <p:spPr>
          <a:xfrm>
            <a:off x="4643184" y="1944303"/>
            <a:ext cx="7094048" cy="4039728"/>
          </a:xfrm>
          <a:noFill/>
          <a:ln>
            <a:noFill/>
          </a:ln>
        </p:spPr>
        <p:txBody>
          <a:bodyPr>
            <a:normAutofit lnSpcReduction="10000"/>
          </a:bodyPr>
          <a:lstStyle/>
          <a:p>
            <a:pPr marL="514350" marR="0" lvl="0" indent="-514350" fontAlgn="base">
              <a:lnSpc>
                <a:spcPct val="100000"/>
              </a:lnSpc>
              <a:spcBef>
                <a:spcPts val="0"/>
              </a:spcBef>
              <a:buFont typeface="+mj-lt"/>
              <a:buAutoNum type="arabicPeriod"/>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Identify needs and priorities by:</a:t>
            </a:r>
          </a:p>
          <a:p>
            <a:pPr marL="742950" lvl="1" indent="-342900" fontAlgn="base">
              <a:lnSpc>
                <a:spcPct val="100000"/>
              </a:lnSpc>
              <a:spcBef>
                <a:spcPts val="0"/>
              </a:spcBef>
              <a:buClr>
                <a:srgbClr val="D62056"/>
              </a:buClr>
              <a:buFont typeface="Wingdings 3" panose="05040102010807070707" pitchFamily="18" charset="2"/>
              <a:buChar char="}"/>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Reviewing the list of solutions and gaps identified with individuals with IDD and supporters.</a:t>
            </a:r>
          </a:p>
          <a:p>
            <a:pPr marL="742950" lvl="1" indent="-342900" fontAlgn="base">
              <a:spcBef>
                <a:spcPts val="0"/>
              </a:spcBef>
              <a:buClr>
                <a:srgbClr val="D62056"/>
              </a:buClr>
              <a:buFont typeface="Wingdings 3" panose="05040102010807070707" pitchFamily="18" charset="2"/>
              <a:buChar char="}"/>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Funding large scale needs assessments.</a:t>
            </a:r>
            <a:endParaRPr lang="en-US" sz="2600">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fontAlgn="base">
              <a:spcBef>
                <a:spcPts val="0"/>
              </a:spcBef>
              <a:buFont typeface="+mj-lt"/>
              <a:buAutoNum type="arabicPeriod"/>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Promote and support research that test the effectiveness of existing solutions using UX approaches. </a:t>
            </a:r>
            <a:endParaRPr lang="en-US" sz="2600">
              <a:effectLst/>
              <a:latin typeface="Lato" panose="020F0502020204030203"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buFont typeface="+mj-lt"/>
              <a:buAutoNum type="arabicPeriod"/>
              <a:tabLst>
                <a:tab pos="457200" algn="l"/>
              </a:tabLst>
            </a:pPr>
            <a:r>
              <a:rPr lang="en-US" sz="2600">
                <a:effectLst/>
                <a:latin typeface="Lato" panose="020F0502020204030203" pitchFamily="34" charset="0"/>
                <a:ea typeface="Times New Roman" panose="02020603050405020304" pitchFamily="18" charset="0"/>
                <a:cs typeface="Calibri" panose="020F0502020204030204" pitchFamily="34" charset="0"/>
              </a:rPr>
              <a:t>Promote and support development of new solutions using co-design.</a:t>
            </a:r>
            <a:endParaRPr lang="en-US" sz="2600">
              <a:effectLst/>
              <a:latin typeface="Lato" panose="020F0502020204030203" pitchFamily="34" charset="0"/>
              <a:ea typeface="Calibri" panose="020F0502020204030204" pitchFamily="34" charset="0"/>
              <a:cs typeface="Times New Roman" panose="02020603050405020304" pitchFamily="18" charset="0"/>
            </a:endParaRPr>
          </a:p>
          <a:p>
            <a:pPr marL="0" marR="0" indent="0" algn="just">
              <a:lnSpc>
                <a:spcPct val="100000"/>
              </a:lnSpc>
              <a:spcBef>
                <a:spcPts val="0"/>
              </a:spcBef>
              <a:spcAft>
                <a:spcPts val="0"/>
              </a:spcAft>
              <a:buNone/>
            </a:pPr>
            <a:endParaRPr lang="en-US"/>
          </a:p>
        </p:txBody>
      </p:sp>
    </p:spTree>
    <p:extLst>
      <p:ext uri="{BB962C8B-B14F-4D97-AF65-F5344CB8AC3E}">
        <p14:creationId xmlns:p14="http://schemas.microsoft.com/office/powerpoint/2010/main" val="770583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r="-7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A4ED4-C39E-4550-B4D6-547922DBE955}"/>
              </a:ext>
            </a:extLst>
          </p:cNvPr>
          <p:cNvSpPr>
            <a:spLocks noGrp="1"/>
          </p:cNvSpPr>
          <p:nvPr>
            <p:ph type="title"/>
          </p:nvPr>
        </p:nvSpPr>
        <p:spPr>
          <a:xfrm>
            <a:off x="434048" y="290147"/>
            <a:ext cx="11436439" cy="778630"/>
          </a:xfrm>
        </p:spPr>
        <p:txBody>
          <a:bodyPr>
            <a:normAutofit/>
          </a:bodyPr>
          <a:lstStyle/>
          <a:p>
            <a:pPr algn="ctr"/>
            <a:r>
              <a:rPr lang="en-US"/>
              <a:t>Recommendations</a:t>
            </a:r>
          </a:p>
        </p:txBody>
      </p:sp>
      <p:grpSp>
        <p:nvGrpSpPr>
          <p:cNvPr id="9" name="Group 8" descr="Recommendation 1&#10;">
            <a:extLst>
              <a:ext uri="{FF2B5EF4-FFF2-40B4-BE49-F238E27FC236}">
                <a16:creationId xmlns:a16="http://schemas.microsoft.com/office/drawing/2014/main" id="{08371477-A831-E625-04D7-F96422BEA578}"/>
              </a:ext>
            </a:extLst>
          </p:cNvPr>
          <p:cNvGrpSpPr/>
          <p:nvPr/>
        </p:nvGrpSpPr>
        <p:grpSpPr>
          <a:xfrm>
            <a:off x="815103" y="1049532"/>
            <a:ext cx="2907323" cy="4329441"/>
            <a:chOff x="815103" y="1049532"/>
            <a:chExt cx="2907323" cy="4329441"/>
          </a:xfrm>
        </p:grpSpPr>
        <p:sp>
          <p:nvSpPr>
            <p:cNvPr id="2" name="Action Button: Blank 1" descr="Recommendation 1">
              <a:hlinkClick r:id="" action="ppaction://noaction" highlightClick="1"/>
              <a:extLst>
                <a:ext uri="{FF2B5EF4-FFF2-40B4-BE49-F238E27FC236}">
                  <a16:creationId xmlns:a16="http://schemas.microsoft.com/office/drawing/2014/main" id="{D5C8526D-9443-6A0A-3FED-CC769EF3215E}"/>
                </a:ext>
              </a:extLst>
            </p:cNvPr>
            <p:cNvSpPr/>
            <p:nvPr/>
          </p:nvSpPr>
          <p:spPr>
            <a:xfrm>
              <a:off x="815103" y="1665955"/>
              <a:ext cx="2907323" cy="3713018"/>
            </a:xfrm>
            <a:prstGeom prst="actionButtonBlank">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Bef>
                  <a:spcPts val="0"/>
                </a:spcBef>
                <a:spcAft>
                  <a:spcPts val="800"/>
                </a:spcAft>
              </a:pPr>
              <a:r>
                <a:rPr lang="en-US" sz="1800" b="1">
                  <a:solidFill>
                    <a:srgbClr val="000033"/>
                  </a:solidFill>
                  <a:ea typeface="Calibri" panose="020F0502020204030204" pitchFamily="34" charset="0"/>
                  <a:cs typeface="Times New Roman" panose="02020603050405020304" pitchFamily="18" charset="0"/>
                </a:rPr>
                <a:t>Current WCAG guidelines need to specifically consider the needs of people with IDD</a:t>
              </a:r>
            </a:p>
          </p:txBody>
        </p:sp>
        <p:pic>
          <p:nvPicPr>
            <p:cNvPr id="10" name="Graphic 9" descr="Badge 1 with solid fill">
              <a:extLst>
                <a:ext uri="{FF2B5EF4-FFF2-40B4-BE49-F238E27FC236}">
                  <a16:creationId xmlns:a16="http://schemas.microsoft.com/office/drawing/2014/main" id="{A48AC930-FA36-6246-B791-8749ABB731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1565" y="1049532"/>
              <a:ext cx="914400" cy="914400"/>
            </a:xfrm>
            <a:prstGeom prst="rect">
              <a:avLst/>
            </a:prstGeom>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4C749AB5-661E-590C-ABA8-0B4A432D92A0}"/>
                    </a:ext>
                    <a:ext uri="{C183D7F6-B498-43B3-948B-1728B52AA6E4}">
                      <adec:decorative xmlns:adec="http://schemas.microsoft.com/office/drawing/2017/decorative" val="1"/>
                    </a:ext>
                  </a:extLst>
                </p14:cNvPr>
                <p14:cNvContentPartPr/>
                <p14:nvPr/>
              </p14:nvContentPartPr>
              <p14:xfrm>
                <a:off x="2192411" y="1338962"/>
                <a:ext cx="110160" cy="74880"/>
              </p14:xfrm>
            </p:contentPart>
          </mc:Choice>
          <mc:Fallback xmlns="">
            <p:pic>
              <p:nvPicPr>
                <p:cNvPr id="18" name="Ink 17">
                  <a:extLst>
                    <a:ext uri="{FF2B5EF4-FFF2-40B4-BE49-F238E27FC236}">
                      <a16:creationId xmlns:a16="http://schemas.microsoft.com/office/drawing/2014/main" id="{4C749AB5-661E-590C-ABA8-0B4A432D92A0}"/>
                    </a:ext>
                    <a:ext uri="{C183D7F6-B498-43B3-948B-1728B52AA6E4}">
                      <adec:decorative xmlns:adec="http://schemas.microsoft.com/office/drawing/2017/decorative" val="1"/>
                    </a:ext>
                  </a:extLst>
                </p:cNvPr>
                <p:cNvPicPr/>
                <p:nvPr/>
              </p:nvPicPr>
              <p:blipFill>
                <a:blip r:embed="rId7"/>
                <a:stretch>
                  <a:fillRect/>
                </a:stretch>
              </p:blipFill>
              <p:spPr>
                <a:xfrm>
                  <a:off x="2186271" y="1332842"/>
                  <a:ext cx="1224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107A1BA2-2D6B-A274-ABE2-CCE191659F8B}"/>
                    </a:ext>
                    <a:ext uri="{C183D7F6-B498-43B3-948B-1728B52AA6E4}">
                      <adec:decorative xmlns:adec="http://schemas.microsoft.com/office/drawing/2017/decorative" val="1"/>
                    </a:ext>
                  </a:extLst>
                </p14:cNvPr>
                <p14:cNvContentPartPr/>
                <p14:nvPr/>
              </p14:nvContentPartPr>
              <p14:xfrm>
                <a:off x="2274306" y="1404750"/>
                <a:ext cx="11160" cy="235800"/>
              </p14:xfrm>
            </p:contentPart>
          </mc:Choice>
          <mc:Fallback xmlns="">
            <p:pic>
              <p:nvPicPr>
                <p:cNvPr id="20" name="Ink 19">
                  <a:extLst>
                    <a:ext uri="{FF2B5EF4-FFF2-40B4-BE49-F238E27FC236}">
                      <a16:creationId xmlns:a16="http://schemas.microsoft.com/office/drawing/2014/main" id="{107A1BA2-2D6B-A274-ABE2-CCE191659F8B}"/>
                    </a:ext>
                    <a:ext uri="{C183D7F6-B498-43B3-948B-1728B52AA6E4}">
                      <adec:decorative xmlns:adec="http://schemas.microsoft.com/office/drawing/2017/decorative" val="1"/>
                    </a:ext>
                  </a:extLst>
                </p:cNvPr>
                <p:cNvPicPr/>
                <p:nvPr/>
              </p:nvPicPr>
              <p:blipFill>
                <a:blip r:embed="rId9"/>
                <a:stretch>
                  <a:fillRect/>
                </a:stretch>
              </p:blipFill>
              <p:spPr>
                <a:xfrm>
                  <a:off x="2256868" y="1386750"/>
                  <a:ext cx="45686"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141B28C-7DE2-D228-AAC4-8FAE7374D80C}"/>
                    </a:ext>
                    <a:ext uri="{C183D7F6-B498-43B3-948B-1728B52AA6E4}">
                      <adec:decorative xmlns:adec="http://schemas.microsoft.com/office/drawing/2017/decorative" val="1"/>
                    </a:ext>
                  </a:extLst>
                </p14:cNvPr>
                <p14:cNvContentPartPr/>
                <p14:nvPr/>
              </p14:nvContentPartPr>
              <p14:xfrm>
                <a:off x="2195106" y="1350030"/>
                <a:ext cx="95760" cy="45000"/>
              </p14:xfrm>
            </p:contentPart>
          </mc:Choice>
          <mc:Fallback xmlns="">
            <p:pic>
              <p:nvPicPr>
                <p:cNvPr id="21" name="Ink 20">
                  <a:extLst>
                    <a:ext uri="{FF2B5EF4-FFF2-40B4-BE49-F238E27FC236}">
                      <a16:creationId xmlns:a16="http://schemas.microsoft.com/office/drawing/2014/main" id="{4141B28C-7DE2-D228-AAC4-8FAE7374D80C}"/>
                    </a:ext>
                    <a:ext uri="{C183D7F6-B498-43B3-948B-1728B52AA6E4}">
                      <adec:decorative xmlns:adec="http://schemas.microsoft.com/office/drawing/2017/decorative" val="1"/>
                    </a:ext>
                  </a:extLst>
                </p:cNvPr>
                <p:cNvPicPr/>
                <p:nvPr/>
              </p:nvPicPr>
              <p:blipFill>
                <a:blip r:embed="rId11"/>
                <a:stretch>
                  <a:fillRect/>
                </a:stretch>
              </p:blipFill>
              <p:spPr>
                <a:xfrm>
                  <a:off x="2177106" y="1332030"/>
                  <a:ext cx="131400" cy="80640"/>
                </a:xfrm>
                <a:prstGeom prst="rect">
                  <a:avLst/>
                </a:prstGeom>
              </p:spPr>
            </p:pic>
          </mc:Fallback>
        </mc:AlternateContent>
      </p:grpSp>
      <p:grpSp>
        <p:nvGrpSpPr>
          <p:cNvPr id="4" name="Group 3" descr="Recommendation 2">
            <a:extLst>
              <a:ext uri="{FF2B5EF4-FFF2-40B4-BE49-F238E27FC236}">
                <a16:creationId xmlns:a16="http://schemas.microsoft.com/office/drawing/2014/main" id="{F7C85D69-8804-EC7A-A0E3-1B24919D47F7}"/>
              </a:ext>
            </a:extLst>
          </p:cNvPr>
          <p:cNvGrpSpPr/>
          <p:nvPr/>
        </p:nvGrpSpPr>
        <p:grpSpPr>
          <a:xfrm>
            <a:off x="4427386" y="1413842"/>
            <a:ext cx="3337227" cy="3985319"/>
            <a:chOff x="4427386" y="1413842"/>
            <a:chExt cx="3337227" cy="3985319"/>
          </a:xfrm>
        </p:grpSpPr>
        <p:sp>
          <p:nvSpPr>
            <p:cNvPr id="6" name="Oval 5">
              <a:extLst>
                <a:ext uri="{FF2B5EF4-FFF2-40B4-BE49-F238E27FC236}">
                  <a16:creationId xmlns:a16="http://schemas.microsoft.com/office/drawing/2014/main" id="{5945BCA1-D806-82C5-0DFF-86FD0BF1892E}"/>
                </a:ext>
              </a:extLst>
            </p:cNvPr>
            <p:cNvSpPr/>
            <p:nvPr/>
          </p:nvSpPr>
          <p:spPr>
            <a:xfrm>
              <a:off x="4427386" y="1968021"/>
              <a:ext cx="3337227" cy="3431140"/>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Bef>
                  <a:spcPts val="0"/>
                </a:spcBef>
              </a:pPr>
              <a:r>
                <a:rPr lang="en-US" sz="1800" b="1">
                  <a:solidFill>
                    <a:srgbClr val="000033"/>
                  </a:solidFill>
                  <a:ea typeface="Calibri" panose="020F0502020204030204" pitchFamily="34" charset="0"/>
                  <a:cs typeface="Times New Roman" panose="02020603050405020304" pitchFamily="18" charset="0"/>
                </a:rPr>
                <a:t>Development of guidelines on development and updating of hardware and software technology</a:t>
              </a:r>
            </a:p>
          </p:txBody>
        </p:sp>
        <p:pic>
          <p:nvPicPr>
            <p:cNvPr id="14" name="Graphic 13" descr="Badge with solid fill">
              <a:extLst>
                <a:ext uri="{FF2B5EF4-FFF2-40B4-BE49-F238E27FC236}">
                  <a16:creationId xmlns:a16="http://schemas.microsoft.com/office/drawing/2014/main" id="{C97EB785-4DBF-2B93-D314-AB8E839E94C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8800" y="1413842"/>
              <a:ext cx="914400" cy="914400"/>
            </a:xfrm>
            <a:prstGeom prst="rect">
              <a:avLst/>
            </a:prstGeom>
          </p:spPr>
        </p:pic>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571649A4-6882-E084-E2FE-84D8C0979CDE}"/>
                    </a:ext>
                    <a:ext uri="{C183D7F6-B498-43B3-948B-1728B52AA6E4}">
                      <adec:decorative xmlns:adec="http://schemas.microsoft.com/office/drawing/2017/decorative" val="1"/>
                    </a:ext>
                  </a:extLst>
                </p14:cNvPr>
                <p14:cNvContentPartPr/>
                <p14:nvPr/>
              </p14:nvContentPartPr>
              <p14:xfrm>
                <a:off x="6131388" y="1720818"/>
                <a:ext cx="30240" cy="137160"/>
              </p14:xfrm>
            </p:contentPart>
          </mc:Choice>
          <mc:Fallback xmlns="">
            <p:pic>
              <p:nvPicPr>
                <p:cNvPr id="40" name="Ink 39">
                  <a:extLst>
                    <a:ext uri="{FF2B5EF4-FFF2-40B4-BE49-F238E27FC236}">
                      <a16:creationId xmlns:a16="http://schemas.microsoft.com/office/drawing/2014/main" id="{571649A4-6882-E084-E2FE-84D8C0979CDE}"/>
                    </a:ext>
                    <a:ext uri="{C183D7F6-B498-43B3-948B-1728B52AA6E4}">
                      <adec:decorative xmlns:adec="http://schemas.microsoft.com/office/drawing/2017/decorative" val="1"/>
                    </a:ext>
                  </a:extLst>
                </p:cNvPr>
                <p:cNvPicPr/>
                <p:nvPr/>
              </p:nvPicPr>
              <p:blipFill>
                <a:blip r:embed="rId15"/>
                <a:stretch>
                  <a:fillRect/>
                </a:stretch>
              </p:blipFill>
              <p:spPr>
                <a:xfrm>
                  <a:off x="6122388" y="1711818"/>
                  <a:ext cx="478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5" name="Ink 44">
                  <a:extLst>
                    <a:ext uri="{FF2B5EF4-FFF2-40B4-BE49-F238E27FC236}">
                      <a16:creationId xmlns:a16="http://schemas.microsoft.com/office/drawing/2014/main" id="{08148AE3-8735-1745-3143-4C95BA77506D}"/>
                    </a:ext>
                    <a:ext uri="{C183D7F6-B498-43B3-948B-1728B52AA6E4}">
                      <adec:decorative xmlns:adec="http://schemas.microsoft.com/office/drawing/2017/decorative" val="1"/>
                    </a:ext>
                  </a:extLst>
                </p14:cNvPr>
                <p14:cNvContentPartPr/>
                <p14:nvPr/>
              </p14:nvContentPartPr>
              <p14:xfrm>
                <a:off x="6147228" y="1736658"/>
                <a:ext cx="31320" cy="132120"/>
              </p14:xfrm>
            </p:contentPart>
          </mc:Choice>
          <mc:Fallback xmlns="">
            <p:pic>
              <p:nvPicPr>
                <p:cNvPr id="45" name="Ink 44">
                  <a:extLst>
                    <a:ext uri="{FF2B5EF4-FFF2-40B4-BE49-F238E27FC236}">
                      <a16:creationId xmlns:a16="http://schemas.microsoft.com/office/drawing/2014/main" id="{08148AE3-8735-1745-3143-4C95BA77506D}"/>
                    </a:ext>
                    <a:ext uri="{C183D7F6-B498-43B3-948B-1728B52AA6E4}">
                      <adec:decorative xmlns:adec="http://schemas.microsoft.com/office/drawing/2017/decorative" val="1"/>
                    </a:ext>
                  </a:extLst>
                </p:cNvPr>
                <p:cNvPicPr/>
                <p:nvPr/>
              </p:nvPicPr>
              <p:blipFill>
                <a:blip r:embed="rId17"/>
                <a:stretch>
                  <a:fillRect/>
                </a:stretch>
              </p:blipFill>
              <p:spPr>
                <a:xfrm>
                  <a:off x="6138228" y="1727658"/>
                  <a:ext cx="489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8" name="Ink 57">
                  <a:extLst>
                    <a:ext uri="{FF2B5EF4-FFF2-40B4-BE49-F238E27FC236}">
                      <a16:creationId xmlns:a16="http://schemas.microsoft.com/office/drawing/2014/main" id="{50702F46-51D2-40C3-3798-E4F55AC3BC92}"/>
                    </a:ext>
                    <a:ext uri="{C183D7F6-B498-43B3-948B-1728B52AA6E4}">
                      <adec:decorative xmlns:adec="http://schemas.microsoft.com/office/drawing/2017/decorative" val="1"/>
                    </a:ext>
                  </a:extLst>
                </p14:cNvPr>
                <p14:cNvContentPartPr/>
                <p14:nvPr/>
              </p14:nvContentPartPr>
              <p14:xfrm>
                <a:off x="6039588" y="1732338"/>
                <a:ext cx="64800" cy="20520"/>
              </p14:xfrm>
            </p:contentPart>
          </mc:Choice>
          <mc:Fallback xmlns="">
            <p:pic>
              <p:nvPicPr>
                <p:cNvPr id="58" name="Ink 57">
                  <a:extLst>
                    <a:ext uri="{FF2B5EF4-FFF2-40B4-BE49-F238E27FC236}">
                      <a16:creationId xmlns:a16="http://schemas.microsoft.com/office/drawing/2014/main" id="{50702F46-51D2-40C3-3798-E4F55AC3BC92}"/>
                    </a:ext>
                    <a:ext uri="{C183D7F6-B498-43B3-948B-1728B52AA6E4}">
                      <adec:decorative xmlns:adec="http://schemas.microsoft.com/office/drawing/2017/decorative" val="1"/>
                    </a:ext>
                  </a:extLst>
                </p:cNvPr>
                <p:cNvPicPr/>
                <p:nvPr/>
              </p:nvPicPr>
              <p:blipFill>
                <a:blip r:embed="rId19"/>
                <a:stretch>
                  <a:fillRect/>
                </a:stretch>
              </p:blipFill>
              <p:spPr>
                <a:xfrm>
                  <a:off x="6030588" y="1723493"/>
                  <a:ext cx="82440" cy="3785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4" name="Ink 63">
                  <a:extLst>
                    <a:ext uri="{FF2B5EF4-FFF2-40B4-BE49-F238E27FC236}">
                      <a16:creationId xmlns:a16="http://schemas.microsoft.com/office/drawing/2014/main" id="{7D6655A7-5594-915D-9626-7FFE13B98431}"/>
                    </a:ext>
                    <a:ext uri="{C183D7F6-B498-43B3-948B-1728B52AA6E4}">
                      <adec:decorative xmlns:adec="http://schemas.microsoft.com/office/drawing/2017/decorative" val="1"/>
                    </a:ext>
                  </a:extLst>
                </p14:cNvPr>
                <p14:cNvContentPartPr/>
                <p14:nvPr/>
              </p14:nvContentPartPr>
              <p14:xfrm>
                <a:off x="6046788" y="2011338"/>
                <a:ext cx="77400" cy="10800"/>
              </p14:xfrm>
            </p:contentPart>
          </mc:Choice>
          <mc:Fallback xmlns="">
            <p:pic>
              <p:nvPicPr>
                <p:cNvPr id="64" name="Ink 63">
                  <a:extLst>
                    <a:ext uri="{FF2B5EF4-FFF2-40B4-BE49-F238E27FC236}">
                      <a16:creationId xmlns:a16="http://schemas.microsoft.com/office/drawing/2014/main" id="{7D6655A7-5594-915D-9626-7FFE13B98431}"/>
                    </a:ext>
                    <a:ext uri="{C183D7F6-B498-43B3-948B-1728B52AA6E4}">
                      <adec:decorative xmlns:adec="http://schemas.microsoft.com/office/drawing/2017/decorative" val="1"/>
                    </a:ext>
                  </a:extLst>
                </p:cNvPr>
                <p:cNvPicPr/>
                <p:nvPr/>
              </p:nvPicPr>
              <p:blipFill>
                <a:blip r:embed="rId21"/>
                <a:stretch>
                  <a:fillRect/>
                </a:stretch>
              </p:blipFill>
              <p:spPr>
                <a:xfrm>
                  <a:off x="6037788" y="2002338"/>
                  <a:ext cx="95040" cy="28440"/>
                </a:xfrm>
                <a:prstGeom prst="rect">
                  <a:avLst/>
                </a:prstGeom>
              </p:spPr>
            </p:pic>
          </mc:Fallback>
        </mc:AlternateContent>
        <p:grpSp>
          <p:nvGrpSpPr>
            <p:cNvPr id="78" name="Group 77">
              <a:extLst>
                <a:ext uri="{FF2B5EF4-FFF2-40B4-BE49-F238E27FC236}">
                  <a16:creationId xmlns:a16="http://schemas.microsoft.com/office/drawing/2014/main" id="{C9D16358-EDC8-8CBC-6AEA-31ED16F17BF2}"/>
                </a:ext>
                <a:ext uri="{C183D7F6-B498-43B3-948B-1728B52AA6E4}">
                  <adec:decorative xmlns:adec="http://schemas.microsoft.com/office/drawing/2017/decorative" val="1"/>
                </a:ext>
              </a:extLst>
            </p:cNvPr>
            <p:cNvGrpSpPr/>
            <p:nvPr/>
          </p:nvGrpSpPr>
          <p:grpSpPr>
            <a:xfrm>
              <a:off x="6006468" y="1717218"/>
              <a:ext cx="185760" cy="307440"/>
              <a:chOff x="5801012" y="1580455"/>
              <a:chExt cx="185760" cy="307440"/>
            </a:xfrm>
          </p:grpSpPr>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4316175F-967A-3927-DAE3-4B5CAA0F8EA1}"/>
                      </a:ext>
                    </a:extLst>
                  </p14:cNvPr>
                  <p14:cNvContentPartPr/>
                  <p14:nvPr/>
                </p14:nvContentPartPr>
                <p14:xfrm>
                  <a:off x="5805692" y="1724815"/>
                  <a:ext cx="129240" cy="163080"/>
                </p14:xfrm>
              </p:contentPart>
            </mc:Choice>
            <mc:Fallback xmlns="">
              <p:pic>
                <p:nvPicPr>
                  <p:cNvPr id="37" name="Ink 36">
                    <a:extLst>
                      <a:ext uri="{FF2B5EF4-FFF2-40B4-BE49-F238E27FC236}">
                        <a16:creationId xmlns:a16="http://schemas.microsoft.com/office/drawing/2014/main" id="{4316175F-967A-3927-DAE3-4B5CAA0F8EA1}"/>
                      </a:ext>
                    </a:extLst>
                  </p:cNvPr>
                  <p:cNvPicPr/>
                  <p:nvPr/>
                </p:nvPicPr>
                <p:blipFill>
                  <a:blip r:embed="rId23"/>
                  <a:stretch>
                    <a:fillRect/>
                  </a:stretch>
                </p:blipFill>
                <p:spPr>
                  <a:xfrm>
                    <a:off x="5796667" y="1715815"/>
                    <a:ext cx="146929"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52FFC5A0-D297-D5FD-256E-F248FC6786BD}"/>
                      </a:ext>
                    </a:extLst>
                  </p14:cNvPr>
                  <p14:cNvContentPartPr/>
                  <p14:nvPr/>
                </p14:nvContentPartPr>
                <p14:xfrm>
                  <a:off x="5832692" y="1874215"/>
                  <a:ext cx="122040" cy="2880"/>
                </p14:xfrm>
              </p:contentPart>
            </mc:Choice>
            <mc:Fallback xmlns="">
              <p:pic>
                <p:nvPicPr>
                  <p:cNvPr id="38" name="Ink 37">
                    <a:extLst>
                      <a:ext uri="{FF2B5EF4-FFF2-40B4-BE49-F238E27FC236}">
                        <a16:creationId xmlns:a16="http://schemas.microsoft.com/office/drawing/2014/main" id="{52FFC5A0-D297-D5FD-256E-F248FC6786BD}"/>
                      </a:ext>
                    </a:extLst>
                  </p:cNvPr>
                  <p:cNvPicPr/>
                  <p:nvPr/>
                </p:nvPicPr>
                <p:blipFill>
                  <a:blip r:embed="rId25"/>
                  <a:stretch>
                    <a:fillRect/>
                  </a:stretch>
                </p:blipFill>
                <p:spPr>
                  <a:xfrm>
                    <a:off x="5823692" y="1865215"/>
                    <a:ext cx="1396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2" name="Ink 41">
                    <a:extLst>
                      <a:ext uri="{FF2B5EF4-FFF2-40B4-BE49-F238E27FC236}">
                        <a16:creationId xmlns:a16="http://schemas.microsoft.com/office/drawing/2014/main" id="{3FFA544B-5C14-BA7C-7056-B1C7387053E4}"/>
                      </a:ext>
                    </a:extLst>
                  </p14:cNvPr>
                  <p14:cNvContentPartPr/>
                  <p14:nvPr/>
                </p14:nvContentPartPr>
                <p14:xfrm>
                  <a:off x="5801012" y="1598095"/>
                  <a:ext cx="144720" cy="272880"/>
                </p14:xfrm>
              </p:contentPart>
            </mc:Choice>
            <mc:Fallback xmlns="">
              <p:pic>
                <p:nvPicPr>
                  <p:cNvPr id="42" name="Ink 41">
                    <a:extLst>
                      <a:ext uri="{FF2B5EF4-FFF2-40B4-BE49-F238E27FC236}">
                        <a16:creationId xmlns:a16="http://schemas.microsoft.com/office/drawing/2014/main" id="{3FFA544B-5C14-BA7C-7056-B1C7387053E4}"/>
                      </a:ext>
                    </a:extLst>
                  </p:cNvPr>
                  <p:cNvPicPr/>
                  <p:nvPr/>
                </p:nvPicPr>
                <p:blipFill>
                  <a:blip r:embed="rId27"/>
                  <a:stretch>
                    <a:fillRect/>
                  </a:stretch>
                </p:blipFill>
                <p:spPr>
                  <a:xfrm>
                    <a:off x="5792012" y="1589095"/>
                    <a:ext cx="1623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3" name="Ink 42">
                    <a:extLst>
                      <a:ext uri="{FF2B5EF4-FFF2-40B4-BE49-F238E27FC236}">
                        <a16:creationId xmlns:a16="http://schemas.microsoft.com/office/drawing/2014/main" id="{58696D2D-AC6C-BEA6-5CB7-C037CF566219}"/>
                      </a:ext>
                    </a:extLst>
                  </p14:cNvPr>
                  <p14:cNvContentPartPr/>
                  <p14:nvPr/>
                </p14:nvContentPartPr>
                <p14:xfrm>
                  <a:off x="5816852" y="1812655"/>
                  <a:ext cx="14400" cy="37440"/>
                </p14:xfrm>
              </p:contentPart>
            </mc:Choice>
            <mc:Fallback xmlns="">
              <p:pic>
                <p:nvPicPr>
                  <p:cNvPr id="43" name="Ink 42">
                    <a:extLst>
                      <a:ext uri="{FF2B5EF4-FFF2-40B4-BE49-F238E27FC236}">
                        <a16:creationId xmlns:a16="http://schemas.microsoft.com/office/drawing/2014/main" id="{58696D2D-AC6C-BEA6-5CB7-C037CF566219}"/>
                      </a:ext>
                    </a:extLst>
                  </p:cNvPr>
                  <p:cNvPicPr/>
                  <p:nvPr/>
                </p:nvPicPr>
                <p:blipFill>
                  <a:blip r:embed="rId29"/>
                  <a:stretch>
                    <a:fillRect/>
                  </a:stretch>
                </p:blipFill>
                <p:spPr>
                  <a:xfrm>
                    <a:off x="5807852" y="1803568"/>
                    <a:ext cx="32040" cy="5525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9" name="Ink 48">
                    <a:extLst>
                      <a:ext uri="{FF2B5EF4-FFF2-40B4-BE49-F238E27FC236}">
                        <a16:creationId xmlns:a16="http://schemas.microsoft.com/office/drawing/2014/main" id="{ADD24B4A-9936-95E5-5D33-500A50AB350C}"/>
                      </a:ext>
                    </a:extLst>
                  </p14:cNvPr>
                  <p14:cNvContentPartPr/>
                  <p14:nvPr/>
                </p14:nvContentPartPr>
                <p14:xfrm>
                  <a:off x="5827292" y="1865575"/>
                  <a:ext cx="159480" cy="12240"/>
                </p14:xfrm>
              </p:contentPart>
            </mc:Choice>
            <mc:Fallback xmlns="">
              <p:pic>
                <p:nvPicPr>
                  <p:cNvPr id="49" name="Ink 48">
                    <a:extLst>
                      <a:ext uri="{FF2B5EF4-FFF2-40B4-BE49-F238E27FC236}">
                        <a16:creationId xmlns:a16="http://schemas.microsoft.com/office/drawing/2014/main" id="{ADD24B4A-9936-95E5-5D33-500A50AB350C}"/>
                      </a:ext>
                    </a:extLst>
                  </p:cNvPr>
                  <p:cNvPicPr/>
                  <p:nvPr/>
                </p:nvPicPr>
                <p:blipFill>
                  <a:blip r:embed="rId31"/>
                  <a:stretch>
                    <a:fillRect/>
                  </a:stretch>
                </p:blipFill>
                <p:spPr>
                  <a:xfrm>
                    <a:off x="5818272" y="1856575"/>
                    <a:ext cx="1771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0" name="Ink 49">
                    <a:extLst>
                      <a:ext uri="{FF2B5EF4-FFF2-40B4-BE49-F238E27FC236}">
                        <a16:creationId xmlns:a16="http://schemas.microsoft.com/office/drawing/2014/main" id="{7A0E909C-D1A4-C948-A5E2-23910D62BBB1}"/>
                      </a:ext>
                    </a:extLst>
                  </p14:cNvPr>
                  <p14:cNvContentPartPr/>
                  <p14:nvPr/>
                </p14:nvContentPartPr>
                <p14:xfrm>
                  <a:off x="5896052" y="1580455"/>
                  <a:ext cx="37440" cy="28800"/>
                </p14:xfrm>
              </p:contentPart>
            </mc:Choice>
            <mc:Fallback xmlns="">
              <p:pic>
                <p:nvPicPr>
                  <p:cNvPr id="50" name="Ink 49">
                    <a:extLst>
                      <a:ext uri="{FF2B5EF4-FFF2-40B4-BE49-F238E27FC236}">
                        <a16:creationId xmlns:a16="http://schemas.microsoft.com/office/drawing/2014/main" id="{7A0E909C-D1A4-C948-A5E2-23910D62BBB1}"/>
                      </a:ext>
                    </a:extLst>
                  </p:cNvPr>
                  <p:cNvPicPr/>
                  <p:nvPr/>
                </p:nvPicPr>
                <p:blipFill>
                  <a:blip r:embed="rId33"/>
                  <a:stretch>
                    <a:fillRect/>
                  </a:stretch>
                </p:blipFill>
                <p:spPr>
                  <a:xfrm>
                    <a:off x="5887052" y="1571455"/>
                    <a:ext cx="5508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3" name="Ink 52">
                    <a:extLst>
                      <a:ext uri="{FF2B5EF4-FFF2-40B4-BE49-F238E27FC236}">
                        <a16:creationId xmlns:a16="http://schemas.microsoft.com/office/drawing/2014/main" id="{1FA961FA-7BC4-525A-304C-7E78C35FB40F}"/>
                      </a:ext>
                    </a:extLst>
                  </p14:cNvPr>
                  <p14:cNvContentPartPr/>
                  <p14:nvPr/>
                </p14:nvContentPartPr>
                <p14:xfrm>
                  <a:off x="5815052" y="1876375"/>
                  <a:ext cx="3960" cy="3600"/>
                </p14:xfrm>
              </p:contentPart>
            </mc:Choice>
            <mc:Fallback xmlns="">
              <p:pic>
                <p:nvPicPr>
                  <p:cNvPr id="53" name="Ink 52">
                    <a:extLst>
                      <a:ext uri="{FF2B5EF4-FFF2-40B4-BE49-F238E27FC236}">
                        <a16:creationId xmlns:a16="http://schemas.microsoft.com/office/drawing/2014/main" id="{1FA961FA-7BC4-525A-304C-7E78C35FB40F}"/>
                      </a:ext>
                    </a:extLst>
                  </p:cNvPr>
                  <p:cNvPicPr/>
                  <p:nvPr/>
                </p:nvPicPr>
                <p:blipFill>
                  <a:blip r:embed="rId35"/>
                  <a:stretch>
                    <a:fillRect/>
                  </a:stretch>
                </p:blipFill>
                <p:spPr>
                  <a:xfrm>
                    <a:off x="5806052" y="1866375"/>
                    <a:ext cx="21600" cy="23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4" name="Ink 53">
                    <a:extLst>
                      <a:ext uri="{FF2B5EF4-FFF2-40B4-BE49-F238E27FC236}">
                        <a16:creationId xmlns:a16="http://schemas.microsoft.com/office/drawing/2014/main" id="{CA9D4DCF-CEAF-3267-3D22-6E71B25E3DD9}"/>
                      </a:ext>
                    </a:extLst>
                  </p14:cNvPr>
                  <p14:cNvContentPartPr/>
                  <p14:nvPr/>
                </p14:nvContentPartPr>
                <p14:xfrm>
                  <a:off x="5804252" y="1883215"/>
                  <a:ext cx="48240" cy="2160"/>
                </p14:xfrm>
              </p:contentPart>
            </mc:Choice>
            <mc:Fallback xmlns="">
              <p:pic>
                <p:nvPicPr>
                  <p:cNvPr id="54" name="Ink 53">
                    <a:extLst>
                      <a:ext uri="{FF2B5EF4-FFF2-40B4-BE49-F238E27FC236}">
                        <a16:creationId xmlns:a16="http://schemas.microsoft.com/office/drawing/2014/main" id="{CA9D4DCF-CEAF-3267-3D22-6E71B25E3DD9}"/>
                      </a:ext>
                    </a:extLst>
                  </p:cNvPr>
                  <p:cNvPicPr/>
                  <p:nvPr/>
                </p:nvPicPr>
                <p:blipFill>
                  <a:blip r:embed="rId37"/>
                  <a:stretch>
                    <a:fillRect/>
                  </a:stretch>
                </p:blipFill>
                <p:spPr>
                  <a:xfrm>
                    <a:off x="5795252" y="1874215"/>
                    <a:ext cx="658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6" name="Ink 55">
                    <a:extLst>
                      <a:ext uri="{FF2B5EF4-FFF2-40B4-BE49-F238E27FC236}">
                        <a16:creationId xmlns:a16="http://schemas.microsoft.com/office/drawing/2014/main" id="{9C482EA0-E983-192B-0D0D-529562DAD396}"/>
                      </a:ext>
                    </a:extLst>
                  </p14:cNvPr>
                  <p14:cNvContentPartPr/>
                  <p14:nvPr/>
                </p14:nvContentPartPr>
                <p14:xfrm>
                  <a:off x="5906492" y="1879615"/>
                  <a:ext cx="68400" cy="5760"/>
                </p14:xfrm>
              </p:contentPart>
            </mc:Choice>
            <mc:Fallback xmlns="">
              <p:pic>
                <p:nvPicPr>
                  <p:cNvPr id="56" name="Ink 55">
                    <a:extLst>
                      <a:ext uri="{FF2B5EF4-FFF2-40B4-BE49-F238E27FC236}">
                        <a16:creationId xmlns:a16="http://schemas.microsoft.com/office/drawing/2014/main" id="{9C482EA0-E983-192B-0D0D-529562DAD396}"/>
                      </a:ext>
                    </a:extLst>
                  </p:cNvPr>
                  <p:cNvPicPr/>
                  <p:nvPr/>
                </p:nvPicPr>
                <p:blipFill>
                  <a:blip r:embed="rId39"/>
                  <a:stretch>
                    <a:fillRect/>
                  </a:stretch>
                </p:blipFill>
                <p:spPr>
                  <a:xfrm>
                    <a:off x="5897492" y="1870615"/>
                    <a:ext cx="860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199E3C45-4FA2-A4BC-497B-A3B7E8381E0C}"/>
                      </a:ext>
                    </a:extLst>
                  </p14:cNvPr>
                  <p14:cNvContentPartPr/>
                  <p14:nvPr/>
                </p14:nvContentPartPr>
                <p14:xfrm>
                  <a:off x="5815052" y="1596295"/>
                  <a:ext cx="60120" cy="26640"/>
                </p14:xfrm>
              </p:contentPart>
            </mc:Choice>
            <mc:Fallback xmlns="">
              <p:pic>
                <p:nvPicPr>
                  <p:cNvPr id="33" name="Ink 32">
                    <a:extLst>
                      <a:ext uri="{FF2B5EF4-FFF2-40B4-BE49-F238E27FC236}">
                        <a16:creationId xmlns:a16="http://schemas.microsoft.com/office/drawing/2014/main" id="{199E3C45-4FA2-A4BC-497B-A3B7E8381E0C}"/>
                      </a:ext>
                    </a:extLst>
                  </p:cNvPr>
                  <p:cNvPicPr/>
                  <p:nvPr/>
                </p:nvPicPr>
                <p:blipFill>
                  <a:blip r:embed="rId41"/>
                  <a:stretch>
                    <a:fillRect/>
                  </a:stretch>
                </p:blipFill>
                <p:spPr>
                  <a:xfrm>
                    <a:off x="5806106" y="1587295"/>
                    <a:ext cx="77655"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0AC39E98-1D65-79CF-5C4F-C94620959259}"/>
                      </a:ext>
                    </a:extLst>
                  </p14:cNvPr>
                  <p14:cNvContentPartPr/>
                  <p14:nvPr/>
                </p14:nvContentPartPr>
                <p14:xfrm>
                  <a:off x="5818652" y="1586935"/>
                  <a:ext cx="115920" cy="38520"/>
                </p14:xfrm>
              </p:contentPart>
            </mc:Choice>
            <mc:Fallback xmlns="">
              <p:pic>
                <p:nvPicPr>
                  <p:cNvPr id="34" name="Ink 33">
                    <a:extLst>
                      <a:ext uri="{FF2B5EF4-FFF2-40B4-BE49-F238E27FC236}">
                        <a16:creationId xmlns:a16="http://schemas.microsoft.com/office/drawing/2014/main" id="{0AC39E98-1D65-79CF-5C4F-C94620959259}"/>
                      </a:ext>
                    </a:extLst>
                  </p:cNvPr>
                  <p:cNvPicPr/>
                  <p:nvPr/>
                </p:nvPicPr>
                <p:blipFill>
                  <a:blip r:embed="rId43"/>
                  <a:stretch>
                    <a:fillRect/>
                  </a:stretch>
                </p:blipFill>
                <p:spPr>
                  <a:xfrm>
                    <a:off x="5809652" y="1577935"/>
                    <a:ext cx="1335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8" name="Ink 67">
                    <a:extLst>
                      <a:ext uri="{FF2B5EF4-FFF2-40B4-BE49-F238E27FC236}">
                        <a16:creationId xmlns:a16="http://schemas.microsoft.com/office/drawing/2014/main" id="{8C82064A-FF92-D9E5-CC14-D145BE4C9E0F}"/>
                      </a:ext>
                    </a:extLst>
                  </p14:cNvPr>
                  <p14:cNvContentPartPr/>
                  <p14:nvPr/>
                </p14:nvContentPartPr>
                <p14:xfrm>
                  <a:off x="5985692" y="1863775"/>
                  <a:ext cx="360" cy="360"/>
                </p14:xfrm>
              </p:contentPart>
            </mc:Choice>
            <mc:Fallback xmlns="">
              <p:pic>
                <p:nvPicPr>
                  <p:cNvPr id="68" name="Ink 67">
                    <a:extLst>
                      <a:ext uri="{FF2B5EF4-FFF2-40B4-BE49-F238E27FC236}">
                        <a16:creationId xmlns:a16="http://schemas.microsoft.com/office/drawing/2014/main" id="{8C82064A-FF92-D9E5-CC14-D145BE4C9E0F}"/>
                      </a:ext>
                    </a:extLst>
                  </p:cNvPr>
                  <p:cNvPicPr/>
                  <p:nvPr/>
                </p:nvPicPr>
                <p:blipFill>
                  <a:blip r:embed="rId45"/>
                  <a:stretch>
                    <a:fillRect/>
                  </a:stretch>
                </p:blipFill>
                <p:spPr>
                  <a:xfrm>
                    <a:off x="5976692" y="1854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0" name="Ink 69">
                    <a:extLst>
                      <a:ext uri="{FF2B5EF4-FFF2-40B4-BE49-F238E27FC236}">
                        <a16:creationId xmlns:a16="http://schemas.microsoft.com/office/drawing/2014/main" id="{593F74BF-8A89-EDA9-3195-9BC75A35411A}"/>
                      </a:ext>
                    </a:extLst>
                  </p14:cNvPr>
                  <p14:cNvContentPartPr/>
                  <p14:nvPr/>
                </p14:nvContentPartPr>
                <p14:xfrm>
                  <a:off x="5946812" y="1719415"/>
                  <a:ext cx="360" cy="360"/>
                </p14:xfrm>
              </p:contentPart>
            </mc:Choice>
            <mc:Fallback xmlns="">
              <p:pic>
                <p:nvPicPr>
                  <p:cNvPr id="70" name="Ink 69">
                    <a:extLst>
                      <a:ext uri="{FF2B5EF4-FFF2-40B4-BE49-F238E27FC236}">
                        <a16:creationId xmlns:a16="http://schemas.microsoft.com/office/drawing/2014/main" id="{593F74BF-8A89-EDA9-3195-9BC75A35411A}"/>
                      </a:ext>
                    </a:extLst>
                  </p:cNvPr>
                  <p:cNvPicPr/>
                  <p:nvPr/>
                </p:nvPicPr>
                <p:blipFill>
                  <a:blip r:embed="rId45"/>
                  <a:stretch>
                    <a:fillRect/>
                  </a:stretch>
                </p:blipFill>
                <p:spPr>
                  <a:xfrm>
                    <a:off x="5937812" y="17104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 name="Ink 70">
                    <a:extLst>
                      <a:ext uri="{FF2B5EF4-FFF2-40B4-BE49-F238E27FC236}">
                        <a16:creationId xmlns:a16="http://schemas.microsoft.com/office/drawing/2014/main" id="{C7187D5B-B6A2-C2D4-2B03-301A68F1A44D}"/>
                      </a:ext>
                    </a:extLst>
                  </p14:cNvPr>
                  <p14:cNvContentPartPr/>
                  <p14:nvPr/>
                </p14:nvContentPartPr>
                <p14:xfrm>
                  <a:off x="5946812" y="1726615"/>
                  <a:ext cx="360" cy="360"/>
                </p14:xfrm>
              </p:contentPart>
            </mc:Choice>
            <mc:Fallback xmlns="">
              <p:pic>
                <p:nvPicPr>
                  <p:cNvPr id="71" name="Ink 70">
                    <a:extLst>
                      <a:ext uri="{FF2B5EF4-FFF2-40B4-BE49-F238E27FC236}">
                        <a16:creationId xmlns:a16="http://schemas.microsoft.com/office/drawing/2014/main" id="{C7187D5B-B6A2-C2D4-2B03-301A68F1A44D}"/>
                      </a:ext>
                    </a:extLst>
                  </p:cNvPr>
                  <p:cNvPicPr/>
                  <p:nvPr/>
                </p:nvPicPr>
                <p:blipFill>
                  <a:blip r:embed="rId45"/>
                  <a:stretch>
                    <a:fillRect/>
                  </a:stretch>
                </p:blipFill>
                <p:spPr>
                  <a:xfrm>
                    <a:off x="5937812" y="17176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2" name="Ink 71">
                    <a:extLst>
                      <a:ext uri="{FF2B5EF4-FFF2-40B4-BE49-F238E27FC236}">
                        <a16:creationId xmlns:a16="http://schemas.microsoft.com/office/drawing/2014/main" id="{50E555C3-DFD1-BCC1-58A1-A55CAECB1F15}"/>
                      </a:ext>
                    </a:extLst>
                  </p14:cNvPr>
                  <p14:cNvContentPartPr/>
                  <p14:nvPr/>
                </p14:nvContentPartPr>
                <p14:xfrm>
                  <a:off x="5945012" y="1733455"/>
                  <a:ext cx="360" cy="360"/>
                </p14:xfrm>
              </p:contentPart>
            </mc:Choice>
            <mc:Fallback xmlns="">
              <p:pic>
                <p:nvPicPr>
                  <p:cNvPr id="72" name="Ink 71">
                    <a:extLst>
                      <a:ext uri="{FF2B5EF4-FFF2-40B4-BE49-F238E27FC236}">
                        <a16:creationId xmlns:a16="http://schemas.microsoft.com/office/drawing/2014/main" id="{50E555C3-DFD1-BCC1-58A1-A55CAECB1F15}"/>
                      </a:ext>
                    </a:extLst>
                  </p:cNvPr>
                  <p:cNvPicPr/>
                  <p:nvPr/>
                </p:nvPicPr>
                <p:blipFill>
                  <a:blip r:embed="rId45"/>
                  <a:stretch>
                    <a:fillRect/>
                  </a:stretch>
                </p:blipFill>
                <p:spPr>
                  <a:xfrm>
                    <a:off x="5936012" y="17244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3" name="Ink 72">
                    <a:extLst>
                      <a:ext uri="{FF2B5EF4-FFF2-40B4-BE49-F238E27FC236}">
                        <a16:creationId xmlns:a16="http://schemas.microsoft.com/office/drawing/2014/main" id="{A745F4C2-5E74-BE3F-9063-82A9CDB5CD97}"/>
                      </a:ext>
                    </a:extLst>
                  </p14:cNvPr>
                  <p14:cNvContentPartPr/>
                  <p14:nvPr/>
                </p14:nvContentPartPr>
                <p14:xfrm>
                  <a:off x="5939972" y="1738855"/>
                  <a:ext cx="360" cy="360"/>
                </p14:xfrm>
              </p:contentPart>
            </mc:Choice>
            <mc:Fallback xmlns="">
              <p:pic>
                <p:nvPicPr>
                  <p:cNvPr id="73" name="Ink 72">
                    <a:extLst>
                      <a:ext uri="{FF2B5EF4-FFF2-40B4-BE49-F238E27FC236}">
                        <a16:creationId xmlns:a16="http://schemas.microsoft.com/office/drawing/2014/main" id="{A745F4C2-5E74-BE3F-9063-82A9CDB5CD97}"/>
                      </a:ext>
                    </a:extLst>
                  </p:cNvPr>
                  <p:cNvPicPr/>
                  <p:nvPr/>
                </p:nvPicPr>
                <p:blipFill>
                  <a:blip r:embed="rId45"/>
                  <a:stretch>
                    <a:fillRect/>
                  </a:stretch>
                </p:blipFill>
                <p:spPr>
                  <a:xfrm>
                    <a:off x="5930972" y="17298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4" name="Ink 73">
                    <a:extLst>
                      <a:ext uri="{FF2B5EF4-FFF2-40B4-BE49-F238E27FC236}">
                        <a16:creationId xmlns:a16="http://schemas.microsoft.com/office/drawing/2014/main" id="{4DBFD703-F255-0CA7-4119-C20E2DC2BC46}"/>
                      </a:ext>
                    </a:extLst>
                  </p14:cNvPr>
                  <p14:cNvContentPartPr/>
                  <p14:nvPr/>
                </p14:nvContentPartPr>
                <p14:xfrm>
                  <a:off x="5918732" y="1738855"/>
                  <a:ext cx="19800" cy="9000"/>
                </p14:xfrm>
              </p:contentPart>
            </mc:Choice>
            <mc:Fallback xmlns="">
              <p:pic>
                <p:nvPicPr>
                  <p:cNvPr id="74" name="Ink 73">
                    <a:extLst>
                      <a:ext uri="{FF2B5EF4-FFF2-40B4-BE49-F238E27FC236}">
                        <a16:creationId xmlns:a16="http://schemas.microsoft.com/office/drawing/2014/main" id="{4DBFD703-F255-0CA7-4119-C20E2DC2BC46}"/>
                      </a:ext>
                    </a:extLst>
                  </p:cNvPr>
                  <p:cNvPicPr/>
                  <p:nvPr/>
                </p:nvPicPr>
                <p:blipFill>
                  <a:blip r:embed="rId51"/>
                  <a:stretch>
                    <a:fillRect/>
                  </a:stretch>
                </p:blipFill>
                <p:spPr>
                  <a:xfrm>
                    <a:off x="5909565" y="1729855"/>
                    <a:ext cx="37767"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5" name="Ink 74">
                    <a:extLst>
                      <a:ext uri="{FF2B5EF4-FFF2-40B4-BE49-F238E27FC236}">
                        <a16:creationId xmlns:a16="http://schemas.microsoft.com/office/drawing/2014/main" id="{9C90466B-F993-D69D-858A-0462F7BA289F}"/>
                      </a:ext>
                    </a:extLst>
                  </p14:cNvPr>
                  <p14:cNvContentPartPr/>
                  <p14:nvPr/>
                </p14:nvContentPartPr>
                <p14:xfrm>
                  <a:off x="5912612" y="1747495"/>
                  <a:ext cx="4680" cy="6840"/>
                </p14:xfrm>
              </p:contentPart>
            </mc:Choice>
            <mc:Fallback xmlns="">
              <p:pic>
                <p:nvPicPr>
                  <p:cNvPr id="75" name="Ink 74">
                    <a:extLst>
                      <a:ext uri="{FF2B5EF4-FFF2-40B4-BE49-F238E27FC236}">
                        <a16:creationId xmlns:a16="http://schemas.microsoft.com/office/drawing/2014/main" id="{9C90466B-F993-D69D-858A-0462F7BA289F}"/>
                      </a:ext>
                    </a:extLst>
                  </p:cNvPr>
                  <p:cNvPicPr/>
                  <p:nvPr/>
                </p:nvPicPr>
                <p:blipFill>
                  <a:blip r:embed="rId53"/>
                  <a:stretch>
                    <a:fillRect/>
                  </a:stretch>
                </p:blipFill>
                <p:spPr>
                  <a:xfrm>
                    <a:off x="5904255" y="1738495"/>
                    <a:ext cx="2106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6" name="Ink 75">
                    <a:extLst>
                      <a:ext uri="{FF2B5EF4-FFF2-40B4-BE49-F238E27FC236}">
                        <a16:creationId xmlns:a16="http://schemas.microsoft.com/office/drawing/2014/main" id="{8F921D84-C74C-E477-DEC4-2EA9A85FA170}"/>
                      </a:ext>
                    </a:extLst>
                  </p14:cNvPr>
                  <p14:cNvContentPartPr/>
                  <p14:nvPr/>
                </p14:nvContentPartPr>
                <p14:xfrm>
                  <a:off x="5902892" y="1756495"/>
                  <a:ext cx="7200" cy="5760"/>
                </p14:xfrm>
              </p:contentPart>
            </mc:Choice>
            <mc:Fallback xmlns="">
              <p:pic>
                <p:nvPicPr>
                  <p:cNvPr id="76" name="Ink 75">
                    <a:extLst>
                      <a:ext uri="{FF2B5EF4-FFF2-40B4-BE49-F238E27FC236}">
                        <a16:creationId xmlns:a16="http://schemas.microsoft.com/office/drawing/2014/main" id="{8F921D84-C74C-E477-DEC4-2EA9A85FA170}"/>
                      </a:ext>
                    </a:extLst>
                  </p:cNvPr>
                  <p:cNvPicPr/>
                  <p:nvPr/>
                </p:nvPicPr>
                <p:blipFill>
                  <a:blip r:embed="rId55"/>
                  <a:stretch>
                    <a:fillRect/>
                  </a:stretch>
                </p:blipFill>
                <p:spPr>
                  <a:xfrm>
                    <a:off x="5893892" y="1747495"/>
                    <a:ext cx="248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7" name="Ink 76">
                    <a:extLst>
                      <a:ext uri="{FF2B5EF4-FFF2-40B4-BE49-F238E27FC236}">
                        <a16:creationId xmlns:a16="http://schemas.microsoft.com/office/drawing/2014/main" id="{929FAAC8-7BDD-D4A2-34F1-E0CAD309A7CB}"/>
                      </a:ext>
                    </a:extLst>
                  </p14:cNvPr>
                  <p14:cNvContentPartPr/>
                  <p14:nvPr/>
                </p14:nvContentPartPr>
                <p14:xfrm>
                  <a:off x="5891012" y="1766935"/>
                  <a:ext cx="7200" cy="5400"/>
                </p14:xfrm>
              </p:contentPart>
            </mc:Choice>
            <mc:Fallback xmlns="">
              <p:pic>
                <p:nvPicPr>
                  <p:cNvPr id="77" name="Ink 76">
                    <a:extLst>
                      <a:ext uri="{FF2B5EF4-FFF2-40B4-BE49-F238E27FC236}">
                        <a16:creationId xmlns:a16="http://schemas.microsoft.com/office/drawing/2014/main" id="{929FAAC8-7BDD-D4A2-34F1-E0CAD309A7CB}"/>
                      </a:ext>
                    </a:extLst>
                  </p:cNvPr>
                  <p:cNvPicPr/>
                  <p:nvPr/>
                </p:nvPicPr>
                <p:blipFill>
                  <a:blip r:embed="rId57"/>
                  <a:stretch>
                    <a:fillRect/>
                  </a:stretch>
                </p:blipFill>
                <p:spPr>
                  <a:xfrm>
                    <a:off x="5882012" y="1757935"/>
                    <a:ext cx="24840" cy="23040"/>
                  </a:xfrm>
                  <a:prstGeom prst="rect">
                    <a:avLst/>
                  </a:prstGeom>
                </p:spPr>
              </p:pic>
            </mc:Fallback>
          </mc:AlternateContent>
        </p:grpSp>
      </p:grpSp>
      <p:grpSp>
        <p:nvGrpSpPr>
          <p:cNvPr id="5" name="Group 4" descr="Recommendation 3">
            <a:extLst>
              <a:ext uri="{FF2B5EF4-FFF2-40B4-BE49-F238E27FC236}">
                <a16:creationId xmlns:a16="http://schemas.microsoft.com/office/drawing/2014/main" id="{231D2DEE-8AC5-DC21-615F-5EFD6B00FCE0}"/>
              </a:ext>
            </a:extLst>
          </p:cNvPr>
          <p:cNvGrpSpPr/>
          <p:nvPr/>
        </p:nvGrpSpPr>
        <p:grpSpPr>
          <a:xfrm>
            <a:off x="8464032" y="1014160"/>
            <a:ext cx="2907323" cy="4364813"/>
            <a:chOff x="8469575" y="1053621"/>
            <a:chExt cx="2907323" cy="4364813"/>
          </a:xfrm>
        </p:grpSpPr>
        <p:sp>
          <p:nvSpPr>
            <p:cNvPr id="7" name="Action Button: Blank 6">
              <a:hlinkClick r:id="" action="ppaction://noaction" highlightClick="1"/>
              <a:extLst>
                <a:ext uri="{FF2B5EF4-FFF2-40B4-BE49-F238E27FC236}">
                  <a16:creationId xmlns:a16="http://schemas.microsoft.com/office/drawing/2014/main" id="{66ADA112-7C47-D79D-42A7-13348E915BD2}"/>
                </a:ext>
              </a:extLst>
            </p:cNvPr>
            <p:cNvSpPr/>
            <p:nvPr/>
          </p:nvSpPr>
          <p:spPr>
            <a:xfrm>
              <a:off x="8469575" y="1705416"/>
              <a:ext cx="2907323" cy="3713018"/>
            </a:xfrm>
            <a:prstGeom prst="actionButtonBlank">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Bef>
                  <a:spcPts val="0"/>
                </a:spcBef>
                <a:spcAft>
                  <a:spcPts val="800"/>
                </a:spcAft>
              </a:pPr>
              <a:r>
                <a:rPr lang="en-US" sz="1800" b="1">
                  <a:solidFill>
                    <a:srgbClr val="000033"/>
                  </a:solidFill>
                  <a:ea typeface="Calibri" panose="020F0502020204030204" pitchFamily="34" charset="0"/>
                  <a:cs typeface="Times New Roman" panose="02020603050405020304" pitchFamily="18" charset="0"/>
                </a:rPr>
                <a:t>Promote and support research using UX and Co-design approaches to address gaps in accessibility solutions when it comes to barriers people with IDD face in accessing ICT and digital information</a:t>
              </a:r>
            </a:p>
          </p:txBody>
        </p:sp>
        <p:pic>
          <p:nvPicPr>
            <p:cNvPr id="17" name="Graphic 16" descr="Badge 3 with solid fill">
              <a:extLst>
                <a:ext uri="{FF2B5EF4-FFF2-40B4-BE49-F238E27FC236}">
                  <a16:creationId xmlns:a16="http://schemas.microsoft.com/office/drawing/2014/main" id="{6C89A523-EC54-CE2A-1B78-40021206BB9D}"/>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466035" y="1053621"/>
              <a:ext cx="914400" cy="914400"/>
            </a:xfrm>
            <a:prstGeom prst="rect">
              <a:avLst/>
            </a:prstGeom>
          </p:spPr>
        </p:pic>
        <mc:AlternateContent xmlns:mc="http://schemas.openxmlformats.org/markup-compatibility/2006" xmlns:p14="http://schemas.microsoft.com/office/powerpoint/2010/main">
          <mc:Choice Requires="p14">
            <p:contentPart p14:bwMode="auto" r:id="rId60">
              <p14:nvContentPartPr>
                <p14:cNvPr id="79" name="Ink 78">
                  <a:extLst>
                    <a:ext uri="{FF2B5EF4-FFF2-40B4-BE49-F238E27FC236}">
                      <a16:creationId xmlns:a16="http://schemas.microsoft.com/office/drawing/2014/main" id="{C329D6C2-D80E-3238-11B3-16B234B6A76F}"/>
                    </a:ext>
                    <a:ext uri="{C183D7F6-B498-43B3-948B-1728B52AA6E4}">
                      <adec:decorative xmlns:adec="http://schemas.microsoft.com/office/drawing/2017/decorative" val="1"/>
                    </a:ext>
                  </a:extLst>
                </p14:cNvPr>
                <p14:cNvContentPartPr/>
                <p14:nvPr/>
              </p14:nvContentPartPr>
              <p14:xfrm>
                <a:off x="9868041" y="1486579"/>
                <a:ext cx="70200" cy="35280"/>
              </p14:xfrm>
            </p:contentPart>
          </mc:Choice>
          <mc:Fallback xmlns="">
            <p:pic>
              <p:nvPicPr>
                <p:cNvPr id="79" name="Ink 78">
                  <a:extLst>
                    <a:ext uri="{FF2B5EF4-FFF2-40B4-BE49-F238E27FC236}">
                      <a16:creationId xmlns:a16="http://schemas.microsoft.com/office/drawing/2014/main" id="{C329D6C2-D80E-3238-11B3-16B234B6A76F}"/>
                    </a:ext>
                    <a:ext uri="{C183D7F6-B498-43B3-948B-1728B52AA6E4}">
                      <adec:decorative xmlns:adec="http://schemas.microsoft.com/office/drawing/2017/decorative" val="1"/>
                    </a:ext>
                  </a:extLst>
                </p:cNvPr>
                <p:cNvPicPr/>
                <p:nvPr/>
              </p:nvPicPr>
              <p:blipFill>
                <a:blip r:embed="rId61"/>
                <a:stretch>
                  <a:fillRect/>
                </a:stretch>
              </p:blipFill>
              <p:spPr>
                <a:xfrm>
                  <a:off x="9859087" y="1477579"/>
                  <a:ext cx="8775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0" name="Ink 79">
                  <a:extLst>
                    <a:ext uri="{FF2B5EF4-FFF2-40B4-BE49-F238E27FC236}">
                      <a16:creationId xmlns:a16="http://schemas.microsoft.com/office/drawing/2014/main" id="{072A98F9-4221-FDA2-5B13-E53B946F1E49}"/>
                    </a:ext>
                    <a:ext uri="{C183D7F6-B498-43B3-948B-1728B52AA6E4}">
                      <adec:decorative xmlns:adec="http://schemas.microsoft.com/office/drawing/2017/decorative" val="1"/>
                    </a:ext>
                  </a:extLst>
                </p14:cNvPr>
                <p14:cNvContentPartPr/>
                <p14:nvPr/>
              </p14:nvContentPartPr>
              <p14:xfrm>
                <a:off x="9947961" y="1519699"/>
                <a:ext cx="62640" cy="103680"/>
              </p14:xfrm>
            </p:contentPart>
          </mc:Choice>
          <mc:Fallback xmlns="">
            <p:pic>
              <p:nvPicPr>
                <p:cNvPr id="80" name="Ink 79">
                  <a:extLst>
                    <a:ext uri="{FF2B5EF4-FFF2-40B4-BE49-F238E27FC236}">
                      <a16:creationId xmlns:a16="http://schemas.microsoft.com/office/drawing/2014/main" id="{072A98F9-4221-FDA2-5B13-E53B946F1E49}"/>
                    </a:ext>
                    <a:ext uri="{C183D7F6-B498-43B3-948B-1728B52AA6E4}">
                      <adec:decorative xmlns:adec="http://schemas.microsoft.com/office/drawing/2017/decorative" val="1"/>
                    </a:ext>
                  </a:extLst>
                </p:cNvPr>
                <p:cNvPicPr/>
                <p:nvPr/>
              </p:nvPicPr>
              <p:blipFill>
                <a:blip r:embed="rId63"/>
                <a:stretch>
                  <a:fillRect/>
                </a:stretch>
              </p:blipFill>
              <p:spPr>
                <a:xfrm>
                  <a:off x="9939012" y="1510699"/>
                  <a:ext cx="80179"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1" name="Ink 80">
                  <a:extLst>
                    <a:ext uri="{FF2B5EF4-FFF2-40B4-BE49-F238E27FC236}">
                      <a16:creationId xmlns:a16="http://schemas.microsoft.com/office/drawing/2014/main" id="{2068DA9C-EB4C-D0D7-6ACC-0572F3338298}"/>
                    </a:ext>
                    <a:ext uri="{C183D7F6-B498-43B3-948B-1728B52AA6E4}">
                      <adec:decorative xmlns:adec="http://schemas.microsoft.com/office/drawing/2017/decorative" val="1"/>
                    </a:ext>
                  </a:extLst>
                </p14:cNvPr>
                <p14:cNvContentPartPr/>
                <p14:nvPr/>
              </p14:nvContentPartPr>
              <p14:xfrm>
                <a:off x="9960201" y="1509619"/>
                <a:ext cx="47880" cy="58320"/>
              </p14:xfrm>
            </p:contentPart>
          </mc:Choice>
          <mc:Fallback xmlns="">
            <p:pic>
              <p:nvPicPr>
                <p:cNvPr id="81" name="Ink 80">
                  <a:extLst>
                    <a:ext uri="{FF2B5EF4-FFF2-40B4-BE49-F238E27FC236}">
                      <a16:creationId xmlns:a16="http://schemas.microsoft.com/office/drawing/2014/main" id="{2068DA9C-EB4C-D0D7-6ACC-0572F3338298}"/>
                    </a:ext>
                    <a:ext uri="{C183D7F6-B498-43B3-948B-1728B52AA6E4}">
                      <adec:decorative xmlns:adec="http://schemas.microsoft.com/office/drawing/2017/decorative" val="1"/>
                    </a:ext>
                  </a:extLst>
                </p:cNvPr>
                <p:cNvPicPr/>
                <p:nvPr/>
              </p:nvPicPr>
              <p:blipFill>
                <a:blip r:embed="rId65"/>
                <a:stretch>
                  <a:fillRect/>
                </a:stretch>
              </p:blipFill>
              <p:spPr>
                <a:xfrm>
                  <a:off x="9951201" y="1500619"/>
                  <a:ext cx="6552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5" name="Ink 84">
                  <a:extLst>
                    <a:ext uri="{FF2B5EF4-FFF2-40B4-BE49-F238E27FC236}">
                      <a16:creationId xmlns:a16="http://schemas.microsoft.com/office/drawing/2014/main" id="{F1ABE959-7BE1-783D-C548-B825601A5EDA}"/>
                    </a:ext>
                    <a:ext uri="{C183D7F6-B498-43B3-948B-1728B52AA6E4}">
                      <adec:decorative xmlns:adec="http://schemas.microsoft.com/office/drawing/2017/decorative" val="1"/>
                    </a:ext>
                  </a:extLst>
                </p14:cNvPr>
                <p14:cNvContentPartPr/>
                <p14:nvPr/>
              </p14:nvContentPartPr>
              <p14:xfrm>
                <a:off x="9822321" y="1624819"/>
                <a:ext cx="161280" cy="33480"/>
              </p14:xfrm>
            </p:contentPart>
          </mc:Choice>
          <mc:Fallback xmlns="">
            <p:pic>
              <p:nvPicPr>
                <p:cNvPr id="85" name="Ink 84">
                  <a:extLst>
                    <a:ext uri="{FF2B5EF4-FFF2-40B4-BE49-F238E27FC236}">
                      <a16:creationId xmlns:a16="http://schemas.microsoft.com/office/drawing/2014/main" id="{F1ABE959-7BE1-783D-C548-B825601A5EDA}"/>
                    </a:ext>
                    <a:ext uri="{C183D7F6-B498-43B3-948B-1728B52AA6E4}">
                      <adec:decorative xmlns:adec="http://schemas.microsoft.com/office/drawing/2017/decorative" val="1"/>
                    </a:ext>
                  </a:extLst>
                </p:cNvPr>
                <p:cNvPicPr/>
                <p:nvPr/>
              </p:nvPicPr>
              <p:blipFill>
                <a:blip r:embed="rId67"/>
                <a:stretch>
                  <a:fillRect/>
                </a:stretch>
              </p:blipFill>
              <p:spPr>
                <a:xfrm>
                  <a:off x="9813321" y="1615915"/>
                  <a:ext cx="178920" cy="5093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7" name="Ink 86">
                  <a:extLst>
                    <a:ext uri="{FF2B5EF4-FFF2-40B4-BE49-F238E27FC236}">
                      <a16:creationId xmlns:a16="http://schemas.microsoft.com/office/drawing/2014/main" id="{CA4DEF28-DF19-F56E-5342-920DD2B9D9E1}"/>
                    </a:ext>
                    <a:ext uri="{C183D7F6-B498-43B3-948B-1728B52AA6E4}">
                      <adec:decorative xmlns:adec="http://schemas.microsoft.com/office/drawing/2017/decorative" val="1"/>
                    </a:ext>
                  </a:extLst>
                </p14:cNvPr>
                <p14:cNvContentPartPr/>
                <p14:nvPr/>
              </p14:nvContentPartPr>
              <p14:xfrm>
                <a:off x="9846801" y="1363099"/>
                <a:ext cx="137880" cy="116280"/>
              </p14:xfrm>
            </p:contentPart>
          </mc:Choice>
          <mc:Fallback xmlns="">
            <p:pic>
              <p:nvPicPr>
                <p:cNvPr id="87" name="Ink 86">
                  <a:extLst>
                    <a:ext uri="{FF2B5EF4-FFF2-40B4-BE49-F238E27FC236}">
                      <a16:creationId xmlns:a16="http://schemas.microsoft.com/office/drawing/2014/main" id="{CA4DEF28-DF19-F56E-5342-920DD2B9D9E1}"/>
                    </a:ext>
                    <a:ext uri="{C183D7F6-B498-43B3-948B-1728B52AA6E4}">
                      <adec:decorative xmlns:adec="http://schemas.microsoft.com/office/drawing/2017/decorative" val="1"/>
                    </a:ext>
                  </a:extLst>
                </p:cNvPr>
                <p:cNvPicPr/>
                <p:nvPr/>
              </p:nvPicPr>
              <p:blipFill>
                <a:blip r:embed="rId69"/>
                <a:stretch>
                  <a:fillRect/>
                </a:stretch>
              </p:blipFill>
              <p:spPr>
                <a:xfrm>
                  <a:off x="9837801" y="1354099"/>
                  <a:ext cx="155520" cy="133920"/>
                </a:xfrm>
                <a:prstGeom prst="rect">
                  <a:avLst/>
                </a:prstGeom>
              </p:spPr>
            </p:pic>
          </mc:Fallback>
        </mc:AlternateContent>
        <p:grpSp>
          <p:nvGrpSpPr>
            <p:cNvPr id="94" name="Group 93">
              <a:extLst>
                <a:ext uri="{FF2B5EF4-FFF2-40B4-BE49-F238E27FC236}">
                  <a16:creationId xmlns:a16="http://schemas.microsoft.com/office/drawing/2014/main" id="{217C297D-CEB0-F50B-8F2E-EC530CCEF359}"/>
                </a:ext>
                <a:ext uri="{C183D7F6-B498-43B3-948B-1728B52AA6E4}">
                  <adec:decorative xmlns:adec="http://schemas.microsoft.com/office/drawing/2017/decorative" val="1"/>
                </a:ext>
              </a:extLst>
            </p:cNvPr>
            <p:cNvGrpSpPr/>
            <p:nvPr/>
          </p:nvGrpSpPr>
          <p:grpSpPr>
            <a:xfrm>
              <a:off x="9836721" y="1540939"/>
              <a:ext cx="182520" cy="119077"/>
              <a:chOff x="9349515" y="1540939"/>
              <a:chExt cx="182520" cy="119077"/>
            </a:xfrm>
          </p:grpSpPr>
          <mc:AlternateContent xmlns:mc="http://schemas.openxmlformats.org/markup-compatibility/2006" xmlns:p14="http://schemas.microsoft.com/office/powerpoint/2010/main">
            <mc:Choice Requires="p14">
              <p:contentPart p14:bwMode="auto" r:id="rId70">
                <p14:nvContentPartPr>
                  <p14:cNvPr id="82" name="Ink 81">
                    <a:extLst>
                      <a:ext uri="{FF2B5EF4-FFF2-40B4-BE49-F238E27FC236}">
                        <a16:creationId xmlns:a16="http://schemas.microsoft.com/office/drawing/2014/main" id="{A3D429E4-6A1E-546F-9899-B0D3AB90C13A}"/>
                      </a:ext>
                    </a:extLst>
                  </p14:cNvPr>
                  <p14:cNvContentPartPr/>
                  <p14:nvPr/>
                </p14:nvContentPartPr>
                <p14:xfrm>
                  <a:off x="9349515" y="1540939"/>
                  <a:ext cx="155520" cy="104400"/>
                </p14:xfrm>
              </p:contentPart>
            </mc:Choice>
            <mc:Fallback xmlns="">
              <p:pic>
                <p:nvPicPr>
                  <p:cNvPr id="82" name="Ink 81">
                    <a:extLst>
                      <a:ext uri="{FF2B5EF4-FFF2-40B4-BE49-F238E27FC236}">
                        <a16:creationId xmlns:a16="http://schemas.microsoft.com/office/drawing/2014/main" id="{A3D429E4-6A1E-546F-9899-B0D3AB90C13A}"/>
                      </a:ext>
                    </a:extLst>
                  </p:cNvPr>
                  <p:cNvPicPr/>
                  <p:nvPr/>
                </p:nvPicPr>
                <p:blipFill>
                  <a:blip r:embed="rId71"/>
                  <a:stretch>
                    <a:fillRect/>
                  </a:stretch>
                </p:blipFill>
                <p:spPr>
                  <a:xfrm>
                    <a:off x="9340515" y="1531970"/>
                    <a:ext cx="173160" cy="121979"/>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3" name="Ink 82">
                    <a:extLst>
                      <a:ext uri="{FF2B5EF4-FFF2-40B4-BE49-F238E27FC236}">
                        <a16:creationId xmlns:a16="http://schemas.microsoft.com/office/drawing/2014/main" id="{7A361209-0514-985A-FE90-DA4142338A32}"/>
                      </a:ext>
                    </a:extLst>
                  </p14:cNvPr>
                  <p14:cNvContentPartPr/>
                  <p14:nvPr/>
                </p14:nvContentPartPr>
                <p14:xfrm>
                  <a:off x="9475515" y="1558219"/>
                  <a:ext cx="56520" cy="83520"/>
                </p14:xfrm>
              </p:contentPart>
            </mc:Choice>
            <mc:Fallback xmlns="">
              <p:pic>
                <p:nvPicPr>
                  <p:cNvPr id="83" name="Ink 82">
                    <a:extLst>
                      <a:ext uri="{FF2B5EF4-FFF2-40B4-BE49-F238E27FC236}">
                        <a16:creationId xmlns:a16="http://schemas.microsoft.com/office/drawing/2014/main" id="{7A361209-0514-985A-FE90-DA4142338A32}"/>
                      </a:ext>
                    </a:extLst>
                  </p:cNvPr>
                  <p:cNvPicPr/>
                  <p:nvPr/>
                </p:nvPicPr>
                <p:blipFill>
                  <a:blip r:embed="rId73"/>
                  <a:stretch>
                    <a:fillRect/>
                  </a:stretch>
                </p:blipFill>
                <p:spPr>
                  <a:xfrm>
                    <a:off x="9466515" y="1549219"/>
                    <a:ext cx="7416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0" name="Ink 89">
                    <a:extLst>
                      <a:ext uri="{FF2B5EF4-FFF2-40B4-BE49-F238E27FC236}">
                        <a16:creationId xmlns:a16="http://schemas.microsoft.com/office/drawing/2014/main" id="{53CD3138-54DA-2485-7756-CD390D360CF4}"/>
                      </a:ext>
                    </a:extLst>
                  </p14:cNvPr>
                  <p14:cNvContentPartPr/>
                  <p14:nvPr/>
                </p14:nvContentPartPr>
                <p14:xfrm>
                  <a:off x="9356663" y="1654976"/>
                  <a:ext cx="360" cy="360"/>
                </p14:xfrm>
              </p:contentPart>
            </mc:Choice>
            <mc:Fallback xmlns="">
              <p:pic>
                <p:nvPicPr>
                  <p:cNvPr id="90" name="Ink 89">
                    <a:extLst>
                      <a:ext uri="{FF2B5EF4-FFF2-40B4-BE49-F238E27FC236}">
                        <a16:creationId xmlns:a16="http://schemas.microsoft.com/office/drawing/2014/main" id="{53CD3138-54DA-2485-7756-CD390D360CF4}"/>
                      </a:ext>
                    </a:extLst>
                  </p:cNvPr>
                  <p:cNvPicPr/>
                  <p:nvPr/>
                </p:nvPicPr>
                <p:blipFill>
                  <a:blip r:embed="rId45"/>
                  <a:stretch>
                    <a:fillRect/>
                  </a:stretch>
                </p:blipFill>
                <p:spPr>
                  <a:xfrm>
                    <a:off x="9347663" y="164597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1" name="Ink 90">
                    <a:extLst>
                      <a:ext uri="{FF2B5EF4-FFF2-40B4-BE49-F238E27FC236}">
                        <a16:creationId xmlns:a16="http://schemas.microsoft.com/office/drawing/2014/main" id="{996B3E2E-FA71-195D-4C07-666470D56737}"/>
                      </a:ext>
                    </a:extLst>
                  </p14:cNvPr>
                  <p14:cNvContentPartPr/>
                  <p14:nvPr/>
                </p14:nvContentPartPr>
                <p14:xfrm>
                  <a:off x="9359903" y="1652096"/>
                  <a:ext cx="2880" cy="3240"/>
                </p14:xfrm>
              </p:contentPart>
            </mc:Choice>
            <mc:Fallback xmlns="">
              <p:pic>
                <p:nvPicPr>
                  <p:cNvPr id="91" name="Ink 90">
                    <a:extLst>
                      <a:ext uri="{FF2B5EF4-FFF2-40B4-BE49-F238E27FC236}">
                        <a16:creationId xmlns:a16="http://schemas.microsoft.com/office/drawing/2014/main" id="{996B3E2E-FA71-195D-4C07-666470D56737}"/>
                      </a:ext>
                    </a:extLst>
                  </p:cNvPr>
                  <p:cNvPicPr/>
                  <p:nvPr/>
                </p:nvPicPr>
                <p:blipFill>
                  <a:blip r:embed="rId76"/>
                  <a:stretch>
                    <a:fillRect/>
                  </a:stretch>
                </p:blipFill>
                <p:spPr>
                  <a:xfrm>
                    <a:off x="9350903" y="1641971"/>
                    <a:ext cx="20520" cy="2308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 name="Ink 91">
                    <a:extLst>
                      <a:ext uri="{FF2B5EF4-FFF2-40B4-BE49-F238E27FC236}">
                        <a16:creationId xmlns:a16="http://schemas.microsoft.com/office/drawing/2014/main" id="{155D0ACD-D600-0C2F-69FC-F3FD13708647}"/>
                      </a:ext>
                    </a:extLst>
                  </p14:cNvPr>
                  <p14:cNvContentPartPr/>
                  <p14:nvPr/>
                </p14:nvContentPartPr>
                <p14:xfrm>
                  <a:off x="9368543" y="1646336"/>
                  <a:ext cx="1440" cy="360"/>
                </p14:xfrm>
              </p:contentPart>
            </mc:Choice>
            <mc:Fallback xmlns="">
              <p:pic>
                <p:nvPicPr>
                  <p:cNvPr id="92" name="Ink 91">
                    <a:extLst>
                      <a:ext uri="{FF2B5EF4-FFF2-40B4-BE49-F238E27FC236}">
                        <a16:creationId xmlns:a16="http://schemas.microsoft.com/office/drawing/2014/main" id="{155D0ACD-D600-0C2F-69FC-F3FD13708647}"/>
                      </a:ext>
                    </a:extLst>
                  </p:cNvPr>
                  <p:cNvPicPr/>
                  <p:nvPr/>
                </p:nvPicPr>
                <p:blipFill>
                  <a:blip r:embed="rId78"/>
                  <a:stretch>
                    <a:fillRect/>
                  </a:stretch>
                </p:blipFill>
                <p:spPr>
                  <a:xfrm>
                    <a:off x="9356543" y="1637336"/>
                    <a:ext cx="24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3" name="Ink 92">
                    <a:extLst>
                      <a:ext uri="{FF2B5EF4-FFF2-40B4-BE49-F238E27FC236}">
                        <a16:creationId xmlns:a16="http://schemas.microsoft.com/office/drawing/2014/main" id="{1E3BB3C6-C72B-BB17-07F3-87318B647B4A}"/>
                      </a:ext>
                    </a:extLst>
                  </p14:cNvPr>
                  <p14:cNvContentPartPr/>
                  <p14:nvPr/>
                </p14:nvContentPartPr>
                <p14:xfrm>
                  <a:off x="9460343" y="1618976"/>
                  <a:ext cx="52920" cy="41040"/>
                </p14:xfrm>
              </p:contentPart>
            </mc:Choice>
            <mc:Fallback xmlns="">
              <p:pic>
                <p:nvPicPr>
                  <p:cNvPr id="93" name="Ink 92">
                    <a:extLst>
                      <a:ext uri="{FF2B5EF4-FFF2-40B4-BE49-F238E27FC236}">
                        <a16:creationId xmlns:a16="http://schemas.microsoft.com/office/drawing/2014/main" id="{1E3BB3C6-C72B-BB17-07F3-87318B647B4A}"/>
                      </a:ext>
                    </a:extLst>
                  </p:cNvPr>
                  <p:cNvPicPr/>
                  <p:nvPr/>
                </p:nvPicPr>
                <p:blipFill>
                  <a:blip r:embed="rId80"/>
                  <a:stretch>
                    <a:fillRect/>
                  </a:stretch>
                </p:blipFill>
                <p:spPr>
                  <a:xfrm>
                    <a:off x="9451343" y="1609976"/>
                    <a:ext cx="70560" cy="5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1">
              <p14:nvContentPartPr>
                <p14:cNvPr id="95" name="Ink 94">
                  <a:extLst>
                    <a:ext uri="{FF2B5EF4-FFF2-40B4-BE49-F238E27FC236}">
                      <a16:creationId xmlns:a16="http://schemas.microsoft.com/office/drawing/2014/main" id="{8370456D-1267-2D2F-73E8-495321E955EF}"/>
                    </a:ext>
                    <a:ext uri="{C183D7F6-B498-43B3-948B-1728B52AA6E4}">
                      <adec:decorative xmlns:adec="http://schemas.microsoft.com/office/drawing/2017/decorative" val="1"/>
                    </a:ext>
                  </a:extLst>
                </p14:cNvPr>
                <p14:cNvContentPartPr/>
                <p14:nvPr/>
              </p14:nvContentPartPr>
              <p14:xfrm>
                <a:off x="9942509" y="1406216"/>
                <a:ext cx="27720" cy="82080"/>
              </p14:xfrm>
            </p:contentPart>
          </mc:Choice>
          <mc:Fallback xmlns="">
            <p:pic>
              <p:nvPicPr>
                <p:cNvPr id="95" name="Ink 94">
                  <a:extLst>
                    <a:ext uri="{FF2B5EF4-FFF2-40B4-BE49-F238E27FC236}">
                      <a16:creationId xmlns:a16="http://schemas.microsoft.com/office/drawing/2014/main" id="{8370456D-1267-2D2F-73E8-495321E955EF}"/>
                    </a:ext>
                    <a:ext uri="{C183D7F6-B498-43B3-948B-1728B52AA6E4}">
                      <adec:decorative xmlns:adec="http://schemas.microsoft.com/office/drawing/2017/decorative" val="1"/>
                    </a:ext>
                  </a:extLst>
                </p:cNvPr>
                <p:cNvPicPr/>
                <p:nvPr/>
              </p:nvPicPr>
              <p:blipFill>
                <a:blip r:embed="rId82"/>
                <a:stretch>
                  <a:fillRect/>
                </a:stretch>
              </p:blipFill>
              <p:spPr>
                <a:xfrm>
                  <a:off x="9933509" y="1397255"/>
                  <a:ext cx="45360" cy="99643"/>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6" name="Ink 95">
                  <a:extLst>
                    <a:ext uri="{FF2B5EF4-FFF2-40B4-BE49-F238E27FC236}">
                      <a16:creationId xmlns:a16="http://schemas.microsoft.com/office/drawing/2014/main" id="{BC924941-A270-B3D3-0E3A-37C44F4F6C73}"/>
                    </a:ext>
                    <a:ext uri="{C183D7F6-B498-43B3-948B-1728B52AA6E4}">
                      <adec:decorative xmlns:adec="http://schemas.microsoft.com/office/drawing/2017/decorative" val="1"/>
                    </a:ext>
                  </a:extLst>
                </p14:cNvPr>
                <p14:cNvContentPartPr/>
                <p14:nvPr/>
              </p14:nvContentPartPr>
              <p14:xfrm>
                <a:off x="9835229" y="1354376"/>
                <a:ext cx="70200" cy="26640"/>
              </p14:xfrm>
            </p:contentPart>
          </mc:Choice>
          <mc:Fallback xmlns="">
            <p:pic>
              <p:nvPicPr>
                <p:cNvPr id="96" name="Ink 95">
                  <a:extLst>
                    <a:ext uri="{FF2B5EF4-FFF2-40B4-BE49-F238E27FC236}">
                      <a16:creationId xmlns:a16="http://schemas.microsoft.com/office/drawing/2014/main" id="{BC924941-A270-B3D3-0E3A-37C44F4F6C73}"/>
                    </a:ext>
                    <a:ext uri="{C183D7F6-B498-43B3-948B-1728B52AA6E4}">
                      <adec:decorative xmlns:adec="http://schemas.microsoft.com/office/drawing/2017/decorative" val="1"/>
                    </a:ext>
                  </a:extLst>
                </p:cNvPr>
                <p:cNvPicPr/>
                <p:nvPr/>
              </p:nvPicPr>
              <p:blipFill>
                <a:blip r:embed="rId84"/>
                <a:stretch>
                  <a:fillRect/>
                </a:stretch>
              </p:blipFill>
              <p:spPr>
                <a:xfrm>
                  <a:off x="9826229" y="1345376"/>
                  <a:ext cx="8784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7" name="Ink 96">
                  <a:extLst>
                    <a:ext uri="{FF2B5EF4-FFF2-40B4-BE49-F238E27FC236}">
                      <a16:creationId xmlns:a16="http://schemas.microsoft.com/office/drawing/2014/main" id="{6620BAA2-838C-C046-494F-CC81A4780BCD}"/>
                    </a:ext>
                    <a:ext uri="{C183D7F6-B498-43B3-948B-1728B52AA6E4}">
                      <adec:decorative xmlns:adec="http://schemas.microsoft.com/office/drawing/2017/decorative" val="1"/>
                    </a:ext>
                  </a:extLst>
                </p14:cNvPr>
                <p14:cNvContentPartPr/>
                <p14:nvPr/>
              </p14:nvContentPartPr>
              <p14:xfrm>
                <a:off x="9845669" y="1370216"/>
                <a:ext cx="139320" cy="122040"/>
              </p14:xfrm>
            </p:contentPart>
          </mc:Choice>
          <mc:Fallback xmlns="">
            <p:pic>
              <p:nvPicPr>
                <p:cNvPr id="97" name="Ink 96">
                  <a:extLst>
                    <a:ext uri="{FF2B5EF4-FFF2-40B4-BE49-F238E27FC236}">
                      <a16:creationId xmlns:a16="http://schemas.microsoft.com/office/drawing/2014/main" id="{6620BAA2-838C-C046-494F-CC81A4780BCD}"/>
                    </a:ext>
                    <a:ext uri="{C183D7F6-B498-43B3-948B-1728B52AA6E4}">
                      <adec:decorative xmlns:adec="http://schemas.microsoft.com/office/drawing/2017/decorative" val="1"/>
                    </a:ext>
                  </a:extLst>
                </p:cNvPr>
                <p:cNvPicPr/>
                <p:nvPr/>
              </p:nvPicPr>
              <p:blipFill>
                <a:blip r:embed="rId86"/>
                <a:stretch>
                  <a:fillRect/>
                </a:stretch>
              </p:blipFill>
              <p:spPr>
                <a:xfrm>
                  <a:off x="9836669" y="1361216"/>
                  <a:ext cx="156960" cy="139680"/>
                </a:xfrm>
                <a:prstGeom prst="rect">
                  <a:avLst/>
                </a:prstGeom>
              </p:spPr>
            </p:pic>
          </mc:Fallback>
        </mc:AlternateContent>
        <p:grpSp>
          <p:nvGrpSpPr>
            <p:cNvPr id="102" name="Group 101">
              <a:extLst>
                <a:ext uri="{FF2B5EF4-FFF2-40B4-BE49-F238E27FC236}">
                  <a16:creationId xmlns:a16="http://schemas.microsoft.com/office/drawing/2014/main" id="{65D7393E-72DE-F210-45D7-FCD08A4C1607}"/>
                </a:ext>
                <a:ext uri="{C183D7F6-B498-43B3-948B-1728B52AA6E4}">
                  <adec:decorative xmlns:adec="http://schemas.microsoft.com/office/drawing/2017/decorative" val="1"/>
                </a:ext>
              </a:extLst>
            </p:cNvPr>
            <p:cNvGrpSpPr/>
            <p:nvPr/>
          </p:nvGrpSpPr>
          <p:grpSpPr>
            <a:xfrm>
              <a:off x="9933869" y="1353656"/>
              <a:ext cx="65520" cy="115560"/>
              <a:chOff x="9446663" y="1353656"/>
              <a:chExt cx="65520" cy="115560"/>
            </a:xfrm>
          </p:grpSpPr>
          <mc:AlternateContent xmlns:mc="http://schemas.openxmlformats.org/markup-compatibility/2006" xmlns:p14="http://schemas.microsoft.com/office/powerpoint/2010/main">
            <mc:Choice Requires="p14">
              <p:contentPart p14:bwMode="auto" r:id="rId87">
                <p14:nvContentPartPr>
                  <p14:cNvPr id="100" name="Ink 99">
                    <a:extLst>
                      <a:ext uri="{FF2B5EF4-FFF2-40B4-BE49-F238E27FC236}">
                        <a16:creationId xmlns:a16="http://schemas.microsoft.com/office/drawing/2014/main" id="{574F1371-231A-3765-291C-5150B361118B}"/>
                      </a:ext>
                    </a:extLst>
                  </p14:cNvPr>
                  <p14:cNvContentPartPr/>
                  <p14:nvPr/>
                </p14:nvContentPartPr>
                <p14:xfrm>
                  <a:off x="9455303" y="1353656"/>
                  <a:ext cx="56880" cy="115560"/>
                </p14:xfrm>
              </p:contentPart>
            </mc:Choice>
            <mc:Fallback xmlns="">
              <p:pic>
                <p:nvPicPr>
                  <p:cNvPr id="100" name="Ink 99">
                    <a:extLst>
                      <a:ext uri="{FF2B5EF4-FFF2-40B4-BE49-F238E27FC236}">
                        <a16:creationId xmlns:a16="http://schemas.microsoft.com/office/drawing/2014/main" id="{574F1371-231A-3765-291C-5150B361118B}"/>
                      </a:ext>
                    </a:extLst>
                  </p:cNvPr>
                  <p:cNvPicPr/>
                  <p:nvPr/>
                </p:nvPicPr>
                <p:blipFill>
                  <a:blip r:embed="rId88"/>
                  <a:stretch>
                    <a:fillRect/>
                  </a:stretch>
                </p:blipFill>
                <p:spPr>
                  <a:xfrm>
                    <a:off x="9446303" y="1344656"/>
                    <a:ext cx="7452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1" name="Ink 100">
                    <a:extLst>
                      <a:ext uri="{FF2B5EF4-FFF2-40B4-BE49-F238E27FC236}">
                        <a16:creationId xmlns:a16="http://schemas.microsoft.com/office/drawing/2014/main" id="{B137EABF-B202-15B3-9BEB-AE03C2DE34CE}"/>
                      </a:ext>
                    </a:extLst>
                  </p14:cNvPr>
                  <p14:cNvContentPartPr/>
                  <p14:nvPr/>
                </p14:nvContentPartPr>
                <p14:xfrm>
                  <a:off x="9446663" y="1377416"/>
                  <a:ext cx="44640" cy="24120"/>
                </p14:xfrm>
              </p:contentPart>
            </mc:Choice>
            <mc:Fallback xmlns="">
              <p:pic>
                <p:nvPicPr>
                  <p:cNvPr id="101" name="Ink 100">
                    <a:extLst>
                      <a:ext uri="{FF2B5EF4-FFF2-40B4-BE49-F238E27FC236}">
                        <a16:creationId xmlns:a16="http://schemas.microsoft.com/office/drawing/2014/main" id="{B137EABF-B202-15B3-9BEB-AE03C2DE34CE}"/>
                      </a:ext>
                    </a:extLst>
                  </p:cNvPr>
                  <p:cNvPicPr/>
                  <p:nvPr/>
                </p:nvPicPr>
                <p:blipFill>
                  <a:blip r:embed="rId90"/>
                  <a:stretch>
                    <a:fillRect/>
                  </a:stretch>
                </p:blipFill>
                <p:spPr>
                  <a:xfrm>
                    <a:off x="9437663" y="1368280"/>
                    <a:ext cx="62280" cy="42027"/>
                  </a:xfrm>
                  <a:prstGeom prst="rect">
                    <a:avLst/>
                  </a:prstGeom>
                </p:spPr>
              </p:pic>
            </mc:Fallback>
          </mc:AlternateContent>
        </p:grpSp>
      </p:grpSp>
    </p:spTree>
    <p:extLst>
      <p:ext uri="{BB962C8B-B14F-4D97-AF65-F5344CB8AC3E}">
        <p14:creationId xmlns:p14="http://schemas.microsoft.com/office/powerpoint/2010/main" val="1495800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0BAD-BA4E-3CA9-0A55-7E20CB56F787}"/>
              </a:ext>
            </a:extLst>
          </p:cNvPr>
          <p:cNvSpPr>
            <a:spLocks noGrp="1"/>
          </p:cNvSpPr>
          <p:nvPr>
            <p:ph type="title"/>
          </p:nvPr>
        </p:nvSpPr>
        <p:spPr>
          <a:xfrm>
            <a:off x="512064" y="495033"/>
            <a:ext cx="7324969" cy="830802"/>
          </a:xfrm>
        </p:spPr>
        <p:txBody>
          <a:bodyPr/>
          <a:lstStyle/>
          <a:p>
            <a:r>
              <a:rPr lang="en-US"/>
              <a:t>Decision Tree Overview</a:t>
            </a:r>
          </a:p>
        </p:txBody>
      </p:sp>
      <p:sp>
        <p:nvSpPr>
          <p:cNvPr id="4" name="Content Placeholder 3">
            <a:extLst>
              <a:ext uri="{FF2B5EF4-FFF2-40B4-BE49-F238E27FC236}">
                <a16:creationId xmlns:a16="http://schemas.microsoft.com/office/drawing/2014/main" id="{945C045D-88E5-1FBF-11A4-1EC01D6E7655}"/>
              </a:ext>
            </a:extLst>
          </p:cNvPr>
          <p:cNvSpPr>
            <a:spLocks noGrp="1"/>
          </p:cNvSpPr>
          <p:nvPr>
            <p:ph sz="half" idx="13"/>
          </p:nvPr>
        </p:nvSpPr>
        <p:spPr>
          <a:xfrm>
            <a:off x="512064" y="1452646"/>
            <a:ext cx="11305375" cy="4079519"/>
          </a:xfrm>
        </p:spPr>
        <p:txBody>
          <a:bodyPr>
            <a:normAutofit/>
          </a:bodyPr>
          <a:lstStyle/>
          <a:p>
            <a:pPr>
              <a:lnSpc>
                <a:spcPct val="100000"/>
              </a:lnSpc>
              <a:spcBef>
                <a:spcPts val="0"/>
              </a:spcBef>
            </a:pPr>
            <a:r>
              <a:rPr lang="en-US"/>
              <a:t>Results of consultation and scoping review used to identify common ICT barriers</a:t>
            </a:r>
          </a:p>
          <a:p>
            <a:pPr>
              <a:lnSpc>
                <a:spcPct val="100000"/>
              </a:lnSpc>
              <a:spcBef>
                <a:spcPts val="0"/>
              </a:spcBef>
            </a:pPr>
            <a:r>
              <a:rPr lang="en-US"/>
              <a:t>WCAG 2.1 guidelines reviewed to determine which ones offered support for people with IDD</a:t>
            </a:r>
          </a:p>
          <a:p>
            <a:pPr>
              <a:lnSpc>
                <a:spcPct val="100000"/>
              </a:lnSpc>
              <a:spcBef>
                <a:spcPts val="0"/>
              </a:spcBef>
            </a:pPr>
            <a:r>
              <a:rPr lang="en-US"/>
              <a:t>Gaps between needs of people with IDD accessing ICTs and existing guidelines were identified</a:t>
            </a:r>
          </a:p>
          <a:p>
            <a:pPr>
              <a:lnSpc>
                <a:spcPct val="100000"/>
              </a:lnSpc>
              <a:spcBef>
                <a:spcPts val="0"/>
              </a:spcBef>
            </a:pPr>
            <a:r>
              <a:rPr lang="en-US"/>
              <a:t>Prototype of decision tree was developed looking at specific challenges around ICT use identified by advisors</a:t>
            </a:r>
          </a:p>
          <a:p>
            <a:pPr>
              <a:lnSpc>
                <a:spcPct val="100000"/>
              </a:lnSpc>
              <a:spcBef>
                <a:spcPts val="0"/>
              </a:spcBef>
            </a:pPr>
            <a:r>
              <a:rPr lang="en-US"/>
              <a:t>Two-part decision tree developed: content-related barriers and technology-related barriers.</a:t>
            </a:r>
          </a:p>
          <a:p>
            <a:endParaRPr lang="en-US"/>
          </a:p>
        </p:txBody>
      </p:sp>
    </p:spTree>
    <p:extLst>
      <p:ext uri="{BB962C8B-B14F-4D97-AF65-F5344CB8AC3E}">
        <p14:creationId xmlns:p14="http://schemas.microsoft.com/office/powerpoint/2010/main" val="4014835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2CAF-3131-083C-073E-810AE99D1060}"/>
              </a:ext>
            </a:extLst>
          </p:cNvPr>
          <p:cNvSpPr>
            <a:spLocks noGrp="1"/>
          </p:cNvSpPr>
          <p:nvPr>
            <p:ph type="title"/>
          </p:nvPr>
        </p:nvSpPr>
        <p:spPr>
          <a:xfrm>
            <a:off x="196785" y="159490"/>
            <a:ext cx="11436439" cy="780535"/>
          </a:xfrm>
        </p:spPr>
        <p:txBody>
          <a:bodyPr/>
          <a:lstStyle/>
          <a:p>
            <a:r>
              <a:rPr lang="en-US"/>
              <a:t>Part 1: Content-Related Barriers</a:t>
            </a:r>
            <a:endParaRPr lang="en-CA"/>
          </a:p>
        </p:txBody>
      </p:sp>
      <p:pic>
        <p:nvPicPr>
          <p:cNvPr id="6" name="Content Placeholder 5" descr="Design Tree Picture: Begins with start then leads to content? then leads to (1) formatting issue or (2) site organization issue or (3) understandability issue.">
            <a:extLst>
              <a:ext uri="{FF2B5EF4-FFF2-40B4-BE49-F238E27FC236}">
                <a16:creationId xmlns:a16="http://schemas.microsoft.com/office/drawing/2014/main" id="{221661FE-79F5-44F5-9626-CAA289D37312}"/>
              </a:ext>
            </a:extLst>
          </p:cNvPr>
          <p:cNvPicPr>
            <a:picLocks noGrp="1" noChangeAspect="1"/>
          </p:cNvPicPr>
          <p:nvPr>
            <p:ph sz="half" idx="13"/>
          </p:nvPr>
        </p:nvPicPr>
        <p:blipFill rotWithShape="1">
          <a:blip r:embed="rId3"/>
          <a:srcRect/>
          <a:stretch/>
        </p:blipFill>
        <p:spPr>
          <a:xfrm>
            <a:off x="196785" y="1210697"/>
            <a:ext cx="11762895" cy="5174472"/>
          </a:xfr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6BA257E-F5A4-8771-D84D-76814052DBEF}"/>
                  </a:ext>
                  <a:ext uri="{C183D7F6-B498-43B3-948B-1728B52AA6E4}">
                    <adec:decorative xmlns:adec="http://schemas.microsoft.com/office/drawing/2017/decorative" val="1"/>
                  </a:ext>
                </a:extLst>
              </p14:cNvPr>
              <p14:cNvContentPartPr/>
              <p14:nvPr/>
            </p14:nvContentPartPr>
            <p14:xfrm>
              <a:off x="318086" y="1317166"/>
              <a:ext cx="596520" cy="583560"/>
            </p14:xfrm>
          </p:contentPart>
        </mc:Choice>
        <mc:Fallback xmlns="">
          <p:pic>
            <p:nvPicPr>
              <p:cNvPr id="4" name="Ink 3">
                <a:extLst>
                  <a:ext uri="{FF2B5EF4-FFF2-40B4-BE49-F238E27FC236}">
                    <a16:creationId xmlns:a16="http://schemas.microsoft.com/office/drawing/2014/main" id="{96BA257E-F5A4-8771-D84D-76814052DBEF}"/>
                  </a:ext>
                  <a:ext uri="{C183D7F6-B498-43B3-948B-1728B52AA6E4}">
                    <adec:decorative xmlns:adec="http://schemas.microsoft.com/office/drawing/2017/decorative" val="1"/>
                  </a:ext>
                </a:extLst>
              </p:cNvPr>
              <p:cNvPicPr/>
              <p:nvPr/>
            </p:nvPicPr>
            <p:blipFill>
              <a:blip r:embed="rId5"/>
              <a:stretch>
                <a:fillRect/>
              </a:stretch>
            </p:blipFill>
            <p:spPr>
              <a:xfrm>
                <a:off x="282064" y="1281166"/>
                <a:ext cx="668203"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C5398B56-C4DC-5C56-3214-1151EBF8982A}"/>
                  </a:ext>
                  <a:ext uri="{C183D7F6-B498-43B3-948B-1728B52AA6E4}">
                    <adec:decorative xmlns:adec="http://schemas.microsoft.com/office/drawing/2017/decorative" val="1"/>
                  </a:ext>
                </a:extLst>
              </p14:cNvPr>
              <p14:cNvContentPartPr>
                <a14:cpLocks xmlns:a14="http://schemas.microsoft.com/office/drawing/2010/main" noGrp="1" noRot="1" noMove="1" noResize="1" noEditPoints="1" noAdjustHandles="1" noChangeArrowheads="1" noChangeShapeType="1"/>
              </p14:cNvContentPartPr>
              <p14:nvPr/>
            </p14:nvContentPartPr>
            <p14:xfrm>
              <a:off x="327086" y="1226446"/>
              <a:ext cx="3105720" cy="665640"/>
            </p14:xfrm>
          </p:contentPart>
        </mc:Choice>
        <mc:Fallback xmlns="">
          <p:pic>
            <p:nvPicPr>
              <p:cNvPr id="5" name="Ink 4">
                <a:extLst>
                  <a:ext uri="{FF2B5EF4-FFF2-40B4-BE49-F238E27FC236}">
                    <a16:creationId xmlns:a16="http://schemas.microsoft.com/office/drawing/2014/main" id="{C5398B56-C4DC-5C56-3214-1151EBF8982A}"/>
                  </a:ext>
                  <a:ext uri="{C183D7F6-B498-43B3-948B-1728B52AA6E4}">
                    <adec:decorative xmlns:adec="http://schemas.microsoft.com/office/drawing/2017/decorative" val="1"/>
                  </a:ext>
                </a:extLst>
              </p:cNvPr>
              <p:cNvPicPr>
                <a:picLocks noGrp="1" noRot="1" noMove="1" noResize="1" noEditPoints="1" noAdjustHandles="1" noChangeArrowheads="1" noChangeShapeType="1"/>
              </p:cNvPicPr>
              <p:nvPr/>
            </p:nvPicPr>
            <p:blipFill>
              <a:blip r:embed="rId7"/>
              <a:stretch>
                <a:fillRect/>
              </a:stretch>
            </p:blipFill>
            <p:spPr>
              <a:xfrm>
                <a:off x="264086" y="1163446"/>
                <a:ext cx="3231360" cy="791280"/>
              </a:xfrm>
              <a:prstGeom prst="rect">
                <a:avLst/>
              </a:prstGeom>
            </p:spPr>
          </p:pic>
        </mc:Fallback>
      </mc:AlternateContent>
    </p:spTree>
    <p:extLst>
      <p:ext uri="{BB962C8B-B14F-4D97-AF65-F5344CB8AC3E}">
        <p14:creationId xmlns:p14="http://schemas.microsoft.com/office/powerpoint/2010/main" val="4100944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3F83-2C0D-1AED-53CF-A037EA3EC59D}"/>
              </a:ext>
            </a:extLst>
          </p:cNvPr>
          <p:cNvSpPr>
            <a:spLocks noGrp="1"/>
          </p:cNvSpPr>
          <p:nvPr>
            <p:ph type="title"/>
          </p:nvPr>
        </p:nvSpPr>
        <p:spPr>
          <a:xfrm>
            <a:off x="795359" y="288845"/>
            <a:ext cx="5811252" cy="779964"/>
          </a:xfrm>
        </p:spPr>
        <p:txBody>
          <a:bodyPr/>
          <a:lstStyle/>
          <a:p>
            <a:r>
              <a:rPr lang="en-US"/>
              <a:t>Formatting Issues</a:t>
            </a:r>
            <a:endParaRPr lang="en-CA"/>
          </a:p>
        </p:txBody>
      </p:sp>
      <p:sp>
        <p:nvSpPr>
          <p:cNvPr id="3" name="Content Placeholder 2">
            <a:extLst>
              <a:ext uri="{FF2B5EF4-FFF2-40B4-BE49-F238E27FC236}">
                <a16:creationId xmlns:a16="http://schemas.microsoft.com/office/drawing/2014/main" id="{8FD0D709-238B-C10A-8341-7C1D5C07D000}"/>
              </a:ext>
            </a:extLst>
          </p:cNvPr>
          <p:cNvSpPr>
            <a:spLocks noGrp="1"/>
          </p:cNvSpPr>
          <p:nvPr>
            <p:ph sz="half" idx="1"/>
          </p:nvPr>
        </p:nvSpPr>
        <p:spPr>
          <a:xfrm>
            <a:off x="795359" y="1068809"/>
            <a:ext cx="10499436" cy="2276175"/>
          </a:xfrm>
        </p:spPr>
        <p:txBody>
          <a:bodyPr vert="horz" lIns="91440" tIns="45720" rIns="91440" bIns="45720" rtlCol="0" anchor="t">
            <a:normAutofit/>
          </a:bodyPr>
          <a:lstStyle/>
          <a:p>
            <a:pPr marL="461645" indent="-461645">
              <a:lnSpc>
                <a:spcPct val="100000"/>
              </a:lnSpc>
              <a:spcBef>
                <a:spcPts val="0"/>
              </a:spcBef>
            </a:pPr>
            <a:r>
              <a:rPr lang="en-US" sz="2800"/>
              <a:t>Text-spacing</a:t>
            </a:r>
            <a:endParaRPr lang="en-US"/>
          </a:p>
          <a:p>
            <a:pPr marL="461645" indent="-461645">
              <a:lnSpc>
                <a:spcPct val="100000"/>
              </a:lnSpc>
              <a:spcBef>
                <a:spcPts val="0"/>
              </a:spcBef>
            </a:pPr>
            <a:r>
              <a:rPr lang="en-US" sz="2800"/>
              <a:t>Font size or options for adjusting size</a:t>
            </a:r>
            <a:endParaRPr lang="en-US" sz="2800">
              <a:ea typeface="Lato"/>
              <a:cs typeface="Lato"/>
            </a:endParaRPr>
          </a:p>
          <a:p>
            <a:pPr marL="461645" indent="-461645">
              <a:lnSpc>
                <a:spcPct val="100000"/>
              </a:lnSpc>
              <a:spcBef>
                <a:spcPts val="0"/>
              </a:spcBef>
            </a:pPr>
            <a:r>
              <a:rPr lang="en-US" sz="2800"/>
              <a:t>User control of background and text </a:t>
            </a:r>
            <a:r>
              <a:rPr lang="en-CA" sz="2800"/>
              <a:t>colour</a:t>
            </a:r>
            <a:endParaRPr lang="en-CA" sz="2800">
              <a:ea typeface="Lato"/>
              <a:cs typeface="Lato"/>
            </a:endParaRPr>
          </a:p>
          <a:p>
            <a:pPr marL="461645" indent="-461645">
              <a:lnSpc>
                <a:spcPct val="100000"/>
              </a:lnSpc>
              <a:spcBef>
                <a:spcPts val="0"/>
              </a:spcBef>
            </a:pPr>
            <a:r>
              <a:rPr lang="en-US" sz="2800"/>
              <a:t>Formats in addition to text, e.g., audio, images</a:t>
            </a:r>
            <a:endParaRPr lang="en-US" sz="2800">
              <a:ea typeface="Lato"/>
              <a:cs typeface="Lato"/>
            </a:endParaRPr>
          </a:p>
          <a:p>
            <a:pPr marL="461645" indent="-461645"/>
            <a:endParaRPr lang="en-CA">
              <a:ea typeface="Lato"/>
              <a:cs typeface="Lato"/>
            </a:endParaRPr>
          </a:p>
        </p:txBody>
      </p:sp>
      <p:pic>
        <p:nvPicPr>
          <p:cNvPr id="7" name="Content Placeholder 5" descr="Design Tree Picture: Begins with start then leads to content? then leads to (1) formatting issue or (2) site organization issue or (3) understandability issue.">
            <a:extLst>
              <a:ext uri="{FF2B5EF4-FFF2-40B4-BE49-F238E27FC236}">
                <a16:creationId xmlns:a16="http://schemas.microsoft.com/office/drawing/2014/main" id="{3D6FA41F-D6C8-9B44-3754-A765AE361AED}"/>
              </a:ext>
            </a:extLst>
          </p:cNvPr>
          <p:cNvPicPr>
            <a:picLocks noGrp="1" noRot="1" noChangeAspect="1" noMove="1" noResize="1" noEditPoints="1" noAdjustHandles="1" noChangeArrowheads="1" noChangeShapeType="1" noCrop="1"/>
          </p:cNvPicPr>
          <p:nvPr>
            <p:ph sz="half" idx="13"/>
          </p:nvPr>
        </p:nvPicPr>
        <p:blipFill rotWithShape="1">
          <a:blip r:embed="rId3"/>
          <a:srcRect l="12545" t="582" r="-447" b="28396"/>
          <a:stretch/>
        </p:blipFill>
        <p:spPr>
          <a:xfrm>
            <a:off x="860972" y="3251362"/>
            <a:ext cx="10433823" cy="3442242"/>
          </a:xfrm>
        </p:spPr>
      </p:pic>
      <p:sp>
        <p:nvSpPr>
          <p:cNvPr id="8" name="Rectangle 7" descr="Red outline surrounding formatting issue">
            <a:extLst>
              <a:ext uri="{FF2B5EF4-FFF2-40B4-BE49-F238E27FC236}">
                <a16:creationId xmlns:a16="http://schemas.microsoft.com/office/drawing/2014/main" id="{976BC4D6-F58A-95C5-74CF-A870B9A9A7B7}"/>
              </a:ext>
            </a:extLst>
          </p:cNvPr>
          <p:cNvSpPr>
            <a:spLocks noGrp="1" noRot="1" noMove="1" noResize="1" noEditPoints="1" noAdjustHandles="1" noChangeArrowheads="1" noChangeShapeType="1"/>
          </p:cNvSpPr>
          <p:nvPr/>
        </p:nvSpPr>
        <p:spPr>
          <a:xfrm>
            <a:off x="1021665" y="5660075"/>
            <a:ext cx="2509644" cy="103352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103C2CA-AB0B-9862-F1E6-51FEF6168D3F}"/>
                  </a:ext>
                  <a:ext uri="{C183D7F6-B498-43B3-948B-1728B52AA6E4}">
                    <adec:decorative xmlns:adec="http://schemas.microsoft.com/office/drawing/2017/decorative" val="1"/>
                  </a:ext>
                </a:extLst>
              </p14:cNvPr>
              <p14:cNvContentPartPr>
                <a14:cpLocks xmlns:a14="http://schemas.microsoft.com/office/drawing/2010/main" noGrp="1" noRot="1" noMove="1" noResize="1" noEditPoints="1" noAdjustHandles="1" noChangeArrowheads="1" noChangeShapeType="1"/>
              </p14:cNvContentPartPr>
              <p14:nvPr/>
            </p14:nvContentPartPr>
            <p14:xfrm>
              <a:off x="873895" y="3348557"/>
              <a:ext cx="1752840" cy="418320"/>
            </p14:xfrm>
          </p:contentPart>
        </mc:Choice>
        <mc:Fallback xmlns="">
          <p:pic>
            <p:nvPicPr>
              <p:cNvPr id="9" name="Ink 8">
                <a:extLst>
                  <a:ext uri="{FF2B5EF4-FFF2-40B4-BE49-F238E27FC236}">
                    <a16:creationId xmlns:a16="http://schemas.microsoft.com/office/drawing/2014/main" id="{B103C2CA-AB0B-9862-F1E6-51FEF6168D3F}"/>
                  </a:ext>
                  <a:ext uri="{C183D7F6-B498-43B3-948B-1728B52AA6E4}">
                    <adec:decorative xmlns:adec="http://schemas.microsoft.com/office/drawing/2017/decorative" val="1"/>
                  </a:ext>
                </a:extLst>
              </p:cNvPr>
              <p:cNvPicPr>
                <a:picLocks noGrp="1" noRot="1" noMove="1" noResize="1" noEditPoints="1" noAdjustHandles="1" noChangeArrowheads="1" noChangeShapeType="1"/>
              </p:cNvPicPr>
              <p:nvPr/>
            </p:nvPicPr>
            <p:blipFill>
              <a:blip r:embed="rId5"/>
              <a:stretch>
                <a:fillRect/>
              </a:stretch>
            </p:blipFill>
            <p:spPr>
              <a:xfrm>
                <a:off x="810895" y="3285557"/>
                <a:ext cx="1878480" cy="543960"/>
              </a:xfrm>
              <a:prstGeom prst="rect">
                <a:avLst/>
              </a:prstGeom>
            </p:spPr>
          </p:pic>
        </mc:Fallback>
      </mc:AlternateContent>
    </p:spTree>
    <p:extLst>
      <p:ext uri="{BB962C8B-B14F-4D97-AF65-F5344CB8AC3E}">
        <p14:creationId xmlns:p14="http://schemas.microsoft.com/office/powerpoint/2010/main" val="3968020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CAEE-7768-86A8-5AFD-DF97E4C95F16}"/>
              </a:ext>
            </a:extLst>
          </p:cNvPr>
          <p:cNvSpPr>
            <a:spLocks noGrp="1"/>
          </p:cNvSpPr>
          <p:nvPr>
            <p:ph type="title"/>
          </p:nvPr>
        </p:nvSpPr>
        <p:spPr>
          <a:xfrm>
            <a:off x="411286" y="659726"/>
            <a:ext cx="9872784" cy="800723"/>
          </a:xfrm>
        </p:spPr>
        <p:txBody>
          <a:bodyPr>
            <a:normAutofit fontScale="90000"/>
          </a:bodyPr>
          <a:lstStyle/>
          <a:p>
            <a:r>
              <a:rPr lang="en-US"/>
              <a:t>Formatting Issues: </a:t>
            </a:r>
            <a:br>
              <a:rPr lang="en-US"/>
            </a:br>
            <a:r>
              <a:rPr lang="en-US"/>
              <a:t>Text Spacing &amp; Font Size</a:t>
            </a:r>
            <a:endParaRPr lang="en-CA"/>
          </a:p>
        </p:txBody>
      </p:sp>
      <p:pic>
        <p:nvPicPr>
          <p:cNvPr id="24" name="Content Placeholder 23" descr="1.1 Text Spacing (Decision Tree)">
            <a:extLst>
              <a:ext uri="{FF2B5EF4-FFF2-40B4-BE49-F238E27FC236}">
                <a16:creationId xmlns:a16="http://schemas.microsoft.com/office/drawing/2014/main" id="{6BCC2C7D-A119-A921-4FEA-B1AF538915F5}"/>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610491" y="1592003"/>
            <a:ext cx="3057547" cy="2406460"/>
          </a:xfrm>
        </p:spPr>
      </p:pic>
      <p:sp>
        <p:nvSpPr>
          <p:cNvPr id="3" name="Content Placeholder 2">
            <a:extLst>
              <a:ext uri="{FF2B5EF4-FFF2-40B4-BE49-F238E27FC236}">
                <a16:creationId xmlns:a16="http://schemas.microsoft.com/office/drawing/2014/main" id="{BC6B0C6A-34DC-FCCE-259A-EA922472BCBD}"/>
              </a:ext>
            </a:extLst>
          </p:cNvPr>
          <p:cNvSpPr>
            <a:spLocks noGrp="1"/>
          </p:cNvSpPr>
          <p:nvPr>
            <p:ph sz="half" idx="1"/>
          </p:nvPr>
        </p:nvSpPr>
        <p:spPr>
          <a:xfrm>
            <a:off x="5256840" y="1958055"/>
            <a:ext cx="6534248" cy="1814197"/>
          </a:xfrm>
        </p:spPr>
        <p:txBody>
          <a:bodyPr vert="horz" lIns="91440" tIns="45720" rIns="91440" bIns="45720" rtlCol="0" anchor="t">
            <a:noAutofit/>
          </a:bodyPr>
          <a:lstStyle/>
          <a:p>
            <a:pPr marL="0" indent="0">
              <a:lnSpc>
                <a:spcPct val="100000"/>
              </a:lnSpc>
              <a:spcBef>
                <a:spcPts val="0"/>
              </a:spcBef>
              <a:buNone/>
            </a:pPr>
            <a:r>
              <a:rPr lang="en-US" sz="2800" b="1">
                <a:solidFill>
                  <a:srgbClr val="8BAF3C"/>
                </a:solidFill>
                <a:latin typeface="+mj-lt"/>
              </a:rPr>
              <a:t>1.1 Text Spacing</a:t>
            </a:r>
          </a:p>
          <a:p>
            <a:pPr marL="461645" indent="-461645">
              <a:lnSpc>
                <a:spcPct val="100000"/>
              </a:lnSpc>
              <a:spcBef>
                <a:spcPts val="0"/>
              </a:spcBef>
            </a:pPr>
            <a:r>
              <a:rPr lang="en-US" sz="2800">
                <a:latin typeface="Lato"/>
                <a:ea typeface="Lato"/>
                <a:cs typeface="Lato"/>
              </a:rPr>
              <a:t>Too much text, too little white space</a:t>
            </a:r>
          </a:p>
          <a:p>
            <a:pPr marL="461645" indent="-461645">
              <a:lnSpc>
                <a:spcPct val="100000"/>
              </a:lnSpc>
              <a:spcBef>
                <a:spcPts val="0"/>
              </a:spcBef>
            </a:pPr>
            <a:r>
              <a:rPr lang="en-US" sz="2800">
                <a:latin typeface="Lato"/>
                <a:ea typeface="Lato"/>
                <a:cs typeface="Lato"/>
              </a:rPr>
              <a:t>Can lead to reduced understandability</a:t>
            </a:r>
          </a:p>
          <a:p>
            <a:pPr marL="0" indent="0">
              <a:lnSpc>
                <a:spcPct val="100000"/>
              </a:lnSpc>
              <a:spcBef>
                <a:spcPts val="0"/>
              </a:spcBef>
              <a:buNone/>
            </a:pPr>
            <a:endParaRPr lang="en-US">
              <a:ea typeface="Lato"/>
              <a:cs typeface="Lato"/>
            </a:endParaRPr>
          </a:p>
          <a:p>
            <a:pPr marL="0" indent="0">
              <a:lnSpc>
                <a:spcPct val="100000"/>
              </a:lnSpc>
              <a:spcBef>
                <a:spcPts val="0"/>
              </a:spcBef>
              <a:buNone/>
            </a:pPr>
            <a:r>
              <a:rPr lang="en-US" sz="2800" b="1">
                <a:solidFill>
                  <a:srgbClr val="8BAF3C"/>
                </a:solidFill>
                <a:latin typeface="Montserrat ExtraBold"/>
              </a:rPr>
              <a:t>1.2 Font Size</a:t>
            </a:r>
          </a:p>
          <a:p>
            <a:pPr marL="461645" indent="-461645">
              <a:spcBef>
                <a:spcPts val="0"/>
              </a:spcBef>
              <a:buFont typeface="Webdings"/>
              <a:buChar char="4"/>
            </a:pPr>
            <a:r>
              <a:rPr lang="en-US" sz="2800">
                <a:latin typeface="Lato"/>
                <a:ea typeface="Lato"/>
                <a:cs typeface="Lato"/>
              </a:rPr>
              <a:t>Text resizable without assistive technology up to 200%</a:t>
            </a:r>
          </a:p>
          <a:p>
            <a:pPr marL="461645" indent="-461645">
              <a:spcBef>
                <a:spcPts val="0"/>
              </a:spcBef>
              <a:buFont typeface="Webdings"/>
              <a:buChar char="4"/>
            </a:pPr>
            <a:r>
              <a:rPr lang="en-US" sz="2800">
                <a:latin typeface="Lato"/>
                <a:ea typeface="Lato"/>
                <a:cs typeface="Lato"/>
              </a:rPr>
              <a:t>User able to use consumer software rather than assistive technologies</a:t>
            </a:r>
            <a:endParaRPr lang="en-US"/>
          </a:p>
          <a:p>
            <a:pPr marL="461645" indent="-461645">
              <a:lnSpc>
                <a:spcPct val="100000"/>
              </a:lnSpc>
              <a:spcBef>
                <a:spcPts val="0"/>
              </a:spcBef>
              <a:buFont typeface="Wingdings 3" panose="05040102010807070707" pitchFamily="18" charset="2"/>
              <a:buChar char="}"/>
            </a:pPr>
            <a:endParaRPr lang="en-US" sz="2800">
              <a:ea typeface="Lato"/>
              <a:cs typeface="Lato"/>
            </a:endParaRPr>
          </a:p>
          <a:p>
            <a:pPr marL="0" indent="0">
              <a:lnSpc>
                <a:spcPct val="100000"/>
              </a:lnSpc>
              <a:spcBef>
                <a:spcPts val="0"/>
              </a:spcBef>
              <a:buNone/>
            </a:pPr>
            <a:endParaRPr lang="en-US" sz="2800">
              <a:ea typeface="Lato"/>
              <a:cs typeface="Lato"/>
            </a:endParaRPr>
          </a:p>
        </p:txBody>
      </p:sp>
      <p:pic>
        <p:nvPicPr>
          <p:cNvPr id="7" name="Content Placeholder 5" descr="1.2 Increase Font Size or Type (Decision Tree)">
            <a:extLst>
              <a:ext uri="{FF2B5EF4-FFF2-40B4-BE49-F238E27FC236}">
                <a16:creationId xmlns:a16="http://schemas.microsoft.com/office/drawing/2014/main" id="{FCE8663F-1F2F-22BF-49B4-ABAD6E6405CA}"/>
              </a:ext>
            </a:extLst>
          </p:cNvPr>
          <p:cNvPicPr>
            <a:picLocks noChangeAspect="1"/>
          </p:cNvPicPr>
          <p:nvPr/>
        </p:nvPicPr>
        <p:blipFill>
          <a:blip r:embed="rId3"/>
          <a:stretch>
            <a:fillRect/>
          </a:stretch>
        </p:blipFill>
        <p:spPr>
          <a:xfrm>
            <a:off x="674479" y="4067185"/>
            <a:ext cx="2999353" cy="2568423"/>
          </a:xfrm>
          <a:prstGeom prst="rect">
            <a:avLst/>
          </a:prstGeom>
        </p:spPr>
      </p:pic>
    </p:spTree>
    <p:extLst>
      <p:ext uri="{BB962C8B-B14F-4D97-AF65-F5344CB8AC3E}">
        <p14:creationId xmlns:p14="http://schemas.microsoft.com/office/powerpoint/2010/main" val="2499666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2F46-8511-A775-0BB4-DEC45B8412F4}"/>
              </a:ext>
            </a:extLst>
          </p:cNvPr>
          <p:cNvSpPr>
            <a:spLocks noGrp="1"/>
          </p:cNvSpPr>
          <p:nvPr>
            <p:ph type="title"/>
          </p:nvPr>
        </p:nvSpPr>
        <p:spPr>
          <a:xfrm>
            <a:off x="514703" y="551601"/>
            <a:ext cx="11107615" cy="782675"/>
          </a:xfrm>
        </p:spPr>
        <p:txBody>
          <a:bodyPr>
            <a:normAutofit fontScale="90000"/>
          </a:bodyPr>
          <a:lstStyle/>
          <a:p>
            <a:r>
              <a:rPr lang="en-CA"/>
              <a:t>Formatting Issues:</a:t>
            </a:r>
            <a:br>
              <a:rPr lang="en-CA"/>
            </a:br>
            <a:r>
              <a:rPr lang="en-CA"/>
              <a:t>Control Text/BG Colour &amp; Other Formats</a:t>
            </a:r>
          </a:p>
        </p:txBody>
      </p:sp>
      <p:pic>
        <p:nvPicPr>
          <p:cNvPr id="11" name="Picture 10" descr="1.3 Change Background (Decision Tree)">
            <a:extLst>
              <a:ext uri="{FF2B5EF4-FFF2-40B4-BE49-F238E27FC236}">
                <a16:creationId xmlns:a16="http://schemas.microsoft.com/office/drawing/2014/main" id="{451B0330-2C8F-741B-495C-93034B0BF891}"/>
              </a:ext>
            </a:extLst>
          </p:cNvPr>
          <p:cNvPicPr>
            <a:picLocks noChangeAspect="1"/>
          </p:cNvPicPr>
          <p:nvPr/>
        </p:nvPicPr>
        <p:blipFill rotWithShape="1">
          <a:blip r:embed="rId4">
            <a:extLst>
              <a:ext uri="{28A0092B-C50C-407E-A947-70E740481C1C}">
                <a14:useLocalDpi xmlns:a14="http://schemas.microsoft.com/office/drawing/2010/main" val="0"/>
              </a:ext>
            </a:extLst>
          </a:blip>
          <a:srcRect l="7847" t="51988" r="64169" b="15404"/>
          <a:stretch/>
        </p:blipFill>
        <p:spPr>
          <a:xfrm>
            <a:off x="566163" y="1482578"/>
            <a:ext cx="3409379" cy="2550132"/>
          </a:xfrm>
          <a:prstGeom prst="rect">
            <a:avLst/>
          </a:prstGeom>
        </p:spPr>
      </p:pic>
      <p:sp>
        <p:nvSpPr>
          <p:cNvPr id="3" name="Content Placeholder 2">
            <a:extLst>
              <a:ext uri="{FF2B5EF4-FFF2-40B4-BE49-F238E27FC236}">
                <a16:creationId xmlns:a16="http://schemas.microsoft.com/office/drawing/2014/main" id="{2859CC06-476B-2865-C85D-9A05BB060709}"/>
              </a:ext>
            </a:extLst>
          </p:cNvPr>
          <p:cNvSpPr>
            <a:spLocks noGrp="1"/>
          </p:cNvSpPr>
          <p:nvPr>
            <p:ph sz="half" idx="1"/>
          </p:nvPr>
        </p:nvSpPr>
        <p:spPr>
          <a:xfrm>
            <a:off x="4635550" y="1684334"/>
            <a:ext cx="6744092" cy="2631721"/>
          </a:xfrm>
        </p:spPr>
        <p:txBody>
          <a:bodyPr vert="horz" lIns="91440" tIns="45720" rIns="91440" bIns="45720" rtlCol="0" anchor="t">
            <a:noAutofit/>
          </a:bodyPr>
          <a:lstStyle/>
          <a:p>
            <a:pPr marL="0" indent="0">
              <a:lnSpc>
                <a:spcPct val="100000"/>
              </a:lnSpc>
              <a:spcBef>
                <a:spcPts val="0"/>
              </a:spcBef>
              <a:buNone/>
            </a:pPr>
            <a:r>
              <a:rPr lang="en-US" sz="2800" b="1">
                <a:solidFill>
                  <a:srgbClr val="8BAF3C"/>
                </a:solidFill>
                <a:latin typeface="+mj-lt"/>
              </a:rPr>
              <a:t>1.3 Change Background/Text Color</a:t>
            </a:r>
          </a:p>
          <a:p>
            <a:pPr marL="461645" indent="-461645">
              <a:lnSpc>
                <a:spcPct val="100000"/>
              </a:lnSpc>
              <a:spcBef>
                <a:spcPts val="0"/>
              </a:spcBef>
              <a:buFont typeface="Webdings"/>
              <a:buChar char="4"/>
            </a:pPr>
            <a:r>
              <a:rPr lang="en-CA" sz="2800">
                <a:latin typeface="Lato"/>
                <a:ea typeface="Lato"/>
                <a:cs typeface="Lato"/>
              </a:rPr>
              <a:t>One advisor indicated adjustments to  text and background increased readability:</a:t>
            </a:r>
          </a:p>
          <a:p>
            <a:pPr marL="861695" lvl="1" indent="-404495">
              <a:lnSpc>
                <a:spcPct val="100000"/>
              </a:lnSpc>
              <a:spcBef>
                <a:spcPts val="0"/>
              </a:spcBef>
              <a:buFont typeface="Wingdings,Sans-Serif"/>
              <a:buChar char="Ø"/>
            </a:pPr>
            <a:r>
              <a:rPr lang="en-CA" sz="2800">
                <a:latin typeface="Lato"/>
                <a:ea typeface="Lato"/>
                <a:cs typeface="Lato"/>
              </a:rPr>
              <a:t>E.g., white text on black background</a:t>
            </a:r>
          </a:p>
          <a:p>
            <a:pPr marL="457200" lvl="1" indent="0">
              <a:lnSpc>
                <a:spcPct val="100000"/>
              </a:lnSpc>
              <a:spcBef>
                <a:spcPts val="0"/>
              </a:spcBef>
              <a:buNone/>
            </a:pPr>
            <a:endParaRPr lang="en-CA" sz="2800">
              <a:latin typeface="Lato"/>
              <a:ea typeface="Lato"/>
              <a:cs typeface="Lato"/>
            </a:endParaRPr>
          </a:p>
          <a:p>
            <a:pPr marL="0" indent="0">
              <a:lnSpc>
                <a:spcPct val="100000"/>
              </a:lnSpc>
              <a:spcBef>
                <a:spcPts val="0"/>
              </a:spcBef>
              <a:buNone/>
            </a:pPr>
            <a:r>
              <a:rPr lang="en-US" sz="2800" b="1">
                <a:solidFill>
                  <a:srgbClr val="8BAF3C"/>
                </a:solidFill>
                <a:latin typeface="Montserrat ExtraBold"/>
              </a:rPr>
              <a:t>1.4 Other Formats</a:t>
            </a:r>
          </a:p>
          <a:p>
            <a:pPr marL="461645" indent="-461645">
              <a:lnSpc>
                <a:spcPct val="100000"/>
              </a:lnSpc>
              <a:spcBef>
                <a:spcPts val="0"/>
              </a:spcBef>
              <a:buFont typeface="Webdings"/>
              <a:buChar char="4"/>
            </a:pPr>
            <a:r>
              <a:rPr lang="en-US" sz="2800">
                <a:latin typeface="Lato"/>
                <a:ea typeface="Lato"/>
                <a:cs typeface="Lato"/>
              </a:rPr>
              <a:t>Scoping review and the consultations found users preferred content to be delivered in multiple in addition to (and not to exclusion of) text-based ones.</a:t>
            </a:r>
          </a:p>
          <a:p>
            <a:pPr marL="0" indent="0">
              <a:lnSpc>
                <a:spcPct val="100000"/>
              </a:lnSpc>
              <a:spcBef>
                <a:spcPts val="0"/>
              </a:spcBef>
              <a:buNone/>
            </a:pPr>
            <a:endParaRPr lang="en-US" sz="2800" b="1">
              <a:solidFill>
                <a:srgbClr val="8BAF3C"/>
              </a:solidFill>
              <a:latin typeface="Montserrat ExtraBold"/>
              <a:ea typeface="Lato"/>
              <a:cs typeface="Lato"/>
            </a:endParaRPr>
          </a:p>
        </p:txBody>
      </p:sp>
      <p:pic>
        <p:nvPicPr>
          <p:cNvPr id="5" name="Content Placeholder 5" descr="1.4 Use Images or Audio (Decision Tree)">
            <a:extLst>
              <a:ext uri="{FF2B5EF4-FFF2-40B4-BE49-F238E27FC236}">
                <a16:creationId xmlns:a16="http://schemas.microsoft.com/office/drawing/2014/main" id="{0DD5B324-382D-8180-D538-99CAC9FBD71E}"/>
              </a:ext>
            </a:extLst>
          </p:cNvPr>
          <p:cNvPicPr>
            <a:picLocks noGrp="1" noChangeAspect="1"/>
          </p:cNvPicPr>
          <p:nvPr>
            <p:ph sz="half" idx="13"/>
          </p:nvPr>
        </p:nvPicPr>
        <p:blipFill>
          <a:blip r:embed="rId5"/>
          <a:stretch>
            <a:fillRect/>
          </a:stretch>
        </p:blipFill>
        <p:spPr>
          <a:xfrm>
            <a:off x="571220" y="3980529"/>
            <a:ext cx="3064742" cy="2829891"/>
          </a:xfrm>
        </p:spPr>
      </p:pic>
    </p:spTree>
    <p:extLst>
      <p:ext uri="{BB962C8B-B14F-4D97-AF65-F5344CB8AC3E}">
        <p14:creationId xmlns:p14="http://schemas.microsoft.com/office/powerpoint/2010/main" val="336231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031C-0A7D-BF5E-55E4-392D880D3958}"/>
              </a:ext>
            </a:extLst>
          </p:cNvPr>
          <p:cNvSpPr>
            <a:spLocks noGrp="1"/>
          </p:cNvSpPr>
          <p:nvPr>
            <p:ph type="title"/>
          </p:nvPr>
        </p:nvSpPr>
        <p:spPr>
          <a:xfrm>
            <a:off x="1018505" y="164396"/>
            <a:ext cx="7714015" cy="806739"/>
          </a:xfrm>
        </p:spPr>
        <p:txBody>
          <a:bodyPr>
            <a:normAutofit/>
          </a:bodyPr>
          <a:lstStyle/>
          <a:p>
            <a:r>
              <a:rPr lang="en-US"/>
              <a:t>Site Organization Issues</a:t>
            </a:r>
            <a:endParaRPr lang="en-CA"/>
          </a:p>
        </p:txBody>
      </p:sp>
      <p:sp>
        <p:nvSpPr>
          <p:cNvPr id="3" name="Content Placeholder 2">
            <a:extLst>
              <a:ext uri="{FF2B5EF4-FFF2-40B4-BE49-F238E27FC236}">
                <a16:creationId xmlns:a16="http://schemas.microsoft.com/office/drawing/2014/main" id="{FCDEC163-BFD3-8C3B-FC32-95437A5ED574}"/>
              </a:ext>
            </a:extLst>
          </p:cNvPr>
          <p:cNvSpPr>
            <a:spLocks noGrp="1"/>
          </p:cNvSpPr>
          <p:nvPr>
            <p:ph sz="half" idx="1"/>
          </p:nvPr>
        </p:nvSpPr>
        <p:spPr>
          <a:xfrm>
            <a:off x="1074332" y="971135"/>
            <a:ext cx="7329602" cy="2121969"/>
          </a:xfrm>
        </p:spPr>
        <p:txBody>
          <a:bodyPr>
            <a:normAutofit lnSpcReduction="10000"/>
          </a:bodyPr>
          <a:lstStyle/>
          <a:p>
            <a:pPr>
              <a:lnSpc>
                <a:spcPct val="100000"/>
              </a:lnSpc>
              <a:spcBef>
                <a:spcPts val="0"/>
              </a:spcBef>
            </a:pPr>
            <a:r>
              <a:rPr lang="en-US" sz="2800"/>
              <a:t>Visual Cues</a:t>
            </a:r>
          </a:p>
          <a:p>
            <a:pPr>
              <a:lnSpc>
                <a:spcPct val="100000"/>
              </a:lnSpc>
              <a:spcBef>
                <a:spcPts val="0"/>
              </a:spcBef>
            </a:pPr>
            <a:r>
              <a:rPr lang="en-US" sz="2800"/>
              <a:t>Menu Structure</a:t>
            </a:r>
          </a:p>
          <a:p>
            <a:pPr>
              <a:lnSpc>
                <a:spcPct val="100000"/>
              </a:lnSpc>
              <a:spcBef>
                <a:spcPts val="0"/>
              </a:spcBef>
            </a:pPr>
            <a:r>
              <a:rPr lang="en-US" sz="2800"/>
              <a:t>Clearly Labeled URLs</a:t>
            </a:r>
          </a:p>
          <a:p>
            <a:pPr>
              <a:lnSpc>
                <a:spcPct val="100000"/>
              </a:lnSpc>
              <a:spcBef>
                <a:spcPts val="0"/>
              </a:spcBef>
            </a:pPr>
            <a:r>
              <a:rPr lang="en-US" sz="2800"/>
              <a:t>Title Pages</a:t>
            </a:r>
          </a:p>
          <a:p>
            <a:pPr>
              <a:lnSpc>
                <a:spcPct val="100000"/>
              </a:lnSpc>
              <a:spcBef>
                <a:spcPts val="0"/>
              </a:spcBef>
            </a:pPr>
            <a:r>
              <a:rPr lang="en-US" sz="2800"/>
              <a:t>Consistent Look and Feel Across Site</a:t>
            </a:r>
            <a:endParaRPr lang="en-CA" sz="2800"/>
          </a:p>
        </p:txBody>
      </p:sp>
      <p:pic>
        <p:nvPicPr>
          <p:cNvPr id="4" name="Content Placeholder 5" descr="Design Tree Picture: Begins with start then leads to content? then leads to (1) formatting issue or (2) site organization issue or (3) understandability issue.">
            <a:extLst>
              <a:ext uri="{FF2B5EF4-FFF2-40B4-BE49-F238E27FC236}">
                <a16:creationId xmlns:a16="http://schemas.microsoft.com/office/drawing/2014/main" id="{B881D2AA-5963-92B9-A71B-380DA0DB3FAC}"/>
              </a:ext>
            </a:extLst>
          </p:cNvPr>
          <p:cNvPicPr>
            <a:picLocks noGrp="1" noRot="1" noChangeAspect="1" noMove="1" noResize="1" noEditPoints="1" noAdjustHandles="1" noChangeArrowheads="1" noChangeShapeType="1" noCrop="1"/>
          </p:cNvPicPr>
          <p:nvPr>
            <p:ph sz="half" idx="13"/>
          </p:nvPr>
        </p:nvPicPr>
        <p:blipFill rotWithShape="1">
          <a:blip r:embed="rId2"/>
          <a:srcRect l="12545" t="582" r="-447" b="28396"/>
          <a:stretch/>
        </p:blipFill>
        <p:spPr>
          <a:xfrm>
            <a:off x="1018505" y="3251362"/>
            <a:ext cx="10433823" cy="3442242"/>
          </a:xfrm>
        </p:spPr>
      </p:pic>
      <p:sp>
        <p:nvSpPr>
          <p:cNvPr id="5" name="Rectangle 4" descr="Red outline surrounding site organization issue">
            <a:extLst>
              <a:ext uri="{FF2B5EF4-FFF2-40B4-BE49-F238E27FC236}">
                <a16:creationId xmlns:a16="http://schemas.microsoft.com/office/drawing/2014/main" id="{AF696127-F38F-6902-9CCA-FBABA121FCD7}"/>
              </a:ext>
            </a:extLst>
          </p:cNvPr>
          <p:cNvSpPr>
            <a:spLocks noGrp="1" noRot="1" noMove="1" noResize="1" noEditPoints="1" noAdjustHandles="1" noChangeArrowheads="1" noChangeShapeType="1"/>
          </p:cNvSpPr>
          <p:nvPr/>
        </p:nvSpPr>
        <p:spPr>
          <a:xfrm>
            <a:off x="4980594" y="5660075"/>
            <a:ext cx="2509644" cy="103352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AD185CE-556F-CE94-E2A2-BEDC566ED2D8}"/>
                  </a:ext>
                  <a:ext uri="{C183D7F6-B498-43B3-948B-1728B52AA6E4}">
                    <adec:decorative xmlns:adec="http://schemas.microsoft.com/office/drawing/2017/decorative" val="1"/>
                  </a:ext>
                </a:extLst>
              </p14:cNvPr>
              <p14:cNvContentPartPr>
                <a14:cpLocks xmlns:a14="http://schemas.microsoft.com/office/drawing/2010/main" noGrp="1" noRot="1" noMove="1" noResize="1" noEditPoints="1" noAdjustHandles="1" noChangeArrowheads="1" noChangeShapeType="1"/>
              </p14:cNvContentPartPr>
              <p14:nvPr/>
            </p14:nvContentPartPr>
            <p14:xfrm>
              <a:off x="1020300" y="3360600"/>
              <a:ext cx="1824120" cy="746280"/>
            </p14:xfrm>
          </p:contentPart>
        </mc:Choice>
        <mc:Fallback xmlns="">
          <p:pic>
            <p:nvPicPr>
              <p:cNvPr id="6" name="Ink 5">
                <a:extLst>
                  <a:ext uri="{FF2B5EF4-FFF2-40B4-BE49-F238E27FC236}">
                    <a16:creationId xmlns:a16="http://schemas.microsoft.com/office/drawing/2014/main" id="{2AD185CE-556F-CE94-E2A2-BEDC566ED2D8}"/>
                  </a:ext>
                  <a:ext uri="{C183D7F6-B498-43B3-948B-1728B52AA6E4}">
                    <adec:decorative xmlns:adec="http://schemas.microsoft.com/office/drawing/2017/decorative" val="1"/>
                  </a:ext>
                </a:extLst>
              </p:cNvPr>
              <p:cNvPicPr>
                <a:picLocks noGrp="1" noRot="1" noMove="1" noResize="1" noEditPoints="1" noAdjustHandles="1" noChangeArrowheads="1" noChangeShapeType="1"/>
              </p:cNvPicPr>
              <p:nvPr/>
            </p:nvPicPr>
            <p:blipFill>
              <a:blip r:embed="rId4"/>
              <a:stretch>
                <a:fillRect/>
              </a:stretch>
            </p:blipFill>
            <p:spPr>
              <a:xfrm>
                <a:off x="957312" y="3297570"/>
                <a:ext cx="1949735" cy="871981"/>
              </a:xfrm>
              <a:prstGeom prst="rect">
                <a:avLst/>
              </a:prstGeom>
            </p:spPr>
          </p:pic>
        </mc:Fallback>
      </mc:AlternateContent>
    </p:spTree>
    <p:extLst>
      <p:ext uri="{BB962C8B-B14F-4D97-AF65-F5344CB8AC3E}">
        <p14:creationId xmlns:p14="http://schemas.microsoft.com/office/powerpoint/2010/main" val="68382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0C9D-4D53-5F24-299B-3EA2651E1FD5}"/>
              </a:ext>
            </a:extLst>
          </p:cNvPr>
          <p:cNvSpPr>
            <a:spLocks noGrp="1"/>
          </p:cNvSpPr>
          <p:nvPr>
            <p:ph type="title"/>
          </p:nvPr>
        </p:nvSpPr>
        <p:spPr>
          <a:xfrm>
            <a:off x="381000" y="378372"/>
            <a:ext cx="11436439" cy="884944"/>
          </a:xfrm>
        </p:spPr>
        <p:txBody>
          <a:bodyPr>
            <a:normAutofit fontScale="90000"/>
          </a:bodyPr>
          <a:lstStyle/>
          <a:p>
            <a:r>
              <a:rPr lang="en-US"/>
              <a:t>Site Organization Issues:</a:t>
            </a:r>
            <a:br>
              <a:rPr lang="en-US"/>
            </a:br>
            <a:r>
              <a:rPr lang="en-US"/>
              <a:t>Visual Cues &amp; Menu Structure</a:t>
            </a:r>
            <a:endParaRPr lang="en-CA"/>
          </a:p>
        </p:txBody>
      </p:sp>
      <p:pic>
        <p:nvPicPr>
          <p:cNvPr id="8" name="Picture 7" descr="2.1 Include visual cues (Decision Tree)">
            <a:extLst>
              <a:ext uri="{FF2B5EF4-FFF2-40B4-BE49-F238E27FC236}">
                <a16:creationId xmlns:a16="http://schemas.microsoft.com/office/drawing/2014/main" id="{A97A6D7C-3CF5-C7DE-3CE5-57A94FB3945E}"/>
              </a:ext>
            </a:extLst>
          </p:cNvPr>
          <p:cNvPicPr>
            <a:picLocks noChangeAspect="1"/>
          </p:cNvPicPr>
          <p:nvPr/>
        </p:nvPicPr>
        <p:blipFill rotWithShape="1">
          <a:blip r:embed="rId3"/>
          <a:srcRect l="34286" t="50000" r="41104" b="19530"/>
          <a:stretch/>
        </p:blipFill>
        <p:spPr>
          <a:xfrm>
            <a:off x="1089060" y="1517922"/>
            <a:ext cx="2935953" cy="2392743"/>
          </a:xfrm>
          <a:prstGeom prst="rect">
            <a:avLst/>
          </a:prstGeom>
        </p:spPr>
      </p:pic>
      <p:pic>
        <p:nvPicPr>
          <p:cNvPr id="5" name="Picture 4" descr="2.2 Simplify menu structure (Decision Tree)">
            <a:extLst>
              <a:ext uri="{FF2B5EF4-FFF2-40B4-BE49-F238E27FC236}">
                <a16:creationId xmlns:a16="http://schemas.microsoft.com/office/drawing/2014/main" id="{B571B171-150C-0C36-4F08-7E1B90FE68A3}"/>
              </a:ext>
            </a:extLst>
          </p:cNvPr>
          <p:cNvPicPr>
            <a:picLocks noChangeAspect="1"/>
          </p:cNvPicPr>
          <p:nvPr/>
        </p:nvPicPr>
        <p:blipFill rotWithShape="1">
          <a:blip r:embed="rId4"/>
          <a:srcRect l="38541" t="17551" r="32493" b="43641"/>
          <a:stretch/>
        </p:blipFill>
        <p:spPr>
          <a:xfrm>
            <a:off x="1019476" y="4040994"/>
            <a:ext cx="3064228" cy="2703701"/>
          </a:xfrm>
          <a:prstGeom prst="rect">
            <a:avLst/>
          </a:prstGeom>
        </p:spPr>
      </p:pic>
      <p:sp>
        <p:nvSpPr>
          <p:cNvPr id="3" name="Content Placeholder 2">
            <a:extLst>
              <a:ext uri="{FF2B5EF4-FFF2-40B4-BE49-F238E27FC236}">
                <a16:creationId xmlns:a16="http://schemas.microsoft.com/office/drawing/2014/main" id="{BC9F4592-74B2-6020-416A-34DD8D49E3BC}"/>
              </a:ext>
            </a:extLst>
          </p:cNvPr>
          <p:cNvSpPr>
            <a:spLocks noGrp="1"/>
          </p:cNvSpPr>
          <p:nvPr>
            <p:ph sz="half" idx="1"/>
          </p:nvPr>
        </p:nvSpPr>
        <p:spPr>
          <a:xfrm>
            <a:off x="5289968" y="1517922"/>
            <a:ext cx="6439974" cy="4549331"/>
          </a:xfrm>
        </p:spPr>
        <p:txBody>
          <a:bodyPr vert="horz" lIns="91440" tIns="45720" rIns="91440" bIns="45720" rtlCol="0" anchor="t">
            <a:noAutofit/>
          </a:bodyPr>
          <a:lstStyle/>
          <a:p>
            <a:pPr marL="0" indent="0">
              <a:lnSpc>
                <a:spcPct val="100000"/>
              </a:lnSpc>
              <a:spcBef>
                <a:spcPts val="0"/>
              </a:spcBef>
              <a:buNone/>
            </a:pPr>
            <a:r>
              <a:rPr lang="en-US" sz="2800">
                <a:solidFill>
                  <a:srgbClr val="8BAF3C"/>
                </a:solidFill>
                <a:latin typeface="+mj-lt"/>
              </a:rPr>
              <a:t> 2.1 Include Visual Cues</a:t>
            </a:r>
          </a:p>
          <a:p>
            <a:pPr marL="461645" indent="-461645">
              <a:lnSpc>
                <a:spcPct val="100000"/>
              </a:lnSpc>
              <a:spcBef>
                <a:spcPts val="0"/>
              </a:spcBef>
              <a:buFont typeface="Webdings"/>
              <a:buChar char="4"/>
            </a:pPr>
            <a:r>
              <a:rPr lang="en-US" sz="2800">
                <a:latin typeface="Lato"/>
                <a:ea typeface="+mn-lt"/>
                <a:cs typeface="+mn-lt"/>
              </a:rPr>
              <a:t>Orient users on page or in application</a:t>
            </a:r>
          </a:p>
          <a:p>
            <a:pPr marL="461645" indent="-461645">
              <a:lnSpc>
                <a:spcPct val="100000"/>
              </a:lnSpc>
              <a:spcBef>
                <a:spcPts val="0"/>
              </a:spcBef>
              <a:buFont typeface="Webdings"/>
              <a:buChar char="4"/>
            </a:pPr>
            <a:r>
              <a:rPr lang="en-US" sz="2800">
                <a:latin typeface="Lato"/>
                <a:ea typeface="+mn-lt"/>
                <a:cs typeface="+mn-lt"/>
              </a:rPr>
              <a:t>Users struggled to return to main page or navigate to other forms in application</a:t>
            </a:r>
          </a:p>
          <a:p>
            <a:pPr marL="0" indent="0">
              <a:lnSpc>
                <a:spcPct val="100000"/>
              </a:lnSpc>
              <a:spcBef>
                <a:spcPts val="0"/>
              </a:spcBef>
              <a:buNone/>
            </a:pPr>
            <a:endParaRPr lang="en-CA" sz="2800">
              <a:latin typeface="Lato"/>
              <a:ea typeface="+mn-lt"/>
              <a:cs typeface="+mn-lt"/>
            </a:endParaRPr>
          </a:p>
          <a:p>
            <a:pPr marL="0" indent="0">
              <a:lnSpc>
                <a:spcPct val="100000"/>
              </a:lnSpc>
              <a:spcBef>
                <a:spcPts val="0"/>
              </a:spcBef>
              <a:buNone/>
            </a:pPr>
            <a:r>
              <a:rPr lang="en-US" sz="2800">
                <a:solidFill>
                  <a:srgbClr val="8BAF3C"/>
                </a:solidFill>
                <a:latin typeface="Montserrat ExtraBold"/>
                <a:ea typeface="+mn-lt"/>
                <a:cs typeface="+mn-lt"/>
              </a:rPr>
              <a:t> 2.2 Menu Structure</a:t>
            </a:r>
          </a:p>
          <a:p>
            <a:pPr marL="461645" indent="-461645">
              <a:lnSpc>
                <a:spcPct val="100000"/>
              </a:lnSpc>
              <a:spcBef>
                <a:spcPts val="0"/>
              </a:spcBef>
              <a:buFont typeface="Webdings"/>
              <a:buChar char="4"/>
            </a:pPr>
            <a:r>
              <a:rPr lang="en-US" sz="2800">
                <a:latin typeface="Lato"/>
                <a:ea typeface="Lato"/>
                <a:cs typeface="Lato"/>
              </a:rPr>
              <a:t>Multiple users experienced disorientation on websites</a:t>
            </a:r>
          </a:p>
          <a:p>
            <a:pPr marL="0" indent="0">
              <a:lnSpc>
                <a:spcPct val="100000"/>
              </a:lnSpc>
              <a:spcBef>
                <a:spcPts val="0"/>
              </a:spcBef>
              <a:buNone/>
            </a:pPr>
            <a:endParaRPr lang="en-US" sz="2800">
              <a:solidFill>
                <a:srgbClr val="8BAF3C"/>
              </a:solidFill>
              <a:latin typeface="Montserrat ExtraBold"/>
              <a:ea typeface="Lato"/>
              <a:cs typeface="Lato"/>
            </a:endParaRPr>
          </a:p>
          <a:p>
            <a:pPr marL="0" indent="0">
              <a:lnSpc>
                <a:spcPct val="100000"/>
              </a:lnSpc>
              <a:spcBef>
                <a:spcPts val="0"/>
              </a:spcBef>
              <a:buNone/>
            </a:pPr>
            <a:endParaRPr lang="en-US" sz="2800">
              <a:solidFill>
                <a:srgbClr val="8BAF3C"/>
              </a:solidFill>
              <a:latin typeface="Montserrat ExtraBold"/>
              <a:ea typeface="Lato"/>
              <a:cs typeface="Lato"/>
            </a:endParaRPr>
          </a:p>
        </p:txBody>
      </p:sp>
    </p:spTree>
    <p:extLst>
      <p:ext uri="{BB962C8B-B14F-4D97-AF65-F5344CB8AC3E}">
        <p14:creationId xmlns:p14="http://schemas.microsoft.com/office/powerpoint/2010/main" val="3194592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8006-4209-B0B7-0D34-53821508B389}"/>
              </a:ext>
            </a:extLst>
          </p:cNvPr>
          <p:cNvSpPr>
            <a:spLocks noGrp="1"/>
          </p:cNvSpPr>
          <p:nvPr>
            <p:ph type="title"/>
          </p:nvPr>
        </p:nvSpPr>
        <p:spPr>
          <a:xfrm>
            <a:off x="723900" y="568872"/>
            <a:ext cx="7330440" cy="751668"/>
          </a:xfrm>
        </p:spPr>
        <p:txBody>
          <a:bodyPr>
            <a:normAutofit fontScale="90000"/>
          </a:bodyPr>
          <a:lstStyle/>
          <a:p>
            <a:r>
              <a:rPr lang="en-US"/>
              <a:t>Site Organization Issues:</a:t>
            </a:r>
            <a:br>
              <a:rPr lang="en-US"/>
            </a:br>
            <a:r>
              <a:rPr lang="en-US"/>
              <a:t>Clear Links &amp; Title Pages</a:t>
            </a:r>
            <a:endParaRPr lang="en-CA"/>
          </a:p>
        </p:txBody>
      </p:sp>
      <p:pic>
        <p:nvPicPr>
          <p:cNvPr id="7" name="Picture 6" descr="2.3 Clearly label URLs (Decision Tree)">
            <a:extLst>
              <a:ext uri="{FF2B5EF4-FFF2-40B4-BE49-F238E27FC236}">
                <a16:creationId xmlns:a16="http://schemas.microsoft.com/office/drawing/2014/main" id="{9F3FFE5C-CFA9-54B0-774F-300E1EFFE1D2}"/>
              </a:ext>
            </a:extLst>
          </p:cNvPr>
          <p:cNvPicPr>
            <a:picLocks noChangeAspect="1"/>
          </p:cNvPicPr>
          <p:nvPr/>
        </p:nvPicPr>
        <p:blipFill rotWithShape="1">
          <a:blip r:embed="rId3"/>
          <a:srcRect l="40074" t="55889" r="33704" b="8000"/>
          <a:stretch/>
        </p:blipFill>
        <p:spPr>
          <a:xfrm>
            <a:off x="387064" y="1450080"/>
            <a:ext cx="3013955" cy="2760063"/>
          </a:xfrm>
          <a:prstGeom prst="rect">
            <a:avLst/>
          </a:prstGeom>
        </p:spPr>
      </p:pic>
      <p:pic>
        <p:nvPicPr>
          <p:cNvPr id="5" name="Content Placeholder 5" descr="2.4 Use titles for pages (Decision Tree)&#10;">
            <a:extLst>
              <a:ext uri="{FF2B5EF4-FFF2-40B4-BE49-F238E27FC236}">
                <a16:creationId xmlns:a16="http://schemas.microsoft.com/office/drawing/2014/main" id="{DFE263DC-EE96-4E01-CB2A-CF470B7BB336}"/>
              </a:ext>
            </a:extLst>
          </p:cNvPr>
          <p:cNvPicPr>
            <a:picLocks noGrp="1" noChangeAspect="1"/>
          </p:cNvPicPr>
          <p:nvPr>
            <p:ph sz="half" idx="13"/>
          </p:nvPr>
        </p:nvPicPr>
        <p:blipFill>
          <a:blip r:embed="rId4"/>
          <a:stretch>
            <a:fillRect/>
          </a:stretch>
        </p:blipFill>
        <p:spPr>
          <a:xfrm>
            <a:off x="890957" y="4156454"/>
            <a:ext cx="2633255" cy="2699650"/>
          </a:xfrm>
        </p:spPr>
      </p:pic>
      <p:sp>
        <p:nvSpPr>
          <p:cNvPr id="3" name="Content Placeholder 2">
            <a:extLst>
              <a:ext uri="{FF2B5EF4-FFF2-40B4-BE49-F238E27FC236}">
                <a16:creationId xmlns:a16="http://schemas.microsoft.com/office/drawing/2014/main" id="{6BEE2003-C21D-D66A-0ACA-D185C039F8EA}"/>
              </a:ext>
            </a:extLst>
          </p:cNvPr>
          <p:cNvSpPr>
            <a:spLocks noGrp="1"/>
          </p:cNvSpPr>
          <p:nvPr>
            <p:ph sz="half" idx="1"/>
          </p:nvPr>
        </p:nvSpPr>
        <p:spPr>
          <a:xfrm>
            <a:off x="4668253" y="1450080"/>
            <a:ext cx="7241807" cy="5245735"/>
          </a:xfrm>
        </p:spPr>
        <p:txBody>
          <a:bodyPr vert="horz" lIns="91440" tIns="45720" rIns="91440" bIns="45720" rtlCol="0" anchor="t">
            <a:normAutofit/>
          </a:bodyPr>
          <a:lstStyle/>
          <a:p>
            <a:pPr marL="0" indent="0">
              <a:spcBef>
                <a:spcPts val="0"/>
              </a:spcBef>
              <a:buNone/>
            </a:pPr>
            <a:r>
              <a:rPr lang="en-US" sz="2800">
                <a:solidFill>
                  <a:srgbClr val="8BAF3C"/>
                </a:solidFill>
                <a:latin typeface="+mj-lt"/>
              </a:rPr>
              <a:t> 2.3 Clearly label URLs</a:t>
            </a:r>
          </a:p>
          <a:p>
            <a:pPr marL="461645" indent="-461645">
              <a:spcBef>
                <a:spcPts val="0"/>
              </a:spcBef>
            </a:pPr>
            <a:r>
              <a:rPr lang="en-US" sz="2800"/>
              <a:t>Addresses some barriers, but still relies on text-based information</a:t>
            </a:r>
            <a:endParaRPr lang="en-US" sz="2800">
              <a:ea typeface="Lato"/>
              <a:cs typeface="Lato"/>
            </a:endParaRPr>
          </a:p>
          <a:p>
            <a:pPr marL="461645" indent="-461645">
              <a:spcBef>
                <a:spcPts val="0"/>
              </a:spcBef>
            </a:pPr>
            <a:r>
              <a:rPr lang="en-US" sz="2800"/>
              <a:t>Issues with multi-page or tab websites or applications</a:t>
            </a:r>
            <a:endParaRPr lang="en-US" sz="2800">
              <a:ea typeface="Lato"/>
              <a:cs typeface="Lato"/>
            </a:endParaRPr>
          </a:p>
          <a:p>
            <a:pPr marL="0" indent="0">
              <a:buNone/>
            </a:pPr>
            <a:r>
              <a:rPr lang="en-US" sz="2800">
                <a:solidFill>
                  <a:srgbClr val="8BAF3C"/>
                </a:solidFill>
                <a:latin typeface="Montserrat ExtraBold"/>
                <a:ea typeface="+mn-lt"/>
                <a:cs typeface="+mn-lt"/>
              </a:rPr>
              <a:t> 2.4 Page titles</a:t>
            </a:r>
          </a:p>
          <a:p>
            <a:pPr marL="461645" indent="-461645">
              <a:lnSpc>
                <a:spcPct val="100000"/>
              </a:lnSpc>
              <a:spcBef>
                <a:spcPts val="0"/>
              </a:spcBef>
              <a:buFont typeface="Webdings"/>
              <a:buChar char="4"/>
            </a:pPr>
            <a:r>
              <a:rPr lang="en-US" sz="2600">
                <a:latin typeface="Lato"/>
                <a:ea typeface="Lato"/>
                <a:cs typeface="Lato"/>
              </a:rPr>
              <a:t>Another technique that helps users orient themselves on a website</a:t>
            </a:r>
          </a:p>
          <a:p>
            <a:pPr marL="461645" indent="-461645">
              <a:lnSpc>
                <a:spcPct val="100000"/>
              </a:lnSpc>
              <a:spcBef>
                <a:spcPts val="0"/>
              </a:spcBef>
              <a:buFont typeface="Webdings"/>
              <a:buChar char="4"/>
            </a:pPr>
            <a:r>
              <a:rPr lang="en-US" sz="2600">
                <a:latin typeface="Lato"/>
                <a:ea typeface="Lato"/>
                <a:cs typeface="Lato"/>
              </a:rPr>
              <a:t>Relies on textual information but plain language guidelines can improve understandability</a:t>
            </a:r>
            <a:endParaRPr lang="en-CA" sz="2600">
              <a:latin typeface="Lato"/>
              <a:ea typeface="Lato"/>
              <a:cs typeface="Lato"/>
            </a:endParaRPr>
          </a:p>
          <a:p>
            <a:pPr marL="0" indent="0">
              <a:buNone/>
            </a:pPr>
            <a:endParaRPr lang="en-US" sz="2800">
              <a:solidFill>
                <a:srgbClr val="8BAF3C"/>
              </a:solidFill>
              <a:latin typeface="Montserrat ExtraBold"/>
              <a:ea typeface="Lato"/>
              <a:cs typeface="Lato"/>
            </a:endParaRPr>
          </a:p>
          <a:p>
            <a:pPr marL="461645" indent="-461645"/>
            <a:endParaRPr lang="en-US" sz="2800">
              <a:solidFill>
                <a:srgbClr val="8BAF3C"/>
              </a:solidFill>
              <a:latin typeface="Montserrat ExtraBold"/>
              <a:ea typeface="Lato"/>
              <a:cs typeface="Lato"/>
            </a:endParaRPr>
          </a:p>
          <a:p>
            <a:pPr marL="0" indent="0">
              <a:buNone/>
            </a:pPr>
            <a:endParaRPr lang="en-US" sz="2800">
              <a:solidFill>
                <a:srgbClr val="8BAF3C"/>
              </a:solidFill>
              <a:latin typeface="Montserrat ExtraBold"/>
              <a:ea typeface="Lato"/>
              <a:cs typeface="Lato"/>
            </a:endParaRPr>
          </a:p>
        </p:txBody>
      </p:sp>
    </p:spTree>
    <p:extLst>
      <p:ext uri="{BB962C8B-B14F-4D97-AF65-F5344CB8AC3E}">
        <p14:creationId xmlns:p14="http://schemas.microsoft.com/office/powerpoint/2010/main" val="2704782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D26E-B9E7-92D2-E9ED-0B50FB3617C5}"/>
              </a:ext>
            </a:extLst>
          </p:cNvPr>
          <p:cNvSpPr>
            <a:spLocks noGrp="1"/>
          </p:cNvSpPr>
          <p:nvPr>
            <p:ph type="title"/>
          </p:nvPr>
        </p:nvSpPr>
        <p:spPr>
          <a:xfrm>
            <a:off x="674982" y="614592"/>
            <a:ext cx="7383779" cy="776660"/>
          </a:xfrm>
        </p:spPr>
        <p:txBody>
          <a:bodyPr>
            <a:normAutofit fontScale="90000"/>
          </a:bodyPr>
          <a:lstStyle/>
          <a:p>
            <a:r>
              <a:rPr lang="en-US"/>
              <a:t>Site Organization Issues:</a:t>
            </a:r>
            <a:br>
              <a:rPr lang="en-US"/>
            </a:br>
            <a:r>
              <a:rPr lang="en-US"/>
              <a:t>Consistency </a:t>
            </a:r>
            <a:endParaRPr lang="en-CA"/>
          </a:p>
        </p:txBody>
      </p:sp>
      <p:pic>
        <p:nvPicPr>
          <p:cNvPr id="6" name="Content Placeholder 5" descr="2.5 Provide consistent look and feel across site (Decision Tree)&#10;">
            <a:extLst>
              <a:ext uri="{FF2B5EF4-FFF2-40B4-BE49-F238E27FC236}">
                <a16:creationId xmlns:a16="http://schemas.microsoft.com/office/drawing/2014/main" id="{48C05961-DFB9-6AC7-666A-436D8CFE2822}"/>
              </a:ext>
            </a:extLst>
          </p:cNvPr>
          <p:cNvPicPr>
            <a:picLocks noGrp="1" noChangeAspect="1"/>
          </p:cNvPicPr>
          <p:nvPr>
            <p:ph sz="half" idx="13"/>
          </p:nvPr>
        </p:nvPicPr>
        <p:blipFill>
          <a:blip r:embed="rId3"/>
          <a:stretch>
            <a:fillRect/>
          </a:stretch>
        </p:blipFill>
        <p:spPr>
          <a:xfrm>
            <a:off x="43435" y="1761398"/>
            <a:ext cx="3802647" cy="3561544"/>
          </a:xfrm>
        </p:spPr>
      </p:pic>
      <p:sp>
        <p:nvSpPr>
          <p:cNvPr id="3" name="Content Placeholder 2">
            <a:extLst>
              <a:ext uri="{FF2B5EF4-FFF2-40B4-BE49-F238E27FC236}">
                <a16:creationId xmlns:a16="http://schemas.microsoft.com/office/drawing/2014/main" id="{F3308260-B6F6-BE26-8E2F-EB344615104C}"/>
              </a:ext>
            </a:extLst>
          </p:cNvPr>
          <p:cNvSpPr>
            <a:spLocks noGrp="1"/>
          </p:cNvSpPr>
          <p:nvPr>
            <p:ph sz="half" idx="1"/>
          </p:nvPr>
        </p:nvSpPr>
        <p:spPr>
          <a:xfrm>
            <a:off x="4063465" y="1758270"/>
            <a:ext cx="8127871" cy="3686487"/>
          </a:xfrm>
        </p:spPr>
        <p:txBody>
          <a:bodyPr vert="horz" lIns="91440" tIns="45720" rIns="91440" bIns="45720" rtlCol="0" anchor="t">
            <a:noAutofit/>
          </a:bodyPr>
          <a:lstStyle/>
          <a:p>
            <a:pPr marL="0" indent="0">
              <a:lnSpc>
                <a:spcPct val="100000"/>
              </a:lnSpc>
              <a:spcBef>
                <a:spcPts val="0"/>
              </a:spcBef>
              <a:buNone/>
            </a:pPr>
            <a:r>
              <a:rPr lang="en-US" b="1">
                <a:solidFill>
                  <a:srgbClr val="8BAF3C"/>
                </a:solidFill>
                <a:latin typeface="Montserrat ExtraBold"/>
              </a:rPr>
              <a:t>2.5 Provide consistent look and feel across site</a:t>
            </a:r>
            <a:endParaRPr lang="en-US" b="1">
              <a:solidFill>
                <a:srgbClr val="8BAF3C"/>
              </a:solidFill>
              <a:latin typeface="Montserrat ExtraBold"/>
              <a:ea typeface="Lato"/>
              <a:cs typeface="Lato"/>
            </a:endParaRPr>
          </a:p>
          <a:p>
            <a:pPr marL="461645" indent="-461645">
              <a:lnSpc>
                <a:spcPct val="100000"/>
              </a:lnSpc>
              <a:spcBef>
                <a:spcPts val="0"/>
              </a:spcBef>
              <a:buFont typeface="Wingdings 3" panose="05040102010807070707" pitchFamily="18" charset="2"/>
              <a:buChar char="}"/>
            </a:pPr>
            <a:r>
              <a:rPr lang="en-US"/>
              <a:t>Many advisors expressed their preference for familiar websites and navigation schemes.</a:t>
            </a:r>
            <a:endParaRPr lang="en-US">
              <a:ea typeface="Lato"/>
              <a:cs typeface="Lato"/>
            </a:endParaRPr>
          </a:p>
          <a:p>
            <a:pPr marL="461645" indent="-461645">
              <a:lnSpc>
                <a:spcPct val="100000"/>
              </a:lnSpc>
              <a:spcBef>
                <a:spcPts val="0"/>
              </a:spcBef>
            </a:pPr>
            <a:r>
              <a:rPr lang="en-US"/>
              <a:t>WCAG 2.1 SC 3.2.3 recommends consistent navigation </a:t>
            </a:r>
            <a:br>
              <a:rPr lang="en-US"/>
            </a:br>
            <a:r>
              <a:rPr lang="en-US"/>
              <a:t>and layout on a site. </a:t>
            </a:r>
            <a:endParaRPr lang="en-US">
              <a:ea typeface="Lato"/>
              <a:cs typeface="Lato"/>
            </a:endParaRPr>
          </a:p>
          <a:p>
            <a:pPr marL="461645" indent="-461645">
              <a:lnSpc>
                <a:spcPct val="100000"/>
              </a:lnSpc>
              <a:spcBef>
                <a:spcPts val="0"/>
              </a:spcBef>
            </a:pPr>
            <a:r>
              <a:rPr lang="en-US"/>
              <a:t>Preference in IDD user population is consistency across applications/sites.</a:t>
            </a:r>
            <a:endParaRPr lang="en-US">
              <a:ea typeface="Lato"/>
              <a:cs typeface="Lato"/>
            </a:endParaRPr>
          </a:p>
          <a:p>
            <a:pPr marL="461645" indent="-461645">
              <a:lnSpc>
                <a:spcPct val="100000"/>
              </a:lnSpc>
              <a:spcBef>
                <a:spcPts val="0"/>
              </a:spcBef>
            </a:pPr>
            <a:r>
              <a:rPr lang="en-US"/>
              <a:t>WCAG 2.1 SC 3.2.4 recommends consistency in functionality across an application, e.g., navigation</a:t>
            </a:r>
            <a:endParaRPr lang="en-CA">
              <a:ea typeface="Lato"/>
              <a:cs typeface="Lato"/>
            </a:endParaRPr>
          </a:p>
        </p:txBody>
      </p:sp>
    </p:spTree>
    <p:extLst>
      <p:ext uri="{BB962C8B-B14F-4D97-AF65-F5344CB8AC3E}">
        <p14:creationId xmlns:p14="http://schemas.microsoft.com/office/powerpoint/2010/main" val="3634104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891C6-FD60-5576-4E4E-9F739A54935C}"/>
              </a:ext>
            </a:extLst>
          </p:cNvPr>
          <p:cNvSpPr>
            <a:spLocks noGrp="1"/>
          </p:cNvSpPr>
          <p:nvPr>
            <p:ph type="title"/>
          </p:nvPr>
        </p:nvSpPr>
        <p:spPr>
          <a:xfrm>
            <a:off x="425566" y="294467"/>
            <a:ext cx="7574902" cy="806739"/>
          </a:xfrm>
        </p:spPr>
        <p:txBody>
          <a:bodyPr/>
          <a:lstStyle/>
          <a:p>
            <a:r>
              <a:rPr lang="en-CA"/>
              <a:t>Understandability Issue</a:t>
            </a:r>
          </a:p>
        </p:txBody>
      </p:sp>
      <p:sp>
        <p:nvSpPr>
          <p:cNvPr id="3" name="Content Placeholder 2">
            <a:extLst>
              <a:ext uri="{FF2B5EF4-FFF2-40B4-BE49-F238E27FC236}">
                <a16:creationId xmlns:a16="http://schemas.microsoft.com/office/drawing/2014/main" id="{3DF92A7E-8C67-72B6-F391-92D3A034F3E2}"/>
              </a:ext>
            </a:extLst>
          </p:cNvPr>
          <p:cNvSpPr>
            <a:spLocks noGrp="1"/>
          </p:cNvSpPr>
          <p:nvPr>
            <p:ph sz="half" idx="1"/>
          </p:nvPr>
        </p:nvSpPr>
        <p:spPr>
          <a:xfrm>
            <a:off x="425566" y="1101206"/>
            <a:ext cx="7222959" cy="1825567"/>
          </a:xfrm>
        </p:spPr>
        <p:txBody>
          <a:bodyPr>
            <a:normAutofit lnSpcReduction="10000"/>
          </a:bodyPr>
          <a:lstStyle/>
          <a:p>
            <a:pPr>
              <a:spcBef>
                <a:spcPts val="0"/>
              </a:spcBef>
            </a:pPr>
            <a:r>
              <a:rPr lang="en-CA" sz="2600"/>
              <a:t>Specialist Terms</a:t>
            </a:r>
          </a:p>
          <a:p>
            <a:pPr>
              <a:spcBef>
                <a:spcPts val="0"/>
              </a:spcBef>
            </a:pPr>
            <a:r>
              <a:rPr lang="en-CA" sz="2600"/>
              <a:t>Complex Sentences</a:t>
            </a:r>
          </a:p>
          <a:p>
            <a:pPr>
              <a:spcBef>
                <a:spcPts val="0"/>
              </a:spcBef>
            </a:pPr>
            <a:r>
              <a:rPr lang="en-CA" sz="2600"/>
              <a:t>Allow Additional Input Types</a:t>
            </a:r>
          </a:p>
          <a:p>
            <a:pPr>
              <a:spcBef>
                <a:spcPts val="0"/>
              </a:spcBef>
            </a:pPr>
            <a:r>
              <a:rPr lang="en-CA" sz="2600"/>
              <a:t>Provide Pronunciation Supports</a:t>
            </a:r>
          </a:p>
          <a:p>
            <a:pPr>
              <a:spcBef>
                <a:spcPts val="0"/>
              </a:spcBef>
            </a:pPr>
            <a:endParaRPr lang="en-CA" sz="2600"/>
          </a:p>
          <a:p>
            <a:endParaRPr lang="en-CA"/>
          </a:p>
        </p:txBody>
      </p:sp>
      <p:pic>
        <p:nvPicPr>
          <p:cNvPr id="4" name="Content Placeholder 5" descr="Design Tree Picture: Begins with start then leads to content? then leads to (1) formatting issue or (2) site organization issue or (3) understandability issue.">
            <a:extLst>
              <a:ext uri="{FF2B5EF4-FFF2-40B4-BE49-F238E27FC236}">
                <a16:creationId xmlns:a16="http://schemas.microsoft.com/office/drawing/2014/main" id="{97877F80-5E0D-3119-BDAE-5F8739A5F3FD}"/>
              </a:ext>
            </a:extLst>
          </p:cNvPr>
          <p:cNvPicPr>
            <a:picLocks noGrp="1" noRot="1" noChangeAspect="1" noMove="1" noResize="1" noEditPoints="1" noAdjustHandles="1" noChangeArrowheads="1" noChangeShapeType="1" noCrop="1"/>
          </p:cNvPicPr>
          <p:nvPr>
            <p:ph sz="half" idx="13"/>
          </p:nvPr>
        </p:nvPicPr>
        <p:blipFill rotWithShape="1">
          <a:blip r:embed="rId2"/>
          <a:srcRect l="12545" t="582" r="-447" b="28396"/>
          <a:stretch/>
        </p:blipFill>
        <p:spPr>
          <a:xfrm>
            <a:off x="769688" y="2926773"/>
            <a:ext cx="11276494" cy="3720249"/>
          </a:xfrm>
        </p:spPr>
      </p:pic>
      <p:sp>
        <p:nvSpPr>
          <p:cNvPr id="5" name="Rectangle 4" descr="Red outline surrounding understandability issue?">
            <a:extLst>
              <a:ext uri="{FF2B5EF4-FFF2-40B4-BE49-F238E27FC236}">
                <a16:creationId xmlns:a16="http://schemas.microsoft.com/office/drawing/2014/main" id="{5D373C1B-F991-88D5-4B5B-09C6B7575081}"/>
              </a:ext>
            </a:extLst>
          </p:cNvPr>
          <p:cNvSpPr/>
          <p:nvPr/>
        </p:nvSpPr>
        <p:spPr>
          <a:xfrm>
            <a:off x="9254014" y="5579707"/>
            <a:ext cx="2670507" cy="10734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E87FDF7-1055-31A5-A797-D3D196110D69}"/>
                  </a:ext>
                  <a:ext uri="{C183D7F6-B498-43B3-948B-1728B52AA6E4}">
                    <adec:decorative xmlns:adec="http://schemas.microsoft.com/office/drawing/2017/decorative" val="1"/>
                  </a:ext>
                </a:extLst>
              </p14:cNvPr>
              <p14:cNvContentPartPr>
                <a14:cpLocks xmlns:a14="http://schemas.microsoft.com/office/drawing/2010/main" noGrp="1" noRot="1" noMove="1" noResize="1" noEditPoints="1" noAdjustHandles="1" noChangeArrowheads="1" noChangeShapeType="1"/>
              </p14:cNvContentPartPr>
              <p14:nvPr/>
            </p14:nvContentPartPr>
            <p14:xfrm>
              <a:off x="1075741" y="3419172"/>
              <a:ext cx="1679760" cy="331920"/>
            </p14:xfrm>
          </p:contentPart>
        </mc:Choice>
        <mc:Fallback xmlns="">
          <p:pic>
            <p:nvPicPr>
              <p:cNvPr id="7" name="Ink 6">
                <a:extLst>
                  <a:ext uri="{FF2B5EF4-FFF2-40B4-BE49-F238E27FC236}">
                    <a16:creationId xmlns:a16="http://schemas.microsoft.com/office/drawing/2014/main" id="{2E87FDF7-1055-31A5-A797-D3D196110D69}"/>
                  </a:ext>
                  <a:ext uri="{C183D7F6-B498-43B3-948B-1728B52AA6E4}">
                    <adec:decorative xmlns:adec="http://schemas.microsoft.com/office/drawing/2017/decorative" val="1"/>
                  </a:ext>
                </a:extLst>
              </p:cNvPr>
              <p:cNvPicPr>
                <a:picLocks noGrp="1" noRot="1" noMove="1" noResize="1" noEditPoints="1" noAdjustHandles="1" noChangeArrowheads="1" noChangeShapeType="1"/>
              </p:cNvPicPr>
              <p:nvPr/>
            </p:nvPicPr>
            <p:blipFill>
              <a:blip r:embed="rId4"/>
              <a:stretch>
                <a:fillRect/>
              </a:stretch>
            </p:blipFill>
            <p:spPr>
              <a:xfrm>
                <a:off x="1012741" y="3356172"/>
                <a:ext cx="1805400" cy="457560"/>
              </a:xfrm>
              <a:prstGeom prst="rect">
                <a:avLst/>
              </a:prstGeom>
            </p:spPr>
          </p:pic>
        </mc:Fallback>
      </mc:AlternateContent>
      <p:sp>
        <p:nvSpPr>
          <p:cNvPr id="6" name="Rectangle 5">
            <a:extLst>
              <a:ext uri="{FF2B5EF4-FFF2-40B4-BE49-F238E27FC236}">
                <a16:creationId xmlns:a16="http://schemas.microsoft.com/office/drawing/2014/main" id="{4519207C-0AAF-74C3-3523-5623E0C94669}"/>
              </a:ext>
              <a:ext uri="{C183D7F6-B498-43B3-948B-1728B52AA6E4}">
                <adec:decorative xmlns:adec="http://schemas.microsoft.com/office/drawing/2017/decorative" val="1"/>
              </a:ext>
            </a:extLst>
          </p:cNvPr>
          <p:cNvSpPr/>
          <p:nvPr/>
        </p:nvSpPr>
        <p:spPr>
          <a:xfrm>
            <a:off x="536112" y="2892294"/>
            <a:ext cx="2670507" cy="1073412"/>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031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BECDE7-C680-CF61-0CE6-589C7387A508}"/>
              </a:ext>
            </a:extLst>
          </p:cNvPr>
          <p:cNvSpPr>
            <a:spLocks noGrp="1"/>
          </p:cNvSpPr>
          <p:nvPr>
            <p:ph type="title"/>
          </p:nvPr>
        </p:nvSpPr>
        <p:spPr>
          <a:xfrm>
            <a:off x="78026" y="5569"/>
            <a:ext cx="5251857" cy="864696"/>
          </a:xfrm>
          <a:solidFill>
            <a:schemeClr val="bg1"/>
          </a:solidFill>
          <a:ln/>
        </p:spPr>
        <p:style>
          <a:lnRef idx="3">
            <a:schemeClr val="lt1"/>
          </a:lnRef>
          <a:fillRef idx="1">
            <a:schemeClr val="accent2"/>
          </a:fillRef>
          <a:effectRef idx="1">
            <a:schemeClr val="accent2"/>
          </a:effectRef>
          <a:fontRef idx="minor">
            <a:schemeClr val="lt1"/>
          </a:fontRef>
        </p:style>
        <p:txBody>
          <a:bodyPr>
            <a:normAutofit/>
          </a:bodyPr>
          <a:lstStyle/>
          <a:p>
            <a:pPr algn="ctr"/>
            <a:r>
              <a:rPr lang="en-US" sz="4800" b="1">
                <a:solidFill>
                  <a:srgbClr val="302D79"/>
                </a:solidFill>
                <a:latin typeface="+mj-lt"/>
              </a:rPr>
              <a:t>Decision Tree</a:t>
            </a:r>
          </a:p>
        </p:txBody>
      </p:sp>
      <p:grpSp>
        <p:nvGrpSpPr>
          <p:cNvPr id="2" name="Group 1" descr="Decision Tree">
            <a:extLst>
              <a:ext uri="{FF2B5EF4-FFF2-40B4-BE49-F238E27FC236}">
                <a16:creationId xmlns:a16="http://schemas.microsoft.com/office/drawing/2014/main" id="{6B4B7F1E-93FD-9B51-FD72-6BEE07D3C6C5}"/>
              </a:ext>
              <a:ext uri="{C183D7F6-B498-43B3-948B-1728B52AA6E4}">
                <adec:decorative xmlns:adec="http://schemas.microsoft.com/office/drawing/2017/decorative" val="0"/>
              </a:ext>
            </a:extLst>
          </p:cNvPr>
          <p:cNvGrpSpPr/>
          <p:nvPr/>
        </p:nvGrpSpPr>
        <p:grpSpPr>
          <a:xfrm>
            <a:off x="270658" y="1254258"/>
            <a:ext cx="6702797" cy="4333735"/>
            <a:chOff x="270658" y="1254259"/>
            <a:chExt cx="6279791" cy="3998210"/>
          </a:xfrm>
        </p:grpSpPr>
        <p:pic>
          <p:nvPicPr>
            <p:cNvPr id="8" name="Picture 7" descr="A picture of the decision tree">
              <a:extLst>
                <a:ext uri="{FF2B5EF4-FFF2-40B4-BE49-F238E27FC236}">
                  <a16:creationId xmlns:a16="http://schemas.microsoft.com/office/drawing/2014/main" id="{EB4DC9C2-6420-EE95-A7BB-B7D8743B3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58" y="1254259"/>
              <a:ext cx="6279791" cy="3998210"/>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9" name="Ink 8" descr="Red circle around a part of the Decision Tree&#10;">
                  <a:extLst>
                    <a:ext uri="{FF2B5EF4-FFF2-40B4-BE49-F238E27FC236}">
                      <a16:creationId xmlns:a16="http://schemas.microsoft.com/office/drawing/2014/main" id="{13AAF893-E79B-4379-10B2-4E52DF692074}"/>
                    </a:ext>
                  </a:extLst>
                </p14:cNvPr>
                <p14:cNvContentPartPr/>
                <p14:nvPr/>
              </p14:nvContentPartPr>
              <p14:xfrm>
                <a:off x="5259937" y="1605531"/>
                <a:ext cx="911520" cy="1114560"/>
              </p14:xfrm>
            </p:contentPart>
          </mc:Choice>
          <mc:Fallback xmlns="">
            <p:pic>
              <p:nvPicPr>
                <p:cNvPr id="9" name="Ink 8" descr="Red circle around a part of the Decision Tree&#10;">
                  <a:extLst>
                    <a:ext uri="{FF2B5EF4-FFF2-40B4-BE49-F238E27FC236}">
                      <a16:creationId xmlns:a16="http://schemas.microsoft.com/office/drawing/2014/main" id="{13AAF893-E79B-4379-10B2-4E52DF692074}"/>
                    </a:ext>
                  </a:extLst>
                </p:cNvPr>
                <p:cNvPicPr/>
                <p:nvPr/>
              </p:nvPicPr>
              <p:blipFill>
                <a:blip r:embed="rId5"/>
                <a:stretch>
                  <a:fillRect/>
                </a:stretch>
              </p:blipFill>
              <p:spPr>
                <a:xfrm>
                  <a:off x="5255889" y="1601546"/>
                  <a:ext cx="919616" cy="1122531"/>
                </a:xfrm>
                <a:prstGeom prst="rect">
                  <a:avLst/>
                </a:prstGeom>
              </p:spPr>
            </p:pic>
          </mc:Fallback>
        </mc:AlternateContent>
      </p:grpSp>
      <p:cxnSp>
        <p:nvCxnSpPr>
          <p:cNvPr id="11" name="Straight Arrow Connector 10">
            <a:extLst>
              <a:ext uri="{FF2B5EF4-FFF2-40B4-BE49-F238E27FC236}">
                <a16:creationId xmlns:a16="http://schemas.microsoft.com/office/drawing/2014/main" id="{2031A38B-4BB8-C80B-0D7D-84B9950CBCE3}"/>
              </a:ext>
              <a:ext uri="{C183D7F6-B498-43B3-948B-1728B52AA6E4}">
                <adec:decorative xmlns:adec="http://schemas.microsoft.com/office/drawing/2017/decorative" val="1"/>
              </a:ext>
            </a:extLst>
          </p:cNvPr>
          <p:cNvCxnSpPr/>
          <p:nvPr/>
        </p:nvCxnSpPr>
        <p:spPr>
          <a:xfrm>
            <a:off x="6729046" y="2000738"/>
            <a:ext cx="6330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zoomed in picture of a piece of the decision tree.">
            <a:extLst>
              <a:ext uri="{FF2B5EF4-FFF2-40B4-BE49-F238E27FC236}">
                <a16:creationId xmlns:a16="http://schemas.microsoft.com/office/drawing/2014/main" id="{5E0EE414-CD22-B73E-2E66-F83EF7955A58}"/>
              </a:ext>
            </a:extLst>
          </p:cNvPr>
          <p:cNvPicPr>
            <a:picLocks noChangeAspect="1"/>
          </p:cNvPicPr>
          <p:nvPr/>
        </p:nvPicPr>
        <p:blipFill rotWithShape="1">
          <a:blip r:embed="rId6">
            <a:extLst>
              <a:ext uri="{28A0092B-C50C-407E-A947-70E740481C1C}">
                <a14:useLocalDpi xmlns:a14="http://schemas.microsoft.com/office/drawing/2010/main" val="0"/>
              </a:ext>
            </a:extLst>
          </a:blip>
          <a:srcRect r="3210" b="23868"/>
          <a:stretch/>
        </p:blipFill>
        <p:spPr>
          <a:xfrm>
            <a:off x="7531754" y="189814"/>
            <a:ext cx="4316088" cy="6478371"/>
          </a:xfrm>
          <a:prstGeom prst="rect">
            <a:avLst/>
          </a:prstGeom>
          <a:ln w="76200">
            <a:solidFill>
              <a:schemeClr val="tx1"/>
            </a:solidFill>
          </a:ln>
        </p:spPr>
      </p:pic>
    </p:spTree>
    <p:extLst>
      <p:ext uri="{BB962C8B-B14F-4D97-AF65-F5344CB8AC3E}">
        <p14:creationId xmlns:p14="http://schemas.microsoft.com/office/powerpoint/2010/main" val="3931556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720E-892D-2975-4B98-ECAD1D67F2B7}"/>
              </a:ext>
            </a:extLst>
          </p:cNvPr>
          <p:cNvSpPr>
            <a:spLocks noGrp="1"/>
          </p:cNvSpPr>
          <p:nvPr>
            <p:ph type="title"/>
          </p:nvPr>
        </p:nvSpPr>
        <p:spPr>
          <a:xfrm>
            <a:off x="368560" y="639629"/>
            <a:ext cx="11193623" cy="818770"/>
          </a:xfrm>
        </p:spPr>
        <p:txBody>
          <a:bodyPr>
            <a:normAutofit fontScale="90000"/>
          </a:bodyPr>
          <a:lstStyle/>
          <a:p>
            <a:r>
              <a:rPr lang="en-US"/>
              <a:t>Understandability Issue:</a:t>
            </a:r>
            <a:br>
              <a:rPr lang="en-US"/>
            </a:br>
            <a:r>
              <a:rPr lang="en-US"/>
              <a:t>Jargon &amp; Complex Sentences</a:t>
            </a:r>
            <a:endParaRPr lang="en-CA"/>
          </a:p>
        </p:txBody>
      </p:sp>
      <p:pic>
        <p:nvPicPr>
          <p:cNvPr id="8" name="Picture 7" descr="3.1 Use specialist terms (Decision Tree)">
            <a:extLst>
              <a:ext uri="{FF2B5EF4-FFF2-40B4-BE49-F238E27FC236}">
                <a16:creationId xmlns:a16="http://schemas.microsoft.com/office/drawing/2014/main" id="{611E6C7E-B0D5-36A1-47AD-303229510B9A}"/>
              </a:ext>
            </a:extLst>
          </p:cNvPr>
          <p:cNvPicPr>
            <a:picLocks noChangeAspect="1"/>
          </p:cNvPicPr>
          <p:nvPr/>
        </p:nvPicPr>
        <p:blipFill rotWithShape="1">
          <a:blip r:embed="rId3"/>
          <a:srcRect l="28531" t="14951" r="46312" b="50748"/>
          <a:stretch/>
        </p:blipFill>
        <p:spPr>
          <a:xfrm>
            <a:off x="670697" y="1458852"/>
            <a:ext cx="2737358" cy="2518783"/>
          </a:xfrm>
          <a:prstGeom prst="rect">
            <a:avLst/>
          </a:prstGeom>
        </p:spPr>
      </p:pic>
      <p:pic>
        <p:nvPicPr>
          <p:cNvPr id="5" name="Content Placeholder 5" descr="3.2 Complex sentences (Decision Tree)&#10;">
            <a:extLst>
              <a:ext uri="{FF2B5EF4-FFF2-40B4-BE49-F238E27FC236}">
                <a16:creationId xmlns:a16="http://schemas.microsoft.com/office/drawing/2014/main" id="{8E52154E-B972-437E-AD4E-66492F22A668}"/>
              </a:ext>
            </a:extLst>
          </p:cNvPr>
          <p:cNvPicPr>
            <a:picLocks noGrp="1" noChangeAspect="1"/>
          </p:cNvPicPr>
          <p:nvPr>
            <p:ph sz="half" idx="13"/>
          </p:nvPr>
        </p:nvPicPr>
        <p:blipFill>
          <a:blip r:embed="rId4"/>
          <a:stretch>
            <a:fillRect/>
          </a:stretch>
        </p:blipFill>
        <p:spPr>
          <a:xfrm>
            <a:off x="668548" y="4159259"/>
            <a:ext cx="2739450" cy="2628402"/>
          </a:xfrm>
        </p:spPr>
      </p:pic>
      <p:sp>
        <p:nvSpPr>
          <p:cNvPr id="3" name="Content Placeholder 2">
            <a:extLst>
              <a:ext uri="{FF2B5EF4-FFF2-40B4-BE49-F238E27FC236}">
                <a16:creationId xmlns:a16="http://schemas.microsoft.com/office/drawing/2014/main" id="{55F331D3-9D26-51E2-7BBD-B59798109888}"/>
              </a:ext>
            </a:extLst>
          </p:cNvPr>
          <p:cNvSpPr>
            <a:spLocks noGrp="1"/>
          </p:cNvSpPr>
          <p:nvPr>
            <p:ph sz="half" idx="1"/>
          </p:nvPr>
        </p:nvSpPr>
        <p:spPr>
          <a:xfrm>
            <a:off x="5764764" y="1777953"/>
            <a:ext cx="5870510" cy="3866049"/>
          </a:xfrm>
        </p:spPr>
        <p:txBody>
          <a:bodyPr vert="horz" lIns="91440" tIns="45720" rIns="91440" bIns="45720" rtlCol="0" anchor="t">
            <a:normAutofit fontScale="92500" lnSpcReduction="20000"/>
          </a:bodyPr>
          <a:lstStyle/>
          <a:p>
            <a:pPr marL="0" indent="0">
              <a:lnSpc>
                <a:spcPct val="100000"/>
              </a:lnSpc>
              <a:spcBef>
                <a:spcPts val="0"/>
              </a:spcBef>
              <a:buNone/>
            </a:pPr>
            <a:r>
              <a:rPr lang="en-US" dirty="0">
                <a:solidFill>
                  <a:srgbClr val="8BAF3C"/>
                </a:solidFill>
                <a:latin typeface="+mj-lt"/>
              </a:rPr>
              <a:t> 3.1 Limit Use of Jargon </a:t>
            </a:r>
            <a:endParaRPr lang="en-US" dirty="0"/>
          </a:p>
          <a:p>
            <a:pPr marL="461645" indent="-461645">
              <a:lnSpc>
                <a:spcPct val="100000"/>
              </a:lnSpc>
              <a:spcBef>
                <a:spcPts val="0"/>
              </a:spcBef>
            </a:pPr>
            <a:r>
              <a:rPr lang="en-US" dirty="0"/>
              <a:t>Multiple users had difficulty understanding technical jargon</a:t>
            </a:r>
            <a:endParaRPr lang="en-US" dirty="0">
              <a:ea typeface="Lato"/>
              <a:cs typeface="Lato"/>
            </a:endParaRPr>
          </a:p>
          <a:p>
            <a:pPr marL="461645" indent="-461645">
              <a:lnSpc>
                <a:spcPct val="100000"/>
              </a:lnSpc>
              <a:spcBef>
                <a:spcPts val="0"/>
              </a:spcBef>
            </a:pPr>
            <a:r>
              <a:rPr lang="en-US" dirty="0"/>
              <a:t>Wanted help to understand terms and pronounce words</a:t>
            </a:r>
            <a:endParaRPr lang="en-US" dirty="0">
              <a:ea typeface="Lato"/>
              <a:cs typeface="Lato"/>
            </a:endParaRPr>
          </a:p>
          <a:p>
            <a:pPr marL="0" indent="0">
              <a:lnSpc>
                <a:spcPct val="100000"/>
              </a:lnSpc>
              <a:spcBef>
                <a:spcPts val="0"/>
              </a:spcBef>
              <a:buNone/>
            </a:pPr>
            <a:endParaRPr lang="en-US" dirty="0">
              <a:latin typeface="Lato"/>
              <a:ea typeface="+mn-lt"/>
              <a:cs typeface="+mn-lt"/>
            </a:endParaRPr>
          </a:p>
          <a:p>
            <a:pPr marL="0" indent="0">
              <a:lnSpc>
                <a:spcPct val="100000"/>
              </a:lnSpc>
              <a:spcBef>
                <a:spcPts val="0"/>
              </a:spcBef>
              <a:buNone/>
            </a:pPr>
            <a:r>
              <a:rPr lang="en-US" dirty="0">
                <a:solidFill>
                  <a:srgbClr val="8BAF3C"/>
                </a:solidFill>
                <a:latin typeface="Montserrat ExtraBold"/>
                <a:ea typeface="+mn-lt"/>
                <a:cs typeface="+mn-lt"/>
              </a:rPr>
              <a:t>3.2 Complex Sentence</a:t>
            </a:r>
          </a:p>
          <a:p>
            <a:pPr marL="461645" indent="-461645">
              <a:lnSpc>
                <a:spcPct val="100000"/>
              </a:lnSpc>
              <a:spcBef>
                <a:spcPts val="0"/>
              </a:spcBef>
              <a:buFont typeface="Webdings"/>
              <a:buChar char="4"/>
            </a:pPr>
            <a:r>
              <a:rPr lang="en-US" sz="2600" dirty="0">
                <a:latin typeface="Lato"/>
                <a:ea typeface="+mn-lt"/>
                <a:cs typeface="+mn-lt"/>
              </a:rPr>
              <a:t>The reading level recommended by WCAG 2.1  is lower secondary</a:t>
            </a:r>
          </a:p>
          <a:p>
            <a:pPr marL="1147445" lvl="1" indent="-285750">
              <a:lnSpc>
                <a:spcPct val="100000"/>
              </a:lnSpc>
              <a:spcBef>
                <a:spcPts val="0"/>
              </a:spcBef>
              <a:buFont typeface="Wingdings,Sans-Serif"/>
              <a:buChar char="Ø"/>
            </a:pPr>
            <a:r>
              <a:rPr lang="en-US" sz="2600" dirty="0">
                <a:latin typeface="Lato"/>
                <a:ea typeface="+mn-lt"/>
                <a:cs typeface="+mn-lt"/>
              </a:rPr>
              <a:t>Too advanced for many people with IDD</a:t>
            </a:r>
          </a:p>
          <a:p>
            <a:pPr marL="461645" indent="-461645">
              <a:lnSpc>
                <a:spcPct val="100000"/>
              </a:lnSpc>
              <a:spcBef>
                <a:spcPts val="0"/>
              </a:spcBef>
              <a:buFont typeface="Wingdings,Sans-Serif"/>
              <a:buChar char="Ø"/>
            </a:pPr>
            <a:r>
              <a:rPr lang="en-US" sz="2600" dirty="0">
                <a:latin typeface="Lato"/>
                <a:ea typeface="+mn-lt"/>
                <a:cs typeface="+mn-lt"/>
              </a:rPr>
              <a:t>Chunk long sentences and paragraphs as per plain language guidelines</a:t>
            </a:r>
            <a:endParaRPr lang="en-CA" sz="2600" dirty="0">
              <a:latin typeface="Lato"/>
              <a:ea typeface="+mn-lt"/>
              <a:cs typeface="+mn-lt"/>
            </a:endParaRPr>
          </a:p>
          <a:p>
            <a:pPr marL="342900" indent="-342900">
              <a:lnSpc>
                <a:spcPct val="100000"/>
              </a:lnSpc>
              <a:spcBef>
                <a:spcPts val="0"/>
              </a:spcBef>
            </a:pPr>
            <a:endParaRPr lang="en-US" dirty="0">
              <a:solidFill>
                <a:srgbClr val="8BAF3C"/>
              </a:solidFill>
              <a:latin typeface="Montserrat ExtraBold"/>
              <a:ea typeface="+mn-lt"/>
              <a:cs typeface="+mn-lt"/>
            </a:endParaRPr>
          </a:p>
        </p:txBody>
      </p:sp>
    </p:spTree>
    <p:extLst>
      <p:ext uri="{BB962C8B-B14F-4D97-AF65-F5344CB8AC3E}">
        <p14:creationId xmlns:p14="http://schemas.microsoft.com/office/powerpoint/2010/main" val="312439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83A-CBB3-4074-EC92-35841F4907A7}"/>
              </a:ext>
            </a:extLst>
          </p:cNvPr>
          <p:cNvSpPr>
            <a:spLocks noGrp="1"/>
          </p:cNvSpPr>
          <p:nvPr>
            <p:ph type="title"/>
          </p:nvPr>
        </p:nvSpPr>
        <p:spPr>
          <a:xfrm>
            <a:off x="300176" y="499015"/>
            <a:ext cx="11053594" cy="752596"/>
          </a:xfrm>
        </p:spPr>
        <p:txBody>
          <a:bodyPr>
            <a:normAutofit fontScale="90000"/>
          </a:bodyPr>
          <a:lstStyle/>
          <a:p>
            <a:r>
              <a:rPr lang="en-US" dirty="0"/>
              <a:t>Understandability Issue:</a:t>
            </a:r>
            <a:br>
              <a:rPr lang="en-US" dirty="0"/>
            </a:br>
            <a:r>
              <a:rPr lang="en-US" dirty="0"/>
              <a:t>Input Types &amp; </a:t>
            </a:r>
            <a:r>
              <a:rPr lang="en-CA" dirty="0"/>
              <a:t>Pronunciation</a:t>
            </a:r>
            <a:r>
              <a:rPr lang="en-US" dirty="0"/>
              <a:t> Support</a:t>
            </a:r>
            <a:endParaRPr lang="en-CA" dirty="0"/>
          </a:p>
        </p:txBody>
      </p:sp>
      <p:pic>
        <p:nvPicPr>
          <p:cNvPr id="6" name="Content Placeholder 5" descr="3.3 Limit requirement for text only input when possible (Decision Tree)">
            <a:extLst>
              <a:ext uri="{FF2B5EF4-FFF2-40B4-BE49-F238E27FC236}">
                <a16:creationId xmlns:a16="http://schemas.microsoft.com/office/drawing/2014/main" id="{E47E564E-40AE-5D27-9ECE-874C8AEF90C3}"/>
              </a:ext>
            </a:extLst>
          </p:cNvPr>
          <p:cNvPicPr>
            <a:picLocks noGrp="1" noChangeAspect="1"/>
          </p:cNvPicPr>
          <p:nvPr>
            <p:ph sz="half" idx="13"/>
          </p:nvPr>
        </p:nvPicPr>
        <p:blipFill>
          <a:blip r:embed="rId3"/>
          <a:stretch>
            <a:fillRect/>
          </a:stretch>
        </p:blipFill>
        <p:spPr>
          <a:xfrm>
            <a:off x="462719" y="1396930"/>
            <a:ext cx="3134993" cy="2312276"/>
          </a:xfrm>
        </p:spPr>
      </p:pic>
      <p:pic>
        <p:nvPicPr>
          <p:cNvPr id="5" name="Picture 4" descr="3.4 Provide supports (Decision Tree)">
            <a:extLst>
              <a:ext uri="{FF2B5EF4-FFF2-40B4-BE49-F238E27FC236}">
                <a16:creationId xmlns:a16="http://schemas.microsoft.com/office/drawing/2014/main" id="{EE7BA669-C1FB-2E3D-D2FC-5B916698D2F0}"/>
              </a:ext>
            </a:extLst>
          </p:cNvPr>
          <p:cNvPicPr>
            <a:picLocks noChangeAspect="1"/>
          </p:cNvPicPr>
          <p:nvPr/>
        </p:nvPicPr>
        <p:blipFill rotWithShape="1">
          <a:blip r:embed="rId4"/>
          <a:srcRect l="19765" t="22184" r="46554" b="22185"/>
          <a:stretch/>
        </p:blipFill>
        <p:spPr>
          <a:xfrm>
            <a:off x="782963" y="3499536"/>
            <a:ext cx="2883086" cy="3184889"/>
          </a:xfrm>
          <a:prstGeom prst="rect">
            <a:avLst/>
          </a:prstGeom>
        </p:spPr>
      </p:pic>
      <p:sp>
        <p:nvSpPr>
          <p:cNvPr id="3" name="Content Placeholder 2">
            <a:extLst>
              <a:ext uri="{FF2B5EF4-FFF2-40B4-BE49-F238E27FC236}">
                <a16:creationId xmlns:a16="http://schemas.microsoft.com/office/drawing/2014/main" id="{13477CDD-DF44-F29D-D497-2E158D58166D}"/>
              </a:ext>
            </a:extLst>
          </p:cNvPr>
          <p:cNvSpPr>
            <a:spLocks noGrp="1"/>
          </p:cNvSpPr>
          <p:nvPr>
            <p:ph sz="half" idx="1"/>
          </p:nvPr>
        </p:nvSpPr>
        <p:spPr>
          <a:xfrm>
            <a:off x="5509444" y="1575874"/>
            <a:ext cx="6392552" cy="4154122"/>
          </a:xfrm>
        </p:spPr>
        <p:txBody>
          <a:bodyPr vert="horz" lIns="91440" tIns="45720" rIns="91440" bIns="45720" rtlCol="0" anchor="t">
            <a:normAutofit fontScale="85000" lnSpcReduction="20000"/>
          </a:bodyPr>
          <a:lstStyle/>
          <a:p>
            <a:pPr marL="0" indent="0">
              <a:lnSpc>
                <a:spcPct val="100000"/>
              </a:lnSpc>
              <a:spcBef>
                <a:spcPts val="0"/>
              </a:spcBef>
              <a:buNone/>
            </a:pPr>
            <a:r>
              <a:rPr lang="en-US">
                <a:solidFill>
                  <a:srgbClr val="8BAF3C"/>
                </a:solidFill>
                <a:latin typeface="+mj-lt"/>
              </a:rPr>
              <a:t> 3.3 Reduce Text Inputs</a:t>
            </a:r>
          </a:p>
          <a:p>
            <a:pPr marL="461645" indent="-461645">
              <a:lnSpc>
                <a:spcPct val="100000"/>
              </a:lnSpc>
              <a:spcBef>
                <a:spcPts val="0"/>
              </a:spcBef>
            </a:pPr>
            <a:r>
              <a:rPr lang="en-US"/>
              <a:t>Many sites are text-heavy</a:t>
            </a:r>
            <a:endParaRPr lang="en-US">
              <a:ea typeface="Lato"/>
              <a:cs typeface="Lato"/>
            </a:endParaRPr>
          </a:p>
          <a:p>
            <a:pPr marL="461645" indent="-461645">
              <a:lnSpc>
                <a:spcPct val="120000"/>
              </a:lnSpc>
              <a:spcBef>
                <a:spcPts val="0"/>
              </a:spcBef>
            </a:pPr>
            <a:r>
              <a:rPr lang="en-US"/>
              <a:t>Provide additional formats like audio, images, or video</a:t>
            </a:r>
            <a:endParaRPr lang="en-US">
              <a:ea typeface="Lato"/>
              <a:cs typeface="Lato"/>
            </a:endParaRPr>
          </a:p>
          <a:p>
            <a:pPr marL="0" indent="0">
              <a:lnSpc>
                <a:spcPct val="120000"/>
              </a:lnSpc>
              <a:spcBef>
                <a:spcPts val="0"/>
              </a:spcBef>
              <a:buNone/>
            </a:pPr>
            <a:r>
              <a:rPr lang="en-US">
                <a:solidFill>
                  <a:srgbClr val="8BAF3C"/>
                </a:solidFill>
                <a:latin typeface="Montserrat ExtraBold"/>
              </a:rPr>
              <a:t>3.4</a:t>
            </a:r>
            <a:r>
              <a:rPr lang="en-US">
                <a:solidFill>
                  <a:srgbClr val="8BAF3C"/>
                </a:solidFill>
                <a:latin typeface="Montserrat ExtraBold"/>
                <a:ea typeface="+mn-lt"/>
                <a:cs typeface="+mn-lt"/>
              </a:rPr>
              <a:t> Provide Supports</a:t>
            </a:r>
            <a:endParaRPr lang="en-US">
              <a:latin typeface="Montserrat ExtraBold"/>
              <a:ea typeface="Lato"/>
              <a:cs typeface="Lato"/>
            </a:endParaRPr>
          </a:p>
          <a:p>
            <a:pPr marL="461645" indent="-461645">
              <a:lnSpc>
                <a:spcPct val="120000"/>
              </a:lnSpc>
              <a:spcBef>
                <a:spcPts val="0"/>
              </a:spcBef>
            </a:pPr>
            <a:r>
              <a:rPr lang="en-US" sz="2200"/>
              <a:t>Advisors indicated they used virtual assistants/other applications to help in searches and with pronunciation</a:t>
            </a:r>
            <a:endParaRPr lang="en-US" sz="2200">
              <a:ea typeface="Lato"/>
              <a:cs typeface="Lato"/>
            </a:endParaRPr>
          </a:p>
          <a:p>
            <a:pPr marL="461645" indent="-461645">
              <a:lnSpc>
                <a:spcPct val="120000"/>
              </a:lnSpc>
              <a:spcBef>
                <a:spcPts val="0"/>
              </a:spcBef>
            </a:pPr>
            <a:r>
              <a:rPr lang="en-US" sz="2200"/>
              <a:t>Addresses limitations of text-to-speech software around pronunciation, when knowing correct pronunciation helps with meaning</a:t>
            </a:r>
            <a:endParaRPr lang="en-US" sz="2200">
              <a:ea typeface="Lato"/>
              <a:cs typeface="Lato"/>
            </a:endParaRPr>
          </a:p>
          <a:p>
            <a:pPr marL="461645" indent="-461645">
              <a:lnSpc>
                <a:spcPct val="120000"/>
              </a:lnSpc>
              <a:spcBef>
                <a:spcPts val="0"/>
              </a:spcBef>
            </a:pPr>
            <a:r>
              <a:rPr lang="en-US" sz="2200"/>
              <a:t>Provide sound files with correct pronunciation or  include those files in online glossary</a:t>
            </a:r>
            <a:endParaRPr lang="en-CA" sz="2200"/>
          </a:p>
          <a:p>
            <a:pPr marL="461645" indent="-461645">
              <a:lnSpc>
                <a:spcPct val="100000"/>
              </a:lnSpc>
              <a:spcBef>
                <a:spcPts val="0"/>
              </a:spcBef>
            </a:pPr>
            <a:endParaRPr lang="en-US">
              <a:ea typeface="Lato"/>
              <a:cs typeface="Lato"/>
            </a:endParaRPr>
          </a:p>
        </p:txBody>
      </p:sp>
    </p:spTree>
    <p:extLst>
      <p:ext uri="{BB962C8B-B14F-4D97-AF65-F5344CB8AC3E}">
        <p14:creationId xmlns:p14="http://schemas.microsoft.com/office/powerpoint/2010/main" val="112167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72B7-5CE6-BD35-A28A-3E595682FCA4}"/>
              </a:ext>
            </a:extLst>
          </p:cNvPr>
          <p:cNvSpPr>
            <a:spLocks noGrp="1"/>
          </p:cNvSpPr>
          <p:nvPr>
            <p:ph type="title"/>
          </p:nvPr>
        </p:nvSpPr>
        <p:spPr>
          <a:xfrm>
            <a:off x="381000" y="378372"/>
            <a:ext cx="11436439" cy="734549"/>
          </a:xfrm>
        </p:spPr>
        <p:txBody>
          <a:bodyPr/>
          <a:lstStyle/>
          <a:p>
            <a:r>
              <a:rPr lang="en-US"/>
              <a:t>Part 2: Technology-Related Barriers</a:t>
            </a:r>
            <a:endParaRPr lang="en-CA"/>
          </a:p>
        </p:txBody>
      </p:sp>
      <p:pic>
        <p:nvPicPr>
          <p:cNvPr id="6" name="Content Placeholder 5" descr="Design Tree Picture: Begins with start then leads to tech? then leads to (1) are changes to software/device setup challenging for user?, (2) does requirement for text-based inputs limit usability, (3) do users struggle to troubleshoot tech issues.">
            <a:extLst>
              <a:ext uri="{FF2B5EF4-FFF2-40B4-BE49-F238E27FC236}">
                <a16:creationId xmlns:a16="http://schemas.microsoft.com/office/drawing/2014/main" id="{572BA191-3AB4-EF7F-50EA-9C6713687700}"/>
              </a:ext>
            </a:extLst>
          </p:cNvPr>
          <p:cNvPicPr>
            <a:picLocks noGrp="1" noChangeAspect="1"/>
          </p:cNvPicPr>
          <p:nvPr>
            <p:ph sz="half" idx="13"/>
          </p:nvPr>
        </p:nvPicPr>
        <p:blipFill>
          <a:blip r:embed="rId3"/>
          <a:stretch>
            <a:fillRect/>
          </a:stretch>
        </p:blipFill>
        <p:spPr>
          <a:xfrm>
            <a:off x="202863" y="1478507"/>
            <a:ext cx="11976446" cy="4426993"/>
          </a:xfrm>
        </p:spPr>
      </p:pic>
    </p:spTree>
    <p:extLst>
      <p:ext uri="{BB962C8B-B14F-4D97-AF65-F5344CB8AC3E}">
        <p14:creationId xmlns:p14="http://schemas.microsoft.com/office/powerpoint/2010/main" val="962219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58BD-0F00-8136-3989-4FE4B6E2B2E9}"/>
              </a:ext>
            </a:extLst>
          </p:cNvPr>
          <p:cNvSpPr>
            <a:spLocks noGrp="1"/>
          </p:cNvSpPr>
          <p:nvPr>
            <p:ph type="title"/>
          </p:nvPr>
        </p:nvSpPr>
        <p:spPr>
          <a:xfrm>
            <a:off x="735565" y="392344"/>
            <a:ext cx="11047445" cy="688910"/>
          </a:xfrm>
        </p:spPr>
        <p:txBody>
          <a:bodyPr>
            <a:noAutofit/>
          </a:bodyPr>
          <a:lstStyle/>
          <a:p>
            <a:r>
              <a:rPr lang="en-CA" sz="3400"/>
              <a:t>Software Updates &amp; Device Setup Challenges</a:t>
            </a:r>
          </a:p>
        </p:txBody>
      </p:sp>
      <p:sp>
        <p:nvSpPr>
          <p:cNvPr id="3" name="Content Placeholder 2">
            <a:extLst>
              <a:ext uri="{FF2B5EF4-FFF2-40B4-BE49-F238E27FC236}">
                <a16:creationId xmlns:a16="http://schemas.microsoft.com/office/drawing/2014/main" id="{41F65350-E02C-5095-0294-460A9FDB7859}"/>
              </a:ext>
            </a:extLst>
          </p:cNvPr>
          <p:cNvSpPr>
            <a:spLocks noGrp="1"/>
          </p:cNvSpPr>
          <p:nvPr>
            <p:ph sz="half" idx="1"/>
          </p:nvPr>
        </p:nvSpPr>
        <p:spPr>
          <a:xfrm>
            <a:off x="735565" y="1167859"/>
            <a:ext cx="7036469" cy="2068803"/>
          </a:xfrm>
        </p:spPr>
        <p:txBody>
          <a:bodyPr vert="horz" lIns="91440" tIns="45720" rIns="91440" bIns="45720" rtlCol="0" anchor="t">
            <a:normAutofit/>
          </a:bodyPr>
          <a:lstStyle/>
          <a:p>
            <a:pPr marL="461645" indent="-461645">
              <a:spcBef>
                <a:spcPts val="0"/>
              </a:spcBef>
            </a:pPr>
            <a:r>
              <a:rPr lang="en-CA" sz="2800"/>
              <a:t>Distracting Content</a:t>
            </a:r>
            <a:endParaRPr lang="en-US" sz="2800"/>
          </a:p>
          <a:p>
            <a:pPr marL="461645" indent="-461645">
              <a:spcBef>
                <a:spcPts val="0"/>
              </a:spcBef>
            </a:pPr>
            <a:r>
              <a:rPr lang="en-CA" sz="2800"/>
              <a:t>Clarity of Language</a:t>
            </a:r>
            <a:endParaRPr lang="en-CA" sz="2800">
              <a:ea typeface="Lato"/>
              <a:cs typeface="Lato"/>
            </a:endParaRPr>
          </a:p>
          <a:p>
            <a:pPr marL="461645" indent="-461645">
              <a:spcBef>
                <a:spcPts val="0"/>
              </a:spcBef>
            </a:pPr>
            <a:r>
              <a:rPr lang="en-CA" sz="2800"/>
              <a:t>Notifications</a:t>
            </a:r>
            <a:endParaRPr lang="en-CA" sz="2800">
              <a:ea typeface="Lato"/>
              <a:cs typeface="Lato"/>
            </a:endParaRPr>
          </a:p>
          <a:p>
            <a:pPr marL="461645" indent="-461645">
              <a:spcBef>
                <a:spcPts val="0"/>
              </a:spcBef>
            </a:pPr>
            <a:r>
              <a:rPr lang="en-CA" sz="2800"/>
              <a:t>Provide Summary of Changes</a:t>
            </a:r>
            <a:endParaRPr lang="en-CA" sz="2800">
              <a:ea typeface="Lato"/>
              <a:cs typeface="Lato"/>
            </a:endParaRPr>
          </a:p>
        </p:txBody>
      </p:sp>
      <p:pic>
        <p:nvPicPr>
          <p:cNvPr id="4" name="Content Placeholder 5" descr="Design Tree Picture: Begins with start then leads to tech? then leads to (1) are changes to software/device setup challenging for user?, (2) does requirement for text-based inputs limit usability, (3) do users struggle to troubleshoot tech issues.">
            <a:extLst>
              <a:ext uri="{FF2B5EF4-FFF2-40B4-BE49-F238E27FC236}">
                <a16:creationId xmlns:a16="http://schemas.microsoft.com/office/drawing/2014/main" id="{9BC1763C-CD1A-642F-FE9B-C796EE4C1D4D}"/>
              </a:ext>
            </a:extLst>
          </p:cNvPr>
          <p:cNvPicPr>
            <a:picLocks noGrp="1" noRot="1" noChangeAspect="1" noMove="1" noResize="1" noEditPoints="1" noAdjustHandles="1" noChangeArrowheads="1" noChangeShapeType="1" noCrop="1"/>
          </p:cNvPicPr>
          <p:nvPr>
            <p:ph sz="half" idx="13"/>
          </p:nvPr>
        </p:nvPicPr>
        <p:blipFill>
          <a:blip r:embed="rId2"/>
          <a:stretch>
            <a:fillRect/>
          </a:stretch>
        </p:blipFill>
        <p:spPr>
          <a:xfrm>
            <a:off x="460310" y="3064715"/>
            <a:ext cx="11047445" cy="3690412"/>
          </a:xfrm>
        </p:spPr>
      </p:pic>
      <p:sp>
        <p:nvSpPr>
          <p:cNvPr id="7" name="Rectangle 6" descr="Red outline surrounding are changes to software/devices setup challenging for user">
            <a:extLst>
              <a:ext uri="{FF2B5EF4-FFF2-40B4-BE49-F238E27FC236}">
                <a16:creationId xmlns:a16="http://schemas.microsoft.com/office/drawing/2014/main" id="{367FF293-3AD3-D52C-C7B4-60C78F9AA47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nvSpPr>
        <p:spPr>
          <a:xfrm>
            <a:off x="450980" y="5397365"/>
            <a:ext cx="2186473" cy="13577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78C1D0A2-8544-8094-5A10-58746AEDC2F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81878" y="4117910"/>
            <a:ext cx="2718318" cy="721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23831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8085-5F74-AA4C-00EE-CF7DA279ED0C}"/>
              </a:ext>
            </a:extLst>
          </p:cNvPr>
          <p:cNvSpPr>
            <a:spLocks noGrp="1"/>
          </p:cNvSpPr>
          <p:nvPr>
            <p:ph type="title"/>
          </p:nvPr>
        </p:nvSpPr>
        <p:spPr>
          <a:xfrm>
            <a:off x="675325" y="378691"/>
            <a:ext cx="11137983" cy="793368"/>
          </a:xfrm>
        </p:spPr>
        <p:txBody>
          <a:bodyPr>
            <a:normAutofit fontScale="90000"/>
          </a:bodyPr>
          <a:lstStyle/>
          <a:p>
            <a:br>
              <a:rPr lang="en-US"/>
            </a:br>
            <a:r>
              <a:rPr lang="en-US"/>
              <a:t>Software Updates: Distracting Content &amp; Clarity of Language</a:t>
            </a:r>
            <a:endParaRPr lang="en-CA"/>
          </a:p>
        </p:txBody>
      </p:sp>
      <p:pic>
        <p:nvPicPr>
          <p:cNvPr id="6" name="Content Placeholder 5" descr="4.1 Remove distracting content from software installation emails or downloads (Decision Tree)&#10;">
            <a:extLst>
              <a:ext uri="{FF2B5EF4-FFF2-40B4-BE49-F238E27FC236}">
                <a16:creationId xmlns:a16="http://schemas.microsoft.com/office/drawing/2014/main" id="{4268CB7D-D5A6-446B-130E-E718EDDC2221}"/>
              </a:ext>
            </a:extLst>
          </p:cNvPr>
          <p:cNvPicPr>
            <a:picLocks noGrp="1" noChangeAspect="1"/>
          </p:cNvPicPr>
          <p:nvPr>
            <p:ph sz="half" idx="13"/>
          </p:nvPr>
        </p:nvPicPr>
        <p:blipFill>
          <a:blip r:embed="rId3"/>
          <a:stretch>
            <a:fillRect/>
          </a:stretch>
        </p:blipFill>
        <p:spPr>
          <a:xfrm>
            <a:off x="849952" y="1370116"/>
            <a:ext cx="2951745" cy="2651125"/>
          </a:xfrm>
        </p:spPr>
      </p:pic>
      <p:sp>
        <p:nvSpPr>
          <p:cNvPr id="3" name="Content Placeholder 2">
            <a:extLst>
              <a:ext uri="{FF2B5EF4-FFF2-40B4-BE49-F238E27FC236}">
                <a16:creationId xmlns:a16="http://schemas.microsoft.com/office/drawing/2014/main" id="{98A3AC70-CDE8-1973-A858-3C633E764778}"/>
              </a:ext>
            </a:extLst>
          </p:cNvPr>
          <p:cNvSpPr>
            <a:spLocks noGrp="1"/>
          </p:cNvSpPr>
          <p:nvPr>
            <p:ph sz="half" idx="1"/>
          </p:nvPr>
        </p:nvSpPr>
        <p:spPr>
          <a:xfrm>
            <a:off x="5143500" y="1427266"/>
            <a:ext cx="6920345" cy="3619624"/>
          </a:xfrm>
        </p:spPr>
        <p:txBody>
          <a:bodyPr vert="horz" lIns="91440" tIns="45720" rIns="91440" bIns="45720" rtlCol="0" anchor="t">
            <a:noAutofit/>
          </a:bodyPr>
          <a:lstStyle/>
          <a:p>
            <a:pPr marL="0" indent="0">
              <a:lnSpc>
                <a:spcPct val="100000"/>
              </a:lnSpc>
              <a:spcBef>
                <a:spcPts val="0"/>
              </a:spcBef>
              <a:buNone/>
            </a:pPr>
            <a:r>
              <a:rPr lang="en-US" sz="2600">
                <a:solidFill>
                  <a:srgbClr val="8BAF3C"/>
                </a:solidFill>
                <a:latin typeface="+mj-lt"/>
              </a:rPr>
              <a:t>4.1 Remove Distracting Content</a:t>
            </a:r>
          </a:p>
          <a:p>
            <a:pPr marL="461645" indent="-461645">
              <a:lnSpc>
                <a:spcPct val="100000"/>
              </a:lnSpc>
              <a:spcBef>
                <a:spcPts val="0"/>
              </a:spcBef>
              <a:buFont typeface="Webdings"/>
              <a:buChar char="4"/>
            </a:pPr>
            <a:r>
              <a:rPr lang="en-US">
                <a:latin typeface="Lato"/>
                <a:ea typeface="Lato"/>
                <a:cs typeface="Lato"/>
              </a:rPr>
              <a:t>Installing new software or updating existing can be barrier to use</a:t>
            </a:r>
          </a:p>
          <a:p>
            <a:pPr marL="461645" indent="-461645">
              <a:lnSpc>
                <a:spcPct val="100000"/>
              </a:lnSpc>
              <a:spcBef>
                <a:spcPts val="0"/>
              </a:spcBef>
              <a:buFont typeface="Webdings"/>
              <a:buChar char="4"/>
            </a:pPr>
            <a:r>
              <a:rPr lang="en-US">
                <a:latin typeface="Lato"/>
                <a:ea typeface="Lato"/>
                <a:cs typeface="Lato"/>
              </a:rPr>
              <a:t>Barrier relates to visual clutter on site or in email that distracts from task</a:t>
            </a:r>
          </a:p>
          <a:p>
            <a:pPr marL="0" indent="0">
              <a:lnSpc>
                <a:spcPct val="100000"/>
              </a:lnSpc>
              <a:spcBef>
                <a:spcPts val="0"/>
              </a:spcBef>
              <a:buNone/>
            </a:pPr>
            <a:endParaRPr lang="en-US"/>
          </a:p>
          <a:p>
            <a:pPr marL="0" indent="0">
              <a:lnSpc>
                <a:spcPct val="100000"/>
              </a:lnSpc>
              <a:spcBef>
                <a:spcPts val="0"/>
              </a:spcBef>
              <a:buNone/>
            </a:pPr>
            <a:r>
              <a:rPr lang="en-US" sz="2600">
                <a:solidFill>
                  <a:srgbClr val="8BAF3C"/>
                </a:solidFill>
                <a:latin typeface="Montserrat ExtraBold"/>
              </a:rPr>
              <a:t>4.2 Clarity of Language</a:t>
            </a:r>
          </a:p>
          <a:p>
            <a:pPr marL="461645" indent="-461645">
              <a:spcBef>
                <a:spcPts val="0"/>
              </a:spcBef>
            </a:pPr>
            <a:r>
              <a:rPr lang="en-US">
                <a:latin typeface="Lato"/>
                <a:ea typeface="Lato"/>
                <a:cs typeface="Lato"/>
              </a:rPr>
              <a:t>Reading level recommended by WCAG 2.1 may be too high</a:t>
            </a:r>
          </a:p>
          <a:p>
            <a:pPr marL="461645" indent="-461645">
              <a:spcBef>
                <a:spcPts val="0"/>
              </a:spcBef>
            </a:pPr>
            <a:r>
              <a:rPr lang="en-CA">
                <a:latin typeface="Lato"/>
                <a:ea typeface="Lato"/>
                <a:cs typeface="Lato"/>
              </a:rPr>
              <a:t>Use of plain language guidelines recommended</a:t>
            </a:r>
            <a:endParaRPr lang="en-US">
              <a:latin typeface="Lato"/>
              <a:ea typeface="Lato"/>
              <a:cs typeface="Lato"/>
            </a:endParaRPr>
          </a:p>
          <a:p>
            <a:pPr marL="461645" indent="-461645">
              <a:spcBef>
                <a:spcPts val="0"/>
              </a:spcBef>
            </a:pPr>
            <a:r>
              <a:rPr lang="en-CA">
                <a:latin typeface="Lato"/>
                <a:ea typeface="Lato"/>
                <a:cs typeface="Lato"/>
              </a:rPr>
              <a:t>Provide additional formats </a:t>
            </a:r>
            <a:endParaRPr lang="en-US">
              <a:latin typeface="Lato"/>
              <a:ea typeface="Lato"/>
              <a:cs typeface="Lato"/>
            </a:endParaRPr>
          </a:p>
          <a:p>
            <a:pPr marL="861695" lvl="1" indent="-404495">
              <a:spcBef>
                <a:spcPts val="0"/>
              </a:spcBef>
              <a:buFont typeface="Wingdings,Sans-Serif" panose="05030102010509060703" pitchFamily="18" charset="2"/>
              <a:buChar char="Ø"/>
            </a:pPr>
            <a:r>
              <a:rPr lang="en-CA">
                <a:latin typeface="Lato"/>
                <a:ea typeface="Lato"/>
                <a:cs typeface="Lato"/>
              </a:rPr>
              <a:t>E.g., images, audio</a:t>
            </a:r>
            <a:endParaRPr lang="en-US">
              <a:latin typeface="Lato"/>
              <a:ea typeface="Lato"/>
              <a:cs typeface="Lato"/>
            </a:endParaRPr>
          </a:p>
          <a:p>
            <a:pPr marL="461645" indent="-461645">
              <a:lnSpc>
                <a:spcPct val="100000"/>
              </a:lnSpc>
              <a:spcBef>
                <a:spcPts val="0"/>
              </a:spcBef>
            </a:pPr>
            <a:endParaRPr lang="en-US" sz="2600">
              <a:ea typeface="Lato"/>
              <a:cs typeface="Lato"/>
            </a:endParaRPr>
          </a:p>
        </p:txBody>
      </p:sp>
      <p:pic>
        <p:nvPicPr>
          <p:cNvPr id="5" name="Content Placeholder 5" descr="4.2 Make the installation or maintenance processes (Decision Tree)&#10;">
            <a:extLst>
              <a:ext uri="{FF2B5EF4-FFF2-40B4-BE49-F238E27FC236}">
                <a16:creationId xmlns:a16="http://schemas.microsoft.com/office/drawing/2014/main" id="{B4872EB5-8D84-A0F8-8998-87018EC2499D}"/>
              </a:ext>
            </a:extLst>
          </p:cNvPr>
          <p:cNvPicPr>
            <a:picLocks noChangeAspect="1"/>
          </p:cNvPicPr>
          <p:nvPr/>
        </p:nvPicPr>
        <p:blipFill>
          <a:blip r:embed="rId4"/>
          <a:stretch>
            <a:fillRect/>
          </a:stretch>
        </p:blipFill>
        <p:spPr>
          <a:xfrm>
            <a:off x="802942" y="4022559"/>
            <a:ext cx="3048201" cy="2864016"/>
          </a:xfrm>
          <a:prstGeom prst="rect">
            <a:avLst/>
          </a:prstGeom>
        </p:spPr>
      </p:pic>
    </p:spTree>
    <p:extLst>
      <p:ext uri="{BB962C8B-B14F-4D97-AF65-F5344CB8AC3E}">
        <p14:creationId xmlns:p14="http://schemas.microsoft.com/office/powerpoint/2010/main" val="526867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10A5-8DDF-77CE-3A81-85C33D97212F}"/>
              </a:ext>
            </a:extLst>
          </p:cNvPr>
          <p:cNvSpPr>
            <a:spLocks noGrp="1"/>
          </p:cNvSpPr>
          <p:nvPr>
            <p:ph type="title"/>
          </p:nvPr>
        </p:nvSpPr>
        <p:spPr>
          <a:xfrm>
            <a:off x="492186" y="380922"/>
            <a:ext cx="11250696" cy="794707"/>
          </a:xfrm>
        </p:spPr>
        <p:txBody>
          <a:bodyPr>
            <a:normAutofit fontScale="90000"/>
          </a:bodyPr>
          <a:lstStyle/>
          <a:p>
            <a:r>
              <a:rPr lang="en-US"/>
              <a:t>Software Updates: Notifications &amp; Summaries</a:t>
            </a:r>
            <a:endParaRPr lang="en-CA"/>
          </a:p>
        </p:txBody>
      </p:sp>
      <p:pic>
        <p:nvPicPr>
          <p:cNvPr id="12" name="Content Placeholder 11" descr="4.3 Indicate change to software (Decision Tree)">
            <a:extLst>
              <a:ext uri="{FF2B5EF4-FFF2-40B4-BE49-F238E27FC236}">
                <a16:creationId xmlns:a16="http://schemas.microsoft.com/office/drawing/2014/main" id="{99E8B31C-99C5-47D9-7294-03242D283C2C}"/>
              </a:ext>
            </a:extLst>
          </p:cNvPr>
          <p:cNvPicPr>
            <a:picLocks noGrp="1" noChangeAspect="1"/>
          </p:cNvPicPr>
          <p:nvPr>
            <p:ph sz="half" idx="13"/>
          </p:nvPr>
        </p:nvPicPr>
        <p:blipFill>
          <a:blip r:embed="rId2"/>
          <a:stretch>
            <a:fillRect/>
          </a:stretch>
        </p:blipFill>
        <p:spPr>
          <a:xfrm>
            <a:off x="758886" y="1282700"/>
            <a:ext cx="2826324" cy="2765425"/>
          </a:xfrm>
        </p:spPr>
      </p:pic>
      <p:pic>
        <p:nvPicPr>
          <p:cNvPr id="5" name="Content Placeholder 5" descr="4.4 Minimizing and summarizing changes to system/software (Decision Tree)&#10;">
            <a:extLst>
              <a:ext uri="{FF2B5EF4-FFF2-40B4-BE49-F238E27FC236}">
                <a16:creationId xmlns:a16="http://schemas.microsoft.com/office/drawing/2014/main" id="{E6B8ECBB-CC20-5905-0925-FDB2CB8F0EEE}"/>
              </a:ext>
            </a:extLst>
          </p:cNvPr>
          <p:cNvPicPr>
            <a:picLocks noChangeAspect="1"/>
          </p:cNvPicPr>
          <p:nvPr/>
        </p:nvPicPr>
        <p:blipFill>
          <a:blip r:embed="rId3"/>
          <a:stretch>
            <a:fillRect/>
          </a:stretch>
        </p:blipFill>
        <p:spPr>
          <a:xfrm>
            <a:off x="264722" y="4044950"/>
            <a:ext cx="3403269" cy="2589278"/>
          </a:xfrm>
          <a:prstGeom prst="rect">
            <a:avLst/>
          </a:prstGeom>
        </p:spPr>
      </p:pic>
      <p:sp>
        <p:nvSpPr>
          <p:cNvPr id="3" name="Content Placeholder 2">
            <a:extLst>
              <a:ext uri="{FF2B5EF4-FFF2-40B4-BE49-F238E27FC236}">
                <a16:creationId xmlns:a16="http://schemas.microsoft.com/office/drawing/2014/main" id="{7090D4AE-FEBB-E1D5-D835-A5234306012D}"/>
              </a:ext>
            </a:extLst>
          </p:cNvPr>
          <p:cNvSpPr>
            <a:spLocks noGrp="1"/>
          </p:cNvSpPr>
          <p:nvPr>
            <p:ph sz="half" idx="1"/>
          </p:nvPr>
        </p:nvSpPr>
        <p:spPr>
          <a:xfrm>
            <a:off x="4914900" y="1314174"/>
            <a:ext cx="6971887" cy="4596999"/>
          </a:xfrm>
        </p:spPr>
        <p:txBody>
          <a:bodyPr vert="horz" lIns="91440" tIns="45720" rIns="91440" bIns="45720" rtlCol="0" anchor="t">
            <a:normAutofit fontScale="92500" lnSpcReduction="10000"/>
          </a:bodyPr>
          <a:lstStyle/>
          <a:p>
            <a:pPr marL="0" indent="0">
              <a:lnSpc>
                <a:spcPct val="100000"/>
              </a:lnSpc>
              <a:spcBef>
                <a:spcPts val="0"/>
              </a:spcBef>
              <a:buNone/>
            </a:pPr>
            <a:r>
              <a:rPr lang="en-US" sz="2600">
                <a:solidFill>
                  <a:srgbClr val="8BAF3C"/>
                </a:solidFill>
                <a:latin typeface="+mj-lt"/>
              </a:rPr>
              <a:t>4.3 Indicate Change to Software</a:t>
            </a:r>
          </a:p>
          <a:p>
            <a:pPr marL="461645" indent="-461645">
              <a:lnSpc>
                <a:spcPct val="100000"/>
              </a:lnSpc>
              <a:spcBef>
                <a:spcPts val="0"/>
              </a:spcBef>
            </a:pPr>
            <a:r>
              <a:rPr lang="en-US" sz="2600"/>
              <a:t>Provide notifications of updates</a:t>
            </a:r>
            <a:endParaRPr lang="en-US" sz="2600">
              <a:ea typeface="Lato"/>
              <a:cs typeface="Lato"/>
            </a:endParaRPr>
          </a:p>
          <a:p>
            <a:pPr marL="461645" indent="-461645">
              <a:lnSpc>
                <a:spcPct val="100000"/>
              </a:lnSpc>
              <a:spcBef>
                <a:spcPts val="0"/>
              </a:spcBef>
            </a:pPr>
            <a:r>
              <a:rPr lang="en-US" sz="2600"/>
              <a:t>Most advisors preferred auto-updates with notification</a:t>
            </a:r>
          </a:p>
          <a:p>
            <a:pPr marL="0" indent="0">
              <a:lnSpc>
                <a:spcPct val="100000"/>
              </a:lnSpc>
              <a:spcBef>
                <a:spcPts val="0"/>
              </a:spcBef>
              <a:buNone/>
            </a:pPr>
            <a:endParaRPr lang="en-US" sz="2600">
              <a:ea typeface="Lato"/>
              <a:cs typeface="Lato"/>
            </a:endParaRPr>
          </a:p>
          <a:p>
            <a:pPr marL="0" indent="0">
              <a:lnSpc>
                <a:spcPct val="100000"/>
              </a:lnSpc>
              <a:spcBef>
                <a:spcPts val="0"/>
              </a:spcBef>
              <a:buNone/>
            </a:pPr>
            <a:r>
              <a:rPr lang="en-US" sz="2600">
                <a:solidFill>
                  <a:srgbClr val="8BAF3C"/>
                </a:solidFill>
                <a:latin typeface="Montserrat ExtraBold"/>
                <a:ea typeface="+mn-lt"/>
                <a:cs typeface="+mn-lt"/>
              </a:rPr>
              <a:t>4.4 Minimizing/Summarizing Changes to OS and Software</a:t>
            </a:r>
            <a:endParaRPr lang="en-US" sz="2600">
              <a:solidFill>
                <a:srgbClr val="8BAF3C"/>
              </a:solidFill>
              <a:latin typeface="Montserrat ExtraBold"/>
              <a:ea typeface="Lato"/>
              <a:cs typeface="Lato"/>
            </a:endParaRPr>
          </a:p>
          <a:p>
            <a:pPr marL="461645" indent="-461645">
              <a:spcBef>
                <a:spcPts val="0"/>
              </a:spcBef>
              <a:buFont typeface="Webdings"/>
              <a:buChar char="4"/>
            </a:pPr>
            <a:r>
              <a:rPr lang="en-CA" sz="2600">
                <a:latin typeface="Lato"/>
                <a:ea typeface="Lato"/>
                <a:cs typeface="Lato"/>
              </a:rPr>
              <a:t>Summarizing changes to system by:</a:t>
            </a:r>
            <a:endParaRPr lang="en-US" sz="2600">
              <a:latin typeface="Lato"/>
              <a:ea typeface="Lato"/>
              <a:cs typeface="Lato"/>
            </a:endParaRPr>
          </a:p>
          <a:p>
            <a:pPr marL="1147445" lvl="1" indent="-285750">
              <a:spcBef>
                <a:spcPts val="0"/>
              </a:spcBef>
              <a:buFont typeface="Wingdings,Sans-Serif"/>
              <a:buChar char="Ø"/>
            </a:pPr>
            <a:r>
              <a:rPr lang="en-CA" sz="2600">
                <a:latin typeface="Lato"/>
                <a:ea typeface="Lato"/>
                <a:cs typeface="Lato"/>
              </a:rPr>
              <a:t>Listing changes </a:t>
            </a:r>
            <a:endParaRPr lang="en-US" sz="2600">
              <a:latin typeface="Lato"/>
              <a:ea typeface="Lato"/>
              <a:cs typeface="Lato"/>
            </a:endParaRPr>
          </a:p>
          <a:p>
            <a:pPr marL="1147445" lvl="1" indent="-285750">
              <a:spcBef>
                <a:spcPts val="0"/>
              </a:spcBef>
              <a:buFont typeface="Wingdings,Sans-Serif"/>
              <a:buChar char="Ø"/>
            </a:pPr>
            <a:r>
              <a:rPr lang="en-CA" sz="2600">
                <a:latin typeface="Lato"/>
                <a:ea typeface="Lato"/>
                <a:cs typeface="Lato"/>
              </a:rPr>
              <a:t>Providing notifications when updates occur</a:t>
            </a:r>
            <a:endParaRPr lang="en-US" sz="2600">
              <a:latin typeface="Lato"/>
              <a:ea typeface="Lato"/>
              <a:cs typeface="Lato"/>
            </a:endParaRPr>
          </a:p>
          <a:p>
            <a:pPr>
              <a:spcBef>
                <a:spcPts val="0"/>
              </a:spcBef>
              <a:buFont typeface="Wingdings 3" panose="05040102010807070707" pitchFamily="18" charset="2"/>
              <a:buChar char="}"/>
            </a:pPr>
            <a:r>
              <a:rPr lang="en-CA" sz="2600">
                <a:latin typeface="Lato"/>
                <a:ea typeface="Lato"/>
                <a:cs typeface="Lato"/>
              </a:rPr>
              <a:t>Advisors indicated they delayed updates or waited until new versions are fully tested.</a:t>
            </a:r>
            <a:endParaRPr lang="en-US"/>
          </a:p>
          <a:p>
            <a:pPr marL="457200" indent="-457200">
              <a:lnSpc>
                <a:spcPct val="100000"/>
              </a:lnSpc>
              <a:spcBef>
                <a:spcPts val="0"/>
              </a:spcBef>
            </a:pPr>
            <a:endParaRPr lang="en-US" sz="2600">
              <a:solidFill>
                <a:srgbClr val="8BAF3C"/>
              </a:solidFill>
              <a:latin typeface="Montserrat ExtraBold"/>
              <a:ea typeface="Lato"/>
              <a:cs typeface="Lato"/>
            </a:endParaRPr>
          </a:p>
          <a:p>
            <a:pPr marL="461645" indent="-461645">
              <a:lnSpc>
                <a:spcPct val="100000"/>
              </a:lnSpc>
              <a:spcBef>
                <a:spcPts val="0"/>
              </a:spcBef>
            </a:pPr>
            <a:endParaRPr lang="en-US" sz="2600">
              <a:solidFill>
                <a:srgbClr val="8BAF3C"/>
              </a:solidFill>
              <a:ea typeface="Lato"/>
              <a:cs typeface="Lato"/>
            </a:endParaRPr>
          </a:p>
          <a:p>
            <a:pPr marL="461645" indent="-461645">
              <a:lnSpc>
                <a:spcPct val="100000"/>
              </a:lnSpc>
              <a:spcBef>
                <a:spcPts val="0"/>
              </a:spcBef>
            </a:pPr>
            <a:endParaRPr lang="en-US" sz="2600">
              <a:ea typeface="Lato"/>
              <a:cs typeface="Lato"/>
            </a:endParaRPr>
          </a:p>
        </p:txBody>
      </p:sp>
    </p:spTree>
    <p:extLst>
      <p:ext uri="{BB962C8B-B14F-4D97-AF65-F5344CB8AC3E}">
        <p14:creationId xmlns:p14="http://schemas.microsoft.com/office/powerpoint/2010/main" val="1700811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E7F0-A963-3172-5A55-AFCD5B7E798E}"/>
              </a:ext>
            </a:extLst>
          </p:cNvPr>
          <p:cNvSpPr>
            <a:spLocks noGrp="1"/>
          </p:cNvSpPr>
          <p:nvPr>
            <p:ph type="title"/>
          </p:nvPr>
        </p:nvSpPr>
        <p:spPr>
          <a:xfrm>
            <a:off x="381000" y="378372"/>
            <a:ext cx="11436439" cy="848849"/>
          </a:xfrm>
        </p:spPr>
        <p:txBody>
          <a:bodyPr>
            <a:normAutofit/>
          </a:bodyPr>
          <a:lstStyle/>
          <a:p>
            <a:r>
              <a:rPr lang="en-US"/>
              <a:t>Text Based Input Challenges</a:t>
            </a:r>
          </a:p>
        </p:txBody>
      </p:sp>
      <p:sp>
        <p:nvSpPr>
          <p:cNvPr id="3" name="Content Placeholder 2">
            <a:extLst>
              <a:ext uri="{FF2B5EF4-FFF2-40B4-BE49-F238E27FC236}">
                <a16:creationId xmlns:a16="http://schemas.microsoft.com/office/drawing/2014/main" id="{4C9276EC-C395-DF87-C977-075232AC2E90}"/>
              </a:ext>
            </a:extLst>
          </p:cNvPr>
          <p:cNvSpPr>
            <a:spLocks noGrp="1"/>
          </p:cNvSpPr>
          <p:nvPr>
            <p:ph sz="half" idx="1"/>
          </p:nvPr>
        </p:nvSpPr>
        <p:spPr>
          <a:xfrm>
            <a:off x="381000" y="1214626"/>
            <a:ext cx="9372600" cy="1603374"/>
          </a:xfrm>
        </p:spPr>
        <p:txBody>
          <a:bodyPr vert="horz" lIns="91440" tIns="45720" rIns="91440" bIns="45720" rtlCol="0" anchor="t">
            <a:normAutofit/>
          </a:bodyPr>
          <a:lstStyle/>
          <a:p>
            <a:pPr marL="461645" indent="-461645">
              <a:lnSpc>
                <a:spcPct val="100000"/>
              </a:lnSpc>
              <a:spcBef>
                <a:spcPts val="0"/>
              </a:spcBef>
            </a:pPr>
            <a:r>
              <a:rPr lang="en-CA" sz="3000">
                <a:ea typeface="Lato"/>
                <a:cs typeface="Lato"/>
              </a:rPr>
              <a:t>Provide Support to Prevent and Correct Errors</a:t>
            </a:r>
            <a:endParaRPr lang="en-US" sz="3000">
              <a:ea typeface="Lato"/>
              <a:cs typeface="Lato"/>
            </a:endParaRPr>
          </a:p>
          <a:p>
            <a:pPr marL="461645" indent="-461645">
              <a:lnSpc>
                <a:spcPct val="100000"/>
              </a:lnSpc>
              <a:spcBef>
                <a:spcPts val="0"/>
              </a:spcBef>
            </a:pPr>
            <a:r>
              <a:rPr lang="en-CA" sz="3000">
                <a:ea typeface="Lato"/>
                <a:cs typeface="Lato"/>
              </a:rPr>
              <a:t>Provide Context-Sensitive Help</a:t>
            </a:r>
            <a:endParaRPr lang="en-US" sz="3000">
              <a:ea typeface="Lato"/>
              <a:cs typeface="Lato"/>
            </a:endParaRPr>
          </a:p>
          <a:p>
            <a:pPr marL="461645" indent="-461645">
              <a:lnSpc>
                <a:spcPct val="100000"/>
              </a:lnSpc>
              <a:spcBef>
                <a:spcPts val="0"/>
              </a:spcBef>
            </a:pPr>
            <a:r>
              <a:rPr lang="en-CA" sz="3000">
                <a:ea typeface="Lato"/>
                <a:cs typeface="Lato"/>
              </a:rPr>
              <a:t>Provide Help in Generating Multi-Word Phrases</a:t>
            </a:r>
            <a:endParaRPr lang="en-US" sz="3000">
              <a:ea typeface="Lato"/>
              <a:cs typeface="Lato"/>
            </a:endParaRPr>
          </a:p>
          <a:p>
            <a:pPr marL="461645" indent="-461645"/>
            <a:endParaRPr lang="en-CA">
              <a:ea typeface="Lato"/>
              <a:cs typeface="Lato"/>
            </a:endParaRPr>
          </a:p>
          <a:p>
            <a:pPr marL="461645" indent="-461645"/>
            <a:endParaRPr lang="en-US">
              <a:ea typeface="Lato"/>
              <a:cs typeface="Lato"/>
            </a:endParaRPr>
          </a:p>
        </p:txBody>
      </p:sp>
      <p:grpSp>
        <p:nvGrpSpPr>
          <p:cNvPr id="7" name="Group 6" descr="Decision Tree Picture of the Text Based Input Challenges">
            <a:extLst>
              <a:ext uri="{FF2B5EF4-FFF2-40B4-BE49-F238E27FC236}">
                <a16:creationId xmlns:a16="http://schemas.microsoft.com/office/drawing/2014/main" id="{84DEF238-A3B8-2FF3-B06C-6C2FA75531D5}"/>
              </a:ext>
            </a:extLst>
          </p:cNvPr>
          <p:cNvGrpSpPr/>
          <p:nvPr/>
        </p:nvGrpSpPr>
        <p:grpSpPr>
          <a:xfrm>
            <a:off x="303835" y="2805404"/>
            <a:ext cx="11584329" cy="3912400"/>
            <a:chOff x="312420" y="2842727"/>
            <a:chExt cx="11584329" cy="3912400"/>
          </a:xfrm>
        </p:grpSpPr>
        <p:pic>
          <p:nvPicPr>
            <p:cNvPr id="4" name="Content Placeholder 5" descr="Design Tree Picture: Begins with start then leads to tech? then leads to (1) are changes to software/device setup challenging for user?, (2) does requirement for text-based inputs limit usability, (3) do users struggle to troubleshoot tech issues.">
              <a:extLst>
                <a:ext uri="{FF2B5EF4-FFF2-40B4-BE49-F238E27FC236}">
                  <a16:creationId xmlns:a16="http://schemas.microsoft.com/office/drawing/2014/main" id="{1066C13A-99D1-91B4-D663-5FC3856E5206}"/>
                </a:ext>
              </a:extLst>
            </p:cNvPr>
            <p:cNvPicPr>
              <a:picLocks noGrp="1"/>
            </p:cNvPicPr>
            <p:nvPr>
              <p:ph sz="half" idx="13"/>
            </p:nvPr>
          </p:nvPicPr>
          <p:blipFill>
            <a:blip r:embed="rId2"/>
            <a:stretch>
              <a:fillRect/>
            </a:stretch>
          </p:blipFill>
          <p:spPr>
            <a:xfrm>
              <a:off x="312420" y="2842727"/>
              <a:ext cx="11584329" cy="3912400"/>
            </a:xfrm>
          </p:spPr>
        </p:pic>
        <p:sp>
          <p:nvSpPr>
            <p:cNvPr id="5" name="Rectangle 4">
              <a:extLst>
                <a:ext uri="{FF2B5EF4-FFF2-40B4-BE49-F238E27FC236}">
                  <a16:creationId xmlns:a16="http://schemas.microsoft.com/office/drawing/2014/main" id="{EF302C4B-B402-18DA-3A07-28DB607CDA1F}"/>
                </a:ext>
              </a:extLst>
            </p:cNvPr>
            <p:cNvSpPr/>
            <p:nvPr/>
          </p:nvSpPr>
          <p:spPr>
            <a:xfrm>
              <a:off x="3614056" y="5374433"/>
              <a:ext cx="2376197" cy="13000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C66BDB38-C2CE-E81C-814A-9C5522BC8A75}"/>
                </a:ext>
              </a:extLst>
            </p:cNvPr>
            <p:cNvSpPr/>
            <p:nvPr/>
          </p:nvSpPr>
          <p:spPr>
            <a:xfrm>
              <a:off x="1191207" y="3974840"/>
              <a:ext cx="2777413" cy="1035453"/>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47521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A293-F851-7844-B0ED-570FD363548E}"/>
              </a:ext>
            </a:extLst>
          </p:cNvPr>
          <p:cNvSpPr>
            <a:spLocks noGrp="1"/>
          </p:cNvSpPr>
          <p:nvPr>
            <p:ph type="title"/>
          </p:nvPr>
        </p:nvSpPr>
        <p:spPr>
          <a:xfrm>
            <a:off x="381000" y="544944"/>
            <a:ext cx="11413836" cy="745503"/>
          </a:xfrm>
        </p:spPr>
        <p:txBody>
          <a:bodyPr>
            <a:normAutofit fontScale="90000"/>
          </a:bodyPr>
          <a:lstStyle/>
          <a:p>
            <a:r>
              <a:rPr lang="en-CA"/>
              <a:t>Text Inputs: Error Prevention Support &amp; Context-Sensitive Help</a:t>
            </a:r>
          </a:p>
        </p:txBody>
      </p:sp>
      <p:pic>
        <p:nvPicPr>
          <p:cNvPr id="6" name="Content Placeholder 5" descr="5.1 Provide tools or utilities that prevent or correct errors (Decision Tree)">
            <a:extLst>
              <a:ext uri="{FF2B5EF4-FFF2-40B4-BE49-F238E27FC236}">
                <a16:creationId xmlns:a16="http://schemas.microsoft.com/office/drawing/2014/main" id="{D3358142-CA43-95EB-40DC-F8E55D69FBBF}"/>
              </a:ext>
              <a:ext uri="{C183D7F6-B498-43B3-948B-1728B52AA6E4}">
                <adec:decorative xmlns:adec="http://schemas.microsoft.com/office/drawing/2017/decorative" val="0"/>
              </a:ext>
            </a:extLst>
          </p:cNvPr>
          <p:cNvPicPr>
            <a:picLocks noGrp="1" noChangeAspect="1"/>
          </p:cNvPicPr>
          <p:nvPr>
            <p:ph sz="half" idx="13"/>
          </p:nvPr>
        </p:nvPicPr>
        <p:blipFill>
          <a:blip r:embed="rId3"/>
          <a:stretch>
            <a:fillRect/>
          </a:stretch>
        </p:blipFill>
        <p:spPr>
          <a:xfrm>
            <a:off x="723900" y="1422887"/>
            <a:ext cx="2716402" cy="2384425"/>
          </a:xfrm>
        </p:spPr>
      </p:pic>
      <p:pic>
        <p:nvPicPr>
          <p:cNvPr id="5" name="Picture 4" descr="5.2 Provide contextsensitive help (Decision Tree)">
            <a:extLst>
              <a:ext uri="{FF2B5EF4-FFF2-40B4-BE49-F238E27FC236}">
                <a16:creationId xmlns:a16="http://schemas.microsoft.com/office/drawing/2014/main" id="{17A495F7-026B-3332-7774-4BDA508D5E81}"/>
              </a:ext>
            </a:extLst>
          </p:cNvPr>
          <p:cNvPicPr>
            <a:picLocks noChangeAspect="1"/>
          </p:cNvPicPr>
          <p:nvPr/>
        </p:nvPicPr>
        <p:blipFill rotWithShape="1">
          <a:blip r:embed="rId4">
            <a:extLst>
              <a:ext uri="{28A0092B-C50C-407E-A947-70E740481C1C}">
                <a14:useLocalDpi xmlns:a14="http://schemas.microsoft.com/office/drawing/2010/main" val="0"/>
              </a:ext>
            </a:extLst>
          </a:blip>
          <a:srcRect l="27112" t="12555" r="46370" b="49111"/>
          <a:stretch/>
        </p:blipFill>
        <p:spPr>
          <a:xfrm>
            <a:off x="726619" y="3959214"/>
            <a:ext cx="2712721" cy="2652580"/>
          </a:xfrm>
          <a:prstGeom prst="rect">
            <a:avLst/>
          </a:prstGeom>
        </p:spPr>
      </p:pic>
      <p:sp>
        <p:nvSpPr>
          <p:cNvPr id="3" name="Content Placeholder 2">
            <a:extLst>
              <a:ext uri="{FF2B5EF4-FFF2-40B4-BE49-F238E27FC236}">
                <a16:creationId xmlns:a16="http://schemas.microsoft.com/office/drawing/2014/main" id="{90712B86-784D-458D-D35B-78C35CCEE265}"/>
              </a:ext>
            </a:extLst>
          </p:cNvPr>
          <p:cNvSpPr>
            <a:spLocks noGrp="1"/>
          </p:cNvSpPr>
          <p:nvPr>
            <p:ph sz="half" idx="1"/>
          </p:nvPr>
        </p:nvSpPr>
        <p:spPr>
          <a:xfrm>
            <a:off x="5181601" y="1526690"/>
            <a:ext cx="6948196" cy="5253555"/>
          </a:xfrm>
        </p:spPr>
        <p:txBody>
          <a:bodyPr vert="horz" lIns="91440" tIns="45720" rIns="91440" bIns="45720" rtlCol="0" anchor="t">
            <a:noAutofit/>
          </a:bodyPr>
          <a:lstStyle/>
          <a:p>
            <a:pPr marL="0" indent="0">
              <a:lnSpc>
                <a:spcPct val="100000"/>
              </a:lnSpc>
              <a:spcBef>
                <a:spcPts val="0"/>
              </a:spcBef>
              <a:buNone/>
            </a:pPr>
            <a:r>
              <a:rPr lang="en-CA" sz="2600">
                <a:solidFill>
                  <a:srgbClr val="8BAF3C"/>
                </a:solidFill>
                <a:latin typeface="+mj-lt"/>
              </a:rPr>
              <a:t>5.1 Provide Tools or Utilities for Errors</a:t>
            </a:r>
          </a:p>
          <a:p>
            <a:pPr marL="461645" indent="-461645">
              <a:lnSpc>
                <a:spcPct val="100000"/>
              </a:lnSpc>
              <a:spcBef>
                <a:spcPts val="0"/>
              </a:spcBef>
            </a:pPr>
            <a:r>
              <a:rPr lang="en-CA" sz="2600"/>
              <a:t>Many sites and functions on Internet require text-based inputs</a:t>
            </a:r>
            <a:endParaRPr lang="en-CA" sz="2600">
              <a:ea typeface="Lato"/>
              <a:cs typeface="Lato"/>
            </a:endParaRPr>
          </a:p>
          <a:p>
            <a:pPr marL="461645" indent="-461645">
              <a:lnSpc>
                <a:spcPct val="100000"/>
              </a:lnSpc>
              <a:spcBef>
                <a:spcPts val="0"/>
              </a:spcBef>
            </a:pPr>
            <a:r>
              <a:rPr lang="en-CA" sz="2600"/>
              <a:t>Notify users of potential errors and provide multiple opportunities for error correction, including final review (e.g., sensitive info)</a:t>
            </a:r>
          </a:p>
          <a:p>
            <a:pPr marL="0" indent="0">
              <a:lnSpc>
                <a:spcPct val="100000"/>
              </a:lnSpc>
              <a:spcBef>
                <a:spcPts val="0"/>
              </a:spcBef>
              <a:buNone/>
            </a:pPr>
            <a:endParaRPr lang="en-CA" sz="2600">
              <a:ea typeface="Lato"/>
              <a:cs typeface="Lato"/>
            </a:endParaRPr>
          </a:p>
          <a:p>
            <a:pPr marL="0" indent="0">
              <a:lnSpc>
                <a:spcPct val="100000"/>
              </a:lnSpc>
              <a:spcBef>
                <a:spcPts val="0"/>
              </a:spcBef>
              <a:buNone/>
            </a:pPr>
            <a:r>
              <a:rPr lang="en-CA" sz="2600">
                <a:solidFill>
                  <a:srgbClr val="8BAF3C"/>
                </a:solidFill>
                <a:latin typeface="Montserrat ExtraBold"/>
                <a:ea typeface="+mn-lt"/>
                <a:cs typeface="+mn-lt"/>
              </a:rPr>
              <a:t>5.2 Context-Sensitive Help</a:t>
            </a:r>
          </a:p>
          <a:p>
            <a:pPr marL="461645" indent="-461645">
              <a:lnSpc>
                <a:spcPct val="100000"/>
              </a:lnSpc>
              <a:spcBef>
                <a:spcPts val="0"/>
              </a:spcBef>
              <a:buFont typeface="Webdings"/>
              <a:buChar char="4"/>
            </a:pPr>
            <a:r>
              <a:rPr lang="en-CA" sz="2600">
                <a:latin typeface="Lato"/>
                <a:ea typeface="Lato"/>
                <a:cs typeface="Lato"/>
              </a:rPr>
              <a:t>Helps users to avoid mistakes and maintain focus on immediate task</a:t>
            </a:r>
            <a:endParaRPr lang="en-US" sz="2600">
              <a:latin typeface="Lato"/>
              <a:ea typeface="Lato"/>
              <a:cs typeface="Lato"/>
            </a:endParaRPr>
          </a:p>
          <a:p>
            <a:pPr marL="0" indent="0">
              <a:lnSpc>
                <a:spcPct val="100000"/>
              </a:lnSpc>
              <a:spcBef>
                <a:spcPts val="0"/>
              </a:spcBef>
              <a:buNone/>
            </a:pPr>
            <a:endParaRPr lang="en-CA">
              <a:solidFill>
                <a:srgbClr val="8BAF3C"/>
              </a:solidFill>
              <a:latin typeface="Montserrat ExtraBold"/>
              <a:ea typeface="Lato"/>
              <a:cs typeface="Lato"/>
            </a:endParaRPr>
          </a:p>
          <a:p>
            <a:pPr marL="0" indent="0">
              <a:lnSpc>
                <a:spcPct val="100000"/>
              </a:lnSpc>
              <a:spcBef>
                <a:spcPts val="0"/>
              </a:spcBef>
              <a:buNone/>
            </a:pPr>
            <a:endParaRPr lang="en-CA">
              <a:solidFill>
                <a:srgbClr val="8BAF3C"/>
              </a:solidFill>
              <a:latin typeface="Montserrat ExtraBold"/>
              <a:ea typeface="Lato"/>
              <a:cs typeface="Lato"/>
            </a:endParaRPr>
          </a:p>
        </p:txBody>
      </p:sp>
    </p:spTree>
    <p:extLst>
      <p:ext uri="{BB962C8B-B14F-4D97-AF65-F5344CB8AC3E}">
        <p14:creationId xmlns:p14="http://schemas.microsoft.com/office/powerpoint/2010/main" val="2843122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EA7E-5B04-1FC3-601E-F3761665DB5F}"/>
              </a:ext>
            </a:extLst>
          </p:cNvPr>
          <p:cNvSpPr>
            <a:spLocks noGrp="1"/>
          </p:cNvSpPr>
          <p:nvPr>
            <p:ph type="title"/>
          </p:nvPr>
        </p:nvSpPr>
        <p:spPr>
          <a:xfrm>
            <a:off x="381000" y="378372"/>
            <a:ext cx="10499435" cy="842833"/>
          </a:xfrm>
        </p:spPr>
        <p:txBody>
          <a:bodyPr>
            <a:normAutofit/>
          </a:bodyPr>
          <a:lstStyle/>
          <a:p>
            <a:r>
              <a:rPr lang="en-CA"/>
              <a:t>Text Inputs: Multi-Word Phrases</a:t>
            </a:r>
          </a:p>
        </p:txBody>
      </p:sp>
      <p:pic>
        <p:nvPicPr>
          <p:cNvPr id="8" name="Picture 7" descr="5.2 Improve capabilities of AT like speech-to-text in discussion forums and chat rooms for those who struggle to generate multi-word phrases or sentences quickly (Decision Tree)">
            <a:extLst>
              <a:ext uri="{FF2B5EF4-FFF2-40B4-BE49-F238E27FC236}">
                <a16:creationId xmlns:a16="http://schemas.microsoft.com/office/drawing/2014/main" id="{16FEBB4A-1A27-AA1A-3CB3-774F5EBE3499}"/>
              </a:ext>
            </a:extLst>
          </p:cNvPr>
          <p:cNvPicPr>
            <a:picLocks noChangeAspect="1"/>
          </p:cNvPicPr>
          <p:nvPr/>
        </p:nvPicPr>
        <p:blipFill rotWithShape="1">
          <a:blip r:embed="rId3">
            <a:extLst>
              <a:ext uri="{28A0092B-C50C-407E-A947-70E740481C1C}">
                <a14:useLocalDpi xmlns:a14="http://schemas.microsoft.com/office/drawing/2010/main" val="0"/>
              </a:ext>
            </a:extLst>
          </a:blip>
          <a:srcRect l="26659" t="50975" r="46251" b="6848"/>
          <a:stretch/>
        </p:blipFill>
        <p:spPr>
          <a:xfrm>
            <a:off x="696685" y="1629747"/>
            <a:ext cx="4308964" cy="4472474"/>
          </a:xfrm>
          <a:prstGeom prst="rect">
            <a:avLst/>
          </a:prstGeom>
        </p:spPr>
      </p:pic>
      <p:sp>
        <p:nvSpPr>
          <p:cNvPr id="3" name="Content Placeholder 2">
            <a:extLst>
              <a:ext uri="{FF2B5EF4-FFF2-40B4-BE49-F238E27FC236}">
                <a16:creationId xmlns:a16="http://schemas.microsoft.com/office/drawing/2014/main" id="{83E2B42A-F0CD-8617-0845-F543397C3384}"/>
              </a:ext>
            </a:extLst>
          </p:cNvPr>
          <p:cNvSpPr>
            <a:spLocks noGrp="1"/>
          </p:cNvSpPr>
          <p:nvPr>
            <p:ph sz="half" idx="1"/>
          </p:nvPr>
        </p:nvSpPr>
        <p:spPr>
          <a:xfrm>
            <a:off x="5315810" y="2251756"/>
            <a:ext cx="6612294" cy="3228455"/>
          </a:xfrm>
        </p:spPr>
        <p:txBody>
          <a:bodyPr>
            <a:normAutofit lnSpcReduction="10000"/>
          </a:bodyPr>
          <a:lstStyle/>
          <a:p>
            <a:pPr marL="0" indent="0">
              <a:lnSpc>
                <a:spcPct val="100000"/>
              </a:lnSpc>
              <a:spcBef>
                <a:spcPts val="0"/>
              </a:spcBef>
              <a:buNone/>
            </a:pPr>
            <a:r>
              <a:rPr lang="en-CA" sz="2600">
                <a:solidFill>
                  <a:srgbClr val="8BAF3C"/>
                </a:solidFill>
                <a:latin typeface="+mj-lt"/>
              </a:rPr>
              <a:t> 5.3 Improve Capabilities of AT</a:t>
            </a:r>
          </a:p>
          <a:p>
            <a:pPr>
              <a:lnSpc>
                <a:spcPct val="100000"/>
              </a:lnSpc>
              <a:spcBef>
                <a:spcPts val="0"/>
              </a:spcBef>
            </a:pPr>
            <a:r>
              <a:rPr lang="en-CA" sz="2600"/>
              <a:t>Integrate speech-to-text applications in text-based discussion forums and chat rooms.</a:t>
            </a:r>
          </a:p>
          <a:p>
            <a:pPr>
              <a:lnSpc>
                <a:spcPct val="100000"/>
              </a:lnSpc>
              <a:spcBef>
                <a:spcPts val="0"/>
              </a:spcBef>
            </a:pPr>
            <a:r>
              <a:rPr lang="en-CA" sz="2600"/>
              <a:t>Alternatively provide integrations with AI like ChatGPT that simplify process of generating such phrases, allowing user to review them before submitting.</a:t>
            </a:r>
          </a:p>
        </p:txBody>
      </p:sp>
    </p:spTree>
    <p:extLst>
      <p:ext uri="{BB962C8B-B14F-4D97-AF65-F5344CB8AC3E}">
        <p14:creationId xmlns:p14="http://schemas.microsoft.com/office/powerpoint/2010/main" val="1821080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C5D9-62C9-BDE7-7213-01210ED320ED}"/>
              </a:ext>
            </a:extLst>
          </p:cNvPr>
          <p:cNvSpPr>
            <a:spLocks noGrp="1"/>
          </p:cNvSpPr>
          <p:nvPr>
            <p:ph type="title"/>
          </p:nvPr>
        </p:nvSpPr>
        <p:spPr>
          <a:xfrm>
            <a:off x="561393" y="0"/>
            <a:ext cx="11436439" cy="890960"/>
          </a:xfrm>
        </p:spPr>
        <p:txBody>
          <a:bodyPr>
            <a:normAutofit fontScale="90000"/>
          </a:bodyPr>
          <a:lstStyle/>
          <a:p>
            <a:r>
              <a:rPr lang="en-CA"/>
              <a:t>Troubleshooting: Different Approaches</a:t>
            </a:r>
          </a:p>
        </p:txBody>
      </p:sp>
      <p:pic>
        <p:nvPicPr>
          <p:cNvPr id="4" name="Content Placeholder 5" descr="Design Tree Picture: Begins with start then leads to tech? then leads to (1) are changes to software/device setup challenging for user?, (2) does requirement for text-based inputs limit usability, (3) do users struggle to troubleshoot tech issues.">
            <a:extLst>
              <a:ext uri="{FF2B5EF4-FFF2-40B4-BE49-F238E27FC236}">
                <a16:creationId xmlns:a16="http://schemas.microsoft.com/office/drawing/2014/main" id="{926299A7-5D29-8B98-E5E8-879E12C403F1}"/>
              </a:ext>
            </a:extLst>
          </p:cNvPr>
          <p:cNvPicPr>
            <a:picLocks noGrp="1" noChangeAspect="1"/>
          </p:cNvPicPr>
          <p:nvPr>
            <p:ph sz="half" idx="13"/>
          </p:nvPr>
        </p:nvPicPr>
        <p:blipFill>
          <a:blip r:embed="rId2"/>
          <a:stretch>
            <a:fillRect/>
          </a:stretch>
        </p:blipFill>
        <p:spPr>
          <a:xfrm>
            <a:off x="454322" y="2407298"/>
            <a:ext cx="11430334" cy="4178520"/>
          </a:xfrm>
          <a:solidFill>
            <a:schemeClr val="bg1"/>
          </a:solidFill>
        </p:spPr>
      </p:pic>
      <p:sp>
        <p:nvSpPr>
          <p:cNvPr id="3" name="Content Placeholder 2">
            <a:extLst>
              <a:ext uri="{FF2B5EF4-FFF2-40B4-BE49-F238E27FC236}">
                <a16:creationId xmlns:a16="http://schemas.microsoft.com/office/drawing/2014/main" id="{5B64E0B1-CDBE-D468-D08D-5226CDAEA451}"/>
              </a:ext>
            </a:extLst>
          </p:cNvPr>
          <p:cNvSpPr>
            <a:spLocks noGrp="1"/>
          </p:cNvSpPr>
          <p:nvPr>
            <p:ph sz="half" idx="1"/>
          </p:nvPr>
        </p:nvSpPr>
        <p:spPr>
          <a:xfrm>
            <a:off x="561393" y="925739"/>
            <a:ext cx="9521890" cy="1941868"/>
          </a:xfrm>
        </p:spPr>
        <p:txBody>
          <a:bodyPr>
            <a:normAutofit/>
          </a:bodyPr>
          <a:lstStyle/>
          <a:p>
            <a:pPr>
              <a:lnSpc>
                <a:spcPct val="100000"/>
              </a:lnSpc>
              <a:spcBef>
                <a:spcPts val="0"/>
              </a:spcBef>
            </a:pPr>
            <a:r>
              <a:rPr lang="en-CA" sz="2800"/>
              <a:t>Independent Users: </a:t>
            </a:r>
          </a:p>
          <a:p>
            <a:pPr lvl="1">
              <a:lnSpc>
                <a:spcPct val="100000"/>
              </a:lnSpc>
              <a:spcBef>
                <a:spcPts val="0"/>
              </a:spcBef>
              <a:buFont typeface="Wingdings" panose="05000000000000000000" pitchFamily="2" charset="2"/>
              <a:buChar char="Ø"/>
            </a:pPr>
            <a:r>
              <a:rPr lang="en-CA" sz="2800"/>
              <a:t>Skill Improvement &amp; Role in Peer Support</a:t>
            </a:r>
          </a:p>
          <a:p>
            <a:pPr>
              <a:lnSpc>
                <a:spcPct val="100000"/>
              </a:lnSpc>
              <a:spcBef>
                <a:spcPts val="0"/>
              </a:spcBef>
            </a:pPr>
            <a:r>
              <a:rPr lang="en-CA" sz="2800"/>
              <a:t>Less Independent Users: </a:t>
            </a:r>
          </a:p>
          <a:p>
            <a:pPr lvl="1">
              <a:lnSpc>
                <a:spcPct val="100000"/>
              </a:lnSpc>
              <a:spcBef>
                <a:spcPts val="0"/>
              </a:spcBef>
              <a:buFont typeface="Wingdings" panose="05000000000000000000" pitchFamily="2" charset="2"/>
              <a:buChar char="Ø"/>
            </a:pPr>
            <a:r>
              <a:rPr lang="en-CA" sz="2800"/>
              <a:t>Training</a:t>
            </a:r>
          </a:p>
        </p:txBody>
      </p:sp>
      <p:sp>
        <p:nvSpPr>
          <p:cNvPr id="6" name="Rectangle 5" descr="Red outline surrounding do users struggle to troubleshoot text issues">
            <a:extLst>
              <a:ext uri="{FF2B5EF4-FFF2-40B4-BE49-F238E27FC236}">
                <a16:creationId xmlns:a16="http://schemas.microsoft.com/office/drawing/2014/main" id="{9FCF9FB1-F0B4-F2F5-3E90-01174FDE37BB}"/>
              </a:ext>
            </a:extLst>
          </p:cNvPr>
          <p:cNvSpPr/>
          <p:nvPr/>
        </p:nvSpPr>
        <p:spPr>
          <a:xfrm>
            <a:off x="9797144" y="5069633"/>
            <a:ext cx="2139820" cy="13249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B0BABD80-1CC3-10FB-30D1-88C88ED09E2A}"/>
              </a:ext>
              <a:ext uri="{C183D7F6-B498-43B3-948B-1728B52AA6E4}">
                <adec:decorative xmlns:adec="http://schemas.microsoft.com/office/drawing/2017/decorative" val="1"/>
              </a:ext>
            </a:extLst>
          </p:cNvPr>
          <p:cNvSpPr/>
          <p:nvPr/>
        </p:nvSpPr>
        <p:spPr>
          <a:xfrm>
            <a:off x="1455576" y="3429000"/>
            <a:ext cx="2699657" cy="10745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1785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5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9E94-8867-F96C-5825-188FEA6FB324}"/>
              </a:ext>
            </a:extLst>
          </p:cNvPr>
          <p:cNvSpPr>
            <a:spLocks noGrp="1"/>
          </p:cNvSpPr>
          <p:nvPr>
            <p:ph type="title"/>
          </p:nvPr>
        </p:nvSpPr>
        <p:spPr>
          <a:xfrm>
            <a:off x="381000" y="186992"/>
            <a:ext cx="11430000" cy="780561"/>
          </a:xfrm>
        </p:spPr>
        <p:txBody>
          <a:bodyPr/>
          <a:lstStyle/>
          <a:p>
            <a:r>
              <a:rPr lang="en-US"/>
              <a:t>Project Purpose</a:t>
            </a:r>
          </a:p>
        </p:txBody>
      </p:sp>
      <p:sp useBgFill="1">
        <p:nvSpPr>
          <p:cNvPr id="3" name="Content Placeholder 2">
            <a:extLst>
              <a:ext uri="{FF2B5EF4-FFF2-40B4-BE49-F238E27FC236}">
                <a16:creationId xmlns:a16="http://schemas.microsoft.com/office/drawing/2014/main" id="{50D68370-B9E4-1C7F-82D9-709AC1174769}"/>
              </a:ext>
            </a:extLst>
          </p:cNvPr>
          <p:cNvSpPr>
            <a:spLocks noGrp="1"/>
          </p:cNvSpPr>
          <p:nvPr>
            <p:ph idx="1"/>
          </p:nvPr>
        </p:nvSpPr>
        <p:spPr>
          <a:xfrm>
            <a:off x="381000" y="967554"/>
            <a:ext cx="11430000" cy="5890446"/>
          </a:xfrm>
        </p:spPr>
        <p:txBody>
          <a:bodyPr>
            <a:normAutofit/>
          </a:bodyPr>
          <a:lstStyle/>
          <a:p>
            <a:pPr>
              <a:lnSpc>
                <a:spcPct val="100000"/>
              </a:lnSpc>
              <a:spcBef>
                <a:spcPts val="0"/>
              </a:spcBef>
            </a:pPr>
            <a:r>
              <a:rPr lang="en-US"/>
              <a:t>W</a:t>
            </a:r>
            <a:r>
              <a:rPr lang="en-US" sz="2800">
                <a:solidFill>
                  <a:srgbClr val="000033"/>
                </a:solidFill>
              </a:rPr>
              <a:t>hile the 2019 Accessible Canada Act lays out steps to remove barriers to access for Canadians living with disabilities, little consideration has been given to the specific usability needs of people with intellectual and developmental disabilities (IDD).</a:t>
            </a:r>
          </a:p>
          <a:p>
            <a:pPr marL="0" indent="0">
              <a:lnSpc>
                <a:spcPct val="100000"/>
              </a:lnSpc>
              <a:spcBef>
                <a:spcPts val="0"/>
              </a:spcBef>
              <a:buNone/>
            </a:pPr>
            <a:endParaRPr lang="en-US" sz="2800">
              <a:solidFill>
                <a:srgbClr val="000033"/>
              </a:solidFill>
            </a:endParaRPr>
          </a:p>
          <a:p>
            <a:pPr>
              <a:lnSpc>
                <a:spcPct val="100000"/>
              </a:lnSpc>
              <a:spcBef>
                <a:spcPts val="0"/>
              </a:spcBef>
            </a:pPr>
            <a:r>
              <a:rPr lang="en-US"/>
              <a:t>This </a:t>
            </a:r>
            <a:r>
              <a:rPr lang="en-US" sz="2800">
                <a:solidFill>
                  <a:srgbClr val="000033"/>
                </a:solidFill>
              </a:rPr>
              <a:t>gap remains unaddressed and results in inequities for people with IDD. </a:t>
            </a:r>
          </a:p>
          <a:p>
            <a:pPr marL="0" indent="0">
              <a:lnSpc>
                <a:spcPct val="100000"/>
              </a:lnSpc>
              <a:spcBef>
                <a:spcPts val="0"/>
              </a:spcBef>
              <a:buNone/>
            </a:pPr>
            <a:endParaRPr lang="en-US" sz="2800">
              <a:solidFill>
                <a:srgbClr val="000033"/>
              </a:solidFill>
            </a:endParaRPr>
          </a:p>
          <a:p>
            <a:pPr>
              <a:lnSpc>
                <a:spcPct val="100000"/>
              </a:lnSpc>
              <a:spcBef>
                <a:spcPts val="0"/>
              </a:spcBef>
            </a:pPr>
            <a:r>
              <a:rPr lang="en-US"/>
              <a:t>Current </a:t>
            </a:r>
            <a:r>
              <a:rPr lang="en-US" sz="2800">
                <a:solidFill>
                  <a:srgbClr val="000033"/>
                </a:solidFill>
              </a:rPr>
              <a:t>standards and guideline for information and communication technology (ICT) are inadequate to guide developers of IT.</a:t>
            </a:r>
          </a:p>
          <a:p>
            <a:pPr marL="0" indent="0">
              <a:lnSpc>
                <a:spcPct val="100000"/>
              </a:lnSpc>
              <a:spcBef>
                <a:spcPts val="0"/>
              </a:spcBef>
              <a:buNone/>
            </a:pPr>
            <a:endParaRPr lang="en-US" sz="2800">
              <a:solidFill>
                <a:srgbClr val="000033"/>
              </a:solidFill>
            </a:endParaRPr>
          </a:p>
          <a:p>
            <a:pPr>
              <a:lnSpc>
                <a:spcPct val="100000"/>
              </a:lnSpc>
              <a:spcBef>
                <a:spcPts val="0"/>
              </a:spcBef>
            </a:pPr>
            <a:r>
              <a:rPr lang="en-US" sz="2800">
                <a:solidFill>
                  <a:srgbClr val="000033"/>
                </a:solidFill>
              </a:rPr>
              <a:t>Usability barriers prevent access and participating freely in the “digital world”.</a:t>
            </a:r>
          </a:p>
          <a:p>
            <a:endParaRPr lang="en-US"/>
          </a:p>
        </p:txBody>
      </p:sp>
    </p:spTree>
    <p:extLst>
      <p:ext uri="{BB962C8B-B14F-4D97-AF65-F5344CB8AC3E}">
        <p14:creationId xmlns:p14="http://schemas.microsoft.com/office/powerpoint/2010/main" val="2955704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D23B-6BB3-86C8-8949-B83410682463}"/>
              </a:ext>
            </a:extLst>
          </p:cNvPr>
          <p:cNvSpPr>
            <a:spLocks noGrp="1"/>
          </p:cNvSpPr>
          <p:nvPr>
            <p:ph type="title"/>
          </p:nvPr>
        </p:nvSpPr>
        <p:spPr>
          <a:xfrm>
            <a:off x="377780" y="89614"/>
            <a:ext cx="11436439" cy="800723"/>
          </a:xfrm>
        </p:spPr>
        <p:txBody>
          <a:bodyPr/>
          <a:lstStyle/>
          <a:p>
            <a:r>
              <a:rPr lang="en-CA"/>
              <a:t>Troubleshooting: Less Independence</a:t>
            </a:r>
          </a:p>
        </p:txBody>
      </p:sp>
      <p:pic>
        <p:nvPicPr>
          <p:cNvPr id="6" name="Content Placeholder 5" descr="6.1.1 Provide just-in-time training modules online and 6.1.2 Direct user to support network in their area (Decision Tree)">
            <a:extLst>
              <a:ext uri="{FF2B5EF4-FFF2-40B4-BE49-F238E27FC236}">
                <a16:creationId xmlns:a16="http://schemas.microsoft.com/office/drawing/2014/main" id="{4FD72273-9B3F-29B7-888E-03EABBAD0A6F}"/>
              </a:ext>
              <a:ext uri="{C183D7F6-B498-43B3-948B-1728B52AA6E4}">
                <adec:decorative xmlns:adec="http://schemas.microsoft.com/office/drawing/2017/decorative" val="0"/>
              </a:ext>
            </a:extLst>
          </p:cNvPr>
          <p:cNvPicPr>
            <a:picLocks noGrp="1" noChangeAspect="1"/>
          </p:cNvPicPr>
          <p:nvPr>
            <p:ph sz="half" idx="13"/>
          </p:nvPr>
        </p:nvPicPr>
        <p:blipFill>
          <a:blip r:embed="rId2"/>
          <a:stretch>
            <a:fillRect/>
          </a:stretch>
        </p:blipFill>
        <p:spPr>
          <a:xfrm>
            <a:off x="1059162" y="968878"/>
            <a:ext cx="3093444" cy="5550126"/>
          </a:xfrm>
        </p:spPr>
      </p:pic>
      <p:sp>
        <p:nvSpPr>
          <p:cNvPr id="3" name="Content Placeholder 2">
            <a:extLst>
              <a:ext uri="{FF2B5EF4-FFF2-40B4-BE49-F238E27FC236}">
                <a16:creationId xmlns:a16="http://schemas.microsoft.com/office/drawing/2014/main" id="{A19AF609-5EE3-531B-1466-6E43B839F5F9}"/>
              </a:ext>
            </a:extLst>
          </p:cNvPr>
          <p:cNvSpPr>
            <a:spLocks noGrp="1"/>
          </p:cNvSpPr>
          <p:nvPr>
            <p:ph sz="half" idx="1"/>
          </p:nvPr>
        </p:nvSpPr>
        <p:spPr>
          <a:xfrm>
            <a:off x="4797489" y="1218260"/>
            <a:ext cx="7270103" cy="4090735"/>
          </a:xfrm>
        </p:spPr>
        <p:txBody>
          <a:bodyPr>
            <a:noAutofit/>
          </a:bodyPr>
          <a:lstStyle/>
          <a:p>
            <a:pPr marL="0" indent="0">
              <a:lnSpc>
                <a:spcPct val="100000"/>
              </a:lnSpc>
              <a:spcBef>
                <a:spcPts val="0"/>
              </a:spcBef>
              <a:buNone/>
            </a:pPr>
            <a:r>
              <a:rPr lang="en-CA" sz="2600">
                <a:solidFill>
                  <a:srgbClr val="8BAF3C"/>
                </a:solidFill>
                <a:latin typeface="+mj-lt"/>
              </a:rPr>
              <a:t> 6.1.1 Online Training and 6.1.2 Direct User to Support</a:t>
            </a:r>
          </a:p>
          <a:p>
            <a:pPr>
              <a:lnSpc>
                <a:spcPct val="100000"/>
              </a:lnSpc>
              <a:spcBef>
                <a:spcPts val="0"/>
              </a:spcBef>
            </a:pPr>
            <a:r>
              <a:rPr lang="en-CA" sz="2600"/>
              <a:t>Less independent users may seek help from support persons when first encountering a problem.</a:t>
            </a:r>
          </a:p>
          <a:p>
            <a:pPr>
              <a:lnSpc>
                <a:spcPct val="100000"/>
              </a:lnSpc>
              <a:spcBef>
                <a:spcPts val="0"/>
              </a:spcBef>
            </a:pPr>
            <a:r>
              <a:rPr lang="en-CA" sz="2600"/>
              <a:t>Provide support options for users if they don’t currently have adequate support </a:t>
            </a:r>
          </a:p>
          <a:p>
            <a:pPr lvl="1">
              <a:lnSpc>
                <a:spcPct val="100000"/>
              </a:lnSpc>
              <a:spcBef>
                <a:spcPts val="0"/>
              </a:spcBef>
              <a:buFont typeface="Wingdings" panose="05000000000000000000" pitchFamily="2" charset="2"/>
              <a:buChar char="Ø"/>
            </a:pPr>
            <a:r>
              <a:rPr lang="en-CA" sz="2600"/>
              <a:t>E.g., no family, no external service</a:t>
            </a:r>
          </a:p>
          <a:p>
            <a:pPr>
              <a:lnSpc>
                <a:spcPct val="100000"/>
              </a:lnSpc>
              <a:spcBef>
                <a:spcPts val="0"/>
              </a:spcBef>
            </a:pPr>
            <a:r>
              <a:rPr lang="en-CA" sz="2600"/>
              <a:t>Training is often overlooked for people with IDD and could increase ICT self-efficacy.</a:t>
            </a:r>
          </a:p>
        </p:txBody>
      </p:sp>
    </p:spTree>
    <p:extLst>
      <p:ext uri="{BB962C8B-B14F-4D97-AF65-F5344CB8AC3E}">
        <p14:creationId xmlns:p14="http://schemas.microsoft.com/office/powerpoint/2010/main" val="2885513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8432-F2EA-EDC7-7BE9-17405CB2E7C5}"/>
              </a:ext>
            </a:extLst>
          </p:cNvPr>
          <p:cNvSpPr>
            <a:spLocks noGrp="1"/>
          </p:cNvSpPr>
          <p:nvPr>
            <p:ph type="title"/>
          </p:nvPr>
        </p:nvSpPr>
        <p:spPr>
          <a:xfrm>
            <a:off x="377780" y="165392"/>
            <a:ext cx="10252898" cy="824786"/>
          </a:xfrm>
        </p:spPr>
        <p:txBody>
          <a:bodyPr>
            <a:normAutofit/>
          </a:bodyPr>
          <a:lstStyle/>
          <a:p>
            <a:r>
              <a:rPr lang="en-CA" sz="4000"/>
              <a:t>Troubleshooting: Independent Users</a:t>
            </a:r>
          </a:p>
        </p:txBody>
      </p:sp>
      <p:pic>
        <p:nvPicPr>
          <p:cNvPr id="10" name="Picture 9" descr="6.2.1 Provide ongoing training to user and 6.2.2 support user to become peer support provider of tech (Decision Tree)">
            <a:extLst>
              <a:ext uri="{FF2B5EF4-FFF2-40B4-BE49-F238E27FC236}">
                <a16:creationId xmlns:a16="http://schemas.microsoft.com/office/drawing/2014/main" id="{DE3278F0-B781-AE40-E6C7-0E6956DB6563}"/>
              </a:ext>
            </a:extLst>
          </p:cNvPr>
          <p:cNvPicPr>
            <a:picLocks noChangeAspect="1"/>
          </p:cNvPicPr>
          <p:nvPr/>
        </p:nvPicPr>
        <p:blipFill>
          <a:blip r:embed="rId2"/>
          <a:stretch>
            <a:fillRect/>
          </a:stretch>
        </p:blipFill>
        <p:spPr>
          <a:xfrm>
            <a:off x="377780" y="1269829"/>
            <a:ext cx="3346601" cy="5191109"/>
          </a:xfrm>
          <a:prstGeom prst="rect">
            <a:avLst/>
          </a:prstGeom>
        </p:spPr>
      </p:pic>
      <p:sp>
        <p:nvSpPr>
          <p:cNvPr id="3" name="Content Placeholder 2">
            <a:extLst>
              <a:ext uri="{FF2B5EF4-FFF2-40B4-BE49-F238E27FC236}">
                <a16:creationId xmlns:a16="http://schemas.microsoft.com/office/drawing/2014/main" id="{B681F2E0-7CAB-AF6E-2801-FB8E7EC70FC3}"/>
              </a:ext>
            </a:extLst>
          </p:cNvPr>
          <p:cNvSpPr>
            <a:spLocks noGrp="1"/>
          </p:cNvSpPr>
          <p:nvPr>
            <p:ph sz="half" idx="1"/>
          </p:nvPr>
        </p:nvSpPr>
        <p:spPr>
          <a:xfrm>
            <a:off x="4374502" y="1269829"/>
            <a:ext cx="7606004" cy="4079519"/>
          </a:xfrm>
        </p:spPr>
        <p:txBody>
          <a:bodyPr vert="horz" lIns="91440" tIns="45720" rIns="91440" bIns="45720" rtlCol="0" anchor="t">
            <a:normAutofit/>
          </a:bodyPr>
          <a:lstStyle/>
          <a:p>
            <a:pPr marL="0" indent="0">
              <a:spcBef>
                <a:spcPts val="0"/>
              </a:spcBef>
              <a:buNone/>
            </a:pPr>
            <a:r>
              <a:rPr lang="en-CA" b="1">
                <a:solidFill>
                  <a:srgbClr val="8BAF3C"/>
                </a:solidFill>
                <a:latin typeface="+mj-lt"/>
              </a:rPr>
              <a:t>6.2.1 Training and 6.2.2 Peer Support Provider</a:t>
            </a:r>
          </a:p>
          <a:p>
            <a:pPr marL="461645" indent="-461645">
              <a:spcBef>
                <a:spcPts val="0"/>
              </a:spcBef>
            </a:pPr>
            <a:r>
              <a:rPr lang="en-CA"/>
              <a:t>Some users more technically savvy than others</a:t>
            </a:r>
            <a:endParaRPr lang="en-CA">
              <a:ea typeface="Lato"/>
              <a:cs typeface="Lato"/>
            </a:endParaRPr>
          </a:p>
          <a:p>
            <a:pPr marL="861695" lvl="1" indent="-404495">
              <a:spcBef>
                <a:spcPts val="0"/>
              </a:spcBef>
              <a:buFont typeface="Wingdings" panose="05000000000000000000" pitchFamily="2" charset="2"/>
              <a:buChar char="Ø"/>
            </a:pPr>
            <a:r>
              <a:rPr lang="en-CA"/>
              <a:t>E.g., looking for error codes on software websites. </a:t>
            </a:r>
          </a:p>
          <a:p>
            <a:pPr lvl="1">
              <a:spcBef>
                <a:spcPts val="0"/>
              </a:spcBef>
              <a:buFont typeface="Wingdings" panose="05000000000000000000" pitchFamily="2" charset="2"/>
              <a:buChar char="Ø"/>
            </a:pPr>
            <a:r>
              <a:rPr lang="en-CA"/>
              <a:t>Lack of training for ICT.</a:t>
            </a:r>
            <a:endParaRPr lang="en-CA">
              <a:ea typeface="Lato"/>
              <a:cs typeface="Lato"/>
            </a:endParaRPr>
          </a:p>
          <a:p>
            <a:pPr marL="461645" indent="-461645">
              <a:spcBef>
                <a:spcPts val="0"/>
              </a:spcBef>
            </a:pPr>
            <a:r>
              <a:rPr lang="en-CA"/>
              <a:t>No explicit guidelines exist in WCAG 2.1 guidelines training for any population. </a:t>
            </a:r>
            <a:endParaRPr lang="en-CA">
              <a:ea typeface="Lato"/>
              <a:cs typeface="Lato"/>
            </a:endParaRPr>
          </a:p>
          <a:p>
            <a:pPr marL="461645" indent="-461645">
              <a:spcBef>
                <a:spcPts val="0"/>
              </a:spcBef>
            </a:pPr>
            <a:r>
              <a:rPr lang="en-CA"/>
              <a:t>Users who are more independent need support in developing skills and can support peers as well.</a:t>
            </a:r>
            <a:endParaRPr lang="en-CA">
              <a:ea typeface="Lato"/>
              <a:cs typeface="Lato"/>
            </a:endParaRPr>
          </a:p>
        </p:txBody>
      </p:sp>
    </p:spTree>
    <p:extLst>
      <p:ext uri="{BB962C8B-B14F-4D97-AF65-F5344CB8AC3E}">
        <p14:creationId xmlns:p14="http://schemas.microsoft.com/office/powerpoint/2010/main" val="1744402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9000" r="-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BABF-2EAF-26C7-190E-9B2CA45A9306}"/>
              </a:ext>
            </a:extLst>
          </p:cNvPr>
          <p:cNvSpPr>
            <a:spLocks noGrp="1"/>
          </p:cNvSpPr>
          <p:nvPr>
            <p:ph type="title"/>
          </p:nvPr>
        </p:nvSpPr>
        <p:spPr>
          <a:xfrm>
            <a:off x="381000" y="444288"/>
            <a:ext cx="9234055" cy="794707"/>
          </a:xfrm>
        </p:spPr>
        <p:txBody>
          <a:bodyPr>
            <a:normAutofit/>
          </a:bodyPr>
          <a:lstStyle/>
          <a:p>
            <a:r>
              <a:rPr lang="en-CA"/>
              <a:t>Decision Tree: Next Steps</a:t>
            </a:r>
          </a:p>
        </p:txBody>
      </p:sp>
      <p:sp>
        <p:nvSpPr>
          <p:cNvPr id="3" name="Content Placeholder 2">
            <a:extLst>
              <a:ext uri="{FF2B5EF4-FFF2-40B4-BE49-F238E27FC236}">
                <a16:creationId xmlns:a16="http://schemas.microsoft.com/office/drawing/2014/main" id="{044A02BC-159F-55D6-235D-360BE874014C}"/>
              </a:ext>
            </a:extLst>
          </p:cNvPr>
          <p:cNvSpPr>
            <a:spLocks noGrp="1"/>
          </p:cNvSpPr>
          <p:nvPr>
            <p:ph sz="half" idx="1"/>
          </p:nvPr>
        </p:nvSpPr>
        <p:spPr>
          <a:xfrm>
            <a:off x="381000" y="1539486"/>
            <a:ext cx="11550868" cy="4079519"/>
          </a:xfrm>
        </p:spPr>
        <p:txBody>
          <a:bodyPr vert="horz" lIns="91440" tIns="45720" rIns="91440" bIns="45720" rtlCol="0" anchor="t">
            <a:normAutofit/>
          </a:bodyPr>
          <a:lstStyle/>
          <a:p>
            <a:pPr marL="461645" indent="-461645">
              <a:lnSpc>
                <a:spcPct val="100000"/>
              </a:lnSpc>
              <a:spcBef>
                <a:spcPts val="0"/>
              </a:spcBef>
            </a:pPr>
            <a:r>
              <a:rPr lang="en-CA" sz="2800"/>
              <a:t>Test decision tree efficacy through use cases</a:t>
            </a:r>
            <a:endParaRPr lang="en-US"/>
          </a:p>
          <a:p>
            <a:pPr marL="461645" indent="-461645">
              <a:lnSpc>
                <a:spcPct val="100000"/>
              </a:lnSpc>
              <a:spcBef>
                <a:spcPts val="0"/>
              </a:spcBef>
            </a:pPr>
            <a:r>
              <a:rPr lang="en-CA" sz="2800"/>
              <a:t>Revise tree as needed</a:t>
            </a:r>
            <a:endParaRPr lang="en-CA" sz="2800">
              <a:ea typeface="Lato"/>
              <a:cs typeface="Lato"/>
            </a:endParaRPr>
          </a:p>
          <a:p>
            <a:pPr marL="461645" indent="-461645">
              <a:lnSpc>
                <a:spcPct val="100000"/>
              </a:lnSpc>
              <a:spcBef>
                <a:spcPts val="0"/>
              </a:spcBef>
            </a:pPr>
            <a:r>
              <a:rPr lang="en-CA" sz="2800"/>
              <a:t>Provide more detailed breakdown of the recommendations in each node of the tree by conducting co-design activities with people with IDD</a:t>
            </a:r>
            <a:endParaRPr lang="en-CA" sz="2800">
              <a:ea typeface="Lato"/>
              <a:cs typeface="Lato"/>
            </a:endParaRPr>
          </a:p>
        </p:txBody>
      </p:sp>
    </p:spTree>
    <p:extLst>
      <p:ext uri="{BB962C8B-B14F-4D97-AF65-F5344CB8AC3E}">
        <p14:creationId xmlns:p14="http://schemas.microsoft.com/office/powerpoint/2010/main" val="3580985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44CD-938A-D350-BD8E-EEE263D9858C}"/>
              </a:ext>
            </a:extLst>
          </p:cNvPr>
          <p:cNvSpPr>
            <a:spLocks noGrp="1"/>
          </p:cNvSpPr>
          <p:nvPr>
            <p:ph type="title"/>
          </p:nvPr>
        </p:nvSpPr>
        <p:spPr>
          <a:xfrm>
            <a:off x="655320" y="563880"/>
            <a:ext cx="11436439" cy="617538"/>
          </a:xfrm>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E9AD416E-679E-DFCA-9D71-2853E787E13E}"/>
              </a:ext>
            </a:extLst>
          </p:cNvPr>
          <p:cNvSpPr>
            <a:spLocks noGrp="1"/>
          </p:cNvSpPr>
          <p:nvPr>
            <p:ph sz="half" idx="1"/>
          </p:nvPr>
        </p:nvSpPr>
        <p:spPr>
          <a:xfrm>
            <a:off x="655320" y="1389240"/>
            <a:ext cx="10934700" cy="4079519"/>
          </a:xfrm>
        </p:spPr>
        <p:txBody>
          <a:bodyPr vert="horz" lIns="91440" tIns="45720" rIns="91440" bIns="45720" rtlCol="0" anchor="t">
            <a:noAutofit/>
          </a:bodyPr>
          <a:lstStyle/>
          <a:p>
            <a:pPr marL="461645" indent="-461645">
              <a:lnSpc>
                <a:spcPct val="100000"/>
              </a:lnSpc>
              <a:spcBef>
                <a:spcPts val="0"/>
              </a:spcBef>
            </a:pPr>
            <a:r>
              <a:rPr lang="en-US" sz="2800" dirty="0">
                <a:ea typeface="Lato"/>
                <a:cs typeface="Lato"/>
              </a:rPr>
              <a:t>The needs of individuals with IDD are often overlooked by designers of ICTs</a:t>
            </a:r>
          </a:p>
          <a:p>
            <a:pPr marL="461645" indent="-461645">
              <a:lnSpc>
                <a:spcPct val="100000"/>
              </a:lnSpc>
              <a:spcBef>
                <a:spcPts val="0"/>
              </a:spcBef>
            </a:pPr>
            <a:r>
              <a:rPr lang="en-US" sz="2800" dirty="0">
                <a:ea typeface="Lato"/>
                <a:cs typeface="Lato"/>
              </a:rPr>
              <a:t>These needs are unique and complex and are not adequately addressed by current WCAG guidelines</a:t>
            </a:r>
          </a:p>
          <a:p>
            <a:pPr marL="461645" indent="-461645">
              <a:lnSpc>
                <a:spcPct val="100000"/>
              </a:lnSpc>
              <a:spcBef>
                <a:spcPts val="0"/>
              </a:spcBef>
            </a:pPr>
            <a:r>
              <a:rPr lang="en-US" sz="2800" dirty="0">
                <a:ea typeface="Lato"/>
                <a:cs typeface="Lato"/>
              </a:rPr>
              <a:t>Many daily functions moved online during the pandemic revealing the barriers that many with IDD face</a:t>
            </a:r>
          </a:p>
          <a:p>
            <a:pPr marL="461645" indent="-461645">
              <a:lnSpc>
                <a:spcPct val="100000"/>
              </a:lnSpc>
              <a:spcBef>
                <a:spcPts val="0"/>
              </a:spcBef>
            </a:pPr>
            <a:r>
              <a:rPr lang="en-US" sz="2800" dirty="0">
                <a:ea typeface="Lato"/>
                <a:cs typeface="Lato"/>
              </a:rPr>
              <a:t>To enable people with IDD to operate with greater independence it is important to consider their needs in the design of all content and ICTs</a:t>
            </a:r>
          </a:p>
        </p:txBody>
      </p:sp>
    </p:spTree>
    <p:extLst>
      <p:ext uri="{BB962C8B-B14F-4D97-AF65-F5344CB8AC3E}">
        <p14:creationId xmlns:p14="http://schemas.microsoft.com/office/powerpoint/2010/main" val="24077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2A9A-0475-4F31-909F-5FF85D6BC880}"/>
              </a:ext>
            </a:extLst>
          </p:cNvPr>
          <p:cNvSpPr>
            <a:spLocks noGrp="1"/>
          </p:cNvSpPr>
          <p:nvPr>
            <p:ph type="title"/>
          </p:nvPr>
        </p:nvSpPr>
        <p:spPr>
          <a:xfrm>
            <a:off x="1337631" y="2600799"/>
            <a:ext cx="9020175" cy="1656401"/>
          </a:xfrm>
        </p:spPr>
        <p:txBody>
          <a:bodyPr>
            <a:noAutofit/>
          </a:bodyPr>
          <a:lstStyle/>
          <a:p>
            <a:r>
              <a:rPr lang="en-US" sz="11000" spc="-1000"/>
              <a:t>Questions?</a:t>
            </a:r>
          </a:p>
        </p:txBody>
      </p:sp>
    </p:spTree>
    <p:extLst>
      <p:ext uri="{BB962C8B-B14F-4D97-AF65-F5344CB8AC3E}">
        <p14:creationId xmlns:p14="http://schemas.microsoft.com/office/powerpoint/2010/main" val="4271660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53C1-E719-C0D0-183E-8A1F5FF62105}"/>
              </a:ext>
            </a:extLst>
          </p:cNvPr>
          <p:cNvSpPr>
            <a:spLocks noGrp="1"/>
          </p:cNvSpPr>
          <p:nvPr>
            <p:ph type="title"/>
          </p:nvPr>
        </p:nvSpPr>
        <p:spPr>
          <a:xfrm>
            <a:off x="253618" y="662618"/>
            <a:ext cx="11185540" cy="734292"/>
          </a:xfrm>
        </p:spPr>
        <p:txBody>
          <a:bodyPr/>
          <a:lstStyle/>
          <a:p>
            <a:r>
              <a:rPr lang="en-US"/>
              <a:t>References</a:t>
            </a:r>
          </a:p>
        </p:txBody>
      </p:sp>
      <p:sp>
        <p:nvSpPr>
          <p:cNvPr id="4" name="TextBox 3">
            <a:extLst>
              <a:ext uri="{FF2B5EF4-FFF2-40B4-BE49-F238E27FC236}">
                <a16:creationId xmlns:a16="http://schemas.microsoft.com/office/drawing/2014/main" id="{DEABA2BE-1ED9-0E61-4454-771999EDA776}"/>
              </a:ext>
            </a:extLst>
          </p:cNvPr>
          <p:cNvSpPr txBox="1"/>
          <p:nvPr/>
        </p:nvSpPr>
        <p:spPr>
          <a:xfrm>
            <a:off x="174380" y="2205464"/>
            <a:ext cx="11843239" cy="2677656"/>
          </a:xfrm>
          <a:prstGeom prst="rect">
            <a:avLst/>
          </a:prstGeom>
          <a:noFill/>
        </p:spPr>
        <p:txBody>
          <a:bodyPr wrap="square">
            <a:spAutoFit/>
          </a:bodyPr>
          <a:lstStyle/>
          <a:p>
            <a:pPr marL="285750" indent="-285750">
              <a:buClr>
                <a:srgbClr val="D62056"/>
              </a:buClr>
              <a:buFont typeface="Wingdings 3" panose="05040102010807070707" pitchFamily="18" charset="2"/>
              <a:buChar char="}"/>
            </a:pPr>
            <a:r>
              <a:rPr lang="en-US" sz="2400">
                <a:solidFill>
                  <a:srgbClr val="000033"/>
                </a:solidFill>
              </a:rPr>
              <a:t>Lunsky, Y. &amp; Lake, J. (2019</a:t>
            </a:r>
            <a:r>
              <a:rPr lang="en-US" sz="2400" i="1">
                <a:solidFill>
                  <a:srgbClr val="000033"/>
                </a:solidFill>
              </a:rPr>
              <a:t>). Intellectual &amp; developmental disabilities</a:t>
            </a:r>
            <a:r>
              <a:rPr lang="en-US" sz="2400">
                <a:solidFill>
                  <a:srgbClr val="000033"/>
                </a:solidFill>
              </a:rPr>
              <a:t>. CAMH. Retrieved</a:t>
            </a:r>
          </a:p>
          <a:p>
            <a:pPr lvl="1">
              <a:buClr>
                <a:srgbClr val="D62056"/>
              </a:buClr>
            </a:pPr>
            <a:r>
              <a:rPr lang="en-US" sz="2400">
                <a:solidFill>
                  <a:srgbClr val="000033"/>
                </a:solidFill>
              </a:rPr>
              <a:t> from </a:t>
            </a:r>
            <a:r>
              <a:rPr lang="en-US" sz="2400">
                <a:solidFill>
                  <a:srgbClr val="000033"/>
                </a:solidFill>
                <a:hlinkClick r:id="rId4">
                  <a:extLst>
                    <a:ext uri="{A12FA001-AC4F-418D-AE19-62706E023703}">
                      <ahyp:hlinkClr xmlns:ahyp="http://schemas.microsoft.com/office/drawing/2018/hyperlinkcolor" val="tx"/>
                    </a:ext>
                  </a:extLst>
                </a:hlinkClick>
              </a:rPr>
              <a:t>https://www.camh.ca/en/professionals/treating-conditions-and</a:t>
            </a:r>
          </a:p>
          <a:p>
            <a:pPr lvl="1">
              <a:buClr>
                <a:srgbClr val="D62056"/>
              </a:buClr>
            </a:pPr>
            <a:r>
              <a:rPr lang="en-US" sz="2400">
                <a:solidFill>
                  <a:srgbClr val="000033"/>
                </a:solidFill>
                <a:hlinkClick r:id="rId4">
                  <a:extLst>
                    <a:ext uri="{A12FA001-AC4F-418D-AE19-62706E023703}">
                      <ahyp:hlinkClr xmlns:ahyp="http://schemas.microsoft.com/office/drawing/2018/hyperlinkcolor" val="tx"/>
                    </a:ext>
                  </a:extLst>
                </a:hlinkClick>
              </a:rPr>
              <a:t>disorders/intellectual-and-developmental-disabilities</a:t>
            </a:r>
            <a:r>
              <a:rPr lang="en-US" sz="2400">
                <a:solidFill>
                  <a:srgbClr val="000033"/>
                </a:solidFill>
              </a:rPr>
              <a:t>   </a:t>
            </a:r>
          </a:p>
          <a:p>
            <a:pPr lvl="1">
              <a:buClr>
                <a:srgbClr val="D62056"/>
              </a:buClr>
            </a:pPr>
            <a:endParaRPr lang="en-US" sz="2400">
              <a:solidFill>
                <a:srgbClr val="000033"/>
              </a:solidFill>
            </a:endParaRPr>
          </a:p>
          <a:p>
            <a:pPr marL="285750" indent="-285750">
              <a:buClr>
                <a:srgbClr val="D62056"/>
              </a:buClr>
              <a:buFont typeface="Wingdings 3" panose="05040102010807070707" pitchFamily="18" charset="2"/>
              <a:buChar char="}"/>
            </a:pPr>
            <a:r>
              <a:rPr lang="en-US" sz="2400">
                <a:solidFill>
                  <a:srgbClr val="000033"/>
                </a:solidFill>
              </a:rPr>
              <a:t>Office of Communication. (2021). </a:t>
            </a:r>
            <a:r>
              <a:rPr lang="en-US" sz="2400" i="1">
                <a:solidFill>
                  <a:srgbClr val="000033"/>
                </a:solidFill>
              </a:rPr>
              <a:t>About intellectual and developmental disabilities</a:t>
            </a:r>
          </a:p>
          <a:p>
            <a:pPr lvl="1">
              <a:buClr>
                <a:srgbClr val="D62056"/>
              </a:buClr>
            </a:pPr>
            <a:r>
              <a:rPr lang="en-US" sz="2400" i="1">
                <a:solidFill>
                  <a:srgbClr val="000033"/>
                </a:solidFill>
              </a:rPr>
              <a:t> (IDDs)</a:t>
            </a:r>
            <a:r>
              <a:rPr lang="en-US" sz="2400">
                <a:solidFill>
                  <a:srgbClr val="000033"/>
                </a:solidFill>
              </a:rPr>
              <a:t>. NIH. Retrieved from </a:t>
            </a:r>
            <a:r>
              <a:rPr lang="en-US" sz="2400">
                <a:solidFill>
                  <a:srgbClr val="000033"/>
                </a:solidFill>
                <a:hlinkClick r:id="rId5">
                  <a:extLst>
                    <a:ext uri="{A12FA001-AC4F-418D-AE19-62706E023703}">
                      <ahyp:hlinkClr xmlns:ahyp="http://schemas.microsoft.com/office/drawing/2018/hyperlinkcolor" val="tx"/>
                    </a:ext>
                  </a:extLst>
                </a:hlinkClick>
              </a:rPr>
              <a:t>https://www.nichd.nih.gov/health/topics/idds/conditioninfo#f2</a:t>
            </a:r>
            <a:r>
              <a:rPr lang="en-US" sz="2400">
                <a:solidFill>
                  <a:srgbClr val="000033"/>
                </a:solidFill>
              </a:rPr>
              <a:t> </a:t>
            </a:r>
          </a:p>
        </p:txBody>
      </p:sp>
    </p:spTree>
    <p:extLst>
      <p:ext uri="{BB962C8B-B14F-4D97-AF65-F5344CB8AC3E}">
        <p14:creationId xmlns:p14="http://schemas.microsoft.com/office/powerpoint/2010/main" val="2508935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2AB13B-2904-42CC-925E-854A8DCB700B}"/>
              </a:ext>
            </a:extLst>
          </p:cNvPr>
          <p:cNvSpPr>
            <a:spLocks noGrp="1"/>
          </p:cNvSpPr>
          <p:nvPr>
            <p:ph type="title" idx="4294967295"/>
          </p:nvPr>
        </p:nvSpPr>
        <p:spPr>
          <a:xfrm>
            <a:off x="361950" y="779059"/>
            <a:ext cx="11468100" cy="5867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1000"/>
              </a:lnSpc>
              <a:spcBef>
                <a:spcPts val="1000"/>
              </a:spcBef>
              <a:spcAft>
                <a:spcPts val="0"/>
              </a:spcAft>
              <a:buClr>
                <a:srgbClr val="D62056"/>
              </a:buClr>
              <a:buSzTx/>
              <a:buFont typeface="Webdings" panose="05030102010509060703" pitchFamily="18" charset="2"/>
              <a:buNone/>
              <a:tabLst/>
              <a:defRPr/>
            </a:pPr>
            <a:r>
              <a:rPr kumimoji="0" lang="en-US" sz="26000" b="0" i="0" u="none" strike="noStrike" kern="1200" cap="none" spc="-300" normalizeH="0" baseline="0" noProof="0">
                <a:ln>
                  <a:noFill/>
                </a:ln>
                <a:effectLst/>
                <a:uLnTx/>
                <a:uFillTx/>
                <a:latin typeface="+mj-lt"/>
                <a:ea typeface="+mn-ea"/>
                <a:cs typeface="Forte Forward" pitchFamily="2" charset="0"/>
              </a:rPr>
              <a:t>Thank You!</a:t>
            </a:r>
            <a:endParaRPr lang="en-US">
              <a:ea typeface="+mn-ea"/>
            </a:endParaRPr>
          </a:p>
        </p:txBody>
      </p:sp>
      <p:sp>
        <p:nvSpPr>
          <p:cNvPr id="17" name="TextBox 16">
            <a:extLst>
              <a:ext uri="{FF2B5EF4-FFF2-40B4-BE49-F238E27FC236}">
                <a16:creationId xmlns:a16="http://schemas.microsoft.com/office/drawing/2014/main" id="{AF5E4B87-0728-442D-B9B5-848C00CA1C86}"/>
              </a:ext>
            </a:extLst>
          </p:cNvPr>
          <p:cNvSpPr txBox="1"/>
          <p:nvPr/>
        </p:nvSpPr>
        <p:spPr>
          <a:xfrm>
            <a:off x="1352863" y="7716385"/>
            <a:ext cx="2526654" cy="461665"/>
          </a:xfrm>
          <a:prstGeom prst="rect">
            <a:avLst/>
          </a:prstGeom>
          <a:noFill/>
        </p:spPr>
        <p:txBody>
          <a:bodyPr wrap="none" rtlCol="0">
            <a:spAutoFit/>
          </a:bodyPr>
          <a:lstStyle/>
          <a:p>
            <a:r>
              <a:rPr lang="en-US" sz="2400"/>
              <a:t>@SurreyPlaceON</a:t>
            </a:r>
          </a:p>
        </p:txBody>
      </p:sp>
      <p:grpSp>
        <p:nvGrpSpPr>
          <p:cNvPr id="1037" name="Group 1036">
            <a:extLst>
              <a:ext uri="{FF2B5EF4-FFF2-40B4-BE49-F238E27FC236}">
                <a16:creationId xmlns:a16="http://schemas.microsoft.com/office/drawing/2014/main" id="{F4F1CC9E-CB15-DF40-7555-9112039FEDB5}"/>
              </a:ext>
              <a:ext uri="{C183D7F6-B498-43B3-948B-1728B52AA6E4}">
                <adec:decorative xmlns:adec="http://schemas.microsoft.com/office/drawing/2017/decorative" val="1"/>
              </a:ext>
            </a:extLst>
          </p:cNvPr>
          <p:cNvGrpSpPr/>
          <p:nvPr/>
        </p:nvGrpSpPr>
        <p:grpSpPr>
          <a:xfrm>
            <a:off x="7508744" y="7763246"/>
            <a:ext cx="3635440" cy="502920"/>
            <a:chOff x="7993117" y="3519742"/>
            <a:chExt cx="3635440" cy="502920"/>
          </a:xfrm>
        </p:grpSpPr>
        <p:sp>
          <p:nvSpPr>
            <p:cNvPr id="1036" name="Oval 1035">
              <a:extLst>
                <a:ext uri="{FF2B5EF4-FFF2-40B4-BE49-F238E27FC236}">
                  <a16:creationId xmlns:a16="http://schemas.microsoft.com/office/drawing/2014/main" id="{4A1A8CEF-5A54-9B83-FDBA-0F2A4EAED5E8}"/>
                </a:ext>
              </a:extLst>
            </p:cNvPr>
            <p:cNvSpPr/>
            <p:nvPr/>
          </p:nvSpPr>
          <p:spPr>
            <a:xfrm>
              <a:off x="11125637" y="3519742"/>
              <a:ext cx="502920" cy="5029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wheel, gear&#10;&#10;Description automatically generated">
              <a:extLst>
                <a:ext uri="{FF2B5EF4-FFF2-40B4-BE49-F238E27FC236}">
                  <a16:creationId xmlns:a16="http://schemas.microsoft.com/office/drawing/2014/main" id="{BE6B0661-EA62-4586-A0B6-2873767B8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5678" y="3519742"/>
              <a:ext cx="498692" cy="498692"/>
            </a:xfrm>
            <a:prstGeom prst="rect">
              <a:avLst/>
            </a:prstGeom>
          </p:spPr>
        </p:pic>
        <p:pic>
          <p:nvPicPr>
            <p:cNvPr id="8" name="Picture 7" descr="Icon&#10;&#10;Description automatically generated">
              <a:extLst>
                <a:ext uri="{FF2B5EF4-FFF2-40B4-BE49-F238E27FC236}">
                  <a16:creationId xmlns:a16="http://schemas.microsoft.com/office/drawing/2014/main" id="{9F5DC69B-CC73-4766-BE07-C679E24C9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117" y="3519742"/>
              <a:ext cx="498692" cy="498692"/>
            </a:xfrm>
            <a:prstGeom prst="rect">
              <a:avLst/>
            </a:prstGeom>
          </p:spPr>
        </p:pic>
        <p:pic>
          <p:nvPicPr>
            <p:cNvPr id="10" name="Picture 9" descr="Icon&#10;&#10;Description automatically generated">
              <a:extLst>
                <a:ext uri="{FF2B5EF4-FFF2-40B4-BE49-F238E27FC236}">
                  <a16:creationId xmlns:a16="http://schemas.microsoft.com/office/drawing/2014/main" id="{EFAC2024-A29E-4A33-8EDA-3692DE0E8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1491" y="3519742"/>
              <a:ext cx="498692" cy="498692"/>
            </a:xfrm>
            <a:prstGeom prst="rect">
              <a:avLst/>
            </a:prstGeom>
          </p:spPr>
        </p:pic>
        <p:pic>
          <p:nvPicPr>
            <p:cNvPr id="12" name="Picture 11" descr="Icon&#10;&#10;Description automatically generated">
              <a:extLst>
                <a:ext uri="{FF2B5EF4-FFF2-40B4-BE49-F238E27FC236}">
                  <a16:creationId xmlns:a16="http://schemas.microsoft.com/office/drawing/2014/main" id="{8F296326-47D0-4E0E-90EF-D55971EF6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7304" y="3519742"/>
              <a:ext cx="498692" cy="498692"/>
            </a:xfrm>
            <a:prstGeom prst="rect">
              <a:avLst/>
            </a:prstGeom>
          </p:spPr>
        </p:pic>
        <p:pic>
          <p:nvPicPr>
            <p:cNvPr id="1035" name="Graphic 1034">
              <a:extLst>
                <a:ext uri="{FF2B5EF4-FFF2-40B4-BE49-F238E27FC236}">
                  <a16:creationId xmlns:a16="http://schemas.microsoft.com/office/drawing/2014/main" id="{F21E0461-6F11-6B9C-854C-870823E712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13754" y="3603631"/>
              <a:ext cx="330915" cy="330915"/>
            </a:xfrm>
            <a:prstGeom prst="rect">
              <a:avLst/>
            </a:prstGeom>
          </p:spPr>
        </p:pic>
      </p:grpSp>
    </p:spTree>
    <p:extLst>
      <p:ext uri="{BB962C8B-B14F-4D97-AF65-F5344CB8AC3E}">
        <p14:creationId xmlns:p14="http://schemas.microsoft.com/office/powerpoint/2010/main" val="658242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6000"/>
            <a:lum/>
          </a:blip>
          <a:srcRect/>
          <a:stretch>
            <a:fillRect t="-3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53C1-E719-C0D0-183E-8A1F5FF62105}"/>
              </a:ext>
            </a:extLst>
          </p:cNvPr>
          <p:cNvSpPr>
            <a:spLocks noGrp="1"/>
          </p:cNvSpPr>
          <p:nvPr>
            <p:ph type="title"/>
          </p:nvPr>
        </p:nvSpPr>
        <p:spPr>
          <a:xfrm>
            <a:off x="396860" y="508000"/>
            <a:ext cx="11185540" cy="674348"/>
          </a:xfrm>
        </p:spPr>
        <p:txBody>
          <a:bodyPr/>
          <a:lstStyle/>
          <a:p>
            <a:r>
              <a:rPr lang="en-US">
                <a:solidFill>
                  <a:srgbClr val="2C276F"/>
                </a:solidFill>
              </a:rPr>
              <a:t>Project Objectives</a:t>
            </a:r>
          </a:p>
        </p:txBody>
      </p:sp>
      <p:grpSp>
        <p:nvGrpSpPr>
          <p:cNvPr id="4" name="Group 3" descr="Three project objectives presented">
            <a:extLst>
              <a:ext uri="{FF2B5EF4-FFF2-40B4-BE49-F238E27FC236}">
                <a16:creationId xmlns:a16="http://schemas.microsoft.com/office/drawing/2014/main" id="{31DB72E4-F434-3C0A-8FDD-E776409956DD}"/>
              </a:ext>
            </a:extLst>
          </p:cNvPr>
          <p:cNvGrpSpPr/>
          <p:nvPr/>
        </p:nvGrpSpPr>
        <p:grpSpPr>
          <a:xfrm>
            <a:off x="619250" y="1669874"/>
            <a:ext cx="11194940" cy="3518251"/>
            <a:chOff x="628650" y="2090057"/>
            <a:chExt cx="11194940" cy="3518251"/>
          </a:xfrm>
        </p:grpSpPr>
        <p:sp>
          <p:nvSpPr>
            <p:cNvPr id="3" name="Oval 2">
              <a:extLst>
                <a:ext uri="{FF2B5EF4-FFF2-40B4-BE49-F238E27FC236}">
                  <a16:creationId xmlns:a16="http://schemas.microsoft.com/office/drawing/2014/main" id="{9B602722-DA18-9570-B342-4E6ADE0E8E98}"/>
                </a:ext>
              </a:extLst>
            </p:cNvPr>
            <p:cNvSpPr/>
            <p:nvPr/>
          </p:nvSpPr>
          <p:spPr>
            <a:xfrm>
              <a:off x="628650" y="2090057"/>
              <a:ext cx="914400" cy="9633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spc="5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9" name="TextBox 8">
              <a:extLst>
                <a:ext uri="{FF2B5EF4-FFF2-40B4-BE49-F238E27FC236}">
                  <a16:creationId xmlns:a16="http://schemas.microsoft.com/office/drawing/2014/main" id="{9561E249-C7A4-3E3A-AC2B-7284330EA038}"/>
                </a:ext>
              </a:extLst>
            </p:cNvPr>
            <p:cNvSpPr txBox="1"/>
            <p:nvPr/>
          </p:nvSpPr>
          <p:spPr>
            <a:xfrm>
              <a:off x="1361662" y="2271003"/>
              <a:ext cx="8195806" cy="523220"/>
            </a:xfrm>
            <a:prstGeom prst="rect">
              <a:avLst/>
            </a:prstGeom>
            <a:noFill/>
          </p:spPr>
          <p:txBody>
            <a:bodyPr wrap="square">
              <a:spAutoFit/>
            </a:bodyPr>
            <a:lstStyle/>
            <a:p>
              <a:pPr lvl="1" fontAlgn="base"/>
              <a:r>
                <a:rPr lang="en-US" sz="2800">
                  <a:solidFill>
                    <a:srgbClr val="000033"/>
                  </a:solidFill>
                </a:rPr>
                <a:t>S</a:t>
              </a:r>
              <a:r>
                <a:rPr lang="en-US" sz="2800" b="0" i="0">
                  <a:solidFill>
                    <a:srgbClr val="000033"/>
                  </a:solidFill>
                  <a:effectLst/>
                </a:rPr>
                <a:t>coping review to examine the current research</a:t>
              </a:r>
              <a:r>
                <a:rPr lang="en-US" sz="2800">
                  <a:solidFill>
                    <a:srgbClr val="000033"/>
                  </a:solidFill>
                </a:rPr>
                <a:t>.</a:t>
              </a:r>
              <a:endParaRPr lang="en-US" sz="2800" b="0" i="0">
                <a:solidFill>
                  <a:srgbClr val="000033"/>
                </a:solidFill>
                <a:effectLst/>
              </a:endParaRPr>
            </a:p>
          </p:txBody>
        </p:sp>
        <p:sp>
          <p:nvSpPr>
            <p:cNvPr id="8" name="Oval 7">
              <a:extLst>
                <a:ext uri="{FF2B5EF4-FFF2-40B4-BE49-F238E27FC236}">
                  <a16:creationId xmlns:a16="http://schemas.microsoft.com/office/drawing/2014/main" id="{2E00FA34-B6AC-ED8C-4C2D-F106C851FA52}"/>
                </a:ext>
              </a:extLst>
            </p:cNvPr>
            <p:cNvSpPr/>
            <p:nvPr/>
          </p:nvSpPr>
          <p:spPr>
            <a:xfrm>
              <a:off x="628650" y="3367363"/>
              <a:ext cx="914400" cy="9633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spc="5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11" name="TextBox 10">
              <a:extLst>
                <a:ext uri="{FF2B5EF4-FFF2-40B4-BE49-F238E27FC236}">
                  <a16:creationId xmlns:a16="http://schemas.microsoft.com/office/drawing/2014/main" id="{94DA8429-1E30-49EB-5663-1F4B861B2246}"/>
                </a:ext>
              </a:extLst>
            </p:cNvPr>
            <p:cNvSpPr txBox="1"/>
            <p:nvPr/>
          </p:nvSpPr>
          <p:spPr>
            <a:xfrm>
              <a:off x="1361662" y="3469593"/>
              <a:ext cx="10382415" cy="830997"/>
            </a:xfrm>
            <a:prstGeom prst="rect">
              <a:avLst/>
            </a:prstGeom>
            <a:noFill/>
          </p:spPr>
          <p:txBody>
            <a:bodyPr wrap="square">
              <a:spAutoFit/>
            </a:bodyPr>
            <a:lstStyle/>
            <a:p>
              <a:pPr lvl="1" fontAlgn="base"/>
              <a:r>
                <a:rPr lang="en-US" sz="2400">
                  <a:solidFill>
                    <a:srgbClr val="000033"/>
                  </a:solidFill>
                </a:rPr>
                <a:t>C</a:t>
              </a:r>
              <a:r>
                <a:rPr lang="en-US" sz="2400" b="0" i="0">
                  <a:solidFill>
                    <a:srgbClr val="000033"/>
                  </a:solidFill>
                  <a:effectLst/>
                </a:rPr>
                <a:t>onsultations with advisors with IDD and supporters to explore their experiences with ICT and the barriers identified in the review. </a:t>
              </a:r>
            </a:p>
          </p:txBody>
        </p:sp>
        <p:sp>
          <p:nvSpPr>
            <p:cNvPr id="7" name="Oval 6">
              <a:extLst>
                <a:ext uri="{FF2B5EF4-FFF2-40B4-BE49-F238E27FC236}">
                  <a16:creationId xmlns:a16="http://schemas.microsoft.com/office/drawing/2014/main" id="{7897C842-5144-3F7A-B544-46E56EF6E2EE}"/>
                </a:ext>
              </a:extLst>
            </p:cNvPr>
            <p:cNvSpPr/>
            <p:nvPr/>
          </p:nvSpPr>
          <p:spPr>
            <a:xfrm>
              <a:off x="628650" y="4644922"/>
              <a:ext cx="914400" cy="9633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spc="50">
                  <a:ln w="9525" cmpd="sng">
                    <a:solidFill>
                      <a:schemeClr val="accent1"/>
                    </a:solidFill>
                    <a:prstDash val="solid"/>
                  </a:ln>
                  <a:solidFill>
                    <a:srgbClr val="70AD47">
                      <a:tint val="1000"/>
                    </a:srgbClr>
                  </a:solidFill>
                  <a:effectLst>
                    <a:glow rad="38100">
                      <a:schemeClr val="accent1">
                        <a:alpha val="40000"/>
                      </a:schemeClr>
                    </a:glow>
                  </a:effectLst>
                </a:rPr>
                <a:t>3</a:t>
              </a:r>
            </a:p>
          </p:txBody>
        </p:sp>
        <p:sp>
          <p:nvSpPr>
            <p:cNvPr id="13" name="TextBox 12">
              <a:extLst>
                <a:ext uri="{FF2B5EF4-FFF2-40B4-BE49-F238E27FC236}">
                  <a16:creationId xmlns:a16="http://schemas.microsoft.com/office/drawing/2014/main" id="{5414A462-0CF5-1693-53C9-341AA2FDA09B}"/>
                </a:ext>
              </a:extLst>
            </p:cNvPr>
            <p:cNvSpPr txBox="1"/>
            <p:nvPr/>
          </p:nvSpPr>
          <p:spPr>
            <a:xfrm>
              <a:off x="1304510" y="4670098"/>
              <a:ext cx="10519080" cy="830997"/>
            </a:xfrm>
            <a:prstGeom prst="rect">
              <a:avLst/>
            </a:prstGeom>
            <a:noFill/>
          </p:spPr>
          <p:txBody>
            <a:bodyPr wrap="square">
              <a:spAutoFit/>
            </a:bodyPr>
            <a:lstStyle/>
            <a:p>
              <a:pPr lvl="1" fontAlgn="base"/>
              <a:r>
                <a:rPr lang="en-US" sz="2400">
                  <a:solidFill>
                    <a:srgbClr val="000033"/>
                  </a:solidFill>
                </a:rPr>
                <a:t>D</a:t>
              </a:r>
              <a:r>
                <a:rPr lang="en-US" sz="2400" b="0" i="0">
                  <a:solidFill>
                    <a:srgbClr val="000033"/>
                  </a:solidFill>
                  <a:effectLst/>
                </a:rPr>
                <a:t>evelop </a:t>
              </a:r>
              <a:r>
                <a:rPr lang="en-US" sz="2400">
                  <a:solidFill>
                    <a:srgbClr val="000033"/>
                  </a:solidFill>
                </a:rPr>
                <a:t>recommendations and decision tree </a:t>
              </a:r>
              <a:r>
                <a:rPr lang="en-US" sz="2400" b="0" i="0">
                  <a:solidFill>
                    <a:srgbClr val="000033"/>
                  </a:solidFill>
                  <a:effectLst/>
                </a:rPr>
                <a:t>to guide research and development in overcoming the barriers that people with IDD experience.</a:t>
              </a:r>
            </a:p>
          </p:txBody>
        </p:sp>
      </p:grpSp>
    </p:spTree>
    <p:extLst>
      <p:ext uri="{BB962C8B-B14F-4D97-AF65-F5344CB8AC3E}">
        <p14:creationId xmlns:p14="http://schemas.microsoft.com/office/powerpoint/2010/main" val="2726951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8000"/>
            <a:lum/>
          </a:blip>
          <a:srcRect/>
          <a:stretch>
            <a:fillRect l="-21000" r="-5000"/>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0D2A858-B43C-4650-ADF7-22ADDE34F4B8}"/>
              </a:ext>
            </a:extLst>
          </p:cNvPr>
          <p:cNvSpPr>
            <a:spLocks noGrp="1"/>
          </p:cNvSpPr>
          <p:nvPr>
            <p:ph sz="half" idx="4294967295"/>
          </p:nvPr>
        </p:nvSpPr>
        <p:spPr>
          <a:xfrm>
            <a:off x="760490" y="1328774"/>
            <a:ext cx="10772115" cy="4663871"/>
          </a:xfrm>
        </p:spPr>
        <p:txBody>
          <a:bodyPr>
            <a:normAutofit/>
          </a:bodyPr>
          <a:lstStyle/>
          <a:p>
            <a:pPr fontAlgn="base">
              <a:lnSpc>
                <a:spcPct val="100000"/>
              </a:lnSpc>
              <a:spcBef>
                <a:spcPts val="0"/>
              </a:spcBef>
            </a:pPr>
            <a:r>
              <a:rPr lang="en-CA" b="0" i="0" u="none" strike="noStrike">
                <a:effectLst/>
                <a:latin typeface="Lato" panose="020F0502020204030203" pitchFamily="34" charset="0"/>
              </a:rPr>
              <a:t>ID can be characterized by differences in both cognitive functioning (i.e., </a:t>
            </a:r>
            <a:r>
              <a:rPr lang="en-CA" b="0" i="0" u="none" strike="noStrike">
                <a:effectLst/>
              </a:rPr>
              <a:t>IQ below 70) and adaptative behaviour.</a:t>
            </a:r>
            <a:r>
              <a:rPr lang="en-CA" b="0" i="0">
                <a:effectLst/>
              </a:rPr>
              <a:t>​</a:t>
            </a:r>
          </a:p>
          <a:p>
            <a:pPr lvl="1" fontAlgn="base">
              <a:lnSpc>
                <a:spcPct val="100000"/>
              </a:lnSpc>
              <a:spcBef>
                <a:spcPts val="0"/>
              </a:spcBef>
              <a:buFont typeface="Wingdings" panose="05000000000000000000" pitchFamily="2" charset="2"/>
              <a:buChar char="Ø"/>
            </a:pPr>
            <a:r>
              <a:rPr lang="en-CA" sz="2600" b="0" i="0" u="none" strike="noStrike">
                <a:effectLst/>
              </a:rPr>
              <a:t>IDD is used to describe when an intellectual disability and other chronic disabilities are present</a:t>
            </a:r>
            <a:r>
              <a:rPr lang="en-CA" sz="2600" baseline="30000"/>
              <a:t>1 </a:t>
            </a:r>
            <a:endParaRPr lang="en-CA" sz="1100" b="0" i="0">
              <a:effectLst/>
              <a:latin typeface="Arial" panose="020B0604020202020204" pitchFamily="34" charset="0"/>
            </a:endParaRPr>
          </a:p>
          <a:p>
            <a:pPr marL="457200" indent="-457200">
              <a:lnSpc>
                <a:spcPct val="100000"/>
              </a:lnSpc>
              <a:spcBef>
                <a:spcPts val="0"/>
              </a:spcBef>
            </a:pPr>
            <a:r>
              <a:rPr lang="en-US"/>
              <a:t>IDD includes:</a:t>
            </a:r>
          </a:p>
          <a:p>
            <a:pPr marL="857250" lvl="1" indent="-457200">
              <a:lnSpc>
                <a:spcPct val="100000"/>
              </a:lnSpc>
              <a:spcBef>
                <a:spcPts val="0"/>
              </a:spcBef>
              <a:buFont typeface="Wingdings" panose="05000000000000000000" pitchFamily="2" charset="2"/>
              <a:buChar char="Ø"/>
            </a:pPr>
            <a:r>
              <a:rPr lang="en-US" sz="2600"/>
              <a:t>Intellectual disability</a:t>
            </a:r>
          </a:p>
          <a:p>
            <a:pPr marL="742950" lvl="1" indent="-342900">
              <a:lnSpc>
                <a:spcPct val="100000"/>
              </a:lnSpc>
              <a:spcBef>
                <a:spcPts val="0"/>
              </a:spcBef>
              <a:buFont typeface="Wingdings" panose="05000000000000000000" pitchFamily="2" charset="2"/>
              <a:buChar char="Ø"/>
            </a:pPr>
            <a:r>
              <a:rPr lang="en-US" sz="2600"/>
              <a:t> Autism spectrum disorder (ASD)</a:t>
            </a:r>
          </a:p>
          <a:p>
            <a:pPr marL="857250" lvl="1" indent="-457200">
              <a:lnSpc>
                <a:spcPct val="100000"/>
              </a:lnSpc>
              <a:spcBef>
                <a:spcPts val="0"/>
              </a:spcBef>
              <a:buFont typeface="Wingdings" panose="05000000000000000000" pitchFamily="2" charset="2"/>
              <a:buChar char="Ø"/>
            </a:pPr>
            <a:r>
              <a:rPr lang="en-US" sz="2600"/>
              <a:t>Fetal alcohol spectrum disorder (FASD) </a:t>
            </a:r>
          </a:p>
          <a:p>
            <a:pPr marL="857250" lvl="1" indent="-457200">
              <a:lnSpc>
                <a:spcPct val="100000"/>
              </a:lnSpc>
              <a:spcBef>
                <a:spcPts val="0"/>
              </a:spcBef>
              <a:buFont typeface="Wingdings" panose="05000000000000000000" pitchFamily="2" charset="2"/>
              <a:buChar char="Ø"/>
            </a:pPr>
            <a:r>
              <a:rPr lang="en-US" sz="2600"/>
              <a:t>Down Syndrome</a:t>
            </a:r>
          </a:p>
          <a:p>
            <a:pPr marL="857250" lvl="1" indent="-457200">
              <a:lnSpc>
                <a:spcPct val="100000"/>
              </a:lnSpc>
              <a:spcBef>
                <a:spcPts val="0"/>
              </a:spcBef>
              <a:buFont typeface="Wingdings" panose="05000000000000000000" pitchFamily="2" charset="2"/>
              <a:buChar char="Ø"/>
            </a:pPr>
            <a:r>
              <a:rPr lang="en-US" sz="2600"/>
              <a:t>Fragile X syndrome</a:t>
            </a:r>
            <a:r>
              <a:rPr lang="en-US" sz="2600" baseline="30000"/>
              <a:t>1,2</a:t>
            </a:r>
            <a:r>
              <a:rPr lang="en-US" sz="2600"/>
              <a:t> </a:t>
            </a:r>
          </a:p>
          <a:p>
            <a:pPr marL="0" indent="0">
              <a:buNone/>
            </a:pPr>
            <a:endParaRPr lang="en-US" sz="2200"/>
          </a:p>
        </p:txBody>
      </p:sp>
      <p:sp>
        <p:nvSpPr>
          <p:cNvPr id="4" name="Title 3">
            <a:extLst>
              <a:ext uri="{FF2B5EF4-FFF2-40B4-BE49-F238E27FC236}">
                <a16:creationId xmlns:a16="http://schemas.microsoft.com/office/drawing/2014/main" id="{FD15855F-DC2B-6BE7-ED22-1AEFC8A151C1}"/>
              </a:ext>
            </a:extLst>
          </p:cNvPr>
          <p:cNvSpPr txBox="1">
            <a:spLocks noGrp="1"/>
          </p:cNvSpPr>
          <p:nvPr>
            <p:ph type="title" idx="4294967295"/>
          </p:nvPr>
        </p:nvSpPr>
        <p:spPr>
          <a:xfrm>
            <a:off x="760490" y="96252"/>
            <a:ext cx="11581563"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302D79"/>
                </a:solidFill>
                <a:effectLst/>
                <a:uLnTx/>
                <a:uFillTx/>
                <a:latin typeface="+mj-lt"/>
                <a:ea typeface="+mn-ea"/>
                <a:cs typeface="+mn-cs"/>
              </a:rPr>
              <a:t>What is an Intellectual &amp; Developmental Disability (IDD)?</a:t>
            </a:r>
            <a:endParaRPr kumimoji="0" lang="en-CA" sz="4000" b="0" i="0" u="none" strike="noStrike" kern="1200" cap="none" spc="0" normalizeH="0" baseline="0" noProof="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30CADC93-DC89-5645-6572-10FB5AC7850C}"/>
              </a:ext>
            </a:extLst>
          </p:cNvPr>
          <p:cNvSpPr txBox="1"/>
          <p:nvPr/>
        </p:nvSpPr>
        <p:spPr>
          <a:xfrm>
            <a:off x="-313899" y="6211669"/>
            <a:ext cx="4810836" cy="646331"/>
          </a:xfrm>
          <a:prstGeom prst="rect">
            <a:avLst/>
          </a:prstGeom>
          <a:noFill/>
        </p:spPr>
        <p:txBody>
          <a:bodyPr wrap="square">
            <a:spAutoFit/>
          </a:bodyPr>
          <a:lstStyle/>
          <a:p>
            <a:pPr lvl="1" fontAlgn="base">
              <a:lnSpc>
                <a:spcPct val="100000"/>
              </a:lnSpc>
              <a:spcBef>
                <a:spcPts val="0"/>
              </a:spcBef>
            </a:pPr>
            <a:r>
              <a:rPr lang="en-CA" sz="1800" b="0" i="0" u="none" strike="noStrike" baseline="30000">
                <a:effectLst/>
              </a:rPr>
              <a:t>1 </a:t>
            </a:r>
            <a:r>
              <a:rPr lang="en-CA" sz="1800" b="0" i="0" u="none" strike="noStrike">
                <a:effectLst/>
              </a:rPr>
              <a:t>Office of Communications, 2021</a:t>
            </a:r>
          </a:p>
          <a:p>
            <a:pPr lvl="1" fontAlgn="base">
              <a:lnSpc>
                <a:spcPct val="100000"/>
              </a:lnSpc>
              <a:spcBef>
                <a:spcPts val="0"/>
              </a:spcBef>
            </a:pPr>
            <a:r>
              <a:rPr lang="en-CA" sz="1800" b="0" i="0" u="none" strike="noStrike" baseline="30000">
                <a:effectLst/>
              </a:rPr>
              <a:t>2</a:t>
            </a:r>
            <a:r>
              <a:rPr lang="en-CA" sz="1800" b="0" i="0" u="none" strike="noStrike">
                <a:effectLst/>
              </a:rPr>
              <a:t> </a:t>
            </a:r>
            <a:r>
              <a:rPr lang="en-US" sz="1800"/>
              <a:t>Lunsky &amp; Lake, 2019</a:t>
            </a:r>
            <a:endParaRPr lang="en-CA" sz="1800" b="0" i="0" u="none" strike="noStrike">
              <a:effectLst/>
            </a:endParaRPr>
          </a:p>
        </p:txBody>
      </p:sp>
    </p:spTree>
    <p:extLst>
      <p:ext uri="{BB962C8B-B14F-4D97-AF65-F5344CB8AC3E}">
        <p14:creationId xmlns:p14="http://schemas.microsoft.com/office/powerpoint/2010/main" val="2686440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2A9A-0475-4F31-909F-5FF85D6BC880}"/>
              </a:ext>
            </a:extLst>
          </p:cNvPr>
          <p:cNvSpPr>
            <a:spLocks noGrp="1"/>
          </p:cNvSpPr>
          <p:nvPr>
            <p:ph type="title"/>
          </p:nvPr>
        </p:nvSpPr>
        <p:spPr>
          <a:xfrm>
            <a:off x="1338965" y="860078"/>
            <a:ext cx="9020175" cy="3418829"/>
          </a:xfrm>
        </p:spPr>
        <p:txBody>
          <a:bodyPr>
            <a:noAutofit/>
          </a:bodyPr>
          <a:lstStyle/>
          <a:p>
            <a:pPr>
              <a:lnSpc>
                <a:spcPct val="100000"/>
              </a:lnSpc>
            </a:pPr>
            <a:r>
              <a:rPr lang="en-US" sz="11000" spc="-1000"/>
              <a:t>First Objective</a:t>
            </a:r>
          </a:p>
        </p:txBody>
      </p:sp>
      <p:sp>
        <p:nvSpPr>
          <p:cNvPr id="4" name="Rectangle 3">
            <a:extLst>
              <a:ext uri="{FF2B5EF4-FFF2-40B4-BE49-F238E27FC236}">
                <a16:creationId xmlns:a16="http://schemas.microsoft.com/office/drawing/2014/main" id="{BE401569-1068-4030-8963-71D58E3674BA}"/>
              </a:ext>
            </a:extLst>
          </p:cNvPr>
          <p:cNvSpPr/>
          <p:nvPr/>
        </p:nvSpPr>
        <p:spPr>
          <a:xfrm>
            <a:off x="3580696" y="4506411"/>
            <a:ext cx="5030608" cy="707886"/>
          </a:xfrm>
          <a:prstGeom prst="rect">
            <a:avLst/>
          </a:prstGeom>
        </p:spPr>
        <p:txBody>
          <a:bodyPr wrap="square">
            <a:spAutoFit/>
          </a:bodyPr>
          <a:lstStyle/>
          <a:p>
            <a:pPr algn="ctr"/>
            <a:r>
              <a:rPr lang="en-US" sz="6000" b="1" baseline="30000">
                <a:solidFill>
                  <a:srgbClr val="302E79"/>
                </a:solidFill>
                <a:latin typeface="Montserrat" panose="00000500000000000000" pitchFamily="50" charset="0"/>
              </a:rPr>
              <a:t>Scoping Review</a:t>
            </a:r>
          </a:p>
        </p:txBody>
      </p:sp>
    </p:spTree>
    <p:extLst>
      <p:ext uri="{BB962C8B-B14F-4D97-AF65-F5344CB8AC3E}">
        <p14:creationId xmlns:p14="http://schemas.microsoft.com/office/powerpoint/2010/main" val="3942527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81&quot;&gt;&lt;object type=&quot;3&quot; unique_id=&quot;10082&quot;&gt;&lt;property id=&quot;20148&quot; value=&quot;5&quot;/&gt;&lt;property id=&quot;20300&quot; value=&quot;Slide 1&quot;/&gt;&lt;property id=&quot;20307&quot; value=&quot;257&quot;/&gt;&lt;/object&gt;&lt;object type=&quot;3&quot; unique_id=&quot;10083&quot;&gt;&lt;property id=&quot;20148&quot; value=&quot;5&quot;/&gt;&lt;property id=&quot;20300&quot; value=&quot;Slide 3&quot;/&gt;&lt;property id=&quot;20307&quot; value=&quot;258&quot;/&gt;&lt;/object&gt;&lt;object type=&quot;3&quot; unique_id=&quot;10084&quot;&gt;&lt;property id=&quot;20148&quot; value=&quot;5&quot;/&gt;&lt;property id=&quot;20300&quot; value=&quot;Slide 4&quot;/&gt;&lt;property id=&quot;20307&quot; value=&quot;260&quot;/&gt;&lt;/object&gt;&lt;object type=&quot;3&quot; unique_id=&quot;10085&quot;&gt;&lt;property id=&quot;20148&quot; value=&quot;5&quot;/&gt;&lt;property id=&quot;20300&quot; value=&quot;Slide 5&quot;/&gt;&lt;property id=&quot;20307&quot; value=&quot;261&quot;/&gt;&lt;/object&gt;&lt;object type=&quot;3&quot; unique_id=&quot;10086&quot;&gt;&lt;property id=&quot;20148&quot; value=&quot;5&quot;/&gt;&lt;property id=&quot;20300&quot; value=&quot;Slide 6&quot;/&gt;&lt;property id=&quot;20307&quot; value=&quot;262&quot;/&gt;&lt;/object&gt;&lt;object type=&quot;3&quot; unique_id=&quot;10129&quot;&gt;&lt;property id=&quot;20148&quot; value=&quot;5&quot;/&gt;&lt;property id=&quot;20300&quot; value=&quot;Slide 2&quot;/&gt;&lt;property id=&quot;20307&quot; value=&quot;263&quot;/&gt;&lt;/object&gt;&lt;/object&gt;&lt;object type=&quot;8&quot; unique_id=&quot;10093&quot;&gt;&lt;/object&gt;&lt;/object&gt;&lt;/database&gt;"/>
  <p:tag name="SECTOMILLISECCONVERTED" val="1"/>
</p:tagLst>
</file>

<file path=ppt/theme/theme1.xml><?xml version="1.0" encoding="utf-8"?>
<a:theme xmlns:a="http://schemas.openxmlformats.org/drawingml/2006/main" name="Office Theme">
  <a:themeElements>
    <a:clrScheme name="Surrey Place Colour Pallet">
      <a:dk1>
        <a:srgbClr val="181818"/>
      </a:dk1>
      <a:lt1>
        <a:srgbClr val="FFFFFF"/>
      </a:lt1>
      <a:dk2>
        <a:srgbClr val="302F79"/>
      </a:dk2>
      <a:lt2>
        <a:srgbClr val="F2F2F2"/>
      </a:lt2>
      <a:accent1>
        <a:srgbClr val="302F79"/>
      </a:accent1>
      <a:accent2>
        <a:srgbClr val="8BAF3C"/>
      </a:accent2>
      <a:accent3>
        <a:srgbClr val="53C1B2"/>
      </a:accent3>
      <a:accent4>
        <a:srgbClr val="51B3FB"/>
      </a:accent4>
      <a:accent5>
        <a:srgbClr val="FFBF3F"/>
      </a:accent5>
      <a:accent6>
        <a:srgbClr val="9C2480"/>
      </a:accent6>
      <a:hlink>
        <a:srgbClr val="D62056"/>
      </a:hlink>
      <a:folHlink>
        <a:srgbClr val="9C2480"/>
      </a:folHlink>
    </a:clrScheme>
    <a:fontScheme name="Surrey Place Fonts">
      <a:majorFont>
        <a:latin typeface="Montserrat ExtraBold"/>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 SP.potx  -  AutoRecovered" id="{95C2C2AC-EC34-4409-BBF3-65F17DF37167}" vid="{C1B0B257-A34E-4A6C-B238-19AFBC407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a894fd-1941-44d5-8040-5c882ec2fda7">
      <Terms xmlns="http://schemas.microsoft.com/office/infopath/2007/PartnerControls"/>
    </lcf76f155ced4ddcb4097134ff3c332f>
    <TaxCatchAll xmlns="d65da990-310d-4069-a592-4609ce4984e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D759DCF026D44A98329D3B420E9C7" ma:contentTypeVersion="16" ma:contentTypeDescription="Create a new document." ma:contentTypeScope="" ma:versionID="d8a4f6a6a15887571626e6c7aa386b67">
  <xsd:schema xmlns:xsd="http://www.w3.org/2001/XMLSchema" xmlns:xs="http://www.w3.org/2001/XMLSchema" xmlns:p="http://schemas.microsoft.com/office/2006/metadata/properties" xmlns:ns2="b1a894fd-1941-44d5-8040-5c882ec2fda7" xmlns:ns3="d65da990-310d-4069-a592-4609ce4984e5" targetNamespace="http://schemas.microsoft.com/office/2006/metadata/properties" ma:root="true" ma:fieldsID="3981a12af56f8eb65a0a9bcb5d2c515d" ns2:_="" ns3:_="">
    <xsd:import namespace="b1a894fd-1941-44d5-8040-5c882ec2fda7"/>
    <xsd:import namespace="d65da990-310d-4069-a592-4609ce4984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894fd-1941-44d5-8040-5c882ec2fd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8f76747-b53d-44da-b125-f8708cccd3f2" ma:termSetId="09814cd3-568e-fe90-9814-8d621ff8fb84" ma:anchorId="fba54fb3-c3e1-fe81-a776-ca4b69148c4d" ma:open="true" ma:isKeyword="false">
      <xsd:complexType>
        <xsd:sequence>
          <xsd:element ref="pc:Terms" minOccurs="0" maxOccurs="1"/>
        </xsd:sequence>
      </xsd:complex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5da990-310d-4069-a592-4609ce4984e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6824263-8e82-4ca6-8bb3-bd3f5d4e392e}" ma:internalName="TaxCatchAll" ma:showField="CatchAllData" ma:web="d65da990-310d-4069-a592-4609ce4984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4CFB7F-4D02-4E8C-BFB3-E8D030AEBDFA}">
  <ds:schemaRefs>
    <ds:schemaRef ds:uri="http://www.w3.org/XML/1998/namespace"/>
    <ds:schemaRef ds:uri="http://purl.org/dc/terms/"/>
    <ds:schemaRef ds:uri="b1a894fd-1941-44d5-8040-5c882ec2fda7"/>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d65da990-310d-4069-a592-4609ce4984e5"/>
    <ds:schemaRef ds:uri="http://purl.org/dc/dcmitype/"/>
  </ds:schemaRefs>
</ds:datastoreItem>
</file>

<file path=customXml/itemProps2.xml><?xml version="1.0" encoding="utf-8"?>
<ds:datastoreItem xmlns:ds="http://schemas.openxmlformats.org/officeDocument/2006/customXml" ds:itemID="{AEAABF3B-D602-4293-8D2C-48FEEC6A5C7D}">
  <ds:schemaRefs>
    <ds:schemaRef ds:uri="b1a894fd-1941-44d5-8040-5c882ec2fda7"/>
    <ds:schemaRef ds:uri="d65da990-310d-4069-a592-4609ce4984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436D2A-3D86-4700-8208-25460175C5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TotalTime>
  <Words>5654</Words>
  <Application>Microsoft Office PowerPoint</Application>
  <PresentationFormat>Widescreen</PresentationFormat>
  <Paragraphs>625</Paragraphs>
  <Slides>66</Slides>
  <Notes>42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MS UI Gothic</vt:lpstr>
      <vt:lpstr>Arial</vt:lpstr>
      <vt:lpstr>Baguet Script</vt:lpstr>
      <vt:lpstr>Calibri</vt:lpstr>
      <vt:lpstr>Fave Script Bold Pro</vt:lpstr>
      <vt:lpstr>Lato</vt:lpstr>
      <vt:lpstr>Montserrat</vt:lpstr>
      <vt:lpstr>Montserrat ExtraBold</vt:lpstr>
      <vt:lpstr>Montserrat SemiBold</vt:lpstr>
      <vt:lpstr>Segoe UI</vt:lpstr>
      <vt:lpstr>Symbol</vt:lpstr>
      <vt:lpstr>Webdings</vt:lpstr>
      <vt:lpstr>Wingdings</vt:lpstr>
      <vt:lpstr>Wingdings 3</vt:lpstr>
      <vt:lpstr>Wingdings,Sans-Serif</vt:lpstr>
      <vt:lpstr>Office Theme</vt:lpstr>
      <vt:lpstr>Accessibility of Digital Information and Technology for People with Intellectual and Developmental Disabilities (IDD)</vt:lpstr>
      <vt:lpstr>Presenters and Authors</vt:lpstr>
      <vt:lpstr>Acknowledgements</vt:lpstr>
      <vt:lpstr>Recommendations</vt:lpstr>
      <vt:lpstr>Decision Tree</vt:lpstr>
      <vt:lpstr>Project Purpose</vt:lpstr>
      <vt:lpstr>Project Objectives</vt:lpstr>
      <vt:lpstr>What is an Intellectual &amp; Developmental Disability (IDD)?</vt:lpstr>
      <vt:lpstr>First Objective</vt:lpstr>
      <vt:lpstr>Scoping Review: Purpose</vt:lpstr>
      <vt:lpstr>Scoping Review: Inclusion Criteria</vt:lpstr>
      <vt:lpstr>Scoping Review: Results Overview</vt:lpstr>
      <vt:lpstr>Scoping Review: Barriers 1 and 2</vt:lpstr>
      <vt:lpstr>Scoping Review: Barriers 3 and 4</vt:lpstr>
      <vt:lpstr>Scoping Review: Barrier 5</vt:lpstr>
      <vt:lpstr>Scoping Review: Barriers 6 and 7</vt:lpstr>
      <vt:lpstr>Second Objective</vt:lpstr>
      <vt:lpstr>Consultations: Recruitment</vt:lpstr>
      <vt:lpstr>Consultations: Participants</vt:lpstr>
      <vt:lpstr>Consultations: Study Design</vt:lpstr>
      <vt:lpstr>Consultations: Meeting Structure</vt:lpstr>
      <vt:lpstr>Consultations: Data Analysis</vt:lpstr>
      <vt:lpstr>Consultations: First Phase Results</vt:lpstr>
      <vt:lpstr>Consultations: First Phase Results 1</vt:lpstr>
      <vt:lpstr>Consultations: First Phase Results 2</vt:lpstr>
      <vt:lpstr>Consultations: Second Phase Results </vt:lpstr>
      <vt:lpstr>Most Prevalent Barriers 1 &amp; 2:</vt:lpstr>
      <vt:lpstr>Most Prevalent Barriers 3 &amp; 4:</vt:lpstr>
      <vt:lpstr>Most Prevalent Barriers 5 &amp; 6:</vt:lpstr>
      <vt:lpstr>Consultations: Third Phase Results</vt:lpstr>
      <vt:lpstr>Consultations: Third Phase Results 1</vt:lpstr>
      <vt:lpstr>Consultations: Third Phase Results 2</vt:lpstr>
      <vt:lpstr>Consultations: Third Phase Results 3</vt:lpstr>
      <vt:lpstr>Discussion</vt:lpstr>
      <vt:lpstr>Third Objective</vt:lpstr>
      <vt:lpstr>Recommendations Overview</vt:lpstr>
      <vt:lpstr>Recommendation 1</vt:lpstr>
      <vt:lpstr>Recommendation 2</vt:lpstr>
      <vt:lpstr>Recommendation 3</vt:lpstr>
      <vt:lpstr>Decision Tree Overview</vt:lpstr>
      <vt:lpstr>Part 1: Content-Related Barriers</vt:lpstr>
      <vt:lpstr>Formatting Issues</vt:lpstr>
      <vt:lpstr>Formatting Issues:  Text Spacing &amp; Font Size</vt:lpstr>
      <vt:lpstr>Formatting Issues: Control Text/BG Colour &amp; Other Formats</vt:lpstr>
      <vt:lpstr>Site Organization Issues</vt:lpstr>
      <vt:lpstr>Site Organization Issues: Visual Cues &amp; Menu Structure</vt:lpstr>
      <vt:lpstr>Site Organization Issues: Clear Links &amp; Title Pages</vt:lpstr>
      <vt:lpstr>Site Organization Issues: Consistency </vt:lpstr>
      <vt:lpstr>Understandability Issue</vt:lpstr>
      <vt:lpstr>Understandability Issue: Jargon &amp; Complex Sentences</vt:lpstr>
      <vt:lpstr>Understandability Issue: Input Types &amp; Pronunciation Support</vt:lpstr>
      <vt:lpstr>Part 2: Technology-Related Barriers</vt:lpstr>
      <vt:lpstr>Software Updates &amp; Device Setup Challenges</vt:lpstr>
      <vt:lpstr> Software Updates: Distracting Content &amp; Clarity of Language</vt:lpstr>
      <vt:lpstr>Software Updates: Notifications &amp; Summaries</vt:lpstr>
      <vt:lpstr>Text Based Input Challenges</vt:lpstr>
      <vt:lpstr>Text Inputs: Error Prevention Support &amp; Context-Sensitive Help</vt:lpstr>
      <vt:lpstr>Text Inputs: Multi-Word Phrases</vt:lpstr>
      <vt:lpstr>Troubleshooting: Different Approaches</vt:lpstr>
      <vt:lpstr>Troubleshooting: Less Independence</vt:lpstr>
      <vt:lpstr>Troubleshooting: Independent Users</vt:lpstr>
      <vt:lpstr>Decision Tree: Next Steps</vt:lpstr>
      <vt:lpstr>Summary</vt:lpstr>
      <vt:lpstr>Questions?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Demi</dc:creator>
  <cp:lastModifiedBy>Carolyn Elias</cp:lastModifiedBy>
  <cp:revision>3</cp:revision>
  <dcterms:created xsi:type="dcterms:W3CDTF">2021-03-11T19:51:36Z</dcterms:created>
  <dcterms:modified xsi:type="dcterms:W3CDTF">2023-11-07T21:40:38Z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0x010100689D759DCF026D44A98329D3B420E9C7</vt:lpwstr>
  </property>
  <property fmtid="{D5CDD505-2E9C-101B-9397-08002B2CF9AE}" pid="3" name="MediaServiceImageTags">
    <vt:lpwstr/>
  </property>
</Properties>
</file>