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7" r:id="rId3"/>
    <p:sldId id="277" r:id="rId4"/>
    <p:sldId id="279" r:id="rId5"/>
    <p:sldId id="280" r:id="rId6"/>
    <p:sldId id="298" r:id="rId7"/>
    <p:sldId id="283" r:id="rId8"/>
    <p:sldId id="284" r:id="rId9"/>
    <p:sldId id="285" r:id="rId10"/>
    <p:sldId id="288" r:id="rId11"/>
    <p:sldId id="289" r:id="rId12"/>
    <p:sldId id="294" r:id="rId13"/>
    <p:sldId id="290" r:id="rId14"/>
    <p:sldId id="297" r:id="rId15"/>
    <p:sldId id="296" r:id="rId16"/>
    <p:sldId id="291" r:id="rId17"/>
    <p:sldId id="295" r:id="rId18"/>
    <p:sldId id="300" r:id="rId19"/>
    <p:sldId id="299" r:id="rId20"/>
    <p:sldId id="301" r:id="rId21"/>
    <p:sldId id="302" r:id="rId22"/>
    <p:sldId id="303" r:id="rId23"/>
    <p:sldId id="30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DC3236-A2E6-45FF-95D7-37437379621F}" v="26" dt="2023-03-16T14:11:03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20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ran Khan" userId="4c4714a4eea48e91" providerId="LiveId" clId="{4ADC3236-A2E6-45FF-95D7-37437379621F}"/>
    <pc:docChg chg="undo custSel addSld delSld modSld">
      <pc:chgData name="Kamran Khan" userId="4c4714a4eea48e91" providerId="LiveId" clId="{4ADC3236-A2E6-45FF-95D7-37437379621F}" dt="2023-03-16T14:12:40.835" v="962" actId="1076"/>
      <pc:docMkLst>
        <pc:docMk/>
      </pc:docMkLst>
      <pc:sldChg chg="addSp delSp modSp mod">
        <pc:chgData name="Kamran Khan" userId="4c4714a4eea48e91" providerId="LiveId" clId="{4ADC3236-A2E6-45FF-95D7-37437379621F}" dt="2023-03-16T04:58:03.754" v="664" actId="1076"/>
        <pc:sldMkLst>
          <pc:docMk/>
          <pc:sldMk cId="3080061455" sldId="256"/>
        </pc:sldMkLst>
        <pc:spChg chg="mod">
          <ac:chgData name="Kamran Khan" userId="4c4714a4eea48e91" providerId="LiveId" clId="{4ADC3236-A2E6-45FF-95D7-37437379621F}" dt="2023-03-16T04:57:49.990" v="663" actId="1076"/>
          <ac:spMkLst>
            <pc:docMk/>
            <pc:sldMk cId="3080061455" sldId="256"/>
            <ac:spMk id="2" creationId="{0ECCC70D-0ED9-44A7-B690-EEE67E5298DB}"/>
          </ac:spMkLst>
        </pc:spChg>
        <pc:picChg chg="add del mod">
          <ac:chgData name="Kamran Khan" userId="4c4714a4eea48e91" providerId="LiveId" clId="{4ADC3236-A2E6-45FF-95D7-37437379621F}" dt="2023-03-16T04:50:39.324" v="384" actId="478"/>
          <ac:picMkLst>
            <pc:docMk/>
            <pc:sldMk cId="3080061455" sldId="256"/>
            <ac:picMk id="4" creationId="{96BDB707-C9B5-BAAC-AA7A-220C0893204F}"/>
          </ac:picMkLst>
        </pc:picChg>
        <pc:picChg chg="add del mod">
          <ac:chgData name="Kamran Khan" userId="4c4714a4eea48e91" providerId="LiveId" clId="{4ADC3236-A2E6-45FF-95D7-37437379621F}" dt="2023-03-16T04:50:53.910" v="390" actId="478"/>
          <ac:picMkLst>
            <pc:docMk/>
            <pc:sldMk cId="3080061455" sldId="256"/>
            <ac:picMk id="6" creationId="{462BEF92-6B29-1476-D915-056F8A25FCD8}"/>
          </ac:picMkLst>
        </pc:picChg>
        <pc:picChg chg="del">
          <ac:chgData name="Kamran Khan" userId="4c4714a4eea48e91" providerId="LiveId" clId="{4ADC3236-A2E6-45FF-95D7-37437379621F}" dt="2023-03-16T04:48:46.141" v="378" actId="478"/>
          <ac:picMkLst>
            <pc:docMk/>
            <pc:sldMk cId="3080061455" sldId="256"/>
            <ac:picMk id="8" creationId="{9A3CE0B3-0CC0-476F-B92B-FC8A3D38BD8B}"/>
          </ac:picMkLst>
        </pc:picChg>
        <pc:picChg chg="add del mod">
          <ac:chgData name="Kamran Khan" userId="4c4714a4eea48e91" providerId="LiveId" clId="{4ADC3236-A2E6-45FF-95D7-37437379621F}" dt="2023-03-16T04:56:43.456" v="584" actId="478"/>
          <ac:picMkLst>
            <pc:docMk/>
            <pc:sldMk cId="3080061455" sldId="256"/>
            <ac:picMk id="9" creationId="{269C12DB-B732-200B-AEF0-BD512BAD1633}"/>
          </ac:picMkLst>
        </pc:picChg>
        <pc:picChg chg="add mod">
          <ac:chgData name="Kamran Khan" userId="4c4714a4eea48e91" providerId="LiveId" clId="{4ADC3236-A2E6-45FF-95D7-37437379621F}" dt="2023-03-16T04:58:03.754" v="664" actId="1076"/>
          <ac:picMkLst>
            <pc:docMk/>
            <pc:sldMk cId="3080061455" sldId="256"/>
            <ac:picMk id="11" creationId="{15FB2EB6-7290-66ED-3BE9-717D8A8ED7BB}"/>
          </ac:picMkLst>
        </pc:picChg>
      </pc:sldChg>
      <pc:sldChg chg="addSp delSp modSp mod">
        <pc:chgData name="Kamran Khan" userId="4c4714a4eea48e91" providerId="LiveId" clId="{4ADC3236-A2E6-45FF-95D7-37437379621F}" dt="2023-03-16T05:04:48.734" v="745" actId="20577"/>
        <pc:sldMkLst>
          <pc:docMk/>
          <pc:sldMk cId="952080415" sldId="277"/>
        </pc:sldMkLst>
        <pc:spChg chg="mod">
          <ac:chgData name="Kamran Khan" userId="4c4714a4eea48e91" providerId="LiveId" clId="{4ADC3236-A2E6-45FF-95D7-37437379621F}" dt="2023-03-16T05:04:48.734" v="745" actId="20577"/>
          <ac:spMkLst>
            <pc:docMk/>
            <pc:sldMk cId="952080415" sldId="277"/>
            <ac:spMk id="18" creationId="{AF5FC2F6-7A3C-4397-AA28-60A881065036}"/>
          </ac:spMkLst>
        </pc:spChg>
        <pc:picChg chg="mod">
          <ac:chgData name="Kamran Khan" userId="4c4714a4eea48e91" providerId="LiveId" clId="{4ADC3236-A2E6-45FF-95D7-37437379621F}" dt="2023-03-16T04:58:50.658" v="709" actId="1036"/>
          <ac:picMkLst>
            <pc:docMk/>
            <pc:sldMk cId="952080415" sldId="277"/>
            <ac:picMk id="3" creationId="{DDB79B7E-4C03-6CF9-AAB6-080A275232D0}"/>
          </ac:picMkLst>
        </pc:picChg>
        <pc:picChg chg="add mod">
          <ac:chgData name="Kamran Khan" userId="4c4714a4eea48e91" providerId="LiveId" clId="{4ADC3236-A2E6-45FF-95D7-37437379621F}" dt="2023-03-16T05:04:43.407" v="744" actId="1076"/>
          <ac:picMkLst>
            <pc:docMk/>
            <pc:sldMk cId="952080415" sldId="277"/>
            <ac:picMk id="4" creationId="{B412817C-72AD-58BE-4D02-BF24F247A93E}"/>
          </ac:picMkLst>
        </pc:picChg>
        <pc:picChg chg="mod">
          <ac:chgData name="Kamran Khan" userId="4c4714a4eea48e91" providerId="LiveId" clId="{4ADC3236-A2E6-45FF-95D7-37437379621F}" dt="2023-03-16T05:04:03.673" v="738" actId="14100"/>
          <ac:picMkLst>
            <pc:docMk/>
            <pc:sldMk cId="952080415" sldId="277"/>
            <ac:picMk id="6" creationId="{0FE6C30E-B0FC-4A18-A0E3-DA790BFD2795}"/>
          </ac:picMkLst>
        </pc:picChg>
        <pc:picChg chg="add mod">
          <ac:chgData name="Kamran Khan" userId="4c4714a4eea48e91" providerId="LiveId" clId="{4ADC3236-A2E6-45FF-95D7-37437379621F}" dt="2023-03-16T05:04:38.762" v="743" actId="1076"/>
          <ac:picMkLst>
            <pc:docMk/>
            <pc:sldMk cId="952080415" sldId="277"/>
            <ac:picMk id="7" creationId="{923FB598-ED0A-F772-AC0B-360B8D993D7A}"/>
          </ac:picMkLst>
        </pc:picChg>
        <pc:picChg chg="mod">
          <ac:chgData name="Kamran Khan" userId="4c4714a4eea48e91" providerId="LiveId" clId="{4ADC3236-A2E6-45FF-95D7-37437379621F}" dt="2023-03-16T05:04:09.764" v="739" actId="14100"/>
          <ac:picMkLst>
            <pc:docMk/>
            <pc:sldMk cId="952080415" sldId="277"/>
            <ac:picMk id="8" creationId="{2F5FF880-9D1A-C858-147E-707A7D80F770}"/>
          </ac:picMkLst>
        </pc:picChg>
        <pc:picChg chg="mod">
          <ac:chgData name="Kamran Khan" userId="4c4714a4eea48e91" providerId="LiveId" clId="{4ADC3236-A2E6-45FF-95D7-37437379621F}" dt="2023-03-16T05:04:23.723" v="741" actId="1076"/>
          <ac:picMkLst>
            <pc:docMk/>
            <pc:sldMk cId="952080415" sldId="277"/>
            <ac:picMk id="15" creationId="{F4C1D551-7811-405A-B479-40A6CFF7560F}"/>
          </ac:picMkLst>
        </pc:picChg>
        <pc:picChg chg="mod">
          <ac:chgData name="Kamran Khan" userId="4c4714a4eea48e91" providerId="LiveId" clId="{4ADC3236-A2E6-45FF-95D7-37437379621F}" dt="2023-03-16T05:04:26.960" v="742" actId="1076"/>
          <ac:picMkLst>
            <pc:docMk/>
            <pc:sldMk cId="952080415" sldId="277"/>
            <ac:picMk id="17" creationId="{EF54F45E-9670-448A-AC58-D4B33C1FEEE8}"/>
          </ac:picMkLst>
        </pc:picChg>
        <pc:picChg chg="del mod">
          <ac:chgData name="Kamran Khan" userId="4c4714a4eea48e91" providerId="LiveId" clId="{4ADC3236-A2E6-45FF-95D7-37437379621F}" dt="2023-03-16T05:04:17.336" v="740" actId="478"/>
          <ac:picMkLst>
            <pc:docMk/>
            <pc:sldMk cId="952080415" sldId="277"/>
            <ac:picMk id="19" creationId="{CF0188E2-8530-4E9E-B2F5-C97437DD7A39}"/>
          </ac:picMkLst>
        </pc:picChg>
        <pc:picChg chg="del">
          <ac:chgData name="Kamran Khan" userId="4c4714a4eea48e91" providerId="LiveId" clId="{4ADC3236-A2E6-45FF-95D7-37437379621F}" dt="2023-03-16T04:58:42.423" v="686" actId="478"/>
          <ac:picMkLst>
            <pc:docMk/>
            <pc:sldMk cId="952080415" sldId="277"/>
            <ac:picMk id="21" creationId="{F11E4B39-916C-46FD-ADED-CE1EAAD27284}"/>
          </ac:picMkLst>
        </pc:picChg>
        <pc:picChg chg="mod">
          <ac:chgData name="Kamran Khan" userId="4c4714a4eea48e91" providerId="LiveId" clId="{4ADC3236-A2E6-45FF-95D7-37437379621F}" dt="2023-03-16T05:03:41.076" v="735" actId="1076"/>
          <ac:picMkLst>
            <pc:docMk/>
            <pc:sldMk cId="952080415" sldId="277"/>
            <ac:picMk id="25" creationId="{0658A248-48DD-437F-B5A4-723778753709}"/>
          </ac:picMkLst>
        </pc:picChg>
      </pc:sldChg>
      <pc:sldChg chg="modSp mod">
        <pc:chgData name="Kamran Khan" userId="4c4714a4eea48e91" providerId="LiveId" clId="{4ADC3236-A2E6-45FF-95D7-37437379621F}" dt="2023-03-16T04:58:14.828" v="672" actId="20577"/>
        <pc:sldMkLst>
          <pc:docMk/>
          <pc:sldMk cId="3369877669" sldId="287"/>
        </pc:sldMkLst>
        <pc:spChg chg="mod">
          <ac:chgData name="Kamran Khan" userId="4c4714a4eea48e91" providerId="LiveId" clId="{4ADC3236-A2E6-45FF-95D7-37437379621F}" dt="2023-03-16T04:58:14.828" v="672" actId="20577"/>
          <ac:spMkLst>
            <pc:docMk/>
            <pc:sldMk cId="3369877669" sldId="287"/>
            <ac:spMk id="3" creationId="{9A8FF468-C410-4A53-AAC6-79C21145CC90}"/>
          </ac:spMkLst>
        </pc:spChg>
      </pc:sldChg>
      <pc:sldChg chg="new del">
        <pc:chgData name="Kamran Khan" userId="4c4714a4eea48e91" providerId="LiveId" clId="{4ADC3236-A2E6-45FF-95D7-37437379621F}" dt="2023-03-15T23:10:48.556" v="12" actId="47"/>
        <pc:sldMkLst>
          <pc:docMk/>
          <pc:sldMk cId="79613654" sldId="298"/>
        </pc:sldMkLst>
      </pc:sldChg>
      <pc:sldChg chg="addSp delSp modSp add mod">
        <pc:chgData name="Kamran Khan" userId="4c4714a4eea48e91" providerId="LiveId" clId="{4ADC3236-A2E6-45FF-95D7-37437379621F}" dt="2023-03-15T23:21:37.258" v="104" actId="1035"/>
        <pc:sldMkLst>
          <pc:docMk/>
          <pc:sldMk cId="2710770803" sldId="298"/>
        </pc:sldMkLst>
        <pc:spChg chg="del">
          <ac:chgData name="Kamran Khan" userId="4c4714a4eea48e91" providerId="LiveId" clId="{4ADC3236-A2E6-45FF-95D7-37437379621F}" dt="2023-03-15T23:11:00.911" v="16" actId="478"/>
          <ac:spMkLst>
            <pc:docMk/>
            <pc:sldMk cId="2710770803" sldId="298"/>
            <ac:spMk id="7" creationId="{8A3252D7-2CE4-4A4B-ADA5-E697856CE405}"/>
          </ac:spMkLst>
        </pc:spChg>
        <pc:spChg chg="mod">
          <ac:chgData name="Kamran Khan" userId="4c4714a4eea48e91" providerId="LiveId" clId="{4ADC3236-A2E6-45FF-95D7-37437379621F}" dt="2023-03-15T23:21:37.258" v="104" actId="1035"/>
          <ac:spMkLst>
            <pc:docMk/>
            <pc:sldMk cId="2710770803" sldId="298"/>
            <ac:spMk id="10" creationId="{3CC40E48-1E2F-4F8A-AB3C-916FAB07BD06}"/>
          </ac:spMkLst>
        </pc:spChg>
        <pc:picChg chg="add mod">
          <ac:chgData name="Kamran Khan" userId="4c4714a4eea48e91" providerId="LiveId" clId="{4ADC3236-A2E6-45FF-95D7-37437379621F}" dt="2023-03-15T23:20:57.644" v="93" actId="1037"/>
          <ac:picMkLst>
            <pc:docMk/>
            <pc:sldMk cId="2710770803" sldId="298"/>
            <ac:picMk id="4" creationId="{8847E20A-B576-652F-BA28-C38F0A42DE81}"/>
          </ac:picMkLst>
        </pc:picChg>
        <pc:picChg chg="add mod">
          <ac:chgData name="Kamran Khan" userId="4c4714a4eea48e91" providerId="LiveId" clId="{4ADC3236-A2E6-45FF-95D7-37437379621F}" dt="2023-03-15T23:18:16.648" v="69" actId="1076"/>
          <ac:picMkLst>
            <pc:docMk/>
            <pc:sldMk cId="2710770803" sldId="298"/>
            <ac:picMk id="6" creationId="{2D09CD94-A2AF-6378-B2AC-6AA2E364619C}"/>
          </ac:picMkLst>
        </pc:picChg>
        <pc:picChg chg="del">
          <ac:chgData name="Kamran Khan" userId="4c4714a4eea48e91" providerId="LiveId" clId="{4ADC3236-A2E6-45FF-95D7-37437379621F}" dt="2023-03-15T23:10:55.684" v="15" actId="478"/>
          <ac:picMkLst>
            <pc:docMk/>
            <pc:sldMk cId="2710770803" sldId="298"/>
            <ac:picMk id="8" creationId="{A5637BD1-1330-4905-8A8D-BC71E3BFCFA6}"/>
          </ac:picMkLst>
        </pc:picChg>
        <pc:picChg chg="add mod">
          <ac:chgData name="Kamran Khan" userId="4c4714a4eea48e91" providerId="LiveId" clId="{4ADC3236-A2E6-45FF-95D7-37437379621F}" dt="2023-03-15T23:20:46.856" v="86" actId="14100"/>
          <ac:picMkLst>
            <pc:docMk/>
            <pc:sldMk cId="2710770803" sldId="298"/>
            <ac:picMk id="11" creationId="{0638A757-449D-80AD-AE59-62D499A86CA1}"/>
          </ac:picMkLst>
        </pc:picChg>
        <pc:picChg chg="del">
          <ac:chgData name="Kamran Khan" userId="4c4714a4eea48e91" providerId="LiveId" clId="{4ADC3236-A2E6-45FF-95D7-37437379621F}" dt="2023-03-15T23:10:54.282" v="14" actId="478"/>
          <ac:picMkLst>
            <pc:docMk/>
            <pc:sldMk cId="2710770803" sldId="298"/>
            <ac:picMk id="2050" creationId="{DF1C6A95-6C89-49F4-99F3-696F157719A7}"/>
          </ac:picMkLst>
        </pc:picChg>
      </pc:sldChg>
      <pc:sldChg chg="addSp delSp modSp add mod modAnim">
        <pc:chgData name="Kamran Khan" userId="4c4714a4eea48e91" providerId="LiveId" clId="{4ADC3236-A2E6-45FF-95D7-37437379621F}" dt="2023-03-15T23:49:18.121" v="284" actId="1037"/>
        <pc:sldMkLst>
          <pc:docMk/>
          <pc:sldMk cId="446922161" sldId="299"/>
        </pc:sldMkLst>
        <pc:spChg chg="mod">
          <ac:chgData name="Kamran Khan" userId="4c4714a4eea48e91" providerId="LiveId" clId="{4ADC3236-A2E6-45FF-95D7-37437379621F}" dt="2023-03-15T23:34:32.316" v="145" actId="20577"/>
          <ac:spMkLst>
            <pc:docMk/>
            <pc:sldMk cId="446922161" sldId="299"/>
            <ac:spMk id="2" creationId="{6B0C8132-3125-4D5B-9DDE-867DDCBE28CE}"/>
          </ac:spMkLst>
        </pc:spChg>
        <pc:spChg chg="del">
          <ac:chgData name="Kamran Khan" userId="4c4714a4eea48e91" providerId="LiveId" clId="{4ADC3236-A2E6-45FF-95D7-37437379621F}" dt="2023-03-15T23:34:26.859" v="137" actId="478"/>
          <ac:spMkLst>
            <pc:docMk/>
            <pc:sldMk cId="446922161" sldId="299"/>
            <ac:spMk id="5" creationId="{F3B57B92-43B7-4235-BF9D-9893EEB76570}"/>
          </ac:spMkLst>
        </pc:spChg>
        <pc:spChg chg="add del">
          <ac:chgData name="Kamran Khan" userId="4c4714a4eea48e91" providerId="LiveId" clId="{4ADC3236-A2E6-45FF-95D7-37437379621F}" dt="2023-03-15T23:48:42.689" v="202" actId="22"/>
          <ac:spMkLst>
            <pc:docMk/>
            <pc:sldMk cId="446922161" sldId="299"/>
            <ac:spMk id="7" creationId="{1026601D-3D62-025B-5572-0BC10FC89BFA}"/>
          </ac:spMkLst>
        </pc:spChg>
        <pc:spChg chg="del">
          <ac:chgData name="Kamran Khan" userId="4c4714a4eea48e91" providerId="LiveId" clId="{4ADC3236-A2E6-45FF-95D7-37437379621F}" dt="2023-03-15T23:34:24.317" v="136" actId="478"/>
          <ac:spMkLst>
            <pc:docMk/>
            <pc:sldMk cId="446922161" sldId="299"/>
            <ac:spMk id="9" creationId="{77AC0EA7-4A37-425D-B33C-29C2E0622C98}"/>
          </ac:spMkLst>
        </pc:spChg>
        <pc:picChg chg="add mod">
          <ac:chgData name="Kamran Khan" userId="4c4714a4eea48e91" providerId="LiveId" clId="{4ADC3236-A2E6-45FF-95D7-37437379621F}" dt="2023-03-15T23:49:18.121" v="284" actId="1037"/>
          <ac:picMkLst>
            <pc:docMk/>
            <pc:sldMk cId="446922161" sldId="299"/>
            <ac:picMk id="3" creationId="{D4CEB860-4527-0B23-0C8C-05F6DFFE11D0}"/>
          </ac:picMkLst>
        </pc:picChg>
        <pc:picChg chg="del">
          <ac:chgData name="Kamran Khan" userId="4c4714a4eea48e91" providerId="LiveId" clId="{4ADC3236-A2E6-45FF-95D7-37437379621F}" dt="2023-03-15T23:34:19.910" v="134" actId="478"/>
          <ac:picMkLst>
            <pc:docMk/>
            <pc:sldMk cId="446922161" sldId="299"/>
            <ac:picMk id="4" creationId="{B2C59B0A-2B88-4F80-9F49-DD3576596BD0}"/>
          </ac:picMkLst>
        </pc:picChg>
        <pc:picChg chg="del">
          <ac:chgData name="Kamran Khan" userId="4c4714a4eea48e91" providerId="LiveId" clId="{4ADC3236-A2E6-45FF-95D7-37437379621F}" dt="2023-03-15T23:34:21.495" v="135" actId="478"/>
          <ac:picMkLst>
            <pc:docMk/>
            <pc:sldMk cId="446922161" sldId="299"/>
            <ac:picMk id="8" creationId="{260C401E-5132-4D38-8ACC-39A47C881785}"/>
          </ac:picMkLst>
        </pc:picChg>
      </pc:sldChg>
      <pc:sldChg chg="modSp new del mod">
        <pc:chgData name="Kamran Khan" userId="4c4714a4eea48e91" providerId="LiveId" clId="{4ADC3236-A2E6-45FF-95D7-37437379621F}" dt="2023-03-15T23:34:07.811" v="119" actId="47"/>
        <pc:sldMkLst>
          <pc:docMk/>
          <pc:sldMk cId="1526893074" sldId="299"/>
        </pc:sldMkLst>
        <pc:spChg chg="mod">
          <ac:chgData name="Kamran Khan" userId="4c4714a4eea48e91" providerId="LiveId" clId="{4ADC3236-A2E6-45FF-95D7-37437379621F}" dt="2023-03-15T23:33:57.604" v="118" actId="20577"/>
          <ac:spMkLst>
            <pc:docMk/>
            <pc:sldMk cId="1526893074" sldId="299"/>
            <ac:spMk id="2" creationId="{650B08B8-0FEC-C366-3713-8572E40C0A21}"/>
          </ac:spMkLst>
        </pc:spChg>
      </pc:sldChg>
      <pc:sldChg chg="addSp modSp add mod modAnim">
        <pc:chgData name="Kamran Khan" userId="4c4714a4eea48e91" providerId="LiveId" clId="{4ADC3236-A2E6-45FF-95D7-37437379621F}" dt="2023-03-15T23:50:34.055" v="369" actId="1035"/>
        <pc:sldMkLst>
          <pc:docMk/>
          <pc:sldMk cId="2260254388" sldId="300"/>
        </pc:sldMkLst>
        <pc:spChg chg="mod">
          <ac:chgData name="Kamran Khan" userId="4c4714a4eea48e91" providerId="LiveId" clId="{4ADC3236-A2E6-45FF-95D7-37437379621F}" dt="2023-03-15T23:42:39.252" v="195" actId="20577"/>
          <ac:spMkLst>
            <pc:docMk/>
            <pc:sldMk cId="2260254388" sldId="300"/>
            <ac:spMk id="2" creationId="{6B0C8132-3125-4D5B-9DDE-867DDCBE28CE}"/>
          </ac:spMkLst>
        </pc:spChg>
        <pc:picChg chg="add mod">
          <ac:chgData name="Kamran Khan" userId="4c4714a4eea48e91" providerId="LiveId" clId="{4ADC3236-A2E6-45FF-95D7-37437379621F}" dt="2023-03-15T23:50:34.055" v="369" actId="1035"/>
          <ac:picMkLst>
            <pc:docMk/>
            <pc:sldMk cId="2260254388" sldId="300"/>
            <ac:picMk id="3" creationId="{C270697C-6AC1-C6B3-16F6-5A900D161077}"/>
          </ac:picMkLst>
        </pc:picChg>
      </pc:sldChg>
      <pc:sldChg chg="new del">
        <pc:chgData name="Kamran Khan" userId="4c4714a4eea48e91" providerId="LiveId" clId="{4ADC3236-A2E6-45FF-95D7-37437379621F}" dt="2023-03-15T23:42:14.903" v="147" actId="47"/>
        <pc:sldMkLst>
          <pc:docMk/>
          <pc:sldMk cId="4176795968" sldId="300"/>
        </pc:sldMkLst>
      </pc:sldChg>
      <pc:sldChg chg="addSp delSp modSp add mod delAnim modAnim">
        <pc:chgData name="Kamran Khan" userId="4c4714a4eea48e91" providerId="LiveId" clId="{4ADC3236-A2E6-45FF-95D7-37437379621F}" dt="2023-03-16T05:24:09.511" v="769" actId="6549"/>
        <pc:sldMkLst>
          <pc:docMk/>
          <pc:sldMk cId="2191378504" sldId="301"/>
        </pc:sldMkLst>
        <pc:spChg chg="mod">
          <ac:chgData name="Kamran Khan" userId="4c4714a4eea48e91" providerId="LiveId" clId="{4ADC3236-A2E6-45FF-95D7-37437379621F}" dt="2023-03-16T05:24:09.511" v="769" actId="6549"/>
          <ac:spMkLst>
            <pc:docMk/>
            <pc:sldMk cId="2191378504" sldId="301"/>
            <ac:spMk id="2" creationId="{6B0C8132-3125-4D5B-9DDE-867DDCBE28CE}"/>
          </ac:spMkLst>
        </pc:spChg>
        <pc:picChg chg="del">
          <ac:chgData name="Kamran Khan" userId="4c4714a4eea48e91" providerId="LiveId" clId="{4ADC3236-A2E6-45FF-95D7-37437379621F}" dt="2023-03-15T23:56:28.789" v="371" actId="478"/>
          <ac:picMkLst>
            <pc:docMk/>
            <pc:sldMk cId="2191378504" sldId="301"/>
            <ac:picMk id="3" creationId="{D4CEB860-4527-0B23-0C8C-05F6DFFE11D0}"/>
          </ac:picMkLst>
        </pc:picChg>
        <pc:picChg chg="add mod">
          <ac:chgData name="Kamran Khan" userId="4c4714a4eea48e91" providerId="LiveId" clId="{4ADC3236-A2E6-45FF-95D7-37437379621F}" dt="2023-03-16T00:01:16.858" v="376" actId="1076"/>
          <ac:picMkLst>
            <pc:docMk/>
            <pc:sldMk cId="2191378504" sldId="301"/>
            <ac:picMk id="4" creationId="{1BA8C207-B0B0-8AE7-098B-3B77EC5B2002}"/>
          </ac:picMkLst>
        </pc:picChg>
      </pc:sldChg>
      <pc:sldChg chg="addSp delSp modSp add mod">
        <pc:chgData name="Kamran Khan" userId="4c4714a4eea48e91" providerId="LiveId" clId="{4ADC3236-A2E6-45FF-95D7-37437379621F}" dt="2023-03-16T05:26:09.589" v="811" actId="20577"/>
        <pc:sldMkLst>
          <pc:docMk/>
          <pc:sldMk cId="3300114329" sldId="302"/>
        </pc:sldMkLst>
        <pc:spChg chg="mod">
          <ac:chgData name="Kamran Khan" userId="4c4714a4eea48e91" providerId="LiveId" clId="{4ADC3236-A2E6-45FF-95D7-37437379621F}" dt="2023-03-16T05:26:09.589" v="811" actId="20577"/>
          <ac:spMkLst>
            <pc:docMk/>
            <pc:sldMk cId="3300114329" sldId="302"/>
            <ac:spMk id="2" creationId="{81FE09F2-47DB-4ED1-A031-7A929AF2983F}"/>
          </ac:spMkLst>
        </pc:spChg>
        <pc:spChg chg="del mod">
          <ac:chgData name="Kamran Khan" userId="4c4714a4eea48e91" providerId="LiveId" clId="{4ADC3236-A2E6-45FF-95D7-37437379621F}" dt="2023-03-16T05:24:45.665" v="785" actId="478"/>
          <ac:spMkLst>
            <pc:docMk/>
            <pc:sldMk cId="3300114329" sldId="302"/>
            <ac:spMk id="3" creationId="{9A8FF468-C410-4A53-AAC6-79C21145CC90}"/>
          </ac:spMkLst>
        </pc:spChg>
        <pc:picChg chg="add mod">
          <ac:chgData name="Kamran Khan" userId="4c4714a4eea48e91" providerId="LiveId" clId="{4ADC3236-A2E6-45FF-95D7-37437379621F}" dt="2023-03-16T05:25:55.990" v="793" actId="1076"/>
          <ac:picMkLst>
            <pc:docMk/>
            <pc:sldMk cId="3300114329" sldId="302"/>
            <ac:picMk id="5" creationId="{CF4EF957-5B39-9843-FB72-28863DFE3BA8}"/>
          </ac:picMkLst>
        </pc:picChg>
      </pc:sldChg>
      <pc:sldChg chg="add del">
        <pc:chgData name="Kamran Khan" userId="4c4714a4eea48e91" providerId="LiveId" clId="{4ADC3236-A2E6-45FF-95D7-37437379621F}" dt="2023-03-16T04:50:41.157" v="385" actId="47"/>
        <pc:sldMkLst>
          <pc:docMk/>
          <pc:sldMk cId="3347948518" sldId="302"/>
        </pc:sldMkLst>
      </pc:sldChg>
      <pc:sldChg chg="delSp modSp add mod">
        <pc:chgData name="Kamran Khan" userId="4c4714a4eea48e91" providerId="LiveId" clId="{4ADC3236-A2E6-45FF-95D7-37437379621F}" dt="2023-03-16T05:41:15.783" v="854" actId="113"/>
        <pc:sldMkLst>
          <pc:docMk/>
          <pc:sldMk cId="2110938994" sldId="303"/>
        </pc:sldMkLst>
        <pc:spChg chg="mod">
          <ac:chgData name="Kamran Khan" userId="4c4714a4eea48e91" providerId="LiveId" clId="{4ADC3236-A2E6-45FF-95D7-37437379621F}" dt="2023-03-16T05:41:15.783" v="854" actId="113"/>
          <ac:spMkLst>
            <pc:docMk/>
            <pc:sldMk cId="2110938994" sldId="303"/>
            <ac:spMk id="2" creationId="{81FE09F2-47DB-4ED1-A031-7A929AF2983F}"/>
          </ac:spMkLst>
        </pc:spChg>
        <pc:picChg chg="del">
          <ac:chgData name="Kamran Khan" userId="4c4714a4eea48e91" providerId="LiveId" clId="{4ADC3236-A2E6-45FF-95D7-37437379621F}" dt="2023-03-16T05:40:17.282" v="827" actId="478"/>
          <ac:picMkLst>
            <pc:docMk/>
            <pc:sldMk cId="2110938994" sldId="303"/>
            <ac:picMk id="5" creationId="{CF4EF957-5B39-9843-FB72-28863DFE3BA8}"/>
          </ac:picMkLst>
        </pc:picChg>
      </pc:sldChg>
      <pc:sldChg chg="add del">
        <pc:chgData name="Kamran Khan" userId="4c4714a4eea48e91" providerId="LiveId" clId="{4ADC3236-A2E6-45FF-95D7-37437379621F}" dt="2023-03-16T14:10:35.685" v="856" actId="47"/>
        <pc:sldMkLst>
          <pc:docMk/>
          <pc:sldMk cId="916967053" sldId="304"/>
        </pc:sldMkLst>
      </pc:sldChg>
      <pc:sldChg chg="addSp delSp modSp add mod">
        <pc:chgData name="Kamran Khan" userId="4c4714a4eea48e91" providerId="LiveId" clId="{4ADC3236-A2E6-45FF-95D7-37437379621F}" dt="2023-03-16T14:12:40.835" v="962" actId="1076"/>
        <pc:sldMkLst>
          <pc:docMk/>
          <pc:sldMk cId="4027424439" sldId="304"/>
        </pc:sldMkLst>
        <pc:spChg chg="mod">
          <ac:chgData name="Kamran Khan" userId="4c4714a4eea48e91" providerId="LiveId" clId="{4ADC3236-A2E6-45FF-95D7-37437379621F}" dt="2023-03-16T14:11:14.928" v="917" actId="113"/>
          <ac:spMkLst>
            <pc:docMk/>
            <pc:sldMk cId="4027424439" sldId="304"/>
            <ac:spMk id="2" creationId="{81FE09F2-47DB-4ED1-A031-7A929AF2983F}"/>
          </ac:spMkLst>
        </pc:spChg>
        <pc:spChg chg="add mod">
          <ac:chgData name="Kamran Khan" userId="4c4714a4eea48e91" providerId="LiveId" clId="{4ADC3236-A2E6-45FF-95D7-37437379621F}" dt="2023-03-16T14:12:40.835" v="962" actId="1076"/>
          <ac:spMkLst>
            <pc:docMk/>
            <pc:sldMk cId="4027424439" sldId="304"/>
            <ac:spMk id="3" creationId="{84DCEBEC-9C11-2B6C-CBF5-5E442FF5B9C5}"/>
          </ac:spMkLst>
        </pc:spChg>
        <pc:picChg chg="del">
          <ac:chgData name="Kamran Khan" userId="4c4714a4eea48e91" providerId="LiveId" clId="{4ADC3236-A2E6-45FF-95D7-37437379621F}" dt="2023-03-16T14:10:48.028" v="868" actId="478"/>
          <ac:picMkLst>
            <pc:docMk/>
            <pc:sldMk cId="4027424439" sldId="304"/>
            <ac:picMk id="5" creationId="{CF4EF957-5B39-9843-FB72-28863DFE3BA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27A80-2426-40C6-B2BF-20DC2178EBDD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88B46-2E55-49B4-AE57-E6D449DC1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1EBFC-B845-41DC-B9D7-7D22D2273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A7D5C-5969-4973-8DEC-3A62E0DBB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00A7C-1A21-4CD2-98E5-DFB599DE8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4CE-EEBD-4C5E-94B6-F855324E6C9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F1AD4-E332-4007-8A32-114F08838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644C4-76EC-4399-996E-68BA88305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4CBC-13A7-4E2E-830F-52BC07D69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2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E47E8-D178-4C93-9B6D-4CCD3A2C3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C3CDF-D4C7-4CC9-8095-E44B401EA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00B22-B4DB-454C-BCE9-74795C2D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4CE-EEBD-4C5E-94B6-F855324E6C9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3E9F8-876E-4B89-942D-4CCD48C9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901B9-77EA-4461-9951-8689270F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4CBC-13A7-4E2E-830F-52BC07D69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6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32DF39-4FC5-4BB2-9FA7-5252E53D6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E2C7F-7B64-4643-A72B-4E4766EBA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CAA64-8B1F-48A8-9409-9EAF8C528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4CE-EEBD-4C5E-94B6-F855324E6C9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CBB5-EF2E-478C-AA38-E7A1B50E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B5D6B-3C67-40DC-B24E-83A509B4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4CBC-13A7-4E2E-830F-52BC07D69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8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B0A16-2B54-4C9A-B8CC-3307BBCEA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DCD33-347C-4771-9B5C-B753B6EAD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75475-C25D-43C1-BB1B-5485A28D5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4CE-EEBD-4C5E-94B6-F855324E6C9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9CCDF-F79E-4905-A03E-688EF4707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E0C2-072D-4F2F-A8DA-696CAC088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4CBC-13A7-4E2E-830F-52BC07D69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0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2E8D5-413D-44B2-AA2C-8A0384CF5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3C19B-F765-4EB1-9EC2-E66F3ADFD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C4BC4-D04D-4B74-A3EA-73F64CD09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4CE-EEBD-4C5E-94B6-F855324E6C9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94BB3-BCEA-4AC6-A487-AC081D83E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9775A-316D-43F5-A38A-78C816797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4CBC-13A7-4E2E-830F-52BC07D69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7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10413-C03E-46AA-AF24-45AAE36D6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0A3C9-CEE1-4833-B88F-CD39E63EE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5D204-2761-472B-9E83-87696BD35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31EE5-A370-4817-B668-FA876CF98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4CE-EEBD-4C5E-94B6-F855324E6C9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7F8F7-2A17-4F8A-8795-C80AF953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6BD9A-2F67-4CE7-9F42-9586B4894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4CBC-13A7-4E2E-830F-52BC07D69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8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EE830-270D-4F59-B10E-9FA4F260B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36131-BFAF-4492-83F8-7375FD192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E8AA1-B58B-46E8-BFD1-8AB50865D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C79893-2544-4FFD-B7CA-B5663818C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423B7E-90BB-4235-A69B-D3B5E52253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EC73BE-484E-4D2A-A9B9-62BBEC878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4CE-EEBD-4C5E-94B6-F855324E6C9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1DAB7A-B733-472E-A2A1-21A1CDDF4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EA5996-1436-483E-8211-F86EC0666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4CBC-13A7-4E2E-830F-52BC07D69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5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3F06D-4E43-4C47-BE73-399B6794A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FCF88-E08A-4B7E-BEFA-54D76BD4D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4CE-EEBD-4C5E-94B6-F855324E6C9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0FC5B-29CC-43FB-92FA-B1FDCF8C3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BE97DA-D4D6-4BA8-8713-C0B152E53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4CBC-13A7-4E2E-830F-52BC07D69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5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84BABB-D7EF-4B39-816F-95BA88A81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4CE-EEBD-4C5E-94B6-F855324E6C9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954757-B853-4AB0-BF33-68A8828AC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1A49A-137C-41AA-AE39-7AE51681A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4CBC-13A7-4E2E-830F-52BC07D69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6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8AD16-EAA4-4C56-98BA-421AB5AA9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7A462-DA38-498F-A6AF-733ED9C4B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167F1-4F81-4A33-B1EF-BB3D3A77D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74639-ADB2-49FB-959E-662E9157A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4CE-EEBD-4C5E-94B6-F855324E6C9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2D34DC-5217-447C-A8CD-A11FB37C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3D154-5606-45A1-8CA3-E16BF87D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4CBC-13A7-4E2E-830F-52BC07D69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7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F98E-7B21-4EA8-B2D6-7A3565305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FF7D1E-E7BC-457A-99E0-52F19E5DE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A1E91-7210-49BD-A7C9-F134CB6D2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61130-CDDC-456A-B554-79A5B42E0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AA4CE-EEBD-4C5E-94B6-F855324E6C9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79B98-0AD8-4408-8ECB-9BF3EC1D1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71F6A-7A48-4384-98F1-F89A201A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A4CBC-13A7-4E2E-830F-52BC07D69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5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80000" t="73000" r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A751C9-C34E-41C4-9740-4ECF2F65B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1B265-0A0C-46E6-B6D1-29102A786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A1C9E-98B6-4656-96DF-5E0CAF8783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AA4CE-EEBD-4C5E-94B6-F855324E6C9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575FC-8137-4614-990B-B67F403CE6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FC4BC-1651-426E-A947-6BAED53DA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A4CBC-13A7-4E2E-830F-52BC07D69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3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uzx0QjPwN0?list=PLEeX6l-X-y5jW1jpF3CehX8rGPEubQWa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9k0qLB-BPg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Z0CN2coESw?feature=oembed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NativelyFluent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CC70D-0ED9-44A7-B690-EEE67E529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49668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7 Ways to Make Content Digitally Accessible</a:t>
            </a:r>
          </a:p>
        </p:txBody>
      </p:sp>
      <p:pic>
        <p:nvPicPr>
          <p:cNvPr id="11" name="Picture 10" descr="7 Ways to Make Content Digitally Accessible&#10;Written Translations&#10;ASL&#10;Voiceovers&#10;Audio Descriptions&#10;Transcriptions&#10;Captions &amp; Subtitles&#10;Video Dubbing">
            <a:extLst>
              <a:ext uri="{FF2B5EF4-FFF2-40B4-BE49-F238E27FC236}">
                <a16:creationId xmlns:a16="http://schemas.microsoft.com/office/drawing/2014/main" id="{15FB2EB6-7290-66ED-3BE9-717D8A8ED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1712"/>
            <a:ext cx="12192000" cy="388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61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D1509-7C38-43D1-9082-2052C6C63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Video Dubbing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60C2F7-DA70-42CD-993B-351D7FEEA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Video narration or character dialogue in the language of your target audience</a:t>
            </a:r>
          </a:p>
        </p:txBody>
      </p:sp>
      <p:pic>
        <p:nvPicPr>
          <p:cNvPr id="4" name="Picture 3" descr="Video narration">
            <a:extLst>
              <a:ext uri="{FF2B5EF4-FFF2-40B4-BE49-F238E27FC236}">
                <a16:creationId xmlns:a16="http://schemas.microsoft.com/office/drawing/2014/main" id="{3F1D15C1-4E92-4864-8FE9-1F0168624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33" y="2727813"/>
            <a:ext cx="5440534" cy="398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0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D1509-7C38-43D1-9082-2052C6C63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Audio Description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60C2F7-DA70-42CD-993B-351D7FEEA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An additional audio track containing narration that describes what is happening on-screen, including physical actions, facial expressions, costumes, settings and scene changes</a:t>
            </a:r>
          </a:p>
        </p:txBody>
      </p:sp>
      <p:pic>
        <p:nvPicPr>
          <p:cNvPr id="4" name="Picture 3" descr="An additional audio track containing narration that describes what is happening on-screen, including physical actions, facial expressions, costumes, settings and scene changes">
            <a:extLst>
              <a:ext uri="{FF2B5EF4-FFF2-40B4-BE49-F238E27FC236}">
                <a16:creationId xmlns:a16="http://schemas.microsoft.com/office/drawing/2014/main" id="{B67E811F-0C9D-43F1-9D11-CE606D9C9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14" y="3310666"/>
            <a:ext cx="4872511" cy="3313869"/>
          </a:xfrm>
          <a:prstGeom prst="rect">
            <a:avLst/>
          </a:prstGeom>
        </p:spPr>
      </p:pic>
      <p:pic>
        <p:nvPicPr>
          <p:cNvPr id="7" name="Picture 6" descr="Audio Description icon">
            <a:extLst>
              <a:ext uri="{FF2B5EF4-FFF2-40B4-BE49-F238E27FC236}">
                <a16:creationId xmlns:a16="http://schemas.microsoft.com/office/drawing/2014/main" id="{6FAE6FA3-D3FB-4A00-96DC-9302E8F4A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50" y="3310666"/>
            <a:ext cx="3793212" cy="335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11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C8132-3125-4D5B-9DDE-867DDCBE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How do Audio Descriptions Promote Inclusion and Diversity?</a:t>
            </a:r>
          </a:p>
        </p:txBody>
      </p:sp>
      <p:pic>
        <p:nvPicPr>
          <p:cNvPr id="6" name="Picture 5" descr="Blind or Visually Impaired Viewers">
            <a:extLst>
              <a:ext uri="{FF2B5EF4-FFF2-40B4-BE49-F238E27FC236}">
                <a16:creationId xmlns:a16="http://schemas.microsoft.com/office/drawing/2014/main" id="{8DB53B7A-443E-4CA8-96D6-34AA5A6FD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289" y="2117489"/>
            <a:ext cx="7923422" cy="39154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AD0B79-0C79-44DC-9554-DDC4FE96AAF4}"/>
              </a:ext>
            </a:extLst>
          </p:cNvPr>
          <p:cNvSpPr txBox="1"/>
          <p:nvPr/>
        </p:nvSpPr>
        <p:spPr>
          <a:xfrm>
            <a:off x="3342932" y="6123543"/>
            <a:ext cx="550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Blind or Visually Impaired Viewers</a:t>
            </a:r>
          </a:p>
        </p:txBody>
      </p:sp>
    </p:spTree>
    <p:extLst>
      <p:ext uri="{BB962C8B-B14F-4D97-AF65-F5344CB8AC3E}">
        <p14:creationId xmlns:p14="http://schemas.microsoft.com/office/powerpoint/2010/main" val="995741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D1509-7C38-43D1-9082-2052C6C63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Transcription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60C2F7-DA70-42CD-993B-351D7FEEA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Conversion of audible information into written text that can be read</a:t>
            </a:r>
          </a:p>
        </p:txBody>
      </p:sp>
      <p:pic>
        <p:nvPicPr>
          <p:cNvPr id="4" name="Picture 3" descr="Notepad icon">
            <a:extLst>
              <a:ext uri="{FF2B5EF4-FFF2-40B4-BE49-F238E27FC236}">
                <a16:creationId xmlns:a16="http://schemas.microsoft.com/office/drawing/2014/main" id="{33B9EE90-6CA7-4694-AB19-EDE24810D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15" y="2710741"/>
            <a:ext cx="3574969" cy="36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97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C8132-3125-4D5B-9DDE-867DDCBE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Examples of Transcriptions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 descr="A group of people in a room">
            <a:extLst>
              <a:ext uri="{FF2B5EF4-FFF2-40B4-BE49-F238E27FC236}">
                <a16:creationId xmlns:a16="http://schemas.microsoft.com/office/drawing/2014/main" id="{2A550187-9405-4128-9070-927247ED1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536"/>
            <a:ext cx="4816710" cy="31360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3252D7-2CE4-4A4B-ADA5-E697856CE405}"/>
              </a:ext>
            </a:extLst>
          </p:cNvPr>
          <p:cNvSpPr txBox="1"/>
          <p:nvPr/>
        </p:nvSpPr>
        <p:spPr>
          <a:xfrm>
            <a:off x="715963" y="5408443"/>
            <a:ext cx="493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Lectures</a:t>
            </a:r>
          </a:p>
        </p:txBody>
      </p:sp>
      <p:pic>
        <p:nvPicPr>
          <p:cNvPr id="6" name="Picture 5" descr="Audio Recordings icon">
            <a:extLst>
              <a:ext uri="{FF2B5EF4-FFF2-40B4-BE49-F238E27FC236}">
                <a16:creationId xmlns:a16="http://schemas.microsoft.com/office/drawing/2014/main" id="{091AF029-BAA7-4C7B-8422-AE207D2B8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040" y="1967195"/>
            <a:ext cx="3174541" cy="3150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C40E48-1E2F-4F8A-AB3C-916FAB07BD06}"/>
              </a:ext>
            </a:extLst>
          </p:cNvPr>
          <p:cNvSpPr txBox="1"/>
          <p:nvPr/>
        </p:nvSpPr>
        <p:spPr>
          <a:xfrm>
            <a:off x="6422821" y="5408443"/>
            <a:ext cx="493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Audio Recordings</a:t>
            </a:r>
          </a:p>
        </p:txBody>
      </p:sp>
    </p:spTree>
    <p:extLst>
      <p:ext uri="{BB962C8B-B14F-4D97-AF65-F5344CB8AC3E}">
        <p14:creationId xmlns:p14="http://schemas.microsoft.com/office/powerpoint/2010/main" val="1756735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C8132-3125-4D5B-9DDE-867DDCBE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How do Transcriptions Promote Inclusion and Diversity?</a:t>
            </a:r>
          </a:p>
        </p:txBody>
      </p:sp>
      <p:pic>
        <p:nvPicPr>
          <p:cNvPr id="7" name="Picture 6" descr="Deaf or Hard of Hearing icon">
            <a:extLst>
              <a:ext uri="{FF2B5EF4-FFF2-40B4-BE49-F238E27FC236}">
                <a16:creationId xmlns:a16="http://schemas.microsoft.com/office/drawing/2014/main" id="{4E96E3CA-3B9D-44B0-9200-CE1B19EAB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62" y="2546303"/>
            <a:ext cx="2749518" cy="28114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AC0EA7-4A37-425D-B33C-29C2E0622C98}"/>
              </a:ext>
            </a:extLst>
          </p:cNvPr>
          <p:cNvSpPr txBox="1"/>
          <p:nvPr/>
        </p:nvSpPr>
        <p:spPr>
          <a:xfrm>
            <a:off x="385224" y="5454869"/>
            <a:ext cx="464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Deaf or Hard of Hearing</a:t>
            </a:r>
          </a:p>
        </p:txBody>
      </p:sp>
      <p:pic>
        <p:nvPicPr>
          <p:cNvPr id="8" name="Picture 7" descr="Non-Native English Speakers&#10;image">
            <a:extLst>
              <a:ext uri="{FF2B5EF4-FFF2-40B4-BE49-F238E27FC236}">
                <a16:creationId xmlns:a16="http://schemas.microsoft.com/office/drawing/2014/main" id="{03EC423F-CD5E-4E0A-A52A-4C57AD153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36" y="2546303"/>
            <a:ext cx="5622890" cy="28114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B57B92-43B7-4235-BF9D-9893EEB76570}"/>
              </a:ext>
            </a:extLst>
          </p:cNvPr>
          <p:cNvSpPr txBox="1"/>
          <p:nvPr/>
        </p:nvSpPr>
        <p:spPr>
          <a:xfrm>
            <a:off x="5735666" y="5454869"/>
            <a:ext cx="464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Non-Native English Speakers</a:t>
            </a:r>
          </a:p>
        </p:txBody>
      </p:sp>
    </p:spTree>
    <p:extLst>
      <p:ext uri="{BB962C8B-B14F-4D97-AF65-F5344CB8AC3E}">
        <p14:creationId xmlns:p14="http://schemas.microsoft.com/office/powerpoint/2010/main" val="3999957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D1509-7C38-43D1-9082-2052C6C63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What is the difference between Captions and Subtitles?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60C2F7-DA70-42CD-993B-351D7FEEA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Captions: Text displays in the original language being spoken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Subtitles: Translated text displays of what’s being spoken</a:t>
            </a:r>
          </a:p>
        </p:txBody>
      </p:sp>
      <p:pic>
        <p:nvPicPr>
          <p:cNvPr id="5" name="Picture 4" descr="A picture containing indoor, man, front, table">
            <a:extLst>
              <a:ext uri="{FF2B5EF4-FFF2-40B4-BE49-F238E27FC236}">
                <a16:creationId xmlns:a16="http://schemas.microsoft.com/office/drawing/2014/main" id="{9CC775ED-44CE-40AB-9D6C-33E8628FE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08" y="2991939"/>
            <a:ext cx="7044983" cy="36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84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C8132-3125-4D5B-9DDE-867DDCBE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How do Captions and Subtitles Promote Inclusion and Diversity?</a:t>
            </a:r>
          </a:p>
        </p:txBody>
      </p:sp>
      <p:pic>
        <p:nvPicPr>
          <p:cNvPr id="4" name="Picture 3" descr="Deaf Viewers icon">
            <a:extLst>
              <a:ext uri="{FF2B5EF4-FFF2-40B4-BE49-F238E27FC236}">
                <a16:creationId xmlns:a16="http://schemas.microsoft.com/office/drawing/2014/main" id="{B2C59B0A-2B88-4F80-9F49-DD3576596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62" y="2546303"/>
            <a:ext cx="2749518" cy="28114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AC0EA7-4A37-425D-B33C-29C2E0622C98}"/>
              </a:ext>
            </a:extLst>
          </p:cNvPr>
          <p:cNvSpPr txBox="1"/>
          <p:nvPr/>
        </p:nvSpPr>
        <p:spPr>
          <a:xfrm>
            <a:off x="398362" y="5454869"/>
            <a:ext cx="464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Deaf Viewers</a:t>
            </a:r>
          </a:p>
        </p:txBody>
      </p:sp>
      <p:pic>
        <p:nvPicPr>
          <p:cNvPr id="8" name="Picture 7" descr="Non-Native English Viewers&#10;image">
            <a:extLst>
              <a:ext uri="{FF2B5EF4-FFF2-40B4-BE49-F238E27FC236}">
                <a16:creationId xmlns:a16="http://schemas.microsoft.com/office/drawing/2014/main" id="{260C401E-5132-4D38-8ACC-39A47C881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36" y="2546303"/>
            <a:ext cx="5622890" cy="28114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B57B92-43B7-4235-BF9D-9893EEB76570}"/>
              </a:ext>
            </a:extLst>
          </p:cNvPr>
          <p:cNvSpPr txBox="1"/>
          <p:nvPr/>
        </p:nvSpPr>
        <p:spPr>
          <a:xfrm>
            <a:off x="5687023" y="5454869"/>
            <a:ext cx="464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Non-Native English Viewers</a:t>
            </a:r>
          </a:p>
        </p:txBody>
      </p:sp>
    </p:spTree>
    <p:extLst>
      <p:ext uri="{BB962C8B-B14F-4D97-AF65-F5344CB8AC3E}">
        <p14:creationId xmlns:p14="http://schemas.microsoft.com/office/powerpoint/2010/main" val="1524484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C8132-3125-4D5B-9DDE-867DDCBE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Video Sample of Making a Video Accessible</a:t>
            </a:r>
          </a:p>
        </p:txBody>
      </p:sp>
      <p:pic>
        <p:nvPicPr>
          <p:cNvPr id="3" name="Online Media 2" descr="Example of an Inaccessible Video" title="Example of an Inaccessible Video">
            <a:hlinkClick r:id="" action="ppaction://media"/>
            <a:extLst>
              <a:ext uri="{FF2B5EF4-FFF2-40B4-BE49-F238E27FC236}">
                <a16:creationId xmlns:a16="http://schemas.microsoft.com/office/drawing/2014/main" id="{C270697C-6AC1-C6B3-16F6-5A900D16107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7242" y="1476681"/>
            <a:ext cx="9114817" cy="514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5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C8132-3125-4D5B-9DDE-867DDCBE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Video Sample of ASL</a:t>
            </a:r>
          </a:p>
        </p:txBody>
      </p:sp>
      <p:pic>
        <p:nvPicPr>
          <p:cNvPr id="3" name="Online Media 2" descr="Video ASL Sample" title="Video ASL Sample">
            <a:hlinkClick r:id="" action="ppaction://media"/>
            <a:extLst>
              <a:ext uri="{FF2B5EF4-FFF2-40B4-BE49-F238E27FC236}">
                <a16:creationId xmlns:a16="http://schemas.microsoft.com/office/drawing/2014/main" id="{D4CEB860-4527-0B23-0C8C-05F6DFFE11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31226" y="1645266"/>
            <a:ext cx="7366000" cy="416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2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E09F2-47DB-4ED1-A031-7A929AF2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FF468-C410-4A53-AAC6-79C21145C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Company Background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What is…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Examples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Relevance to Diversity and Inclusion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Legal Compliance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877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C8132-3125-4D5B-9DDE-867DDCBE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Video Sample of Audio Description</a:t>
            </a:r>
          </a:p>
        </p:txBody>
      </p:sp>
      <p:pic>
        <p:nvPicPr>
          <p:cNvPr id="4" name="Online Media 3" descr="Audio Description Sample 2" title="Audio Description Sample 2">
            <a:hlinkClick r:id="" action="ppaction://media"/>
            <a:extLst>
              <a:ext uri="{FF2B5EF4-FFF2-40B4-BE49-F238E27FC236}">
                <a16:creationId xmlns:a16="http://schemas.microsoft.com/office/drawing/2014/main" id="{1BA8C207-B0B0-8AE7-098B-3B77EC5B20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0498" y="1412575"/>
            <a:ext cx="9251004" cy="522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7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E09F2-47DB-4ED1-A031-7A929AF2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Come Visit Us at Booth 317</a:t>
            </a:r>
          </a:p>
        </p:txBody>
      </p:sp>
      <p:pic>
        <p:nvPicPr>
          <p:cNvPr id="5" name="Picture 4" descr="reception view of Natively Fluent">
            <a:extLst>
              <a:ext uri="{FF2B5EF4-FFF2-40B4-BE49-F238E27FC236}">
                <a16:creationId xmlns:a16="http://schemas.microsoft.com/office/drawing/2014/main" id="{CF4EF957-5B39-9843-FB72-28863DFE3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408" y="1690688"/>
            <a:ext cx="6887183" cy="516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14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E09F2-47DB-4ED1-A031-7A929AF2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0700" dirty="0">
                <a:solidFill>
                  <a:schemeClr val="accent1">
                    <a:lumMod val="50000"/>
                  </a:schemeClr>
                </a:solidFill>
              </a:rPr>
              <a:t>Text Questions</a:t>
            </a:r>
            <a:br>
              <a:rPr lang="en-US" sz="107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0700" dirty="0">
                <a:solidFill>
                  <a:schemeClr val="accent1">
                    <a:lumMod val="50000"/>
                  </a:schemeClr>
                </a:solidFill>
              </a:rPr>
              <a:t>to</a:t>
            </a:r>
            <a:br>
              <a:rPr lang="en-US" sz="107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0700" b="1" dirty="0">
                <a:solidFill>
                  <a:schemeClr val="accent1">
                    <a:lumMod val="50000"/>
                  </a:schemeClr>
                </a:solidFill>
              </a:rPr>
              <a:t>(949) 735 - 7522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38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E09F2-47DB-4ED1-A031-7A929AF2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Contact Us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DCEBEC-9C11-2B6C-CBF5-5E442FF5B9C5}"/>
              </a:ext>
            </a:extLst>
          </p:cNvPr>
          <p:cNvSpPr txBox="1">
            <a:spLocks/>
          </p:cNvSpPr>
          <p:nvPr/>
        </p:nvSpPr>
        <p:spPr>
          <a:xfrm>
            <a:off x="838200" y="2587865"/>
            <a:ext cx="10515600" cy="2449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Info@NativelyFluent.com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(888) 345-FLUENT</a:t>
            </a:r>
          </a:p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NativelyFluent.com</a:t>
            </a:r>
          </a:p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2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F5FC2F6-7A3C-4397-AA28-60A881065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Company Background</a:t>
            </a:r>
          </a:p>
        </p:txBody>
      </p:sp>
      <p:pic>
        <p:nvPicPr>
          <p:cNvPr id="3" name="Picture 2" descr="SMALL BUSINESS&#10;SBE&#10;CERTIFIED&#10;ENTERPRISE">
            <a:extLst>
              <a:ext uri="{FF2B5EF4-FFF2-40B4-BE49-F238E27FC236}">
                <a16:creationId xmlns:a16="http://schemas.microsoft.com/office/drawing/2014/main" id="{DDB79B7E-4C03-6CF9-AAB6-080A27523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2" y="1110060"/>
            <a:ext cx="3762375" cy="2143125"/>
          </a:xfrm>
          <a:prstGeom prst="rect">
            <a:avLst/>
          </a:prstGeom>
        </p:spPr>
      </p:pic>
      <p:pic>
        <p:nvPicPr>
          <p:cNvPr id="6" name="Picture 5" descr="DISADVANTAGED BUSINESS&#10;DBE&#10;CERTIFIED&#10;ENTERPRISE">
            <a:extLst>
              <a:ext uri="{FF2B5EF4-FFF2-40B4-BE49-F238E27FC236}">
                <a16:creationId xmlns:a16="http://schemas.microsoft.com/office/drawing/2014/main" id="{0FE6C30E-B0FC-4A18-A0E3-DA790BFD2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41" y="1202158"/>
            <a:ext cx="1992180" cy="1992180"/>
          </a:xfrm>
          <a:prstGeom prst="rect">
            <a:avLst/>
          </a:prstGeom>
        </p:spPr>
      </p:pic>
      <p:pic>
        <p:nvPicPr>
          <p:cNvPr id="8" name="Picture 7" descr="MINON BUSINESS&#10;MBE&#10;CERTIFIED&#10;ENTERPRISE">
            <a:extLst>
              <a:ext uri="{FF2B5EF4-FFF2-40B4-BE49-F238E27FC236}">
                <a16:creationId xmlns:a16="http://schemas.microsoft.com/office/drawing/2014/main" id="{2F5FF880-9D1A-C858-147E-707A7D80F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337" y="1074811"/>
            <a:ext cx="2107398" cy="2270471"/>
          </a:xfrm>
          <a:prstGeom prst="rect">
            <a:avLst/>
          </a:prstGeom>
        </p:spPr>
      </p:pic>
      <p:pic>
        <p:nvPicPr>
          <p:cNvPr id="4" name="Picture 3" descr="COLORADO logo&#10;Division of Homeland Security &amp; Emergency Management&#10;Department of Public Safety">
            <a:extLst>
              <a:ext uri="{FF2B5EF4-FFF2-40B4-BE49-F238E27FC236}">
                <a16:creationId xmlns:a16="http://schemas.microsoft.com/office/drawing/2014/main" id="{B412817C-72AD-58BE-4D02-BF24F247A9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2" y="3717436"/>
            <a:ext cx="4406821" cy="1172457"/>
          </a:xfrm>
          <a:prstGeom prst="rect">
            <a:avLst/>
          </a:prstGeom>
        </p:spPr>
      </p:pic>
      <p:pic>
        <p:nvPicPr>
          <p:cNvPr id="7" name="Picture 6" descr="Civil Rights Department logo&#10;STATE OF CALIFORNIA">
            <a:extLst>
              <a:ext uri="{FF2B5EF4-FFF2-40B4-BE49-F238E27FC236}">
                <a16:creationId xmlns:a16="http://schemas.microsoft.com/office/drawing/2014/main" id="{923FB598-ED0A-F772-AC0B-360B8D993D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197" y="3345282"/>
            <a:ext cx="4844717" cy="1598385"/>
          </a:xfrm>
          <a:prstGeom prst="rect">
            <a:avLst/>
          </a:prstGeom>
        </p:spPr>
      </p:pic>
      <p:pic>
        <p:nvPicPr>
          <p:cNvPr id="25" name="Picture 24" descr="McDonald's logo">
            <a:extLst>
              <a:ext uri="{FF2B5EF4-FFF2-40B4-BE49-F238E27FC236}">
                <a16:creationId xmlns:a16="http://schemas.microsoft.com/office/drawing/2014/main" id="{0658A248-48DD-437F-B5A4-7237787537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424616"/>
            <a:ext cx="2388973" cy="1433384"/>
          </a:xfrm>
          <a:prstGeom prst="rect">
            <a:avLst/>
          </a:prstGeom>
        </p:spPr>
      </p:pic>
      <p:pic>
        <p:nvPicPr>
          <p:cNvPr id="17" name="Picture 16" descr="LEXUS logo">
            <a:extLst>
              <a:ext uri="{FF2B5EF4-FFF2-40B4-BE49-F238E27FC236}">
                <a16:creationId xmlns:a16="http://schemas.microsoft.com/office/drawing/2014/main" id="{EF54F45E-9670-448A-AC58-D4B33C1FEE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3586" y="5295297"/>
            <a:ext cx="2216945" cy="1363076"/>
          </a:xfrm>
          <a:prstGeom prst="rect">
            <a:avLst/>
          </a:prstGeom>
        </p:spPr>
      </p:pic>
      <p:pic>
        <p:nvPicPr>
          <p:cNvPr id="15" name="Picture 14" descr="iPhone logo">
            <a:extLst>
              <a:ext uri="{FF2B5EF4-FFF2-40B4-BE49-F238E27FC236}">
                <a16:creationId xmlns:a16="http://schemas.microsoft.com/office/drawing/2014/main" id="{F4C1D551-7811-405A-B479-40A6CFF756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4977" y="5094611"/>
            <a:ext cx="2277699" cy="170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80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D1509-7C38-43D1-9082-2052C6C63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Written Translation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60C2F7-DA70-42CD-993B-351D7FEEA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written translation of information from any SOURCE language to any TARGET language</a:t>
            </a:r>
          </a:p>
        </p:txBody>
      </p:sp>
      <p:pic>
        <p:nvPicPr>
          <p:cNvPr id="12" name="Picture 11" descr="The written translation of information from any SOURCE language to any TARGET language">
            <a:extLst>
              <a:ext uri="{FF2B5EF4-FFF2-40B4-BE49-F238E27FC236}">
                <a16:creationId xmlns:a16="http://schemas.microsoft.com/office/drawing/2014/main" id="{90B8D59A-035F-497A-9475-4E623866D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736" y="2973058"/>
            <a:ext cx="6580527" cy="351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41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C8132-3125-4D5B-9DDE-867DDCBE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Examples of Written Translations</a:t>
            </a:r>
          </a:p>
        </p:txBody>
      </p:sp>
      <p:pic>
        <p:nvPicPr>
          <p:cNvPr id="2050" name="Picture 2" descr="Training Section">
            <a:extLst>
              <a:ext uri="{FF2B5EF4-FFF2-40B4-BE49-F238E27FC236}">
                <a16:creationId xmlns:a16="http://schemas.microsoft.com/office/drawing/2014/main" id="{DF1C6A95-6C89-49F4-99F3-696F1577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1703609"/>
            <a:ext cx="4930980" cy="369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3252D7-2CE4-4A4B-ADA5-E697856CE405}"/>
              </a:ext>
            </a:extLst>
          </p:cNvPr>
          <p:cNvSpPr txBox="1"/>
          <p:nvPr/>
        </p:nvSpPr>
        <p:spPr>
          <a:xfrm>
            <a:off x="715963" y="5408443"/>
            <a:ext cx="493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Training Courses</a:t>
            </a:r>
          </a:p>
        </p:txBody>
      </p:sp>
      <p:pic>
        <p:nvPicPr>
          <p:cNvPr id="8" name="Picture 7" descr="Brochures">
            <a:extLst>
              <a:ext uri="{FF2B5EF4-FFF2-40B4-BE49-F238E27FC236}">
                <a16:creationId xmlns:a16="http://schemas.microsoft.com/office/drawing/2014/main" id="{A5637BD1-1330-4905-8A8D-BC71E3BFC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821" y="1690688"/>
            <a:ext cx="4930979" cy="36789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C40E48-1E2F-4F8A-AB3C-916FAB07BD06}"/>
              </a:ext>
            </a:extLst>
          </p:cNvPr>
          <p:cNvSpPr txBox="1"/>
          <p:nvPr/>
        </p:nvSpPr>
        <p:spPr>
          <a:xfrm>
            <a:off x="6422821" y="5408443"/>
            <a:ext cx="493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Brochures</a:t>
            </a:r>
          </a:p>
        </p:txBody>
      </p:sp>
    </p:spTree>
    <p:extLst>
      <p:ext uri="{BB962C8B-B14F-4D97-AF65-F5344CB8AC3E}">
        <p14:creationId xmlns:p14="http://schemas.microsoft.com/office/powerpoint/2010/main" val="2708200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C8132-3125-4D5B-9DDE-867DDCBE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Examples of Written Translations </a:t>
            </a:r>
          </a:p>
        </p:txBody>
      </p:sp>
      <p:pic>
        <p:nvPicPr>
          <p:cNvPr id="6" name="Picture 5" descr="Examples of Written Translations&#10;¿Qué Necesita Saber Su Hijo De Cuarto Grado En Crecimiento?">
            <a:extLst>
              <a:ext uri="{FF2B5EF4-FFF2-40B4-BE49-F238E27FC236}">
                <a16:creationId xmlns:a16="http://schemas.microsoft.com/office/drawing/2014/main" id="{2D09CD94-A2AF-6378-B2AC-6AA2E36461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8" y="1459148"/>
            <a:ext cx="3826829" cy="4959729"/>
          </a:xfrm>
          <a:prstGeom prst="rect">
            <a:avLst/>
          </a:prstGeom>
        </p:spPr>
      </p:pic>
      <p:pic>
        <p:nvPicPr>
          <p:cNvPr id="4" name="Picture 3" descr="Examples of Written Translations&#10;ما الذي يجب على طفلك معرفته عند دخوله روضة الأطفال؟">
            <a:extLst>
              <a:ext uri="{FF2B5EF4-FFF2-40B4-BE49-F238E27FC236}">
                <a16:creationId xmlns:a16="http://schemas.microsoft.com/office/drawing/2014/main" id="{8847E20A-B576-652F-BA28-C38F0A42D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621" y="1459149"/>
            <a:ext cx="3834022" cy="4959728"/>
          </a:xfrm>
          <a:prstGeom prst="rect">
            <a:avLst/>
          </a:prstGeom>
        </p:spPr>
      </p:pic>
      <p:pic>
        <p:nvPicPr>
          <p:cNvPr id="11" name="Picture 10" descr="Examples of Written Translations&#10;二年级新生 需要掌握什么?">
            <a:extLst>
              <a:ext uri="{FF2B5EF4-FFF2-40B4-BE49-F238E27FC236}">
                <a16:creationId xmlns:a16="http://schemas.microsoft.com/office/drawing/2014/main" id="{0638A757-449D-80AD-AE59-62D499A86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32" y="1459148"/>
            <a:ext cx="3826829" cy="49808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C40E48-1E2F-4F8A-AB3C-916FAB07BD06}"/>
              </a:ext>
            </a:extLst>
          </p:cNvPr>
          <p:cNvSpPr txBox="1"/>
          <p:nvPr/>
        </p:nvSpPr>
        <p:spPr>
          <a:xfrm>
            <a:off x="0" y="642057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Educational Brochures for Parents and Students</a:t>
            </a:r>
          </a:p>
        </p:txBody>
      </p:sp>
    </p:spTree>
    <p:extLst>
      <p:ext uri="{BB962C8B-B14F-4D97-AF65-F5344CB8AC3E}">
        <p14:creationId xmlns:p14="http://schemas.microsoft.com/office/powerpoint/2010/main" val="2710770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D1509-7C38-43D1-9082-2052C6C63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Voiceover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60C2F7-DA70-42CD-993B-351D7FEE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949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audio recording of a script or text which can then be listened to</a:t>
            </a:r>
          </a:p>
        </p:txBody>
      </p:sp>
      <p:pic>
        <p:nvPicPr>
          <p:cNvPr id="12" name="Picture 11" descr="The audio recording">
            <a:extLst>
              <a:ext uri="{FF2B5EF4-FFF2-40B4-BE49-F238E27FC236}">
                <a16:creationId xmlns:a16="http://schemas.microsoft.com/office/drawing/2014/main" id="{747092AA-5587-41BC-BC03-7A2CCFDCD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9" y="2451533"/>
            <a:ext cx="5096627" cy="3404547"/>
          </a:xfrm>
          <a:prstGeom prst="rect">
            <a:avLst/>
          </a:prstGeom>
        </p:spPr>
      </p:pic>
      <p:pic>
        <p:nvPicPr>
          <p:cNvPr id="9" name="Picture 8" descr="text which can then be listened to a men">
            <a:extLst>
              <a:ext uri="{FF2B5EF4-FFF2-40B4-BE49-F238E27FC236}">
                <a16:creationId xmlns:a16="http://schemas.microsoft.com/office/drawing/2014/main" id="{194D6751-F407-43DE-9E76-8DF7AEDCE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392" y="2451534"/>
            <a:ext cx="5096627" cy="339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26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C8132-3125-4D5B-9DDE-867DDCBE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Examples of Voiceovers</a:t>
            </a:r>
          </a:p>
        </p:txBody>
      </p:sp>
      <p:pic>
        <p:nvPicPr>
          <p:cNvPr id="1026" name="Picture 2" descr="Training Section">
            <a:extLst>
              <a:ext uri="{FF2B5EF4-FFF2-40B4-BE49-F238E27FC236}">
                <a16:creationId xmlns:a16="http://schemas.microsoft.com/office/drawing/2014/main" id="{FF145A6D-3370-47A8-9308-347E84B06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85" y="1935163"/>
            <a:ext cx="4930981" cy="369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ADF20A-E25E-4691-8A9D-C4B6F6F2294D}"/>
              </a:ext>
            </a:extLst>
          </p:cNvPr>
          <p:cNvSpPr txBox="1"/>
          <p:nvPr/>
        </p:nvSpPr>
        <p:spPr>
          <a:xfrm>
            <a:off x="715962" y="5627077"/>
            <a:ext cx="493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Training Courses</a:t>
            </a:r>
          </a:p>
        </p:txBody>
      </p:sp>
      <p:pic>
        <p:nvPicPr>
          <p:cNvPr id="5" name="Picture 4" descr="Audio Ballots for Voters">
            <a:extLst>
              <a:ext uri="{FF2B5EF4-FFF2-40B4-BE49-F238E27FC236}">
                <a16:creationId xmlns:a16="http://schemas.microsoft.com/office/drawing/2014/main" id="{F97BE912-3797-430C-AA37-A78F48C33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269" y="1935163"/>
            <a:ext cx="3945161" cy="36923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4B5293-8EA3-4938-825A-3064217ABB82}"/>
              </a:ext>
            </a:extLst>
          </p:cNvPr>
          <p:cNvSpPr txBox="1"/>
          <p:nvPr/>
        </p:nvSpPr>
        <p:spPr>
          <a:xfrm>
            <a:off x="6422820" y="5627077"/>
            <a:ext cx="493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Audio Ballots for Voters</a:t>
            </a:r>
          </a:p>
        </p:txBody>
      </p:sp>
    </p:spTree>
    <p:extLst>
      <p:ext uri="{BB962C8B-B14F-4D97-AF65-F5344CB8AC3E}">
        <p14:creationId xmlns:p14="http://schemas.microsoft.com/office/powerpoint/2010/main" val="1548939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C8132-3125-4D5B-9DDE-867DDCBE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How do Voiceovers Promote Inclusion and Diversity?</a:t>
            </a:r>
          </a:p>
        </p:txBody>
      </p:sp>
      <p:pic>
        <p:nvPicPr>
          <p:cNvPr id="5" name="Content Placeholder 4" descr="Blind or Visually Impaired">
            <a:extLst>
              <a:ext uri="{FF2B5EF4-FFF2-40B4-BE49-F238E27FC236}">
                <a16:creationId xmlns:a16="http://schemas.microsoft.com/office/drawing/2014/main" id="{3EDE3266-E279-4E36-974B-229610994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20" y="2116921"/>
            <a:ext cx="5506135" cy="309841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B9D2CB-9BDA-4997-905F-57ED11F52569}"/>
              </a:ext>
            </a:extLst>
          </p:cNvPr>
          <p:cNvSpPr txBox="1"/>
          <p:nvPr/>
        </p:nvSpPr>
        <p:spPr>
          <a:xfrm>
            <a:off x="3520319" y="5370893"/>
            <a:ext cx="550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Blind or Visually Impaired</a:t>
            </a:r>
          </a:p>
        </p:txBody>
      </p:sp>
    </p:spTree>
    <p:extLst>
      <p:ext uri="{BB962C8B-B14F-4D97-AF65-F5344CB8AC3E}">
        <p14:creationId xmlns:p14="http://schemas.microsoft.com/office/powerpoint/2010/main" val="2574425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2189</TotalTime>
  <Words>272</Words>
  <Application>Microsoft Office PowerPoint</Application>
  <PresentationFormat>Widescreen</PresentationFormat>
  <Paragraphs>53</Paragraphs>
  <Slides>23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7 Ways to Make Content Digitally Accessible</vt:lpstr>
      <vt:lpstr>Agenda</vt:lpstr>
      <vt:lpstr>Company Background</vt:lpstr>
      <vt:lpstr>Written Translation</vt:lpstr>
      <vt:lpstr>Examples of Written Translations</vt:lpstr>
      <vt:lpstr>Examples of Written Translations </vt:lpstr>
      <vt:lpstr>Voiceover</vt:lpstr>
      <vt:lpstr>Examples of Voiceovers</vt:lpstr>
      <vt:lpstr>How do Voiceovers Promote Inclusion and Diversity?</vt:lpstr>
      <vt:lpstr>Video Dubbing</vt:lpstr>
      <vt:lpstr>Audio Description</vt:lpstr>
      <vt:lpstr>How do Audio Descriptions Promote Inclusion and Diversity?</vt:lpstr>
      <vt:lpstr>Transcription</vt:lpstr>
      <vt:lpstr>Examples of Transcriptions</vt:lpstr>
      <vt:lpstr>How do Transcriptions Promote Inclusion and Diversity?</vt:lpstr>
      <vt:lpstr>What is the difference between Captions and Subtitles?</vt:lpstr>
      <vt:lpstr>How do Captions and Subtitles Promote Inclusion and Diversity?</vt:lpstr>
      <vt:lpstr>Video Sample of Making a Video Accessible</vt:lpstr>
      <vt:lpstr>Video Sample of ASL</vt:lpstr>
      <vt:lpstr>Video Sample of Audio Description</vt:lpstr>
      <vt:lpstr>Come Visit Us at Booth 317</vt:lpstr>
      <vt:lpstr>Text Questions to (949) 735 - 7522 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Ways to Make Information Accessible and Inclusive</dc:title>
  <dc:creator>Kamran Khan</dc:creator>
  <cp:lastModifiedBy>Indesign 2019</cp:lastModifiedBy>
  <cp:revision>64</cp:revision>
  <dcterms:created xsi:type="dcterms:W3CDTF">2020-03-10T01:20:57Z</dcterms:created>
  <dcterms:modified xsi:type="dcterms:W3CDTF">2023-03-17T09:35:34Z</dcterms:modified>
</cp:coreProperties>
</file>