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4" r:id="rId3"/>
    <p:sldId id="277" r:id="rId4"/>
    <p:sldId id="274" r:id="rId5"/>
    <p:sldId id="275" r:id="rId6"/>
    <p:sldId id="276" r:id="rId7"/>
    <p:sldId id="278" r:id="rId8"/>
    <p:sldId id="271" r:id="rId9"/>
    <p:sldId id="267" r:id="rId10"/>
    <p:sldId id="266" r:id="rId11"/>
    <p:sldId id="268" r:id="rId12"/>
    <p:sldId id="279" r:id="rId13"/>
    <p:sldId id="260" r:id="rId14"/>
    <p:sldId id="270" r:id="rId15"/>
    <p:sldId id="269" r:id="rId16"/>
    <p:sldId id="273" r:id="rId17"/>
    <p:sldId id="272" r:id="rId18"/>
    <p:sldId id="280" r:id="rId19"/>
    <p:sldId id="261" r:id="rId20"/>
    <p:sldId id="262" r:id="rId21"/>
    <p:sldId id="281" r:id="rId22"/>
    <p:sldId id="28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EBEB8-D8DC-47CE-9B56-9B2A47650869}" v="19" dt="2023-11-06T16:00:30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81" autoAdjust="0"/>
  </p:normalViewPr>
  <p:slideViewPr>
    <p:cSldViewPr snapToGrid="0">
      <p:cViewPr varScale="1">
        <p:scale>
          <a:sx n="82" d="100"/>
          <a:sy n="82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one Priest" userId="be21666d-eb35-4e7d-8eaa-3ef74b2f7b59" providerId="ADAL" clId="{E15EBEB8-D8DC-47CE-9B56-9B2A47650869}"/>
    <pc:docChg chg="undo redo custSel addSld delSld modSld sldOrd addMainMaster delMainMaster modMainMaster">
      <pc:chgData name="Ione Priest" userId="be21666d-eb35-4e7d-8eaa-3ef74b2f7b59" providerId="ADAL" clId="{E15EBEB8-D8DC-47CE-9B56-9B2A47650869}" dt="2023-11-06T16:02:20.179" v="5507" actId="207"/>
      <pc:docMkLst>
        <pc:docMk/>
      </pc:docMkLst>
      <pc:sldChg chg="modSp del mod modClrScheme chgLayout">
        <pc:chgData name="Ione Priest" userId="be21666d-eb35-4e7d-8eaa-3ef74b2f7b59" providerId="ADAL" clId="{E15EBEB8-D8DC-47CE-9B56-9B2A47650869}" dt="2023-11-06T14:35:56.023" v="4028" actId="47"/>
        <pc:sldMkLst>
          <pc:docMk/>
          <pc:sldMk cId="4232705973" sldId="256"/>
        </pc:sldMkLst>
        <pc:spChg chg="mod ord">
          <ac:chgData name="Ione Priest" userId="be21666d-eb35-4e7d-8eaa-3ef74b2f7b59" providerId="ADAL" clId="{E15EBEB8-D8DC-47CE-9B56-9B2A47650869}" dt="2023-10-30T21:19:07.821" v="1021" actId="700"/>
          <ac:spMkLst>
            <pc:docMk/>
            <pc:sldMk cId="4232705973" sldId="256"/>
            <ac:spMk id="2" creationId="{C4FA07FB-2F2B-87C5-39E7-FF77FE149DDB}"/>
          </ac:spMkLst>
        </pc:spChg>
        <pc:spChg chg="mod ord">
          <ac:chgData name="Ione Priest" userId="be21666d-eb35-4e7d-8eaa-3ef74b2f7b59" providerId="ADAL" clId="{E15EBEB8-D8DC-47CE-9B56-9B2A47650869}" dt="2023-10-30T21:19:07.821" v="1021" actId="700"/>
          <ac:spMkLst>
            <pc:docMk/>
            <pc:sldMk cId="4232705973" sldId="256"/>
            <ac:spMk id="3" creationId="{D6F73FA7-1FAF-F892-47B1-D6AFF12B511F}"/>
          </ac:spMkLst>
        </pc:spChg>
      </pc:sldChg>
      <pc:sldChg chg="modSp del mod modClrScheme chgLayout">
        <pc:chgData name="Ione Priest" userId="be21666d-eb35-4e7d-8eaa-3ef74b2f7b59" providerId="ADAL" clId="{E15EBEB8-D8DC-47CE-9B56-9B2A47650869}" dt="2023-11-06T14:39:07.139" v="4074" actId="47"/>
        <pc:sldMkLst>
          <pc:docMk/>
          <pc:sldMk cId="1221669418" sldId="257"/>
        </pc:sldMkLst>
        <pc:spChg chg="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1221669418" sldId="257"/>
            <ac:spMk id="2" creationId="{EA8249BC-C384-5D78-455F-3E161DBF8132}"/>
          </ac:spMkLst>
        </pc:spChg>
        <pc:spChg chg="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1221669418" sldId="257"/>
            <ac:spMk id="3" creationId="{A11482B8-7BA3-7CAC-50D2-E9AF7C565155}"/>
          </ac:spMkLst>
        </pc:spChg>
      </pc:sldChg>
      <pc:sldChg chg="modSp del mod modClrScheme chgLayout">
        <pc:chgData name="Ione Priest" userId="be21666d-eb35-4e7d-8eaa-3ef74b2f7b59" providerId="ADAL" clId="{E15EBEB8-D8DC-47CE-9B56-9B2A47650869}" dt="2023-11-02T16:57:29.172" v="3866" actId="47"/>
        <pc:sldMkLst>
          <pc:docMk/>
          <pc:sldMk cId="631152591" sldId="258"/>
        </pc:sldMkLst>
        <pc:spChg chg="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631152591" sldId="258"/>
            <ac:spMk id="2" creationId="{C028B1C1-D609-3C88-220A-28F890830748}"/>
          </ac:spMkLst>
        </pc:spChg>
        <pc:spChg chg="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631152591" sldId="258"/>
            <ac:spMk id="3" creationId="{AB9EEB89-5CF3-744A-75A4-0BAC91CF3CCA}"/>
          </ac:spMkLst>
        </pc:spChg>
      </pc:sldChg>
      <pc:sldChg chg="modSp del mod modClrScheme chgLayout">
        <pc:chgData name="Ione Priest" userId="be21666d-eb35-4e7d-8eaa-3ef74b2f7b59" providerId="ADAL" clId="{E15EBEB8-D8DC-47CE-9B56-9B2A47650869}" dt="2023-11-02T16:57:30.523" v="3867" actId="47"/>
        <pc:sldMkLst>
          <pc:docMk/>
          <pc:sldMk cId="3228386052" sldId="259"/>
        </pc:sldMkLst>
        <pc:spChg chg="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3228386052" sldId="259"/>
            <ac:spMk id="2" creationId="{8F003F00-07F3-FE15-2818-881F14B15FFC}"/>
          </ac:spMkLst>
        </pc:spChg>
        <pc:spChg chg="mod ord">
          <ac:chgData name="Ione Priest" userId="be21666d-eb35-4e7d-8eaa-3ef74b2f7b59" providerId="ADAL" clId="{E15EBEB8-D8DC-47CE-9B56-9B2A47650869}" dt="2023-10-30T22:19:08.337" v="1897" actId="404"/>
          <ac:spMkLst>
            <pc:docMk/>
            <pc:sldMk cId="3228386052" sldId="259"/>
            <ac:spMk id="3" creationId="{0AF0EB95-FDFA-F940-3ED7-599AAD3E08DA}"/>
          </ac:spMkLst>
        </pc:spChg>
      </pc:sldChg>
      <pc:sldChg chg="modSp mod ord modClrScheme chgLayout">
        <pc:chgData name="Ione Priest" userId="be21666d-eb35-4e7d-8eaa-3ef74b2f7b59" providerId="ADAL" clId="{E15EBEB8-D8DC-47CE-9B56-9B2A47650869}" dt="2023-11-01T18:05:34.238" v="2283" actId="21"/>
        <pc:sldMkLst>
          <pc:docMk/>
          <pc:sldMk cId="3340376286" sldId="260"/>
        </pc:sldMkLst>
        <pc:spChg chg="mod ord">
          <ac:chgData name="Ione Priest" userId="be21666d-eb35-4e7d-8eaa-3ef74b2f7b59" providerId="ADAL" clId="{E15EBEB8-D8DC-47CE-9B56-9B2A47650869}" dt="2023-11-01T18:03:47.910" v="2224" actId="6549"/>
          <ac:spMkLst>
            <pc:docMk/>
            <pc:sldMk cId="3340376286" sldId="260"/>
            <ac:spMk id="2" creationId="{3014E54A-1E8A-B8C8-C959-FDCC977E7F71}"/>
          </ac:spMkLst>
        </pc:spChg>
        <pc:spChg chg="mod ord">
          <ac:chgData name="Ione Priest" userId="be21666d-eb35-4e7d-8eaa-3ef74b2f7b59" providerId="ADAL" clId="{E15EBEB8-D8DC-47CE-9B56-9B2A47650869}" dt="2023-11-01T18:05:34.238" v="2283" actId="21"/>
          <ac:spMkLst>
            <pc:docMk/>
            <pc:sldMk cId="3340376286" sldId="260"/>
            <ac:spMk id="3" creationId="{DD924145-4068-3577-5D74-2E6D0BEE4631}"/>
          </ac:spMkLst>
        </pc:spChg>
      </pc:sldChg>
      <pc:sldChg chg="modSp mod modClrScheme chgLayout">
        <pc:chgData name="Ione Priest" userId="be21666d-eb35-4e7d-8eaa-3ef74b2f7b59" providerId="ADAL" clId="{E15EBEB8-D8DC-47CE-9B56-9B2A47650869}" dt="2023-11-06T15:49:12.393" v="5392" actId="20577"/>
        <pc:sldMkLst>
          <pc:docMk/>
          <pc:sldMk cId="3743794781" sldId="261"/>
        </pc:sldMkLst>
        <pc:spChg chg="mod ord">
          <ac:chgData name="Ione Priest" userId="be21666d-eb35-4e7d-8eaa-3ef74b2f7b59" providerId="ADAL" clId="{E15EBEB8-D8DC-47CE-9B56-9B2A47650869}" dt="2023-11-06T15:34:28.041" v="4668" actId="20577"/>
          <ac:spMkLst>
            <pc:docMk/>
            <pc:sldMk cId="3743794781" sldId="261"/>
            <ac:spMk id="2" creationId="{EE342B7B-1D1B-2D8D-E358-E6129D2BD983}"/>
          </ac:spMkLst>
        </pc:spChg>
        <pc:spChg chg="mod ord">
          <ac:chgData name="Ione Priest" userId="be21666d-eb35-4e7d-8eaa-3ef74b2f7b59" providerId="ADAL" clId="{E15EBEB8-D8DC-47CE-9B56-9B2A47650869}" dt="2023-11-06T15:49:12.393" v="5392" actId="20577"/>
          <ac:spMkLst>
            <pc:docMk/>
            <pc:sldMk cId="3743794781" sldId="261"/>
            <ac:spMk id="3" creationId="{26E5F053-76E8-8B1C-96EE-A3FA98FA9A16}"/>
          </ac:spMkLst>
        </pc:spChg>
      </pc:sldChg>
      <pc:sldChg chg="modSp mod modClrScheme chgLayout">
        <pc:chgData name="Ione Priest" userId="be21666d-eb35-4e7d-8eaa-3ef74b2f7b59" providerId="ADAL" clId="{E15EBEB8-D8DC-47CE-9B56-9B2A47650869}" dt="2023-11-06T15:44:09.726" v="5337" actId="20577"/>
        <pc:sldMkLst>
          <pc:docMk/>
          <pc:sldMk cId="1950755629" sldId="262"/>
        </pc:sldMkLst>
        <pc:spChg chg="mod ord">
          <ac:chgData name="Ione Priest" userId="be21666d-eb35-4e7d-8eaa-3ef74b2f7b59" providerId="ADAL" clId="{E15EBEB8-D8DC-47CE-9B56-9B2A47650869}" dt="2023-11-06T15:44:09.726" v="5337" actId="20577"/>
          <ac:spMkLst>
            <pc:docMk/>
            <pc:sldMk cId="1950755629" sldId="262"/>
            <ac:spMk id="2" creationId="{BEDDE20E-303E-30FA-CD01-EFD51CB3C3E0}"/>
          </ac:spMkLst>
        </pc:spChg>
        <pc:spChg chg="mod ord">
          <ac:chgData name="Ione Priest" userId="be21666d-eb35-4e7d-8eaa-3ef74b2f7b59" providerId="ADAL" clId="{E15EBEB8-D8DC-47CE-9B56-9B2A47650869}" dt="2023-11-01T20:52:04.504" v="3865" actId="6549"/>
          <ac:spMkLst>
            <pc:docMk/>
            <pc:sldMk cId="1950755629" sldId="262"/>
            <ac:spMk id="3" creationId="{133ABC3B-4AFF-F482-2291-A0140265635F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0-30T18:37:08.831" v="341" actId="20577"/>
        <pc:sldMkLst>
          <pc:docMk/>
          <pc:sldMk cId="908105326" sldId="264"/>
        </pc:sldMkLst>
        <pc:spChg chg="del mod ord">
          <ac:chgData name="Ione Priest" userId="be21666d-eb35-4e7d-8eaa-3ef74b2f7b59" providerId="ADAL" clId="{E15EBEB8-D8DC-47CE-9B56-9B2A47650869}" dt="2023-10-30T18:32:36.084" v="1" actId="700"/>
          <ac:spMkLst>
            <pc:docMk/>
            <pc:sldMk cId="908105326" sldId="264"/>
            <ac:spMk id="2" creationId="{DACDB99D-D6C1-DE31-0E54-465F5AF49777}"/>
          </ac:spMkLst>
        </pc:spChg>
        <pc:spChg chg="add mod ord">
          <ac:chgData name="Ione Priest" userId="be21666d-eb35-4e7d-8eaa-3ef74b2f7b59" providerId="ADAL" clId="{E15EBEB8-D8DC-47CE-9B56-9B2A47650869}" dt="2023-10-30T18:37:08.831" v="341" actId="20577"/>
          <ac:spMkLst>
            <pc:docMk/>
            <pc:sldMk cId="908105326" sldId="264"/>
            <ac:spMk id="3" creationId="{EED759EC-9750-4EAF-0CF1-E83582229AED}"/>
          </ac:spMkLst>
        </pc:spChg>
        <pc:spChg chg="add mod ord">
          <ac:chgData name="Ione Priest" userId="be21666d-eb35-4e7d-8eaa-3ef74b2f7b59" providerId="ADAL" clId="{E15EBEB8-D8DC-47CE-9B56-9B2A47650869}" dt="2023-10-30T18:36:51.511" v="328" actId="122"/>
          <ac:spMkLst>
            <pc:docMk/>
            <pc:sldMk cId="908105326" sldId="264"/>
            <ac:spMk id="4" creationId="{0E1C6AD8-88DE-7559-8769-26F221F27FB4}"/>
          </ac:spMkLst>
        </pc:spChg>
        <pc:spChg chg="add mod ord">
          <ac:chgData name="Ione Priest" userId="be21666d-eb35-4e7d-8eaa-3ef74b2f7b59" providerId="ADAL" clId="{E15EBEB8-D8DC-47CE-9B56-9B2A47650869}" dt="2023-10-30T18:36:51.511" v="328" actId="122"/>
          <ac:spMkLst>
            <pc:docMk/>
            <pc:sldMk cId="908105326" sldId="264"/>
            <ac:spMk id="5" creationId="{338BAE2D-8A90-9FFE-426A-835D471ED2BA}"/>
          </ac:spMkLst>
        </pc:spChg>
      </pc:sldChg>
      <pc:sldChg chg="addSp delSp modSp new del mod modClrScheme chgLayout">
        <pc:chgData name="Ione Priest" userId="be21666d-eb35-4e7d-8eaa-3ef74b2f7b59" providerId="ADAL" clId="{E15EBEB8-D8DC-47CE-9B56-9B2A47650869}" dt="2023-10-30T18:46:01.466" v="364" actId="2696"/>
        <pc:sldMkLst>
          <pc:docMk/>
          <pc:sldMk cId="2060246318" sldId="265"/>
        </pc:sldMkLst>
        <pc:spChg chg="del mod ord">
          <ac:chgData name="Ione Priest" userId="be21666d-eb35-4e7d-8eaa-3ef74b2f7b59" providerId="ADAL" clId="{E15EBEB8-D8DC-47CE-9B56-9B2A47650869}" dt="2023-10-30T18:44:39.068" v="348" actId="700"/>
          <ac:spMkLst>
            <pc:docMk/>
            <pc:sldMk cId="2060246318" sldId="265"/>
            <ac:spMk id="2" creationId="{22CF1E48-A7E3-5E82-644A-8567056A8E75}"/>
          </ac:spMkLst>
        </pc:spChg>
        <pc:spChg chg="del">
          <ac:chgData name="Ione Priest" userId="be21666d-eb35-4e7d-8eaa-3ef74b2f7b59" providerId="ADAL" clId="{E15EBEB8-D8DC-47CE-9B56-9B2A47650869}" dt="2023-10-30T18:44:39.068" v="348" actId="700"/>
          <ac:spMkLst>
            <pc:docMk/>
            <pc:sldMk cId="2060246318" sldId="265"/>
            <ac:spMk id="3" creationId="{0AFA618A-F7DE-1F79-271A-181BBA21EDA0}"/>
          </ac:spMkLst>
        </pc:spChg>
        <pc:spChg chg="add del mod ord">
          <ac:chgData name="Ione Priest" userId="be21666d-eb35-4e7d-8eaa-3ef74b2f7b59" providerId="ADAL" clId="{E15EBEB8-D8DC-47CE-9B56-9B2A47650869}" dt="2023-10-30T18:44:44.949" v="349" actId="700"/>
          <ac:spMkLst>
            <pc:docMk/>
            <pc:sldMk cId="2060246318" sldId="265"/>
            <ac:spMk id="4" creationId="{3BA6DFAE-8536-1E07-BCFA-C89DA0EA7C5C}"/>
          </ac:spMkLst>
        </pc:spChg>
        <pc:spChg chg="add del mod ord">
          <ac:chgData name="Ione Priest" userId="be21666d-eb35-4e7d-8eaa-3ef74b2f7b59" providerId="ADAL" clId="{E15EBEB8-D8DC-47CE-9B56-9B2A47650869}" dt="2023-10-30T18:44:49.979" v="350" actId="700"/>
          <ac:spMkLst>
            <pc:docMk/>
            <pc:sldMk cId="2060246318" sldId="265"/>
            <ac:spMk id="5" creationId="{CF8AD7E9-82EE-FCCF-476A-C342643AB254}"/>
          </ac:spMkLst>
        </pc:spChg>
        <pc:spChg chg="add mod ord">
          <ac:chgData name="Ione Priest" userId="be21666d-eb35-4e7d-8eaa-3ef74b2f7b59" providerId="ADAL" clId="{E15EBEB8-D8DC-47CE-9B56-9B2A47650869}" dt="2023-10-30T18:44:56.441" v="363" actId="20577"/>
          <ac:spMkLst>
            <pc:docMk/>
            <pc:sldMk cId="2060246318" sldId="265"/>
            <ac:spMk id="6" creationId="{E80E73E3-36C6-ECA2-63E4-01A288D23B31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6T15:22:40.307" v="4357" actId="20577"/>
        <pc:sldMkLst>
          <pc:docMk/>
          <pc:sldMk cId="2154030220" sldId="266"/>
        </pc:sldMkLst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2154030220" sldId="266"/>
            <ac:spMk id="2" creationId="{4D508505-82BF-8F86-F7B2-BF30340BA86E}"/>
          </ac:spMkLst>
        </pc:spChg>
        <pc:spChg chg="mod ord">
          <ac:chgData name="Ione Priest" userId="be21666d-eb35-4e7d-8eaa-3ef74b2f7b59" providerId="ADAL" clId="{E15EBEB8-D8DC-47CE-9B56-9B2A47650869}" dt="2023-10-30T22:22:16.187" v="2114" actId="20577"/>
          <ac:spMkLst>
            <pc:docMk/>
            <pc:sldMk cId="2154030220" sldId="266"/>
            <ac:spMk id="3" creationId="{961F0CBF-3F45-A046-C37A-7540A787C001}"/>
          </ac:spMkLst>
        </pc:spChg>
        <pc:spChg chg="add mod ord">
          <ac:chgData name="Ione Priest" userId="be21666d-eb35-4e7d-8eaa-3ef74b2f7b59" providerId="ADAL" clId="{E15EBEB8-D8DC-47CE-9B56-9B2A47650869}" dt="2023-11-06T15:22:40.307" v="4357" actId="20577"/>
          <ac:spMkLst>
            <pc:docMk/>
            <pc:sldMk cId="2154030220" sldId="266"/>
            <ac:spMk id="4" creationId="{0A8462C7-7117-A8BE-C6E8-8EF0BEF707B0}"/>
          </ac:spMkLst>
        </pc:spChg>
      </pc:sldChg>
      <pc:sldChg chg="addSp delSp modSp new mod ord modClrScheme chgLayout">
        <pc:chgData name="Ione Priest" userId="be21666d-eb35-4e7d-8eaa-3ef74b2f7b59" providerId="ADAL" clId="{E15EBEB8-D8DC-47CE-9B56-9B2A47650869}" dt="2023-11-06T15:22:53.409" v="4361" actId="20577"/>
        <pc:sldMkLst>
          <pc:docMk/>
          <pc:sldMk cId="534541094" sldId="267"/>
        </pc:sldMkLst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534541094" sldId="267"/>
            <ac:spMk id="2" creationId="{16B56AFC-59EF-B34A-9F25-C832412AFBAC}"/>
          </ac:spMkLst>
        </pc:spChg>
        <pc:spChg chg="mod ord">
          <ac:chgData name="Ione Priest" userId="be21666d-eb35-4e7d-8eaa-3ef74b2f7b59" providerId="ADAL" clId="{E15EBEB8-D8DC-47CE-9B56-9B2A47650869}" dt="2023-11-06T15:22:53.409" v="4361" actId="20577"/>
          <ac:spMkLst>
            <pc:docMk/>
            <pc:sldMk cId="534541094" sldId="267"/>
            <ac:spMk id="3" creationId="{89F50B71-FE2D-9BD4-9081-E59F3F38DC49}"/>
          </ac:spMkLst>
        </pc:spChg>
        <pc:spChg chg="add mod ord">
          <ac:chgData name="Ione Priest" userId="be21666d-eb35-4e7d-8eaa-3ef74b2f7b59" providerId="ADAL" clId="{E15EBEB8-D8DC-47CE-9B56-9B2A47650869}" dt="2023-11-06T15:22:25.008" v="4328" actId="20577"/>
          <ac:spMkLst>
            <pc:docMk/>
            <pc:sldMk cId="534541094" sldId="267"/>
            <ac:spMk id="4" creationId="{C4E962D4-39A6-FF27-0AFD-7AFFF8228601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6T15:23:28.389" v="4393" actId="20577"/>
        <pc:sldMkLst>
          <pc:docMk/>
          <pc:sldMk cId="975666179" sldId="268"/>
        </pc:sldMkLst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975666179" sldId="268"/>
            <ac:spMk id="2" creationId="{366CB943-F86E-01AC-274D-B27F5C44E49C}"/>
          </ac:spMkLst>
        </pc:spChg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975666179" sldId="268"/>
            <ac:spMk id="3" creationId="{C4DA33C6-227E-4C7F-0B5F-BA0521F2602D}"/>
          </ac:spMkLst>
        </pc:spChg>
        <pc:spChg chg="add mod ord">
          <ac:chgData name="Ione Priest" userId="be21666d-eb35-4e7d-8eaa-3ef74b2f7b59" providerId="ADAL" clId="{E15EBEB8-D8DC-47CE-9B56-9B2A47650869}" dt="2023-11-06T15:23:24.482" v="4390" actId="20577"/>
          <ac:spMkLst>
            <pc:docMk/>
            <pc:sldMk cId="975666179" sldId="268"/>
            <ac:spMk id="4" creationId="{5F3A24B9-074A-59CD-7641-29AAFF5052BB}"/>
          </ac:spMkLst>
        </pc:spChg>
        <pc:spChg chg="add mod ord">
          <ac:chgData name="Ione Priest" userId="be21666d-eb35-4e7d-8eaa-3ef74b2f7b59" providerId="ADAL" clId="{E15EBEB8-D8DC-47CE-9B56-9B2A47650869}" dt="2023-11-06T15:23:28.389" v="4393" actId="20577"/>
          <ac:spMkLst>
            <pc:docMk/>
            <pc:sldMk cId="975666179" sldId="268"/>
            <ac:spMk id="5" creationId="{72EF0A33-941D-8211-E8AD-251AE20E91E9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1T18:33:41.112" v="2985" actId="6549"/>
        <pc:sldMkLst>
          <pc:docMk/>
          <pc:sldMk cId="1356363391" sldId="269"/>
        </pc:sldMkLst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1356363391" sldId="269"/>
            <ac:spMk id="2" creationId="{6ACFDF27-1FD2-2195-5F36-F16495B5AB19}"/>
          </ac:spMkLst>
        </pc:spChg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1356363391" sldId="269"/>
            <ac:spMk id="3" creationId="{6A4F0B02-672B-793A-1C54-E57D848E2E2F}"/>
          </ac:spMkLst>
        </pc:spChg>
        <pc:spChg chg="add mod ord">
          <ac:chgData name="Ione Priest" userId="be21666d-eb35-4e7d-8eaa-3ef74b2f7b59" providerId="ADAL" clId="{E15EBEB8-D8DC-47CE-9B56-9B2A47650869}" dt="2023-11-01T18:08:57.306" v="2511" actId="20577"/>
          <ac:spMkLst>
            <pc:docMk/>
            <pc:sldMk cId="1356363391" sldId="269"/>
            <ac:spMk id="4" creationId="{97B67928-C085-73A6-AF55-88D6AC1A75ED}"/>
          </ac:spMkLst>
        </pc:spChg>
        <pc:spChg chg="add mod ord">
          <ac:chgData name="Ione Priest" userId="be21666d-eb35-4e7d-8eaa-3ef74b2f7b59" providerId="ADAL" clId="{E15EBEB8-D8DC-47CE-9B56-9B2A47650869}" dt="2023-11-01T18:33:41.112" v="2985" actId="6549"/>
          <ac:spMkLst>
            <pc:docMk/>
            <pc:sldMk cId="1356363391" sldId="269"/>
            <ac:spMk id="5" creationId="{6D63CCB2-E477-5F6E-30E4-FCCD560963E7}"/>
          </ac:spMkLst>
        </pc:spChg>
      </pc:sldChg>
      <pc:sldChg chg="addSp delSp modSp new mod ord modClrScheme chgLayout">
        <pc:chgData name="Ione Priest" userId="be21666d-eb35-4e7d-8eaa-3ef74b2f7b59" providerId="ADAL" clId="{E15EBEB8-D8DC-47CE-9B56-9B2A47650869}" dt="2023-11-01T18:08:30.792" v="2482" actId="20577"/>
        <pc:sldMkLst>
          <pc:docMk/>
          <pc:sldMk cId="2349488157" sldId="270"/>
        </pc:sldMkLst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2349488157" sldId="270"/>
            <ac:spMk id="2" creationId="{11FD0AD8-F080-89D1-4B8F-EF71077D733C}"/>
          </ac:spMkLst>
        </pc:spChg>
        <pc:spChg chg="del 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2349488157" sldId="270"/>
            <ac:spMk id="3" creationId="{A696ACBC-24BC-270F-7770-49371A916D47}"/>
          </ac:spMkLst>
        </pc:spChg>
        <pc:spChg chg="add mod ord">
          <ac:chgData name="Ione Priest" userId="be21666d-eb35-4e7d-8eaa-3ef74b2f7b59" providerId="ADAL" clId="{E15EBEB8-D8DC-47CE-9B56-9B2A47650869}" dt="2023-11-01T18:05:43.525" v="2307" actId="20577"/>
          <ac:spMkLst>
            <pc:docMk/>
            <pc:sldMk cId="2349488157" sldId="270"/>
            <ac:spMk id="4" creationId="{8C6785F4-9B89-D294-1E31-DF5A1FB9E3EA}"/>
          </ac:spMkLst>
        </pc:spChg>
        <pc:spChg chg="add mod ord">
          <ac:chgData name="Ione Priest" userId="be21666d-eb35-4e7d-8eaa-3ef74b2f7b59" providerId="ADAL" clId="{E15EBEB8-D8DC-47CE-9B56-9B2A47650869}" dt="2023-11-01T18:08:30.792" v="2482" actId="20577"/>
          <ac:spMkLst>
            <pc:docMk/>
            <pc:sldMk cId="2349488157" sldId="270"/>
            <ac:spMk id="5" creationId="{336D9A15-8C54-9D7F-0731-A31C14981324}"/>
          </ac:spMkLst>
        </pc:spChg>
      </pc:sldChg>
      <pc:sldChg chg="modSp add mod modClrScheme chgLayout">
        <pc:chgData name="Ione Priest" userId="be21666d-eb35-4e7d-8eaa-3ef74b2f7b59" providerId="ADAL" clId="{E15EBEB8-D8DC-47CE-9B56-9B2A47650869}" dt="2023-10-30T22:19:14.681" v="1898" actId="404"/>
        <pc:sldMkLst>
          <pc:docMk/>
          <pc:sldMk cId="3770662031" sldId="271"/>
        </pc:sldMkLst>
        <pc:spChg chg="mod ord">
          <ac:chgData name="Ione Priest" userId="be21666d-eb35-4e7d-8eaa-3ef74b2f7b59" providerId="ADAL" clId="{E15EBEB8-D8DC-47CE-9B56-9B2A47650869}" dt="2023-10-30T21:19:17.907" v="1022" actId="700"/>
          <ac:spMkLst>
            <pc:docMk/>
            <pc:sldMk cId="3770662031" sldId="271"/>
            <ac:spMk id="2" creationId="{8F003F00-07F3-FE15-2818-881F14B15FFC}"/>
          </ac:spMkLst>
        </pc:spChg>
        <pc:spChg chg="mod ord">
          <ac:chgData name="Ione Priest" userId="be21666d-eb35-4e7d-8eaa-3ef74b2f7b59" providerId="ADAL" clId="{E15EBEB8-D8DC-47CE-9B56-9B2A47650869}" dt="2023-10-30T22:19:14.681" v="1898" actId="404"/>
          <ac:spMkLst>
            <pc:docMk/>
            <pc:sldMk cId="3770662031" sldId="271"/>
            <ac:spMk id="3" creationId="{0AF0EB95-FDFA-F940-3ED7-599AAD3E08DA}"/>
          </ac:spMkLst>
        </pc:spChg>
      </pc:sldChg>
      <pc:sldChg chg="modSp new mod">
        <pc:chgData name="Ione Priest" userId="be21666d-eb35-4e7d-8eaa-3ef74b2f7b59" providerId="ADAL" clId="{E15EBEB8-D8DC-47CE-9B56-9B2A47650869}" dt="2023-11-01T20:37:54.850" v="3864" actId="20577"/>
        <pc:sldMkLst>
          <pc:docMk/>
          <pc:sldMk cId="1508242670" sldId="272"/>
        </pc:sldMkLst>
        <pc:spChg chg="mod">
          <ac:chgData name="Ione Priest" userId="be21666d-eb35-4e7d-8eaa-3ef74b2f7b59" providerId="ADAL" clId="{E15EBEB8-D8DC-47CE-9B56-9B2A47650869}" dt="2023-11-01T18:09:18.400" v="2537" actId="20577"/>
          <ac:spMkLst>
            <pc:docMk/>
            <pc:sldMk cId="1508242670" sldId="272"/>
            <ac:spMk id="2" creationId="{28BB984F-CE3F-3E02-F1C7-B4E3C72675B1}"/>
          </ac:spMkLst>
        </pc:spChg>
        <pc:spChg chg="mod">
          <ac:chgData name="Ione Priest" userId="be21666d-eb35-4e7d-8eaa-3ef74b2f7b59" providerId="ADAL" clId="{E15EBEB8-D8DC-47CE-9B56-9B2A47650869}" dt="2023-11-01T20:37:54.850" v="3864" actId="20577"/>
          <ac:spMkLst>
            <pc:docMk/>
            <pc:sldMk cId="1508242670" sldId="272"/>
            <ac:spMk id="3" creationId="{0369705E-3514-CF50-7E8B-4E493866F278}"/>
          </ac:spMkLst>
        </pc:spChg>
      </pc:sldChg>
      <pc:sldChg chg="modSp new mod">
        <pc:chgData name="Ione Priest" userId="be21666d-eb35-4e7d-8eaa-3ef74b2f7b59" providerId="ADAL" clId="{E15EBEB8-D8DC-47CE-9B56-9B2A47650869}" dt="2023-11-01T18:35:11.844" v="3052" actId="20577"/>
        <pc:sldMkLst>
          <pc:docMk/>
          <pc:sldMk cId="616996002" sldId="273"/>
        </pc:sldMkLst>
        <pc:spChg chg="mod">
          <ac:chgData name="Ione Priest" userId="be21666d-eb35-4e7d-8eaa-3ef74b2f7b59" providerId="ADAL" clId="{E15EBEB8-D8DC-47CE-9B56-9B2A47650869}" dt="2023-11-01T18:33:52.900" v="3009" actId="20577"/>
          <ac:spMkLst>
            <pc:docMk/>
            <pc:sldMk cId="616996002" sldId="273"/>
            <ac:spMk id="2" creationId="{CC7C83E0-CBFB-C632-9738-5654AE45361C}"/>
          </ac:spMkLst>
        </pc:spChg>
        <pc:spChg chg="mod">
          <ac:chgData name="Ione Priest" userId="be21666d-eb35-4e7d-8eaa-3ef74b2f7b59" providerId="ADAL" clId="{E15EBEB8-D8DC-47CE-9B56-9B2A47650869}" dt="2023-11-01T18:35:11.844" v="3052" actId="20577"/>
          <ac:spMkLst>
            <pc:docMk/>
            <pc:sldMk cId="616996002" sldId="273"/>
            <ac:spMk id="3" creationId="{D55B2026-156B-0C9D-D43F-DCA0954A1CD0}"/>
          </ac:spMkLst>
        </pc:spChg>
      </pc:sldChg>
      <pc:sldChg chg="modSp add del mod modClrScheme chgLayout">
        <pc:chgData name="Ione Priest" userId="be21666d-eb35-4e7d-8eaa-3ef74b2f7b59" providerId="ADAL" clId="{E15EBEB8-D8DC-47CE-9B56-9B2A47650869}" dt="2023-11-06T14:35:31.918" v="4027" actId="20577"/>
        <pc:sldMkLst>
          <pc:docMk/>
          <pc:sldMk cId="3457696991" sldId="274"/>
        </pc:sldMkLst>
        <pc:spChg chg="mod ord">
          <ac:chgData name="Ione Priest" userId="be21666d-eb35-4e7d-8eaa-3ef74b2f7b59" providerId="ADAL" clId="{E15EBEB8-D8DC-47CE-9B56-9B2A47650869}" dt="2023-11-06T14:33:30.962" v="3967" actId="20577"/>
          <ac:spMkLst>
            <pc:docMk/>
            <pc:sldMk cId="3457696991" sldId="274"/>
            <ac:spMk id="2" creationId="{84058493-2F08-5098-C39F-1E7B089657E4}"/>
          </ac:spMkLst>
        </pc:spChg>
        <pc:spChg chg="mod ord">
          <ac:chgData name="Ione Priest" userId="be21666d-eb35-4e7d-8eaa-3ef74b2f7b59" providerId="ADAL" clId="{E15EBEB8-D8DC-47CE-9B56-9B2A47650869}" dt="2023-11-06T14:35:31.918" v="4027" actId="20577"/>
          <ac:spMkLst>
            <pc:docMk/>
            <pc:sldMk cId="3457696991" sldId="274"/>
            <ac:spMk id="3" creationId="{F82B514C-0A91-CD24-617F-33399CF63ADB}"/>
          </ac:spMkLst>
        </pc:spChg>
      </pc:sldChg>
      <pc:sldChg chg="modSp add del mod modClrScheme chgLayout">
        <pc:chgData name="Ione Priest" userId="be21666d-eb35-4e7d-8eaa-3ef74b2f7b59" providerId="ADAL" clId="{E15EBEB8-D8DC-47CE-9B56-9B2A47650869}" dt="2023-11-06T14:38:44.808" v="4073" actId="20577"/>
        <pc:sldMkLst>
          <pc:docMk/>
          <pc:sldMk cId="3190037043" sldId="275"/>
        </pc:sldMkLst>
        <pc:spChg chg="mod ord">
          <ac:chgData name="Ione Priest" userId="be21666d-eb35-4e7d-8eaa-3ef74b2f7b59" providerId="ADAL" clId="{E15EBEB8-D8DC-47CE-9B56-9B2A47650869}" dt="2023-11-06T14:38:34.722" v="4070" actId="20577"/>
          <ac:spMkLst>
            <pc:docMk/>
            <pc:sldMk cId="3190037043" sldId="275"/>
            <ac:spMk id="2" creationId="{00000000-0000-0000-0000-000000000000}"/>
          </ac:spMkLst>
        </pc:spChg>
        <pc:spChg chg="mod ord">
          <ac:chgData name="Ione Priest" userId="be21666d-eb35-4e7d-8eaa-3ef74b2f7b59" providerId="ADAL" clId="{E15EBEB8-D8DC-47CE-9B56-9B2A47650869}" dt="2023-11-06T14:38:44.808" v="4073" actId="20577"/>
          <ac:spMkLst>
            <pc:docMk/>
            <pc:sldMk cId="3190037043" sldId="275"/>
            <ac:spMk id="3" creationId="{00000000-0000-0000-0000-000000000000}"/>
          </ac:spMkLst>
        </pc:spChg>
      </pc:sldChg>
      <pc:sldChg chg="modSp add del mod modClrScheme chgLayout">
        <pc:chgData name="Ione Priest" userId="be21666d-eb35-4e7d-8eaa-3ef74b2f7b59" providerId="ADAL" clId="{E15EBEB8-D8DC-47CE-9B56-9B2A47650869}" dt="2023-11-06T15:20:31.105" v="4294" actId="27636"/>
        <pc:sldMkLst>
          <pc:docMk/>
          <pc:sldMk cId="3283244059" sldId="276"/>
        </pc:sldMkLst>
        <pc:spChg chg="mod ord">
          <ac:chgData name="Ione Priest" userId="be21666d-eb35-4e7d-8eaa-3ef74b2f7b59" providerId="ADAL" clId="{E15EBEB8-D8DC-47CE-9B56-9B2A47650869}" dt="2023-11-06T14:39:16.218" v="4075" actId="700"/>
          <ac:spMkLst>
            <pc:docMk/>
            <pc:sldMk cId="3283244059" sldId="276"/>
            <ac:spMk id="2" creationId="{00000000-0000-0000-0000-000000000000}"/>
          </ac:spMkLst>
        </pc:spChg>
        <pc:spChg chg="mod ord">
          <ac:chgData name="Ione Priest" userId="be21666d-eb35-4e7d-8eaa-3ef74b2f7b59" providerId="ADAL" clId="{E15EBEB8-D8DC-47CE-9B56-9B2A47650869}" dt="2023-11-06T15:20:31.105" v="4294" actId="27636"/>
          <ac:spMkLst>
            <pc:docMk/>
            <pc:sldMk cId="3283244059" sldId="276"/>
            <ac:spMk id="3" creationId="{00000000-0000-0000-0000-000000000000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6T14:36:41.158" v="4054" actId="20577"/>
        <pc:sldMkLst>
          <pc:docMk/>
          <pc:sldMk cId="1713861848" sldId="277"/>
        </pc:sldMkLst>
        <pc:spChg chg="del mod ord">
          <ac:chgData name="Ione Priest" userId="be21666d-eb35-4e7d-8eaa-3ef74b2f7b59" providerId="ADAL" clId="{E15EBEB8-D8DC-47CE-9B56-9B2A47650869}" dt="2023-11-06T14:36:23.102" v="4030" actId="700"/>
          <ac:spMkLst>
            <pc:docMk/>
            <pc:sldMk cId="1713861848" sldId="277"/>
            <ac:spMk id="2" creationId="{12FBDF8E-12D2-3B45-BF6A-6C4B8C263033}"/>
          </ac:spMkLst>
        </pc:spChg>
        <pc:spChg chg="del">
          <ac:chgData name="Ione Priest" userId="be21666d-eb35-4e7d-8eaa-3ef74b2f7b59" providerId="ADAL" clId="{E15EBEB8-D8DC-47CE-9B56-9B2A47650869}" dt="2023-11-06T14:36:23.102" v="4030" actId="700"/>
          <ac:spMkLst>
            <pc:docMk/>
            <pc:sldMk cId="1713861848" sldId="277"/>
            <ac:spMk id="3" creationId="{A4EC5793-DB2E-0A13-5BE8-D05AB947B366}"/>
          </ac:spMkLst>
        </pc:spChg>
        <pc:spChg chg="del">
          <ac:chgData name="Ione Priest" userId="be21666d-eb35-4e7d-8eaa-3ef74b2f7b59" providerId="ADAL" clId="{E15EBEB8-D8DC-47CE-9B56-9B2A47650869}" dt="2023-11-06T14:36:23.102" v="4030" actId="700"/>
          <ac:spMkLst>
            <pc:docMk/>
            <pc:sldMk cId="1713861848" sldId="277"/>
            <ac:spMk id="4" creationId="{AEF2CBCE-5976-9424-C377-896922F5A46D}"/>
          </ac:spMkLst>
        </pc:spChg>
        <pc:spChg chg="add mod ord">
          <ac:chgData name="Ione Priest" userId="be21666d-eb35-4e7d-8eaa-3ef74b2f7b59" providerId="ADAL" clId="{E15EBEB8-D8DC-47CE-9B56-9B2A47650869}" dt="2023-11-06T14:36:41.158" v="4054" actId="20577"/>
          <ac:spMkLst>
            <pc:docMk/>
            <pc:sldMk cId="1713861848" sldId="277"/>
            <ac:spMk id="5" creationId="{1D9540C3-226A-F20E-C48C-EC7F38D751B2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6T15:45:03.413" v="5352" actId="20577"/>
        <pc:sldMkLst>
          <pc:docMk/>
          <pc:sldMk cId="2450514600" sldId="278"/>
        </pc:sldMkLst>
        <pc:spChg chg="del mod ord">
          <ac:chgData name="Ione Priest" userId="be21666d-eb35-4e7d-8eaa-3ef74b2f7b59" providerId="ADAL" clId="{E15EBEB8-D8DC-47CE-9B56-9B2A47650869}" dt="2023-11-06T15:44:35.503" v="5339" actId="700"/>
          <ac:spMkLst>
            <pc:docMk/>
            <pc:sldMk cId="2450514600" sldId="278"/>
            <ac:spMk id="2" creationId="{30C03D7F-EB96-7AD4-53ED-D18EB1AEF2E1}"/>
          </ac:spMkLst>
        </pc:spChg>
        <pc:spChg chg="del">
          <ac:chgData name="Ione Priest" userId="be21666d-eb35-4e7d-8eaa-3ef74b2f7b59" providerId="ADAL" clId="{E15EBEB8-D8DC-47CE-9B56-9B2A47650869}" dt="2023-11-06T15:44:35.503" v="5339" actId="700"/>
          <ac:spMkLst>
            <pc:docMk/>
            <pc:sldMk cId="2450514600" sldId="278"/>
            <ac:spMk id="3" creationId="{6002EB9D-B3A2-CB16-3068-75494D25636A}"/>
          </ac:spMkLst>
        </pc:spChg>
        <pc:spChg chg="add mod ord">
          <ac:chgData name="Ione Priest" userId="be21666d-eb35-4e7d-8eaa-3ef74b2f7b59" providerId="ADAL" clId="{E15EBEB8-D8DC-47CE-9B56-9B2A47650869}" dt="2023-11-06T15:45:03.413" v="5352" actId="20577"/>
          <ac:spMkLst>
            <pc:docMk/>
            <pc:sldMk cId="2450514600" sldId="278"/>
            <ac:spMk id="4" creationId="{AA2564BE-22BC-3D17-9EB5-E193C4DD3659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6T15:46:14.206" v="5378" actId="20577"/>
        <pc:sldMkLst>
          <pc:docMk/>
          <pc:sldMk cId="1466660370" sldId="279"/>
        </pc:sldMkLst>
        <pc:spChg chg="del mod ord">
          <ac:chgData name="Ione Priest" userId="be21666d-eb35-4e7d-8eaa-3ef74b2f7b59" providerId="ADAL" clId="{E15EBEB8-D8DC-47CE-9B56-9B2A47650869}" dt="2023-11-06T15:46:09.570" v="5354" actId="700"/>
          <ac:spMkLst>
            <pc:docMk/>
            <pc:sldMk cId="1466660370" sldId="279"/>
            <ac:spMk id="2" creationId="{C7C84886-BD05-51FE-3050-48EE1A9E9A6C}"/>
          </ac:spMkLst>
        </pc:spChg>
        <pc:spChg chg="del">
          <ac:chgData name="Ione Priest" userId="be21666d-eb35-4e7d-8eaa-3ef74b2f7b59" providerId="ADAL" clId="{E15EBEB8-D8DC-47CE-9B56-9B2A47650869}" dt="2023-11-06T15:46:09.570" v="5354" actId="700"/>
          <ac:spMkLst>
            <pc:docMk/>
            <pc:sldMk cId="1466660370" sldId="279"/>
            <ac:spMk id="3" creationId="{EE178530-97C0-5496-D758-B9BD01806560}"/>
          </ac:spMkLst>
        </pc:spChg>
        <pc:spChg chg="add mod ord">
          <ac:chgData name="Ione Priest" userId="be21666d-eb35-4e7d-8eaa-3ef74b2f7b59" providerId="ADAL" clId="{E15EBEB8-D8DC-47CE-9B56-9B2A47650869}" dt="2023-11-06T15:46:14.206" v="5378" actId="20577"/>
          <ac:spMkLst>
            <pc:docMk/>
            <pc:sldMk cId="1466660370" sldId="279"/>
            <ac:spMk id="4" creationId="{023D4DCC-B91F-E9E0-3582-AFFE74A01C1A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6T15:58:44.273" v="5421" actId="20577"/>
        <pc:sldMkLst>
          <pc:docMk/>
          <pc:sldMk cId="60068407" sldId="280"/>
        </pc:sldMkLst>
        <pc:spChg chg="del mod ord">
          <ac:chgData name="Ione Priest" userId="be21666d-eb35-4e7d-8eaa-3ef74b2f7b59" providerId="ADAL" clId="{E15EBEB8-D8DC-47CE-9B56-9B2A47650869}" dt="2023-11-06T15:58:36.921" v="5394" actId="700"/>
          <ac:spMkLst>
            <pc:docMk/>
            <pc:sldMk cId="60068407" sldId="280"/>
            <ac:spMk id="2" creationId="{F8A93919-84A8-271F-6281-DD5030C11940}"/>
          </ac:spMkLst>
        </pc:spChg>
        <pc:spChg chg="del">
          <ac:chgData name="Ione Priest" userId="be21666d-eb35-4e7d-8eaa-3ef74b2f7b59" providerId="ADAL" clId="{E15EBEB8-D8DC-47CE-9B56-9B2A47650869}" dt="2023-11-06T15:58:36.921" v="5394" actId="700"/>
          <ac:spMkLst>
            <pc:docMk/>
            <pc:sldMk cId="60068407" sldId="280"/>
            <ac:spMk id="3" creationId="{B6FC0CB1-7892-5F7F-71F0-4B1FD4A524FA}"/>
          </ac:spMkLst>
        </pc:spChg>
        <pc:spChg chg="add mod ord">
          <ac:chgData name="Ione Priest" userId="be21666d-eb35-4e7d-8eaa-3ef74b2f7b59" providerId="ADAL" clId="{E15EBEB8-D8DC-47CE-9B56-9B2A47650869}" dt="2023-11-06T15:58:44.273" v="5421" actId="20577"/>
          <ac:spMkLst>
            <pc:docMk/>
            <pc:sldMk cId="60068407" sldId="280"/>
            <ac:spMk id="4" creationId="{A2ECDE8C-08A4-F916-36D1-291E4F27A610}"/>
          </ac:spMkLst>
        </pc:spChg>
      </pc:sldChg>
      <pc:sldChg chg="addSp delSp modSp new mod modClrScheme chgLayout">
        <pc:chgData name="Ione Priest" userId="be21666d-eb35-4e7d-8eaa-3ef74b2f7b59" providerId="ADAL" clId="{E15EBEB8-D8DC-47CE-9B56-9B2A47650869}" dt="2023-11-06T15:59:06.008" v="5439" actId="20577"/>
        <pc:sldMkLst>
          <pc:docMk/>
          <pc:sldMk cId="25179072" sldId="281"/>
        </pc:sldMkLst>
        <pc:spChg chg="del mod ord">
          <ac:chgData name="Ione Priest" userId="be21666d-eb35-4e7d-8eaa-3ef74b2f7b59" providerId="ADAL" clId="{E15EBEB8-D8DC-47CE-9B56-9B2A47650869}" dt="2023-11-06T15:59:01.213" v="5423" actId="700"/>
          <ac:spMkLst>
            <pc:docMk/>
            <pc:sldMk cId="25179072" sldId="281"/>
            <ac:spMk id="2" creationId="{3A31318A-509B-D714-7A81-B95C0ADB08A0}"/>
          </ac:spMkLst>
        </pc:spChg>
        <pc:spChg chg="del">
          <ac:chgData name="Ione Priest" userId="be21666d-eb35-4e7d-8eaa-3ef74b2f7b59" providerId="ADAL" clId="{E15EBEB8-D8DC-47CE-9B56-9B2A47650869}" dt="2023-11-06T15:59:01.213" v="5423" actId="700"/>
          <ac:spMkLst>
            <pc:docMk/>
            <pc:sldMk cId="25179072" sldId="281"/>
            <ac:spMk id="3" creationId="{FA3BDB8D-CAF1-9A29-89B5-BA005365B72C}"/>
          </ac:spMkLst>
        </pc:spChg>
        <pc:spChg chg="add mod ord">
          <ac:chgData name="Ione Priest" userId="be21666d-eb35-4e7d-8eaa-3ef74b2f7b59" providerId="ADAL" clId="{E15EBEB8-D8DC-47CE-9B56-9B2A47650869}" dt="2023-11-06T15:59:06.008" v="5439" actId="20577"/>
          <ac:spMkLst>
            <pc:docMk/>
            <pc:sldMk cId="25179072" sldId="281"/>
            <ac:spMk id="4" creationId="{50561ADB-F824-A3E3-A3CE-6FD83DC4C6B7}"/>
          </ac:spMkLst>
        </pc:spChg>
      </pc:sldChg>
      <pc:sldChg chg="modSp add mod">
        <pc:chgData name="Ione Priest" userId="be21666d-eb35-4e7d-8eaa-3ef74b2f7b59" providerId="ADAL" clId="{E15EBEB8-D8DC-47CE-9B56-9B2A47650869}" dt="2023-11-06T16:02:20.179" v="5507" actId="207"/>
        <pc:sldMkLst>
          <pc:docMk/>
          <pc:sldMk cId="2674531202" sldId="282"/>
        </pc:sldMkLst>
        <pc:spChg chg="mod">
          <ac:chgData name="Ione Priest" userId="be21666d-eb35-4e7d-8eaa-3ef74b2f7b59" providerId="ADAL" clId="{E15EBEB8-D8DC-47CE-9B56-9B2A47650869}" dt="2023-11-06T15:59:26.109" v="5455" actId="20577"/>
          <ac:spMkLst>
            <pc:docMk/>
            <pc:sldMk cId="2674531202" sldId="282"/>
            <ac:spMk id="3" creationId="{EED759EC-9750-4EAF-0CF1-E83582229AED}"/>
          </ac:spMkLst>
        </pc:spChg>
        <pc:spChg chg="mod">
          <ac:chgData name="Ione Priest" userId="be21666d-eb35-4e7d-8eaa-3ef74b2f7b59" providerId="ADAL" clId="{E15EBEB8-D8DC-47CE-9B56-9B2A47650869}" dt="2023-11-06T16:02:14.553" v="5506" actId="207"/>
          <ac:spMkLst>
            <pc:docMk/>
            <pc:sldMk cId="2674531202" sldId="282"/>
            <ac:spMk id="4" creationId="{0E1C6AD8-88DE-7559-8769-26F221F27FB4}"/>
          </ac:spMkLst>
        </pc:spChg>
        <pc:spChg chg="mod">
          <ac:chgData name="Ione Priest" userId="be21666d-eb35-4e7d-8eaa-3ef74b2f7b59" providerId="ADAL" clId="{E15EBEB8-D8DC-47CE-9B56-9B2A47650869}" dt="2023-11-06T16:02:20.179" v="5507" actId="207"/>
          <ac:spMkLst>
            <pc:docMk/>
            <pc:sldMk cId="2674531202" sldId="282"/>
            <ac:spMk id="5" creationId="{338BAE2D-8A90-9FFE-426A-835D471ED2BA}"/>
          </ac:spMkLst>
        </pc:spChg>
      </pc:sldChg>
      <pc:sldMasterChg chg="add del addSldLayout delSldLayout">
        <pc:chgData name="Ione Priest" userId="be21666d-eb35-4e7d-8eaa-3ef74b2f7b59" providerId="ADAL" clId="{E15EBEB8-D8DC-47CE-9B56-9B2A47650869}" dt="2023-11-02T17:04:00.493" v="3920" actId="27028"/>
        <pc:sldMasterMkLst>
          <pc:docMk/>
          <pc:sldMasterMk cId="852191600" sldId="2147483648"/>
        </pc:sldMasterMkLst>
        <pc:sldLayoutChg chg="add del">
          <pc:chgData name="Ione Priest" userId="be21666d-eb35-4e7d-8eaa-3ef74b2f7b59" providerId="ADAL" clId="{E15EBEB8-D8DC-47CE-9B56-9B2A47650869}" dt="2023-11-02T17:04:00.493" v="3920" actId="27028"/>
          <pc:sldLayoutMkLst>
            <pc:docMk/>
            <pc:sldMasterMk cId="852191600" sldId="2147483648"/>
            <pc:sldLayoutMk cId="1912552497" sldId="2147483650"/>
          </pc:sldLayoutMkLst>
        </pc:sldLayoutChg>
      </pc:sldMasterChg>
      <pc:sldMasterChg chg="modSldLayout">
        <pc:chgData name="Ione Priest" userId="be21666d-eb35-4e7d-8eaa-3ef74b2f7b59" providerId="ADAL" clId="{E15EBEB8-D8DC-47CE-9B56-9B2A47650869}" dt="2023-11-01T18:31:08.609" v="2958" actId="14100"/>
        <pc:sldMasterMkLst>
          <pc:docMk/>
          <pc:sldMasterMk cId="2879470036" sldId="2147483661"/>
        </pc:sldMasterMkLst>
        <pc:sldLayoutChg chg="modSp mod">
          <pc:chgData name="Ione Priest" userId="be21666d-eb35-4e7d-8eaa-3ef74b2f7b59" providerId="ADAL" clId="{E15EBEB8-D8DC-47CE-9B56-9B2A47650869}" dt="2023-10-30T22:00:01.536" v="1246" actId="13244"/>
          <pc:sldLayoutMkLst>
            <pc:docMk/>
            <pc:sldMasterMk cId="2879470036" sldId="2147483661"/>
            <pc:sldLayoutMk cId="1682177818" sldId="2147483662"/>
          </pc:sldLayoutMkLst>
          <pc:spChg chg="ord">
            <ac:chgData name="Ione Priest" userId="be21666d-eb35-4e7d-8eaa-3ef74b2f7b59" providerId="ADAL" clId="{E15EBEB8-D8DC-47CE-9B56-9B2A47650869}" dt="2023-10-30T21:59:55.670" v="1245" actId="13244"/>
            <ac:spMkLst>
              <pc:docMk/>
              <pc:sldMasterMk cId="2879470036" sldId="2147483661"/>
              <pc:sldLayoutMk cId="1682177818" sldId="2147483662"/>
              <ac:spMk id="8" creationId="{E2E7623F-7523-4831-A552-6E5742A1523D}"/>
            </ac:spMkLst>
          </pc:spChg>
          <pc:spChg chg="ord">
            <ac:chgData name="Ione Priest" userId="be21666d-eb35-4e7d-8eaa-3ef74b2f7b59" providerId="ADAL" clId="{E15EBEB8-D8DC-47CE-9B56-9B2A47650869}" dt="2023-10-30T22:00:01.536" v="1246" actId="13244"/>
            <ac:spMkLst>
              <pc:docMk/>
              <pc:sldMasterMk cId="2879470036" sldId="2147483661"/>
              <pc:sldLayoutMk cId="1682177818" sldId="2147483662"/>
              <ac:spMk id="9" creationId="{E56CDBED-C142-4E62-9469-4D817CD9A85D}"/>
            </ac:spMkLst>
          </pc:spChg>
        </pc:sldLayoutChg>
        <pc:sldLayoutChg chg="modSp mod">
          <pc:chgData name="Ione Priest" userId="be21666d-eb35-4e7d-8eaa-3ef74b2f7b59" providerId="ADAL" clId="{E15EBEB8-D8DC-47CE-9B56-9B2A47650869}" dt="2023-11-01T18:30:57.692" v="2957" actId="14100"/>
          <pc:sldLayoutMkLst>
            <pc:docMk/>
            <pc:sldMasterMk cId="2879470036" sldId="2147483661"/>
            <pc:sldLayoutMk cId="1073594989" sldId="2147483666"/>
          </pc:sldLayoutMkLst>
          <pc:spChg chg="mod">
            <ac:chgData name="Ione Priest" userId="be21666d-eb35-4e7d-8eaa-3ef74b2f7b59" providerId="ADAL" clId="{E15EBEB8-D8DC-47CE-9B56-9B2A47650869}" dt="2023-11-01T18:30:57.692" v="2957" actId="14100"/>
            <ac:spMkLst>
              <pc:docMk/>
              <pc:sldMasterMk cId="2879470036" sldId="2147483661"/>
              <pc:sldLayoutMk cId="1073594989" sldId="2147483666"/>
              <ac:spMk id="6" creationId="{7CD38693-B9A5-4EA7-A86E-5515FF52705B}"/>
            </ac:spMkLst>
          </pc:spChg>
        </pc:sldLayoutChg>
        <pc:sldLayoutChg chg="modSp mod">
          <pc:chgData name="Ione Priest" userId="be21666d-eb35-4e7d-8eaa-3ef74b2f7b59" providerId="ADAL" clId="{E15EBEB8-D8DC-47CE-9B56-9B2A47650869}" dt="2023-11-01T18:31:08.609" v="2958" actId="14100"/>
          <pc:sldLayoutMkLst>
            <pc:docMk/>
            <pc:sldMasterMk cId="2879470036" sldId="2147483661"/>
            <pc:sldLayoutMk cId="3921766009" sldId="2147483667"/>
          </pc:sldLayoutMkLst>
          <pc:spChg chg="mod">
            <ac:chgData name="Ione Priest" userId="be21666d-eb35-4e7d-8eaa-3ef74b2f7b59" providerId="ADAL" clId="{E15EBEB8-D8DC-47CE-9B56-9B2A47650869}" dt="2023-11-01T18:31:08.609" v="2958" actId="14100"/>
            <ac:spMkLst>
              <pc:docMk/>
              <pc:sldMasterMk cId="2879470036" sldId="2147483661"/>
              <pc:sldLayoutMk cId="3921766009" sldId="2147483667"/>
              <ac:spMk id="2" creationId="{FA5C0056-F7B2-E9B1-9AB2-8A7C84AA7DCF}"/>
            </ac:spMkLst>
          </pc:spChg>
          <pc:spChg chg="mod">
            <ac:chgData name="Ione Priest" userId="be21666d-eb35-4e7d-8eaa-3ef74b2f7b59" providerId="ADAL" clId="{E15EBEB8-D8DC-47CE-9B56-9B2A47650869}" dt="2023-11-01T18:31:08.609" v="2958" actId="14100"/>
            <ac:spMkLst>
              <pc:docMk/>
              <pc:sldMasterMk cId="2879470036" sldId="2147483661"/>
              <pc:sldLayoutMk cId="3921766009" sldId="2147483667"/>
              <ac:spMk id="3" creationId="{03A7DAF8-5303-43D6-222E-1B0A03907A8A}"/>
            </ac:spMkLst>
          </pc:spChg>
          <pc:spChg chg="mod">
            <ac:chgData name="Ione Priest" userId="be21666d-eb35-4e7d-8eaa-3ef74b2f7b59" providerId="ADAL" clId="{E15EBEB8-D8DC-47CE-9B56-9B2A47650869}" dt="2023-10-30T18:33:02.294" v="27" actId="1038"/>
            <ac:spMkLst>
              <pc:docMk/>
              <pc:sldMasterMk cId="2879470036" sldId="2147483661"/>
              <pc:sldLayoutMk cId="3921766009" sldId="2147483667"/>
              <ac:spMk id="5" creationId="{1F366848-131F-4ADB-B8C0-D850F31005A4}"/>
            </ac:spMkLst>
          </pc:spChg>
        </pc:sldLayoutChg>
        <pc:sldLayoutChg chg="modSp mod">
          <pc:chgData name="Ione Priest" userId="be21666d-eb35-4e7d-8eaa-3ef74b2f7b59" providerId="ADAL" clId="{E15EBEB8-D8DC-47CE-9B56-9B2A47650869}" dt="2023-10-30T22:00:27.283" v="1247" actId="13244"/>
          <pc:sldLayoutMkLst>
            <pc:docMk/>
            <pc:sldMasterMk cId="2879470036" sldId="2147483661"/>
            <pc:sldLayoutMk cId="1246151916" sldId="2147483668"/>
          </pc:sldLayoutMkLst>
          <pc:spChg chg="mod">
            <ac:chgData name="Ione Priest" userId="be21666d-eb35-4e7d-8eaa-3ef74b2f7b59" providerId="ADAL" clId="{E15EBEB8-D8DC-47CE-9B56-9B2A47650869}" dt="2023-10-30T18:33:26.219" v="59" actId="14100"/>
            <ac:spMkLst>
              <pc:docMk/>
              <pc:sldMasterMk cId="2879470036" sldId="2147483661"/>
              <pc:sldLayoutMk cId="1246151916" sldId="2147483668"/>
              <ac:spMk id="5" creationId="{1F366848-131F-4ADB-B8C0-D850F31005A4}"/>
            </ac:spMkLst>
          </pc:spChg>
          <pc:spChg chg="ord">
            <ac:chgData name="Ione Priest" userId="be21666d-eb35-4e7d-8eaa-3ef74b2f7b59" providerId="ADAL" clId="{E15EBEB8-D8DC-47CE-9B56-9B2A47650869}" dt="2023-10-30T22:00:27.283" v="1247" actId="13244"/>
            <ac:spMkLst>
              <pc:docMk/>
              <pc:sldMasterMk cId="2879470036" sldId="2147483661"/>
              <pc:sldLayoutMk cId="1246151916" sldId="2147483668"/>
              <ac:spMk id="7" creationId="{D2EF11DC-ED00-9268-40CD-4498B4A2B490}"/>
            </ac:spMkLst>
          </pc:spChg>
        </pc:sldLayoutChg>
        <pc:sldLayoutChg chg="modSp mod">
          <pc:chgData name="Ione Priest" userId="be21666d-eb35-4e7d-8eaa-3ef74b2f7b59" providerId="ADAL" clId="{E15EBEB8-D8DC-47CE-9B56-9B2A47650869}" dt="2023-10-30T21:59:35.197" v="1244" actId="13244"/>
          <pc:sldLayoutMkLst>
            <pc:docMk/>
            <pc:sldMasterMk cId="2879470036" sldId="2147483661"/>
            <pc:sldLayoutMk cId="2685963177" sldId="2147483671"/>
          </pc:sldLayoutMkLst>
          <pc:spChg chg="mod">
            <ac:chgData name="Ione Priest" userId="be21666d-eb35-4e7d-8eaa-3ef74b2f7b59" providerId="ADAL" clId="{E15EBEB8-D8DC-47CE-9B56-9B2A47650869}" dt="2023-10-30T21:59:30.331" v="1243" actId="1035"/>
            <ac:spMkLst>
              <pc:docMk/>
              <pc:sldMasterMk cId="2879470036" sldId="2147483661"/>
              <pc:sldLayoutMk cId="2685963177" sldId="2147483671"/>
              <ac:spMk id="2" creationId="{50D97DC9-72AD-48D8-B13B-995A1A37BB63}"/>
            </ac:spMkLst>
          </pc:spChg>
          <pc:spChg chg="ord">
            <ac:chgData name="Ione Priest" userId="be21666d-eb35-4e7d-8eaa-3ef74b2f7b59" providerId="ADAL" clId="{E15EBEB8-D8DC-47CE-9B56-9B2A47650869}" dt="2023-10-30T21:59:35.197" v="1244" actId="13244"/>
            <ac:spMkLst>
              <pc:docMk/>
              <pc:sldMasterMk cId="2879470036" sldId="2147483661"/>
              <pc:sldLayoutMk cId="2685963177" sldId="2147483671"/>
              <ac:spMk id="5" creationId="{A3E1A228-D740-4210-8629-FE14F390172F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6F38-DFD3-4E85-8489-D8E6A64B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2659116"/>
            <a:ext cx="6629400" cy="124022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61FFA-6ECB-488D-8913-01B5711C4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920359"/>
            <a:ext cx="6629400" cy="65164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3584281-054D-457E-87B8-0A05349C19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8600" y="4730751"/>
            <a:ext cx="6629400" cy="54692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/>
            </a:lvl2pPr>
          </a:lstStyle>
          <a:p>
            <a:pPr lvl="0"/>
            <a:r>
              <a:rPr lang="en-US"/>
              <a:t>Click to enter presentation date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7623F-7523-4831-A552-6E5742A1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CDBED-C142-4E62-9469-4D817CD9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A371-04E1-43A9-AB1F-E500CFDB8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7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3 Columns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7DC9-72AD-48D8-B13B-995A1A37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0530"/>
            <a:ext cx="10439400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56D83-98B6-4B1A-A211-217470709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338328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3E1A228-D740-4210-8629-FE14F390172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53421" y="1820738"/>
            <a:ext cx="338328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3CE4-7E6E-46EB-8C98-FDF5E29A5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70520" y="1825625"/>
            <a:ext cx="338328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596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ission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45D6-7ADF-4C3F-BE90-863B92E53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457200"/>
            <a:ext cx="298749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Our Mission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10E217-2764-4420-9915-3657372EF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84711-E9A2-4342-8422-5D5F05BB9F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94360" y="2469821"/>
            <a:ext cx="2987494" cy="30220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To strive for excellence in supporting a safe, productive, and creative environment for the MSU Denver community.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C4254B-1364-4C90-9F77-132C80EF30AF}"/>
              </a:ext>
            </a:extLst>
          </p:cNvPr>
          <p:cNvCxnSpPr>
            <a:cxnSpLocks/>
          </p:cNvCxnSpPr>
          <p:nvPr/>
        </p:nvCxnSpPr>
        <p:spPr>
          <a:xfrm>
            <a:off x="594360" y="2187019"/>
            <a:ext cx="2971800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58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Vision &amp; Values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45D6-7ADF-4C3F-BE90-863B92E53F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9978" y="457200"/>
            <a:ext cx="323730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Our Vision</a:t>
            </a:r>
            <a:br>
              <a:rPr lang="en-US"/>
            </a:br>
            <a:r>
              <a:rPr lang="en-US"/>
              <a:t>&amp; Values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10E217-2764-4420-9915-3657372EFC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62573" y="1"/>
            <a:ext cx="7629427" cy="6174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84711-E9A2-4342-8422-5D5F05BB9F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89978" y="2469821"/>
            <a:ext cx="3487114" cy="322396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stewards of university resources.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leaders in creating adaptable facilities that can address current and future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dedicated to excellent customer service and strive to address the university’s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innovative in providing progressive solutions.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We are problem solvers.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C4254B-1364-4C90-9F77-132C80EF30AF}"/>
              </a:ext>
            </a:extLst>
          </p:cNvPr>
          <p:cNvCxnSpPr>
            <a:cxnSpLocks/>
          </p:cNvCxnSpPr>
          <p:nvPr/>
        </p:nvCxnSpPr>
        <p:spPr>
          <a:xfrm>
            <a:off x="589978" y="2187019"/>
            <a:ext cx="32004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61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7048-CC69-20FB-7BDD-CC23F9DBD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4E6A4-C6CA-D89D-73FE-A24D38519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6CC7F-EE40-D20D-EA7D-7552424C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E36C-B5A1-446C-846F-11CDA1F9A7C5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A4B6A-BB31-4CE6-46AD-3CDD8D90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E4DD9-6F79-618A-A622-5C4777F7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A371-04E1-43A9-AB1F-E500CFDB8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03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5792-A3B4-2D66-071F-B081ED2B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D82A7-BA2E-684A-AA04-B836E28C1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6BE8-F2E7-B3C8-54E5-5B6C1A82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E36C-B5A1-446C-846F-11CDA1F9A7C5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93889-A184-F909-459B-A855B327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070AD-457A-2EFF-8493-F4F31AB81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A371-04E1-43A9-AB1F-E500CFDB8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7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6F38-DFD3-4E85-8489-D8E6A64B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3288069"/>
            <a:ext cx="7315200" cy="1240221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7623F-7523-4831-A552-6E5742A1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CDBED-C142-4E62-9469-4D817CD9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A371-04E1-43A9-AB1F-E500CFDB8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b_Section Title Alterna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6F38-DFD3-4E85-8489-D8E6A64B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808890"/>
            <a:ext cx="8971280" cy="1240221"/>
          </a:xfrm>
        </p:spPr>
        <p:txBody>
          <a:bodyPr anchor="ctr">
            <a:no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479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/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26F38-DFD3-4E85-8489-D8E6A64B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177158"/>
            <a:ext cx="8971280" cy="1240221"/>
          </a:xfrm>
          <a:solidFill>
            <a:schemeClr val="tx1"/>
          </a:solidFill>
        </p:spPr>
        <p:txBody>
          <a:bodyPr anchor="ctr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AE3C136-16D3-4F3F-B807-3555BB68D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417379"/>
            <a:ext cx="8971280" cy="3568641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3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idebar_Blue b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366848-131F-4ADB-B8C0-D850F310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tx1"/>
          </a:solidFill>
        </p:spPr>
        <p:txBody>
          <a:bodyPr/>
          <a:lstStyle>
            <a:lvl1pPr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D38693-B9A5-4EA7-A86E-5515FF527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502293"/>
          </a:xfrm>
          <a:solidFill>
            <a:schemeClr val="tx1"/>
          </a:solidFill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1pPr>
            <a:lvl2pPr marL="685800" indent="-32004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>
                <a:solidFill>
                  <a:schemeClr val="bg1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59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2 Columns_Footer Bar_Blue b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366848-131F-4ADB-B8C0-D850F310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328" y="365125"/>
            <a:ext cx="10515600" cy="1325563"/>
          </a:xfrm>
          <a:solidFill>
            <a:schemeClr val="tx1"/>
          </a:solidFill>
        </p:spPr>
        <p:txBody>
          <a:bodyPr/>
          <a:lstStyle>
            <a:lvl1pPr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A5C0056-F7B2-E9B1-9AB2-8A7C84AA7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90689"/>
            <a:ext cx="5181600" cy="4518918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03A7DAF8-5303-43D6-222E-1B0A03907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690689"/>
            <a:ext cx="5181600" cy="4518918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176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3 Columns_Footer Bar_blue b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366848-131F-4ADB-B8C0-D850F3100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728" y="365125"/>
            <a:ext cx="10432072" cy="1325563"/>
          </a:xfrm>
          <a:solidFill>
            <a:schemeClr val="tx1"/>
          </a:solidFill>
        </p:spPr>
        <p:txBody>
          <a:bodyPr/>
          <a:lstStyle>
            <a:lvl1pPr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7D4A69-8782-2C2A-C5F1-C979736A4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95575"/>
            <a:ext cx="3383280" cy="4288665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2EF11DC-ED00-9268-40CD-4498B4A2B49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53421" y="1690688"/>
            <a:ext cx="3383280" cy="4288665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5F50D6B-1B6E-0AEA-21F3-894157AE7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70520" y="1695575"/>
            <a:ext cx="3383280" cy="4288665"/>
          </a:xfrm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615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1 Column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4B0D-CADA-47DB-9F74-652F0BF45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325563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18286-53E2-4DA6-A8DF-B56C1FF90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5625"/>
            <a:ext cx="10515600" cy="4152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973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_2 Columns_Foot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7DC9-72AD-48D8-B13B-995A1A37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56D83-98B6-4B1A-A211-217470709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C3CE4-7E6E-46EB-8C98-FDF5E29A5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181600" cy="41586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453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583F3-1816-426D-AA9F-061A514D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7DAE7-2B2B-4043-9FB3-6270F2999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72260-84E6-4574-AE41-45B63C5BF9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E36C-B5A1-446C-846F-11CDA1F9A7C5}" type="datetimeFigureOut">
              <a:rPr lang="en-US" smtClean="0"/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EF700-A452-49C9-8976-6F1CD7AE7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01BA1-4A41-4438-9E22-C340080BD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A371-04E1-43A9-AB1F-E500CFDB8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47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2004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Courier New" panose="02070309020205020404" pitchFamily="49" charset="0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cermak@msudenver.edu" TargetMode="External"/><Relationship Id="rId2" Type="http://schemas.openxmlformats.org/officeDocument/2006/relationships/hyperlink" Target="mailto:ipriest@msudenver.ed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565D3C-4948-19C7-F7C5-FF2C3382B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8900" y="2659116"/>
            <a:ext cx="8039100" cy="1961242"/>
          </a:xfrm>
        </p:spPr>
        <p:txBody>
          <a:bodyPr anchor="ctr">
            <a:noAutofit/>
          </a:bodyPr>
          <a:lstStyle/>
          <a:p>
            <a:pPr algn="ctr"/>
            <a:r>
              <a:rPr lang="en-US" sz="3800" dirty="0"/>
              <a:t>4 Years Later: Reflecting on a Proactive, Collaborative Model for Students with Visual Impairments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1383E0-EE69-4037-00D7-F4CD095302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28900" y="4730751"/>
            <a:ext cx="8039100" cy="546928"/>
          </a:xfrm>
        </p:spPr>
        <p:txBody>
          <a:bodyPr/>
          <a:lstStyle/>
          <a:p>
            <a:pPr algn="ctr"/>
            <a:r>
              <a:rPr lang="en-US" dirty="0"/>
              <a:t>Accessing Higher Ground, November 10, 2023</a:t>
            </a:r>
          </a:p>
        </p:txBody>
      </p:sp>
    </p:spTree>
    <p:extLst>
      <p:ext uri="{BB962C8B-B14F-4D97-AF65-F5344CB8AC3E}">
        <p14:creationId xmlns:p14="http://schemas.microsoft.com/office/powerpoint/2010/main" val="3560742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8462C7-7117-A8BE-C6E8-8EF0BEF70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Process: Pre-semester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F0CBF-3F45-A046-C37A-7540A787C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lvl="0" rtl="0"/>
            <a:r>
              <a:rPr lang="en-US" sz="3200" dirty="0"/>
              <a:t>Early meetings with faculty</a:t>
            </a:r>
          </a:p>
          <a:p>
            <a:pPr lvl="1"/>
            <a:r>
              <a:rPr lang="en-US" sz="2800" dirty="0"/>
              <a:t>Introduction of the student and any relevant info</a:t>
            </a:r>
          </a:p>
          <a:p>
            <a:pPr lvl="1"/>
            <a:r>
              <a:rPr lang="en-US" sz="2800" dirty="0"/>
              <a:t>Introduction of the faculty member and the course</a:t>
            </a:r>
          </a:p>
          <a:p>
            <a:pPr lvl="1"/>
            <a:r>
              <a:rPr lang="en-US" sz="2800" dirty="0"/>
              <a:t>Introduction of AC staff and info for both student and faculty</a:t>
            </a:r>
          </a:p>
          <a:p>
            <a:pPr lvl="1"/>
            <a:r>
              <a:rPr lang="en-US" sz="2800" dirty="0"/>
              <a:t>Identifying course materials for conversion/remediation</a:t>
            </a:r>
          </a:p>
          <a:p>
            <a:pPr lvl="1"/>
            <a:r>
              <a:rPr lang="en-US" sz="2800" dirty="0"/>
              <a:t>Identifying specific areas of concern and brainstorming solutions</a:t>
            </a:r>
          </a:p>
        </p:txBody>
      </p:sp>
    </p:spTree>
    <p:extLst>
      <p:ext uri="{BB962C8B-B14F-4D97-AF65-F5344CB8AC3E}">
        <p14:creationId xmlns:p14="http://schemas.microsoft.com/office/powerpoint/2010/main" val="2154030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3A24B9-074A-59CD-7641-29AAFF50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Process: Mid-Semester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EF0A33-941D-8211-E8AD-251AE20E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sz="3200" dirty="0"/>
              <a:t>Check-ins</a:t>
            </a:r>
          </a:p>
          <a:p>
            <a:pPr lvl="1"/>
            <a:r>
              <a:rPr lang="en-US" sz="2800" dirty="0"/>
              <a:t>Approximately 2-3 weeks into the semester</a:t>
            </a:r>
          </a:p>
          <a:p>
            <a:pPr lvl="1"/>
            <a:r>
              <a:rPr lang="en-US" sz="2800" dirty="0"/>
              <a:t>Opportunity to identify any unforeseen issues and address them</a:t>
            </a:r>
          </a:p>
          <a:p>
            <a:pPr marR="0" lvl="0" rtl="0"/>
            <a:r>
              <a:rPr lang="en-US" sz="3200" dirty="0"/>
              <a:t>On-going communication</a:t>
            </a:r>
          </a:p>
          <a:p>
            <a:pPr lvl="1"/>
            <a:r>
              <a:rPr lang="en-US" sz="2800" dirty="0"/>
              <a:t>Student and faculty encouraged to reach out with questions or concerns throughout the semester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5666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3D4DCC-B91F-E9E0-3582-AFFE74A01C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 and Limitations</a:t>
            </a:r>
          </a:p>
        </p:txBody>
      </p:sp>
    </p:spTree>
    <p:extLst>
      <p:ext uri="{BB962C8B-B14F-4D97-AF65-F5344CB8AC3E}">
        <p14:creationId xmlns:p14="http://schemas.microsoft.com/office/powerpoint/2010/main" val="1466660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4E54A-1E8A-B8C8-C959-FDCC977E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Benefits for current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24145-4068-3577-5D74-2E6D0BEE4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Proactive discussions about which professors/sections to select</a:t>
            </a:r>
          </a:p>
          <a:p>
            <a:r>
              <a:rPr lang="en-US" sz="3200" dirty="0"/>
              <a:t>Opportunity to have difficult conversations with students and faculty</a:t>
            </a:r>
          </a:p>
          <a:p>
            <a:r>
              <a:rPr lang="en-US" sz="3200" dirty="0"/>
              <a:t>Increased collaboration with other academic departments, and ability to advertise resources such as Center for Teaching, Learning and Design (CTLD)</a:t>
            </a:r>
          </a:p>
        </p:txBody>
      </p:sp>
    </p:spTree>
    <p:extLst>
      <p:ext uri="{BB962C8B-B14F-4D97-AF65-F5344CB8AC3E}">
        <p14:creationId xmlns:p14="http://schemas.microsoft.com/office/powerpoint/2010/main" val="334037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6785F4-9B89-D294-1E31-DF5A1FB9E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in practice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6D9A15-8C54-9D7F-0731-A31C14981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Installation of JAWS in chem. lab environment before semester start</a:t>
            </a:r>
          </a:p>
          <a:p>
            <a:r>
              <a:rPr lang="en-US" sz="3200" dirty="0"/>
              <a:t>Course substitution for Environmental Science major (GIS course)</a:t>
            </a:r>
          </a:p>
          <a:p>
            <a:r>
              <a:rPr lang="en-US" sz="3200" dirty="0"/>
              <a:t>Identification of software alternative for audio production</a:t>
            </a:r>
          </a:p>
          <a:p>
            <a:r>
              <a:rPr lang="en-US" sz="3200" dirty="0"/>
              <a:t>Addressing accessibility issues mid-semester with GoReact platform and developing a viable workaround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9488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B67928-C085-73A6-AF55-88D6AC1A7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for current model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63CCB2-E477-5F6E-30E4-FCCD56096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Barriers not caught during the initial meeting that need to be addressed mid-semester</a:t>
            </a:r>
          </a:p>
          <a:p>
            <a:r>
              <a:rPr lang="en-US" sz="3200" dirty="0"/>
              <a:t>Continued communication issues with faculty or students </a:t>
            </a:r>
          </a:p>
          <a:p>
            <a:r>
              <a:rPr lang="en-US" sz="3200" dirty="0"/>
              <a:t>Personality conflicts with faculty or students</a:t>
            </a:r>
          </a:p>
        </p:txBody>
      </p:sp>
    </p:spTree>
    <p:extLst>
      <p:ext uri="{BB962C8B-B14F-4D97-AF65-F5344CB8AC3E}">
        <p14:creationId xmlns:p14="http://schemas.microsoft.com/office/powerpoint/2010/main" val="1356363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C83E0-CBFB-C632-9738-5654AE453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B2026-156B-0C9D-D43F-DCA0954A1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Students who:</a:t>
            </a:r>
          </a:p>
          <a:p>
            <a:pPr lvl="1"/>
            <a:r>
              <a:rPr lang="en-US" sz="2800" dirty="0"/>
              <a:t>register last-minute or don’t inform us of registration</a:t>
            </a:r>
          </a:p>
          <a:p>
            <a:pPr lvl="1"/>
            <a:r>
              <a:rPr lang="en-US" sz="2800" dirty="0"/>
              <a:t>do not attend collaborative meetings</a:t>
            </a:r>
          </a:p>
          <a:p>
            <a:pPr lvl="1"/>
            <a:r>
              <a:rPr lang="en-US" sz="2800" dirty="0"/>
              <a:t>misrepresent their level of proficiency with technology or document formats</a:t>
            </a:r>
          </a:p>
          <a:p>
            <a:r>
              <a:rPr lang="en-US" sz="3200" dirty="0"/>
              <a:t>Faculty who:</a:t>
            </a:r>
          </a:p>
          <a:p>
            <a:pPr lvl="1"/>
            <a:r>
              <a:rPr lang="en-US" sz="2800" dirty="0"/>
              <a:t>are resistant to all or part of the process</a:t>
            </a:r>
          </a:p>
          <a:p>
            <a:pPr lvl="1"/>
            <a:r>
              <a:rPr lang="en-US" sz="2800" dirty="0"/>
              <a:t>fail to communicate effectively or in a timely manner</a:t>
            </a:r>
          </a:p>
        </p:txBody>
      </p:sp>
    </p:spTree>
    <p:extLst>
      <p:ext uri="{BB962C8B-B14F-4D97-AF65-F5344CB8AC3E}">
        <p14:creationId xmlns:p14="http://schemas.microsoft.com/office/powerpoint/2010/main" val="616996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984F-CE3F-3E02-F1C7-B4E3C7267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705E-3514-CF50-7E8B-4E493866F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25554"/>
          </a:xfrm>
        </p:spPr>
        <p:txBody>
          <a:bodyPr>
            <a:noAutofit/>
          </a:bodyPr>
          <a:lstStyle/>
          <a:p>
            <a:r>
              <a:rPr lang="en-US" sz="3200" dirty="0"/>
              <a:t>Organic chemistry professor who waited until the last minute to build the course and all assignments</a:t>
            </a:r>
          </a:p>
          <a:p>
            <a:r>
              <a:rPr lang="en-US" sz="3200" dirty="0"/>
              <a:t>Student who did not communicate registration in several music courses until the start of the semester</a:t>
            </a:r>
          </a:p>
          <a:p>
            <a:r>
              <a:rPr lang="en-US" sz="3200" dirty="0"/>
              <a:t>Prof. providing their own modified exam with omitted questions instead of providing to us for conversion</a:t>
            </a:r>
          </a:p>
          <a:p>
            <a:r>
              <a:rPr lang="en-US" sz="3200" dirty="0"/>
              <a:t>Student requesting oral exams due to “barriers” (actually a lack of JAWS skill)</a:t>
            </a:r>
          </a:p>
        </p:txBody>
      </p:sp>
    </p:spTree>
    <p:extLst>
      <p:ext uri="{BB962C8B-B14F-4D97-AF65-F5344CB8AC3E}">
        <p14:creationId xmlns:p14="http://schemas.microsoft.com/office/powerpoint/2010/main" val="1508242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ECDE8C-08A4-F916-36D1-291E4F27A6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 and the Future</a:t>
            </a:r>
          </a:p>
        </p:txBody>
      </p:sp>
    </p:spTree>
    <p:extLst>
      <p:ext uri="{BB962C8B-B14F-4D97-AF65-F5344CB8AC3E}">
        <p14:creationId xmlns:p14="http://schemas.microsoft.com/office/powerpoint/2010/main" val="6006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42B7B-1D1B-2D8D-E358-E6129D2B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Feedback From Students and Faculty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5F053-76E8-8B1C-96EE-A3FA98FA9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dirty="0"/>
              <a:t>Generally positive - both groups find the process helpful to make sure courses are more accessible more quickly</a:t>
            </a:r>
          </a:p>
          <a:p>
            <a:pPr marR="0" lvl="0" rtl="0"/>
            <a:r>
              <a:rPr lang="en-US" dirty="0"/>
              <a:t>Requests for university-level support:</a:t>
            </a:r>
          </a:p>
          <a:p>
            <a:pPr lvl="1"/>
            <a:r>
              <a:rPr lang="en-US" dirty="0"/>
              <a:t>Training</a:t>
            </a:r>
          </a:p>
          <a:p>
            <a:pPr lvl="2"/>
            <a:r>
              <a:rPr lang="en-US" dirty="0"/>
              <a:t>Required, annual training on course accessibility</a:t>
            </a:r>
          </a:p>
          <a:p>
            <a:pPr lvl="2"/>
            <a:r>
              <a:rPr lang="en-US" dirty="0"/>
              <a:t>Image description training for STEM</a:t>
            </a:r>
          </a:p>
          <a:p>
            <a:pPr lvl="1"/>
            <a:r>
              <a:rPr lang="en-US" dirty="0"/>
              <a:t>More human resources</a:t>
            </a:r>
          </a:p>
          <a:p>
            <a:pPr lvl="2"/>
            <a:r>
              <a:rPr lang="en-US" dirty="0"/>
              <a:t>for Braille production (including Music Braille)</a:t>
            </a:r>
          </a:p>
          <a:p>
            <a:pPr lvl="2"/>
            <a:r>
              <a:rPr lang="en-US" dirty="0"/>
              <a:t>Specialist for accessible lab equipment</a:t>
            </a:r>
          </a:p>
        </p:txBody>
      </p:sp>
    </p:spTree>
    <p:extLst>
      <p:ext uri="{BB962C8B-B14F-4D97-AF65-F5344CB8AC3E}">
        <p14:creationId xmlns:p14="http://schemas.microsoft.com/office/powerpoint/2010/main" val="374379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D759EC-9750-4EAF-0CF1-E83582229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897" y="365125"/>
            <a:ext cx="10515600" cy="1325563"/>
          </a:xfrm>
        </p:spPr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C6AD8-88DE-7559-8769-26F221F27F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Ione Priest</a:t>
            </a:r>
          </a:p>
          <a:p>
            <a:pPr marL="0" indent="0" algn="ctr">
              <a:buNone/>
            </a:pPr>
            <a:r>
              <a:rPr lang="en-US" sz="3200" dirty="0"/>
              <a:t>they/she</a:t>
            </a:r>
          </a:p>
          <a:p>
            <a:pPr marL="0" indent="0" algn="ctr">
              <a:buNone/>
            </a:pPr>
            <a:r>
              <a:rPr lang="en-US" sz="3200" dirty="0"/>
              <a:t>Assistant Director</a:t>
            </a:r>
          </a:p>
          <a:p>
            <a:pPr marL="0" indent="0" algn="ctr">
              <a:buNone/>
            </a:pPr>
            <a:r>
              <a:rPr lang="en-US" sz="3200" dirty="0"/>
              <a:t>Access Center</a:t>
            </a:r>
          </a:p>
          <a:p>
            <a:pPr marL="0" indent="0" algn="ctr">
              <a:buNone/>
            </a:pPr>
            <a:r>
              <a:rPr lang="en-US" sz="3200" dirty="0"/>
              <a:t>MSU Denver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8BAE2D-8A90-9FFE-426A-835D471ED2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b="1" dirty="0"/>
              <a:t>Melissa Cermak</a:t>
            </a:r>
          </a:p>
          <a:p>
            <a:pPr marL="0" indent="0" algn="ctr">
              <a:buNone/>
            </a:pPr>
            <a:r>
              <a:rPr lang="en-US" sz="3200" dirty="0"/>
              <a:t>she/her</a:t>
            </a:r>
          </a:p>
          <a:p>
            <a:pPr marL="0" indent="0" algn="ctr">
              <a:buNone/>
            </a:pPr>
            <a:r>
              <a:rPr lang="en-US" sz="3200" dirty="0"/>
              <a:t>Associate Director</a:t>
            </a:r>
          </a:p>
          <a:p>
            <a:pPr marL="0" indent="0" algn="ctr">
              <a:buNone/>
            </a:pPr>
            <a:r>
              <a:rPr lang="en-US" sz="3200" dirty="0"/>
              <a:t>Access Center</a:t>
            </a:r>
          </a:p>
          <a:p>
            <a:pPr marL="0" indent="0" algn="ctr">
              <a:buNone/>
            </a:pPr>
            <a:r>
              <a:rPr lang="en-US" sz="3200" dirty="0"/>
              <a:t>MSU Denver</a:t>
            </a:r>
          </a:p>
        </p:txBody>
      </p:sp>
    </p:spTree>
    <p:extLst>
      <p:ext uri="{BB962C8B-B14F-4D97-AF65-F5344CB8AC3E}">
        <p14:creationId xmlns:p14="http://schemas.microsoft.com/office/powerpoint/2010/main" val="908105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DE20E-303E-30FA-CD01-EFD51CB3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Present Adjustments to the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ABC3B-4AFF-F482-2291-A0140265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dirty="0"/>
              <a:t>Shift to request faculty identify documents being used in Canvas (due to increased volume)</a:t>
            </a:r>
          </a:p>
          <a:p>
            <a:pPr marR="0" lvl="0" rtl="0"/>
            <a:r>
              <a:rPr lang="en-US" dirty="0"/>
              <a:t>Considering more targeted questioning around student skills</a:t>
            </a:r>
          </a:p>
          <a:p>
            <a:pPr marR="0" lvl="0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55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561ADB-F824-A3E3-A3CE-6FD83DC4C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179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D759EC-9750-4EAF-0CF1-E83582229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897" y="365125"/>
            <a:ext cx="10515600" cy="1325563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C6AD8-88DE-7559-8769-26F221F27F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Ione Priest</a:t>
            </a:r>
          </a:p>
          <a:p>
            <a:pPr marL="0" indent="0" algn="ctr">
              <a:buNone/>
            </a:pPr>
            <a:r>
              <a:rPr lang="en-US" sz="3200" dirty="0"/>
              <a:t>they/she</a:t>
            </a:r>
          </a:p>
          <a:p>
            <a:pPr marL="0" indent="0" algn="ctr">
              <a:buNone/>
            </a:pPr>
            <a:r>
              <a:rPr lang="en-US" sz="3200" dirty="0"/>
              <a:t>Assistant Director</a:t>
            </a:r>
          </a:p>
          <a:p>
            <a:pPr marL="0" indent="0" algn="ctr">
              <a:buNone/>
            </a:pPr>
            <a:r>
              <a:rPr lang="en-US" sz="3200" dirty="0"/>
              <a:t>Access Center</a:t>
            </a:r>
          </a:p>
          <a:p>
            <a:pPr marL="0" indent="0" algn="ctr">
              <a:buNone/>
            </a:pPr>
            <a:r>
              <a:rPr lang="en-US" sz="3200" dirty="0"/>
              <a:t>MSU Denver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ipriest@msudenver.edu</a:t>
            </a:r>
            <a:endParaRPr lang="en-US" sz="32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8BAE2D-8A90-9FFE-426A-835D471ED2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b="1" dirty="0"/>
              <a:t>Melissa Cermak</a:t>
            </a:r>
          </a:p>
          <a:p>
            <a:pPr marL="0" indent="0" algn="ctr">
              <a:buNone/>
            </a:pPr>
            <a:r>
              <a:rPr lang="en-US" sz="3200" dirty="0"/>
              <a:t>she/her</a:t>
            </a:r>
          </a:p>
          <a:p>
            <a:pPr marL="0" indent="0" algn="ctr">
              <a:buNone/>
            </a:pPr>
            <a:r>
              <a:rPr lang="en-US" sz="3200" dirty="0"/>
              <a:t>Associate Director</a:t>
            </a:r>
          </a:p>
          <a:p>
            <a:pPr marL="0" indent="0" algn="ctr">
              <a:buNone/>
            </a:pPr>
            <a:r>
              <a:rPr lang="en-US" sz="3200" dirty="0"/>
              <a:t>Access Center</a:t>
            </a:r>
          </a:p>
          <a:p>
            <a:pPr marL="0" indent="0" algn="ctr">
              <a:buNone/>
            </a:pPr>
            <a:r>
              <a:rPr lang="en-US" sz="3200" dirty="0"/>
              <a:t>MSU Denver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tx1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mcermak@msudenver.edu</a:t>
            </a:r>
            <a:endParaRPr lang="en-US" sz="32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3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9540C3-226A-F20E-C48C-EC7F38D75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 the beginning…</a:t>
            </a:r>
          </a:p>
        </p:txBody>
      </p:sp>
    </p:spTree>
    <p:extLst>
      <p:ext uri="{BB962C8B-B14F-4D97-AF65-F5344CB8AC3E}">
        <p14:creationId xmlns:p14="http://schemas.microsoft.com/office/powerpoint/2010/main" val="171386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58493-2F08-5098-C39F-1E7B0896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Accommodation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B514C-0A91-CD24-617F-33399CF6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Accommodation Eligibility Appointment - preferably prior to start of first semester.</a:t>
            </a:r>
          </a:p>
          <a:p>
            <a:r>
              <a:rPr lang="en-US" sz="3200" dirty="0"/>
              <a:t>Register for MSU Denver classes and request accommodation letters; Access Center (AC) sends to professors.</a:t>
            </a:r>
          </a:p>
          <a:p>
            <a:r>
              <a:rPr lang="en-US" sz="3200" dirty="0"/>
              <a:t>Accommodations are implemented by professors with support of AC.</a:t>
            </a:r>
          </a:p>
          <a:p>
            <a:r>
              <a:rPr lang="en-US" sz="3200" dirty="0"/>
              <a:t>No proactive elements</a:t>
            </a:r>
          </a:p>
        </p:txBody>
      </p:sp>
    </p:spTree>
    <p:extLst>
      <p:ext uri="{BB962C8B-B14F-4D97-AF65-F5344CB8AC3E}">
        <p14:creationId xmlns:p14="http://schemas.microsoft.com/office/powerpoint/2010/main" val="345769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Complaint &amp; Resolution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Fall 2016-Spring 2018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Timeliness of students who are blind receiving materials in accessible formats</a:t>
            </a:r>
            <a:endParaRPr lang="en-US" sz="3200" dirty="0"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sz="3200" dirty="0">
                <a:sym typeface="Wingdings" panose="05000000000000000000" pitchFamily="2" charset="2"/>
              </a:rPr>
              <a:t>Not meeting students’ accommodation needs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ym typeface="Wingdings" panose="05000000000000000000" pitchFamily="2" charset="2"/>
              </a:rPr>
              <a:t>Who’s responsible for what? 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ym typeface="Wingdings" panose="05000000000000000000" pitchFamily="2" charset="2"/>
              </a:rPr>
              <a:t>No simple solution to a complex institutional problem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ym typeface="Wingdings" panose="05000000000000000000" pitchFamily="2" charset="2"/>
              </a:rPr>
              <a:t>Common accessibility barriers</a:t>
            </a:r>
          </a:p>
        </p:txBody>
      </p:sp>
    </p:spTree>
    <p:extLst>
      <p:ext uri="{BB962C8B-B14F-4D97-AF65-F5344CB8AC3E}">
        <p14:creationId xmlns:p14="http://schemas.microsoft.com/office/powerpoint/2010/main" val="319003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Common Accessibility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pPr lvl="0"/>
            <a:r>
              <a:rPr lang="en-US" sz="3200" dirty="0"/>
              <a:t>Textbook &amp; Print Materials</a:t>
            </a:r>
          </a:p>
          <a:p>
            <a:pPr lvl="0"/>
            <a:r>
              <a:rPr lang="en-US" sz="3200" dirty="0"/>
              <a:t>Lecture formats (PowerPoints, adequate verbal descriptions, etc.)</a:t>
            </a:r>
          </a:p>
          <a:p>
            <a:pPr lvl="0"/>
            <a:r>
              <a:rPr lang="en-US" sz="3200" dirty="0">
                <a:sym typeface="Wingdings" panose="05000000000000000000" pitchFamily="2" charset="2"/>
              </a:rPr>
              <a:t>Instructional materials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3</a:t>
            </a:r>
            <a:r>
              <a:rPr lang="en-US" sz="2800" baseline="30000" dirty="0">
                <a:sym typeface="Wingdings" panose="05000000000000000000" pitchFamily="2" charset="2"/>
              </a:rPr>
              <a:t>rd</a:t>
            </a:r>
            <a:r>
              <a:rPr lang="en-US" sz="2800" dirty="0">
                <a:sym typeface="Wingdings" panose="05000000000000000000" pitchFamily="2" charset="2"/>
              </a:rPr>
              <a:t> Party materials and platforms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Visual content: images, tables, graphs, videos, etc.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Special equipment</a:t>
            </a:r>
          </a:p>
          <a:p>
            <a:pPr lvl="0"/>
            <a:r>
              <a:rPr lang="en-US" sz="3200" dirty="0">
                <a:sym typeface="Wingdings" panose="05000000000000000000" pitchFamily="2" charset="2"/>
              </a:rPr>
              <a:t>Class/Lab/Homework activities 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324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2564BE-22BC-3D17-9EB5-E193C4DD36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 Day</a:t>
            </a:r>
          </a:p>
        </p:txBody>
      </p:sp>
    </p:spTree>
    <p:extLst>
      <p:ext uri="{BB962C8B-B14F-4D97-AF65-F5344CB8AC3E}">
        <p14:creationId xmlns:p14="http://schemas.microsoft.com/office/powerpoint/2010/main" val="245051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03F00-07F3-FE15-2818-881F14B1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/>
              <a:t>Current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0EB95-FDFA-F940-3ED7-599AAD3E0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lvl="0" rtl="0"/>
            <a:r>
              <a:rPr lang="en-US" sz="3200" dirty="0"/>
              <a:t>Work with various partners to facilitate proactive identification of incoming BLV students</a:t>
            </a:r>
          </a:p>
          <a:p>
            <a:pPr lvl="1"/>
            <a:r>
              <a:rPr lang="en-US" sz="2800" dirty="0"/>
              <a:t>MSU Denver Orientation team</a:t>
            </a:r>
          </a:p>
          <a:p>
            <a:pPr lvl="1"/>
            <a:r>
              <a:rPr lang="en-US" sz="2800" dirty="0"/>
              <a:t>Concurrent enrollment team</a:t>
            </a:r>
          </a:p>
          <a:p>
            <a:pPr lvl="1"/>
            <a:r>
              <a:rPr lang="en-US" sz="2800" dirty="0"/>
              <a:t>Local high schools</a:t>
            </a:r>
          </a:p>
          <a:p>
            <a:pPr lvl="1"/>
            <a:r>
              <a:rPr lang="en-US" sz="2800" dirty="0"/>
              <a:t>Colorado School for the Blind</a:t>
            </a:r>
          </a:p>
        </p:txBody>
      </p:sp>
    </p:spTree>
    <p:extLst>
      <p:ext uri="{BB962C8B-B14F-4D97-AF65-F5344CB8AC3E}">
        <p14:creationId xmlns:p14="http://schemas.microsoft.com/office/powerpoint/2010/main" val="377066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E962D4-39A6-FF27-0AFD-7AFFF822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Process: Initial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0B71-FE2D-9BD4-9081-E59F3F38D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R="0" lvl="0" rtl="0"/>
            <a:r>
              <a:rPr lang="en-US" sz="3200" dirty="0"/>
              <a:t>Introductory meetings for students with AC to ascertain:</a:t>
            </a:r>
          </a:p>
          <a:p>
            <a:pPr lvl="1"/>
            <a:r>
              <a:rPr lang="en-US" sz="2800" dirty="0"/>
              <a:t>Experience with blindness and education</a:t>
            </a:r>
          </a:p>
          <a:p>
            <a:pPr lvl="1"/>
            <a:r>
              <a:rPr lang="en-US" sz="2800" dirty="0"/>
              <a:t>Current skill levels using technologies and formats</a:t>
            </a:r>
          </a:p>
          <a:p>
            <a:pPr lvl="1"/>
            <a:r>
              <a:rPr lang="en-US" sz="2800" dirty="0"/>
              <a:t>Preferences for formats</a:t>
            </a:r>
          </a:p>
          <a:p>
            <a:r>
              <a:rPr lang="en-US" sz="3200" dirty="0"/>
              <a:t>Accommodations Eligibility meeting (may be part of introductory meetings)</a:t>
            </a:r>
          </a:p>
          <a:p>
            <a:r>
              <a:rPr lang="en-US" sz="3200" dirty="0"/>
              <a:t>Early Registration to begin planning ASAP</a:t>
            </a:r>
          </a:p>
          <a:p>
            <a:pPr lvl="1"/>
            <a:r>
              <a:rPr lang="en-US" sz="2800" dirty="0"/>
              <a:t>AC also contacts students in advance to inquire about intended courses</a:t>
            </a:r>
          </a:p>
        </p:txBody>
      </p:sp>
    </p:spTree>
    <p:extLst>
      <p:ext uri="{BB962C8B-B14F-4D97-AF65-F5344CB8AC3E}">
        <p14:creationId xmlns:p14="http://schemas.microsoft.com/office/powerpoint/2010/main" val="534541094"/>
      </p:ext>
    </p:extLst>
  </p:cSld>
  <p:clrMapOvr>
    <a:masterClrMapping/>
  </p:clrMapOvr>
</p:sld>
</file>

<file path=ppt/theme/theme1.xml><?xml version="1.0" encoding="utf-8"?>
<a:theme xmlns:a="http://schemas.openxmlformats.org/drawingml/2006/main" name="MSUDvr_PwrPt-Template_Dots_Blue_Standard_20220812_Master-1">
  <a:themeElements>
    <a:clrScheme name="MSU Denver Color Palette">
      <a:dk1>
        <a:srgbClr val="00457C"/>
      </a:dk1>
      <a:lt1>
        <a:sysClr val="window" lastClr="FFFFFF"/>
      </a:lt1>
      <a:dk2>
        <a:srgbClr val="00457C"/>
      </a:dk2>
      <a:lt2>
        <a:srgbClr val="E7E6E6"/>
      </a:lt2>
      <a:accent1>
        <a:srgbClr val="508FCC"/>
      </a:accent1>
      <a:accent2>
        <a:srgbClr val="D11242"/>
      </a:accent2>
      <a:accent3>
        <a:srgbClr val="B3B5B7"/>
      </a:accent3>
      <a:accent4>
        <a:srgbClr val="6D6E70"/>
      </a:accent4>
      <a:accent5>
        <a:srgbClr val="00457C"/>
      </a:accent5>
      <a:accent6>
        <a:srgbClr val="0C0C0C"/>
      </a:accent6>
      <a:hlink>
        <a:srgbClr val="508FCC"/>
      </a:hlink>
      <a:folHlink>
        <a:srgbClr val="D1124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Dots_accessible.potx" id="{E9A73452-63E5-4656-A04D-2520795B288C}" vid="{36F24D7E-DC4F-44E0-BC1E-8B6BC9D897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Dots_accessible</Template>
  <TotalTime>517</TotalTime>
  <Words>723</Words>
  <Application>Microsoft Office PowerPoint</Application>
  <PresentationFormat>Widescreen</PresentationFormat>
  <Paragraphs>116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Courier New</vt:lpstr>
      <vt:lpstr>Wingdings</vt:lpstr>
      <vt:lpstr>MSUDvr_PwrPt-Template_Dots_Blue_Standard_20220812_Master-1</vt:lpstr>
      <vt:lpstr>4 Years Later: Reflecting on a Proactive, Collaborative Model for Students with Visual Impairments</vt:lpstr>
      <vt:lpstr>Introductions</vt:lpstr>
      <vt:lpstr>In the beginning…</vt:lpstr>
      <vt:lpstr>Initial Accommodation Process</vt:lpstr>
      <vt:lpstr>Complaint &amp; Resolution</vt:lpstr>
      <vt:lpstr>Common Accessibility Barriers</vt:lpstr>
      <vt:lpstr>Present Day</vt:lpstr>
      <vt:lpstr>Current Model</vt:lpstr>
      <vt:lpstr>Current Process: Initial steps</vt:lpstr>
      <vt:lpstr>Current Process: Pre-semester</vt:lpstr>
      <vt:lpstr>Current Process: Mid-Semester</vt:lpstr>
      <vt:lpstr>Benefits and Limitations</vt:lpstr>
      <vt:lpstr>Benefits for current model</vt:lpstr>
      <vt:lpstr>Benefits in practice</vt:lpstr>
      <vt:lpstr>Limitations for current model</vt:lpstr>
      <vt:lpstr>Additional limitations</vt:lpstr>
      <vt:lpstr>Limitations in practice</vt:lpstr>
      <vt:lpstr>Feedback and the Future</vt:lpstr>
      <vt:lpstr>Feedback From Students and Faculty</vt:lpstr>
      <vt:lpstr>Present Adjustments to the Model</vt:lpstr>
      <vt:lpstr>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Years Later: Reflecting on a Proactive, Collaborative Model for Students with Visual Impairments</dc:title>
  <dc:creator>Ione Priest</dc:creator>
  <cp:lastModifiedBy>Ione Priest</cp:lastModifiedBy>
  <cp:revision>1</cp:revision>
  <dcterms:created xsi:type="dcterms:W3CDTF">2023-10-30T18:27:28Z</dcterms:created>
  <dcterms:modified xsi:type="dcterms:W3CDTF">2023-11-06T16:02:20Z</dcterms:modified>
</cp:coreProperties>
</file>