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70" r:id="rId7"/>
    <p:sldId id="259" r:id="rId8"/>
    <p:sldId id="261" r:id="rId9"/>
    <p:sldId id="269" r:id="rId10"/>
    <p:sldId id="274" r:id="rId11"/>
    <p:sldId id="262" r:id="rId12"/>
    <p:sldId id="273" r:id="rId13"/>
    <p:sldId id="267" r:id="rId14"/>
    <p:sldId id="268" r:id="rId15"/>
  </p:sldIdLst>
  <p:sldSz cx="18288000" cy="10287000"/>
  <p:notesSz cx="6858000" cy="9144000"/>
  <p:embeddedFontLst>
    <p:embeddedFont>
      <p:font typeface="Aileron Heavy" pitchFamily="2" charset="77"/>
      <p:regular r:id="rId17"/>
      <p:bold r:id="rId18"/>
    </p:embeddedFont>
    <p:embeddedFont>
      <p:font typeface="Aileron Heavy Bold" pitchFamily="2" charset="77"/>
      <p:regular r:id="rId19"/>
      <p:bold r:id="rId20"/>
    </p:embeddedFont>
    <p:embeddedFont>
      <p:font typeface="Aileron Regular" pitchFamily="2" charset="77"/>
      <p:regular r:id="rId21"/>
    </p:embeddedFont>
    <p:embeddedFont>
      <p:font typeface="Aileron Regular Bold" pitchFamily="2" charset="77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BM Plex Sans Hebrew SemiBold Bold Italics" panose="020B0803050203000203" pitchFamily="34" charset="-79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2E835-BF8E-434F-9385-9D5F00AD7ED1}" v="71" dt="2023-07-25T10:27:59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90"/>
  </p:normalViewPr>
  <p:slideViewPr>
    <p:cSldViewPr snapToGrid="0">
      <p:cViewPr varScale="1">
        <p:scale>
          <a:sx n="57" d="100"/>
          <a:sy n="57" d="100"/>
        </p:scale>
        <p:origin x="184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94C5D-30F5-344E-A213-EF8DD3DBAEE1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7E2E-BD07-B74B-9989-869284FB7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8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7E2E-BD07-B74B-9989-869284FB71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7E2E-BD07-B74B-9989-869284FB71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7E2E-BD07-B74B-9989-869284FB71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7E2E-BD07-B74B-9989-869284FB71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5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7E2E-BD07-B74B-9989-869284FB71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7E2E-BD07-B74B-9989-869284FB71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0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7E2E-BD07-B74B-9989-869284FB71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8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7E2E-BD07-B74B-9989-869284FB71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0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9FC659B-E945-4C0C-8E19-0595C88046E3}"/>
              </a:ext>
            </a:extLst>
          </p:cNvPr>
          <p:cNvSpPr/>
          <p:nvPr userDrawn="1"/>
        </p:nvSpPr>
        <p:spPr>
          <a:xfrm>
            <a:off x="1028700" y="4297727"/>
            <a:ext cx="16230600" cy="9525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CF2C20A4-871E-4E0A-8C4D-860D95DD999E}"/>
              </a:ext>
            </a:extLst>
          </p:cNvPr>
          <p:cNvSpPr/>
          <p:nvPr userDrawn="1"/>
        </p:nvSpPr>
        <p:spPr>
          <a:xfrm>
            <a:off x="1028700" y="2656903"/>
            <a:ext cx="9525" cy="1650349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F3636EC-F065-4BE2-B9AB-D02F386D9F44}"/>
              </a:ext>
            </a:extLst>
          </p:cNvPr>
          <p:cNvSpPr/>
          <p:nvPr userDrawn="1"/>
        </p:nvSpPr>
        <p:spPr>
          <a:xfrm>
            <a:off x="1028700" y="5948076"/>
            <a:ext cx="16230600" cy="9525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41EAB7FC-40EA-46AD-9078-2815F0A34DC5}"/>
              </a:ext>
            </a:extLst>
          </p:cNvPr>
          <p:cNvSpPr/>
          <p:nvPr userDrawn="1"/>
        </p:nvSpPr>
        <p:spPr>
          <a:xfrm>
            <a:off x="1028700" y="7598426"/>
            <a:ext cx="16230600" cy="9525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5AB5B97E-381B-4FF3-91E0-5FFB5F9A7032}"/>
              </a:ext>
            </a:extLst>
          </p:cNvPr>
          <p:cNvSpPr/>
          <p:nvPr userDrawn="1"/>
        </p:nvSpPr>
        <p:spPr>
          <a:xfrm>
            <a:off x="1028700" y="5957601"/>
            <a:ext cx="9525" cy="1650349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30F19F9A-8E77-4355-8494-212A177EB2DA}"/>
              </a:ext>
            </a:extLst>
          </p:cNvPr>
          <p:cNvSpPr/>
          <p:nvPr userDrawn="1"/>
        </p:nvSpPr>
        <p:spPr>
          <a:xfrm>
            <a:off x="1057275" y="9248775"/>
            <a:ext cx="16230600" cy="9525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616EA179-FE21-4D53-88C3-7C142391C1FD}"/>
              </a:ext>
            </a:extLst>
          </p:cNvPr>
          <p:cNvSpPr/>
          <p:nvPr userDrawn="1"/>
        </p:nvSpPr>
        <p:spPr>
          <a:xfrm>
            <a:off x="17278350" y="7607951"/>
            <a:ext cx="9525" cy="1650349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CF096AFB-631A-4314-BA55-5B62B7C9DB43}"/>
              </a:ext>
            </a:extLst>
          </p:cNvPr>
          <p:cNvSpPr/>
          <p:nvPr userDrawn="1"/>
        </p:nvSpPr>
        <p:spPr>
          <a:xfrm>
            <a:off x="17249775" y="4307252"/>
            <a:ext cx="9525" cy="1650349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4BA66DA-2CCA-4D2B-84A0-FA805DEC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04224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BC39D89-1AF5-49BA-809F-14C63E8FC8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1763" y="1600200"/>
            <a:ext cx="8229600" cy="6921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552FA4B-F431-4AC4-9449-4D1E81C1BC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46238" y="2987675"/>
            <a:ext cx="2433637" cy="8826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87CB67C-F918-49C5-BE44-0EEF7B12C56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15000" y="2865438"/>
            <a:ext cx="2144713" cy="127158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6830A7A-2036-44EF-BC7D-FC45077CC69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31925" y="4638675"/>
            <a:ext cx="3292475" cy="7651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88E6499-AC03-41B1-9DB3-C6417AB032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9800" y="4638675"/>
            <a:ext cx="3292475" cy="8223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B82E156-D1B4-4E7D-9FE7-922106BA61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40875" y="6288088"/>
            <a:ext cx="2717800" cy="969962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421634A-0876-4599-AC51-A248F52CF5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969875" y="6288088"/>
            <a:ext cx="3062288" cy="8604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67D7961-C474-41C9-A36A-23307A085E8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431925" y="7802563"/>
            <a:ext cx="3398838" cy="10096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EDB0ADA9-D32B-46EE-AF49-11571FAD665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19800" y="7812088"/>
            <a:ext cx="2955925" cy="981075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8C976CE-8C0A-43EB-9196-6D1EC7D1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716143A-4858-472A-BC1A-D724F1FE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B05395C-BEB8-4BA7-8048-E33311CF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4B1361E0-26FB-443D-88F1-C79A88557D57}"/>
              </a:ext>
            </a:extLst>
          </p:cNvPr>
          <p:cNvSpPr/>
          <p:nvPr userDrawn="1"/>
        </p:nvSpPr>
        <p:spPr>
          <a:xfrm>
            <a:off x="1253292" y="1842883"/>
            <a:ext cx="2499276" cy="6357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0F942DEE-DDE6-416F-A022-A8118E7C02DD}"/>
              </a:ext>
            </a:extLst>
          </p:cNvPr>
          <p:cNvSpPr/>
          <p:nvPr userDrawn="1"/>
        </p:nvSpPr>
        <p:spPr>
          <a:xfrm>
            <a:off x="15815715" y="47969"/>
            <a:ext cx="2472285" cy="10239031"/>
          </a:xfrm>
          <a:prstGeom prst="rect">
            <a:avLst/>
          </a:prstGeom>
          <a:solidFill>
            <a:srgbClr val="E37026"/>
          </a:solidFill>
        </p:spPr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AFAB6D4D-E1D2-430E-B6FD-32FE30C8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9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EB0F99C-E5F9-45B1-BFE8-FDFD809A4B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982" y="1118393"/>
            <a:ext cx="7924800" cy="6842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1697B96F-CC60-4703-9B3B-F67A9DD53D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316163"/>
            <a:ext cx="2287588" cy="11557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245550EE-24B3-494F-BC45-3DC59E8E224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863" y="2212975"/>
            <a:ext cx="2498725" cy="1258888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E5F5BD34-F49A-4331-B610-FDC28A1B72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43663" y="2212975"/>
            <a:ext cx="2498725" cy="11239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1639F864-C424-461F-9492-BEA63039558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542463" y="2085975"/>
            <a:ext cx="2498725" cy="1258888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EDCFD95E-FEAB-49B4-B597-A99B04D0A35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444413" y="1906588"/>
            <a:ext cx="2574925" cy="143033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B49F0C0-BEC7-4C2E-B804-22F1A6C2FD9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61975" y="3763963"/>
            <a:ext cx="2498725" cy="131603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9" name="Content Placeholder 25">
            <a:extLst>
              <a:ext uri="{FF2B5EF4-FFF2-40B4-BE49-F238E27FC236}">
                <a16:creationId xmlns:a16="http://schemas.microsoft.com/office/drawing/2014/main" id="{DB24E843-EFBC-4E5A-9D4B-5094AD90EE6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57625" y="3943350"/>
            <a:ext cx="2886075" cy="11366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0" name="Content Placeholder 27">
            <a:extLst>
              <a:ext uri="{FF2B5EF4-FFF2-40B4-BE49-F238E27FC236}">
                <a16:creationId xmlns:a16="http://schemas.microsoft.com/office/drawing/2014/main" id="{2E777701-25F6-47D0-9B5A-A6F3C89F73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132638" y="3808413"/>
            <a:ext cx="2409825" cy="11239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1" name="Content Placeholder 29">
            <a:extLst>
              <a:ext uri="{FF2B5EF4-FFF2-40B4-BE49-F238E27FC236}">
                <a16:creationId xmlns:a16="http://schemas.microsoft.com/office/drawing/2014/main" id="{5F0FD3A5-4496-4EB3-81FB-4047A52FA04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190163" y="3616325"/>
            <a:ext cx="2498725" cy="14636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2" name="Content Placeholder 31">
            <a:extLst>
              <a:ext uri="{FF2B5EF4-FFF2-40B4-BE49-F238E27FC236}">
                <a16:creationId xmlns:a16="http://schemas.microsoft.com/office/drawing/2014/main" id="{48C6C1CF-E11F-4139-AD49-17283229B64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0250" y="7483475"/>
            <a:ext cx="2887663" cy="140176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3" name="Content Placeholder 33">
            <a:extLst>
              <a:ext uri="{FF2B5EF4-FFF2-40B4-BE49-F238E27FC236}">
                <a16:creationId xmlns:a16="http://schemas.microsoft.com/office/drawing/2014/main" id="{5B847BB5-6739-4BF8-A5EF-DA55774B20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414838" y="7483475"/>
            <a:ext cx="2978150" cy="140176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4" name="Content Placeholder 35">
            <a:extLst>
              <a:ext uri="{FF2B5EF4-FFF2-40B4-BE49-F238E27FC236}">
                <a16:creationId xmlns:a16="http://schemas.microsoft.com/office/drawing/2014/main" id="{FFA8F2A4-9BFF-4377-9CF5-E8F9DD5AF0B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189913" y="7483475"/>
            <a:ext cx="3117850" cy="1258888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5C9E66F8-3642-4A00-BCE3-5442ED2CC177}"/>
              </a:ext>
            </a:extLst>
          </p:cNvPr>
          <p:cNvSpPr/>
          <p:nvPr userDrawn="1"/>
        </p:nvSpPr>
        <p:spPr>
          <a:xfrm>
            <a:off x="1253292" y="5693950"/>
            <a:ext cx="2287263" cy="58184"/>
          </a:xfrm>
          <a:prstGeom prst="rect">
            <a:avLst/>
          </a:prstGeom>
          <a:solidFill>
            <a:srgbClr val="000000"/>
          </a:solidFill>
        </p:spPr>
      </p:sp>
    </p:spTree>
    <p:extLst>
      <p:ext uri="{BB962C8B-B14F-4D97-AF65-F5344CB8AC3E}">
        <p14:creationId xmlns:p14="http://schemas.microsoft.com/office/powerpoint/2010/main" val="81252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045C9EE-8D4B-45D5-BC97-EFCB692D7F76}"/>
              </a:ext>
            </a:extLst>
          </p:cNvPr>
          <p:cNvSpPr/>
          <p:nvPr userDrawn="1"/>
        </p:nvSpPr>
        <p:spPr>
          <a:xfrm>
            <a:off x="1253292" y="1842883"/>
            <a:ext cx="2499276" cy="6357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9BC3409E-CCBB-44EC-A76F-8C9A40DDD9BE}"/>
              </a:ext>
            </a:extLst>
          </p:cNvPr>
          <p:cNvSpPr/>
          <p:nvPr userDrawn="1"/>
        </p:nvSpPr>
        <p:spPr>
          <a:xfrm>
            <a:off x="1253292" y="5551075"/>
            <a:ext cx="2287263" cy="5818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A448DAAA-D7E7-4F86-B087-71A0F89A22F6}"/>
              </a:ext>
            </a:extLst>
          </p:cNvPr>
          <p:cNvSpPr/>
          <p:nvPr userDrawn="1"/>
        </p:nvSpPr>
        <p:spPr>
          <a:xfrm>
            <a:off x="15815715" y="47969"/>
            <a:ext cx="2472285" cy="10239031"/>
          </a:xfrm>
          <a:prstGeom prst="rect">
            <a:avLst/>
          </a:prstGeom>
          <a:solidFill>
            <a:srgbClr val="E37026"/>
          </a:solidFill>
        </p:spPr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4466360-DEA1-48DA-9D74-7EC05E48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9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AF6DB59-6585-483C-8AF9-772EE09B4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982" y="1118393"/>
            <a:ext cx="7924800" cy="6842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FC1F9C1-D89A-44A2-9B7A-6F80E83605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316163"/>
            <a:ext cx="2287588" cy="11557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7B2EDFD-0FA5-450E-872C-1D55CDFF972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863" y="2212975"/>
            <a:ext cx="2498725" cy="1258888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CFA4A16-133B-4094-84FC-774C9B45C3B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43663" y="2212975"/>
            <a:ext cx="2498725" cy="11239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C95DFE4-2014-4FF0-9142-6D7CB05E4FE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542463" y="2085975"/>
            <a:ext cx="2498725" cy="1258888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4F7F4C4-421A-4A99-94F7-564BF045036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444413" y="1906588"/>
            <a:ext cx="2574925" cy="143033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7D7F6D2-8ECF-481D-BEC8-4113F0E571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61975" y="3763963"/>
            <a:ext cx="2498725" cy="131603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4F85E3B-D897-4B2B-8721-E5B8F4C29A6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57625" y="3943350"/>
            <a:ext cx="2886075" cy="11366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F0185830-FFAF-4CA1-A5E8-1BB7286C341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132638" y="3808413"/>
            <a:ext cx="2409825" cy="11239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E2DB07B-6782-485A-91B8-44FE94DA25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190163" y="3616325"/>
            <a:ext cx="2498725" cy="14636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FF7AA10E-E5DE-4677-AE4A-455CDC77C31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0250" y="7483475"/>
            <a:ext cx="2887663" cy="140176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26C101F2-4676-4BC6-93BB-1B0FBA48CD3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414838" y="7483475"/>
            <a:ext cx="2978150" cy="140176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1A8A9802-B3A0-4269-B35C-6F1EFCF2896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189913" y="7483475"/>
            <a:ext cx="3117850" cy="1258888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2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D868D44-4667-4D34-B9DD-8688BCD8619E}"/>
              </a:ext>
            </a:extLst>
          </p:cNvPr>
          <p:cNvSpPr/>
          <p:nvPr/>
        </p:nvSpPr>
        <p:spPr>
          <a:xfrm>
            <a:off x="1028700" y="3710513"/>
            <a:ext cx="3754652" cy="5547787"/>
          </a:xfrm>
          <a:custGeom>
            <a:avLst/>
            <a:gdLst/>
            <a:ahLst/>
            <a:cxnLst/>
            <a:rect l="l" t="t" r="r" b="b"/>
            <a:pathLst>
              <a:path w="6839945" h="10106544">
                <a:moveTo>
                  <a:pt x="0" y="0"/>
                </a:moveTo>
                <a:lnTo>
                  <a:pt x="0" y="10106544"/>
                </a:lnTo>
                <a:lnTo>
                  <a:pt x="6839945" y="10106544"/>
                </a:lnTo>
                <a:lnTo>
                  <a:pt x="6839945" y="0"/>
                </a:lnTo>
                <a:lnTo>
                  <a:pt x="0" y="0"/>
                </a:lnTo>
                <a:close/>
                <a:moveTo>
                  <a:pt x="6778984" y="10045585"/>
                </a:moveTo>
                <a:lnTo>
                  <a:pt x="59690" y="10045585"/>
                </a:lnTo>
                <a:lnTo>
                  <a:pt x="59690" y="59690"/>
                </a:lnTo>
                <a:lnTo>
                  <a:pt x="6778984" y="59690"/>
                </a:lnTo>
                <a:lnTo>
                  <a:pt x="6778984" y="1004558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2B6A61E-0649-4850-9421-2D76480C40EB}"/>
              </a:ext>
            </a:extLst>
          </p:cNvPr>
          <p:cNvSpPr/>
          <p:nvPr/>
        </p:nvSpPr>
        <p:spPr>
          <a:xfrm>
            <a:off x="5187350" y="3710513"/>
            <a:ext cx="3754652" cy="5547787"/>
          </a:xfrm>
          <a:custGeom>
            <a:avLst/>
            <a:gdLst/>
            <a:ahLst/>
            <a:cxnLst/>
            <a:rect l="l" t="t" r="r" b="b"/>
            <a:pathLst>
              <a:path w="6839945" h="10106544">
                <a:moveTo>
                  <a:pt x="0" y="0"/>
                </a:moveTo>
                <a:lnTo>
                  <a:pt x="0" y="10106544"/>
                </a:lnTo>
                <a:lnTo>
                  <a:pt x="6839945" y="10106544"/>
                </a:lnTo>
                <a:lnTo>
                  <a:pt x="6839945" y="0"/>
                </a:lnTo>
                <a:lnTo>
                  <a:pt x="0" y="0"/>
                </a:lnTo>
                <a:close/>
                <a:moveTo>
                  <a:pt x="6778984" y="10045585"/>
                </a:moveTo>
                <a:lnTo>
                  <a:pt x="59690" y="10045585"/>
                </a:lnTo>
                <a:lnTo>
                  <a:pt x="59690" y="59690"/>
                </a:lnTo>
                <a:lnTo>
                  <a:pt x="6778984" y="59690"/>
                </a:lnTo>
                <a:lnTo>
                  <a:pt x="6778984" y="1004558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9625BCB-C6BF-4DC0-BF4F-517BA65E3F00}"/>
              </a:ext>
            </a:extLst>
          </p:cNvPr>
          <p:cNvSpPr/>
          <p:nvPr/>
        </p:nvSpPr>
        <p:spPr>
          <a:xfrm>
            <a:off x="9345999" y="3710513"/>
            <a:ext cx="3754652" cy="5547787"/>
          </a:xfrm>
          <a:custGeom>
            <a:avLst/>
            <a:gdLst/>
            <a:ahLst/>
            <a:cxnLst/>
            <a:rect l="l" t="t" r="r" b="b"/>
            <a:pathLst>
              <a:path w="6839945" h="10106544">
                <a:moveTo>
                  <a:pt x="0" y="0"/>
                </a:moveTo>
                <a:lnTo>
                  <a:pt x="0" y="10106544"/>
                </a:lnTo>
                <a:lnTo>
                  <a:pt x="6839945" y="10106544"/>
                </a:lnTo>
                <a:lnTo>
                  <a:pt x="6839945" y="0"/>
                </a:lnTo>
                <a:lnTo>
                  <a:pt x="0" y="0"/>
                </a:lnTo>
                <a:close/>
                <a:moveTo>
                  <a:pt x="6778984" y="10045585"/>
                </a:moveTo>
                <a:lnTo>
                  <a:pt x="59690" y="10045585"/>
                </a:lnTo>
                <a:lnTo>
                  <a:pt x="59690" y="59690"/>
                </a:lnTo>
                <a:lnTo>
                  <a:pt x="6778984" y="59690"/>
                </a:lnTo>
                <a:lnTo>
                  <a:pt x="6778984" y="1004558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EF37FF2-D9F4-482E-9A39-8DCE8B0A30C7}"/>
              </a:ext>
            </a:extLst>
          </p:cNvPr>
          <p:cNvSpPr/>
          <p:nvPr/>
        </p:nvSpPr>
        <p:spPr>
          <a:xfrm>
            <a:off x="13504649" y="3710513"/>
            <a:ext cx="3754652" cy="5547787"/>
          </a:xfrm>
          <a:custGeom>
            <a:avLst/>
            <a:gdLst/>
            <a:ahLst/>
            <a:cxnLst/>
            <a:rect l="l" t="t" r="r" b="b"/>
            <a:pathLst>
              <a:path w="6839945" h="10106544">
                <a:moveTo>
                  <a:pt x="0" y="0"/>
                </a:moveTo>
                <a:lnTo>
                  <a:pt x="0" y="10106544"/>
                </a:lnTo>
                <a:lnTo>
                  <a:pt x="6839945" y="10106544"/>
                </a:lnTo>
                <a:lnTo>
                  <a:pt x="6839945" y="0"/>
                </a:lnTo>
                <a:lnTo>
                  <a:pt x="0" y="0"/>
                </a:lnTo>
                <a:close/>
                <a:moveTo>
                  <a:pt x="6778984" y="10045585"/>
                </a:moveTo>
                <a:lnTo>
                  <a:pt x="59690" y="10045585"/>
                </a:lnTo>
                <a:lnTo>
                  <a:pt x="59690" y="59690"/>
                </a:lnTo>
                <a:lnTo>
                  <a:pt x="6778984" y="59690"/>
                </a:lnTo>
                <a:lnTo>
                  <a:pt x="6778984" y="1004558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</p:spPr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9AA67598-1018-4B3B-AAA5-4CF698BCBF02}"/>
              </a:ext>
            </a:extLst>
          </p:cNvPr>
          <p:cNvSpPr/>
          <p:nvPr userDrawn="1"/>
        </p:nvSpPr>
        <p:spPr>
          <a:xfrm>
            <a:off x="1028700" y="9056235"/>
            <a:ext cx="3754651" cy="202065"/>
          </a:xfrm>
          <a:prstGeom prst="rect">
            <a:avLst/>
          </a:prstGeom>
          <a:solidFill>
            <a:srgbClr val="EABF86"/>
          </a:solidFill>
        </p:spPr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31B40A71-4CB1-4B00-AEE1-2AF0A42D6191}"/>
              </a:ext>
            </a:extLst>
          </p:cNvPr>
          <p:cNvSpPr/>
          <p:nvPr userDrawn="1"/>
        </p:nvSpPr>
        <p:spPr>
          <a:xfrm>
            <a:off x="5187350" y="9056235"/>
            <a:ext cx="3754651" cy="202065"/>
          </a:xfrm>
          <a:prstGeom prst="rect">
            <a:avLst/>
          </a:prstGeom>
          <a:solidFill>
            <a:srgbClr val="F6B068"/>
          </a:solidFill>
        </p:spPr>
      </p:sp>
      <p:sp>
        <p:nvSpPr>
          <p:cNvPr id="15" name="AutoShape 27">
            <a:extLst>
              <a:ext uri="{FF2B5EF4-FFF2-40B4-BE49-F238E27FC236}">
                <a16:creationId xmlns:a16="http://schemas.microsoft.com/office/drawing/2014/main" id="{F742D774-324A-4C23-B5D7-06FE901DF00C}"/>
              </a:ext>
            </a:extLst>
          </p:cNvPr>
          <p:cNvSpPr/>
          <p:nvPr userDrawn="1"/>
        </p:nvSpPr>
        <p:spPr>
          <a:xfrm>
            <a:off x="9345999" y="9056235"/>
            <a:ext cx="3754651" cy="202065"/>
          </a:xfrm>
          <a:prstGeom prst="rect">
            <a:avLst/>
          </a:prstGeom>
          <a:solidFill>
            <a:srgbClr val="E18C1C"/>
          </a:solidFill>
        </p:spPr>
      </p:sp>
      <p:sp>
        <p:nvSpPr>
          <p:cNvPr id="16" name="AutoShape 28">
            <a:extLst>
              <a:ext uri="{FF2B5EF4-FFF2-40B4-BE49-F238E27FC236}">
                <a16:creationId xmlns:a16="http://schemas.microsoft.com/office/drawing/2014/main" id="{3439D4AA-3589-44C5-B85E-356C60A16984}"/>
              </a:ext>
            </a:extLst>
          </p:cNvPr>
          <p:cNvSpPr/>
          <p:nvPr userDrawn="1"/>
        </p:nvSpPr>
        <p:spPr>
          <a:xfrm>
            <a:off x="13504649" y="9056235"/>
            <a:ext cx="3754651" cy="202065"/>
          </a:xfrm>
          <a:prstGeom prst="rect">
            <a:avLst/>
          </a:prstGeom>
          <a:solidFill>
            <a:srgbClr val="E37026"/>
          </a:solidFill>
        </p:spPr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6166D03-8753-4263-BD66-11043A5D11F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807868" y="4207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A72EA3D-09D3-4A41-BF90-A97845F1D6C4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4783138" y="1844675"/>
            <a:ext cx="8229600" cy="63976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43323C4-80A8-42B6-97A9-CA7DCFD1CAA4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1722438" y="3184525"/>
            <a:ext cx="2255837" cy="8366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ABC3260-E6F5-432D-8C55-48259A5749A4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1584325" y="4546600"/>
            <a:ext cx="2682875" cy="11842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3FF4A4C0-134A-4EC9-9DA1-852B33B45196}"/>
              </a:ext>
            </a:extLst>
          </p:cNvPr>
          <p:cNvSpPr>
            <a:spLocks noGrp="1"/>
          </p:cNvSpPr>
          <p:nvPr userDrawn="1">
            <p:ph sz="quarter" idx="16"/>
          </p:nvPr>
        </p:nvSpPr>
        <p:spPr>
          <a:xfrm>
            <a:off x="1584325" y="7246938"/>
            <a:ext cx="2895600" cy="13938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A3E399C-70B0-4A80-B695-A8CDE698B0E2}"/>
              </a:ext>
            </a:extLst>
          </p:cNvPr>
          <p:cNvSpPr>
            <a:spLocks noGrp="1"/>
          </p:cNvSpPr>
          <p:nvPr userDrawn="1">
            <p:ph sz="quarter" idx="17"/>
          </p:nvPr>
        </p:nvSpPr>
        <p:spPr>
          <a:xfrm>
            <a:off x="5837238" y="3084513"/>
            <a:ext cx="2452687" cy="84613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706C8DA-6622-4517-B9ED-868E2BD7EBC4}"/>
              </a:ext>
            </a:extLst>
          </p:cNvPr>
          <p:cNvSpPr>
            <a:spLocks noGrp="1"/>
          </p:cNvSpPr>
          <p:nvPr userDrawn="1">
            <p:ph sz="quarter" idx="18"/>
          </p:nvPr>
        </p:nvSpPr>
        <p:spPr>
          <a:xfrm>
            <a:off x="5837238" y="4530725"/>
            <a:ext cx="2332037" cy="10779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CB14ED78-B6E0-4B5E-BA08-B26756CB339A}"/>
              </a:ext>
            </a:extLst>
          </p:cNvPr>
          <p:cNvSpPr>
            <a:spLocks noGrp="1"/>
          </p:cNvSpPr>
          <p:nvPr userDrawn="1">
            <p:ph sz="quarter" idx="19"/>
          </p:nvPr>
        </p:nvSpPr>
        <p:spPr>
          <a:xfrm>
            <a:off x="5434013" y="7246938"/>
            <a:ext cx="3252787" cy="119538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687636F0-AA92-4624-88D7-749CCF606ECC}"/>
              </a:ext>
            </a:extLst>
          </p:cNvPr>
          <p:cNvSpPr>
            <a:spLocks noGrp="1"/>
          </p:cNvSpPr>
          <p:nvPr userDrawn="1">
            <p:ph sz="quarter" idx="20"/>
          </p:nvPr>
        </p:nvSpPr>
        <p:spPr>
          <a:xfrm>
            <a:off x="10226675" y="3184525"/>
            <a:ext cx="2330450" cy="7461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9288CD8A-31A4-4014-97E1-C531654156B2}"/>
              </a:ext>
            </a:extLst>
          </p:cNvPr>
          <p:cNvSpPr>
            <a:spLocks noGrp="1"/>
          </p:cNvSpPr>
          <p:nvPr userDrawn="1">
            <p:ph sz="quarter" idx="21"/>
          </p:nvPr>
        </p:nvSpPr>
        <p:spPr>
          <a:xfrm>
            <a:off x="9823450" y="4456113"/>
            <a:ext cx="2917825" cy="95408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F9509655-8E30-45F4-99B0-A44E9C1771A8}"/>
              </a:ext>
            </a:extLst>
          </p:cNvPr>
          <p:cNvSpPr>
            <a:spLocks noGrp="1"/>
          </p:cNvSpPr>
          <p:nvPr userDrawn="1">
            <p:ph sz="quarter" idx="22"/>
          </p:nvPr>
        </p:nvSpPr>
        <p:spPr>
          <a:xfrm>
            <a:off x="10118725" y="6507163"/>
            <a:ext cx="2981325" cy="1524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08C97301-08A3-45C0-BEC3-F88560162FE7}"/>
              </a:ext>
            </a:extLst>
          </p:cNvPr>
          <p:cNvSpPr>
            <a:spLocks noGrp="1"/>
          </p:cNvSpPr>
          <p:nvPr userDrawn="1">
            <p:ph sz="quarter" idx="23"/>
          </p:nvPr>
        </p:nvSpPr>
        <p:spPr>
          <a:xfrm>
            <a:off x="14219238" y="3359150"/>
            <a:ext cx="2528887" cy="7461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1F4C8834-99E7-453B-959C-823D214B0116}"/>
              </a:ext>
            </a:extLst>
          </p:cNvPr>
          <p:cNvSpPr>
            <a:spLocks noGrp="1"/>
          </p:cNvSpPr>
          <p:nvPr userDrawn="1">
            <p:ph sz="quarter" idx="24"/>
          </p:nvPr>
        </p:nvSpPr>
        <p:spPr>
          <a:xfrm>
            <a:off x="13981113" y="4530725"/>
            <a:ext cx="2874962" cy="10779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8DB7C850-C533-4746-B8F0-B6A1E181AB77}"/>
              </a:ext>
            </a:extLst>
          </p:cNvPr>
          <p:cNvSpPr>
            <a:spLocks noGrp="1"/>
          </p:cNvSpPr>
          <p:nvPr userDrawn="1">
            <p:ph sz="quarter" idx="25"/>
          </p:nvPr>
        </p:nvSpPr>
        <p:spPr>
          <a:xfrm>
            <a:off x="13981113" y="6429375"/>
            <a:ext cx="2874962" cy="1601788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8D868D44-4667-4D34-B9DD-8688BCD8619E}"/>
              </a:ext>
            </a:extLst>
          </p:cNvPr>
          <p:cNvSpPr/>
          <p:nvPr/>
        </p:nvSpPr>
        <p:spPr>
          <a:xfrm>
            <a:off x="3009207" y="3710513"/>
            <a:ext cx="5864010" cy="5547787"/>
          </a:xfrm>
          <a:custGeom>
            <a:avLst/>
            <a:gdLst/>
            <a:ahLst/>
            <a:cxnLst/>
            <a:rect l="l" t="t" r="r" b="b"/>
            <a:pathLst>
              <a:path w="6839945" h="10106544">
                <a:moveTo>
                  <a:pt x="0" y="0"/>
                </a:moveTo>
                <a:lnTo>
                  <a:pt x="0" y="10106544"/>
                </a:lnTo>
                <a:lnTo>
                  <a:pt x="6839945" y="10106544"/>
                </a:lnTo>
                <a:lnTo>
                  <a:pt x="6839945" y="0"/>
                </a:lnTo>
                <a:lnTo>
                  <a:pt x="0" y="0"/>
                </a:lnTo>
                <a:close/>
                <a:moveTo>
                  <a:pt x="6778984" y="10045585"/>
                </a:moveTo>
                <a:lnTo>
                  <a:pt x="59690" y="10045585"/>
                </a:lnTo>
                <a:lnTo>
                  <a:pt x="59690" y="59690"/>
                </a:lnTo>
                <a:lnTo>
                  <a:pt x="6778984" y="59690"/>
                </a:lnTo>
                <a:lnTo>
                  <a:pt x="6778984" y="1004558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2B6A61E-0649-4850-9421-2D76480C40EB}"/>
              </a:ext>
            </a:extLst>
          </p:cNvPr>
          <p:cNvSpPr/>
          <p:nvPr/>
        </p:nvSpPr>
        <p:spPr>
          <a:xfrm>
            <a:off x="9277214" y="3710513"/>
            <a:ext cx="6317461" cy="5547787"/>
          </a:xfrm>
          <a:custGeom>
            <a:avLst/>
            <a:gdLst/>
            <a:ahLst/>
            <a:cxnLst/>
            <a:rect l="l" t="t" r="r" b="b"/>
            <a:pathLst>
              <a:path w="6839945" h="10106544">
                <a:moveTo>
                  <a:pt x="0" y="0"/>
                </a:moveTo>
                <a:lnTo>
                  <a:pt x="0" y="10106544"/>
                </a:lnTo>
                <a:lnTo>
                  <a:pt x="6839945" y="10106544"/>
                </a:lnTo>
                <a:lnTo>
                  <a:pt x="6839945" y="0"/>
                </a:lnTo>
                <a:lnTo>
                  <a:pt x="0" y="0"/>
                </a:lnTo>
                <a:close/>
                <a:moveTo>
                  <a:pt x="6778984" y="10045585"/>
                </a:moveTo>
                <a:lnTo>
                  <a:pt x="59690" y="10045585"/>
                </a:lnTo>
                <a:lnTo>
                  <a:pt x="59690" y="59690"/>
                </a:lnTo>
                <a:lnTo>
                  <a:pt x="6778984" y="59690"/>
                </a:lnTo>
                <a:lnTo>
                  <a:pt x="6778984" y="1004558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</p:spPr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9AA67598-1018-4B3B-AAA5-4CF698BCBF02}"/>
              </a:ext>
            </a:extLst>
          </p:cNvPr>
          <p:cNvSpPr/>
          <p:nvPr userDrawn="1"/>
        </p:nvSpPr>
        <p:spPr>
          <a:xfrm>
            <a:off x="3009207" y="9056235"/>
            <a:ext cx="5864009" cy="202065"/>
          </a:xfrm>
          <a:prstGeom prst="rect">
            <a:avLst/>
          </a:prstGeom>
          <a:solidFill>
            <a:srgbClr val="EABF86"/>
          </a:solidFill>
        </p:spPr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31B40A71-4CB1-4B00-AEE1-2AF0A42D6191}"/>
              </a:ext>
            </a:extLst>
          </p:cNvPr>
          <p:cNvSpPr/>
          <p:nvPr userDrawn="1"/>
        </p:nvSpPr>
        <p:spPr>
          <a:xfrm>
            <a:off x="9277215" y="9056235"/>
            <a:ext cx="6317460" cy="202065"/>
          </a:xfrm>
          <a:prstGeom prst="rect">
            <a:avLst/>
          </a:prstGeom>
          <a:solidFill>
            <a:srgbClr val="F6B068"/>
          </a:solidFill>
        </p:spPr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6166D03-8753-4263-BD66-11043A5D11F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807868" y="4207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A72EA3D-09D3-4A41-BF90-A97845F1D6C4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4783138" y="1844675"/>
            <a:ext cx="8229600" cy="63976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43323C4-80A8-42B6-97A9-CA7DCFD1CAA4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4615270" y="3163888"/>
            <a:ext cx="2255837" cy="8366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ABC3260-E6F5-432D-8C55-48259A5749A4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3591098" y="4546600"/>
            <a:ext cx="4978692" cy="11842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3FF4A4C0-134A-4EC9-9DA1-852B33B45196}"/>
              </a:ext>
            </a:extLst>
          </p:cNvPr>
          <p:cNvSpPr>
            <a:spLocks noGrp="1"/>
          </p:cNvSpPr>
          <p:nvPr userDrawn="1">
            <p:ph sz="quarter" idx="16"/>
          </p:nvPr>
        </p:nvSpPr>
        <p:spPr>
          <a:xfrm>
            <a:off x="3591099" y="7246938"/>
            <a:ext cx="4978691" cy="13938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A3E399C-70B0-4A80-B695-A8CDE698B0E2}"/>
              </a:ext>
            </a:extLst>
          </p:cNvPr>
          <p:cNvSpPr>
            <a:spLocks noGrp="1"/>
          </p:cNvSpPr>
          <p:nvPr userDrawn="1">
            <p:ph sz="quarter" idx="17"/>
          </p:nvPr>
        </p:nvSpPr>
        <p:spPr>
          <a:xfrm>
            <a:off x="10957881" y="3187578"/>
            <a:ext cx="2452687" cy="84613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706C8DA-6622-4517-B9ED-868E2BD7EBC4}"/>
              </a:ext>
            </a:extLst>
          </p:cNvPr>
          <p:cNvSpPr>
            <a:spLocks noGrp="1"/>
          </p:cNvSpPr>
          <p:nvPr userDrawn="1">
            <p:ph sz="quarter" idx="18"/>
          </p:nvPr>
        </p:nvSpPr>
        <p:spPr>
          <a:xfrm>
            <a:off x="9927103" y="4530725"/>
            <a:ext cx="4969304" cy="10779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CB14ED78-B6E0-4B5E-BA08-B26756CB339A}"/>
              </a:ext>
            </a:extLst>
          </p:cNvPr>
          <p:cNvSpPr>
            <a:spLocks noGrp="1"/>
          </p:cNvSpPr>
          <p:nvPr userDrawn="1">
            <p:ph sz="quarter" idx="19"/>
          </p:nvPr>
        </p:nvSpPr>
        <p:spPr>
          <a:xfrm>
            <a:off x="9951292" y="7232466"/>
            <a:ext cx="4969304" cy="1195387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18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2AAF58-483B-4F8E-A744-BAD55B95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5211273-C9F0-4DD4-A1C8-08D82C41C0DA}"/>
              </a:ext>
            </a:extLst>
          </p:cNvPr>
          <p:cNvSpPr/>
          <p:nvPr/>
        </p:nvSpPr>
        <p:spPr>
          <a:xfrm>
            <a:off x="1566045" y="3053960"/>
            <a:ext cx="7385414" cy="2865974"/>
          </a:xfrm>
          <a:custGeom>
            <a:avLst/>
            <a:gdLst/>
            <a:ahLst/>
            <a:cxnLst/>
            <a:rect l="l" t="t" r="r" b="b"/>
            <a:pathLst>
              <a:path w="13454197" h="5221017">
                <a:moveTo>
                  <a:pt x="0" y="0"/>
                </a:moveTo>
                <a:lnTo>
                  <a:pt x="0" y="5221017"/>
                </a:lnTo>
                <a:lnTo>
                  <a:pt x="13454197" y="5221017"/>
                </a:lnTo>
                <a:lnTo>
                  <a:pt x="13454197" y="0"/>
                </a:lnTo>
                <a:lnTo>
                  <a:pt x="0" y="0"/>
                </a:lnTo>
                <a:close/>
                <a:moveTo>
                  <a:pt x="13393237" y="5160056"/>
                </a:moveTo>
                <a:lnTo>
                  <a:pt x="59690" y="5160056"/>
                </a:lnTo>
                <a:lnTo>
                  <a:pt x="59690" y="59690"/>
                </a:lnTo>
                <a:lnTo>
                  <a:pt x="13393237" y="59690"/>
                </a:lnTo>
                <a:lnTo>
                  <a:pt x="13393237" y="5160056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</p:spPr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EB1590CD-F15B-4F3D-AB97-36FC526EF014}"/>
              </a:ext>
            </a:extLst>
          </p:cNvPr>
          <p:cNvSpPr/>
          <p:nvPr/>
        </p:nvSpPr>
        <p:spPr>
          <a:xfrm>
            <a:off x="9873886" y="3053960"/>
            <a:ext cx="7385414" cy="2865974"/>
          </a:xfrm>
          <a:custGeom>
            <a:avLst/>
            <a:gdLst/>
            <a:ahLst/>
            <a:cxnLst/>
            <a:rect l="l" t="t" r="r" b="b"/>
            <a:pathLst>
              <a:path w="13454197" h="5221017">
                <a:moveTo>
                  <a:pt x="0" y="0"/>
                </a:moveTo>
                <a:lnTo>
                  <a:pt x="0" y="5221017"/>
                </a:lnTo>
                <a:lnTo>
                  <a:pt x="13454197" y="5221017"/>
                </a:lnTo>
                <a:lnTo>
                  <a:pt x="13454197" y="0"/>
                </a:lnTo>
                <a:lnTo>
                  <a:pt x="0" y="0"/>
                </a:lnTo>
                <a:close/>
                <a:moveTo>
                  <a:pt x="13393237" y="5160056"/>
                </a:moveTo>
                <a:lnTo>
                  <a:pt x="59690" y="5160056"/>
                </a:lnTo>
                <a:lnTo>
                  <a:pt x="59690" y="59690"/>
                </a:lnTo>
                <a:lnTo>
                  <a:pt x="13393237" y="59690"/>
                </a:lnTo>
                <a:lnTo>
                  <a:pt x="13393237" y="5160056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</p:spPr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1278E503-98B0-4BE3-B7AA-158C7C13B85A}"/>
              </a:ext>
            </a:extLst>
          </p:cNvPr>
          <p:cNvSpPr/>
          <p:nvPr/>
        </p:nvSpPr>
        <p:spPr>
          <a:xfrm>
            <a:off x="1566045" y="6268502"/>
            <a:ext cx="7385414" cy="3193288"/>
          </a:xfrm>
          <a:custGeom>
            <a:avLst/>
            <a:gdLst/>
            <a:ahLst/>
            <a:cxnLst/>
            <a:rect l="l" t="t" r="r" b="b"/>
            <a:pathLst>
              <a:path w="13454197" h="5817295">
                <a:moveTo>
                  <a:pt x="0" y="0"/>
                </a:moveTo>
                <a:lnTo>
                  <a:pt x="0" y="5817295"/>
                </a:lnTo>
                <a:lnTo>
                  <a:pt x="13454197" y="5817295"/>
                </a:lnTo>
                <a:lnTo>
                  <a:pt x="13454197" y="0"/>
                </a:lnTo>
                <a:lnTo>
                  <a:pt x="0" y="0"/>
                </a:lnTo>
                <a:close/>
                <a:moveTo>
                  <a:pt x="13393237" y="5756335"/>
                </a:moveTo>
                <a:lnTo>
                  <a:pt x="59690" y="5756335"/>
                </a:lnTo>
                <a:lnTo>
                  <a:pt x="59690" y="59690"/>
                </a:lnTo>
                <a:lnTo>
                  <a:pt x="13393237" y="59690"/>
                </a:lnTo>
                <a:lnTo>
                  <a:pt x="13393237" y="575633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1C44E5F5-3ABD-4027-A2EE-AE2C50D96053}"/>
              </a:ext>
            </a:extLst>
          </p:cNvPr>
          <p:cNvSpPr/>
          <p:nvPr/>
        </p:nvSpPr>
        <p:spPr>
          <a:xfrm>
            <a:off x="9873886" y="6325652"/>
            <a:ext cx="7385414" cy="3193288"/>
          </a:xfrm>
          <a:custGeom>
            <a:avLst/>
            <a:gdLst/>
            <a:ahLst/>
            <a:cxnLst/>
            <a:rect l="l" t="t" r="r" b="b"/>
            <a:pathLst>
              <a:path w="13454197" h="5817295">
                <a:moveTo>
                  <a:pt x="0" y="0"/>
                </a:moveTo>
                <a:lnTo>
                  <a:pt x="0" y="5817295"/>
                </a:lnTo>
                <a:lnTo>
                  <a:pt x="13454197" y="5817295"/>
                </a:lnTo>
                <a:lnTo>
                  <a:pt x="13454197" y="0"/>
                </a:lnTo>
                <a:lnTo>
                  <a:pt x="0" y="0"/>
                </a:lnTo>
                <a:close/>
                <a:moveTo>
                  <a:pt x="13393237" y="5756335"/>
                </a:moveTo>
                <a:lnTo>
                  <a:pt x="59690" y="5756335"/>
                </a:lnTo>
                <a:lnTo>
                  <a:pt x="59690" y="59690"/>
                </a:lnTo>
                <a:lnTo>
                  <a:pt x="13393237" y="59690"/>
                </a:lnTo>
                <a:lnTo>
                  <a:pt x="13393237" y="5756335"/>
                </a:lnTo>
                <a:close/>
              </a:path>
            </a:pathLst>
          </a:custGeom>
          <a:solidFill>
            <a:srgbClr val="191919">
              <a:alpha val="19607"/>
            </a:srgbClr>
          </a:solidFill>
        </p:spPr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080007D-B16E-4FCE-BA2B-F8F2A3AC0E9A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2225675" y="3230563"/>
            <a:ext cx="4937125" cy="6254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5D27810-BFA2-43CD-B8E3-7D18EF3B7467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2073275" y="4032250"/>
            <a:ext cx="5089525" cy="14605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F3A8B48-89A8-4ED6-8CDA-8A26D4DC0294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2590800" y="6897688"/>
            <a:ext cx="4237038" cy="89058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D2960A2-99DA-4C2C-8851-9EBF8C7D8FFE}"/>
              </a:ext>
            </a:extLst>
          </p:cNvPr>
          <p:cNvSpPr>
            <a:spLocks noGrp="1"/>
          </p:cNvSpPr>
          <p:nvPr userDrawn="1">
            <p:ph sz="quarter" idx="16"/>
          </p:nvPr>
        </p:nvSpPr>
        <p:spPr>
          <a:xfrm>
            <a:off x="2590800" y="8137525"/>
            <a:ext cx="4373563" cy="10985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140BB5AC-0FDA-4E21-B324-9965DBE343D1}"/>
              </a:ext>
            </a:extLst>
          </p:cNvPr>
          <p:cNvSpPr>
            <a:spLocks noGrp="1"/>
          </p:cNvSpPr>
          <p:nvPr userDrawn="1">
            <p:ph sz="quarter" idx="17"/>
          </p:nvPr>
        </p:nvSpPr>
        <p:spPr>
          <a:xfrm>
            <a:off x="10226675" y="3230563"/>
            <a:ext cx="4495800" cy="80168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452EAEA-B8BA-4BB0-B26D-15043DF5A7EE}"/>
              </a:ext>
            </a:extLst>
          </p:cNvPr>
          <p:cNvSpPr>
            <a:spLocks noGrp="1"/>
          </p:cNvSpPr>
          <p:nvPr userDrawn="1">
            <p:ph sz="quarter" idx="18"/>
          </p:nvPr>
        </p:nvSpPr>
        <p:spPr>
          <a:xfrm>
            <a:off x="10226675" y="4208463"/>
            <a:ext cx="4724400" cy="128428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A5E73B1-9A01-4D47-9512-E7BC2CB39A48}"/>
              </a:ext>
            </a:extLst>
          </p:cNvPr>
          <p:cNvSpPr>
            <a:spLocks noGrp="1"/>
          </p:cNvSpPr>
          <p:nvPr userDrawn="1">
            <p:ph sz="quarter" idx="19"/>
          </p:nvPr>
        </p:nvSpPr>
        <p:spPr>
          <a:xfrm>
            <a:off x="10226675" y="6646863"/>
            <a:ext cx="4327525" cy="97313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E724BC9-D5B7-4063-81EE-903B425C46F1}"/>
              </a:ext>
            </a:extLst>
          </p:cNvPr>
          <p:cNvSpPr>
            <a:spLocks noGrp="1"/>
          </p:cNvSpPr>
          <p:nvPr userDrawn="1">
            <p:ph sz="quarter" idx="20"/>
          </p:nvPr>
        </p:nvSpPr>
        <p:spPr>
          <a:xfrm>
            <a:off x="10226675" y="8026400"/>
            <a:ext cx="4495800" cy="14351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72BF174C-B4ED-4C81-B21E-7D6F08B12432}"/>
              </a:ext>
            </a:extLst>
          </p:cNvPr>
          <p:cNvSpPr>
            <a:spLocks noGrp="1"/>
          </p:cNvSpPr>
          <p:nvPr userDrawn="1">
            <p:ph sz="quarter" idx="21"/>
          </p:nvPr>
        </p:nvSpPr>
        <p:spPr>
          <a:xfrm>
            <a:off x="6964363" y="1828800"/>
            <a:ext cx="5730875" cy="742950"/>
          </a:xfrm>
        </p:spPr>
        <p:txBody>
          <a:bodyPr/>
          <a:lstStyle/>
          <a:p>
            <a:pPr lvl="0"/>
            <a:endParaRPr lang="en-US"/>
          </a:p>
        </p:txBody>
      </p:sp>
      <p:pic>
        <p:nvPicPr>
          <p:cNvPr id="32" name="Picture 7">
            <a:extLst>
              <a:ext uri="{FF2B5EF4-FFF2-40B4-BE49-F238E27FC236}">
                <a16:creationId xmlns:a16="http://schemas.microsoft.com/office/drawing/2014/main" id="{B1824A5F-EB63-4FAC-BC42-6FC3FE776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8700" y="4068082"/>
            <a:ext cx="1047163" cy="837731"/>
          </a:xfrm>
          <a:prstGeom prst="rect">
            <a:avLst/>
          </a:prstGeom>
        </p:spPr>
      </p:pic>
      <p:pic>
        <p:nvPicPr>
          <p:cNvPr id="33" name="Picture 23">
            <a:extLst>
              <a:ext uri="{FF2B5EF4-FFF2-40B4-BE49-F238E27FC236}">
                <a16:creationId xmlns:a16="http://schemas.microsoft.com/office/drawing/2014/main" id="{0ACA77BA-6B07-4E59-874A-0EFC30E42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336540" y="7406448"/>
            <a:ext cx="1047163" cy="837731"/>
          </a:xfrm>
          <a:prstGeom prst="rect">
            <a:avLst/>
          </a:prstGeom>
        </p:spPr>
      </p:pic>
      <p:pic>
        <p:nvPicPr>
          <p:cNvPr id="34" name="Picture 27">
            <a:extLst>
              <a:ext uri="{FF2B5EF4-FFF2-40B4-BE49-F238E27FC236}">
                <a16:creationId xmlns:a16="http://schemas.microsoft.com/office/drawing/2014/main" id="{52DC3C84-8A83-40B9-B976-F881A4E93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8700" y="7406448"/>
            <a:ext cx="1047163" cy="837731"/>
          </a:xfrm>
          <a:prstGeom prst="rect">
            <a:avLst/>
          </a:prstGeom>
        </p:spPr>
      </p:pic>
      <p:pic>
        <p:nvPicPr>
          <p:cNvPr id="35" name="Picture 28">
            <a:extLst>
              <a:ext uri="{FF2B5EF4-FFF2-40B4-BE49-F238E27FC236}">
                <a16:creationId xmlns:a16="http://schemas.microsoft.com/office/drawing/2014/main" id="{29586737-6736-4D0A-AB3F-EB75DC0E4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336540" y="4068082"/>
            <a:ext cx="1047163" cy="8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0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D5F4FB6C-886F-4339-A38C-D5FD336002FD}"/>
              </a:ext>
            </a:extLst>
          </p:cNvPr>
          <p:cNvSpPr/>
          <p:nvPr userDrawn="1"/>
        </p:nvSpPr>
        <p:spPr>
          <a:xfrm>
            <a:off x="2003037" y="4621783"/>
            <a:ext cx="2287263" cy="5818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C4CF9A26-AF7F-4CD4-9F2F-A2807E348643}"/>
              </a:ext>
            </a:extLst>
          </p:cNvPr>
          <p:cNvSpPr/>
          <p:nvPr userDrawn="1"/>
        </p:nvSpPr>
        <p:spPr>
          <a:xfrm>
            <a:off x="8736376" y="4640192"/>
            <a:ext cx="2287263" cy="5818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81C8F3B2-7987-46EF-A718-924DC7AEC6BF}"/>
              </a:ext>
            </a:extLst>
          </p:cNvPr>
          <p:cNvSpPr/>
          <p:nvPr userDrawn="1"/>
        </p:nvSpPr>
        <p:spPr>
          <a:xfrm>
            <a:off x="8722045" y="2103653"/>
            <a:ext cx="2287263" cy="5818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AutoShape 17">
            <a:extLst>
              <a:ext uri="{FF2B5EF4-FFF2-40B4-BE49-F238E27FC236}">
                <a16:creationId xmlns:a16="http://schemas.microsoft.com/office/drawing/2014/main" id="{304C21E9-2129-4DE9-B871-320BA1598D98}"/>
              </a:ext>
            </a:extLst>
          </p:cNvPr>
          <p:cNvSpPr/>
          <p:nvPr userDrawn="1"/>
        </p:nvSpPr>
        <p:spPr>
          <a:xfrm>
            <a:off x="8736376" y="7200161"/>
            <a:ext cx="2287263" cy="5818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AutoShape 25">
            <a:extLst>
              <a:ext uri="{FF2B5EF4-FFF2-40B4-BE49-F238E27FC236}">
                <a16:creationId xmlns:a16="http://schemas.microsoft.com/office/drawing/2014/main" id="{DF322BD6-D916-4F75-B6F3-D179C7599686}"/>
              </a:ext>
            </a:extLst>
          </p:cNvPr>
          <p:cNvSpPr/>
          <p:nvPr userDrawn="1"/>
        </p:nvSpPr>
        <p:spPr>
          <a:xfrm>
            <a:off x="2003037" y="2035374"/>
            <a:ext cx="2287263" cy="5818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" name="AutoShape 29">
            <a:extLst>
              <a:ext uri="{FF2B5EF4-FFF2-40B4-BE49-F238E27FC236}">
                <a16:creationId xmlns:a16="http://schemas.microsoft.com/office/drawing/2014/main" id="{B95D7284-3FA1-47B2-9C97-EE76F8E1793C}"/>
              </a:ext>
            </a:extLst>
          </p:cNvPr>
          <p:cNvSpPr/>
          <p:nvPr userDrawn="1"/>
        </p:nvSpPr>
        <p:spPr>
          <a:xfrm>
            <a:off x="1919784" y="7074479"/>
            <a:ext cx="2287263" cy="5818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32">
            <a:extLst>
              <a:ext uri="{FF2B5EF4-FFF2-40B4-BE49-F238E27FC236}">
                <a16:creationId xmlns:a16="http://schemas.microsoft.com/office/drawing/2014/main" id="{701E6040-9349-4617-B1D9-05D7DDF6B042}"/>
              </a:ext>
            </a:extLst>
          </p:cNvPr>
          <p:cNvSpPr/>
          <p:nvPr userDrawn="1"/>
        </p:nvSpPr>
        <p:spPr>
          <a:xfrm>
            <a:off x="15815715" y="47969"/>
            <a:ext cx="2472285" cy="10239031"/>
          </a:xfrm>
          <a:prstGeom prst="rect">
            <a:avLst/>
          </a:prstGeom>
          <a:solidFill>
            <a:srgbClr val="E37026"/>
          </a:solidFill>
        </p:spPr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F2749A4-CE26-4A25-A84B-3A94C70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1917680" cy="6550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1D56B1A-D6B8-40D2-A1B6-507860F7B1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438" y="1279525"/>
            <a:ext cx="3505200" cy="490538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B4CC821-04F0-4220-BBA0-D3A3C059C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9438" y="2606675"/>
            <a:ext cx="3711575" cy="7810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837253F-216B-4038-8419-C7D66D04FC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740150"/>
            <a:ext cx="3627438" cy="6889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225B021-911E-4E0C-A494-2B8BCA69E9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9438" y="4903788"/>
            <a:ext cx="3505200" cy="95408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18EC71F-DA5D-4439-A147-A1349C23DCE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038" y="7397750"/>
            <a:ext cx="3398837" cy="10001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5C6F257-791B-461F-9E10-37ED2E9D2C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9438" y="8813800"/>
            <a:ext cx="3627437" cy="8763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8C125E2-5AB2-40BA-8F00-30F5C678204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534400" y="1087438"/>
            <a:ext cx="3048000" cy="6826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C37D4538-E6F1-4169-BAFC-FB01CEB7331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534400" y="2378075"/>
            <a:ext cx="4038600" cy="10096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D91A080-8A77-4821-94C9-78CB3D84671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524875" y="3740150"/>
            <a:ext cx="4230688" cy="88106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42635145-1C1E-4637-B2CD-226888E313B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86800" y="4972050"/>
            <a:ext cx="4403725" cy="88106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C61DA767-AD21-4283-A07E-02F51B38B08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534400" y="7588250"/>
            <a:ext cx="4221163" cy="750888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95F90FFB-89A3-41AC-AFFC-2D42F6C7288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686800" y="8669338"/>
            <a:ext cx="4525963" cy="1020762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7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C8F3B98-0CDD-43D8-B452-92086BB5BCFF}"/>
              </a:ext>
            </a:extLst>
          </p:cNvPr>
          <p:cNvSpPr/>
          <p:nvPr userDrawn="1"/>
        </p:nvSpPr>
        <p:spPr>
          <a:xfrm>
            <a:off x="15806190" y="0"/>
            <a:ext cx="2481810" cy="10287000"/>
          </a:xfrm>
          <a:prstGeom prst="rect">
            <a:avLst/>
          </a:prstGeom>
          <a:solidFill>
            <a:srgbClr val="E37026"/>
          </a:solidFill>
        </p:spPr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CD6EE68F-3A69-4149-8BA3-F2EA48AF0D74}"/>
              </a:ext>
            </a:extLst>
          </p:cNvPr>
          <p:cNvSpPr/>
          <p:nvPr userDrawn="1"/>
        </p:nvSpPr>
        <p:spPr>
          <a:xfrm>
            <a:off x="0" y="0"/>
            <a:ext cx="719003" cy="698999"/>
          </a:xfrm>
          <a:prstGeom prst="rect">
            <a:avLst/>
          </a:prstGeom>
          <a:solidFill>
            <a:srgbClr val="FF6712"/>
          </a:solidFill>
        </p:spPr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D46DE343-937A-4A97-B2DF-2D9E2D96E8DB}"/>
              </a:ext>
            </a:extLst>
          </p:cNvPr>
          <p:cNvSpPr/>
          <p:nvPr userDrawn="1"/>
        </p:nvSpPr>
        <p:spPr>
          <a:xfrm>
            <a:off x="13070854" y="1028700"/>
            <a:ext cx="4178921" cy="5818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3556678-C7D0-468A-B718-13A70361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CC25067-30E2-4967-BED1-2A25CB0748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371725"/>
            <a:ext cx="3867150" cy="15589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906EC49-90C7-4275-985C-077BF13B28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07000" y="2216150"/>
            <a:ext cx="4138613" cy="17145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17541F-3BBD-4B90-BC2E-2ACAD875AF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058400" y="2046288"/>
            <a:ext cx="4052888" cy="1884362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2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hree university student women talking and smiling while seated">
            <a:extLst>
              <a:ext uri="{FF2B5EF4-FFF2-40B4-BE49-F238E27FC236}">
                <a16:creationId xmlns:a16="http://schemas.microsoft.com/office/drawing/2014/main" id="{7A703329-960B-55EC-93BE-E82978F32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47" y="0"/>
            <a:ext cx="7069536" cy="10287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8EDFC0F-4A3B-4F66-ADD0-5A18F3B2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240" y="635000"/>
            <a:ext cx="859536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DFC38CD-C890-4A39-8DA5-01D07513A0E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86240" y="2133600"/>
            <a:ext cx="4327525" cy="1508125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2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6A6BDF64-4565-71F8-E120-905BDD44A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1" y="147320"/>
            <a:ext cx="7604760" cy="1013968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BC9D38A0-93C2-F28F-8841-FEF062A7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240" y="635000"/>
            <a:ext cx="859536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FD060B7E-B55E-A322-C374-5C2B08958C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86240" y="2133600"/>
            <a:ext cx="4327525" cy="1508125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1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268B793-676A-4D45-B39C-77777F233B6A}"/>
              </a:ext>
            </a:extLst>
          </p:cNvPr>
          <p:cNvSpPr/>
          <p:nvPr userDrawn="1"/>
        </p:nvSpPr>
        <p:spPr>
          <a:xfrm rot="5400000">
            <a:off x="860352" y="2121631"/>
            <a:ext cx="2908445" cy="4629152"/>
          </a:xfrm>
          <a:prstGeom prst="rect">
            <a:avLst/>
          </a:prstGeom>
          <a:solidFill>
            <a:srgbClr val="E37026"/>
          </a:solidFill>
        </p:spPr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24864647-858E-49E3-9413-40B6628B5B8E}"/>
              </a:ext>
            </a:extLst>
          </p:cNvPr>
          <p:cNvSpPr/>
          <p:nvPr userDrawn="1"/>
        </p:nvSpPr>
        <p:spPr>
          <a:xfrm>
            <a:off x="2876850" y="3424800"/>
            <a:ext cx="7331685" cy="5818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7E534D-8101-43C5-AA79-788A0D30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EED4A9-A277-4135-8CE3-44EB7F46F3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2575" y="2185988"/>
            <a:ext cx="4846638" cy="9906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FA8BEC-0101-40B4-9A98-391E52BDAF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62574" y="3730625"/>
            <a:ext cx="4845961" cy="1081088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7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548279-C211-4AA2-B553-16D0AD9C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EDA686-4B6F-4E4F-ACAA-01F5EDFF97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362518"/>
            <a:ext cx="6096000" cy="2361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09DA4A54-E631-4406-97D9-24B014A7383B}"/>
              </a:ext>
            </a:extLst>
          </p:cNvPr>
          <p:cNvSpPr/>
          <p:nvPr userDrawn="1"/>
        </p:nvSpPr>
        <p:spPr>
          <a:xfrm>
            <a:off x="11820160" y="416163"/>
            <a:ext cx="5709377" cy="9454674"/>
          </a:xfrm>
          <a:prstGeom prst="rect">
            <a:avLst/>
          </a:prstGeom>
          <a:solidFill>
            <a:srgbClr val="E37026"/>
          </a:solidFill>
        </p:spPr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0EF7D603-0FD6-4222-B900-407A56131A3A}"/>
              </a:ext>
            </a:extLst>
          </p:cNvPr>
          <p:cNvSpPr/>
          <p:nvPr userDrawn="1"/>
        </p:nvSpPr>
        <p:spPr>
          <a:xfrm>
            <a:off x="5774709" y="9550170"/>
            <a:ext cx="7331685" cy="5818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EA135713-620D-42DF-BDA6-3900832F398D}"/>
              </a:ext>
            </a:extLst>
          </p:cNvPr>
          <p:cNvSpPr/>
          <p:nvPr userDrawn="1"/>
        </p:nvSpPr>
        <p:spPr>
          <a:xfrm>
            <a:off x="5774709" y="696742"/>
            <a:ext cx="7331685" cy="58184"/>
          </a:xfrm>
          <a:prstGeom prst="rect">
            <a:avLst/>
          </a:prstGeom>
          <a:solidFill>
            <a:srgbClr val="000000"/>
          </a:solidFill>
        </p:spPr>
      </p:sp>
    </p:spTree>
    <p:extLst>
      <p:ext uri="{BB962C8B-B14F-4D97-AF65-F5344CB8AC3E}">
        <p14:creationId xmlns:p14="http://schemas.microsoft.com/office/powerpoint/2010/main" val="418528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DA6464E0-9FBA-42E6-AF53-32093B7D28DF}"/>
              </a:ext>
            </a:extLst>
          </p:cNvPr>
          <p:cNvSpPr/>
          <p:nvPr/>
        </p:nvSpPr>
        <p:spPr>
          <a:xfrm>
            <a:off x="6257925" y="2009775"/>
            <a:ext cx="11001375" cy="6315075"/>
          </a:xfrm>
          <a:custGeom>
            <a:avLst/>
            <a:gdLst/>
            <a:ahLst/>
            <a:cxnLst/>
            <a:rect l="l" t="t" r="r" b="b"/>
            <a:pathLst>
              <a:path w="7866701" h="4515691">
                <a:moveTo>
                  <a:pt x="0" y="0"/>
                </a:moveTo>
                <a:lnTo>
                  <a:pt x="0" y="4515691"/>
                </a:lnTo>
                <a:lnTo>
                  <a:pt x="7866701" y="4515691"/>
                </a:lnTo>
                <a:lnTo>
                  <a:pt x="7866701" y="0"/>
                </a:lnTo>
                <a:lnTo>
                  <a:pt x="0" y="0"/>
                </a:lnTo>
                <a:close/>
                <a:moveTo>
                  <a:pt x="7805741" y="4454730"/>
                </a:moveTo>
                <a:lnTo>
                  <a:pt x="59690" y="4454730"/>
                </a:lnTo>
                <a:lnTo>
                  <a:pt x="59690" y="59690"/>
                </a:lnTo>
                <a:lnTo>
                  <a:pt x="7805741" y="59690"/>
                </a:lnTo>
                <a:lnTo>
                  <a:pt x="7805741" y="4454730"/>
                </a:lnTo>
                <a:close/>
              </a:path>
            </a:pathLst>
          </a:custGeom>
          <a:solidFill>
            <a:srgbClr val="E37026"/>
          </a:solidFill>
        </p:spPr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D88ED592-A217-4126-938B-E2CDF125E605}"/>
              </a:ext>
            </a:extLst>
          </p:cNvPr>
          <p:cNvSpPr/>
          <p:nvPr userDrawn="1"/>
        </p:nvSpPr>
        <p:spPr>
          <a:xfrm>
            <a:off x="1028700" y="3348038"/>
            <a:ext cx="7029450" cy="3276600"/>
          </a:xfrm>
          <a:prstGeom prst="rect">
            <a:avLst/>
          </a:prstGeom>
          <a:solidFill>
            <a:srgbClr val="E37026"/>
          </a:solidFill>
        </p:spPr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4C768B90-3C32-42B1-B0BB-EFD15DA19734}"/>
              </a:ext>
            </a:extLst>
          </p:cNvPr>
          <p:cNvSpPr/>
          <p:nvPr userDrawn="1"/>
        </p:nvSpPr>
        <p:spPr>
          <a:xfrm>
            <a:off x="647700" y="4835848"/>
            <a:ext cx="4800600" cy="5715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613DC0-FDA3-48B8-ACDC-C2C33EF27D7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694237A-5033-413A-BDB4-E8F122C73195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1706563" y="3717925"/>
            <a:ext cx="4800600" cy="8239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F99247D-8D5C-4621-9CBC-928D9CB93A04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1874838" y="5394325"/>
            <a:ext cx="4383087" cy="9048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2EB4ECB-DCC8-4985-972B-9E62664B0A14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8629650" y="2495550"/>
            <a:ext cx="2008188" cy="12223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0FB382D-9773-42F4-80D6-2E6A880959D2}"/>
              </a:ext>
            </a:extLst>
          </p:cNvPr>
          <p:cNvSpPr>
            <a:spLocks noGrp="1"/>
          </p:cNvSpPr>
          <p:nvPr userDrawn="1">
            <p:ph sz="quarter" idx="16"/>
          </p:nvPr>
        </p:nvSpPr>
        <p:spPr>
          <a:xfrm>
            <a:off x="11857038" y="2495550"/>
            <a:ext cx="2447925" cy="10699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8D84CE3-DB8B-4EB3-883F-507A189C72FC}"/>
              </a:ext>
            </a:extLst>
          </p:cNvPr>
          <p:cNvSpPr>
            <a:spLocks noGrp="1"/>
          </p:cNvSpPr>
          <p:nvPr userDrawn="1">
            <p:ph sz="quarter" idx="17"/>
          </p:nvPr>
        </p:nvSpPr>
        <p:spPr>
          <a:xfrm>
            <a:off x="8902700" y="4051300"/>
            <a:ext cx="2155825" cy="13430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E60144B-6243-4D1C-B2EE-A794AD14BB2B}"/>
              </a:ext>
            </a:extLst>
          </p:cNvPr>
          <p:cNvSpPr>
            <a:spLocks noGrp="1"/>
          </p:cNvSpPr>
          <p:nvPr userDrawn="1">
            <p:ph sz="quarter" idx="18"/>
          </p:nvPr>
        </p:nvSpPr>
        <p:spPr>
          <a:xfrm>
            <a:off x="11903075" y="4051300"/>
            <a:ext cx="2447925" cy="10922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811D61F-1E0E-44D0-995A-25C5AEEC9C97}"/>
              </a:ext>
            </a:extLst>
          </p:cNvPr>
          <p:cNvSpPr>
            <a:spLocks noGrp="1"/>
          </p:cNvSpPr>
          <p:nvPr userDrawn="1">
            <p:ph sz="quarter" idx="19"/>
          </p:nvPr>
        </p:nvSpPr>
        <p:spPr>
          <a:xfrm>
            <a:off x="9388475" y="6049963"/>
            <a:ext cx="1860550" cy="138588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5D3D107-87BD-4FA4-BC2D-F9A9975AD88C}"/>
              </a:ext>
            </a:extLst>
          </p:cNvPr>
          <p:cNvSpPr>
            <a:spLocks noGrp="1"/>
          </p:cNvSpPr>
          <p:nvPr userDrawn="1">
            <p:ph sz="quarter" idx="20"/>
          </p:nvPr>
        </p:nvSpPr>
        <p:spPr>
          <a:xfrm>
            <a:off x="12353925" y="5759450"/>
            <a:ext cx="2809875" cy="14255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7EF52FD-87AA-4E8B-AE65-ED96A851E4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74838" y="8513763"/>
            <a:ext cx="3251200" cy="1109662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F80FA69-3173-48BB-A9C0-8BD6D32E1C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19800" y="8610600"/>
            <a:ext cx="2895600" cy="1052513"/>
          </a:xfrm>
        </p:spPr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D5E1FA-9F0E-46AF-998C-695EF083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5A9165-E51E-4F23-B3BA-EDA06DFD9A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951356"/>
            <a:ext cx="4633912" cy="1143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4FCDB5-4512-4E47-9B1F-021AAE8019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7564119"/>
            <a:ext cx="4633913" cy="107664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6F5913-190E-4DAF-BB1E-C9D74E4C4B0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903075" y="1646238"/>
            <a:ext cx="4967288" cy="746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43EEB6-06BF-4084-A7ED-CA16746D297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903075" y="3017838"/>
            <a:ext cx="4967288" cy="912812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F5C9BC1-9D1E-42FD-9A1B-F44892110E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903074" y="4702175"/>
            <a:ext cx="4967288" cy="882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0C85051-DC92-4086-934C-794859E65E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903074" y="6183312"/>
            <a:ext cx="4967288" cy="11747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5FBBEAD-55D1-47A0-A2E1-70FC6CE89C4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903074" y="7681912"/>
            <a:ext cx="4967288" cy="9588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585432E-D67D-49A1-8E52-EA7FF23880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903074" y="8964612"/>
            <a:ext cx="4967288" cy="95885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9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69C33F-C475-4D7A-B8FB-4819129370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8363" y="2433638"/>
            <a:ext cx="4883150" cy="16287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9ADA6D-C700-44BD-9A7B-EFDB5194C9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2188" y="7561263"/>
            <a:ext cx="4759325" cy="145415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C80D656-3AA6-4185-9C8A-772CCD7F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3FA2BEDE-40DE-43D8-B0E3-C68E42A58268}"/>
              </a:ext>
            </a:extLst>
          </p:cNvPr>
          <p:cNvSpPr/>
          <p:nvPr userDrawn="1"/>
        </p:nvSpPr>
        <p:spPr>
          <a:xfrm>
            <a:off x="0" y="5228313"/>
            <a:ext cx="6404749" cy="54864"/>
          </a:xfrm>
          <a:prstGeom prst="rect">
            <a:avLst/>
          </a:prstGeom>
          <a:solidFill>
            <a:srgbClr val="E37026"/>
          </a:solidFill>
        </p:spPr>
      </p:sp>
    </p:spTree>
    <p:extLst>
      <p:ext uri="{BB962C8B-B14F-4D97-AF65-F5344CB8AC3E}">
        <p14:creationId xmlns:p14="http://schemas.microsoft.com/office/powerpoint/2010/main" val="353024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73" r:id="rId14"/>
    <p:sldLayoutId id="2147483665" r:id="rId15"/>
    <p:sldLayoutId id="2147483664" r:id="rId16"/>
    <p:sldLayoutId id="2147483663" r:id="rId17"/>
    <p:sldLayoutId id="2147483662" r:id="rId18"/>
    <p:sldLayoutId id="2147483672" r:id="rId19"/>
    <p:sldLayoutId id="2147483661" r:id="rId20"/>
    <p:sldLayoutId id="2147483660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47accessibledocuments.com/" TargetMode="External"/><Relationship Id="rId2" Type="http://schemas.openxmlformats.org/officeDocument/2006/relationships/hyperlink" Target="mailto:ceo@247accessibledocuments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witter.com/247accessib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8757BA-6322-0DC6-11C2-EFA84FD7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2912" y="3001549"/>
            <a:ext cx="5925312" cy="4157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E0FD652-F9C7-4AEA-9F80-CB8FBFE6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241" y="3892519"/>
            <a:ext cx="7388352" cy="2375123"/>
          </a:xfrm>
        </p:spPr>
        <p:txBody>
          <a:bodyPr anchor="t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4800" spc="52" dirty="0">
                <a:solidFill>
                  <a:srgbClr val="E37026"/>
                </a:solidFill>
                <a:latin typeface="Aileron Heavy"/>
              </a:rPr>
              <a:t>A University-wide Strategy for </a:t>
            </a:r>
            <a:br>
              <a:rPr lang="en-US" sz="4800" spc="52" dirty="0">
                <a:solidFill>
                  <a:srgbClr val="E37026"/>
                </a:solidFill>
                <a:latin typeface="Aileron Heavy"/>
              </a:rPr>
            </a:br>
            <a:r>
              <a:rPr lang="en-US" sz="4800" spc="52" dirty="0">
                <a:solidFill>
                  <a:srgbClr val="E37026"/>
                </a:solidFill>
                <a:latin typeface="Aileron Heavy"/>
              </a:rPr>
              <a:t>Document Accessibility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4C45202-4833-4853-BE7F-8ABAE746E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241" y="7158613"/>
            <a:ext cx="7514138" cy="950059"/>
          </a:xfrm>
        </p:spPr>
        <p:txBody>
          <a:bodyPr>
            <a:normAutofit/>
          </a:bodyPr>
          <a:lstStyle/>
          <a:p>
            <a:pPr marL="0" indent="0">
              <a:lnSpc>
                <a:spcPts val="3120"/>
              </a:lnSpc>
              <a:buNone/>
            </a:pPr>
            <a:r>
              <a:rPr lang="en-US" sz="2400" spc="336">
                <a:solidFill>
                  <a:srgbClr val="000000"/>
                </a:solidFill>
                <a:latin typeface="Aileron Heavy"/>
              </a:rPr>
              <a:t>TRANSFORMING DOCUMENTS, INSPIRING INCLUSION</a:t>
            </a:r>
          </a:p>
        </p:txBody>
      </p:sp>
      <p:pic>
        <p:nvPicPr>
          <p:cNvPr id="2" name="Picture 1" descr="247 Accessible Documents Logo">
            <a:extLst>
              <a:ext uri="{FF2B5EF4-FFF2-40B4-BE49-F238E27FC236}">
                <a16:creationId xmlns:a16="http://schemas.microsoft.com/office/drawing/2014/main" id="{9D990340-E3DC-4919-F5C6-F494FE64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77" y="4008328"/>
            <a:ext cx="5117578" cy="2270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D40E7DDF-AEDC-4653-B8A4-3FA8E873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612" y="2984841"/>
            <a:ext cx="5872396" cy="2118903"/>
          </a:xfrm>
        </p:spPr>
        <p:txBody>
          <a:bodyPr anchor="t">
            <a:noAutofit/>
          </a:bodyPr>
          <a:lstStyle/>
          <a:p>
            <a:pPr algn="l">
              <a:lnSpc>
                <a:spcPts val="7200"/>
              </a:lnSpc>
              <a:spcBef>
                <a:spcPts val="5000"/>
              </a:spcBef>
              <a:spcAft>
                <a:spcPts val="5000"/>
              </a:spcAft>
            </a:pPr>
            <a:r>
              <a:rPr lang="en-US" sz="6000" spc="179" dirty="0">
                <a:solidFill>
                  <a:srgbClr val="000000"/>
                </a:solidFill>
                <a:latin typeface="IBM Plex Sans Hebrew SemiBold Bold Italics"/>
              </a:rPr>
              <a:t>Transforming Documents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08575-E107-4255-A208-4ADC1D38CB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612" y="5665650"/>
            <a:ext cx="5872396" cy="2006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spc="179">
                <a:solidFill>
                  <a:srgbClr val="000000"/>
                </a:solidFill>
                <a:latin typeface="IBM Plex Sans Hebrew SemiBold Bold Italics"/>
              </a:rPr>
              <a:t>Inspiring</a:t>
            </a:r>
          </a:p>
          <a:p>
            <a:pPr marL="0" indent="0">
              <a:buNone/>
            </a:pPr>
            <a:r>
              <a:rPr lang="en-US" sz="6000" spc="179">
                <a:solidFill>
                  <a:srgbClr val="000000"/>
                </a:solidFill>
                <a:latin typeface="IBM Plex Sans Hebrew SemiBold Bold Italics"/>
              </a:rPr>
              <a:t>Inclusion</a:t>
            </a:r>
          </a:p>
        </p:txBody>
      </p:sp>
      <p:pic>
        <p:nvPicPr>
          <p:cNvPr id="2" name="Picture 1" descr="247 Accessible Documents Logo">
            <a:extLst>
              <a:ext uri="{FF2B5EF4-FFF2-40B4-BE49-F238E27FC236}">
                <a16:creationId xmlns:a16="http://schemas.microsoft.com/office/drawing/2014/main" id="{A6D8B55F-9843-1A71-FBC8-26BB9643C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77" y="4008328"/>
            <a:ext cx="5117578" cy="2270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2BC031B-021B-46E7-9131-4CC19A81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230" y="3637509"/>
            <a:ext cx="6744522" cy="1143000"/>
          </a:xfrm>
        </p:spPr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en-US" sz="6000" spc="179">
                <a:solidFill>
                  <a:schemeClr val="bg1"/>
                </a:solidFill>
                <a:latin typeface="Aileron Heavy Bold"/>
              </a:rPr>
              <a:t>Contact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05314AD-2C20-40B5-8518-DCE076324E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06750" y="5107288"/>
            <a:ext cx="586424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400" spc="510">
                <a:solidFill>
                  <a:schemeClr val="bg1"/>
                </a:solidFill>
                <a:latin typeface="Aileron Heavy"/>
              </a:rPr>
              <a:t>I WOULD LOVE TO HEAR FROM YOU!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7FE5C8C-3BB9-4A9E-8E45-7A3C5ADF42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34867" y="3009106"/>
            <a:ext cx="4383087" cy="53765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spc="312">
                <a:solidFill>
                  <a:srgbClr val="000000"/>
                </a:solidFill>
                <a:latin typeface="Aileron Regular Bold"/>
              </a:rPr>
              <a:t>EMAIL ADDRESS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249E0BD9-BE68-47F3-8A11-96C10C218B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4530" y="3585224"/>
            <a:ext cx="6141310" cy="507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100" spc="144">
                <a:solidFill>
                  <a:srgbClr val="000000"/>
                </a:solidFill>
                <a:latin typeface="Aileron Regular"/>
                <a:hlinkClick r:id="rId2"/>
              </a:rPr>
              <a:t>ceo@247accessibledocuments.com</a:t>
            </a:r>
            <a:endParaRPr lang="en-US" sz="2100" spc="144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49B0E5C-3EEE-45F2-A553-D7356662B1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844243" y="4800064"/>
            <a:ext cx="6741197" cy="13267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400" spc="312">
                <a:solidFill>
                  <a:srgbClr val="000000"/>
                </a:solidFill>
                <a:latin typeface="Aileron Regular Bold"/>
              </a:rPr>
              <a:t>WEBSITE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spc="144">
                <a:solidFill>
                  <a:srgbClr val="000000"/>
                </a:solidFill>
                <a:latin typeface="Aileron Regular"/>
                <a:hlinkClick r:id="rId3"/>
              </a:rPr>
              <a:t>www.247accessibledocuments.com</a:t>
            </a:r>
            <a:endParaRPr lang="en-US" sz="2100" spc="144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8B80A45-6104-4643-9E0D-E3D5EDD98C5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838863" y="6327633"/>
            <a:ext cx="2705437" cy="5557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400" spc="312">
                <a:solidFill>
                  <a:srgbClr val="000000"/>
                </a:solidFill>
                <a:latin typeface="Aileron Regular Bold"/>
              </a:rPr>
              <a:t>TWITTER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7800C4D7-3863-4DE1-9A77-22437347E6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44243" y="6934426"/>
            <a:ext cx="3251200" cy="515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spc="144">
                <a:solidFill>
                  <a:srgbClr val="000000"/>
                </a:solidFill>
                <a:latin typeface="Aileron Regular"/>
                <a:hlinkClick r:id="rId4"/>
              </a:rPr>
              <a:t>@247Accessible</a:t>
            </a:r>
            <a:endParaRPr lang="en-US" sz="2100" spc="144">
              <a:solidFill>
                <a:srgbClr val="000000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4052F8-F7A8-4F74-80F6-05E6D4FD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371" y="2714517"/>
            <a:ext cx="6000751" cy="684533"/>
          </a:xfrm>
        </p:spPr>
        <p:txBody>
          <a:bodyPr anchor="t">
            <a:normAutofit/>
          </a:bodyPr>
          <a:lstStyle/>
          <a:p>
            <a:pPr algn="l">
              <a:lnSpc>
                <a:spcPts val="3360"/>
              </a:lnSpc>
            </a:pPr>
            <a:r>
              <a:rPr lang="en-US" sz="2800" spc="84">
                <a:solidFill>
                  <a:srgbClr val="000000"/>
                </a:solidFill>
                <a:latin typeface="Aileron Heavy Bold"/>
              </a:rPr>
              <a:t>PRESENTATION OVERVIEW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9CCA28-2A4D-4EB4-8233-C804E65BEA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2371" y="3866167"/>
            <a:ext cx="3916009" cy="684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pc="360">
                <a:solidFill>
                  <a:srgbClr val="000000"/>
                </a:solidFill>
                <a:latin typeface="Aileron Regular Bold"/>
              </a:rPr>
              <a:t>KEY TOPICS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B917B0-188E-4742-A1AA-C572728B00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96560" y="4423680"/>
            <a:ext cx="5833442" cy="3395830"/>
          </a:xfrm>
        </p:spPr>
        <p:txBody>
          <a:bodyPr>
            <a:noAutofit/>
          </a:bodyPr>
          <a:lstStyle/>
          <a:p>
            <a:pPr marL="0" indent="0">
              <a:lnSpc>
                <a:spcPts val="3507"/>
              </a:lnSpc>
              <a:spcBef>
                <a:spcPts val="0"/>
              </a:spcBef>
              <a:buNone/>
            </a:pPr>
            <a:r>
              <a:rPr lang="en-US" sz="2100" spc="144" dirty="0">
                <a:solidFill>
                  <a:srgbClr val="000000"/>
                </a:solidFill>
                <a:latin typeface="Aileron Regular"/>
              </a:rPr>
              <a:t>Who Am I?</a:t>
            </a:r>
          </a:p>
          <a:p>
            <a:pPr marL="0" indent="0">
              <a:lnSpc>
                <a:spcPts val="3507"/>
              </a:lnSpc>
              <a:spcBef>
                <a:spcPts val="0"/>
              </a:spcBef>
              <a:buNone/>
            </a:pPr>
            <a:r>
              <a:rPr lang="en-US" sz="2100" spc="144" dirty="0">
                <a:solidFill>
                  <a:srgbClr val="000000"/>
                </a:solidFill>
                <a:latin typeface="Aileron Regular"/>
              </a:rPr>
              <a:t>Problem Statement</a:t>
            </a:r>
          </a:p>
          <a:p>
            <a:pPr marL="0" indent="0">
              <a:lnSpc>
                <a:spcPts val="3507"/>
              </a:lnSpc>
              <a:spcBef>
                <a:spcPts val="0"/>
              </a:spcBef>
              <a:buNone/>
            </a:pPr>
            <a:r>
              <a:rPr lang="en-US" sz="2100" spc="144" dirty="0">
                <a:solidFill>
                  <a:srgbClr val="000000"/>
                </a:solidFill>
                <a:latin typeface="Aileron Regular"/>
              </a:rPr>
              <a:t>Why Document Accessibility Matters</a:t>
            </a:r>
          </a:p>
          <a:p>
            <a:pPr marL="0" indent="0">
              <a:lnSpc>
                <a:spcPts val="3507"/>
              </a:lnSpc>
              <a:spcBef>
                <a:spcPts val="0"/>
              </a:spcBef>
              <a:buNone/>
            </a:pPr>
            <a:r>
              <a:rPr lang="en-US" sz="2100" spc="144" dirty="0">
                <a:solidFill>
                  <a:srgbClr val="000000"/>
                </a:solidFill>
                <a:latin typeface="Aileron Regular"/>
              </a:rPr>
              <a:t>University-wide challenge</a:t>
            </a:r>
          </a:p>
          <a:p>
            <a:pPr marL="0" indent="0">
              <a:lnSpc>
                <a:spcPts val="3507"/>
              </a:lnSpc>
              <a:spcBef>
                <a:spcPts val="0"/>
              </a:spcBef>
              <a:buNone/>
            </a:pPr>
            <a:r>
              <a:rPr lang="en-US" sz="2100" spc="144" dirty="0">
                <a:solidFill>
                  <a:srgbClr val="000000"/>
                </a:solidFill>
                <a:latin typeface="Aileron Regular"/>
              </a:rPr>
              <a:t>Planning &amp; Awareness</a:t>
            </a:r>
          </a:p>
          <a:p>
            <a:pPr marL="0" indent="0">
              <a:lnSpc>
                <a:spcPts val="3507"/>
              </a:lnSpc>
              <a:spcBef>
                <a:spcPts val="0"/>
              </a:spcBef>
              <a:buNone/>
            </a:pPr>
            <a:r>
              <a:rPr lang="en-US" sz="2100" spc="144" dirty="0">
                <a:solidFill>
                  <a:srgbClr val="000000"/>
                </a:solidFill>
                <a:latin typeface="Aileron Regular"/>
              </a:rPr>
              <a:t>Implementation</a:t>
            </a:r>
          </a:p>
          <a:p>
            <a:pPr marL="0" indent="0">
              <a:lnSpc>
                <a:spcPts val="3507"/>
              </a:lnSpc>
              <a:spcBef>
                <a:spcPts val="0"/>
              </a:spcBef>
              <a:buNone/>
            </a:pPr>
            <a:r>
              <a:rPr lang="en-US" sz="2100" spc="144" dirty="0">
                <a:solidFill>
                  <a:srgbClr val="000000"/>
                </a:solidFill>
                <a:latin typeface="Aileron Regular"/>
              </a:rPr>
              <a:t>Contact 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4B3B-BDA5-1BFC-1D27-55FD7ADE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Shilpi Kapoor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125D6-B5D0-064F-DF61-D77FE9F168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86240" y="2133600"/>
            <a:ext cx="8109662" cy="30099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CEO of 247 Accessible Documents &amp; BarrierBreak</a:t>
            </a:r>
          </a:p>
          <a:p>
            <a:r>
              <a:rPr lang="en-US" sz="4000" dirty="0"/>
              <a:t>20+ years of working in Accessibility</a:t>
            </a:r>
          </a:p>
          <a:p>
            <a:r>
              <a:rPr lang="en-US" sz="4000" dirty="0"/>
              <a:t>Based in India</a:t>
            </a:r>
          </a:p>
          <a:p>
            <a:r>
              <a:rPr lang="en-US" sz="4000" dirty="0"/>
              <a:t>Love for Sarees</a:t>
            </a:r>
          </a:p>
          <a:p>
            <a:r>
              <a:rPr lang="en-US" sz="4000" dirty="0"/>
              <a:t>Photography &amp; Travel makes me happy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2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114CA9E-01D1-4CE8-AC02-37773D9B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13867279" y="4523322"/>
            <a:ext cx="6365235" cy="521208"/>
          </a:xfrm>
        </p:spPr>
        <p:txBody>
          <a:bodyPr anchor="t">
            <a:normAutofit fontScale="90000"/>
          </a:bodyPr>
          <a:lstStyle/>
          <a:p>
            <a:pPr algn="l">
              <a:lnSpc>
                <a:spcPts val="4079"/>
              </a:lnSpc>
            </a:pPr>
            <a:r>
              <a:rPr lang="en-US" sz="3400" spc="510" dirty="0">
                <a:solidFill>
                  <a:schemeClr val="bg1"/>
                </a:solidFill>
                <a:latin typeface="Aileron Heavy"/>
              </a:rPr>
              <a:t>PROBLEM STATEMENT</a:t>
            </a:r>
          </a:p>
        </p:txBody>
      </p:sp>
      <p:pic>
        <p:nvPicPr>
          <p:cNvPr id="4" name="Picture 4" descr="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1886926"/>
            <a:ext cx="1959939" cy="135235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9E560E5-DA47-4E25-BF0F-542238E6C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7743" y="3698537"/>
            <a:ext cx="12059902" cy="4268007"/>
          </a:xfrm>
        </p:spPr>
        <p:txBody>
          <a:bodyPr>
            <a:noAutofit/>
          </a:bodyPr>
          <a:lstStyle/>
          <a:p>
            <a:pPr marL="0" indent="0">
              <a:lnSpc>
                <a:spcPts val="8250"/>
              </a:lnSpc>
              <a:spcBef>
                <a:spcPts val="0"/>
              </a:spcBef>
              <a:buNone/>
            </a:pPr>
            <a:r>
              <a:rPr lang="en-US" sz="5500" spc="165" dirty="0">
                <a:solidFill>
                  <a:srgbClr val="000000"/>
                </a:solidFill>
                <a:latin typeface="Aileron Regular Bold"/>
              </a:rPr>
              <a:t>More than 3 Trillion PDF documents in circulation worldwide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BCE033D-08F8-465D-AD16-F66BACC422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7743" y="8170683"/>
            <a:ext cx="9614710" cy="1361606"/>
          </a:xfrm>
        </p:spPr>
        <p:txBody>
          <a:bodyPr>
            <a:norm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sz="3000" spc="390" dirty="0">
                <a:solidFill>
                  <a:srgbClr val="000000"/>
                </a:solidFill>
                <a:latin typeface="Aileron Regular Bold"/>
              </a:rPr>
              <a:t>ARE THESE ACCESSIBLE?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51B5B6A1-E2D4-4550-9B4E-3AC3EA35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0" y="880420"/>
            <a:ext cx="11094720" cy="918281"/>
          </a:xfrm>
        </p:spPr>
        <p:txBody>
          <a:bodyPr>
            <a:normAutofit fontScale="90000"/>
          </a:bodyPr>
          <a:lstStyle/>
          <a:p>
            <a:pPr lvl="0">
              <a:lnSpc>
                <a:spcPts val="5502"/>
              </a:lnSpc>
            </a:pPr>
            <a:r>
              <a:rPr lang="en-US" sz="4200" spc="126" dirty="0">
                <a:solidFill>
                  <a:srgbClr val="191919"/>
                </a:solidFill>
                <a:latin typeface="Aileron Heavy"/>
              </a:rPr>
              <a:t>WHY DOCUMENT ACCESSIBILITY MATTERS</a:t>
            </a:r>
          </a:p>
        </p:txBody>
      </p:sp>
      <p:pic>
        <p:nvPicPr>
          <p:cNvPr id="29" name="Pictur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4105067"/>
            <a:ext cx="895666" cy="763759"/>
          </a:xfrm>
          <a:prstGeom prst="rect">
            <a:avLst/>
          </a:prstGeom>
        </p:spPr>
      </p:pic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D15A5B25-8EA4-4A37-9F47-5E9854F66B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30873" y="3167166"/>
            <a:ext cx="3313334" cy="615706"/>
          </a:xfrm>
        </p:spPr>
        <p:txBody>
          <a:bodyPr>
            <a:normAutofit/>
          </a:bodyPr>
          <a:lstStyle/>
          <a:p>
            <a:pPr marL="0" lvl="0" indent="0">
              <a:lnSpc>
                <a:spcPts val="3096"/>
              </a:lnSpc>
              <a:spcBef>
                <a:spcPct val="0"/>
              </a:spcBef>
              <a:buNone/>
            </a:pPr>
            <a:r>
              <a:rPr lang="en-US" sz="2400" spc="93" dirty="0">
                <a:solidFill>
                  <a:srgbClr val="191919"/>
                </a:solidFill>
                <a:latin typeface="Aileron Regular Bold"/>
              </a:rPr>
              <a:t>LAWS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04CACF62-4EE3-4D4C-9DF5-96BCAA5907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0873" y="3718176"/>
            <a:ext cx="5875441" cy="2244472"/>
          </a:xfrm>
        </p:spPr>
        <p:txBody>
          <a:bodyPr>
            <a:normAutofit/>
          </a:bodyPr>
          <a:lstStyle/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Americans with Disabilities Act (ADA)</a:t>
            </a:r>
          </a:p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Section 504</a:t>
            </a:r>
          </a:p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Section 508</a:t>
            </a:r>
          </a:p>
        </p:txBody>
      </p:sp>
      <p:pic>
        <p:nvPicPr>
          <p:cNvPr id="30" name="Pictur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4982" y="7406448"/>
            <a:ext cx="665953" cy="863854"/>
          </a:xfrm>
          <a:prstGeom prst="rect">
            <a:avLst/>
          </a:prstGeom>
        </p:spPr>
      </p:pic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A2C25422-AB43-4B43-B334-05EB0D1194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30873" y="6311216"/>
            <a:ext cx="2671796" cy="613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pc="93" dirty="0">
                <a:solidFill>
                  <a:srgbClr val="191919"/>
                </a:solidFill>
                <a:latin typeface="Aileron Regular Bold"/>
              </a:rPr>
              <a:t>STANDARDS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FF1FF85F-530D-4185-8F1E-FD1028E482B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534128" y="6853242"/>
            <a:ext cx="6275370" cy="2553338"/>
          </a:xfrm>
        </p:spPr>
        <p:txBody>
          <a:bodyPr/>
          <a:lstStyle/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Web Content Accessibility Guideline (WCAG) 2.0 &amp; 2.1</a:t>
            </a:r>
          </a:p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PDF/UA</a:t>
            </a:r>
          </a:p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Accessibility Techniques</a:t>
            </a:r>
          </a:p>
        </p:txBody>
      </p:sp>
      <p:pic>
        <p:nvPicPr>
          <p:cNvPr id="31" name="Pictur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01673" y="4105067"/>
            <a:ext cx="431501" cy="730232"/>
          </a:xfrm>
          <a:prstGeom prst="rect">
            <a:avLst/>
          </a:prstGeom>
        </p:spPr>
      </p:pic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04353536-B324-44E9-9B04-49C9CCCCEA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17628" y="3199234"/>
            <a:ext cx="3313334" cy="572398"/>
          </a:xfrm>
        </p:spPr>
        <p:txBody>
          <a:bodyPr>
            <a:normAutofit/>
          </a:bodyPr>
          <a:lstStyle/>
          <a:p>
            <a:pPr marL="0" lvl="0" indent="0">
              <a:lnSpc>
                <a:spcPts val="3096"/>
              </a:lnSpc>
              <a:spcBef>
                <a:spcPct val="0"/>
              </a:spcBef>
              <a:buNone/>
            </a:pPr>
            <a:r>
              <a:rPr lang="en-US" sz="2400" spc="93" dirty="0">
                <a:solidFill>
                  <a:srgbClr val="191919"/>
                </a:solidFill>
                <a:latin typeface="Aileron Regular Bold"/>
              </a:rPr>
              <a:t>EQUAL ACCESS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0D46CD57-54FA-4B7B-856A-F13959546BB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017628" y="3728119"/>
            <a:ext cx="5924648" cy="2181295"/>
          </a:xfrm>
        </p:spPr>
        <p:txBody>
          <a:bodyPr>
            <a:normAutofit/>
          </a:bodyPr>
          <a:lstStyle/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Promote Participation</a:t>
            </a:r>
          </a:p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Avoid Discrimination</a:t>
            </a:r>
          </a:p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Providing access to all aspects</a:t>
            </a:r>
          </a:p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Providing access to all course material</a:t>
            </a:r>
          </a:p>
        </p:txBody>
      </p:sp>
      <p:pic>
        <p:nvPicPr>
          <p:cNvPr id="32" name="Pictur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65397" y="7473287"/>
            <a:ext cx="665953" cy="665953"/>
          </a:xfrm>
          <a:prstGeom prst="rect">
            <a:avLst/>
          </a:prstGeom>
        </p:spPr>
      </p:pic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0358C132-39D3-4BC8-8556-EB1BF687EC1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021690" y="6346600"/>
            <a:ext cx="5920586" cy="574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pc="93" dirty="0">
                <a:solidFill>
                  <a:srgbClr val="191919"/>
                </a:solidFill>
                <a:latin typeface="Aileron Regular Bold"/>
              </a:rPr>
              <a:t>BUILD INCLUSION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CA74C11B-5503-41CF-A4DE-1A33F64E784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022984" y="6903066"/>
            <a:ext cx="6196163" cy="2553338"/>
          </a:xfrm>
        </p:spPr>
        <p:txBody>
          <a:bodyPr/>
          <a:lstStyle/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Inclusion needs to be at the corner stone of education institutes</a:t>
            </a:r>
          </a:p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Helps break the barriers</a:t>
            </a:r>
          </a:p>
          <a:p>
            <a:pPr marL="453390" lvl="1" indent="-226695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Provides opportunity to people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86F505-0832-BD0D-5ECB-F6841E6E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UNIVERSITY-WIDE CHALLENGE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CBA70D-6360-6EBC-8EAE-6DAA92E5C9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86240" y="2133600"/>
            <a:ext cx="8453120" cy="7518400"/>
          </a:xfrm>
        </p:spPr>
        <p:txBody>
          <a:bodyPr>
            <a:normAutofit/>
          </a:bodyPr>
          <a:lstStyle/>
          <a:p>
            <a:r>
              <a:rPr lang="en-US" dirty="0"/>
              <a:t>Multiple Departments creating content</a:t>
            </a:r>
          </a:p>
          <a:p>
            <a:r>
              <a:rPr lang="en-US" dirty="0"/>
              <a:t>Numerous Content Creators</a:t>
            </a:r>
          </a:p>
          <a:p>
            <a:r>
              <a:rPr lang="en-US" dirty="0"/>
              <a:t>Lots of Legacy content</a:t>
            </a:r>
          </a:p>
          <a:p>
            <a:r>
              <a:rPr lang="en-US" dirty="0"/>
              <a:t>Different types of Documents from:</a:t>
            </a:r>
          </a:p>
          <a:p>
            <a:pPr lvl="1"/>
            <a:r>
              <a:rPr lang="en-US" dirty="0"/>
              <a:t>Study Material</a:t>
            </a:r>
          </a:p>
          <a:p>
            <a:pPr lvl="1"/>
            <a:r>
              <a:rPr lang="en-US" dirty="0"/>
              <a:t>Books</a:t>
            </a:r>
          </a:p>
          <a:p>
            <a:pPr lvl="1"/>
            <a:r>
              <a:rPr lang="en-US" dirty="0"/>
              <a:t>Brochures</a:t>
            </a:r>
          </a:p>
          <a:p>
            <a:pPr lvl="1"/>
            <a:r>
              <a:rPr lang="en-US" dirty="0"/>
              <a:t>Presentations</a:t>
            </a:r>
          </a:p>
          <a:p>
            <a:pPr lvl="1"/>
            <a:r>
              <a:rPr lang="en-US" dirty="0"/>
              <a:t>Reports</a:t>
            </a:r>
          </a:p>
          <a:p>
            <a:pPr lvl="1"/>
            <a:r>
              <a:rPr lang="en-US" dirty="0"/>
              <a:t>Forms</a:t>
            </a:r>
          </a:p>
          <a:p>
            <a:r>
              <a:rPr lang="en-US" dirty="0"/>
              <a:t>Not enough manpower</a:t>
            </a:r>
          </a:p>
          <a:p>
            <a:r>
              <a:rPr lang="en-US" dirty="0"/>
              <a:t>File sizes from small to large documents</a:t>
            </a:r>
          </a:p>
          <a:p>
            <a:r>
              <a:rPr lang="en-US" dirty="0"/>
              <a:t>Limited Accessibility Budgets</a:t>
            </a:r>
          </a:p>
        </p:txBody>
      </p:sp>
    </p:spTree>
    <p:extLst>
      <p:ext uri="{BB962C8B-B14F-4D97-AF65-F5344CB8AC3E}">
        <p14:creationId xmlns:p14="http://schemas.microsoft.com/office/powerpoint/2010/main" val="246557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B63B8128-96D4-4C1B-9EBB-F73EF1A6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354" y="319087"/>
            <a:ext cx="8229600" cy="1143000"/>
          </a:xfrm>
        </p:spPr>
        <p:txBody>
          <a:bodyPr anchor="t">
            <a:normAutofit/>
          </a:bodyPr>
          <a:lstStyle/>
          <a:p>
            <a:pPr>
              <a:lnSpc>
                <a:spcPts val="4716"/>
              </a:lnSpc>
            </a:pPr>
            <a:r>
              <a:rPr lang="en-US" sz="3600" spc="107" dirty="0">
                <a:solidFill>
                  <a:srgbClr val="191919"/>
                </a:solidFill>
                <a:latin typeface="Aileron Heavy"/>
              </a:rPr>
              <a:t>MANAGE ACCESSIBILITY</a:t>
            </a:r>
            <a:endParaRPr lang="en-US" dirty="0"/>
          </a:p>
        </p:txBody>
      </p:sp>
      <p:pic>
        <p:nvPicPr>
          <p:cNvPr id="7" name="Content Placeholder 6" descr="Dashboard of 247 Accessible Documents for Managing your Document Remediation">
            <a:extLst>
              <a:ext uri="{FF2B5EF4-FFF2-40B4-BE49-F238E27FC236}">
                <a16:creationId xmlns:a16="http://schemas.microsoft.com/office/drawing/2014/main" id="{8C395DBC-A9A4-3E6B-E67C-A99CCFF82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5" y="1797471"/>
            <a:ext cx="12617509" cy="7446606"/>
          </a:xfrm>
        </p:spPr>
      </p:pic>
    </p:spTree>
    <p:extLst>
      <p:ext uri="{BB962C8B-B14F-4D97-AF65-F5344CB8AC3E}">
        <p14:creationId xmlns:p14="http://schemas.microsoft.com/office/powerpoint/2010/main" val="200510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B63B8128-96D4-4C1B-9EBB-F73EF1A6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868" y="923986"/>
            <a:ext cx="8229600" cy="639764"/>
          </a:xfrm>
        </p:spPr>
        <p:txBody>
          <a:bodyPr anchor="t">
            <a:normAutofit fontScale="90000"/>
          </a:bodyPr>
          <a:lstStyle/>
          <a:p>
            <a:pPr>
              <a:lnSpc>
                <a:spcPts val="4716"/>
              </a:lnSpc>
            </a:pPr>
            <a:r>
              <a:rPr lang="en-US" sz="3600" spc="107" dirty="0">
                <a:solidFill>
                  <a:srgbClr val="191919"/>
                </a:solidFill>
                <a:latin typeface="Aileron Heavy"/>
              </a:rPr>
              <a:t>PLANNING &amp; AWARENESS</a:t>
            </a:r>
            <a:endParaRPr lang="en-US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6DFD127-6A58-47E6-B98A-1D9482494D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A PLAN TO TARGET THE DIFFERENCE AUDIENCES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57703707-40AD-4ADB-AEBF-88CA3C2724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03240" y="3186366"/>
            <a:ext cx="3975114" cy="836613"/>
          </a:xfrm>
        </p:spPr>
        <p:txBody>
          <a:bodyPr>
            <a:noAutofit/>
          </a:bodyPr>
          <a:lstStyle/>
          <a:p>
            <a:pPr marL="0" lvl="0" indent="0" algn="ctr">
              <a:lnSpc>
                <a:spcPts val="3096"/>
              </a:lnSpc>
              <a:spcBef>
                <a:spcPct val="0"/>
              </a:spcBef>
              <a:buNone/>
            </a:pPr>
            <a:r>
              <a:rPr lang="en-US" sz="2200" spc="93" dirty="0">
                <a:solidFill>
                  <a:srgbClr val="191919"/>
                </a:solidFill>
                <a:latin typeface="Aileron Heavy Bold"/>
              </a:rPr>
              <a:t>DOCUMENT STRATEGY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458C17E0-3864-462D-8A1D-1BFF73D462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01451" y="4214812"/>
            <a:ext cx="4978692" cy="1184275"/>
          </a:xfrm>
        </p:spPr>
        <p:txBody>
          <a:bodyPr>
            <a:noAutofit/>
          </a:bodyPr>
          <a:lstStyle/>
          <a:p>
            <a:pPr marL="0" indent="0" algn="ctr">
              <a:lnSpc>
                <a:spcPts val="3150"/>
              </a:lnSpc>
              <a:spcBef>
                <a:spcPts val="0"/>
              </a:spcBef>
              <a:buNone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Define a strategy that is shared University-wide.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430441DF-8A1B-4BA1-B967-B7CE71FD37A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65190" y="5730875"/>
            <a:ext cx="4978691" cy="2964890"/>
          </a:xfrm>
        </p:spPr>
        <p:txBody>
          <a:bodyPr>
            <a:normAutofit/>
          </a:bodyPr>
          <a:lstStyle/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spcAft>
                <a:spcPts val="100"/>
              </a:spcAft>
              <a:buFont typeface="Arial"/>
              <a:buChar char="•"/>
            </a:pPr>
            <a:r>
              <a:rPr lang="en-US" sz="2300" spc="42" dirty="0">
                <a:solidFill>
                  <a:srgbClr val="191919"/>
                </a:solidFill>
                <a:latin typeface="Aileron Regular"/>
              </a:rPr>
              <a:t>Define Document Types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300" spc="42" dirty="0">
                <a:solidFill>
                  <a:srgbClr val="191919"/>
                </a:solidFill>
                <a:latin typeface="Aileron Regular"/>
              </a:rPr>
              <a:t>Define Priority levels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300" spc="42" dirty="0">
                <a:solidFill>
                  <a:srgbClr val="191919"/>
                </a:solidFill>
                <a:latin typeface="Aileron Regular"/>
              </a:rPr>
              <a:t>Define the standards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300" spc="42" dirty="0">
                <a:solidFill>
                  <a:srgbClr val="191919"/>
                </a:solidFill>
                <a:latin typeface="Aileron Regular"/>
              </a:rPr>
              <a:t>Define the Process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300" spc="42" dirty="0">
                <a:solidFill>
                  <a:srgbClr val="191919"/>
                </a:solidFill>
                <a:latin typeface="Aileron Regular"/>
              </a:rPr>
              <a:t>Outline legacy is handled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300" spc="42" dirty="0">
                <a:solidFill>
                  <a:srgbClr val="191919"/>
                </a:solidFill>
                <a:latin typeface="Aileron Regular"/>
              </a:rPr>
              <a:t>Provide Budgets 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300" spc="42" dirty="0">
                <a:solidFill>
                  <a:srgbClr val="191919"/>
                </a:solidFill>
                <a:latin typeface="Aileron Regular"/>
              </a:rPr>
              <a:t>Create A11y Templates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endParaRPr lang="en-US" sz="2100" spc="42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53C7A28E-C412-4C93-9CF6-246910D44A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957881" y="3187578"/>
            <a:ext cx="3654590" cy="846137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ts val="3096"/>
              </a:lnSpc>
              <a:spcBef>
                <a:spcPts val="0"/>
              </a:spcBef>
              <a:buNone/>
            </a:pPr>
            <a:r>
              <a:rPr lang="en-US" sz="2400" spc="93" dirty="0">
                <a:solidFill>
                  <a:srgbClr val="191919"/>
                </a:solidFill>
                <a:latin typeface="Aileron Heavy Bold"/>
              </a:rPr>
              <a:t>DOCUMENT TRAINING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847A6C4-45EB-4F78-B7F3-23431053354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941903" y="4108266"/>
            <a:ext cx="5259109" cy="1493557"/>
          </a:xfrm>
        </p:spPr>
        <p:txBody>
          <a:bodyPr>
            <a:noAutofit/>
          </a:bodyPr>
          <a:lstStyle/>
          <a:p>
            <a:pPr marL="0" indent="0" algn="ctr">
              <a:lnSpc>
                <a:spcPts val="3150"/>
              </a:lnSpc>
              <a:spcBef>
                <a:spcPts val="0"/>
              </a:spcBef>
              <a:buNone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Provide Training to content creators to think of accessibility from the start. Start with ensuring simple documents are accessible.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876E21AF-EB0E-403A-B250-8D8C0CA38B0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941904" y="6080002"/>
            <a:ext cx="5259109" cy="2964890"/>
          </a:xfrm>
        </p:spPr>
        <p:txBody>
          <a:bodyPr>
            <a:normAutofit/>
          </a:bodyPr>
          <a:lstStyle/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spcAft>
                <a:spcPts val="100"/>
              </a:spcAft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PDF documents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Word Documents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PPT Documents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In-design Files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PDF Fillable Forms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SCORM Files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EPUB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B63B8128-96D4-4C1B-9EBB-F73EF1A6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868" y="923986"/>
            <a:ext cx="8229600" cy="639764"/>
          </a:xfrm>
        </p:spPr>
        <p:txBody>
          <a:bodyPr anchor="t">
            <a:normAutofit fontScale="90000"/>
          </a:bodyPr>
          <a:lstStyle/>
          <a:p>
            <a:pPr>
              <a:lnSpc>
                <a:spcPts val="4716"/>
              </a:lnSpc>
            </a:pPr>
            <a:r>
              <a:rPr lang="en-US" sz="3600" spc="107" dirty="0">
                <a:solidFill>
                  <a:srgbClr val="191919"/>
                </a:solidFill>
                <a:latin typeface="Aileron Heavy"/>
              </a:rPr>
              <a:t>IMPLEMENTATION</a:t>
            </a:r>
            <a:endParaRPr lang="en-US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6DFD127-6A58-47E6-B98A-1D9482494D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spc="120" dirty="0">
                <a:solidFill>
                  <a:srgbClr val="191919"/>
                </a:solidFill>
                <a:latin typeface="Aileron Regular"/>
              </a:rPr>
              <a:t>LET’S GET THINGS DONE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57703707-40AD-4ADB-AEBF-88CA3C2724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5190" y="3163888"/>
            <a:ext cx="4205822" cy="83661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ts val="3096"/>
              </a:lnSpc>
              <a:spcBef>
                <a:spcPct val="0"/>
              </a:spcBef>
              <a:buNone/>
            </a:pPr>
            <a:r>
              <a:rPr lang="en-US" sz="2200" spc="93" dirty="0">
                <a:solidFill>
                  <a:srgbClr val="191919"/>
                </a:solidFill>
                <a:latin typeface="Aileron Heavy Bold"/>
              </a:rPr>
              <a:t>IN-HOUSE CREATION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458C17E0-3864-462D-8A1D-1BFF73D462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01451" y="4087813"/>
            <a:ext cx="4978692" cy="1184275"/>
          </a:xfrm>
        </p:spPr>
        <p:txBody>
          <a:bodyPr>
            <a:noAutofit/>
          </a:bodyPr>
          <a:lstStyle/>
          <a:p>
            <a:pPr marL="0" indent="0" algn="ctr">
              <a:lnSpc>
                <a:spcPts val="3150"/>
              </a:lnSpc>
              <a:spcBef>
                <a:spcPts val="0"/>
              </a:spcBef>
              <a:buNone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Aim is to have content creators make files accessible. For those who are willing to: 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430441DF-8A1B-4BA1-B967-B7CE71FD37A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65190" y="5730875"/>
            <a:ext cx="4978691" cy="2964890"/>
          </a:xfrm>
        </p:spPr>
        <p:txBody>
          <a:bodyPr>
            <a:normAutofit/>
          </a:bodyPr>
          <a:lstStyle/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spc="42" dirty="0">
                <a:solidFill>
                  <a:srgbClr val="191919"/>
                </a:solidFill>
                <a:latin typeface="Aileron Regular"/>
              </a:rPr>
              <a:t>Check Documents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spc="42" dirty="0">
                <a:solidFill>
                  <a:srgbClr val="191919"/>
                </a:solidFill>
                <a:latin typeface="Aileron Regular"/>
              </a:rPr>
              <a:t>Provide Support</a:t>
            </a:r>
            <a:endParaRPr lang="en-US" sz="2100" spc="42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53C7A28E-C412-4C93-9CF6-246910D44A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941903" y="3187578"/>
            <a:ext cx="4670568" cy="846137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096"/>
              </a:lnSpc>
              <a:spcBef>
                <a:spcPts val="0"/>
              </a:spcBef>
              <a:buNone/>
            </a:pPr>
            <a:r>
              <a:rPr lang="en-US" sz="2400" spc="93" dirty="0">
                <a:solidFill>
                  <a:srgbClr val="191919"/>
                </a:solidFill>
                <a:latin typeface="Aileron Heavy Bold"/>
              </a:rPr>
              <a:t>ON-DEMAND REMEDIATION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847A6C4-45EB-4F78-B7F3-23431053354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941903" y="4108266"/>
            <a:ext cx="5259109" cy="1493557"/>
          </a:xfrm>
        </p:spPr>
        <p:txBody>
          <a:bodyPr>
            <a:noAutofit/>
          </a:bodyPr>
          <a:lstStyle/>
          <a:p>
            <a:pPr marL="0" indent="0" algn="ctr">
              <a:lnSpc>
                <a:spcPts val="3150"/>
              </a:lnSpc>
              <a:spcBef>
                <a:spcPts val="0"/>
              </a:spcBef>
              <a:buNone/>
            </a:pPr>
            <a:r>
              <a:rPr lang="en-US" sz="2100" spc="42" dirty="0">
                <a:solidFill>
                  <a:srgbClr val="191919"/>
                </a:solidFill>
                <a:latin typeface="Aileron Regular"/>
              </a:rPr>
              <a:t>For complex files, legacy, or for content creators who are unable to create accessible documents.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876E21AF-EB0E-403A-B250-8D8C0CA38B0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941902" y="5730875"/>
            <a:ext cx="5259109" cy="2964890"/>
          </a:xfrm>
        </p:spPr>
        <p:txBody>
          <a:bodyPr>
            <a:normAutofit/>
          </a:bodyPr>
          <a:lstStyle/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spcAft>
                <a:spcPts val="100"/>
              </a:spcAft>
              <a:buFont typeface="Arial"/>
              <a:buChar char="•"/>
            </a:pPr>
            <a:r>
              <a:rPr lang="en-US" sz="2100" b="1" spc="42" dirty="0">
                <a:solidFill>
                  <a:srgbClr val="191919"/>
                </a:solidFill>
                <a:latin typeface="Aileron Regular"/>
              </a:rPr>
              <a:t>Provide a Vendor List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b="1" spc="42" dirty="0">
                <a:solidFill>
                  <a:srgbClr val="191919"/>
                </a:solidFill>
                <a:latin typeface="Aileron Regular"/>
              </a:rPr>
              <a:t>Have University-wide pricing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b="1" spc="42" dirty="0">
                <a:solidFill>
                  <a:srgbClr val="191919"/>
                </a:solidFill>
                <a:latin typeface="Aileron Regular"/>
              </a:rPr>
              <a:t>Self-service portal</a:t>
            </a:r>
          </a:p>
          <a:p>
            <a:pPr marL="453390" lvl="1" indent="-226695" algn="ctr">
              <a:lnSpc>
                <a:spcPts val="3150"/>
              </a:lnSpc>
              <a:spcBef>
                <a:spcPts val="0"/>
              </a:spcBef>
              <a:buFont typeface="Arial"/>
              <a:buChar char="•"/>
            </a:pPr>
            <a:r>
              <a:rPr lang="en-US" sz="2100" b="1" spc="42" dirty="0">
                <a:solidFill>
                  <a:srgbClr val="191919"/>
                </a:solidFill>
                <a:latin typeface="Aileron Regular"/>
              </a:rPr>
              <a:t>Different delivery Options</a:t>
            </a:r>
          </a:p>
        </p:txBody>
      </p:sp>
    </p:spTree>
    <p:extLst>
      <p:ext uri="{BB962C8B-B14F-4D97-AF65-F5344CB8AC3E}">
        <p14:creationId xmlns:p14="http://schemas.microsoft.com/office/powerpoint/2010/main" val="354222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89dd31-553d-4fc2-954c-ea467d322717" xsi:nil="true"/>
    <lcf76f155ced4ddcb4097134ff3c332f xmlns="8213ff58-4912-459f-a164-5c8a9ed7a8a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08DBD9DBEFDC4E9F32147BAF5F6A7C" ma:contentTypeVersion="17" ma:contentTypeDescription="Create a new document." ma:contentTypeScope="" ma:versionID="6c1e8655c136eaa856ae828f3dcec7ca">
  <xsd:schema xmlns:xsd="http://www.w3.org/2001/XMLSchema" xmlns:xs="http://www.w3.org/2001/XMLSchema" xmlns:p="http://schemas.microsoft.com/office/2006/metadata/properties" xmlns:ns2="8213ff58-4912-459f-a164-5c8a9ed7a8aa" xmlns:ns3="a789dd31-553d-4fc2-954c-ea467d322717" targetNamespace="http://schemas.microsoft.com/office/2006/metadata/properties" ma:root="true" ma:fieldsID="2433adc3c4afa5a0a58f5792b84fd740" ns2:_="" ns3:_="">
    <xsd:import namespace="8213ff58-4912-459f-a164-5c8a9ed7a8aa"/>
    <xsd:import namespace="a789dd31-553d-4fc2-954c-ea467d322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3ff58-4912-459f-a164-5c8a9ed7a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90e3c1-78cc-48c0-ab9c-8ece4e3baa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9dd31-553d-4fc2-954c-ea467d32271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a9b386b-e661-4fa1-b1ff-993f946fe45d}" ma:internalName="TaxCatchAll" ma:showField="CatchAllData" ma:web="a789dd31-553d-4fc2-954c-ea467d3227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61A15-9634-4E3F-92D3-A76639D557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5B0BC4-679D-47D1-920F-50B09CB59BBF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8213ff58-4912-459f-a164-5c8a9ed7a8aa"/>
    <ds:schemaRef ds:uri="http://schemas.openxmlformats.org/package/2006/metadata/core-properties"/>
    <ds:schemaRef ds:uri="http://purl.org/dc/elements/1.1/"/>
    <ds:schemaRef ds:uri="http://www.w3.org/XML/1998/namespace"/>
    <ds:schemaRef ds:uri="a789dd31-553d-4fc2-954c-ea467d32271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FC5702-3AEB-4800-8EEB-A1C374D32F62}">
  <ds:schemaRefs>
    <ds:schemaRef ds:uri="8213ff58-4912-459f-a164-5c8a9ed7a8aa"/>
    <ds:schemaRef ds:uri="a789dd31-553d-4fc2-954c-ea467d3227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363</Words>
  <Application>Microsoft Macintosh PowerPoint</Application>
  <PresentationFormat>Custom</PresentationFormat>
  <Paragraphs>104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Aileron Heavy Bold</vt:lpstr>
      <vt:lpstr>Calibri</vt:lpstr>
      <vt:lpstr>Aileron Regular</vt:lpstr>
      <vt:lpstr>IBM Plex Sans Hebrew SemiBold Bold Italics</vt:lpstr>
      <vt:lpstr>Aileron Heavy</vt:lpstr>
      <vt:lpstr>Aileron Regular Bold</vt:lpstr>
      <vt:lpstr>Office Theme</vt:lpstr>
      <vt:lpstr>A University-wide Strategy for  Document Accessibility</vt:lpstr>
      <vt:lpstr>PRESENTATION OVERVIEW</vt:lpstr>
      <vt:lpstr>Shilpi Kapoor</vt:lpstr>
      <vt:lpstr>PROBLEM STATEMENT</vt:lpstr>
      <vt:lpstr>WHY DOCUMENT ACCESSIBILITY MATTERS</vt:lpstr>
      <vt:lpstr>UNIVERSITY-WIDE CHALLENGE</vt:lpstr>
      <vt:lpstr>MANAGE ACCESSIBILITY</vt:lpstr>
      <vt:lpstr>PLANNING &amp; AWARENESS</vt:lpstr>
      <vt:lpstr>IMPLEMENTATION</vt:lpstr>
      <vt:lpstr>Transforming Documents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 At Scale</dc:title>
  <cp:lastModifiedBy>Shilpi Kapoor</cp:lastModifiedBy>
  <cp:revision>4</cp:revision>
  <dcterms:created xsi:type="dcterms:W3CDTF">2006-08-16T00:00:00Z</dcterms:created>
  <dcterms:modified xsi:type="dcterms:W3CDTF">2023-11-09T10:29:20Z</dcterms:modified>
  <dc:identifier>DAEFb7fIaYU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0x010100DA08DBD9DBEFDC4E9F32147BAF5F6A7C</vt:lpwstr>
  </property>
  <property fmtid="{D5CDD505-2E9C-101B-9397-08002B2CF9AE}" pid="3" name="MediaServiceImageTags">
    <vt:lpwstr/>
  </property>
</Properties>
</file>