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70" r:id="rId5"/>
    <p:sldMasterId id="2147483682" r:id="rId6"/>
  </p:sldMasterIdLst>
  <p:notesMasterIdLst>
    <p:notesMasterId r:id="rId30"/>
  </p:notesMasterIdLst>
  <p:sldIdLst>
    <p:sldId id="256" r:id="rId7"/>
    <p:sldId id="509" r:id="rId8"/>
    <p:sldId id="484" r:id="rId9"/>
    <p:sldId id="276" r:id="rId10"/>
    <p:sldId id="493" r:id="rId11"/>
    <p:sldId id="298" r:id="rId12"/>
    <p:sldId id="288" r:id="rId13"/>
    <p:sldId id="481" r:id="rId14"/>
    <p:sldId id="511" r:id="rId15"/>
    <p:sldId id="286" r:id="rId16"/>
    <p:sldId id="506" r:id="rId17"/>
    <p:sldId id="518" r:id="rId18"/>
    <p:sldId id="512" r:id="rId19"/>
    <p:sldId id="513" r:id="rId20"/>
    <p:sldId id="295" r:id="rId21"/>
    <p:sldId id="503" r:id="rId22"/>
    <p:sldId id="514" r:id="rId23"/>
    <p:sldId id="515" r:id="rId24"/>
    <p:sldId id="516" r:id="rId25"/>
    <p:sldId id="517" r:id="rId26"/>
    <p:sldId id="504" r:id="rId27"/>
    <p:sldId id="521" r:id="rId28"/>
    <p:sldId id="52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D5159F-7292-0887-DAFF-0565BED3553D}" name="Pettyjohn, Heidi (pettyjhc)" initials="PH(" userId="S::pettyjhc@ucmail.uc.edu::76a8a390-0fb4-4447-b1a1-aa2962c20e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DD715-D377-459C-9E28-1CBB60004871}" v="932" dt="2023-10-29T13:58:24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tyjohn, Heidi (pettyjhc)" userId="76a8a390-0fb4-4447-b1a1-aa2962c20efe" providerId="ADAL" clId="{50CBE241-082B-4A48-A332-2CD1DDB52335}"/>
    <pc:docChg chg="undo custSel addSld modSld">
      <pc:chgData name="Pettyjohn, Heidi (pettyjhc)" userId="76a8a390-0fb4-4447-b1a1-aa2962c20efe" providerId="ADAL" clId="{50CBE241-082B-4A48-A332-2CD1DDB52335}" dt="2023-10-23T15:41:52.893" v="166" actId="26606"/>
      <pc:docMkLst>
        <pc:docMk/>
      </pc:docMkLst>
      <pc:sldChg chg="modSp">
        <pc:chgData name="Pettyjohn, Heidi (pettyjhc)" userId="76a8a390-0fb4-4447-b1a1-aa2962c20efe" providerId="ADAL" clId="{50CBE241-082B-4A48-A332-2CD1DDB52335}" dt="2023-10-23T15:39:48.537" v="63" actId="20577"/>
        <pc:sldMkLst>
          <pc:docMk/>
          <pc:sldMk cId="722809349" sldId="493"/>
        </pc:sldMkLst>
        <pc:graphicFrameChg chg="mod">
          <ac:chgData name="Pettyjohn, Heidi (pettyjhc)" userId="76a8a390-0fb4-4447-b1a1-aa2962c20efe" providerId="ADAL" clId="{50CBE241-082B-4A48-A332-2CD1DDB52335}" dt="2023-10-23T15:39:48.537" v="63" actId="20577"/>
          <ac:graphicFrameMkLst>
            <pc:docMk/>
            <pc:sldMk cId="722809349" sldId="493"/>
            <ac:graphicFrameMk id="8" creationId="{0F533441-6F08-726D-8C0A-23ED8F18B31C}"/>
          </ac:graphicFrameMkLst>
        </pc:graphicFrameChg>
      </pc:sldChg>
      <pc:sldChg chg="addSp delSp modSp new mod setBg">
        <pc:chgData name="Pettyjohn, Heidi (pettyjhc)" userId="76a8a390-0fb4-4447-b1a1-aa2962c20efe" providerId="ADAL" clId="{50CBE241-082B-4A48-A332-2CD1DDB52335}" dt="2023-10-23T15:41:52.893" v="166" actId="26606"/>
        <pc:sldMkLst>
          <pc:docMk/>
          <pc:sldMk cId="2073485979" sldId="510"/>
        </pc:sldMkLst>
        <pc:spChg chg="mod">
          <ac:chgData name="Pettyjohn, Heidi (pettyjhc)" userId="76a8a390-0fb4-4447-b1a1-aa2962c20efe" providerId="ADAL" clId="{50CBE241-082B-4A48-A332-2CD1DDB52335}" dt="2023-10-23T15:41:52.893" v="166" actId="26606"/>
          <ac:spMkLst>
            <pc:docMk/>
            <pc:sldMk cId="2073485979" sldId="510"/>
            <ac:spMk id="2" creationId="{285B8199-CE2E-F222-EB9E-DB7A72012826}"/>
          </ac:spMkLst>
        </pc:spChg>
        <pc:spChg chg="mod">
          <ac:chgData name="Pettyjohn, Heidi (pettyjhc)" userId="76a8a390-0fb4-4447-b1a1-aa2962c20efe" providerId="ADAL" clId="{50CBE241-082B-4A48-A332-2CD1DDB52335}" dt="2023-10-23T15:41:52.893" v="166" actId="26606"/>
          <ac:spMkLst>
            <pc:docMk/>
            <pc:sldMk cId="2073485979" sldId="510"/>
            <ac:spMk id="3" creationId="{67DE4804-F7D5-004E-3B6B-8066EBD8B4D6}"/>
          </ac:spMkLst>
        </pc:spChg>
        <pc:spChg chg="add del">
          <ac:chgData name="Pettyjohn, Heidi (pettyjhc)" userId="76a8a390-0fb4-4447-b1a1-aa2962c20efe" providerId="ADAL" clId="{50CBE241-082B-4A48-A332-2CD1DDB52335}" dt="2023-10-23T15:41:37.898" v="158" actId="26606"/>
          <ac:spMkLst>
            <pc:docMk/>
            <pc:sldMk cId="2073485979" sldId="510"/>
            <ac:spMk id="8" creationId="{52C0B2E1-0268-42EC-ABD3-94F81A05BCBD}"/>
          </ac:spMkLst>
        </pc:spChg>
        <pc:spChg chg="add del">
          <ac:chgData name="Pettyjohn, Heidi (pettyjhc)" userId="76a8a390-0fb4-4447-b1a1-aa2962c20efe" providerId="ADAL" clId="{50CBE241-082B-4A48-A332-2CD1DDB52335}" dt="2023-10-23T15:41:37.898" v="158" actId="26606"/>
          <ac:spMkLst>
            <pc:docMk/>
            <pc:sldMk cId="2073485979" sldId="510"/>
            <ac:spMk id="10" creationId="{7D2256B4-48EA-40FC-BBC0-AA1EE6E0080C}"/>
          </ac:spMkLst>
        </pc:spChg>
        <pc:spChg chg="add del">
          <ac:chgData name="Pettyjohn, Heidi (pettyjhc)" userId="76a8a390-0fb4-4447-b1a1-aa2962c20efe" providerId="ADAL" clId="{50CBE241-082B-4A48-A332-2CD1DDB52335}" dt="2023-10-23T15:41:37.898" v="158" actId="26606"/>
          <ac:spMkLst>
            <pc:docMk/>
            <pc:sldMk cId="2073485979" sldId="510"/>
            <ac:spMk id="14" creationId="{8C6E698C-8155-4B8B-BDC9-B7299772B509}"/>
          </ac:spMkLst>
        </pc:spChg>
        <pc:spChg chg="add del">
          <ac:chgData name="Pettyjohn, Heidi (pettyjhc)" userId="76a8a390-0fb4-4447-b1a1-aa2962c20efe" providerId="ADAL" clId="{50CBE241-082B-4A48-A332-2CD1DDB52335}" dt="2023-10-23T15:41:37.898" v="158" actId="26606"/>
          <ac:spMkLst>
            <pc:docMk/>
            <pc:sldMk cId="2073485979" sldId="510"/>
            <ac:spMk id="18" creationId="{8A549DE7-671D-4575-AF43-858FD99981CF}"/>
          </ac:spMkLst>
        </pc:spChg>
        <pc:spChg chg="add del">
          <ac:chgData name="Pettyjohn, Heidi (pettyjhc)" userId="76a8a390-0fb4-4447-b1a1-aa2962c20efe" providerId="ADAL" clId="{50CBE241-082B-4A48-A332-2CD1DDB52335}" dt="2023-10-23T15:41:37.898" v="158" actId="26606"/>
          <ac:spMkLst>
            <pc:docMk/>
            <pc:sldMk cId="2073485979" sldId="510"/>
            <ac:spMk id="20" creationId="{C22D9B36-9BE7-472B-8808-7E0D6810738F}"/>
          </ac:spMkLst>
        </pc:spChg>
        <pc:spChg chg="add del">
          <ac:chgData name="Pettyjohn, Heidi (pettyjhc)" userId="76a8a390-0fb4-4447-b1a1-aa2962c20efe" providerId="ADAL" clId="{50CBE241-082B-4A48-A332-2CD1DDB52335}" dt="2023-10-23T15:41:52.893" v="166" actId="26606"/>
          <ac:spMkLst>
            <pc:docMk/>
            <pc:sldMk cId="2073485979" sldId="510"/>
            <ac:spMk id="22" creationId="{52C0B2E1-0268-42EC-ABD3-94F81A05BCBD}"/>
          </ac:spMkLst>
        </pc:spChg>
        <pc:spChg chg="add del">
          <ac:chgData name="Pettyjohn, Heidi (pettyjhc)" userId="76a8a390-0fb4-4447-b1a1-aa2962c20efe" providerId="ADAL" clId="{50CBE241-082B-4A48-A332-2CD1DDB52335}" dt="2023-10-23T15:41:52.893" v="166" actId="26606"/>
          <ac:spMkLst>
            <pc:docMk/>
            <pc:sldMk cId="2073485979" sldId="510"/>
            <ac:spMk id="23" creationId="{7D2256B4-48EA-40FC-BBC0-AA1EE6E0080C}"/>
          </ac:spMkLst>
        </pc:spChg>
        <pc:spChg chg="add del">
          <ac:chgData name="Pettyjohn, Heidi (pettyjhc)" userId="76a8a390-0fb4-4447-b1a1-aa2962c20efe" providerId="ADAL" clId="{50CBE241-082B-4A48-A332-2CD1DDB52335}" dt="2023-10-23T15:41:52.893" v="166" actId="26606"/>
          <ac:spMkLst>
            <pc:docMk/>
            <pc:sldMk cId="2073485979" sldId="510"/>
            <ac:spMk id="25" creationId="{8C6E698C-8155-4B8B-BDC9-B7299772B509}"/>
          </ac:spMkLst>
        </pc:spChg>
        <pc:spChg chg="add del">
          <ac:chgData name="Pettyjohn, Heidi (pettyjhc)" userId="76a8a390-0fb4-4447-b1a1-aa2962c20efe" providerId="ADAL" clId="{50CBE241-082B-4A48-A332-2CD1DDB52335}" dt="2023-10-23T15:41:52.893" v="166" actId="26606"/>
          <ac:spMkLst>
            <pc:docMk/>
            <pc:sldMk cId="2073485979" sldId="510"/>
            <ac:spMk id="26" creationId="{0EEF5601-A8BC-411D-AA64-3E79320BA122}"/>
          </ac:spMkLst>
        </pc:spChg>
        <pc:spChg chg="add del">
          <ac:chgData name="Pettyjohn, Heidi (pettyjhc)" userId="76a8a390-0fb4-4447-b1a1-aa2962c20efe" providerId="ADAL" clId="{50CBE241-082B-4A48-A332-2CD1DDB52335}" dt="2023-10-23T15:41:52.893" v="166" actId="26606"/>
          <ac:spMkLst>
            <pc:docMk/>
            <pc:sldMk cId="2073485979" sldId="510"/>
            <ac:spMk id="27" creationId="{33209156-242F-4B26-8D07-CEB2B68A9F9A}"/>
          </ac:spMkLst>
        </pc:spChg>
        <pc:spChg chg="add del">
          <ac:chgData name="Pettyjohn, Heidi (pettyjhc)" userId="76a8a390-0fb4-4447-b1a1-aa2962c20efe" providerId="ADAL" clId="{50CBE241-082B-4A48-A332-2CD1DDB52335}" dt="2023-10-23T15:41:50.269" v="161" actId="26606"/>
          <ac:spMkLst>
            <pc:docMk/>
            <pc:sldMk cId="2073485979" sldId="510"/>
            <ac:spMk id="32" creationId="{52C0B2E1-0268-42EC-ABD3-94F81A05BCBD}"/>
          </ac:spMkLst>
        </pc:spChg>
        <pc:spChg chg="add del">
          <ac:chgData name="Pettyjohn, Heidi (pettyjhc)" userId="76a8a390-0fb4-4447-b1a1-aa2962c20efe" providerId="ADAL" clId="{50CBE241-082B-4A48-A332-2CD1DDB52335}" dt="2023-10-23T15:41:52.886" v="165" actId="26606"/>
          <ac:spMkLst>
            <pc:docMk/>
            <pc:sldMk cId="2073485979" sldId="510"/>
            <ac:spMk id="33" creationId="{25C8D2C1-DA83-420D-9635-D52CE066B5DA}"/>
          </ac:spMkLst>
        </pc:spChg>
        <pc:spChg chg="add del">
          <ac:chgData name="Pettyjohn, Heidi (pettyjhc)" userId="76a8a390-0fb4-4447-b1a1-aa2962c20efe" providerId="ADAL" clId="{50CBE241-082B-4A48-A332-2CD1DDB52335}" dt="2023-10-23T15:41:50.269" v="161" actId="26606"/>
          <ac:spMkLst>
            <pc:docMk/>
            <pc:sldMk cId="2073485979" sldId="510"/>
            <ac:spMk id="34" creationId="{7D2256B4-48EA-40FC-BBC0-AA1EE6E0080C}"/>
          </ac:spMkLst>
        </pc:spChg>
        <pc:spChg chg="add del">
          <ac:chgData name="Pettyjohn, Heidi (pettyjhc)" userId="76a8a390-0fb4-4447-b1a1-aa2962c20efe" providerId="ADAL" clId="{50CBE241-082B-4A48-A332-2CD1DDB52335}" dt="2023-10-23T15:41:52.886" v="165" actId="26606"/>
          <ac:spMkLst>
            <pc:docMk/>
            <pc:sldMk cId="2073485979" sldId="510"/>
            <ac:spMk id="35" creationId="{434F74C9-6A0B-409E-AD1C-45B58BE91BB8}"/>
          </ac:spMkLst>
        </pc:spChg>
        <pc:spChg chg="add del">
          <ac:chgData name="Pettyjohn, Heidi (pettyjhc)" userId="76a8a390-0fb4-4447-b1a1-aa2962c20efe" providerId="ADAL" clId="{50CBE241-082B-4A48-A332-2CD1DDB52335}" dt="2023-10-23T15:41:50.269" v="161" actId="26606"/>
          <ac:spMkLst>
            <pc:docMk/>
            <pc:sldMk cId="2073485979" sldId="510"/>
            <ac:spMk id="38" creationId="{F3B3B6C5-748F-437C-AE76-DB11FEA99E16}"/>
          </ac:spMkLst>
        </pc:spChg>
        <pc:spChg chg="add del">
          <ac:chgData name="Pettyjohn, Heidi (pettyjhc)" userId="76a8a390-0fb4-4447-b1a1-aa2962c20efe" providerId="ADAL" clId="{50CBE241-082B-4A48-A332-2CD1DDB52335}" dt="2023-10-23T15:41:50.269" v="161" actId="26606"/>
          <ac:spMkLst>
            <pc:docMk/>
            <pc:sldMk cId="2073485979" sldId="510"/>
            <ac:spMk id="40" creationId="{197CEB5D-9BB2-475C-BA8D-AC88BB8C976E}"/>
          </ac:spMkLst>
        </pc:spChg>
        <pc:spChg chg="add del">
          <ac:chgData name="Pettyjohn, Heidi (pettyjhc)" userId="76a8a390-0fb4-4447-b1a1-aa2962c20efe" providerId="ADAL" clId="{50CBE241-082B-4A48-A332-2CD1DDB52335}" dt="2023-10-23T15:41:52.886" v="165" actId="26606"/>
          <ac:spMkLst>
            <pc:docMk/>
            <pc:sldMk cId="2073485979" sldId="510"/>
            <ac:spMk id="41" creationId="{1C520CBD-F82E-44E4-BDA5-128716AD79C8}"/>
          </ac:spMkLst>
        </pc:spChg>
        <pc:spChg chg="add del">
          <ac:chgData name="Pettyjohn, Heidi (pettyjhc)" userId="76a8a390-0fb4-4447-b1a1-aa2962c20efe" providerId="ADAL" clId="{50CBE241-082B-4A48-A332-2CD1DDB52335}" dt="2023-10-23T15:41:52.886" v="165" actId="26606"/>
          <ac:spMkLst>
            <pc:docMk/>
            <pc:sldMk cId="2073485979" sldId="510"/>
            <ac:spMk id="43" creationId="{4618AE32-A526-42FC-A854-732740BD38DA}"/>
          </ac:spMkLst>
        </pc:spChg>
        <pc:spChg chg="add del">
          <ac:chgData name="Pettyjohn, Heidi (pettyjhc)" userId="76a8a390-0fb4-4447-b1a1-aa2962c20efe" providerId="ADAL" clId="{50CBE241-082B-4A48-A332-2CD1DDB52335}" dt="2023-10-23T15:41:51.373" v="163" actId="26606"/>
          <ac:spMkLst>
            <pc:docMk/>
            <pc:sldMk cId="2073485979" sldId="510"/>
            <ac:spMk id="44" creationId="{52C0B2E1-0268-42EC-ABD3-94F81A05BCBD}"/>
          </ac:spMkLst>
        </pc:spChg>
        <pc:spChg chg="add del">
          <ac:chgData name="Pettyjohn, Heidi (pettyjhc)" userId="76a8a390-0fb4-4447-b1a1-aa2962c20efe" providerId="ADAL" clId="{50CBE241-082B-4A48-A332-2CD1DDB52335}" dt="2023-10-23T15:41:51.373" v="163" actId="26606"/>
          <ac:spMkLst>
            <pc:docMk/>
            <pc:sldMk cId="2073485979" sldId="510"/>
            <ac:spMk id="45" creationId="{7D2256B4-48EA-40FC-BBC0-AA1EE6E0080C}"/>
          </ac:spMkLst>
        </pc:spChg>
        <pc:spChg chg="add del">
          <ac:chgData name="Pettyjohn, Heidi (pettyjhc)" userId="76a8a390-0fb4-4447-b1a1-aa2962c20efe" providerId="ADAL" clId="{50CBE241-082B-4A48-A332-2CD1DDB52335}" dt="2023-10-23T15:41:51.373" v="163" actId="26606"/>
          <ac:spMkLst>
            <pc:docMk/>
            <pc:sldMk cId="2073485979" sldId="510"/>
            <ac:spMk id="47" creationId="{88C4CF77-7AF8-4122-A7B0-041ABDF16B2B}"/>
          </ac:spMkLst>
        </pc:spChg>
        <pc:spChg chg="add del">
          <ac:chgData name="Pettyjohn, Heidi (pettyjhc)" userId="76a8a390-0fb4-4447-b1a1-aa2962c20efe" providerId="ADAL" clId="{50CBE241-082B-4A48-A332-2CD1DDB52335}" dt="2023-10-23T15:41:51.373" v="163" actId="26606"/>
          <ac:spMkLst>
            <pc:docMk/>
            <pc:sldMk cId="2073485979" sldId="510"/>
            <ac:spMk id="48" creationId="{D509D458-5758-41CE-89DE-485C1BBCD86D}"/>
          </ac:spMkLst>
        </pc:spChg>
        <pc:spChg chg="add del">
          <ac:chgData name="Pettyjohn, Heidi (pettyjhc)" userId="76a8a390-0fb4-4447-b1a1-aa2962c20efe" providerId="ADAL" clId="{50CBE241-082B-4A48-A332-2CD1DDB52335}" dt="2023-10-23T15:41:51.373" v="163" actId="26606"/>
          <ac:spMkLst>
            <pc:docMk/>
            <pc:sldMk cId="2073485979" sldId="510"/>
            <ac:spMk id="49" creationId="{1D38966F-378A-47DC-83CC-D5A783224D48}"/>
          </ac:spMkLst>
        </pc:spChg>
        <pc:spChg chg="add">
          <ac:chgData name="Pettyjohn, Heidi (pettyjhc)" userId="76a8a390-0fb4-4447-b1a1-aa2962c20efe" providerId="ADAL" clId="{50CBE241-082B-4A48-A332-2CD1DDB52335}" dt="2023-10-23T15:41:52.893" v="166" actId="26606"/>
          <ac:spMkLst>
            <pc:docMk/>
            <pc:sldMk cId="2073485979" sldId="510"/>
            <ac:spMk id="50" creationId="{CECF0FC6-D57B-48B6-9036-F4FFD91A4B34}"/>
          </ac:spMkLst>
        </pc:spChg>
        <pc:spChg chg="add">
          <ac:chgData name="Pettyjohn, Heidi (pettyjhc)" userId="76a8a390-0fb4-4447-b1a1-aa2962c20efe" providerId="ADAL" clId="{50CBE241-082B-4A48-A332-2CD1DDB52335}" dt="2023-10-23T15:41:52.893" v="166" actId="26606"/>
          <ac:spMkLst>
            <pc:docMk/>
            <pc:sldMk cId="2073485979" sldId="510"/>
            <ac:spMk id="51" creationId="{717A211C-5863-4303-AC3D-AEBFDF6D6A4C}"/>
          </ac:spMkLst>
        </pc:spChg>
        <pc:spChg chg="add">
          <ac:chgData name="Pettyjohn, Heidi (pettyjhc)" userId="76a8a390-0fb4-4447-b1a1-aa2962c20efe" providerId="ADAL" clId="{50CBE241-082B-4A48-A332-2CD1DDB52335}" dt="2023-10-23T15:41:52.893" v="166" actId="26606"/>
          <ac:spMkLst>
            <pc:docMk/>
            <pc:sldMk cId="2073485979" sldId="510"/>
            <ac:spMk id="52" creationId="{087519CD-2FFF-42E3-BB0C-FEAA828BA5DB}"/>
          </ac:spMkLst>
        </pc:spChg>
        <pc:picChg chg="add del">
          <ac:chgData name="Pettyjohn, Heidi (pettyjhc)" userId="76a8a390-0fb4-4447-b1a1-aa2962c20efe" providerId="ADAL" clId="{50CBE241-082B-4A48-A332-2CD1DDB52335}" dt="2023-10-23T15:41:52.886" v="165" actId="26606"/>
          <ac:picMkLst>
            <pc:docMk/>
            <pc:sldMk cId="2073485979" sldId="510"/>
            <ac:picMk id="29" creationId="{8CE6114F-2129-6D91-D68E-87CBF4ECA6B9}"/>
          </ac:picMkLst>
        </pc:picChg>
        <pc:cxnChg chg="add del">
          <ac:chgData name="Pettyjohn, Heidi (pettyjhc)" userId="76a8a390-0fb4-4447-b1a1-aa2962c20efe" providerId="ADAL" clId="{50CBE241-082B-4A48-A332-2CD1DDB52335}" dt="2023-10-23T15:41:37.898" v="158" actId="26606"/>
          <ac:cxnSpMkLst>
            <pc:docMk/>
            <pc:sldMk cId="2073485979" sldId="510"/>
            <ac:cxnSpMk id="12" creationId="{3D44BCCA-102D-4A9D-B1E4-2450CAF0B05E}"/>
          </ac:cxnSpMkLst>
        </pc:cxnChg>
        <pc:cxnChg chg="add del">
          <ac:chgData name="Pettyjohn, Heidi (pettyjhc)" userId="76a8a390-0fb4-4447-b1a1-aa2962c20efe" providerId="ADAL" clId="{50CBE241-082B-4A48-A332-2CD1DDB52335}" dt="2023-10-23T15:41:37.898" v="158" actId="26606"/>
          <ac:cxnSpMkLst>
            <pc:docMk/>
            <pc:sldMk cId="2073485979" sldId="510"/>
            <ac:cxnSpMk id="16" creationId="{09525C9A-1972-4836-BA7A-706C946EF4DA}"/>
          </ac:cxnSpMkLst>
        </pc:cxnChg>
        <pc:cxnChg chg="add del">
          <ac:chgData name="Pettyjohn, Heidi (pettyjhc)" userId="76a8a390-0fb4-4447-b1a1-aa2962c20efe" providerId="ADAL" clId="{50CBE241-082B-4A48-A332-2CD1DDB52335}" dt="2023-10-23T15:41:52.893" v="166" actId="26606"/>
          <ac:cxnSpMkLst>
            <pc:docMk/>
            <pc:sldMk cId="2073485979" sldId="510"/>
            <ac:cxnSpMk id="24" creationId="{3D44BCCA-102D-4A9D-B1E4-2450CAF0B05E}"/>
          </ac:cxnSpMkLst>
        </pc:cxnChg>
        <pc:cxnChg chg="add del">
          <ac:chgData name="Pettyjohn, Heidi (pettyjhc)" userId="76a8a390-0fb4-4447-b1a1-aa2962c20efe" providerId="ADAL" clId="{50CBE241-082B-4A48-A332-2CD1DDB52335}" dt="2023-10-23T15:41:50.269" v="161" actId="26606"/>
          <ac:cxnSpMkLst>
            <pc:docMk/>
            <pc:sldMk cId="2073485979" sldId="510"/>
            <ac:cxnSpMk id="36" creationId="{3D44BCCA-102D-4A9D-B1E4-2450CAF0B05E}"/>
          </ac:cxnSpMkLst>
        </pc:cxnChg>
        <pc:cxnChg chg="add del">
          <ac:chgData name="Pettyjohn, Heidi (pettyjhc)" userId="76a8a390-0fb4-4447-b1a1-aa2962c20efe" providerId="ADAL" clId="{50CBE241-082B-4A48-A332-2CD1DDB52335}" dt="2023-10-23T15:41:52.886" v="165" actId="26606"/>
          <ac:cxnSpMkLst>
            <pc:docMk/>
            <pc:sldMk cId="2073485979" sldId="510"/>
            <ac:cxnSpMk id="37" creationId="{F5486A9D-1265-4B57-91E6-68E666B978BC}"/>
          </ac:cxnSpMkLst>
        </pc:cxnChg>
        <pc:cxnChg chg="add del">
          <ac:chgData name="Pettyjohn, Heidi (pettyjhc)" userId="76a8a390-0fb4-4447-b1a1-aa2962c20efe" providerId="ADAL" clId="{50CBE241-082B-4A48-A332-2CD1DDB52335}" dt="2023-10-23T15:41:52.886" v="165" actId="26606"/>
          <ac:cxnSpMkLst>
            <pc:docMk/>
            <pc:sldMk cId="2073485979" sldId="510"/>
            <ac:cxnSpMk id="39" creationId="{77AB95BF-57D0-4E49-9EF2-408B47C8D40D}"/>
          </ac:cxnSpMkLst>
        </pc:cxnChg>
        <pc:cxnChg chg="add del">
          <ac:chgData name="Pettyjohn, Heidi (pettyjhc)" userId="76a8a390-0fb4-4447-b1a1-aa2962c20efe" providerId="ADAL" clId="{50CBE241-082B-4A48-A332-2CD1DDB52335}" dt="2023-10-23T15:41:50.269" v="161" actId="26606"/>
          <ac:cxnSpMkLst>
            <pc:docMk/>
            <pc:sldMk cId="2073485979" sldId="510"/>
            <ac:cxnSpMk id="42" creationId="{BB14AD1F-ADD5-46E7-966F-4C0290232FF9}"/>
          </ac:cxnSpMkLst>
        </pc:cxnChg>
        <pc:cxnChg chg="add del">
          <ac:chgData name="Pettyjohn, Heidi (pettyjhc)" userId="76a8a390-0fb4-4447-b1a1-aa2962c20efe" providerId="ADAL" clId="{50CBE241-082B-4A48-A332-2CD1DDB52335}" dt="2023-10-23T15:41:51.373" v="163" actId="26606"/>
          <ac:cxnSpMkLst>
            <pc:docMk/>
            <pc:sldMk cId="2073485979" sldId="510"/>
            <ac:cxnSpMk id="46" creationId="{3D44BCCA-102D-4A9D-B1E4-2450CAF0B05E}"/>
          </ac:cxnSpMkLst>
        </pc:cxnChg>
      </pc:sldChg>
    </pc:docChg>
  </pc:docChgLst>
  <pc:docChgLst>
    <pc:chgData name="Pettyjohn, Heidi (pettyjhc)" userId="S::pettyjhc@ucmail.uc.edu::76a8a390-0fb4-4447-b1a1-aa2962c20efe" providerId="AD" clId="Web-{5BD5304D-A9BA-4D8F-99DB-8F61A1923CC4}"/>
    <pc:docChg chg="addSld delSld modSld sldOrd">
      <pc:chgData name="Pettyjohn, Heidi (pettyjhc)" userId="S::pettyjhc@ucmail.uc.edu::76a8a390-0fb4-4447-b1a1-aa2962c20efe" providerId="AD" clId="Web-{5BD5304D-A9BA-4D8F-99DB-8F61A1923CC4}" dt="2023-10-26T19:09:03.289" v="1603" actId="20577"/>
      <pc:docMkLst>
        <pc:docMk/>
      </pc:docMkLst>
      <pc:sldChg chg="delSp modSp">
        <pc:chgData name="Pettyjohn, Heidi (pettyjhc)" userId="S::pettyjhc@ucmail.uc.edu::76a8a390-0fb4-4447-b1a1-aa2962c20efe" providerId="AD" clId="Web-{5BD5304D-A9BA-4D8F-99DB-8F61A1923CC4}" dt="2023-10-26T18:19:19.549" v="1" actId="14100"/>
        <pc:sldMkLst>
          <pc:docMk/>
          <pc:sldMk cId="2549345226" sldId="484"/>
        </pc:sldMkLst>
        <pc:spChg chg="mod">
          <ac:chgData name="Pettyjohn, Heidi (pettyjhc)" userId="S::pettyjhc@ucmail.uc.edu::76a8a390-0fb4-4447-b1a1-aa2962c20efe" providerId="AD" clId="Web-{5BD5304D-A9BA-4D8F-99DB-8F61A1923CC4}" dt="2023-10-26T18:19:19.549" v="1" actId="14100"/>
          <ac:spMkLst>
            <pc:docMk/>
            <pc:sldMk cId="2549345226" sldId="484"/>
            <ac:spMk id="3" creationId="{26E4159B-7C79-47A7-B531-C63140D71DBE}"/>
          </ac:spMkLst>
        </pc:spChg>
        <pc:picChg chg="del">
          <ac:chgData name="Pettyjohn, Heidi (pettyjhc)" userId="S::pettyjhc@ucmail.uc.edu::76a8a390-0fb4-4447-b1a1-aa2962c20efe" providerId="AD" clId="Web-{5BD5304D-A9BA-4D8F-99DB-8F61A1923CC4}" dt="2023-10-26T18:19:14.642" v="0"/>
          <ac:picMkLst>
            <pc:docMk/>
            <pc:sldMk cId="2549345226" sldId="484"/>
            <ac:picMk id="4" creationId="{343BAD3F-D1F5-4C6C-93E8-A97CA5EDA7D9}"/>
          </ac:picMkLst>
        </pc:picChg>
      </pc:sldChg>
      <pc:sldChg chg="modSp">
        <pc:chgData name="Pettyjohn, Heidi (pettyjhc)" userId="S::pettyjhc@ucmail.uc.edu::76a8a390-0fb4-4447-b1a1-aa2962c20efe" providerId="AD" clId="Web-{5BD5304D-A9BA-4D8F-99DB-8F61A1923CC4}" dt="2023-10-26T18:24:40.374" v="71" actId="20577"/>
        <pc:sldMkLst>
          <pc:docMk/>
          <pc:sldMk cId="722809349" sldId="493"/>
        </pc:sldMkLst>
        <pc:graphicFrameChg chg="modGraphic">
          <ac:chgData name="Pettyjohn, Heidi (pettyjhc)" userId="S::pettyjhc@ucmail.uc.edu::76a8a390-0fb4-4447-b1a1-aa2962c20efe" providerId="AD" clId="Web-{5BD5304D-A9BA-4D8F-99DB-8F61A1923CC4}" dt="2023-10-26T18:24:40.374" v="71" actId="20577"/>
          <ac:graphicFrameMkLst>
            <pc:docMk/>
            <pc:sldMk cId="722809349" sldId="493"/>
            <ac:graphicFrameMk id="8" creationId="{0F533441-6F08-726D-8C0A-23ED8F18B31C}"/>
          </ac:graphicFrameMkLst>
        </pc:graphicFrameChg>
      </pc:sldChg>
      <pc:sldChg chg="modSp">
        <pc:chgData name="Pettyjohn, Heidi (pettyjhc)" userId="S::pettyjhc@ucmail.uc.edu::76a8a390-0fb4-4447-b1a1-aa2962c20efe" providerId="AD" clId="Web-{5BD5304D-A9BA-4D8F-99DB-8F61A1923CC4}" dt="2023-10-26T18:31:14.701" v="116" actId="20577"/>
        <pc:sldMkLst>
          <pc:docMk/>
          <pc:sldMk cId="977076077" sldId="503"/>
        </pc:sldMkLst>
        <pc:spChg chg="mod">
          <ac:chgData name="Pettyjohn, Heidi (pettyjhc)" userId="S::pettyjhc@ucmail.uc.edu::76a8a390-0fb4-4447-b1a1-aa2962c20efe" providerId="AD" clId="Web-{5BD5304D-A9BA-4D8F-99DB-8F61A1923CC4}" dt="2023-10-26T18:31:14.701" v="116" actId="20577"/>
          <ac:spMkLst>
            <pc:docMk/>
            <pc:sldMk cId="977076077" sldId="503"/>
            <ac:spMk id="6" creationId="{BD0E5DCB-D218-C915-6010-A1D1E7B7399D}"/>
          </ac:spMkLst>
        </pc:spChg>
      </pc:sldChg>
      <pc:sldChg chg="ord">
        <pc:chgData name="Pettyjohn, Heidi (pettyjhc)" userId="S::pettyjhc@ucmail.uc.edu::76a8a390-0fb4-4447-b1a1-aa2962c20efe" providerId="AD" clId="Web-{5BD5304D-A9BA-4D8F-99DB-8F61A1923CC4}" dt="2023-10-26T19:05:47.031" v="1367"/>
        <pc:sldMkLst>
          <pc:docMk/>
          <pc:sldMk cId="4157692314" sldId="504"/>
        </pc:sldMkLst>
      </pc:sldChg>
      <pc:sldChg chg="ord">
        <pc:chgData name="Pettyjohn, Heidi (pettyjhc)" userId="S::pettyjhc@ucmail.uc.edu::76a8a390-0fb4-4447-b1a1-aa2962c20efe" providerId="AD" clId="Web-{5BD5304D-A9BA-4D8F-99DB-8F61A1923CC4}" dt="2023-10-26T18:26:51.191" v="75"/>
        <pc:sldMkLst>
          <pc:docMk/>
          <pc:sldMk cId="165408813" sldId="506"/>
        </pc:sldMkLst>
      </pc:sldChg>
      <pc:sldChg chg="delSp modSp del">
        <pc:chgData name="Pettyjohn, Heidi (pettyjhc)" userId="S::pettyjhc@ucmail.uc.edu::76a8a390-0fb4-4447-b1a1-aa2962c20efe" providerId="AD" clId="Web-{5BD5304D-A9BA-4D8F-99DB-8F61A1923CC4}" dt="2023-10-26T19:06:54.331" v="1487"/>
        <pc:sldMkLst>
          <pc:docMk/>
          <pc:sldMk cId="2602197907" sldId="508"/>
        </pc:sldMkLst>
        <pc:spChg chg="mod">
          <ac:chgData name="Pettyjohn, Heidi (pettyjhc)" userId="S::pettyjhc@ucmail.uc.edu::76a8a390-0fb4-4447-b1a1-aa2962c20efe" providerId="AD" clId="Web-{5BD5304D-A9BA-4D8F-99DB-8F61A1923CC4}" dt="2023-10-26T19:06:03.360" v="1368" actId="20577"/>
          <ac:spMkLst>
            <pc:docMk/>
            <pc:sldMk cId="2602197907" sldId="508"/>
            <ac:spMk id="2" creationId="{2938A7F3-0C52-4B2A-8D2D-9062515A9C80}"/>
          </ac:spMkLst>
        </pc:spChg>
        <pc:spChg chg="mod">
          <ac:chgData name="Pettyjohn, Heidi (pettyjhc)" userId="S::pettyjhc@ucmail.uc.edu::76a8a390-0fb4-4447-b1a1-aa2962c20efe" providerId="AD" clId="Web-{5BD5304D-A9BA-4D8F-99DB-8F61A1923CC4}" dt="2023-10-26T19:06:43.643" v="1486" actId="20577"/>
          <ac:spMkLst>
            <pc:docMk/>
            <pc:sldMk cId="2602197907" sldId="508"/>
            <ac:spMk id="3" creationId="{9DD8E0D4-DA5A-4361-87B8-6E7B6A87D54B}"/>
          </ac:spMkLst>
        </pc:spChg>
        <pc:picChg chg="del">
          <ac:chgData name="Pettyjohn, Heidi (pettyjhc)" userId="S::pettyjhc@ucmail.uc.edu::76a8a390-0fb4-4447-b1a1-aa2962c20efe" providerId="AD" clId="Web-{5BD5304D-A9BA-4D8F-99DB-8F61A1923CC4}" dt="2023-10-26T18:33:50.598" v="120"/>
          <ac:picMkLst>
            <pc:docMk/>
            <pc:sldMk cId="2602197907" sldId="508"/>
            <ac:picMk id="6150" creationId="{7BFBDF32-DFFC-463F-8463-DA828425E68C}"/>
          </ac:picMkLst>
        </pc:picChg>
      </pc:sldChg>
      <pc:sldChg chg="modSp">
        <pc:chgData name="Pettyjohn, Heidi (pettyjhc)" userId="S::pettyjhc@ucmail.uc.edu::76a8a390-0fb4-4447-b1a1-aa2962c20efe" providerId="AD" clId="Web-{5BD5304D-A9BA-4D8F-99DB-8F61A1923CC4}" dt="2023-10-26T18:19:27.846" v="3" actId="1076"/>
        <pc:sldMkLst>
          <pc:docMk/>
          <pc:sldMk cId="1759870035" sldId="509"/>
        </pc:sldMkLst>
        <pc:picChg chg="mod">
          <ac:chgData name="Pettyjohn, Heidi (pettyjhc)" userId="S::pettyjhc@ucmail.uc.edu::76a8a390-0fb4-4447-b1a1-aa2962c20efe" providerId="AD" clId="Web-{5BD5304D-A9BA-4D8F-99DB-8F61A1923CC4}" dt="2023-10-26T18:19:27.846" v="3" actId="1076"/>
          <ac:picMkLst>
            <pc:docMk/>
            <pc:sldMk cId="1759870035" sldId="509"/>
            <ac:picMk id="1026" creationId="{E211B9FB-CADA-465F-9E3F-3F83EDD34671}"/>
          </ac:picMkLst>
        </pc:picChg>
      </pc:sldChg>
      <pc:sldChg chg="modSp">
        <pc:chgData name="Pettyjohn, Heidi (pettyjhc)" userId="S::pettyjhc@ucmail.uc.edu::76a8a390-0fb4-4447-b1a1-aa2962c20efe" providerId="AD" clId="Web-{5BD5304D-A9BA-4D8F-99DB-8F61A1923CC4}" dt="2023-10-26T19:07:54.880" v="1490" actId="20577"/>
        <pc:sldMkLst>
          <pc:docMk/>
          <pc:sldMk cId="2073485979" sldId="510"/>
        </pc:sldMkLst>
        <pc:spChg chg="mod">
          <ac:chgData name="Pettyjohn, Heidi (pettyjhc)" userId="S::pettyjhc@ucmail.uc.edu::76a8a390-0fb4-4447-b1a1-aa2962c20efe" providerId="AD" clId="Web-{5BD5304D-A9BA-4D8F-99DB-8F61A1923CC4}" dt="2023-10-26T19:07:54.880" v="1490" actId="20577"/>
          <ac:spMkLst>
            <pc:docMk/>
            <pc:sldMk cId="2073485979" sldId="510"/>
            <ac:spMk id="3" creationId="{67DE4804-F7D5-004E-3B6B-8066EBD8B4D6}"/>
          </ac:spMkLst>
        </pc:spChg>
      </pc:sldChg>
      <pc:sldChg chg="modSp">
        <pc:chgData name="Pettyjohn, Heidi (pettyjhc)" userId="S::pettyjhc@ucmail.uc.edu::76a8a390-0fb4-4447-b1a1-aa2962c20efe" providerId="AD" clId="Web-{5BD5304D-A9BA-4D8F-99DB-8F61A1923CC4}" dt="2023-10-26T18:26:22.268" v="74" actId="20577"/>
        <pc:sldMkLst>
          <pc:docMk/>
          <pc:sldMk cId="2547953372" sldId="511"/>
        </pc:sldMkLst>
        <pc:spChg chg="mod">
          <ac:chgData name="Pettyjohn, Heidi (pettyjhc)" userId="S::pettyjhc@ucmail.uc.edu::76a8a390-0fb4-4447-b1a1-aa2962c20efe" providerId="AD" clId="Web-{5BD5304D-A9BA-4D8F-99DB-8F61A1923CC4}" dt="2023-10-26T18:26:22.268" v="74" actId="20577"/>
          <ac:spMkLst>
            <pc:docMk/>
            <pc:sldMk cId="2547953372" sldId="511"/>
            <ac:spMk id="2054" creationId="{395F3308-012B-992A-535C-D38E0F9A6DF6}"/>
          </ac:spMkLst>
        </pc:spChg>
      </pc:sldChg>
      <pc:sldChg chg="modSp">
        <pc:chgData name="Pettyjohn, Heidi (pettyjhc)" userId="S::pettyjhc@ucmail.uc.edu::76a8a390-0fb4-4447-b1a1-aa2962c20efe" providerId="AD" clId="Web-{5BD5304D-A9BA-4D8F-99DB-8F61A1923CC4}" dt="2023-10-26T18:31:04.279" v="115" actId="20577"/>
        <pc:sldMkLst>
          <pc:docMk/>
          <pc:sldMk cId="2478265402" sldId="513"/>
        </pc:sldMkLst>
        <pc:spChg chg="mod">
          <ac:chgData name="Pettyjohn, Heidi (pettyjhc)" userId="S::pettyjhc@ucmail.uc.edu::76a8a390-0fb4-4447-b1a1-aa2962c20efe" providerId="AD" clId="Web-{5BD5304D-A9BA-4D8F-99DB-8F61A1923CC4}" dt="2023-10-26T18:31:04.279" v="115" actId="20577"/>
          <ac:spMkLst>
            <pc:docMk/>
            <pc:sldMk cId="2478265402" sldId="513"/>
            <ac:spMk id="3" creationId="{B4CDB37A-4A9A-0F1B-F93E-E70D8779B15D}"/>
          </ac:spMkLst>
        </pc:spChg>
      </pc:sldChg>
      <pc:sldChg chg="modSp">
        <pc:chgData name="Pettyjohn, Heidi (pettyjhc)" userId="S::pettyjhc@ucmail.uc.edu::76a8a390-0fb4-4447-b1a1-aa2962c20efe" providerId="AD" clId="Web-{5BD5304D-A9BA-4D8F-99DB-8F61A1923CC4}" dt="2023-10-26T18:32:23.970" v="117" actId="20577"/>
        <pc:sldMkLst>
          <pc:docMk/>
          <pc:sldMk cId="3154230286" sldId="517"/>
        </pc:sldMkLst>
        <pc:spChg chg="mod">
          <ac:chgData name="Pettyjohn, Heidi (pettyjhc)" userId="S::pettyjhc@ucmail.uc.edu::76a8a390-0fb4-4447-b1a1-aa2962c20efe" providerId="AD" clId="Web-{5BD5304D-A9BA-4D8F-99DB-8F61A1923CC4}" dt="2023-10-26T18:32:23.970" v="117" actId="20577"/>
          <ac:spMkLst>
            <pc:docMk/>
            <pc:sldMk cId="3154230286" sldId="517"/>
            <ac:spMk id="2" creationId="{43B52C31-7666-443B-35D4-BF322E88376F}"/>
          </ac:spMkLst>
        </pc:spChg>
      </pc:sldChg>
      <pc:sldChg chg="modSp">
        <pc:chgData name="Pettyjohn, Heidi (pettyjhc)" userId="S::pettyjhc@ucmail.uc.edu::76a8a390-0fb4-4447-b1a1-aa2962c20efe" providerId="AD" clId="Web-{5BD5304D-A9BA-4D8F-99DB-8F61A1923CC4}" dt="2023-10-26T18:27:48.787" v="83" actId="20577"/>
        <pc:sldMkLst>
          <pc:docMk/>
          <pc:sldMk cId="768743861" sldId="518"/>
        </pc:sldMkLst>
        <pc:spChg chg="mod">
          <ac:chgData name="Pettyjohn, Heidi (pettyjhc)" userId="S::pettyjhc@ucmail.uc.edu::76a8a390-0fb4-4447-b1a1-aa2962c20efe" providerId="AD" clId="Web-{5BD5304D-A9BA-4D8F-99DB-8F61A1923CC4}" dt="2023-10-26T18:27:48.787" v="83" actId="20577"/>
          <ac:spMkLst>
            <pc:docMk/>
            <pc:sldMk cId="768743861" sldId="518"/>
            <ac:spMk id="2" creationId="{8A33B060-4C5A-CACE-105A-262A1C16FB60}"/>
          </ac:spMkLst>
        </pc:spChg>
      </pc:sldChg>
      <pc:sldChg chg="del ord">
        <pc:chgData name="Pettyjohn, Heidi (pettyjhc)" userId="S::pettyjhc@ucmail.uc.edu::76a8a390-0fb4-4447-b1a1-aa2962c20efe" providerId="AD" clId="Web-{5BD5304D-A9BA-4D8F-99DB-8F61A1923CC4}" dt="2023-10-26T18:56:53.495" v="767"/>
        <pc:sldMkLst>
          <pc:docMk/>
          <pc:sldMk cId="1943814761" sldId="519"/>
        </pc:sldMkLst>
      </pc:sldChg>
      <pc:sldChg chg="modSp add del replId">
        <pc:chgData name="Pettyjohn, Heidi (pettyjhc)" userId="S::pettyjhc@ucmail.uc.edu::76a8a390-0fb4-4447-b1a1-aa2962c20efe" providerId="AD" clId="Web-{5BD5304D-A9BA-4D8F-99DB-8F61A1923CC4}" dt="2023-10-26T19:06:57.815" v="1488"/>
        <pc:sldMkLst>
          <pc:docMk/>
          <pc:sldMk cId="1102401438" sldId="520"/>
        </pc:sldMkLst>
        <pc:spChg chg="mod">
          <ac:chgData name="Pettyjohn, Heidi (pettyjhc)" userId="S::pettyjhc@ucmail.uc.edu::76a8a390-0fb4-4447-b1a1-aa2962c20efe" providerId="AD" clId="Web-{5BD5304D-A9BA-4D8F-99DB-8F61A1923CC4}" dt="2023-10-26T18:48:36.460" v="709" actId="20577"/>
          <ac:spMkLst>
            <pc:docMk/>
            <pc:sldMk cId="1102401438" sldId="520"/>
            <ac:spMk id="2" creationId="{2938A7F3-0C52-4B2A-8D2D-9062515A9C80}"/>
          </ac:spMkLst>
        </pc:spChg>
        <pc:spChg chg="mod">
          <ac:chgData name="Pettyjohn, Heidi (pettyjhc)" userId="S::pettyjhc@ucmail.uc.edu::76a8a390-0fb4-4447-b1a1-aa2962c20efe" providerId="AD" clId="Web-{5BD5304D-A9BA-4D8F-99DB-8F61A1923CC4}" dt="2023-10-26T18:49:57.245" v="759" actId="20577"/>
          <ac:spMkLst>
            <pc:docMk/>
            <pc:sldMk cId="1102401438" sldId="520"/>
            <ac:spMk id="3" creationId="{9DD8E0D4-DA5A-4361-87B8-6E7B6A87D54B}"/>
          </ac:spMkLst>
        </pc:spChg>
      </pc:sldChg>
      <pc:sldChg chg="new del ord">
        <pc:chgData name="Pettyjohn, Heidi (pettyjhc)" userId="S::pettyjhc@ucmail.uc.edu::76a8a390-0fb4-4447-b1a1-aa2962c20efe" providerId="AD" clId="Web-{5BD5304D-A9BA-4D8F-99DB-8F61A1923CC4}" dt="2023-10-26T18:54:59.006" v="766"/>
        <pc:sldMkLst>
          <pc:docMk/>
          <pc:sldMk cId="616454291" sldId="521"/>
        </pc:sldMkLst>
      </pc:sldChg>
      <pc:sldChg chg="modSp new">
        <pc:chgData name="Pettyjohn, Heidi (pettyjhc)" userId="S::pettyjhc@ucmail.uc.edu::76a8a390-0fb4-4447-b1a1-aa2962c20efe" providerId="AD" clId="Web-{5BD5304D-A9BA-4D8F-99DB-8F61A1923CC4}" dt="2023-10-26T19:05:44.515" v="1366" actId="20577"/>
        <pc:sldMkLst>
          <pc:docMk/>
          <pc:sldMk cId="1717842859" sldId="521"/>
        </pc:sldMkLst>
        <pc:spChg chg="mod">
          <ac:chgData name="Pettyjohn, Heidi (pettyjhc)" userId="S::pettyjhc@ucmail.uc.edu::76a8a390-0fb4-4447-b1a1-aa2962c20efe" providerId="AD" clId="Web-{5BD5304D-A9BA-4D8F-99DB-8F61A1923CC4}" dt="2023-10-26T18:59:19.422" v="920" actId="20577"/>
          <ac:spMkLst>
            <pc:docMk/>
            <pc:sldMk cId="1717842859" sldId="521"/>
            <ac:spMk id="2" creationId="{9FB396C8-3D41-4577-D226-C1918AB22C12}"/>
          </ac:spMkLst>
        </pc:spChg>
        <pc:spChg chg="mod">
          <ac:chgData name="Pettyjohn, Heidi (pettyjhc)" userId="S::pettyjhc@ucmail.uc.edu::76a8a390-0fb4-4447-b1a1-aa2962c20efe" providerId="AD" clId="Web-{5BD5304D-A9BA-4D8F-99DB-8F61A1923CC4}" dt="2023-10-26T19:05:44.515" v="1366" actId="20577"/>
          <ac:spMkLst>
            <pc:docMk/>
            <pc:sldMk cId="1717842859" sldId="521"/>
            <ac:spMk id="3" creationId="{3037F7E1-74DA-335F-22BA-0F7950C67F8B}"/>
          </ac:spMkLst>
        </pc:spChg>
      </pc:sldChg>
      <pc:sldChg chg="modSp new">
        <pc:chgData name="Pettyjohn, Heidi (pettyjhc)" userId="S::pettyjhc@ucmail.uc.edu::76a8a390-0fb4-4447-b1a1-aa2962c20efe" providerId="AD" clId="Web-{5BD5304D-A9BA-4D8F-99DB-8F61A1923CC4}" dt="2023-10-26T19:09:03.289" v="1603" actId="20577"/>
        <pc:sldMkLst>
          <pc:docMk/>
          <pc:sldMk cId="1732434657" sldId="522"/>
        </pc:sldMkLst>
        <pc:spChg chg="mod">
          <ac:chgData name="Pettyjohn, Heidi (pettyjhc)" userId="S::pettyjhc@ucmail.uc.edu::76a8a390-0fb4-4447-b1a1-aa2962c20efe" providerId="AD" clId="Web-{5BD5304D-A9BA-4D8F-99DB-8F61A1923CC4}" dt="2023-10-26T19:09:03.289" v="1603" actId="20577"/>
          <ac:spMkLst>
            <pc:docMk/>
            <pc:sldMk cId="1732434657" sldId="522"/>
            <ac:spMk id="2" creationId="{92DE7320-907A-A28B-61A6-F0DA7C20199C}"/>
          </ac:spMkLst>
        </pc:spChg>
        <pc:spChg chg="mod">
          <ac:chgData name="Pettyjohn, Heidi (pettyjhc)" userId="S::pettyjhc@ucmail.uc.edu::76a8a390-0fb4-4447-b1a1-aa2962c20efe" providerId="AD" clId="Web-{5BD5304D-A9BA-4D8F-99DB-8F61A1923CC4}" dt="2023-10-26T19:08:55.241" v="1602" actId="20577"/>
          <ac:spMkLst>
            <pc:docMk/>
            <pc:sldMk cId="1732434657" sldId="522"/>
            <ac:spMk id="3" creationId="{3F475EEC-5401-ABF2-B736-AF48C02E08B2}"/>
          </ac:spMkLst>
        </pc:spChg>
      </pc:sldChg>
    </pc:docChg>
  </pc:docChgLst>
  <pc:docChgLst>
    <pc:chgData name="Pettyjohn, Heidi (pettyjhc)" userId="S::pettyjhc@ucmail.uc.edu::76a8a390-0fb4-4447-b1a1-aa2962c20efe" providerId="AD" clId="Web-{F7DFEF56-B934-2127-E152-F8EC57877488}"/>
    <pc:docChg chg="delSld">
      <pc:chgData name="Pettyjohn, Heidi (pettyjhc)" userId="S::pettyjhc@ucmail.uc.edu::76a8a390-0fb4-4447-b1a1-aa2962c20efe" providerId="AD" clId="Web-{F7DFEF56-B934-2127-E152-F8EC57877488}" dt="2023-10-23T18:42:03.800" v="11"/>
      <pc:docMkLst>
        <pc:docMk/>
      </pc:docMkLst>
      <pc:sldChg chg="del">
        <pc:chgData name="Pettyjohn, Heidi (pettyjhc)" userId="S::pettyjhc@ucmail.uc.edu::76a8a390-0fb4-4447-b1a1-aa2962c20efe" providerId="AD" clId="Web-{F7DFEF56-B934-2127-E152-F8EC57877488}" dt="2023-10-23T18:39:06.716" v="0"/>
        <pc:sldMkLst>
          <pc:docMk/>
          <pc:sldMk cId="570405233" sldId="296"/>
        </pc:sldMkLst>
      </pc:sldChg>
      <pc:sldChg chg="del">
        <pc:chgData name="Pettyjohn, Heidi (pettyjhc)" userId="S::pettyjhc@ucmail.uc.edu::76a8a390-0fb4-4447-b1a1-aa2962c20efe" providerId="AD" clId="Web-{F7DFEF56-B934-2127-E152-F8EC57877488}" dt="2023-10-23T18:39:54.202" v="2"/>
        <pc:sldMkLst>
          <pc:docMk/>
          <pc:sldMk cId="3049942852" sldId="486"/>
        </pc:sldMkLst>
      </pc:sldChg>
      <pc:sldChg chg="del">
        <pc:chgData name="Pettyjohn, Heidi (pettyjhc)" userId="S::pettyjhc@ucmail.uc.edu::76a8a390-0fb4-4447-b1a1-aa2962c20efe" providerId="AD" clId="Web-{F7DFEF56-B934-2127-E152-F8EC57877488}" dt="2023-10-23T18:41:11.501" v="3"/>
        <pc:sldMkLst>
          <pc:docMk/>
          <pc:sldMk cId="4215382699" sldId="488"/>
        </pc:sldMkLst>
      </pc:sldChg>
      <pc:sldChg chg="del">
        <pc:chgData name="Pettyjohn, Heidi (pettyjhc)" userId="S::pettyjhc@ucmail.uc.edu::76a8a390-0fb4-4447-b1a1-aa2962c20efe" providerId="AD" clId="Web-{F7DFEF56-B934-2127-E152-F8EC57877488}" dt="2023-10-23T18:41:12.939" v="4"/>
        <pc:sldMkLst>
          <pc:docMk/>
          <pc:sldMk cId="3162606420" sldId="489"/>
        </pc:sldMkLst>
      </pc:sldChg>
      <pc:sldChg chg="del">
        <pc:chgData name="Pettyjohn, Heidi (pettyjhc)" userId="S::pettyjhc@ucmail.uc.edu::76a8a390-0fb4-4447-b1a1-aa2962c20efe" providerId="AD" clId="Web-{F7DFEF56-B934-2127-E152-F8EC57877488}" dt="2023-10-23T18:41:36.362" v="5"/>
        <pc:sldMkLst>
          <pc:docMk/>
          <pc:sldMk cId="3243291862" sldId="496"/>
        </pc:sldMkLst>
      </pc:sldChg>
      <pc:sldChg chg="del">
        <pc:chgData name="Pettyjohn, Heidi (pettyjhc)" userId="S::pettyjhc@ucmail.uc.edu::76a8a390-0fb4-4447-b1a1-aa2962c20efe" providerId="AD" clId="Web-{F7DFEF56-B934-2127-E152-F8EC57877488}" dt="2023-10-23T18:41:37.112" v="6"/>
        <pc:sldMkLst>
          <pc:docMk/>
          <pc:sldMk cId="1594232236" sldId="497"/>
        </pc:sldMkLst>
      </pc:sldChg>
      <pc:sldChg chg="del">
        <pc:chgData name="Pettyjohn, Heidi (pettyjhc)" userId="S::pettyjhc@ucmail.uc.edu::76a8a390-0fb4-4447-b1a1-aa2962c20efe" providerId="AD" clId="Web-{F7DFEF56-B934-2127-E152-F8EC57877488}" dt="2023-10-23T18:41:37.971" v="7"/>
        <pc:sldMkLst>
          <pc:docMk/>
          <pc:sldMk cId="3058168814" sldId="498"/>
        </pc:sldMkLst>
      </pc:sldChg>
      <pc:sldChg chg="del">
        <pc:chgData name="Pettyjohn, Heidi (pettyjhc)" userId="S::pettyjhc@ucmail.uc.edu::76a8a390-0fb4-4447-b1a1-aa2962c20efe" providerId="AD" clId="Web-{F7DFEF56-B934-2127-E152-F8EC57877488}" dt="2023-10-23T18:41:40.581" v="8"/>
        <pc:sldMkLst>
          <pc:docMk/>
          <pc:sldMk cId="782099530" sldId="499"/>
        </pc:sldMkLst>
      </pc:sldChg>
      <pc:sldChg chg="del">
        <pc:chgData name="Pettyjohn, Heidi (pettyjhc)" userId="S::pettyjhc@ucmail.uc.edu::76a8a390-0fb4-4447-b1a1-aa2962c20efe" providerId="AD" clId="Web-{F7DFEF56-B934-2127-E152-F8EC57877488}" dt="2023-10-23T18:41:41.706" v="9"/>
        <pc:sldMkLst>
          <pc:docMk/>
          <pc:sldMk cId="2254213292" sldId="500"/>
        </pc:sldMkLst>
      </pc:sldChg>
      <pc:sldChg chg="del">
        <pc:chgData name="Pettyjohn, Heidi (pettyjhc)" userId="S::pettyjhc@ucmail.uc.edu::76a8a390-0fb4-4447-b1a1-aa2962c20efe" providerId="AD" clId="Web-{F7DFEF56-B934-2127-E152-F8EC57877488}" dt="2023-10-23T18:41:44.362" v="10"/>
        <pc:sldMkLst>
          <pc:docMk/>
          <pc:sldMk cId="4156620972" sldId="501"/>
        </pc:sldMkLst>
      </pc:sldChg>
      <pc:sldChg chg="del">
        <pc:chgData name="Pettyjohn, Heidi (pettyjhc)" userId="S::pettyjhc@ucmail.uc.edu::76a8a390-0fb4-4447-b1a1-aa2962c20efe" providerId="AD" clId="Web-{F7DFEF56-B934-2127-E152-F8EC57877488}" dt="2023-10-23T18:39:07.778" v="1"/>
        <pc:sldMkLst>
          <pc:docMk/>
          <pc:sldMk cId="3303171544" sldId="505"/>
        </pc:sldMkLst>
      </pc:sldChg>
      <pc:sldChg chg="del">
        <pc:chgData name="Pettyjohn, Heidi (pettyjhc)" userId="S::pettyjhc@ucmail.uc.edu::76a8a390-0fb4-4447-b1a1-aa2962c20efe" providerId="AD" clId="Web-{F7DFEF56-B934-2127-E152-F8EC57877488}" dt="2023-10-23T18:42:03.800" v="11"/>
        <pc:sldMkLst>
          <pc:docMk/>
          <pc:sldMk cId="1456561663" sldId="507"/>
        </pc:sldMkLst>
      </pc:sldChg>
    </pc:docChg>
  </pc:docChgLst>
  <pc:docChgLst>
    <pc:chgData name="Bareswilt, Noelle (colemaj6)" userId="S::colemaj6@ucmail.uc.edu::daf115f9-39d2-4d0b-b5eb-c6816cc03659" providerId="AD" clId="Web-{8F92682E-E4C5-49A6-972C-656772726F4D}"/>
    <pc:docChg chg="modSld sldOrd">
      <pc:chgData name="Bareswilt, Noelle (colemaj6)" userId="S::colemaj6@ucmail.uc.edu::daf115f9-39d2-4d0b-b5eb-c6816cc03659" providerId="AD" clId="Web-{8F92682E-E4C5-49A6-972C-656772726F4D}" dt="2023-10-26T18:59:16.955" v="314"/>
      <pc:docMkLst>
        <pc:docMk/>
      </pc:docMkLst>
      <pc:sldChg chg="modNotes">
        <pc:chgData name="Bareswilt, Noelle (colemaj6)" userId="S::colemaj6@ucmail.uc.edu::daf115f9-39d2-4d0b-b5eb-c6816cc03659" providerId="AD" clId="Web-{8F92682E-E4C5-49A6-972C-656772726F4D}" dt="2023-10-26T18:27:14.144" v="108"/>
        <pc:sldMkLst>
          <pc:docMk/>
          <pc:sldMk cId="1392615348" sldId="286"/>
        </pc:sldMkLst>
      </pc:sldChg>
      <pc:sldChg chg="modSp modCm">
        <pc:chgData name="Bareswilt, Noelle (colemaj6)" userId="S::colemaj6@ucmail.uc.edu::daf115f9-39d2-4d0b-b5eb-c6816cc03659" providerId="AD" clId="Web-{8F92682E-E4C5-49A6-972C-656772726F4D}" dt="2023-10-26T18:25:16.595" v="103"/>
        <pc:sldMkLst>
          <pc:docMk/>
          <pc:sldMk cId="722809349" sldId="493"/>
        </pc:sldMkLst>
        <pc:graphicFrameChg chg="modGraphic">
          <ac:chgData name="Bareswilt, Noelle (colemaj6)" userId="S::colemaj6@ucmail.uc.edu::daf115f9-39d2-4d0b-b5eb-c6816cc03659" providerId="AD" clId="Web-{8F92682E-E4C5-49A6-972C-656772726F4D}" dt="2023-10-26T18:24:21.796" v="102" actId="20577"/>
          <ac:graphicFrameMkLst>
            <pc:docMk/>
            <pc:sldMk cId="722809349" sldId="493"/>
            <ac:graphicFrameMk id="8" creationId="{0F533441-6F08-726D-8C0A-23ED8F18B31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reswilt, Noelle (colemaj6)" userId="S::colemaj6@ucmail.uc.edu::daf115f9-39d2-4d0b-b5eb-c6816cc03659" providerId="AD" clId="Web-{8F92682E-E4C5-49A6-972C-656772726F4D}" dt="2023-10-26T18:25:16.595" v="103"/>
              <pc2:cmMkLst xmlns:pc2="http://schemas.microsoft.com/office/powerpoint/2019/9/main/command">
                <pc:docMk/>
                <pc:sldMk cId="722809349" sldId="493"/>
                <pc2:cmMk id="{C259069A-E529-4830-9717-656D97CE3A48}"/>
              </pc2:cmMkLst>
            </pc226:cmChg>
          </p:ext>
        </pc:extLst>
      </pc:sldChg>
      <pc:sldChg chg="modSp">
        <pc:chgData name="Bareswilt, Noelle (colemaj6)" userId="S::colemaj6@ucmail.uc.edu::daf115f9-39d2-4d0b-b5eb-c6816cc03659" providerId="AD" clId="Web-{8F92682E-E4C5-49A6-972C-656772726F4D}" dt="2023-10-26T18:39:35.490" v="312" actId="20577"/>
        <pc:sldMkLst>
          <pc:docMk/>
          <pc:sldMk cId="4157692314" sldId="504"/>
        </pc:sldMkLst>
        <pc:spChg chg="mod">
          <ac:chgData name="Bareswilt, Noelle (colemaj6)" userId="S::colemaj6@ucmail.uc.edu::daf115f9-39d2-4d0b-b5eb-c6816cc03659" providerId="AD" clId="Web-{8F92682E-E4C5-49A6-972C-656772726F4D}" dt="2023-10-26T18:39:35.490" v="312" actId="20577"/>
          <ac:spMkLst>
            <pc:docMk/>
            <pc:sldMk cId="4157692314" sldId="504"/>
            <ac:spMk id="3" creationId="{35B808D8-489D-C538-A757-AF0BF37B256C}"/>
          </ac:spMkLst>
        </pc:spChg>
      </pc:sldChg>
      <pc:sldChg chg="modNotes">
        <pc:chgData name="Bareswilt, Noelle (colemaj6)" userId="S::colemaj6@ucmail.uc.edu::daf115f9-39d2-4d0b-b5eb-c6816cc03659" providerId="AD" clId="Web-{8F92682E-E4C5-49A6-972C-656772726F4D}" dt="2023-10-26T18:27:17.222" v="110"/>
        <pc:sldMkLst>
          <pc:docMk/>
          <pc:sldMk cId="165408813" sldId="506"/>
        </pc:sldMkLst>
      </pc:sldChg>
      <pc:sldChg chg="modNotes">
        <pc:chgData name="Bareswilt, Noelle (colemaj6)" userId="S::colemaj6@ucmail.uc.edu::daf115f9-39d2-4d0b-b5eb-c6816cc03659" providerId="AD" clId="Web-{8F92682E-E4C5-49A6-972C-656772726F4D}" dt="2023-10-26T18:27:09.504" v="106"/>
        <pc:sldMkLst>
          <pc:docMk/>
          <pc:sldMk cId="2547953372" sldId="511"/>
        </pc:sldMkLst>
      </pc:sldChg>
      <pc:sldChg chg="modNotes">
        <pc:chgData name="Bareswilt, Noelle (colemaj6)" userId="S::colemaj6@ucmail.uc.edu::daf115f9-39d2-4d0b-b5eb-c6816cc03659" providerId="AD" clId="Web-{8F92682E-E4C5-49A6-972C-656772726F4D}" dt="2023-10-26T18:29:55.695" v="161"/>
        <pc:sldMkLst>
          <pc:docMk/>
          <pc:sldMk cId="2478265402" sldId="513"/>
        </pc:sldMkLst>
      </pc:sldChg>
      <pc:sldChg chg="ord">
        <pc:chgData name="Bareswilt, Noelle (colemaj6)" userId="S::colemaj6@ucmail.uc.edu::daf115f9-39d2-4d0b-b5eb-c6816cc03659" providerId="AD" clId="Web-{8F92682E-E4C5-49A6-972C-656772726F4D}" dt="2023-10-26T18:59:16.955" v="314"/>
        <pc:sldMkLst>
          <pc:docMk/>
          <pc:sldMk cId="3154230286" sldId="517"/>
        </pc:sldMkLst>
      </pc:sldChg>
      <pc:sldChg chg="modSp modNotes">
        <pc:chgData name="Bareswilt, Noelle (colemaj6)" userId="S::colemaj6@ucmail.uc.edu::daf115f9-39d2-4d0b-b5eb-c6816cc03659" providerId="AD" clId="Web-{8F92682E-E4C5-49A6-972C-656772726F4D}" dt="2023-10-26T18:28:46.975" v="156" actId="20577"/>
        <pc:sldMkLst>
          <pc:docMk/>
          <pc:sldMk cId="768743861" sldId="518"/>
        </pc:sldMkLst>
        <pc:spChg chg="mod">
          <ac:chgData name="Bareswilt, Noelle (colemaj6)" userId="S::colemaj6@ucmail.uc.edu::daf115f9-39d2-4d0b-b5eb-c6816cc03659" providerId="AD" clId="Web-{8F92682E-E4C5-49A6-972C-656772726F4D}" dt="2023-10-26T18:28:46.975" v="156" actId="20577"/>
          <ac:spMkLst>
            <pc:docMk/>
            <pc:sldMk cId="768743861" sldId="518"/>
            <ac:spMk id="3" creationId="{5051FD69-ED6A-8E77-9591-36D5109C18B5}"/>
          </ac:spMkLst>
        </pc:spChg>
      </pc:sldChg>
    </pc:docChg>
  </pc:docChgLst>
  <pc:docChgLst>
    <pc:chgData name="Bareswilt, Noelle (colemaj6)" userId="daf115f9-39d2-4d0b-b5eb-c6816cc03659" providerId="ADAL" clId="{0D3DD715-D377-459C-9E28-1CBB60004871}"/>
    <pc:docChg chg="undo custSel modSld">
      <pc:chgData name="Bareswilt, Noelle (colemaj6)" userId="daf115f9-39d2-4d0b-b5eb-c6816cc03659" providerId="ADAL" clId="{0D3DD715-D377-459C-9E28-1CBB60004871}" dt="2023-10-29T14:28:28.980" v="1299" actId="26606"/>
      <pc:docMkLst>
        <pc:docMk/>
      </pc:docMkLst>
      <pc:sldChg chg="addSp delSp modSp mod setBg addAnim delAnim modAnim setClrOvrMap">
        <pc:chgData name="Bareswilt, Noelle (colemaj6)" userId="daf115f9-39d2-4d0b-b5eb-c6816cc03659" providerId="ADAL" clId="{0D3DD715-D377-459C-9E28-1CBB60004871}" dt="2023-10-29T13:58:44.166" v="1055" actId="962"/>
        <pc:sldMkLst>
          <pc:docMk/>
          <pc:sldMk cId="995842889" sldId="256"/>
        </pc:sldMkLst>
        <pc:spChg chg="mod">
          <ac:chgData name="Bareswilt, Noelle (colemaj6)" userId="daf115f9-39d2-4d0b-b5eb-c6816cc03659" providerId="ADAL" clId="{0D3DD715-D377-459C-9E28-1CBB60004871}" dt="2023-10-29T13:41:57.531" v="7" actId="26606"/>
          <ac:spMkLst>
            <pc:docMk/>
            <pc:sldMk cId="995842889" sldId="256"/>
            <ac:spMk id="2" creationId="{93D5F582-7340-B341-9FFD-55285031E66D}"/>
          </ac:spMkLst>
        </pc:spChg>
        <pc:spChg chg="mod">
          <ac:chgData name="Bareswilt, Noelle (colemaj6)" userId="daf115f9-39d2-4d0b-b5eb-c6816cc03659" providerId="ADAL" clId="{0D3DD715-D377-459C-9E28-1CBB60004871}" dt="2023-10-29T13:41:57.531" v="7" actId="26606"/>
          <ac:spMkLst>
            <pc:docMk/>
            <pc:sldMk cId="995842889" sldId="256"/>
            <ac:spMk id="3" creationId="{0D410E8A-FEC7-A444-9732-EF358209E8ED}"/>
          </ac:spMkLst>
        </pc:spChg>
        <pc:spChg chg="add del">
          <ac:chgData name="Bareswilt, Noelle (colemaj6)" userId="daf115f9-39d2-4d0b-b5eb-c6816cc03659" providerId="ADAL" clId="{0D3DD715-D377-459C-9E28-1CBB60004871}" dt="2023-10-29T13:41:50.440" v="2" actId="26606"/>
          <ac:spMkLst>
            <pc:docMk/>
            <pc:sldMk cId="995842889" sldId="256"/>
            <ac:spMk id="8" creationId="{8C6E698C-8155-4B8B-BDC9-B7299772B509}"/>
          </ac:spMkLst>
        </pc:spChg>
        <pc:spChg chg="add del">
          <ac:chgData name="Bareswilt, Noelle (colemaj6)" userId="daf115f9-39d2-4d0b-b5eb-c6816cc03659" providerId="ADAL" clId="{0D3DD715-D377-459C-9E28-1CBB60004871}" dt="2023-10-29T13:41:57.525" v="6" actId="26606"/>
          <ac:spMkLst>
            <pc:docMk/>
            <pc:sldMk cId="995842889" sldId="256"/>
            <ac:spMk id="9" creationId="{A9286AD2-18A9-4868-A4E3-7A2097A20810}"/>
          </ac:spMkLst>
        </pc:spChg>
        <pc:spChg chg="add del">
          <ac:chgData name="Bareswilt, Noelle (colemaj6)" userId="daf115f9-39d2-4d0b-b5eb-c6816cc03659" providerId="ADAL" clId="{0D3DD715-D377-459C-9E28-1CBB60004871}" dt="2023-10-29T13:41:50.440" v="2" actId="26606"/>
          <ac:spMkLst>
            <pc:docMk/>
            <pc:sldMk cId="995842889" sldId="256"/>
            <ac:spMk id="12" creationId="{A05250E5-90D0-4E41-B9BD-FF661DE54040}"/>
          </ac:spMkLst>
        </pc:spChg>
        <pc:spChg chg="add">
          <ac:chgData name="Bareswilt, Noelle (colemaj6)" userId="daf115f9-39d2-4d0b-b5eb-c6816cc03659" providerId="ADAL" clId="{0D3DD715-D377-459C-9E28-1CBB60004871}" dt="2023-10-29T13:41:57.531" v="7" actId="26606"/>
          <ac:spMkLst>
            <pc:docMk/>
            <pc:sldMk cId="995842889" sldId="256"/>
            <ac:spMk id="13" creationId="{4618AE32-A526-42FC-A854-732740BD38DA}"/>
          </ac:spMkLst>
        </pc:spChg>
        <pc:spChg chg="add">
          <ac:chgData name="Bareswilt, Noelle (colemaj6)" userId="daf115f9-39d2-4d0b-b5eb-c6816cc03659" providerId="ADAL" clId="{0D3DD715-D377-459C-9E28-1CBB60004871}" dt="2023-10-29T13:41:57.531" v="7" actId="26606"/>
          <ac:spMkLst>
            <pc:docMk/>
            <pc:sldMk cId="995842889" sldId="256"/>
            <ac:spMk id="16" creationId="{1C520CBD-F82E-44E4-BDA5-128716AD79C8}"/>
          </ac:spMkLst>
        </pc:spChg>
        <pc:picChg chg="add del">
          <ac:chgData name="Bareswilt, Noelle (colemaj6)" userId="daf115f9-39d2-4d0b-b5eb-c6816cc03659" providerId="ADAL" clId="{0D3DD715-D377-459C-9E28-1CBB60004871}" dt="2023-10-29T13:41:57.525" v="6" actId="26606"/>
          <ac:picMkLst>
            <pc:docMk/>
            <pc:sldMk cId="995842889" sldId="256"/>
            <ac:picMk id="5" creationId="{9734E927-A0E5-BB57-961E-BCE2E424D42D}"/>
          </ac:picMkLst>
        </pc:picChg>
        <pc:picChg chg="add mod">
          <ac:chgData name="Bareswilt, Noelle (colemaj6)" userId="daf115f9-39d2-4d0b-b5eb-c6816cc03659" providerId="ADAL" clId="{0D3DD715-D377-459C-9E28-1CBB60004871}" dt="2023-10-29T13:58:44.166" v="1055" actId="962"/>
          <ac:picMkLst>
            <pc:docMk/>
            <pc:sldMk cId="995842889" sldId="256"/>
            <ac:picMk id="14" creationId="{5C3988C6-05DA-BA2C-CFBA-E678EA73F5DC}"/>
          </ac:picMkLst>
        </pc:picChg>
        <pc:cxnChg chg="add del">
          <ac:chgData name="Bareswilt, Noelle (colemaj6)" userId="daf115f9-39d2-4d0b-b5eb-c6816cc03659" providerId="ADAL" clId="{0D3DD715-D377-459C-9E28-1CBB60004871}" dt="2023-10-29T13:41:50.440" v="2" actId="26606"/>
          <ac:cxnSpMkLst>
            <pc:docMk/>
            <pc:sldMk cId="995842889" sldId="256"/>
            <ac:cxnSpMk id="10" creationId="{09525C9A-1972-4836-BA7A-706C946EF4DA}"/>
          </ac:cxnSpMkLst>
        </pc:cxnChg>
        <pc:cxnChg chg="add del">
          <ac:chgData name="Bareswilt, Noelle (colemaj6)" userId="daf115f9-39d2-4d0b-b5eb-c6816cc03659" providerId="ADAL" clId="{0D3DD715-D377-459C-9E28-1CBB60004871}" dt="2023-10-29T13:41:57.525" v="6" actId="26606"/>
          <ac:cxnSpMkLst>
            <pc:docMk/>
            <pc:sldMk cId="995842889" sldId="256"/>
            <ac:cxnSpMk id="11" creationId="{E7A7CD63-7EC3-44F3-95D0-595C4019FF24}"/>
          </ac:cxnSpMkLst>
        </pc:cxnChg>
        <pc:cxnChg chg="add">
          <ac:chgData name="Bareswilt, Noelle (colemaj6)" userId="daf115f9-39d2-4d0b-b5eb-c6816cc03659" providerId="ADAL" clId="{0D3DD715-D377-459C-9E28-1CBB60004871}" dt="2023-10-29T13:41:57.531" v="7" actId="26606"/>
          <ac:cxnSpMkLst>
            <pc:docMk/>
            <pc:sldMk cId="995842889" sldId="256"/>
            <ac:cxnSpMk id="15" creationId="{77AB95BF-57D0-4E49-9EF2-408B47C8D40D}"/>
          </ac:cxnSpMkLst>
        </pc:cxnChg>
      </pc:sldChg>
      <pc:sldChg chg="addSp modSp mod setBg">
        <pc:chgData name="Bareswilt, Noelle (colemaj6)" userId="daf115f9-39d2-4d0b-b5eb-c6816cc03659" providerId="ADAL" clId="{0D3DD715-D377-459C-9E28-1CBB60004871}" dt="2023-10-29T13:45:02.781" v="71" actId="1076"/>
        <pc:sldMkLst>
          <pc:docMk/>
          <pc:sldMk cId="620695833" sldId="276"/>
        </pc:sldMkLst>
        <pc:spChg chg="mod">
          <ac:chgData name="Bareswilt, Noelle (colemaj6)" userId="daf115f9-39d2-4d0b-b5eb-c6816cc03659" providerId="ADAL" clId="{0D3DD715-D377-459C-9E28-1CBB60004871}" dt="2023-10-29T13:43:25.480" v="30" actId="26606"/>
          <ac:spMkLst>
            <pc:docMk/>
            <pc:sldMk cId="620695833" sldId="276"/>
            <ac:spMk id="2" creationId="{4F8E02B8-6801-67FD-BB93-0036EF7AE510}"/>
          </ac:spMkLst>
        </pc:spChg>
        <pc:spChg chg="mod">
          <ac:chgData name="Bareswilt, Noelle (colemaj6)" userId="daf115f9-39d2-4d0b-b5eb-c6816cc03659" providerId="ADAL" clId="{0D3DD715-D377-459C-9E28-1CBB60004871}" dt="2023-10-29T13:45:02.781" v="71" actId="1076"/>
          <ac:spMkLst>
            <pc:docMk/>
            <pc:sldMk cId="620695833" sldId="276"/>
            <ac:spMk id="7" creationId="{3671E8AC-223C-303B-0A79-71FC87C0BB01}"/>
          </ac:spMkLst>
        </pc:spChg>
        <pc:spChg chg="add">
          <ac:chgData name="Bareswilt, Noelle (colemaj6)" userId="daf115f9-39d2-4d0b-b5eb-c6816cc03659" providerId="ADAL" clId="{0D3DD715-D377-459C-9E28-1CBB60004871}" dt="2023-10-29T13:43:25.480" v="30" actId="26606"/>
          <ac:spMkLst>
            <pc:docMk/>
            <pc:sldMk cId="620695833" sldId="276"/>
            <ac:spMk id="13" creationId="{311973C2-EB8B-452A-A698-4A252FD3AE28}"/>
          </ac:spMkLst>
        </pc:spChg>
        <pc:spChg chg="add">
          <ac:chgData name="Bareswilt, Noelle (colemaj6)" userId="daf115f9-39d2-4d0b-b5eb-c6816cc03659" providerId="ADAL" clId="{0D3DD715-D377-459C-9E28-1CBB60004871}" dt="2023-10-29T13:43:25.480" v="30" actId="26606"/>
          <ac:spMkLst>
            <pc:docMk/>
            <pc:sldMk cId="620695833" sldId="276"/>
            <ac:spMk id="15" creationId="{10162E77-11AD-44A7-84EC-40C59EEFBD2E}"/>
          </ac:spMkLst>
        </pc:spChg>
        <pc:picChg chg="add">
          <ac:chgData name="Bareswilt, Noelle (colemaj6)" userId="daf115f9-39d2-4d0b-b5eb-c6816cc03659" providerId="ADAL" clId="{0D3DD715-D377-459C-9E28-1CBB60004871}" dt="2023-10-29T13:43:25.480" v="30" actId="26606"/>
          <ac:picMkLst>
            <pc:docMk/>
            <pc:sldMk cId="620695833" sldId="276"/>
            <ac:picMk id="9" creationId="{DFC686C5-ADD9-473C-10D2-74C117BAC576}"/>
          </ac:picMkLst>
        </pc:picChg>
        <pc:cxnChg chg="add">
          <ac:chgData name="Bareswilt, Noelle (colemaj6)" userId="daf115f9-39d2-4d0b-b5eb-c6816cc03659" providerId="ADAL" clId="{0D3DD715-D377-459C-9E28-1CBB60004871}" dt="2023-10-29T13:43:25.480" v="30" actId="26606"/>
          <ac:cxnSpMkLst>
            <pc:docMk/>
            <pc:sldMk cId="620695833" sldId="276"/>
            <ac:cxnSpMk id="17" creationId="{5AB158E9-1B40-4CD6-95F0-95CA11DF7B7A}"/>
          </ac:cxnSpMkLst>
        </pc:cxnChg>
      </pc:sldChg>
      <pc:sldChg chg="modSp mod">
        <pc:chgData name="Bareswilt, Noelle (colemaj6)" userId="daf115f9-39d2-4d0b-b5eb-c6816cc03659" providerId="ADAL" clId="{0D3DD715-D377-459C-9E28-1CBB60004871}" dt="2023-10-29T13:46:30.347" v="77" actId="20577"/>
        <pc:sldMkLst>
          <pc:docMk/>
          <pc:sldMk cId="1392615348" sldId="286"/>
        </pc:sldMkLst>
        <pc:spChg chg="mod">
          <ac:chgData name="Bareswilt, Noelle (colemaj6)" userId="daf115f9-39d2-4d0b-b5eb-c6816cc03659" providerId="ADAL" clId="{0D3DD715-D377-459C-9E28-1CBB60004871}" dt="2023-10-29T13:46:30.347" v="77" actId="20577"/>
          <ac:spMkLst>
            <pc:docMk/>
            <pc:sldMk cId="1392615348" sldId="286"/>
            <ac:spMk id="2" creationId="{F3AB620C-49A3-4003-A43C-E65F9A728032}"/>
          </ac:spMkLst>
        </pc:spChg>
      </pc:sldChg>
      <pc:sldChg chg="modSp mod">
        <pc:chgData name="Bareswilt, Noelle (colemaj6)" userId="daf115f9-39d2-4d0b-b5eb-c6816cc03659" providerId="ADAL" clId="{0D3DD715-D377-459C-9E28-1CBB60004871}" dt="2023-10-29T13:46:02.743" v="74" actId="113"/>
        <pc:sldMkLst>
          <pc:docMk/>
          <pc:sldMk cId="1755069795" sldId="288"/>
        </pc:sldMkLst>
        <pc:spChg chg="mod">
          <ac:chgData name="Bareswilt, Noelle (colemaj6)" userId="daf115f9-39d2-4d0b-b5eb-c6816cc03659" providerId="ADAL" clId="{0D3DD715-D377-459C-9E28-1CBB60004871}" dt="2023-10-29T13:46:02.743" v="74" actId="113"/>
          <ac:spMkLst>
            <pc:docMk/>
            <pc:sldMk cId="1755069795" sldId="288"/>
            <ac:spMk id="7" creationId="{3671E8AC-223C-303B-0A79-71FC87C0BB01}"/>
          </ac:spMkLst>
        </pc:spChg>
      </pc:sldChg>
      <pc:sldChg chg="addSp delSp modSp mod">
        <pc:chgData name="Bareswilt, Noelle (colemaj6)" userId="daf115f9-39d2-4d0b-b5eb-c6816cc03659" providerId="ADAL" clId="{0D3DD715-D377-459C-9E28-1CBB60004871}" dt="2023-10-29T13:49:47.871" v="98" actId="1076"/>
        <pc:sldMkLst>
          <pc:docMk/>
          <pc:sldMk cId="1369310932" sldId="295"/>
        </pc:sldMkLst>
        <pc:spChg chg="mod">
          <ac:chgData name="Bareswilt, Noelle (colemaj6)" userId="daf115f9-39d2-4d0b-b5eb-c6816cc03659" providerId="ADAL" clId="{0D3DD715-D377-459C-9E28-1CBB60004871}" dt="2023-10-29T13:49:34.383" v="96" actId="26606"/>
          <ac:spMkLst>
            <pc:docMk/>
            <pc:sldMk cId="1369310932" sldId="295"/>
            <ac:spMk id="2" creationId="{B6ABC6A7-E7D3-43D9-9B02-65973A4FDC36}"/>
          </ac:spMkLst>
        </pc:spChg>
        <pc:spChg chg="add del">
          <ac:chgData name="Bareswilt, Noelle (colemaj6)" userId="daf115f9-39d2-4d0b-b5eb-c6816cc03659" providerId="ADAL" clId="{0D3DD715-D377-459C-9E28-1CBB60004871}" dt="2023-10-29T13:49:34.383" v="96" actId="26606"/>
          <ac:spMkLst>
            <pc:docMk/>
            <pc:sldMk cId="1369310932" sldId="295"/>
            <ac:spMk id="1037" creationId="{4E4490D0-3672-446A-AC12-B4830333BDDD}"/>
          </ac:spMkLst>
        </pc:spChg>
        <pc:spChg chg="add del">
          <ac:chgData name="Bareswilt, Noelle (colemaj6)" userId="daf115f9-39d2-4d0b-b5eb-c6816cc03659" providerId="ADAL" clId="{0D3DD715-D377-459C-9E28-1CBB60004871}" dt="2023-10-29T13:49:34.383" v="96" actId="26606"/>
          <ac:spMkLst>
            <pc:docMk/>
            <pc:sldMk cId="1369310932" sldId="295"/>
            <ac:spMk id="1038" creationId="{39CB82C2-DF65-4EC1-8280-F201D50F570B}"/>
          </ac:spMkLst>
        </pc:spChg>
        <pc:spChg chg="add del">
          <ac:chgData name="Bareswilt, Noelle (colemaj6)" userId="daf115f9-39d2-4d0b-b5eb-c6816cc03659" providerId="ADAL" clId="{0D3DD715-D377-459C-9E28-1CBB60004871}" dt="2023-10-29T13:49:34.383" v="96" actId="26606"/>
          <ac:spMkLst>
            <pc:docMk/>
            <pc:sldMk cId="1369310932" sldId="295"/>
            <ac:spMk id="1041" creationId="{AE220058-3FCE-496E-ADF2-D8A6961F39F6}"/>
          </ac:spMkLst>
        </pc:spChg>
        <pc:spChg chg="add del">
          <ac:chgData name="Bareswilt, Noelle (colemaj6)" userId="daf115f9-39d2-4d0b-b5eb-c6816cc03659" providerId="ADAL" clId="{0D3DD715-D377-459C-9E28-1CBB60004871}" dt="2023-10-29T13:49:34.383" v="96" actId="26606"/>
          <ac:spMkLst>
            <pc:docMk/>
            <pc:sldMk cId="1369310932" sldId="295"/>
            <ac:spMk id="1045" creationId="{3E9C5090-7D25-41E3-A6D3-CCAEE505E785}"/>
          </ac:spMkLst>
        </pc:spChg>
        <pc:spChg chg="add del">
          <ac:chgData name="Bareswilt, Noelle (colemaj6)" userId="daf115f9-39d2-4d0b-b5eb-c6816cc03659" providerId="ADAL" clId="{0D3DD715-D377-459C-9E28-1CBB60004871}" dt="2023-10-29T13:49:34.383" v="96" actId="26606"/>
          <ac:spMkLst>
            <pc:docMk/>
            <pc:sldMk cId="1369310932" sldId="295"/>
            <ac:spMk id="1047" creationId="{11BF8809-0DAC-41E5-A212-ACB4A01BE95B}"/>
          </ac:spMkLst>
        </pc:spChg>
        <pc:spChg chg="add del">
          <ac:chgData name="Bareswilt, Noelle (colemaj6)" userId="daf115f9-39d2-4d0b-b5eb-c6816cc03659" providerId="ADAL" clId="{0D3DD715-D377-459C-9E28-1CBB60004871}" dt="2023-10-29T13:49:34.383" v="96" actId="26606"/>
          <ac:spMkLst>
            <pc:docMk/>
            <pc:sldMk cId="1369310932" sldId="295"/>
            <ac:spMk id="1049" creationId="{25C8D2C1-DA83-420D-9635-D52CE066B5DA}"/>
          </ac:spMkLst>
        </pc:spChg>
        <pc:spChg chg="add del">
          <ac:chgData name="Bareswilt, Noelle (colemaj6)" userId="daf115f9-39d2-4d0b-b5eb-c6816cc03659" providerId="ADAL" clId="{0D3DD715-D377-459C-9E28-1CBB60004871}" dt="2023-10-29T13:49:34.383" v="96" actId="26606"/>
          <ac:spMkLst>
            <pc:docMk/>
            <pc:sldMk cId="1369310932" sldId="295"/>
            <ac:spMk id="1055" creationId="{434F74C9-6A0B-409E-AD1C-45B58BE91BB8}"/>
          </ac:spMkLst>
        </pc:spChg>
        <pc:spChg chg="add del">
          <ac:chgData name="Bareswilt, Noelle (colemaj6)" userId="daf115f9-39d2-4d0b-b5eb-c6816cc03659" providerId="ADAL" clId="{0D3DD715-D377-459C-9E28-1CBB60004871}" dt="2023-10-29T13:49:34.383" v="96" actId="26606"/>
          <ac:spMkLst>
            <pc:docMk/>
            <pc:sldMk cId="1369310932" sldId="295"/>
            <ac:spMk id="1058" creationId="{F452A527-3631-41ED-858D-3777A7D1496A}"/>
          </ac:spMkLst>
        </pc:spChg>
        <pc:spChg chg="add del">
          <ac:chgData name="Bareswilt, Noelle (colemaj6)" userId="daf115f9-39d2-4d0b-b5eb-c6816cc03659" providerId="ADAL" clId="{0D3DD715-D377-459C-9E28-1CBB60004871}" dt="2023-10-29T13:49:33.890" v="95" actId="26606"/>
          <ac:spMkLst>
            <pc:docMk/>
            <pc:sldMk cId="1369310932" sldId="295"/>
            <ac:spMk id="1065" creationId="{25C8D2C1-DA83-420D-9635-D52CE066B5DA}"/>
          </ac:spMkLst>
        </pc:spChg>
        <pc:spChg chg="add del">
          <ac:chgData name="Bareswilt, Noelle (colemaj6)" userId="daf115f9-39d2-4d0b-b5eb-c6816cc03659" providerId="ADAL" clId="{0D3DD715-D377-459C-9E28-1CBB60004871}" dt="2023-10-29T13:49:33.890" v="95" actId="26606"/>
          <ac:spMkLst>
            <pc:docMk/>
            <pc:sldMk cId="1369310932" sldId="295"/>
            <ac:spMk id="1067" creationId="{434F74C9-6A0B-409E-AD1C-45B58BE91BB8}"/>
          </ac:spMkLst>
        </pc:spChg>
        <pc:spChg chg="add del">
          <ac:chgData name="Bareswilt, Noelle (colemaj6)" userId="daf115f9-39d2-4d0b-b5eb-c6816cc03659" providerId="ADAL" clId="{0D3DD715-D377-459C-9E28-1CBB60004871}" dt="2023-10-29T13:49:33.890" v="95" actId="26606"/>
          <ac:spMkLst>
            <pc:docMk/>
            <pc:sldMk cId="1369310932" sldId="295"/>
            <ac:spMk id="1071" creationId="{A9286AD2-18A9-4868-A4E3-7A2097A20810}"/>
          </ac:spMkLst>
        </pc:spChg>
        <pc:spChg chg="add del">
          <ac:chgData name="Bareswilt, Noelle (colemaj6)" userId="daf115f9-39d2-4d0b-b5eb-c6816cc03659" providerId="ADAL" clId="{0D3DD715-D377-459C-9E28-1CBB60004871}" dt="2023-10-29T13:49:33.890" v="95" actId="26606"/>
          <ac:spMkLst>
            <pc:docMk/>
            <pc:sldMk cId="1369310932" sldId="295"/>
            <ac:spMk id="1075" creationId="{1AB8ECB2-FB64-476F-A62F-36D68C8C7C60}"/>
          </ac:spMkLst>
        </pc:spChg>
        <pc:spChg chg="add del">
          <ac:chgData name="Bareswilt, Noelle (colemaj6)" userId="daf115f9-39d2-4d0b-b5eb-c6816cc03659" providerId="ADAL" clId="{0D3DD715-D377-459C-9E28-1CBB60004871}" dt="2023-10-29T13:49:33.890" v="95" actId="26606"/>
          <ac:spMkLst>
            <pc:docMk/>
            <pc:sldMk cId="1369310932" sldId="295"/>
            <ac:spMk id="1077" creationId="{289CEAD5-ED2F-4675-9E4C-80B8A0E8A0A1}"/>
          </ac:spMkLst>
        </pc:spChg>
        <pc:picChg chg="mod">
          <ac:chgData name="Bareswilt, Noelle (colemaj6)" userId="daf115f9-39d2-4d0b-b5eb-c6816cc03659" providerId="ADAL" clId="{0D3DD715-D377-459C-9E28-1CBB60004871}" dt="2023-10-29T13:49:47.871" v="98" actId="1076"/>
          <ac:picMkLst>
            <pc:docMk/>
            <pc:sldMk cId="1369310932" sldId="295"/>
            <ac:picMk id="1026" creationId="{8B439A14-EA79-8684-84F1-C295F4A543E0}"/>
          </ac:picMkLst>
        </pc:picChg>
        <pc:cxnChg chg="add del">
          <ac:chgData name="Bareswilt, Noelle (colemaj6)" userId="daf115f9-39d2-4d0b-b5eb-c6816cc03659" providerId="ADAL" clId="{0D3DD715-D377-459C-9E28-1CBB60004871}" dt="2023-10-29T13:49:34.383" v="96" actId="26606"/>
          <ac:cxnSpMkLst>
            <pc:docMk/>
            <pc:sldMk cId="1369310932" sldId="295"/>
            <ac:cxnSpMk id="1039" creationId="{7E1D4427-852B-4B37-8E76-0E9F1810BA2A}"/>
          </ac:cxnSpMkLst>
        </pc:cxnChg>
        <pc:cxnChg chg="add del">
          <ac:chgData name="Bareswilt, Noelle (colemaj6)" userId="daf115f9-39d2-4d0b-b5eb-c6816cc03659" providerId="ADAL" clId="{0D3DD715-D377-459C-9E28-1CBB60004871}" dt="2023-10-29T13:49:34.383" v="96" actId="26606"/>
          <ac:cxnSpMkLst>
            <pc:docMk/>
            <pc:sldMk cId="1369310932" sldId="295"/>
            <ac:cxnSpMk id="1043" creationId="{E193F809-7E50-4AAD-8E26-878207931CB5}"/>
          </ac:cxnSpMkLst>
        </pc:cxnChg>
        <pc:cxnChg chg="add del">
          <ac:chgData name="Bareswilt, Noelle (colemaj6)" userId="daf115f9-39d2-4d0b-b5eb-c6816cc03659" providerId="ADAL" clId="{0D3DD715-D377-459C-9E28-1CBB60004871}" dt="2023-10-29T13:49:34.383" v="96" actId="26606"/>
          <ac:cxnSpMkLst>
            <pc:docMk/>
            <pc:sldMk cId="1369310932" sldId="295"/>
            <ac:cxnSpMk id="1056" creationId="{F5486A9D-1265-4B57-91E6-68E666B978BC}"/>
          </ac:cxnSpMkLst>
        </pc:cxnChg>
        <pc:cxnChg chg="add del">
          <ac:chgData name="Bareswilt, Noelle (colemaj6)" userId="daf115f9-39d2-4d0b-b5eb-c6816cc03659" providerId="ADAL" clId="{0D3DD715-D377-459C-9E28-1CBB60004871}" dt="2023-10-29T13:49:34.383" v="96" actId="26606"/>
          <ac:cxnSpMkLst>
            <pc:docMk/>
            <pc:sldMk cId="1369310932" sldId="295"/>
            <ac:cxnSpMk id="1060" creationId="{D28A9C89-B313-458F-9C85-515930A51A93}"/>
          </ac:cxnSpMkLst>
        </pc:cxnChg>
        <pc:cxnChg chg="add del">
          <ac:chgData name="Bareswilt, Noelle (colemaj6)" userId="daf115f9-39d2-4d0b-b5eb-c6816cc03659" providerId="ADAL" clId="{0D3DD715-D377-459C-9E28-1CBB60004871}" dt="2023-10-29T13:49:33.890" v="95" actId="26606"/>
          <ac:cxnSpMkLst>
            <pc:docMk/>
            <pc:sldMk cId="1369310932" sldId="295"/>
            <ac:cxnSpMk id="1069" creationId="{F5486A9D-1265-4B57-91E6-68E666B978BC}"/>
          </ac:cxnSpMkLst>
        </pc:cxnChg>
        <pc:cxnChg chg="add del">
          <ac:chgData name="Bareswilt, Noelle (colemaj6)" userId="daf115f9-39d2-4d0b-b5eb-c6816cc03659" providerId="ADAL" clId="{0D3DD715-D377-459C-9E28-1CBB60004871}" dt="2023-10-29T13:49:33.890" v="95" actId="26606"/>
          <ac:cxnSpMkLst>
            <pc:docMk/>
            <pc:sldMk cId="1369310932" sldId="295"/>
            <ac:cxnSpMk id="1073" creationId="{E7A7CD63-7EC3-44F3-95D0-595C4019FF24}"/>
          </ac:cxnSpMkLst>
        </pc:cxnChg>
      </pc:sldChg>
      <pc:sldChg chg="modSp mod">
        <pc:chgData name="Bareswilt, Noelle (colemaj6)" userId="daf115f9-39d2-4d0b-b5eb-c6816cc03659" providerId="ADAL" clId="{0D3DD715-D377-459C-9E28-1CBB60004871}" dt="2023-10-29T13:46:14.421" v="75" actId="1076"/>
        <pc:sldMkLst>
          <pc:docMk/>
          <pc:sldMk cId="3563486640" sldId="481"/>
        </pc:sldMkLst>
        <pc:spChg chg="mod">
          <ac:chgData name="Bareswilt, Noelle (colemaj6)" userId="daf115f9-39d2-4d0b-b5eb-c6816cc03659" providerId="ADAL" clId="{0D3DD715-D377-459C-9E28-1CBB60004871}" dt="2023-10-29T13:46:14.421" v="75" actId="1076"/>
          <ac:spMkLst>
            <pc:docMk/>
            <pc:sldMk cId="3563486640" sldId="481"/>
            <ac:spMk id="2" creationId="{EFF4A657-0CE6-4480-B9CD-4F33EE9AA17D}"/>
          </ac:spMkLst>
        </pc:spChg>
      </pc:sldChg>
      <pc:sldChg chg="addSp delSp modSp mod setBg">
        <pc:chgData name="Bareswilt, Noelle (colemaj6)" userId="daf115f9-39d2-4d0b-b5eb-c6816cc03659" providerId="ADAL" clId="{0D3DD715-D377-459C-9E28-1CBB60004871}" dt="2023-10-29T13:56:53.674" v="542" actId="962"/>
        <pc:sldMkLst>
          <pc:docMk/>
          <pc:sldMk cId="2549345226" sldId="484"/>
        </pc:sldMkLst>
        <pc:spChg chg="mod">
          <ac:chgData name="Bareswilt, Noelle (colemaj6)" userId="daf115f9-39d2-4d0b-b5eb-c6816cc03659" providerId="ADAL" clId="{0D3DD715-D377-459C-9E28-1CBB60004871}" dt="2023-10-29T13:43:04.848" v="24" actId="26606"/>
          <ac:spMkLst>
            <pc:docMk/>
            <pc:sldMk cId="2549345226" sldId="484"/>
            <ac:spMk id="2" creationId="{3FAFAF2C-4DC8-4705-B35E-965C28DAED56}"/>
          </ac:spMkLst>
        </pc:spChg>
        <pc:spChg chg="add del">
          <ac:chgData name="Bareswilt, Noelle (colemaj6)" userId="daf115f9-39d2-4d0b-b5eb-c6816cc03659" providerId="ADAL" clId="{0D3DD715-D377-459C-9E28-1CBB60004871}" dt="2023-10-29T13:43:14.197" v="29" actId="26606"/>
          <ac:spMkLst>
            <pc:docMk/>
            <pc:sldMk cId="2549345226" sldId="484"/>
            <ac:spMk id="3" creationId="{26E4159B-7C79-47A7-B531-C63140D71DBE}"/>
          </ac:spMkLst>
        </pc:spChg>
        <pc:graphicFrameChg chg="add del">
          <ac:chgData name="Bareswilt, Noelle (colemaj6)" userId="daf115f9-39d2-4d0b-b5eb-c6816cc03659" providerId="ADAL" clId="{0D3DD715-D377-459C-9E28-1CBB60004871}" dt="2023-10-29T13:42:57.764" v="22" actId="26606"/>
          <ac:graphicFrameMkLst>
            <pc:docMk/>
            <pc:sldMk cId="2549345226" sldId="484"/>
            <ac:graphicFrameMk id="5" creationId="{98FCB02E-77B8-2E94-780B-2DFA6411F23E}"/>
          </ac:graphicFrameMkLst>
        </pc:graphicFrameChg>
        <pc:graphicFrameChg chg="add del">
          <ac:chgData name="Bareswilt, Noelle (colemaj6)" userId="daf115f9-39d2-4d0b-b5eb-c6816cc03659" providerId="ADAL" clId="{0D3DD715-D377-459C-9E28-1CBB60004871}" dt="2023-10-29T13:43:04.848" v="24" actId="26606"/>
          <ac:graphicFrameMkLst>
            <pc:docMk/>
            <pc:sldMk cId="2549345226" sldId="484"/>
            <ac:graphicFrameMk id="7" creationId="{6B791DEE-4907-516D-6161-14DA4B671DC8}"/>
          </ac:graphicFrameMkLst>
        </pc:graphicFrameChg>
        <pc:graphicFrameChg chg="add del">
          <ac:chgData name="Bareswilt, Noelle (colemaj6)" userId="daf115f9-39d2-4d0b-b5eb-c6816cc03659" providerId="ADAL" clId="{0D3DD715-D377-459C-9E28-1CBB60004871}" dt="2023-10-29T13:43:11.973" v="26" actId="26606"/>
          <ac:graphicFrameMkLst>
            <pc:docMk/>
            <pc:sldMk cId="2549345226" sldId="484"/>
            <ac:graphicFrameMk id="9" creationId="{FFD14DDF-53FF-CE34-184A-0E340582DF3A}"/>
          </ac:graphicFrameMkLst>
        </pc:graphicFrameChg>
        <pc:graphicFrameChg chg="add del">
          <ac:chgData name="Bareswilt, Noelle (colemaj6)" userId="daf115f9-39d2-4d0b-b5eb-c6816cc03659" providerId="ADAL" clId="{0D3DD715-D377-459C-9E28-1CBB60004871}" dt="2023-10-29T13:43:14.181" v="28" actId="26606"/>
          <ac:graphicFrameMkLst>
            <pc:docMk/>
            <pc:sldMk cId="2549345226" sldId="484"/>
            <ac:graphicFrameMk id="11" creationId="{8CF55FF3-45C6-1ACB-D624-762DEF5D87BE}"/>
          </ac:graphicFrameMkLst>
        </pc:graphicFrameChg>
        <pc:graphicFrameChg chg="add mod">
          <ac:chgData name="Bareswilt, Noelle (colemaj6)" userId="daf115f9-39d2-4d0b-b5eb-c6816cc03659" providerId="ADAL" clId="{0D3DD715-D377-459C-9E28-1CBB60004871}" dt="2023-10-29T13:56:53.674" v="542" actId="962"/>
          <ac:graphicFrameMkLst>
            <pc:docMk/>
            <pc:sldMk cId="2549345226" sldId="484"/>
            <ac:graphicFrameMk id="13" creationId="{FFD14DDF-53FF-CE34-184A-0E340582DF3A}"/>
          </ac:graphicFrameMkLst>
        </pc:graphicFrameChg>
      </pc:sldChg>
      <pc:sldChg chg="addSp delSp modSp mod setBg">
        <pc:chgData name="Bareswilt, Noelle (colemaj6)" userId="daf115f9-39d2-4d0b-b5eb-c6816cc03659" providerId="ADAL" clId="{0D3DD715-D377-459C-9E28-1CBB60004871}" dt="2023-10-29T13:51:04.400" v="106" actId="26606"/>
        <pc:sldMkLst>
          <pc:docMk/>
          <pc:sldMk cId="977076077" sldId="503"/>
        </pc:sldMkLst>
        <pc:spChg chg="mod">
          <ac:chgData name="Bareswilt, Noelle (colemaj6)" userId="daf115f9-39d2-4d0b-b5eb-c6816cc03659" providerId="ADAL" clId="{0D3DD715-D377-459C-9E28-1CBB60004871}" dt="2023-10-29T13:51:04.400" v="106" actId="26606"/>
          <ac:spMkLst>
            <pc:docMk/>
            <pc:sldMk cId="977076077" sldId="503"/>
            <ac:spMk id="2" creationId="{3B291E3A-6D41-025C-28ED-F5F19DA76A38}"/>
          </ac:spMkLst>
        </pc:spChg>
        <pc:spChg chg="mod ord">
          <ac:chgData name="Bareswilt, Noelle (colemaj6)" userId="daf115f9-39d2-4d0b-b5eb-c6816cc03659" providerId="ADAL" clId="{0D3DD715-D377-459C-9E28-1CBB60004871}" dt="2023-10-29T13:51:04.400" v="106" actId="26606"/>
          <ac:spMkLst>
            <pc:docMk/>
            <pc:sldMk cId="977076077" sldId="503"/>
            <ac:spMk id="6" creationId="{BD0E5DCB-D218-C915-6010-A1D1E7B7399D}"/>
          </ac:spMkLst>
        </pc:spChg>
        <pc:spChg chg="add del">
          <ac:chgData name="Bareswilt, Noelle (colemaj6)" userId="daf115f9-39d2-4d0b-b5eb-c6816cc03659" providerId="ADAL" clId="{0D3DD715-D377-459C-9E28-1CBB60004871}" dt="2023-10-29T13:51:04.400" v="106" actId="26606"/>
          <ac:spMkLst>
            <pc:docMk/>
            <pc:sldMk cId="977076077" sldId="503"/>
            <ac:spMk id="9" creationId="{E32D3FD4-6F71-43DF-93B9-87279519C618}"/>
          </ac:spMkLst>
        </pc:spChg>
        <pc:spChg chg="add del">
          <ac:chgData name="Bareswilt, Noelle (colemaj6)" userId="daf115f9-39d2-4d0b-b5eb-c6816cc03659" providerId="ADAL" clId="{0D3DD715-D377-459C-9E28-1CBB60004871}" dt="2023-10-29T13:51:04.400" v="106" actId="26606"/>
          <ac:spMkLst>
            <pc:docMk/>
            <pc:sldMk cId="977076077" sldId="503"/>
            <ac:spMk id="14" creationId="{36F207B4-66C3-4A76-8D54-C2871CF80983}"/>
          </ac:spMkLst>
        </pc:spChg>
        <pc:spChg chg="add">
          <ac:chgData name="Bareswilt, Noelle (colemaj6)" userId="daf115f9-39d2-4d0b-b5eb-c6816cc03659" providerId="ADAL" clId="{0D3DD715-D377-459C-9E28-1CBB60004871}" dt="2023-10-29T13:51:04.400" v="106" actId="26606"/>
          <ac:spMkLst>
            <pc:docMk/>
            <pc:sldMk cId="977076077" sldId="503"/>
            <ac:spMk id="19" creationId="{311973C2-EB8B-452A-A698-4A252FD3AE28}"/>
          </ac:spMkLst>
        </pc:spChg>
        <pc:spChg chg="add">
          <ac:chgData name="Bareswilt, Noelle (colemaj6)" userId="daf115f9-39d2-4d0b-b5eb-c6816cc03659" providerId="ADAL" clId="{0D3DD715-D377-459C-9E28-1CBB60004871}" dt="2023-10-29T13:51:04.400" v="106" actId="26606"/>
          <ac:spMkLst>
            <pc:docMk/>
            <pc:sldMk cId="977076077" sldId="503"/>
            <ac:spMk id="21" creationId="{10162E77-11AD-44A7-84EC-40C59EEFBD2E}"/>
          </ac:spMkLst>
        </pc:spChg>
        <pc:picChg chg="add mod">
          <ac:chgData name="Bareswilt, Noelle (colemaj6)" userId="daf115f9-39d2-4d0b-b5eb-c6816cc03659" providerId="ADAL" clId="{0D3DD715-D377-459C-9E28-1CBB60004871}" dt="2023-10-29T13:51:04.400" v="106" actId="26606"/>
          <ac:picMkLst>
            <pc:docMk/>
            <pc:sldMk cId="977076077" sldId="503"/>
            <ac:picMk id="11" creationId="{3B7F020F-7308-7D8A-E432-4F8D07F8B9F4}"/>
          </ac:picMkLst>
        </pc:picChg>
        <pc:cxnChg chg="add">
          <ac:chgData name="Bareswilt, Noelle (colemaj6)" userId="daf115f9-39d2-4d0b-b5eb-c6816cc03659" providerId="ADAL" clId="{0D3DD715-D377-459C-9E28-1CBB60004871}" dt="2023-10-29T13:51:04.400" v="106" actId="26606"/>
          <ac:cxnSpMkLst>
            <pc:docMk/>
            <pc:sldMk cId="977076077" sldId="503"/>
            <ac:cxnSpMk id="23" creationId="{5AB158E9-1B40-4CD6-95F0-95CA11DF7B7A}"/>
          </ac:cxnSpMkLst>
        </pc:cxnChg>
      </pc:sldChg>
      <pc:sldChg chg="modSp mod">
        <pc:chgData name="Bareswilt, Noelle (colemaj6)" userId="daf115f9-39d2-4d0b-b5eb-c6816cc03659" providerId="ADAL" clId="{0D3DD715-D377-459C-9E28-1CBB60004871}" dt="2023-10-29T13:51:46.013" v="120" actId="20577"/>
        <pc:sldMkLst>
          <pc:docMk/>
          <pc:sldMk cId="4157692314" sldId="504"/>
        </pc:sldMkLst>
        <pc:spChg chg="mod">
          <ac:chgData name="Bareswilt, Noelle (colemaj6)" userId="daf115f9-39d2-4d0b-b5eb-c6816cc03659" providerId="ADAL" clId="{0D3DD715-D377-459C-9E28-1CBB60004871}" dt="2023-10-29T13:51:46.013" v="120" actId="20577"/>
          <ac:spMkLst>
            <pc:docMk/>
            <pc:sldMk cId="4157692314" sldId="504"/>
            <ac:spMk id="3" creationId="{35B808D8-489D-C538-A757-AF0BF37B256C}"/>
          </ac:spMkLst>
        </pc:spChg>
      </pc:sldChg>
      <pc:sldChg chg="addSp delSp modSp mod setBg">
        <pc:chgData name="Bareswilt, Noelle (colemaj6)" userId="daf115f9-39d2-4d0b-b5eb-c6816cc03659" providerId="ADAL" clId="{0D3DD715-D377-459C-9E28-1CBB60004871}" dt="2023-10-29T13:57:45.573" v="812" actId="962"/>
        <pc:sldMkLst>
          <pc:docMk/>
          <pc:sldMk cId="165408813" sldId="506"/>
        </pc:sldMkLst>
        <pc:spChg chg="mod">
          <ac:chgData name="Bareswilt, Noelle (colemaj6)" userId="daf115f9-39d2-4d0b-b5eb-c6816cc03659" providerId="ADAL" clId="{0D3DD715-D377-459C-9E28-1CBB60004871}" dt="2023-10-29T13:48:36.516" v="88" actId="255"/>
          <ac:spMkLst>
            <pc:docMk/>
            <pc:sldMk cId="165408813" sldId="506"/>
            <ac:spMk id="2" creationId="{F3AB620C-49A3-4003-A43C-E65F9A728032}"/>
          </ac:spMkLst>
        </pc:spChg>
        <pc:spChg chg="del">
          <ac:chgData name="Bareswilt, Noelle (colemaj6)" userId="daf115f9-39d2-4d0b-b5eb-c6816cc03659" providerId="ADAL" clId="{0D3DD715-D377-459C-9E28-1CBB60004871}" dt="2023-10-29T13:46:57.715" v="79" actId="26606"/>
          <ac:spMkLst>
            <pc:docMk/>
            <pc:sldMk cId="165408813" sldId="506"/>
            <ac:spMk id="3" creationId="{51A011BD-571F-45C6-9B90-5C5D3FF53B87}"/>
          </ac:spMkLst>
        </pc:spChg>
        <pc:spChg chg="add">
          <ac:chgData name="Bareswilt, Noelle (colemaj6)" userId="daf115f9-39d2-4d0b-b5eb-c6816cc03659" providerId="ADAL" clId="{0D3DD715-D377-459C-9E28-1CBB60004871}" dt="2023-10-29T13:46:57.715" v="79" actId="26606"/>
          <ac:spMkLst>
            <pc:docMk/>
            <pc:sldMk cId="165408813" sldId="506"/>
            <ac:spMk id="9" creationId="{FB5993E2-C02B-4335-ABA5-D8EC465551E3}"/>
          </ac:spMkLst>
        </pc:spChg>
        <pc:spChg chg="add">
          <ac:chgData name="Bareswilt, Noelle (colemaj6)" userId="daf115f9-39d2-4d0b-b5eb-c6816cc03659" providerId="ADAL" clId="{0D3DD715-D377-459C-9E28-1CBB60004871}" dt="2023-10-29T13:46:57.715" v="79" actId="26606"/>
          <ac:spMkLst>
            <pc:docMk/>
            <pc:sldMk cId="165408813" sldId="506"/>
            <ac:spMk id="11" creationId="{C0B801A2-5622-4BE8-9AD2-C337A2CD0022}"/>
          </ac:spMkLst>
        </pc:spChg>
        <pc:spChg chg="add">
          <ac:chgData name="Bareswilt, Noelle (colemaj6)" userId="daf115f9-39d2-4d0b-b5eb-c6816cc03659" providerId="ADAL" clId="{0D3DD715-D377-459C-9E28-1CBB60004871}" dt="2023-10-29T13:46:57.715" v="79" actId="26606"/>
          <ac:spMkLst>
            <pc:docMk/>
            <pc:sldMk cId="165408813" sldId="506"/>
            <ac:spMk id="13" creationId="{B7AF614F-5BC3-4086-99F5-B87C5847A071}"/>
          </ac:spMkLst>
        </pc:spChg>
        <pc:graphicFrameChg chg="add mod">
          <ac:chgData name="Bareswilt, Noelle (colemaj6)" userId="daf115f9-39d2-4d0b-b5eb-c6816cc03659" providerId="ADAL" clId="{0D3DD715-D377-459C-9E28-1CBB60004871}" dt="2023-10-29T13:57:45.573" v="812" actId="962"/>
          <ac:graphicFrameMkLst>
            <pc:docMk/>
            <pc:sldMk cId="165408813" sldId="506"/>
            <ac:graphicFrameMk id="5" creationId="{DA318259-740E-5355-223A-B1C6092EDC4B}"/>
          </ac:graphicFrameMkLst>
        </pc:graphicFrameChg>
      </pc:sldChg>
      <pc:sldChg chg="addSp delSp modSp mod">
        <pc:chgData name="Bareswilt, Noelle (colemaj6)" userId="daf115f9-39d2-4d0b-b5eb-c6816cc03659" providerId="ADAL" clId="{0D3DD715-D377-459C-9E28-1CBB60004871}" dt="2023-10-29T13:44:27.978" v="34" actId="113"/>
        <pc:sldMkLst>
          <pc:docMk/>
          <pc:sldMk cId="1759870035" sldId="509"/>
        </pc:sldMkLst>
        <pc:spChg chg="mod">
          <ac:chgData name="Bareswilt, Noelle (colemaj6)" userId="daf115f9-39d2-4d0b-b5eb-c6816cc03659" providerId="ADAL" clId="{0D3DD715-D377-459C-9E28-1CBB60004871}" dt="2023-10-29T13:44:27.978" v="34" actId="113"/>
          <ac:spMkLst>
            <pc:docMk/>
            <pc:sldMk cId="1759870035" sldId="509"/>
            <ac:spMk id="2" creationId="{0D334362-3131-4523-860C-C091F03B531F}"/>
          </ac:spMkLst>
        </pc:spChg>
        <pc:spChg chg="mod ord">
          <ac:chgData name="Bareswilt, Noelle (colemaj6)" userId="daf115f9-39d2-4d0b-b5eb-c6816cc03659" providerId="ADAL" clId="{0D3DD715-D377-459C-9E28-1CBB60004871}" dt="2023-10-29T13:42:43.081" v="20" actId="26606"/>
          <ac:spMkLst>
            <pc:docMk/>
            <pc:sldMk cId="1759870035" sldId="509"/>
            <ac:spMk id="3" creationId="{DFD41CD0-2F6A-435C-B426-76C1F1016BA2}"/>
          </ac:spMkLst>
        </pc:spChg>
        <pc:spChg chg="add del">
          <ac:chgData name="Bareswilt, Noelle (colemaj6)" userId="daf115f9-39d2-4d0b-b5eb-c6816cc03659" providerId="ADAL" clId="{0D3DD715-D377-459C-9E28-1CBB60004871}" dt="2023-10-29T13:42:43.081" v="20" actId="26606"/>
          <ac:spMkLst>
            <pc:docMk/>
            <pc:sldMk cId="1759870035" sldId="509"/>
            <ac:spMk id="1037" creationId="{990D0034-F768-41E7-85D4-F38C4DE85770}"/>
          </ac:spMkLst>
        </pc:spChg>
        <pc:spChg chg="add del">
          <ac:chgData name="Bareswilt, Noelle (colemaj6)" userId="daf115f9-39d2-4d0b-b5eb-c6816cc03659" providerId="ADAL" clId="{0D3DD715-D377-459C-9E28-1CBB60004871}" dt="2023-10-29T13:42:30.245" v="13" actId="26606"/>
          <ac:spMkLst>
            <pc:docMk/>
            <pc:sldMk cId="1759870035" sldId="509"/>
            <ac:spMk id="1043" creationId="{990D0034-F768-41E7-85D4-F38C4DE85770}"/>
          </ac:spMkLst>
        </pc:spChg>
        <pc:spChg chg="add del">
          <ac:chgData name="Bareswilt, Noelle (colemaj6)" userId="daf115f9-39d2-4d0b-b5eb-c6816cc03659" providerId="ADAL" clId="{0D3DD715-D377-459C-9E28-1CBB60004871}" dt="2023-10-29T13:42:32.130" v="15" actId="26606"/>
          <ac:spMkLst>
            <pc:docMk/>
            <pc:sldMk cId="1759870035" sldId="509"/>
            <ac:spMk id="1047" creationId="{B598D875-841B-47A7-B4C8-237DBCE2FBC7}"/>
          </ac:spMkLst>
        </pc:spChg>
        <pc:spChg chg="add del">
          <ac:chgData name="Bareswilt, Noelle (colemaj6)" userId="daf115f9-39d2-4d0b-b5eb-c6816cc03659" providerId="ADAL" clId="{0D3DD715-D377-459C-9E28-1CBB60004871}" dt="2023-10-29T13:42:32.130" v="15" actId="26606"/>
          <ac:spMkLst>
            <pc:docMk/>
            <pc:sldMk cId="1759870035" sldId="509"/>
            <ac:spMk id="1049" creationId="{154480E5-678B-478F-9170-46502C5FB3E3}"/>
          </ac:spMkLst>
        </pc:spChg>
        <pc:spChg chg="add del">
          <ac:chgData name="Bareswilt, Noelle (colemaj6)" userId="daf115f9-39d2-4d0b-b5eb-c6816cc03659" providerId="ADAL" clId="{0D3DD715-D377-459C-9E28-1CBB60004871}" dt="2023-10-29T13:42:34.411" v="17" actId="26606"/>
          <ac:spMkLst>
            <pc:docMk/>
            <pc:sldMk cId="1759870035" sldId="509"/>
            <ac:spMk id="1051" creationId="{990D0034-F768-41E7-85D4-F38C4DE85770}"/>
          </ac:spMkLst>
        </pc:spChg>
        <pc:spChg chg="add del">
          <ac:chgData name="Bareswilt, Noelle (colemaj6)" userId="daf115f9-39d2-4d0b-b5eb-c6816cc03659" providerId="ADAL" clId="{0D3DD715-D377-459C-9E28-1CBB60004871}" dt="2023-10-29T13:42:43.075" v="19" actId="26606"/>
          <ac:spMkLst>
            <pc:docMk/>
            <pc:sldMk cId="1759870035" sldId="509"/>
            <ac:spMk id="1054" creationId="{990D0034-F768-41E7-85D4-F38C4DE85770}"/>
          </ac:spMkLst>
        </pc:spChg>
        <pc:spChg chg="add del">
          <ac:chgData name="Bareswilt, Noelle (colemaj6)" userId="daf115f9-39d2-4d0b-b5eb-c6816cc03659" providerId="ADAL" clId="{0D3DD715-D377-459C-9E28-1CBB60004871}" dt="2023-10-29T13:42:43.075" v="19" actId="26606"/>
          <ac:spMkLst>
            <pc:docMk/>
            <pc:sldMk cId="1759870035" sldId="509"/>
            <ac:spMk id="1055" creationId="{C4F7E42D-8B5A-4FC8-81CD-9E60171F7FA8}"/>
          </ac:spMkLst>
        </pc:spChg>
        <pc:spChg chg="add del">
          <ac:chgData name="Bareswilt, Noelle (colemaj6)" userId="daf115f9-39d2-4d0b-b5eb-c6816cc03659" providerId="ADAL" clId="{0D3DD715-D377-459C-9E28-1CBB60004871}" dt="2023-10-29T13:42:43.075" v="19" actId="26606"/>
          <ac:spMkLst>
            <pc:docMk/>
            <pc:sldMk cId="1759870035" sldId="509"/>
            <ac:spMk id="1056" creationId="{8C04651D-B9F4-4935-A02D-364153FBDF54}"/>
          </ac:spMkLst>
        </pc:spChg>
        <pc:spChg chg="add">
          <ac:chgData name="Bareswilt, Noelle (colemaj6)" userId="daf115f9-39d2-4d0b-b5eb-c6816cc03659" providerId="ADAL" clId="{0D3DD715-D377-459C-9E28-1CBB60004871}" dt="2023-10-29T13:42:43.081" v="20" actId="26606"/>
          <ac:spMkLst>
            <pc:docMk/>
            <pc:sldMk cId="1759870035" sldId="509"/>
            <ac:spMk id="1058" creationId="{284B70D5-875B-433D-BDBD-1522A85D6C1D}"/>
          </ac:spMkLst>
        </pc:spChg>
        <pc:spChg chg="add">
          <ac:chgData name="Bareswilt, Noelle (colemaj6)" userId="daf115f9-39d2-4d0b-b5eb-c6816cc03659" providerId="ADAL" clId="{0D3DD715-D377-459C-9E28-1CBB60004871}" dt="2023-10-29T13:42:43.081" v="20" actId="26606"/>
          <ac:spMkLst>
            <pc:docMk/>
            <pc:sldMk cId="1759870035" sldId="509"/>
            <ac:spMk id="1060" creationId="{1E299956-A9E7-4FC1-A0B1-D590CA9730E8}"/>
          </ac:spMkLst>
        </pc:spChg>
        <pc:spChg chg="add">
          <ac:chgData name="Bareswilt, Noelle (colemaj6)" userId="daf115f9-39d2-4d0b-b5eb-c6816cc03659" providerId="ADAL" clId="{0D3DD715-D377-459C-9E28-1CBB60004871}" dt="2023-10-29T13:42:43.081" v="20" actId="26606"/>
          <ac:spMkLst>
            <pc:docMk/>
            <pc:sldMk cId="1759870035" sldId="509"/>
            <ac:spMk id="1061" creationId="{17FC539C-B783-4B03-9F9E-D13430F3F64F}"/>
          </ac:spMkLst>
        </pc:spChg>
        <pc:picChg chg="mod ord">
          <ac:chgData name="Bareswilt, Noelle (colemaj6)" userId="daf115f9-39d2-4d0b-b5eb-c6816cc03659" providerId="ADAL" clId="{0D3DD715-D377-459C-9E28-1CBB60004871}" dt="2023-10-29T13:42:43.081" v="20" actId="26606"/>
          <ac:picMkLst>
            <pc:docMk/>
            <pc:sldMk cId="1759870035" sldId="509"/>
            <ac:picMk id="1026" creationId="{E211B9FB-CADA-465F-9E3F-3F83EDD34671}"/>
          </ac:picMkLst>
        </pc:picChg>
        <pc:cxnChg chg="add del">
          <ac:chgData name="Bareswilt, Noelle (colemaj6)" userId="daf115f9-39d2-4d0b-b5eb-c6816cc03659" providerId="ADAL" clId="{0D3DD715-D377-459C-9E28-1CBB60004871}" dt="2023-10-29T13:42:43.081" v="20" actId="26606"/>
          <ac:cxnSpMkLst>
            <pc:docMk/>
            <pc:sldMk cId="1759870035" sldId="509"/>
            <ac:cxnSpMk id="1038" creationId="{5A0A5CF6-407C-4691-8122-49DF69D0020D}"/>
          </ac:cxnSpMkLst>
        </pc:cxnChg>
        <pc:cxnChg chg="add del">
          <ac:chgData name="Bareswilt, Noelle (colemaj6)" userId="daf115f9-39d2-4d0b-b5eb-c6816cc03659" providerId="ADAL" clId="{0D3DD715-D377-459C-9E28-1CBB60004871}" dt="2023-10-29T13:42:30.245" v="13" actId="26606"/>
          <ac:cxnSpMkLst>
            <pc:docMk/>
            <pc:sldMk cId="1759870035" sldId="509"/>
            <ac:cxnSpMk id="1045" creationId="{5A0A5CF6-407C-4691-8122-49DF69D0020D}"/>
          </ac:cxnSpMkLst>
        </pc:cxnChg>
        <pc:cxnChg chg="add del">
          <ac:chgData name="Bareswilt, Noelle (colemaj6)" userId="daf115f9-39d2-4d0b-b5eb-c6816cc03659" providerId="ADAL" clId="{0D3DD715-D377-459C-9E28-1CBB60004871}" dt="2023-10-29T13:42:32.130" v="15" actId="26606"/>
          <ac:cxnSpMkLst>
            <pc:docMk/>
            <pc:sldMk cId="1759870035" sldId="509"/>
            <ac:cxnSpMk id="1048" creationId="{E9F7CBA9-9D9B-479F-AAB5-BF785971CD85}"/>
          </ac:cxnSpMkLst>
        </pc:cxnChg>
        <pc:cxnChg chg="add del">
          <ac:chgData name="Bareswilt, Noelle (colemaj6)" userId="daf115f9-39d2-4d0b-b5eb-c6816cc03659" providerId="ADAL" clId="{0D3DD715-D377-459C-9E28-1CBB60004871}" dt="2023-10-29T13:42:34.411" v="17" actId="26606"/>
          <ac:cxnSpMkLst>
            <pc:docMk/>
            <pc:sldMk cId="1759870035" sldId="509"/>
            <ac:cxnSpMk id="1052" creationId="{5A0A5CF6-407C-4691-8122-49DF69D0020D}"/>
          </ac:cxnSpMkLst>
        </pc:cxnChg>
        <pc:cxnChg chg="add">
          <ac:chgData name="Bareswilt, Noelle (colemaj6)" userId="daf115f9-39d2-4d0b-b5eb-c6816cc03659" providerId="ADAL" clId="{0D3DD715-D377-459C-9E28-1CBB60004871}" dt="2023-10-29T13:42:43.081" v="20" actId="26606"/>
          <ac:cxnSpMkLst>
            <pc:docMk/>
            <pc:sldMk cId="1759870035" sldId="509"/>
            <ac:cxnSpMk id="1059" creationId="{C947DF4A-614C-4B4C-8B80-E5B9D8E8CFED}"/>
          </ac:cxnSpMkLst>
        </pc:cxnChg>
      </pc:sldChg>
      <pc:sldChg chg="addSp delSp modSp mod">
        <pc:chgData name="Bareswilt, Noelle (colemaj6)" userId="daf115f9-39d2-4d0b-b5eb-c6816cc03659" providerId="ADAL" clId="{0D3DD715-D377-459C-9E28-1CBB60004871}" dt="2023-10-29T13:45:20.384" v="72" actId="26606"/>
        <pc:sldMkLst>
          <pc:docMk/>
          <pc:sldMk cId="2547953372" sldId="511"/>
        </pc:sldMkLst>
        <pc:spChg chg="mod">
          <ac:chgData name="Bareswilt, Noelle (colemaj6)" userId="daf115f9-39d2-4d0b-b5eb-c6816cc03659" providerId="ADAL" clId="{0D3DD715-D377-459C-9E28-1CBB60004871}" dt="2023-10-29T13:45:20.384" v="72" actId="26606"/>
          <ac:spMkLst>
            <pc:docMk/>
            <pc:sldMk cId="2547953372" sldId="511"/>
            <ac:spMk id="2" creationId="{8F9E72F8-CBBF-4017-DA12-86A4AAEFFDE9}"/>
          </ac:spMkLst>
        </pc:spChg>
        <pc:spChg chg="mod">
          <ac:chgData name="Bareswilt, Noelle (colemaj6)" userId="daf115f9-39d2-4d0b-b5eb-c6816cc03659" providerId="ADAL" clId="{0D3DD715-D377-459C-9E28-1CBB60004871}" dt="2023-10-29T13:45:20.384" v="72" actId="26606"/>
          <ac:spMkLst>
            <pc:docMk/>
            <pc:sldMk cId="2547953372" sldId="511"/>
            <ac:spMk id="2054" creationId="{395F3308-012B-992A-535C-D38E0F9A6DF6}"/>
          </ac:spMkLst>
        </pc:spChg>
        <pc:spChg chg="del">
          <ac:chgData name="Bareswilt, Noelle (colemaj6)" userId="daf115f9-39d2-4d0b-b5eb-c6816cc03659" providerId="ADAL" clId="{0D3DD715-D377-459C-9E28-1CBB60004871}" dt="2023-10-29T13:45:20.384" v="72" actId="26606"/>
          <ac:spMkLst>
            <pc:docMk/>
            <pc:sldMk cId="2547953372" sldId="511"/>
            <ac:spMk id="2076" creationId="{52ABB703-2B0E-4C3B-B4A2-F3973548E561}"/>
          </ac:spMkLst>
        </pc:spChg>
        <pc:spChg chg="del">
          <ac:chgData name="Bareswilt, Noelle (colemaj6)" userId="daf115f9-39d2-4d0b-b5eb-c6816cc03659" providerId="ADAL" clId="{0D3DD715-D377-459C-9E28-1CBB60004871}" dt="2023-10-29T13:45:20.384" v="72" actId="26606"/>
          <ac:spMkLst>
            <pc:docMk/>
            <pc:sldMk cId="2547953372" sldId="511"/>
            <ac:spMk id="2078" creationId="{E95DA498-D9A2-4DA9-B9DA-B3776E08CF7E}"/>
          </ac:spMkLst>
        </pc:spChg>
        <pc:spChg chg="del">
          <ac:chgData name="Bareswilt, Noelle (colemaj6)" userId="daf115f9-39d2-4d0b-b5eb-c6816cc03659" providerId="ADAL" clId="{0D3DD715-D377-459C-9E28-1CBB60004871}" dt="2023-10-29T13:45:20.384" v="72" actId="26606"/>
          <ac:spMkLst>
            <pc:docMk/>
            <pc:sldMk cId="2547953372" sldId="511"/>
            <ac:spMk id="2079" creationId="{82A73093-4B9D-420D-B17E-52293703A1D4}"/>
          </ac:spMkLst>
        </pc:spChg>
        <pc:spChg chg="add">
          <ac:chgData name="Bareswilt, Noelle (colemaj6)" userId="daf115f9-39d2-4d0b-b5eb-c6816cc03659" providerId="ADAL" clId="{0D3DD715-D377-459C-9E28-1CBB60004871}" dt="2023-10-29T13:45:20.384" v="72" actId="26606"/>
          <ac:spMkLst>
            <pc:docMk/>
            <pc:sldMk cId="2547953372" sldId="511"/>
            <ac:spMk id="2084" creationId="{284B70D5-875B-433D-BDBD-1522A85D6C1D}"/>
          </ac:spMkLst>
        </pc:spChg>
        <pc:spChg chg="add">
          <ac:chgData name="Bareswilt, Noelle (colemaj6)" userId="daf115f9-39d2-4d0b-b5eb-c6816cc03659" providerId="ADAL" clId="{0D3DD715-D377-459C-9E28-1CBB60004871}" dt="2023-10-29T13:45:20.384" v="72" actId="26606"/>
          <ac:spMkLst>
            <pc:docMk/>
            <pc:sldMk cId="2547953372" sldId="511"/>
            <ac:spMk id="2088" creationId="{1E299956-A9E7-4FC1-A0B1-D590CA9730E8}"/>
          </ac:spMkLst>
        </pc:spChg>
        <pc:spChg chg="add">
          <ac:chgData name="Bareswilt, Noelle (colemaj6)" userId="daf115f9-39d2-4d0b-b5eb-c6816cc03659" providerId="ADAL" clId="{0D3DD715-D377-459C-9E28-1CBB60004871}" dt="2023-10-29T13:45:20.384" v="72" actId="26606"/>
          <ac:spMkLst>
            <pc:docMk/>
            <pc:sldMk cId="2547953372" sldId="511"/>
            <ac:spMk id="2090" creationId="{17FC539C-B783-4B03-9F9E-D13430F3F64F}"/>
          </ac:spMkLst>
        </pc:spChg>
        <pc:picChg chg="mod">
          <ac:chgData name="Bareswilt, Noelle (colemaj6)" userId="daf115f9-39d2-4d0b-b5eb-c6816cc03659" providerId="ADAL" clId="{0D3DD715-D377-459C-9E28-1CBB60004871}" dt="2023-10-29T13:45:20.384" v="72" actId="26606"/>
          <ac:picMkLst>
            <pc:docMk/>
            <pc:sldMk cId="2547953372" sldId="511"/>
            <ac:picMk id="2050" creationId="{86167FBA-8DF3-4606-AE8B-EAAD949275DD}"/>
          </ac:picMkLst>
        </pc:picChg>
        <pc:cxnChg chg="del">
          <ac:chgData name="Bareswilt, Noelle (colemaj6)" userId="daf115f9-39d2-4d0b-b5eb-c6816cc03659" providerId="ADAL" clId="{0D3DD715-D377-459C-9E28-1CBB60004871}" dt="2023-10-29T13:45:20.384" v="72" actId="26606"/>
          <ac:cxnSpMkLst>
            <pc:docMk/>
            <pc:sldMk cId="2547953372" sldId="511"/>
            <ac:cxnSpMk id="2077" creationId="{9C21570E-E159-49A6-9891-FA397B7A92D3}"/>
          </ac:cxnSpMkLst>
        </pc:cxnChg>
        <pc:cxnChg chg="add">
          <ac:chgData name="Bareswilt, Noelle (colemaj6)" userId="daf115f9-39d2-4d0b-b5eb-c6816cc03659" providerId="ADAL" clId="{0D3DD715-D377-459C-9E28-1CBB60004871}" dt="2023-10-29T13:45:20.384" v="72" actId="26606"/>
          <ac:cxnSpMkLst>
            <pc:docMk/>
            <pc:sldMk cId="2547953372" sldId="511"/>
            <ac:cxnSpMk id="2086" creationId="{C947DF4A-614C-4B4C-8B80-E5B9D8E8CFED}"/>
          </ac:cxnSpMkLst>
        </pc:cxnChg>
      </pc:sldChg>
      <pc:sldChg chg="modSp mod">
        <pc:chgData name="Bareswilt, Noelle (colemaj6)" userId="daf115f9-39d2-4d0b-b5eb-c6816cc03659" providerId="ADAL" clId="{0D3DD715-D377-459C-9E28-1CBB60004871}" dt="2023-10-29T13:49:00.864" v="89" actId="20577"/>
        <pc:sldMkLst>
          <pc:docMk/>
          <pc:sldMk cId="2478265402" sldId="513"/>
        </pc:sldMkLst>
        <pc:spChg chg="mod">
          <ac:chgData name="Bareswilt, Noelle (colemaj6)" userId="daf115f9-39d2-4d0b-b5eb-c6816cc03659" providerId="ADAL" clId="{0D3DD715-D377-459C-9E28-1CBB60004871}" dt="2023-10-29T13:49:00.864" v="89" actId="20577"/>
          <ac:spMkLst>
            <pc:docMk/>
            <pc:sldMk cId="2478265402" sldId="513"/>
            <ac:spMk id="3" creationId="{B4CDB37A-4A9A-0F1B-F93E-E70D8779B15D}"/>
          </ac:spMkLst>
        </pc:spChg>
      </pc:sldChg>
      <pc:sldChg chg="modSp mod">
        <pc:chgData name="Bareswilt, Noelle (colemaj6)" userId="daf115f9-39d2-4d0b-b5eb-c6816cc03659" providerId="ADAL" clId="{0D3DD715-D377-459C-9E28-1CBB60004871}" dt="2023-10-29T13:51:20.899" v="107" actId="113"/>
        <pc:sldMkLst>
          <pc:docMk/>
          <pc:sldMk cId="3154230286" sldId="517"/>
        </pc:sldMkLst>
        <pc:spChg chg="mod">
          <ac:chgData name="Bareswilt, Noelle (colemaj6)" userId="daf115f9-39d2-4d0b-b5eb-c6816cc03659" providerId="ADAL" clId="{0D3DD715-D377-459C-9E28-1CBB60004871}" dt="2023-10-29T13:51:20.899" v="107" actId="113"/>
          <ac:spMkLst>
            <pc:docMk/>
            <pc:sldMk cId="3154230286" sldId="517"/>
            <ac:spMk id="2" creationId="{43B52C31-7666-443B-35D4-BF322E88376F}"/>
          </ac:spMkLst>
        </pc:spChg>
      </pc:sldChg>
      <pc:sldChg chg="addSp delSp modSp mod setBg">
        <pc:chgData name="Bareswilt, Noelle (colemaj6)" userId="daf115f9-39d2-4d0b-b5eb-c6816cc03659" providerId="ADAL" clId="{0D3DD715-D377-459C-9E28-1CBB60004871}" dt="2023-10-29T14:28:28.980" v="1299" actId="26606"/>
        <pc:sldMkLst>
          <pc:docMk/>
          <pc:sldMk cId="768743861" sldId="518"/>
        </pc:sldMkLst>
        <pc:spChg chg="mod">
          <ac:chgData name="Bareswilt, Noelle (colemaj6)" userId="daf115f9-39d2-4d0b-b5eb-c6816cc03659" providerId="ADAL" clId="{0D3DD715-D377-459C-9E28-1CBB60004871}" dt="2023-10-29T14:28:28.980" v="1299" actId="26606"/>
          <ac:spMkLst>
            <pc:docMk/>
            <pc:sldMk cId="768743861" sldId="518"/>
            <ac:spMk id="2" creationId="{8A33B060-4C5A-CACE-105A-262A1C16FB60}"/>
          </ac:spMkLst>
        </pc:spChg>
        <pc:spChg chg="add del mod">
          <ac:chgData name="Bareswilt, Noelle (colemaj6)" userId="daf115f9-39d2-4d0b-b5eb-c6816cc03659" providerId="ADAL" clId="{0D3DD715-D377-459C-9E28-1CBB60004871}" dt="2023-10-29T14:28:28.980" v="1299" actId="26606"/>
          <ac:spMkLst>
            <pc:docMk/>
            <pc:sldMk cId="768743861" sldId="518"/>
            <ac:spMk id="3" creationId="{5051FD69-ED6A-8E77-9591-36D5109C18B5}"/>
          </ac:spMkLst>
        </pc:spChg>
        <pc:spChg chg="add del">
          <ac:chgData name="Bareswilt, Noelle (colemaj6)" userId="daf115f9-39d2-4d0b-b5eb-c6816cc03659" providerId="ADAL" clId="{0D3DD715-D377-459C-9E28-1CBB60004871}" dt="2023-10-29T14:28:28.974" v="1298" actId="26606"/>
          <ac:spMkLst>
            <pc:docMk/>
            <pc:sldMk cId="768743861" sldId="518"/>
            <ac:spMk id="6" creationId="{E32D3FD4-6F71-43DF-93B9-87279519C618}"/>
          </ac:spMkLst>
        </pc:spChg>
        <pc:spChg chg="add del">
          <ac:chgData name="Bareswilt, Noelle (colemaj6)" userId="daf115f9-39d2-4d0b-b5eb-c6816cc03659" providerId="ADAL" clId="{0D3DD715-D377-459C-9E28-1CBB60004871}" dt="2023-10-29T14:28:28.974" v="1298" actId="26606"/>
          <ac:spMkLst>
            <pc:docMk/>
            <pc:sldMk cId="768743861" sldId="518"/>
            <ac:spMk id="7" creationId="{36F207B4-66C3-4A76-8D54-C2871CF80983}"/>
          </ac:spMkLst>
        </pc:spChg>
        <pc:spChg chg="add del">
          <ac:chgData name="Bareswilt, Noelle (colemaj6)" userId="daf115f9-39d2-4d0b-b5eb-c6816cc03659" providerId="ADAL" clId="{0D3DD715-D377-459C-9E28-1CBB60004871}" dt="2023-10-29T13:48:15.997" v="82" actId="26606"/>
          <ac:spMkLst>
            <pc:docMk/>
            <pc:sldMk cId="768743861" sldId="518"/>
            <ac:spMk id="9" creationId="{990D0034-F768-41E7-85D4-F38C4DE85770}"/>
          </ac:spMkLst>
        </pc:spChg>
        <pc:spChg chg="add">
          <ac:chgData name="Bareswilt, Noelle (colemaj6)" userId="daf115f9-39d2-4d0b-b5eb-c6816cc03659" providerId="ADAL" clId="{0D3DD715-D377-459C-9E28-1CBB60004871}" dt="2023-10-29T14:28:28.980" v="1299" actId="26606"/>
          <ac:spMkLst>
            <pc:docMk/>
            <pc:sldMk cId="768743861" sldId="518"/>
            <ac:spMk id="10" creationId="{311973C2-EB8B-452A-A698-4A252FD3AE28}"/>
          </ac:spMkLst>
        </pc:spChg>
        <pc:spChg chg="add del">
          <ac:chgData name="Bareswilt, Noelle (colemaj6)" userId="daf115f9-39d2-4d0b-b5eb-c6816cc03659" providerId="ADAL" clId="{0D3DD715-D377-459C-9E28-1CBB60004871}" dt="2023-10-29T13:48:15.997" v="82" actId="26606"/>
          <ac:spMkLst>
            <pc:docMk/>
            <pc:sldMk cId="768743861" sldId="518"/>
            <ac:spMk id="11" creationId="{C4F7E42D-8B5A-4FC8-81CD-9E60171F7FA8}"/>
          </ac:spMkLst>
        </pc:spChg>
        <pc:spChg chg="add">
          <ac:chgData name="Bareswilt, Noelle (colemaj6)" userId="daf115f9-39d2-4d0b-b5eb-c6816cc03659" providerId="ADAL" clId="{0D3DD715-D377-459C-9E28-1CBB60004871}" dt="2023-10-29T14:28:28.980" v="1299" actId="26606"/>
          <ac:spMkLst>
            <pc:docMk/>
            <pc:sldMk cId="768743861" sldId="518"/>
            <ac:spMk id="12" creationId="{10162E77-11AD-44A7-84EC-40C59EEFBD2E}"/>
          </ac:spMkLst>
        </pc:spChg>
        <pc:spChg chg="add del">
          <ac:chgData name="Bareswilt, Noelle (colemaj6)" userId="daf115f9-39d2-4d0b-b5eb-c6816cc03659" providerId="ADAL" clId="{0D3DD715-D377-459C-9E28-1CBB60004871}" dt="2023-10-29T13:48:15.997" v="82" actId="26606"/>
          <ac:spMkLst>
            <pc:docMk/>
            <pc:sldMk cId="768743861" sldId="518"/>
            <ac:spMk id="13" creationId="{8C04651D-B9F4-4935-A02D-364153FBDF54}"/>
          </ac:spMkLst>
        </pc:spChg>
        <pc:spChg chg="add del">
          <ac:chgData name="Bareswilt, Noelle (colemaj6)" userId="daf115f9-39d2-4d0b-b5eb-c6816cc03659" providerId="ADAL" clId="{0D3DD715-D377-459C-9E28-1CBB60004871}" dt="2023-10-29T13:48:23.652" v="84" actId="26606"/>
          <ac:spMkLst>
            <pc:docMk/>
            <pc:sldMk cId="768743861" sldId="518"/>
            <ac:spMk id="15" creationId="{FB5993E2-C02B-4335-ABA5-D8EC465551E3}"/>
          </ac:spMkLst>
        </pc:spChg>
        <pc:spChg chg="add del">
          <ac:chgData name="Bareswilt, Noelle (colemaj6)" userId="daf115f9-39d2-4d0b-b5eb-c6816cc03659" providerId="ADAL" clId="{0D3DD715-D377-459C-9E28-1CBB60004871}" dt="2023-10-29T13:48:23.652" v="84" actId="26606"/>
          <ac:spMkLst>
            <pc:docMk/>
            <pc:sldMk cId="768743861" sldId="518"/>
            <ac:spMk id="16" creationId="{C0B801A2-5622-4BE8-9AD2-C337A2CD0022}"/>
          </ac:spMkLst>
        </pc:spChg>
        <pc:spChg chg="add del">
          <ac:chgData name="Bareswilt, Noelle (colemaj6)" userId="daf115f9-39d2-4d0b-b5eb-c6816cc03659" providerId="ADAL" clId="{0D3DD715-D377-459C-9E28-1CBB60004871}" dt="2023-10-29T13:48:23.652" v="84" actId="26606"/>
          <ac:spMkLst>
            <pc:docMk/>
            <pc:sldMk cId="768743861" sldId="518"/>
            <ac:spMk id="17" creationId="{B7AF614F-5BC3-4086-99F5-B87C5847A071}"/>
          </ac:spMkLst>
        </pc:spChg>
        <pc:graphicFrameChg chg="add del">
          <ac:chgData name="Bareswilt, Noelle (colemaj6)" userId="daf115f9-39d2-4d0b-b5eb-c6816cc03659" providerId="ADAL" clId="{0D3DD715-D377-459C-9E28-1CBB60004871}" dt="2023-10-29T13:48:23.652" v="84" actId="26606"/>
          <ac:graphicFrameMkLst>
            <pc:docMk/>
            <pc:sldMk cId="768743861" sldId="518"/>
            <ac:graphicFrameMk id="18" creationId="{8CA9F143-1FB9-8B54-EFA1-03B64C45EB6A}"/>
          </ac:graphicFrameMkLst>
        </pc:graphicFrameChg>
        <pc:graphicFrameChg chg="add del">
          <ac:chgData name="Bareswilt, Noelle (colemaj6)" userId="daf115f9-39d2-4d0b-b5eb-c6816cc03659" providerId="ADAL" clId="{0D3DD715-D377-459C-9E28-1CBB60004871}" dt="2023-10-29T13:48:30.501" v="86" actId="26606"/>
          <ac:graphicFrameMkLst>
            <pc:docMk/>
            <pc:sldMk cId="768743861" sldId="518"/>
            <ac:graphicFrameMk id="20" creationId="{F741342A-F258-E842-EEE2-DBA11266F5F2}"/>
          </ac:graphicFrameMkLst>
        </pc:graphicFrameChg>
        <pc:picChg chg="add del">
          <ac:chgData name="Bareswilt, Noelle (colemaj6)" userId="daf115f9-39d2-4d0b-b5eb-c6816cc03659" providerId="ADAL" clId="{0D3DD715-D377-459C-9E28-1CBB60004871}" dt="2023-10-29T13:48:15.997" v="82" actId="26606"/>
          <ac:picMkLst>
            <pc:docMk/>
            <pc:sldMk cId="768743861" sldId="518"/>
            <ac:picMk id="5" creationId="{846149A7-EDF9-1F07-31CE-9565682B2907}"/>
          </ac:picMkLst>
        </pc:picChg>
        <pc:picChg chg="add del">
          <ac:chgData name="Bareswilt, Noelle (colemaj6)" userId="daf115f9-39d2-4d0b-b5eb-c6816cc03659" providerId="ADAL" clId="{0D3DD715-D377-459C-9E28-1CBB60004871}" dt="2023-10-29T14:28:28.974" v="1298" actId="26606"/>
          <ac:picMkLst>
            <pc:docMk/>
            <pc:sldMk cId="768743861" sldId="518"/>
            <ac:picMk id="8" creationId="{1977D501-46DF-8E82-A6CE-F88385FAB527}"/>
          </ac:picMkLst>
        </pc:picChg>
        <pc:picChg chg="add">
          <ac:chgData name="Bareswilt, Noelle (colemaj6)" userId="daf115f9-39d2-4d0b-b5eb-c6816cc03659" providerId="ADAL" clId="{0D3DD715-D377-459C-9E28-1CBB60004871}" dt="2023-10-29T14:28:28.980" v="1299" actId="26606"/>
          <ac:picMkLst>
            <pc:docMk/>
            <pc:sldMk cId="768743861" sldId="518"/>
            <ac:picMk id="14" creationId="{5BEC5C5D-D9E6-7F69-80F1-42C47A5D9430}"/>
          </ac:picMkLst>
        </pc:picChg>
        <pc:cxnChg chg="add">
          <ac:chgData name="Bareswilt, Noelle (colemaj6)" userId="daf115f9-39d2-4d0b-b5eb-c6816cc03659" providerId="ADAL" clId="{0D3DD715-D377-459C-9E28-1CBB60004871}" dt="2023-10-29T14:28:28.980" v="1299" actId="26606"/>
          <ac:cxnSpMkLst>
            <pc:docMk/>
            <pc:sldMk cId="768743861" sldId="518"/>
            <ac:cxnSpMk id="19" creationId="{5AB158E9-1B40-4CD6-95F0-95CA11DF7B7A}"/>
          </ac:cxnSpMkLst>
        </pc:cxnChg>
      </pc:sldChg>
      <pc:sldChg chg="addSp delSp modSp mod setBg">
        <pc:chgData name="Bareswilt, Noelle (colemaj6)" userId="daf115f9-39d2-4d0b-b5eb-c6816cc03659" providerId="ADAL" clId="{0D3DD715-D377-459C-9E28-1CBB60004871}" dt="2023-10-29T13:58:24.241" v="1054" actId="962"/>
        <pc:sldMkLst>
          <pc:docMk/>
          <pc:sldMk cId="1717842859" sldId="521"/>
        </pc:sldMkLst>
        <pc:spChg chg="mod">
          <ac:chgData name="Bareswilt, Noelle (colemaj6)" userId="daf115f9-39d2-4d0b-b5eb-c6816cc03659" providerId="ADAL" clId="{0D3DD715-D377-459C-9E28-1CBB60004871}" dt="2023-10-29T13:52:48.517" v="129" actId="26606"/>
          <ac:spMkLst>
            <pc:docMk/>
            <pc:sldMk cId="1717842859" sldId="521"/>
            <ac:spMk id="2" creationId="{9FB396C8-3D41-4577-D226-C1918AB22C12}"/>
          </ac:spMkLst>
        </pc:spChg>
        <pc:spChg chg="add del mod">
          <ac:chgData name="Bareswilt, Noelle (colemaj6)" userId="daf115f9-39d2-4d0b-b5eb-c6816cc03659" providerId="ADAL" clId="{0D3DD715-D377-459C-9E28-1CBB60004871}" dt="2023-10-29T13:52:48.533" v="130" actId="26606"/>
          <ac:spMkLst>
            <pc:docMk/>
            <pc:sldMk cId="1717842859" sldId="521"/>
            <ac:spMk id="3" creationId="{3037F7E1-74DA-335F-22BA-0F7950C67F8B}"/>
          </ac:spMkLst>
        </pc:spChg>
        <pc:spChg chg="add del">
          <ac:chgData name="Bareswilt, Noelle (colemaj6)" userId="daf115f9-39d2-4d0b-b5eb-c6816cc03659" providerId="ADAL" clId="{0D3DD715-D377-459C-9E28-1CBB60004871}" dt="2023-10-29T13:52:38.699" v="123" actId="26606"/>
          <ac:spMkLst>
            <pc:docMk/>
            <pc:sldMk cId="1717842859" sldId="521"/>
            <ac:spMk id="9" creationId="{FB5993E2-C02B-4335-ABA5-D8EC465551E3}"/>
          </ac:spMkLst>
        </pc:spChg>
        <pc:spChg chg="add del">
          <ac:chgData name="Bareswilt, Noelle (colemaj6)" userId="daf115f9-39d2-4d0b-b5eb-c6816cc03659" providerId="ADAL" clId="{0D3DD715-D377-459C-9E28-1CBB60004871}" dt="2023-10-29T13:52:38.699" v="123" actId="26606"/>
          <ac:spMkLst>
            <pc:docMk/>
            <pc:sldMk cId="1717842859" sldId="521"/>
            <ac:spMk id="11" creationId="{C0B801A2-5622-4BE8-9AD2-C337A2CD0022}"/>
          </ac:spMkLst>
        </pc:spChg>
        <pc:spChg chg="add del">
          <ac:chgData name="Bareswilt, Noelle (colemaj6)" userId="daf115f9-39d2-4d0b-b5eb-c6816cc03659" providerId="ADAL" clId="{0D3DD715-D377-459C-9E28-1CBB60004871}" dt="2023-10-29T13:52:38.699" v="123" actId="26606"/>
          <ac:spMkLst>
            <pc:docMk/>
            <pc:sldMk cId="1717842859" sldId="521"/>
            <ac:spMk id="13" creationId="{B7AF614F-5BC3-4086-99F5-B87C5847A071}"/>
          </ac:spMkLst>
        </pc:spChg>
        <pc:spChg chg="add del">
          <ac:chgData name="Bareswilt, Noelle (colemaj6)" userId="daf115f9-39d2-4d0b-b5eb-c6816cc03659" providerId="ADAL" clId="{0D3DD715-D377-459C-9E28-1CBB60004871}" dt="2023-10-29T13:52:40.361" v="125" actId="26606"/>
          <ac:spMkLst>
            <pc:docMk/>
            <pc:sldMk cId="1717842859" sldId="521"/>
            <ac:spMk id="15" creationId="{FB5993E2-C02B-4335-ABA5-D8EC465551E3}"/>
          </ac:spMkLst>
        </pc:spChg>
        <pc:spChg chg="add del">
          <ac:chgData name="Bareswilt, Noelle (colemaj6)" userId="daf115f9-39d2-4d0b-b5eb-c6816cc03659" providerId="ADAL" clId="{0D3DD715-D377-459C-9E28-1CBB60004871}" dt="2023-10-29T13:52:40.361" v="125" actId="26606"/>
          <ac:spMkLst>
            <pc:docMk/>
            <pc:sldMk cId="1717842859" sldId="521"/>
            <ac:spMk id="16" creationId="{C0B801A2-5622-4BE8-9AD2-C337A2CD0022}"/>
          </ac:spMkLst>
        </pc:spChg>
        <pc:spChg chg="add del">
          <ac:chgData name="Bareswilt, Noelle (colemaj6)" userId="daf115f9-39d2-4d0b-b5eb-c6816cc03659" providerId="ADAL" clId="{0D3DD715-D377-459C-9E28-1CBB60004871}" dt="2023-10-29T13:52:40.361" v="125" actId="26606"/>
          <ac:spMkLst>
            <pc:docMk/>
            <pc:sldMk cId="1717842859" sldId="521"/>
            <ac:spMk id="17" creationId="{B7AF614F-5BC3-4086-99F5-B87C5847A071}"/>
          </ac:spMkLst>
        </pc:spChg>
        <pc:spChg chg="add del">
          <ac:chgData name="Bareswilt, Noelle (colemaj6)" userId="daf115f9-39d2-4d0b-b5eb-c6816cc03659" providerId="ADAL" clId="{0D3DD715-D377-459C-9E28-1CBB60004871}" dt="2023-10-29T13:52:41.134" v="127" actId="26606"/>
          <ac:spMkLst>
            <pc:docMk/>
            <pc:sldMk cId="1717842859" sldId="521"/>
            <ac:spMk id="20" creationId="{FB5993E2-C02B-4335-ABA5-D8EC465551E3}"/>
          </ac:spMkLst>
        </pc:spChg>
        <pc:spChg chg="add del">
          <ac:chgData name="Bareswilt, Noelle (colemaj6)" userId="daf115f9-39d2-4d0b-b5eb-c6816cc03659" providerId="ADAL" clId="{0D3DD715-D377-459C-9E28-1CBB60004871}" dt="2023-10-29T13:52:41.134" v="127" actId="26606"/>
          <ac:spMkLst>
            <pc:docMk/>
            <pc:sldMk cId="1717842859" sldId="521"/>
            <ac:spMk id="21" creationId="{C0B801A2-5622-4BE8-9AD2-C337A2CD0022}"/>
          </ac:spMkLst>
        </pc:spChg>
        <pc:spChg chg="add del">
          <ac:chgData name="Bareswilt, Noelle (colemaj6)" userId="daf115f9-39d2-4d0b-b5eb-c6816cc03659" providerId="ADAL" clId="{0D3DD715-D377-459C-9E28-1CBB60004871}" dt="2023-10-29T13:52:41.134" v="127" actId="26606"/>
          <ac:spMkLst>
            <pc:docMk/>
            <pc:sldMk cId="1717842859" sldId="521"/>
            <ac:spMk id="22" creationId="{B7AF614F-5BC3-4086-99F5-B87C5847A071}"/>
          </ac:spMkLst>
        </pc:spChg>
        <pc:spChg chg="add del">
          <ac:chgData name="Bareswilt, Noelle (colemaj6)" userId="daf115f9-39d2-4d0b-b5eb-c6816cc03659" providerId="ADAL" clId="{0D3DD715-D377-459C-9E28-1CBB60004871}" dt="2023-10-29T13:52:48.517" v="129" actId="26606"/>
          <ac:spMkLst>
            <pc:docMk/>
            <pc:sldMk cId="1717842859" sldId="521"/>
            <ac:spMk id="25" creationId="{FB5993E2-C02B-4335-ABA5-D8EC465551E3}"/>
          </ac:spMkLst>
        </pc:spChg>
        <pc:spChg chg="add del">
          <ac:chgData name="Bareswilt, Noelle (colemaj6)" userId="daf115f9-39d2-4d0b-b5eb-c6816cc03659" providerId="ADAL" clId="{0D3DD715-D377-459C-9E28-1CBB60004871}" dt="2023-10-29T13:52:48.517" v="129" actId="26606"/>
          <ac:spMkLst>
            <pc:docMk/>
            <pc:sldMk cId="1717842859" sldId="521"/>
            <ac:spMk id="26" creationId="{C0B801A2-5622-4BE8-9AD2-C337A2CD0022}"/>
          </ac:spMkLst>
        </pc:spChg>
        <pc:spChg chg="add del">
          <ac:chgData name="Bareswilt, Noelle (colemaj6)" userId="daf115f9-39d2-4d0b-b5eb-c6816cc03659" providerId="ADAL" clId="{0D3DD715-D377-459C-9E28-1CBB60004871}" dt="2023-10-29T13:52:48.517" v="129" actId="26606"/>
          <ac:spMkLst>
            <pc:docMk/>
            <pc:sldMk cId="1717842859" sldId="521"/>
            <ac:spMk id="27" creationId="{B7AF614F-5BC3-4086-99F5-B87C5847A071}"/>
          </ac:spMkLst>
        </pc:spChg>
        <pc:graphicFrameChg chg="add del">
          <ac:chgData name="Bareswilt, Noelle (colemaj6)" userId="daf115f9-39d2-4d0b-b5eb-c6816cc03659" providerId="ADAL" clId="{0D3DD715-D377-459C-9E28-1CBB60004871}" dt="2023-10-29T13:52:38.699" v="123" actId="26606"/>
          <ac:graphicFrameMkLst>
            <pc:docMk/>
            <pc:sldMk cId="1717842859" sldId="521"/>
            <ac:graphicFrameMk id="5" creationId="{131EA488-04C6-F659-5E3E-47811D9975D3}"/>
          </ac:graphicFrameMkLst>
        </pc:graphicFrameChg>
        <pc:graphicFrameChg chg="add del">
          <ac:chgData name="Bareswilt, Noelle (colemaj6)" userId="daf115f9-39d2-4d0b-b5eb-c6816cc03659" providerId="ADAL" clId="{0D3DD715-D377-459C-9E28-1CBB60004871}" dt="2023-10-29T13:52:40.361" v="125" actId="26606"/>
          <ac:graphicFrameMkLst>
            <pc:docMk/>
            <pc:sldMk cId="1717842859" sldId="521"/>
            <ac:graphicFrameMk id="18" creationId="{EBB1F23C-1E29-572F-A385-D55267943734}"/>
          </ac:graphicFrameMkLst>
        </pc:graphicFrameChg>
        <pc:graphicFrameChg chg="add del">
          <ac:chgData name="Bareswilt, Noelle (colemaj6)" userId="daf115f9-39d2-4d0b-b5eb-c6816cc03659" providerId="ADAL" clId="{0D3DD715-D377-459C-9E28-1CBB60004871}" dt="2023-10-29T13:52:41.134" v="127" actId="26606"/>
          <ac:graphicFrameMkLst>
            <pc:docMk/>
            <pc:sldMk cId="1717842859" sldId="521"/>
            <ac:graphicFrameMk id="23" creationId="{131EA488-04C6-F659-5E3E-47811D9975D3}"/>
          </ac:graphicFrameMkLst>
        </pc:graphicFrameChg>
        <pc:graphicFrameChg chg="add del">
          <ac:chgData name="Bareswilt, Noelle (colemaj6)" userId="daf115f9-39d2-4d0b-b5eb-c6816cc03659" providerId="ADAL" clId="{0D3DD715-D377-459C-9E28-1CBB60004871}" dt="2023-10-29T13:52:48.517" v="129" actId="26606"/>
          <ac:graphicFrameMkLst>
            <pc:docMk/>
            <pc:sldMk cId="1717842859" sldId="521"/>
            <ac:graphicFrameMk id="28" creationId="{EBB1F23C-1E29-572F-A385-D55267943734}"/>
          </ac:graphicFrameMkLst>
        </pc:graphicFrameChg>
        <pc:graphicFrameChg chg="add mod">
          <ac:chgData name="Bareswilt, Noelle (colemaj6)" userId="daf115f9-39d2-4d0b-b5eb-c6816cc03659" providerId="ADAL" clId="{0D3DD715-D377-459C-9E28-1CBB60004871}" dt="2023-10-29T13:58:24.241" v="1054" actId="962"/>
          <ac:graphicFrameMkLst>
            <pc:docMk/>
            <pc:sldMk cId="1717842859" sldId="521"/>
            <ac:graphicFrameMk id="30" creationId="{63B3DF00-B051-0C5E-BB3F-415F557AC0C5}"/>
          </ac:graphicFrameMkLst>
        </pc:graphicFrameChg>
      </pc:sldChg>
    </pc:docChg>
  </pc:docChgLst>
  <pc:docChgLst>
    <pc:chgData name="Pettyjohn, Heidi (pettyjhc)" userId="76a8a390-0fb4-4447-b1a1-aa2962c20efe" providerId="ADAL" clId="{42EE7D0B-6FEA-485C-97B6-CFEFCE51FF20}"/>
    <pc:docChg chg="undo custSel addSld delSld modSld sldOrd delMainMaster">
      <pc:chgData name="Pettyjohn, Heidi (pettyjhc)" userId="76a8a390-0fb4-4447-b1a1-aa2962c20efe" providerId="ADAL" clId="{42EE7D0B-6FEA-485C-97B6-CFEFCE51FF20}" dt="2023-10-26T20:42:17.372" v="5597" actId="962"/>
      <pc:docMkLst>
        <pc:docMk/>
      </pc:docMkLst>
      <pc:sldChg chg="modSp mod">
        <pc:chgData name="Pettyjohn, Heidi (pettyjhc)" userId="76a8a390-0fb4-4447-b1a1-aa2962c20efe" providerId="ADAL" clId="{42EE7D0B-6FEA-485C-97B6-CFEFCE51FF20}" dt="2023-10-26T17:40:14.913" v="4175" actId="20577"/>
        <pc:sldMkLst>
          <pc:docMk/>
          <pc:sldMk cId="995842889" sldId="256"/>
        </pc:sldMkLst>
        <pc:spChg chg="mod">
          <ac:chgData name="Pettyjohn, Heidi (pettyjhc)" userId="76a8a390-0fb4-4447-b1a1-aa2962c20efe" providerId="ADAL" clId="{42EE7D0B-6FEA-485C-97B6-CFEFCE51FF20}" dt="2023-10-26T17:40:14.913" v="4175" actId="20577"/>
          <ac:spMkLst>
            <pc:docMk/>
            <pc:sldMk cId="995842889" sldId="256"/>
            <ac:spMk id="2" creationId="{93D5F582-7340-B341-9FFD-55285031E66D}"/>
          </ac:spMkLst>
        </pc:spChg>
      </pc:sldChg>
      <pc:sldChg chg="del">
        <pc:chgData name="Pettyjohn, Heidi (pettyjhc)" userId="76a8a390-0fb4-4447-b1a1-aa2962c20efe" providerId="ADAL" clId="{42EE7D0B-6FEA-485C-97B6-CFEFCE51FF20}" dt="2023-10-26T17:37:18.662" v="4032" actId="47"/>
        <pc:sldMkLst>
          <pc:docMk/>
          <pc:sldMk cId="2640485763" sldId="258"/>
        </pc:sldMkLst>
      </pc:sldChg>
      <pc:sldChg chg="ord">
        <pc:chgData name="Pettyjohn, Heidi (pettyjhc)" userId="76a8a390-0fb4-4447-b1a1-aa2962c20efe" providerId="ADAL" clId="{42EE7D0B-6FEA-485C-97B6-CFEFCE51FF20}" dt="2023-10-26T16:40:31.393" v="230"/>
        <pc:sldMkLst>
          <pc:docMk/>
          <pc:sldMk cId="620695833" sldId="276"/>
        </pc:sldMkLst>
      </pc:sldChg>
      <pc:sldChg chg="del">
        <pc:chgData name="Pettyjohn, Heidi (pettyjhc)" userId="76a8a390-0fb4-4447-b1a1-aa2962c20efe" providerId="ADAL" clId="{42EE7D0B-6FEA-485C-97B6-CFEFCE51FF20}" dt="2023-10-26T17:37:15.415" v="4031" actId="47"/>
        <pc:sldMkLst>
          <pc:docMk/>
          <pc:sldMk cId="4120536321" sldId="282"/>
        </pc:sldMkLst>
      </pc:sldChg>
      <pc:sldChg chg="addSp modSp ord">
        <pc:chgData name="Pettyjohn, Heidi (pettyjhc)" userId="76a8a390-0fb4-4447-b1a1-aa2962c20efe" providerId="ADAL" clId="{42EE7D0B-6FEA-485C-97B6-CFEFCE51FF20}" dt="2023-10-26T20:40:23.099" v="4843" actId="962"/>
        <pc:sldMkLst>
          <pc:docMk/>
          <pc:sldMk cId="1392615348" sldId="286"/>
        </pc:sldMkLst>
        <pc:picChg chg="add mod">
          <ac:chgData name="Pettyjohn, Heidi (pettyjhc)" userId="76a8a390-0fb4-4447-b1a1-aa2962c20efe" providerId="ADAL" clId="{42EE7D0B-6FEA-485C-97B6-CFEFCE51FF20}" dt="2023-10-26T20:40:23.099" v="4843" actId="962"/>
          <ac:picMkLst>
            <pc:docMk/>
            <pc:sldMk cId="1392615348" sldId="286"/>
            <ac:picMk id="4098" creationId="{D8632DF8-60AE-B036-CC7B-0424B0E32825}"/>
          </ac:picMkLst>
        </pc:picChg>
      </pc:sldChg>
      <pc:sldChg chg="del">
        <pc:chgData name="Pettyjohn, Heidi (pettyjhc)" userId="76a8a390-0fb4-4447-b1a1-aa2962c20efe" providerId="ADAL" clId="{42EE7D0B-6FEA-485C-97B6-CFEFCE51FF20}" dt="2023-10-26T17:03:57.403" v="1799" actId="47"/>
        <pc:sldMkLst>
          <pc:docMk/>
          <pc:sldMk cId="3208856633" sldId="289"/>
        </pc:sldMkLst>
      </pc:sldChg>
      <pc:sldChg chg="addSp delSp modSp mod setBg addAnim delAnim">
        <pc:chgData name="Pettyjohn, Heidi (pettyjhc)" userId="76a8a390-0fb4-4447-b1a1-aa2962c20efe" providerId="ADAL" clId="{42EE7D0B-6FEA-485C-97B6-CFEFCE51FF20}" dt="2023-10-26T20:40:59.508" v="4921" actId="962"/>
        <pc:sldMkLst>
          <pc:docMk/>
          <pc:sldMk cId="1369310932" sldId="295"/>
        </pc:sldMkLst>
        <pc:spChg chg="mod">
          <ac:chgData name="Pettyjohn, Heidi (pettyjhc)" userId="76a8a390-0fb4-4447-b1a1-aa2962c20efe" providerId="ADAL" clId="{42EE7D0B-6FEA-485C-97B6-CFEFCE51FF20}" dt="2023-10-26T16:39:26.210" v="226" actId="26606"/>
          <ac:spMkLst>
            <pc:docMk/>
            <pc:sldMk cId="1369310932" sldId="295"/>
            <ac:spMk id="2" creationId="{B6ABC6A7-E7D3-43D9-9B02-65973A4FDC36}"/>
          </ac:spMkLst>
        </pc:spChg>
        <pc:spChg chg="del mod ord">
          <ac:chgData name="Pettyjohn, Heidi (pettyjhc)" userId="76a8a390-0fb4-4447-b1a1-aa2962c20efe" providerId="ADAL" clId="{42EE7D0B-6FEA-485C-97B6-CFEFCE51FF20}" dt="2023-10-26T16:38:53.806" v="217" actId="478"/>
          <ac:spMkLst>
            <pc:docMk/>
            <pc:sldMk cId="1369310932" sldId="295"/>
            <ac:spMk id="3" creationId="{76980D41-844D-4A43-BD04-BA769257495D}"/>
          </ac:spMkLst>
        </pc:spChg>
        <pc:spChg chg="add del">
          <ac:chgData name="Pettyjohn, Heidi (pettyjhc)" userId="76a8a390-0fb4-4447-b1a1-aa2962c20efe" providerId="ADAL" clId="{42EE7D0B-6FEA-485C-97B6-CFEFCE51FF20}" dt="2023-10-26T16:39:26.210" v="226" actId="26606"/>
          <ac:spMkLst>
            <pc:docMk/>
            <pc:sldMk cId="1369310932" sldId="295"/>
            <ac:spMk id="1031" creationId="{311973C2-EB8B-452A-A698-4A252FD3AE28}"/>
          </ac:spMkLst>
        </pc:spChg>
        <pc:spChg chg="add del">
          <ac:chgData name="Pettyjohn, Heidi (pettyjhc)" userId="76a8a390-0fb4-4447-b1a1-aa2962c20efe" providerId="ADAL" clId="{42EE7D0B-6FEA-485C-97B6-CFEFCE51FF20}" dt="2023-10-26T16:39:26.210" v="226" actId="26606"/>
          <ac:spMkLst>
            <pc:docMk/>
            <pc:sldMk cId="1369310932" sldId="295"/>
            <ac:spMk id="1033" creationId="{10162E77-11AD-44A7-84EC-40C59EEFBD2E}"/>
          </ac:spMkLst>
        </pc:spChg>
        <pc:spChg chg="add">
          <ac:chgData name="Pettyjohn, Heidi (pettyjhc)" userId="76a8a390-0fb4-4447-b1a1-aa2962c20efe" providerId="ADAL" clId="{42EE7D0B-6FEA-485C-97B6-CFEFCE51FF20}" dt="2023-10-26T16:39:26.210" v="226" actId="26606"/>
          <ac:spMkLst>
            <pc:docMk/>
            <pc:sldMk cId="1369310932" sldId="295"/>
            <ac:spMk id="1037" creationId="{4E4490D0-3672-446A-AC12-B4830333BDDD}"/>
          </ac:spMkLst>
        </pc:spChg>
        <pc:spChg chg="add">
          <ac:chgData name="Pettyjohn, Heidi (pettyjhc)" userId="76a8a390-0fb4-4447-b1a1-aa2962c20efe" providerId="ADAL" clId="{42EE7D0B-6FEA-485C-97B6-CFEFCE51FF20}" dt="2023-10-26T16:39:26.210" v="226" actId="26606"/>
          <ac:spMkLst>
            <pc:docMk/>
            <pc:sldMk cId="1369310932" sldId="295"/>
            <ac:spMk id="1038" creationId="{39CB82C2-DF65-4EC1-8280-F201D50F570B}"/>
          </ac:spMkLst>
        </pc:spChg>
        <pc:spChg chg="add del">
          <ac:chgData name="Pettyjohn, Heidi (pettyjhc)" userId="76a8a390-0fb4-4447-b1a1-aa2962c20efe" providerId="ADAL" clId="{42EE7D0B-6FEA-485C-97B6-CFEFCE51FF20}" dt="2023-10-26T16:38:58.490" v="220" actId="26606"/>
          <ac:spMkLst>
            <pc:docMk/>
            <pc:sldMk cId="1369310932" sldId="295"/>
            <ac:spMk id="1040" creationId="{25C8D2C1-DA83-420D-9635-D52CE066B5DA}"/>
          </ac:spMkLst>
        </pc:spChg>
        <pc:spChg chg="add">
          <ac:chgData name="Pettyjohn, Heidi (pettyjhc)" userId="76a8a390-0fb4-4447-b1a1-aa2962c20efe" providerId="ADAL" clId="{42EE7D0B-6FEA-485C-97B6-CFEFCE51FF20}" dt="2023-10-26T16:39:26.210" v="226" actId="26606"/>
          <ac:spMkLst>
            <pc:docMk/>
            <pc:sldMk cId="1369310932" sldId="295"/>
            <ac:spMk id="1041" creationId="{AE220058-3FCE-496E-ADF2-D8A6961F39F6}"/>
          </ac:spMkLst>
        </pc:spChg>
        <pc:spChg chg="add del">
          <ac:chgData name="Pettyjohn, Heidi (pettyjhc)" userId="76a8a390-0fb4-4447-b1a1-aa2962c20efe" providerId="ADAL" clId="{42EE7D0B-6FEA-485C-97B6-CFEFCE51FF20}" dt="2023-10-26T16:38:58.490" v="220" actId="26606"/>
          <ac:spMkLst>
            <pc:docMk/>
            <pc:sldMk cId="1369310932" sldId="295"/>
            <ac:spMk id="1042" creationId="{434F74C9-6A0B-409E-AD1C-45B58BE91BB8}"/>
          </ac:spMkLst>
        </pc:spChg>
        <pc:spChg chg="add">
          <ac:chgData name="Pettyjohn, Heidi (pettyjhc)" userId="76a8a390-0fb4-4447-b1a1-aa2962c20efe" providerId="ADAL" clId="{42EE7D0B-6FEA-485C-97B6-CFEFCE51FF20}" dt="2023-10-26T16:39:26.210" v="226" actId="26606"/>
          <ac:spMkLst>
            <pc:docMk/>
            <pc:sldMk cId="1369310932" sldId="295"/>
            <ac:spMk id="1045" creationId="{3E9C5090-7D25-41E3-A6D3-CCAEE505E785}"/>
          </ac:spMkLst>
        </pc:spChg>
        <pc:spChg chg="add del">
          <ac:chgData name="Pettyjohn, Heidi (pettyjhc)" userId="76a8a390-0fb4-4447-b1a1-aa2962c20efe" providerId="ADAL" clId="{42EE7D0B-6FEA-485C-97B6-CFEFCE51FF20}" dt="2023-10-26T16:38:58.490" v="220" actId="26606"/>
          <ac:spMkLst>
            <pc:docMk/>
            <pc:sldMk cId="1369310932" sldId="295"/>
            <ac:spMk id="1046" creationId="{A9286AD2-18A9-4868-A4E3-7A2097A20810}"/>
          </ac:spMkLst>
        </pc:spChg>
        <pc:spChg chg="add">
          <ac:chgData name="Pettyjohn, Heidi (pettyjhc)" userId="76a8a390-0fb4-4447-b1a1-aa2962c20efe" providerId="ADAL" clId="{42EE7D0B-6FEA-485C-97B6-CFEFCE51FF20}" dt="2023-10-26T16:39:26.210" v="226" actId="26606"/>
          <ac:spMkLst>
            <pc:docMk/>
            <pc:sldMk cId="1369310932" sldId="295"/>
            <ac:spMk id="1047" creationId="{11BF8809-0DAC-41E5-A212-ACB4A01BE95B}"/>
          </ac:spMkLst>
        </pc:spChg>
        <pc:spChg chg="add del">
          <ac:chgData name="Pettyjohn, Heidi (pettyjhc)" userId="76a8a390-0fb4-4447-b1a1-aa2962c20efe" providerId="ADAL" clId="{42EE7D0B-6FEA-485C-97B6-CFEFCE51FF20}" dt="2023-10-26T16:39:18.969" v="225" actId="26606"/>
          <ac:spMkLst>
            <pc:docMk/>
            <pc:sldMk cId="1369310932" sldId="295"/>
            <ac:spMk id="1050" creationId="{25C8D2C1-DA83-420D-9635-D52CE066B5DA}"/>
          </ac:spMkLst>
        </pc:spChg>
        <pc:spChg chg="add del">
          <ac:chgData name="Pettyjohn, Heidi (pettyjhc)" userId="76a8a390-0fb4-4447-b1a1-aa2962c20efe" providerId="ADAL" clId="{42EE7D0B-6FEA-485C-97B6-CFEFCE51FF20}" dt="2023-10-26T16:39:18.969" v="225" actId="26606"/>
          <ac:spMkLst>
            <pc:docMk/>
            <pc:sldMk cId="1369310932" sldId="295"/>
            <ac:spMk id="1051" creationId="{434F74C9-6A0B-409E-AD1C-45B58BE91BB8}"/>
          </ac:spMkLst>
        </pc:spChg>
        <pc:spChg chg="add del">
          <ac:chgData name="Pettyjohn, Heidi (pettyjhc)" userId="76a8a390-0fb4-4447-b1a1-aa2962c20efe" providerId="ADAL" clId="{42EE7D0B-6FEA-485C-97B6-CFEFCE51FF20}" dt="2023-10-26T16:39:18.969" v="225" actId="26606"/>
          <ac:spMkLst>
            <pc:docMk/>
            <pc:sldMk cId="1369310932" sldId="295"/>
            <ac:spMk id="1053" creationId="{F452A527-3631-41ED-858D-3777A7D1496A}"/>
          </ac:spMkLst>
        </pc:spChg>
        <pc:picChg chg="add mod">
          <ac:chgData name="Pettyjohn, Heidi (pettyjhc)" userId="76a8a390-0fb4-4447-b1a1-aa2962c20efe" providerId="ADAL" clId="{42EE7D0B-6FEA-485C-97B6-CFEFCE51FF20}" dt="2023-10-26T20:40:59.508" v="4921" actId="962"/>
          <ac:picMkLst>
            <pc:docMk/>
            <pc:sldMk cId="1369310932" sldId="295"/>
            <ac:picMk id="1026" creationId="{8B439A14-EA79-8684-84F1-C295F4A543E0}"/>
          </ac:picMkLst>
        </pc:picChg>
        <pc:picChg chg="del">
          <ac:chgData name="Pettyjohn, Heidi (pettyjhc)" userId="76a8a390-0fb4-4447-b1a1-aa2962c20efe" providerId="ADAL" clId="{42EE7D0B-6FEA-485C-97B6-CFEFCE51FF20}" dt="2023-10-26T16:37:59.290" v="123" actId="478"/>
          <ac:picMkLst>
            <pc:docMk/>
            <pc:sldMk cId="1369310932" sldId="295"/>
            <ac:picMk id="2050" creationId="{44DC0E77-8EC4-4808-BF0A-0FC7FAC3EBBC}"/>
          </ac:picMkLst>
        </pc:picChg>
        <pc:cxnChg chg="add del">
          <ac:chgData name="Pettyjohn, Heidi (pettyjhc)" userId="76a8a390-0fb4-4447-b1a1-aa2962c20efe" providerId="ADAL" clId="{42EE7D0B-6FEA-485C-97B6-CFEFCE51FF20}" dt="2023-10-26T16:39:26.210" v="226" actId="26606"/>
          <ac:cxnSpMkLst>
            <pc:docMk/>
            <pc:sldMk cId="1369310932" sldId="295"/>
            <ac:cxnSpMk id="1035" creationId="{5AB158E9-1B40-4CD6-95F0-95CA11DF7B7A}"/>
          </ac:cxnSpMkLst>
        </pc:cxnChg>
        <pc:cxnChg chg="add">
          <ac:chgData name="Pettyjohn, Heidi (pettyjhc)" userId="76a8a390-0fb4-4447-b1a1-aa2962c20efe" providerId="ADAL" clId="{42EE7D0B-6FEA-485C-97B6-CFEFCE51FF20}" dt="2023-10-26T16:39:26.210" v="226" actId="26606"/>
          <ac:cxnSpMkLst>
            <pc:docMk/>
            <pc:sldMk cId="1369310932" sldId="295"/>
            <ac:cxnSpMk id="1039" creationId="{7E1D4427-852B-4B37-8E76-0E9F1810BA2A}"/>
          </ac:cxnSpMkLst>
        </pc:cxnChg>
        <pc:cxnChg chg="add">
          <ac:chgData name="Pettyjohn, Heidi (pettyjhc)" userId="76a8a390-0fb4-4447-b1a1-aa2962c20efe" providerId="ADAL" clId="{42EE7D0B-6FEA-485C-97B6-CFEFCE51FF20}" dt="2023-10-26T16:39:26.210" v="226" actId="26606"/>
          <ac:cxnSpMkLst>
            <pc:docMk/>
            <pc:sldMk cId="1369310932" sldId="295"/>
            <ac:cxnSpMk id="1043" creationId="{E193F809-7E50-4AAD-8E26-878207931CB5}"/>
          </ac:cxnSpMkLst>
        </pc:cxnChg>
        <pc:cxnChg chg="add del">
          <ac:chgData name="Pettyjohn, Heidi (pettyjhc)" userId="76a8a390-0fb4-4447-b1a1-aa2962c20efe" providerId="ADAL" clId="{42EE7D0B-6FEA-485C-97B6-CFEFCE51FF20}" dt="2023-10-26T16:38:58.490" v="220" actId="26606"/>
          <ac:cxnSpMkLst>
            <pc:docMk/>
            <pc:sldMk cId="1369310932" sldId="295"/>
            <ac:cxnSpMk id="1044" creationId="{F5486A9D-1265-4B57-91E6-68E666B978BC}"/>
          </ac:cxnSpMkLst>
        </pc:cxnChg>
        <pc:cxnChg chg="add del">
          <ac:chgData name="Pettyjohn, Heidi (pettyjhc)" userId="76a8a390-0fb4-4447-b1a1-aa2962c20efe" providerId="ADAL" clId="{42EE7D0B-6FEA-485C-97B6-CFEFCE51FF20}" dt="2023-10-26T16:38:58.490" v="220" actId="26606"/>
          <ac:cxnSpMkLst>
            <pc:docMk/>
            <pc:sldMk cId="1369310932" sldId="295"/>
            <ac:cxnSpMk id="1048" creationId="{E7A7CD63-7EC3-44F3-95D0-595C4019FF24}"/>
          </ac:cxnSpMkLst>
        </pc:cxnChg>
        <pc:cxnChg chg="add del">
          <ac:chgData name="Pettyjohn, Heidi (pettyjhc)" userId="76a8a390-0fb4-4447-b1a1-aa2962c20efe" providerId="ADAL" clId="{42EE7D0B-6FEA-485C-97B6-CFEFCE51FF20}" dt="2023-10-26T16:39:18.969" v="225" actId="26606"/>
          <ac:cxnSpMkLst>
            <pc:docMk/>
            <pc:sldMk cId="1369310932" sldId="295"/>
            <ac:cxnSpMk id="1052" creationId="{F5486A9D-1265-4B57-91E6-68E666B978BC}"/>
          </ac:cxnSpMkLst>
        </pc:cxnChg>
        <pc:cxnChg chg="add del">
          <ac:chgData name="Pettyjohn, Heidi (pettyjhc)" userId="76a8a390-0fb4-4447-b1a1-aa2962c20efe" providerId="ADAL" clId="{42EE7D0B-6FEA-485C-97B6-CFEFCE51FF20}" dt="2023-10-26T16:39:18.969" v="225" actId="26606"/>
          <ac:cxnSpMkLst>
            <pc:docMk/>
            <pc:sldMk cId="1369310932" sldId="295"/>
            <ac:cxnSpMk id="1054" creationId="{D28A9C89-B313-458F-9C85-515930A51A93}"/>
          </ac:cxnSpMkLst>
        </pc:cxnChg>
      </pc:sldChg>
      <pc:sldChg chg="modSp mod">
        <pc:chgData name="Pettyjohn, Heidi (pettyjhc)" userId="76a8a390-0fb4-4447-b1a1-aa2962c20efe" providerId="ADAL" clId="{42EE7D0B-6FEA-485C-97B6-CFEFCE51FF20}" dt="2023-10-26T16:33:25.763" v="107" actId="20577"/>
        <pc:sldMkLst>
          <pc:docMk/>
          <pc:sldMk cId="1843927603" sldId="298"/>
        </pc:sldMkLst>
        <pc:spChg chg="mod">
          <ac:chgData name="Pettyjohn, Heidi (pettyjhc)" userId="76a8a390-0fb4-4447-b1a1-aa2962c20efe" providerId="ADAL" clId="{42EE7D0B-6FEA-485C-97B6-CFEFCE51FF20}" dt="2023-10-26T16:33:25.763" v="107" actId="20577"/>
          <ac:spMkLst>
            <pc:docMk/>
            <pc:sldMk cId="1843927603" sldId="298"/>
            <ac:spMk id="3" creationId="{CC9517BF-FEAE-4077-9688-F0ADC09C0D13}"/>
          </ac:spMkLst>
        </pc:spChg>
      </pc:sldChg>
      <pc:sldChg chg="del">
        <pc:chgData name="Pettyjohn, Heidi (pettyjhc)" userId="76a8a390-0fb4-4447-b1a1-aa2962c20efe" providerId="ADAL" clId="{42EE7D0B-6FEA-485C-97B6-CFEFCE51FF20}" dt="2023-10-26T16:33:52.192" v="108" actId="47"/>
        <pc:sldMkLst>
          <pc:docMk/>
          <pc:sldMk cId="3844576694" sldId="482"/>
        </pc:sldMkLst>
      </pc:sldChg>
      <pc:sldChg chg="modSp del mod">
        <pc:chgData name="Pettyjohn, Heidi (pettyjhc)" userId="76a8a390-0fb4-4447-b1a1-aa2962c20efe" providerId="ADAL" clId="{42EE7D0B-6FEA-485C-97B6-CFEFCE51FF20}" dt="2023-10-26T16:38:45.018" v="214" actId="47"/>
        <pc:sldMkLst>
          <pc:docMk/>
          <pc:sldMk cId="2555680733" sldId="483"/>
        </pc:sldMkLst>
        <pc:spChg chg="mod">
          <ac:chgData name="Pettyjohn, Heidi (pettyjhc)" userId="76a8a390-0fb4-4447-b1a1-aa2962c20efe" providerId="ADAL" clId="{42EE7D0B-6FEA-485C-97B6-CFEFCE51FF20}" dt="2023-10-26T16:35:07.471" v="122" actId="5793"/>
          <ac:spMkLst>
            <pc:docMk/>
            <pc:sldMk cId="2555680733" sldId="483"/>
            <ac:spMk id="4" creationId="{BDB95B53-D4D4-48C6-92EA-6123ECE2651B}"/>
          </ac:spMkLst>
        </pc:spChg>
      </pc:sldChg>
      <pc:sldChg chg="del">
        <pc:chgData name="Pettyjohn, Heidi (pettyjhc)" userId="76a8a390-0fb4-4447-b1a1-aa2962c20efe" providerId="ADAL" clId="{42EE7D0B-6FEA-485C-97B6-CFEFCE51FF20}" dt="2023-10-26T16:34:16.216" v="109" actId="47"/>
        <pc:sldMkLst>
          <pc:docMk/>
          <pc:sldMk cId="3285623698" sldId="485"/>
        </pc:sldMkLst>
      </pc:sldChg>
      <pc:sldChg chg="add del">
        <pc:chgData name="Pettyjohn, Heidi (pettyjhc)" userId="76a8a390-0fb4-4447-b1a1-aa2962c20efe" providerId="ADAL" clId="{42EE7D0B-6FEA-485C-97B6-CFEFCE51FF20}" dt="2023-10-26T17:04:22.306" v="1802" actId="47"/>
        <pc:sldMkLst>
          <pc:docMk/>
          <pc:sldMk cId="943432904" sldId="487"/>
        </pc:sldMkLst>
      </pc:sldChg>
      <pc:sldChg chg="del">
        <pc:chgData name="Pettyjohn, Heidi (pettyjhc)" userId="76a8a390-0fb4-4447-b1a1-aa2962c20efe" providerId="ADAL" clId="{42EE7D0B-6FEA-485C-97B6-CFEFCE51FF20}" dt="2023-10-26T17:37:12.214" v="4029" actId="47"/>
        <pc:sldMkLst>
          <pc:docMk/>
          <pc:sldMk cId="1547315252" sldId="490"/>
        </pc:sldMkLst>
      </pc:sldChg>
      <pc:sldChg chg="del">
        <pc:chgData name="Pettyjohn, Heidi (pettyjhc)" userId="76a8a390-0fb4-4447-b1a1-aa2962c20efe" providerId="ADAL" clId="{42EE7D0B-6FEA-485C-97B6-CFEFCE51FF20}" dt="2023-10-26T17:37:14.428" v="4030" actId="47"/>
        <pc:sldMkLst>
          <pc:docMk/>
          <pc:sldMk cId="1398784655" sldId="491"/>
        </pc:sldMkLst>
      </pc:sldChg>
      <pc:sldChg chg="modSp mod addCm delCm">
        <pc:chgData name="Pettyjohn, Heidi (pettyjhc)" userId="76a8a390-0fb4-4447-b1a1-aa2962c20efe" providerId="ADAL" clId="{42EE7D0B-6FEA-485C-97B6-CFEFCE51FF20}" dt="2023-10-26T20:39:04.470" v="4187" actId="113"/>
        <pc:sldMkLst>
          <pc:docMk/>
          <pc:sldMk cId="722809349" sldId="493"/>
        </pc:sldMkLst>
        <pc:graphicFrameChg chg="mod">
          <ac:chgData name="Pettyjohn, Heidi (pettyjhc)" userId="76a8a390-0fb4-4447-b1a1-aa2962c20efe" providerId="ADAL" clId="{42EE7D0B-6FEA-485C-97B6-CFEFCE51FF20}" dt="2023-10-26T20:39:04.470" v="4187" actId="113"/>
          <ac:graphicFrameMkLst>
            <pc:docMk/>
            <pc:sldMk cId="722809349" sldId="493"/>
            <ac:graphicFrameMk id="8" creationId="{0F533441-6F08-726D-8C0A-23ED8F18B31C}"/>
          </ac:graphicFrameMkLst>
        </pc:graphicFrameChg>
      </pc:sldChg>
      <pc:sldChg chg="del">
        <pc:chgData name="Pettyjohn, Heidi (pettyjhc)" userId="76a8a390-0fb4-4447-b1a1-aa2962c20efe" providerId="ADAL" clId="{42EE7D0B-6FEA-485C-97B6-CFEFCE51FF20}" dt="2023-10-26T17:04:38.482" v="1803" actId="47"/>
        <pc:sldMkLst>
          <pc:docMk/>
          <pc:sldMk cId="1715810742" sldId="494"/>
        </pc:sldMkLst>
      </pc:sldChg>
      <pc:sldChg chg="del">
        <pc:chgData name="Pettyjohn, Heidi (pettyjhc)" userId="76a8a390-0fb4-4447-b1a1-aa2962c20efe" providerId="ADAL" clId="{42EE7D0B-6FEA-485C-97B6-CFEFCE51FF20}" dt="2023-10-26T17:04:39.343" v="1804" actId="47"/>
        <pc:sldMkLst>
          <pc:docMk/>
          <pc:sldMk cId="1415743512" sldId="495"/>
        </pc:sldMkLst>
      </pc:sldChg>
      <pc:sldChg chg="del">
        <pc:chgData name="Pettyjohn, Heidi (pettyjhc)" userId="76a8a390-0fb4-4447-b1a1-aa2962c20efe" providerId="ADAL" clId="{42EE7D0B-6FEA-485C-97B6-CFEFCE51FF20}" dt="2023-10-26T16:34:18.567" v="110" actId="47"/>
        <pc:sldMkLst>
          <pc:docMk/>
          <pc:sldMk cId="466957991" sldId="502"/>
        </pc:sldMkLst>
      </pc:sldChg>
      <pc:sldChg chg="addSp delSp modSp mod modClrScheme chgLayout">
        <pc:chgData name="Pettyjohn, Heidi (pettyjhc)" userId="76a8a390-0fb4-4447-b1a1-aa2962c20efe" providerId="ADAL" clId="{42EE7D0B-6FEA-485C-97B6-CFEFCE51FF20}" dt="2023-10-26T17:15:14.324" v="2337" actId="20577"/>
        <pc:sldMkLst>
          <pc:docMk/>
          <pc:sldMk cId="977076077" sldId="503"/>
        </pc:sldMkLst>
        <pc:spChg chg="mod ord">
          <ac:chgData name="Pettyjohn, Heidi (pettyjhc)" userId="76a8a390-0fb4-4447-b1a1-aa2962c20efe" providerId="ADAL" clId="{42EE7D0B-6FEA-485C-97B6-CFEFCE51FF20}" dt="2023-10-26T17:14:14.702" v="2275" actId="700"/>
          <ac:spMkLst>
            <pc:docMk/>
            <pc:sldMk cId="977076077" sldId="503"/>
            <ac:spMk id="2" creationId="{3B291E3A-6D41-025C-28ED-F5F19DA76A38}"/>
          </ac:spMkLst>
        </pc:spChg>
        <pc:spChg chg="del">
          <ac:chgData name="Pettyjohn, Heidi (pettyjhc)" userId="76a8a390-0fb4-4447-b1a1-aa2962c20efe" providerId="ADAL" clId="{42EE7D0B-6FEA-485C-97B6-CFEFCE51FF20}" dt="2023-10-26T17:13:50.934" v="2244" actId="478"/>
          <ac:spMkLst>
            <pc:docMk/>
            <pc:sldMk cId="977076077" sldId="503"/>
            <ac:spMk id="3" creationId="{E47A160B-E335-C70A-619B-2EB3FE1AD3EB}"/>
          </ac:spMkLst>
        </pc:spChg>
        <pc:spChg chg="del">
          <ac:chgData name="Pettyjohn, Heidi (pettyjhc)" userId="76a8a390-0fb4-4447-b1a1-aa2962c20efe" providerId="ADAL" clId="{42EE7D0B-6FEA-485C-97B6-CFEFCE51FF20}" dt="2023-10-26T17:13:49.575" v="2243" actId="478"/>
          <ac:spMkLst>
            <pc:docMk/>
            <pc:sldMk cId="977076077" sldId="503"/>
            <ac:spMk id="4" creationId="{BE3A1F92-8124-2DAB-27EE-89FFA2674A88}"/>
          </ac:spMkLst>
        </pc:spChg>
        <pc:spChg chg="del">
          <ac:chgData name="Pettyjohn, Heidi (pettyjhc)" userId="76a8a390-0fb4-4447-b1a1-aa2962c20efe" providerId="ADAL" clId="{42EE7D0B-6FEA-485C-97B6-CFEFCE51FF20}" dt="2023-10-26T17:14:08.796" v="2273" actId="478"/>
          <ac:spMkLst>
            <pc:docMk/>
            <pc:sldMk cId="977076077" sldId="503"/>
            <ac:spMk id="5" creationId="{8BAFA4E5-7187-2235-DD97-2A7D1F58E4B8}"/>
          </ac:spMkLst>
        </pc:spChg>
        <pc:spChg chg="mod ord">
          <ac:chgData name="Pettyjohn, Heidi (pettyjhc)" userId="76a8a390-0fb4-4447-b1a1-aa2962c20efe" providerId="ADAL" clId="{42EE7D0B-6FEA-485C-97B6-CFEFCE51FF20}" dt="2023-10-26T17:15:14.324" v="2337" actId="20577"/>
          <ac:spMkLst>
            <pc:docMk/>
            <pc:sldMk cId="977076077" sldId="503"/>
            <ac:spMk id="6" creationId="{BD0E5DCB-D218-C915-6010-A1D1E7B7399D}"/>
          </ac:spMkLst>
        </pc:spChg>
        <pc:spChg chg="add del mod">
          <ac:chgData name="Pettyjohn, Heidi (pettyjhc)" userId="76a8a390-0fb4-4447-b1a1-aa2962c20efe" providerId="ADAL" clId="{42EE7D0B-6FEA-485C-97B6-CFEFCE51FF20}" dt="2023-10-26T17:13:52.694" v="2245" actId="478"/>
          <ac:spMkLst>
            <pc:docMk/>
            <pc:sldMk cId="977076077" sldId="503"/>
            <ac:spMk id="8" creationId="{B59CE600-21A3-63D1-007C-906CE3D31AC6}"/>
          </ac:spMkLst>
        </pc:spChg>
        <pc:spChg chg="add del mod">
          <ac:chgData name="Pettyjohn, Heidi (pettyjhc)" userId="76a8a390-0fb4-4447-b1a1-aa2962c20efe" providerId="ADAL" clId="{42EE7D0B-6FEA-485C-97B6-CFEFCE51FF20}" dt="2023-10-26T17:13:54.299" v="2246" actId="478"/>
          <ac:spMkLst>
            <pc:docMk/>
            <pc:sldMk cId="977076077" sldId="503"/>
            <ac:spMk id="10" creationId="{42130D79-C2E9-95DB-B561-95CF53CF6CE4}"/>
          </ac:spMkLst>
        </pc:spChg>
        <pc:spChg chg="add del mod">
          <ac:chgData name="Pettyjohn, Heidi (pettyjhc)" userId="76a8a390-0fb4-4447-b1a1-aa2962c20efe" providerId="ADAL" clId="{42EE7D0B-6FEA-485C-97B6-CFEFCE51FF20}" dt="2023-10-26T17:14:10.699" v="2274" actId="478"/>
          <ac:spMkLst>
            <pc:docMk/>
            <pc:sldMk cId="977076077" sldId="503"/>
            <ac:spMk id="12" creationId="{2D3E3281-3C42-05E3-9EF3-E3DAAA42170B}"/>
          </ac:spMkLst>
        </pc:spChg>
      </pc:sldChg>
      <pc:sldChg chg="ord">
        <pc:chgData name="Pettyjohn, Heidi (pettyjhc)" userId="76a8a390-0fb4-4447-b1a1-aa2962c20efe" providerId="ADAL" clId="{42EE7D0B-6FEA-485C-97B6-CFEFCE51FF20}" dt="2023-10-26T17:05:52.417" v="1813"/>
        <pc:sldMkLst>
          <pc:docMk/>
          <pc:sldMk cId="165408813" sldId="506"/>
        </pc:sldMkLst>
      </pc:sldChg>
      <pc:sldChg chg="del ord">
        <pc:chgData name="Pettyjohn, Heidi (pettyjhc)" userId="76a8a390-0fb4-4447-b1a1-aa2962c20efe" providerId="ADAL" clId="{42EE7D0B-6FEA-485C-97B6-CFEFCE51FF20}" dt="2023-10-26T20:38:08.556" v="4176" actId="2696"/>
        <pc:sldMkLst>
          <pc:docMk/>
          <pc:sldMk cId="2073485979" sldId="510"/>
        </pc:sldMkLst>
      </pc:sldChg>
      <pc:sldChg chg="addSp delSp modSp new mod setBg">
        <pc:chgData name="Pettyjohn, Heidi (pettyjhc)" userId="76a8a390-0fb4-4447-b1a1-aa2962c20efe" providerId="ADAL" clId="{42EE7D0B-6FEA-485C-97B6-CFEFCE51FF20}" dt="2023-10-26T20:39:51.179" v="4593" actId="962"/>
        <pc:sldMkLst>
          <pc:docMk/>
          <pc:sldMk cId="2547953372" sldId="511"/>
        </pc:sldMkLst>
        <pc:spChg chg="mod">
          <ac:chgData name="Pettyjohn, Heidi (pettyjhc)" userId="76a8a390-0fb4-4447-b1a1-aa2962c20efe" providerId="ADAL" clId="{42EE7D0B-6FEA-485C-97B6-CFEFCE51FF20}" dt="2023-10-26T16:43:55.035" v="487" actId="26606"/>
          <ac:spMkLst>
            <pc:docMk/>
            <pc:sldMk cId="2547953372" sldId="511"/>
            <ac:spMk id="2" creationId="{8F9E72F8-CBBF-4017-DA12-86A4AAEFFDE9}"/>
          </ac:spMkLst>
        </pc:spChg>
        <pc:spChg chg="del">
          <ac:chgData name="Pettyjohn, Heidi (pettyjhc)" userId="76a8a390-0fb4-4447-b1a1-aa2962c20efe" providerId="ADAL" clId="{42EE7D0B-6FEA-485C-97B6-CFEFCE51FF20}" dt="2023-10-26T16:42:30.389" v="309"/>
          <ac:spMkLst>
            <pc:docMk/>
            <pc:sldMk cId="2547953372" sldId="511"/>
            <ac:spMk id="3" creationId="{1C412721-4C22-44D2-2CEE-53653EC7BFFA}"/>
          </ac:spMkLst>
        </pc:spChg>
        <pc:spChg chg="add mod">
          <ac:chgData name="Pettyjohn, Heidi (pettyjhc)" userId="76a8a390-0fb4-4447-b1a1-aa2962c20efe" providerId="ADAL" clId="{42EE7D0B-6FEA-485C-97B6-CFEFCE51FF20}" dt="2023-10-26T16:43:55.035" v="487" actId="26606"/>
          <ac:spMkLst>
            <pc:docMk/>
            <pc:sldMk cId="2547953372" sldId="511"/>
            <ac:spMk id="2054" creationId="{395F3308-012B-992A-535C-D38E0F9A6DF6}"/>
          </ac:spMkLst>
        </pc:spChg>
        <pc:spChg chg="add del">
          <ac:chgData name="Pettyjohn, Heidi (pettyjhc)" userId="76a8a390-0fb4-4447-b1a1-aa2962c20efe" providerId="ADAL" clId="{42EE7D0B-6FEA-485C-97B6-CFEFCE51FF20}" dt="2023-10-26T16:43:55.035" v="487" actId="26606"/>
          <ac:spMkLst>
            <pc:docMk/>
            <pc:sldMk cId="2547953372" sldId="511"/>
            <ac:spMk id="2057" creationId="{C33BF9DD-8A45-4EEE-B231-0A14D322E5F9}"/>
          </ac:spMkLst>
        </pc:spChg>
        <pc:spChg chg="add del">
          <ac:chgData name="Pettyjohn, Heidi (pettyjhc)" userId="76a8a390-0fb4-4447-b1a1-aa2962c20efe" providerId="ADAL" clId="{42EE7D0B-6FEA-485C-97B6-CFEFCE51FF20}" dt="2023-10-26T16:43:55.035" v="487" actId="26606"/>
          <ac:spMkLst>
            <pc:docMk/>
            <pc:sldMk cId="2547953372" sldId="511"/>
            <ac:spMk id="2061" creationId="{D5FBCAC9-BD8B-4F3B-AD74-EF37D4211349}"/>
          </ac:spMkLst>
        </pc:spChg>
        <pc:spChg chg="add del">
          <ac:chgData name="Pettyjohn, Heidi (pettyjhc)" userId="76a8a390-0fb4-4447-b1a1-aa2962c20efe" providerId="ADAL" clId="{42EE7D0B-6FEA-485C-97B6-CFEFCE51FF20}" dt="2023-10-26T16:43:55.035" v="487" actId="26606"/>
          <ac:spMkLst>
            <pc:docMk/>
            <pc:sldMk cId="2547953372" sldId="511"/>
            <ac:spMk id="2063" creationId="{9556C5A8-AD7E-4CE7-87BE-9EA3B5E1786F}"/>
          </ac:spMkLst>
        </pc:spChg>
        <pc:spChg chg="add del">
          <ac:chgData name="Pettyjohn, Heidi (pettyjhc)" userId="76a8a390-0fb4-4447-b1a1-aa2962c20efe" providerId="ADAL" clId="{42EE7D0B-6FEA-485C-97B6-CFEFCE51FF20}" dt="2023-10-26T16:43:55.029" v="486" actId="26606"/>
          <ac:spMkLst>
            <pc:docMk/>
            <pc:sldMk cId="2547953372" sldId="511"/>
            <ac:spMk id="2068" creationId="{C33BF9DD-8A45-4EEE-B231-0A14D322E5F9}"/>
          </ac:spMkLst>
        </pc:spChg>
        <pc:spChg chg="add del">
          <ac:chgData name="Pettyjohn, Heidi (pettyjhc)" userId="76a8a390-0fb4-4447-b1a1-aa2962c20efe" providerId="ADAL" clId="{42EE7D0B-6FEA-485C-97B6-CFEFCE51FF20}" dt="2023-10-26T16:43:55.029" v="486" actId="26606"/>
          <ac:spMkLst>
            <pc:docMk/>
            <pc:sldMk cId="2547953372" sldId="511"/>
            <ac:spMk id="2072" creationId="{D5FBCAC9-BD8B-4F3B-AD74-EF37D4211349}"/>
          </ac:spMkLst>
        </pc:spChg>
        <pc:spChg chg="add del">
          <ac:chgData name="Pettyjohn, Heidi (pettyjhc)" userId="76a8a390-0fb4-4447-b1a1-aa2962c20efe" providerId="ADAL" clId="{42EE7D0B-6FEA-485C-97B6-CFEFCE51FF20}" dt="2023-10-26T16:43:55.029" v="486" actId="26606"/>
          <ac:spMkLst>
            <pc:docMk/>
            <pc:sldMk cId="2547953372" sldId="511"/>
            <ac:spMk id="2074" creationId="{9556C5A8-AD7E-4CE7-87BE-9EA3B5E1786F}"/>
          </ac:spMkLst>
        </pc:spChg>
        <pc:spChg chg="add">
          <ac:chgData name="Pettyjohn, Heidi (pettyjhc)" userId="76a8a390-0fb4-4447-b1a1-aa2962c20efe" providerId="ADAL" clId="{42EE7D0B-6FEA-485C-97B6-CFEFCE51FF20}" dt="2023-10-26T16:43:55.035" v="487" actId="26606"/>
          <ac:spMkLst>
            <pc:docMk/>
            <pc:sldMk cId="2547953372" sldId="511"/>
            <ac:spMk id="2076" creationId="{52ABB703-2B0E-4C3B-B4A2-F3973548E561}"/>
          </ac:spMkLst>
        </pc:spChg>
        <pc:spChg chg="add">
          <ac:chgData name="Pettyjohn, Heidi (pettyjhc)" userId="76a8a390-0fb4-4447-b1a1-aa2962c20efe" providerId="ADAL" clId="{42EE7D0B-6FEA-485C-97B6-CFEFCE51FF20}" dt="2023-10-26T16:43:55.035" v="487" actId="26606"/>
          <ac:spMkLst>
            <pc:docMk/>
            <pc:sldMk cId="2547953372" sldId="511"/>
            <ac:spMk id="2078" creationId="{E95DA498-D9A2-4DA9-B9DA-B3776E08CF7E}"/>
          </ac:spMkLst>
        </pc:spChg>
        <pc:spChg chg="add">
          <ac:chgData name="Pettyjohn, Heidi (pettyjhc)" userId="76a8a390-0fb4-4447-b1a1-aa2962c20efe" providerId="ADAL" clId="{42EE7D0B-6FEA-485C-97B6-CFEFCE51FF20}" dt="2023-10-26T16:43:55.035" v="487" actId="26606"/>
          <ac:spMkLst>
            <pc:docMk/>
            <pc:sldMk cId="2547953372" sldId="511"/>
            <ac:spMk id="2079" creationId="{82A73093-4B9D-420D-B17E-52293703A1D4}"/>
          </ac:spMkLst>
        </pc:spChg>
        <pc:picChg chg="add mod">
          <ac:chgData name="Pettyjohn, Heidi (pettyjhc)" userId="76a8a390-0fb4-4447-b1a1-aa2962c20efe" providerId="ADAL" clId="{42EE7D0B-6FEA-485C-97B6-CFEFCE51FF20}" dt="2023-10-26T20:39:51.179" v="4593" actId="962"/>
          <ac:picMkLst>
            <pc:docMk/>
            <pc:sldMk cId="2547953372" sldId="511"/>
            <ac:picMk id="2050" creationId="{86167FBA-8DF3-4606-AE8B-EAAD949275DD}"/>
          </ac:picMkLst>
        </pc:picChg>
        <pc:cxnChg chg="add del">
          <ac:chgData name="Pettyjohn, Heidi (pettyjhc)" userId="76a8a390-0fb4-4447-b1a1-aa2962c20efe" providerId="ADAL" clId="{42EE7D0B-6FEA-485C-97B6-CFEFCE51FF20}" dt="2023-10-26T16:43:55.035" v="487" actId="26606"/>
          <ac:cxnSpMkLst>
            <pc:docMk/>
            <pc:sldMk cId="2547953372" sldId="511"/>
            <ac:cxnSpMk id="2059" creationId="{9020DCC9-F851-4562-BB20-1AB3C51BFD08}"/>
          </ac:cxnSpMkLst>
        </pc:cxnChg>
        <pc:cxnChg chg="add del">
          <ac:chgData name="Pettyjohn, Heidi (pettyjhc)" userId="76a8a390-0fb4-4447-b1a1-aa2962c20efe" providerId="ADAL" clId="{42EE7D0B-6FEA-485C-97B6-CFEFCE51FF20}" dt="2023-10-26T16:43:55.029" v="486" actId="26606"/>
          <ac:cxnSpMkLst>
            <pc:docMk/>
            <pc:sldMk cId="2547953372" sldId="511"/>
            <ac:cxnSpMk id="2070" creationId="{9020DCC9-F851-4562-BB20-1AB3C51BFD08}"/>
          </ac:cxnSpMkLst>
        </pc:cxnChg>
        <pc:cxnChg chg="add">
          <ac:chgData name="Pettyjohn, Heidi (pettyjhc)" userId="76a8a390-0fb4-4447-b1a1-aa2962c20efe" providerId="ADAL" clId="{42EE7D0B-6FEA-485C-97B6-CFEFCE51FF20}" dt="2023-10-26T16:43:55.035" v="487" actId="26606"/>
          <ac:cxnSpMkLst>
            <pc:docMk/>
            <pc:sldMk cId="2547953372" sldId="511"/>
            <ac:cxnSpMk id="2077" creationId="{9C21570E-E159-49A6-9891-FA397B7A92D3}"/>
          </ac:cxnSpMkLst>
        </pc:cxnChg>
      </pc:sldChg>
      <pc:sldChg chg="addSp delSp modSp new mod setBg">
        <pc:chgData name="Pettyjohn, Heidi (pettyjhc)" userId="76a8a390-0fb4-4447-b1a1-aa2962c20efe" providerId="ADAL" clId="{42EE7D0B-6FEA-485C-97B6-CFEFCE51FF20}" dt="2023-10-26T20:40:42.363" v="4909" actId="962"/>
        <pc:sldMkLst>
          <pc:docMk/>
          <pc:sldMk cId="15962825" sldId="512"/>
        </pc:sldMkLst>
        <pc:spChg chg="mod">
          <ac:chgData name="Pettyjohn, Heidi (pettyjhc)" userId="76a8a390-0fb4-4447-b1a1-aa2962c20efe" providerId="ADAL" clId="{42EE7D0B-6FEA-485C-97B6-CFEFCE51FF20}" dt="2023-10-26T16:55:42.869" v="704" actId="26606"/>
          <ac:spMkLst>
            <pc:docMk/>
            <pc:sldMk cId="15962825" sldId="512"/>
            <ac:spMk id="2" creationId="{6A3BD8AA-7EFC-BB67-0D84-04FEAEDE2892}"/>
          </ac:spMkLst>
        </pc:spChg>
        <pc:spChg chg="add del mod">
          <ac:chgData name="Pettyjohn, Heidi (pettyjhc)" userId="76a8a390-0fb4-4447-b1a1-aa2962c20efe" providerId="ADAL" clId="{42EE7D0B-6FEA-485C-97B6-CFEFCE51FF20}" dt="2023-10-26T16:55:39.316" v="703"/>
          <ac:spMkLst>
            <pc:docMk/>
            <pc:sldMk cId="15962825" sldId="512"/>
            <ac:spMk id="3" creationId="{3165E89C-BEC2-A086-E0B6-9CBDC1B3F3F8}"/>
          </ac:spMkLst>
        </pc:spChg>
        <pc:spChg chg="add del">
          <ac:chgData name="Pettyjohn, Heidi (pettyjhc)" userId="76a8a390-0fb4-4447-b1a1-aa2962c20efe" providerId="ADAL" clId="{42EE7D0B-6FEA-485C-97B6-CFEFCE51FF20}" dt="2023-10-26T16:50:50.377" v="702" actId="26606"/>
          <ac:spMkLst>
            <pc:docMk/>
            <pc:sldMk cId="15962825" sldId="512"/>
            <ac:spMk id="9" creationId="{25C8D2C1-DA83-420D-9635-D52CE066B5DA}"/>
          </ac:spMkLst>
        </pc:spChg>
        <pc:spChg chg="add del">
          <ac:chgData name="Pettyjohn, Heidi (pettyjhc)" userId="76a8a390-0fb4-4447-b1a1-aa2962c20efe" providerId="ADAL" clId="{42EE7D0B-6FEA-485C-97B6-CFEFCE51FF20}" dt="2023-10-26T16:50:50.377" v="702" actId="26606"/>
          <ac:spMkLst>
            <pc:docMk/>
            <pc:sldMk cId="15962825" sldId="512"/>
            <ac:spMk id="11" creationId="{434F74C9-6A0B-409E-AD1C-45B58BE91BB8}"/>
          </ac:spMkLst>
        </pc:spChg>
        <pc:spChg chg="add del">
          <ac:chgData name="Pettyjohn, Heidi (pettyjhc)" userId="76a8a390-0fb4-4447-b1a1-aa2962c20efe" providerId="ADAL" clId="{42EE7D0B-6FEA-485C-97B6-CFEFCE51FF20}" dt="2023-10-26T16:50:50.377" v="702" actId="26606"/>
          <ac:spMkLst>
            <pc:docMk/>
            <pc:sldMk cId="15962825" sldId="512"/>
            <ac:spMk id="15" creationId="{90AA6468-80AC-4DDF-9CFB-C7A9507E203F}"/>
          </ac:spMkLst>
        </pc:spChg>
        <pc:spChg chg="add del">
          <ac:chgData name="Pettyjohn, Heidi (pettyjhc)" userId="76a8a390-0fb4-4447-b1a1-aa2962c20efe" providerId="ADAL" clId="{42EE7D0B-6FEA-485C-97B6-CFEFCE51FF20}" dt="2023-10-26T16:50:50.377" v="702" actId="26606"/>
          <ac:spMkLst>
            <pc:docMk/>
            <pc:sldMk cId="15962825" sldId="512"/>
            <ac:spMk id="17" creationId="{4AB900CC-5074-4746-A1A4-AF640455BD43}"/>
          </ac:spMkLst>
        </pc:spChg>
        <pc:spChg chg="add">
          <ac:chgData name="Pettyjohn, Heidi (pettyjhc)" userId="76a8a390-0fb4-4447-b1a1-aa2962c20efe" providerId="ADAL" clId="{42EE7D0B-6FEA-485C-97B6-CFEFCE51FF20}" dt="2023-10-26T16:55:42.869" v="704" actId="26606"/>
          <ac:spMkLst>
            <pc:docMk/>
            <pc:sldMk cId="15962825" sldId="512"/>
            <ac:spMk id="3079" creationId="{4E4490D0-3672-446A-AC12-B4830333BDDD}"/>
          </ac:spMkLst>
        </pc:spChg>
        <pc:spChg chg="add">
          <ac:chgData name="Pettyjohn, Heidi (pettyjhc)" userId="76a8a390-0fb4-4447-b1a1-aa2962c20efe" providerId="ADAL" clId="{42EE7D0B-6FEA-485C-97B6-CFEFCE51FF20}" dt="2023-10-26T16:55:42.869" v="704" actId="26606"/>
          <ac:spMkLst>
            <pc:docMk/>
            <pc:sldMk cId="15962825" sldId="512"/>
            <ac:spMk id="3081" creationId="{39CB82C2-DF65-4EC1-8280-F201D50F570B}"/>
          </ac:spMkLst>
        </pc:spChg>
        <pc:spChg chg="add">
          <ac:chgData name="Pettyjohn, Heidi (pettyjhc)" userId="76a8a390-0fb4-4447-b1a1-aa2962c20efe" providerId="ADAL" clId="{42EE7D0B-6FEA-485C-97B6-CFEFCE51FF20}" dt="2023-10-26T16:55:42.869" v="704" actId="26606"/>
          <ac:spMkLst>
            <pc:docMk/>
            <pc:sldMk cId="15962825" sldId="512"/>
            <ac:spMk id="3085" creationId="{FA4CD5CB-D209-4D70-8CA4-629731C59219}"/>
          </ac:spMkLst>
        </pc:spChg>
        <pc:spChg chg="add">
          <ac:chgData name="Pettyjohn, Heidi (pettyjhc)" userId="76a8a390-0fb4-4447-b1a1-aa2962c20efe" providerId="ADAL" clId="{42EE7D0B-6FEA-485C-97B6-CFEFCE51FF20}" dt="2023-10-26T16:55:42.869" v="704" actId="26606"/>
          <ac:spMkLst>
            <pc:docMk/>
            <pc:sldMk cId="15962825" sldId="512"/>
            <ac:spMk id="3089" creationId="{B4C27B90-DF2B-4D00-BA07-18ED774CD2F1}"/>
          </ac:spMkLst>
        </pc:spChg>
        <pc:spChg chg="add">
          <ac:chgData name="Pettyjohn, Heidi (pettyjhc)" userId="76a8a390-0fb4-4447-b1a1-aa2962c20efe" providerId="ADAL" clId="{42EE7D0B-6FEA-485C-97B6-CFEFCE51FF20}" dt="2023-10-26T16:55:42.869" v="704" actId="26606"/>
          <ac:spMkLst>
            <pc:docMk/>
            <pc:sldMk cId="15962825" sldId="512"/>
            <ac:spMk id="3091" creationId="{593ACC25-C262-417A-8AA9-0641C772BDB6}"/>
          </ac:spMkLst>
        </pc:spChg>
        <pc:picChg chg="add del">
          <ac:chgData name="Pettyjohn, Heidi (pettyjhc)" userId="76a8a390-0fb4-4447-b1a1-aa2962c20efe" providerId="ADAL" clId="{42EE7D0B-6FEA-485C-97B6-CFEFCE51FF20}" dt="2023-10-26T16:50:50.377" v="702" actId="26606"/>
          <ac:picMkLst>
            <pc:docMk/>
            <pc:sldMk cId="15962825" sldId="512"/>
            <ac:picMk id="5" creationId="{7949DEFC-52DA-FA57-558D-6B074BB78987}"/>
          </ac:picMkLst>
        </pc:picChg>
        <pc:picChg chg="add mod">
          <ac:chgData name="Pettyjohn, Heidi (pettyjhc)" userId="76a8a390-0fb4-4447-b1a1-aa2962c20efe" providerId="ADAL" clId="{42EE7D0B-6FEA-485C-97B6-CFEFCE51FF20}" dt="2023-10-26T20:40:42.363" v="4909" actId="962"/>
          <ac:picMkLst>
            <pc:docMk/>
            <pc:sldMk cId="15962825" sldId="512"/>
            <ac:picMk id="3074" creationId="{D5B7EE0D-8261-229A-1AC0-35EF8FC7E97D}"/>
          </ac:picMkLst>
        </pc:picChg>
        <pc:cxnChg chg="add del">
          <ac:chgData name="Pettyjohn, Heidi (pettyjhc)" userId="76a8a390-0fb4-4447-b1a1-aa2962c20efe" providerId="ADAL" clId="{42EE7D0B-6FEA-485C-97B6-CFEFCE51FF20}" dt="2023-10-26T16:50:50.377" v="702" actId="26606"/>
          <ac:cxnSpMkLst>
            <pc:docMk/>
            <pc:sldMk cId="15962825" sldId="512"/>
            <ac:cxnSpMk id="13" creationId="{F5486A9D-1265-4B57-91E6-68E666B978BC}"/>
          </ac:cxnSpMkLst>
        </pc:cxnChg>
        <pc:cxnChg chg="add">
          <ac:chgData name="Pettyjohn, Heidi (pettyjhc)" userId="76a8a390-0fb4-4447-b1a1-aa2962c20efe" providerId="ADAL" clId="{42EE7D0B-6FEA-485C-97B6-CFEFCE51FF20}" dt="2023-10-26T16:55:42.869" v="704" actId="26606"/>
          <ac:cxnSpMkLst>
            <pc:docMk/>
            <pc:sldMk cId="15962825" sldId="512"/>
            <ac:cxnSpMk id="3083" creationId="{7E1D4427-852B-4B37-8E76-0E9F1810BA2A}"/>
          </ac:cxnSpMkLst>
        </pc:cxnChg>
        <pc:cxnChg chg="add">
          <ac:chgData name="Pettyjohn, Heidi (pettyjhc)" userId="76a8a390-0fb4-4447-b1a1-aa2962c20efe" providerId="ADAL" clId="{42EE7D0B-6FEA-485C-97B6-CFEFCE51FF20}" dt="2023-10-26T16:55:42.869" v="704" actId="26606"/>
          <ac:cxnSpMkLst>
            <pc:docMk/>
            <pc:sldMk cId="15962825" sldId="512"/>
            <ac:cxnSpMk id="3087" creationId="{5C6A2BAE-B461-4B55-8E1F-0722ABDD1393}"/>
          </ac:cxnSpMkLst>
        </pc:cxnChg>
      </pc:sldChg>
      <pc:sldChg chg="addSp delSp modSp add del">
        <pc:chgData name="Pettyjohn, Heidi (pettyjhc)" userId="76a8a390-0fb4-4447-b1a1-aa2962c20efe" providerId="ADAL" clId="{42EE7D0B-6FEA-485C-97B6-CFEFCE51FF20}" dt="2023-10-26T16:55:53.577" v="708" actId="2890"/>
        <pc:sldMkLst>
          <pc:docMk/>
          <pc:sldMk cId="2236000864" sldId="513"/>
        </pc:sldMkLst>
        <pc:spChg chg="add del mod">
          <ac:chgData name="Pettyjohn, Heidi (pettyjhc)" userId="76a8a390-0fb4-4447-b1a1-aa2962c20efe" providerId="ADAL" clId="{42EE7D0B-6FEA-485C-97B6-CFEFCE51FF20}" dt="2023-10-26T16:55:52.614" v="707" actId="478"/>
          <ac:spMkLst>
            <pc:docMk/>
            <pc:sldMk cId="2236000864" sldId="513"/>
            <ac:spMk id="3" creationId="{8C69C7D5-7393-5C54-BCA4-6D84B62531D6}"/>
          </ac:spMkLst>
        </pc:spChg>
        <pc:picChg chg="add del">
          <ac:chgData name="Pettyjohn, Heidi (pettyjhc)" userId="76a8a390-0fb4-4447-b1a1-aa2962c20efe" providerId="ADAL" clId="{42EE7D0B-6FEA-485C-97B6-CFEFCE51FF20}" dt="2023-10-26T16:55:52.614" v="707" actId="478"/>
          <ac:picMkLst>
            <pc:docMk/>
            <pc:sldMk cId="2236000864" sldId="513"/>
            <ac:picMk id="3074" creationId="{D5B7EE0D-8261-229A-1AC0-35EF8FC7E97D}"/>
          </ac:picMkLst>
        </pc:picChg>
      </pc:sldChg>
      <pc:sldChg chg="addSp delSp modSp new mod setBg modClrScheme chgLayout">
        <pc:chgData name="Pettyjohn, Heidi (pettyjhc)" userId="76a8a390-0fb4-4447-b1a1-aa2962c20efe" providerId="ADAL" clId="{42EE7D0B-6FEA-485C-97B6-CFEFCE51FF20}" dt="2023-10-26T17:11:50.287" v="2213" actId="962"/>
        <pc:sldMkLst>
          <pc:docMk/>
          <pc:sldMk cId="2478265402" sldId="513"/>
        </pc:sldMkLst>
        <pc:spChg chg="mod ord">
          <ac:chgData name="Pettyjohn, Heidi (pettyjhc)" userId="76a8a390-0fb4-4447-b1a1-aa2962c20efe" providerId="ADAL" clId="{42EE7D0B-6FEA-485C-97B6-CFEFCE51FF20}" dt="2023-10-26T17:11:49.550" v="2212" actId="255"/>
          <ac:spMkLst>
            <pc:docMk/>
            <pc:sldMk cId="2478265402" sldId="513"/>
            <ac:spMk id="2" creationId="{CCC18814-FFEC-27FB-2137-C8548C58448F}"/>
          </ac:spMkLst>
        </pc:spChg>
        <pc:spChg chg="mod ord">
          <ac:chgData name="Pettyjohn, Heidi (pettyjhc)" userId="76a8a390-0fb4-4447-b1a1-aa2962c20efe" providerId="ADAL" clId="{42EE7D0B-6FEA-485C-97B6-CFEFCE51FF20}" dt="2023-10-26T17:10:45.087" v="1896" actId="26606"/>
          <ac:spMkLst>
            <pc:docMk/>
            <pc:sldMk cId="2478265402" sldId="513"/>
            <ac:spMk id="3" creationId="{B4CDB37A-4A9A-0F1B-F93E-E70D8779B15D}"/>
          </ac:spMkLst>
        </pc:spChg>
        <pc:spChg chg="add del mod ord">
          <ac:chgData name="Pettyjohn, Heidi (pettyjhc)" userId="76a8a390-0fb4-4447-b1a1-aa2962c20efe" providerId="ADAL" clId="{42EE7D0B-6FEA-485C-97B6-CFEFCE51FF20}" dt="2023-10-26T17:06:58.755" v="1880" actId="478"/>
          <ac:spMkLst>
            <pc:docMk/>
            <pc:sldMk cId="2478265402" sldId="513"/>
            <ac:spMk id="4" creationId="{1E0E55BD-E7B1-5C8D-E334-3644504396A6}"/>
          </ac:spMkLst>
        </pc:spChg>
        <pc:spChg chg="add">
          <ac:chgData name="Pettyjohn, Heidi (pettyjhc)" userId="76a8a390-0fb4-4447-b1a1-aa2962c20efe" providerId="ADAL" clId="{42EE7D0B-6FEA-485C-97B6-CFEFCE51FF20}" dt="2023-10-26T17:10:45.087" v="1896" actId="26606"/>
          <ac:spMkLst>
            <pc:docMk/>
            <pc:sldMk cId="2478265402" sldId="513"/>
            <ac:spMk id="5131" creationId="{796CD800-C8BF-41B5-983A-3B3D95FA99E5}"/>
          </ac:spMkLst>
        </pc:spChg>
        <pc:spChg chg="add">
          <ac:chgData name="Pettyjohn, Heidi (pettyjhc)" userId="76a8a390-0fb4-4447-b1a1-aa2962c20efe" providerId="ADAL" clId="{42EE7D0B-6FEA-485C-97B6-CFEFCE51FF20}" dt="2023-10-26T17:10:45.087" v="1896" actId="26606"/>
          <ac:spMkLst>
            <pc:docMk/>
            <pc:sldMk cId="2478265402" sldId="513"/>
            <ac:spMk id="5133" creationId="{ED36A27B-61AE-4AA1-8BD6-7310E072D89D}"/>
          </ac:spMkLst>
        </pc:spChg>
        <pc:spChg chg="add">
          <ac:chgData name="Pettyjohn, Heidi (pettyjhc)" userId="76a8a390-0fb4-4447-b1a1-aa2962c20efe" providerId="ADAL" clId="{42EE7D0B-6FEA-485C-97B6-CFEFCE51FF20}" dt="2023-10-26T17:10:45.087" v="1896" actId="26606"/>
          <ac:spMkLst>
            <pc:docMk/>
            <pc:sldMk cId="2478265402" sldId="513"/>
            <ac:spMk id="5137" creationId="{73B90B8B-F76B-4130-8370-38033EEACB93}"/>
          </ac:spMkLst>
        </pc:spChg>
        <pc:spChg chg="add">
          <ac:chgData name="Pettyjohn, Heidi (pettyjhc)" userId="76a8a390-0fb4-4447-b1a1-aa2962c20efe" providerId="ADAL" clId="{42EE7D0B-6FEA-485C-97B6-CFEFCE51FF20}" dt="2023-10-26T17:10:45.087" v="1896" actId="26606"/>
          <ac:spMkLst>
            <pc:docMk/>
            <pc:sldMk cId="2478265402" sldId="513"/>
            <ac:spMk id="5141" creationId="{91C67939-3FD0-4B45-8AA4-9FE55C7EE127}"/>
          </ac:spMkLst>
        </pc:spChg>
        <pc:spChg chg="add">
          <ac:chgData name="Pettyjohn, Heidi (pettyjhc)" userId="76a8a390-0fb4-4447-b1a1-aa2962c20efe" providerId="ADAL" clId="{42EE7D0B-6FEA-485C-97B6-CFEFCE51FF20}" dt="2023-10-26T17:10:45.087" v="1896" actId="26606"/>
          <ac:spMkLst>
            <pc:docMk/>
            <pc:sldMk cId="2478265402" sldId="513"/>
            <ac:spMk id="5143" creationId="{0981A96A-A87C-4F87-845A-3B0A6529F543}"/>
          </ac:spMkLst>
        </pc:spChg>
        <pc:picChg chg="add del mod">
          <ac:chgData name="Pettyjohn, Heidi (pettyjhc)" userId="76a8a390-0fb4-4447-b1a1-aa2962c20efe" providerId="ADAL" clId="{42EE7D0B-6FEA-485C-97B6-CFEFCE51FF20}" dt="2023-10-26T17:10:21.007" v="1885"/>
          <ac:picMkLst>
            <pc:docMk/>
            <pc:sldMk cId="2478265402" sldId="513"/>
            <ac:picMk id="5" creationId="{7B861B9A-675A-E6DA-9DCD-8934395844A1}"/>
          </ac:picMkLst>
        </pc:picChg>
        <pc:picChg chg="add mod">
          <ac:chgData name="Pettyjohn, Heidi (pettyjhc)" userId="76a8a390-0fb4-4447-b1a1-aa2962c20efe" providerId="ADAL" clId="{42EE7D0B-6FEA-485C-97B6-CFEFCE51FF20}" dt="2023-10-26T17:11:13.716" v="2162" actId="962"/>
          <ac:picMkLst>
            <pc:docMk/>
            <pc:sldMk cId="2478265402" sldId="513"/>
            <ac:picMk id="5122" creationId="{58F8EB6E-30D3-B56A-AA1B-C374CBCA06C7}"/>
          </ac:picMkLst>
        </pc:picChg>
        <pc:picChg chg="add del mod">
          <ac:chgData name="Pettyjohn, Heidi (pettyjhc)" userId="76a8a390-0fb4-4447-b1a1-aa2962c20efe" providerId="ADAL" clId="{42EE7D0B-6FEA-485C-97B6-CFEFCE51FF20}" dt="2023-10-26T17:10:32.184" v="1889"/>
          <ac:picMkLst>
            <pc:docMk/>
            <pc:sldMk cId="2478265402" sldId="513"/>
            <ac:picMk id="5124" creationId="{85CDC1AC-E060-6627-ED65-0D7ECE473705}"/>
          </ac:picMkLst>
        </pc:picChg>
        <pc:picChg chg="add mod">
          <ac:chgData name="Pettyjohn, Heidi (pettyjhc)" userId="76a8a390-0fb4-4447-b1a1-aa2962c20efe" providerId="ADAL" clId="{42EE7D0B-6FEA-485C-97B6-CFEFCE51FF20}" dt="2023-10-26T17:11:50.287" v="2213" actId="962"/>
          <ac:picMkLst>
            <pc:docMk/>
            <pc:sldMk cId="2478265402" sldId="513"/>
            <ac:picMk id="5126" creationId="{8AFDBD0F-9F9E-19C1-FA03-87956C521B9D}"/>
          </ac:picMkLst>
        </pc:picChg>
        <pc:cxnChg chg="add">
          <ac:chgData name="Pettyjohn, Heidi (pettyjhc)" userId="76a8a390-0fb4-4447-b1a1-aa2962c20efe" providerId="ADAL" clId="{42EE7D0B-6FEA-485C-97B6-CFEFCE51FF20}" dt="2023-10-26T17:10:45.087" v="1896" actId="26606"/>
          <ac:cxnSpMkLst>
            <pc:docMk/>
            <pc:sldMk cId="2478265402" sldId="513"/>
            <ac:cxnSpMk id="5135" creationId="{511BC4C5-EB16-4C0B-83E6-96A39848CF19}"/>
          </ac:cxnSpMkLst>
        </pc:cxnChg>
        <pc:cxnChg chg="add">
          <ac:chgData name="Pettyjohn, Heidi (pettyjhc)" userId="76a8a390-0fb4-4447-b1a1-aa2962c20efe" providerId="ADAL" clId="{42EE7D0B-6FEA-485C-97B6-CFEFCE51FF20}" dt="2023-10-26T17:10:45.087" v="1896" actId="26606"/>
          <ac:cxnSpMkLst>
            <pc:docMk/>
            <pc:sldMk cId="2478265402" sldId="513"/>
            <ac:cxnSpMk id="5139" creationId="{C2D93264-3FF9-4175-A7FA-F927F0F77AA0}"/>
          </ac:cxnSpMkLst>
        </pc:cxnChg>
      </pc:sldChg>
      <pc:sldChg chg="new del">
        <pc:chgData name="Pettyjohn, Heidi (pettyjhc)" userId="76a8a390-0fb4-4447-b1a1-aa2962c20efe" providerId="ADAL" clId="{42EE7D0B-6FEA-485C-97B6-CFEFCE51FF20}" dt="2023-10-26T16:55:59.562" v="710" actId="680"/>
        <pc:sldMkLst>
          <pc:docMk/>
          <pc:sldMk cId="2574126213" sldId="513"/>
        </pc:sldMkLst>
      </pc:sldChg>
      <pc:sldChg chg="addSp delSp modSp new mod">
        <pc:chgData name="Pettyjohn, Heidi (pettyjhc)" userId="76a8a390-0fb4-4447-b1a1-aa2962c20efe" providerId="ADAL" clId="{42EE7D0B-6FEA-485C-97B6-CFEFCE51FF20}" dt="2023-10-26T20:41:59.965" v="5397" actId="962"/>
        <pc:sldMkLst>
          <pc:docMk/>
          <pc:sldMk cId="2017836319" sldId="514"/>
        </pc:sldMkLst>
        <pc:spChg chg="mod">
          <ac:chgData name="Pettyjohn, Heidi (pettyjhc)" userId="76a8a390-0fb4-4447-b1a1-aa2962c20efe" providerId="ADAL" clId="{42EE7D0B-6FEA-485C-97B6-CFEFCE51FF20}" dt="2023-10-26T17:17:19.557" v="2388" actId="20577"/>
          <ac:spMkLst>
            <pc:docMk/>
            <pc:sldMk cId="2017836319" sldId="514"/>
            <ac:spMk id="2" creationId="{73417ADE-1E28-FBD3-F6E1-5E8E5EAF8789}"/>
          </ac:spMkLst>
        </pc:spChg>
        <pc:spChg chg="del">
          <ac:chgData name="Pettyjohn, Heidi (pettyjhc)" userId="76a8a390-0fb4-4447-b1a1-aa2962c20efe" providerId="ADAL" clId="{42EE7D0B-6FEA-485C-97B6-CFEFCE51FF20}" dt="2023-10-26T17:17:21.863" v="2389"/>
          <ac:spMkLst>
            <pc:docMk/>
            <pc:sldMk cId="2017836319" sldId="514"/>
            <ac:spMk id="3" creationId="{33F9DA19-D4A6-3CCF-EB3C-0BF658DF119C}"/>
          </ac:spMkLst>
        </pc:spChg>
        <pc:picChg chg="add mod">
          <ac:chgData name="Pettyjohn, Heidi (pettyjhc)" userId="76a8a390-0fb4-4447-b1a1-aa2962c20efe" providerId="ADAL" clId="{42EE7D0B-6FEA-485C-97B6-CFEFCE51FF20}" dt="2023-10-26T20:41:32.403" v="5127" actId="962"/>
          <ac:picMkLst>
            <pc:docMk/>
            <pc:sldMk cId="2017836319" sldId="514"/>
            <ac:picMk id="6146" creationId="{0F7CCC16-8576-7281-0B83-6FD5CF38755F}"/>
          </ac:picMkLst>
        </pc:picChg>
        <pc:picChg chg="add del mod">
          <ac:chgData name="Pettyjohn, Heidi (pettyjhc)" userId="76a8a390-0fb4-4447-b1a1-aa2962c20efe" providerId="ADAL" clId="{42EE7D0B-6FEA-485C-97B6-CFEFCE51FF20}" dt="2023-10-26T17:19:29.259" v="2394"/>
          <ac:picMkLst>
            <pc:docMk/>
            <pc:sldMk cId="2017836319" sldId="514"/>
            <ac:picMk id="6148" creationId="{5C64EBCE-03AA-A9C0-2FF3-EC9E681F8075}"/>
          </ac:picMkLst>
        </pc:picChg>
        <pc:picChg chg="add mod">
          <ac:chgData name="Pettyjohn, Heidi (pettyjhc)" userId="76a8a390-0fb4-4447-b1a1-aa2962c20efe" providerId="ADAL" clId="{42EE7D0B-6FEA-485C-97B6-CFEFCE51FF20}" dt="2023-10-26T20:41:59.965" v="5397" actId="962"/>
          <ac:picMkLst>
            <pc:docMk/>
            <pc:sldMk cId="2017836319" sldId="514"/>
            <ac:picMk id="6150" creationId="{0BB14D7C-2E2E-0C5A-5C14-D7B9C82ED422}"/>
          </ac:picMkLst>
        </pc:picChg>
      </pc:sldChg>
      <pc:sldChg chg="modSp new del mod">
        <pc:chgData name="Pettyjohn, Heidi (pettyjhc)" userId="76a8a390-0fb4-4447-b1a1-aa2962c20efe" providerId="ADAL" clId="{42EE7D0B-6FEA-485C-97B6-CFEFCE51FF20}" dt="2023-10-26T17:06:38.603" v="1814" actId="47"/>
        <pc:sldMkLst>
          <pc:docMk/>
          <pc:sldMk cId="2063775771" sldId="514"/>
        </pc:sldMkLst>
        <pc:spChg chg="mod">
          <ac:chgData name="Pettyjohn, Heidi (pettyjhc)" userId="76a8a390-0fb4-4447-b1a1-aa2962c20efe" providerId="ADAL" clId="{42EE7D0B-6FEA-485C-97B6-CFEFCE51FF20}" dt="2023-10-26T17:02:49.105" v="1798" actId="20577"/>
          <ac:spMkLst>
            <pc:docMk/>
            <pc:sldMk cId="2063775771" sldId="514"/>
            <ac:spMk id="2" creationId="{5FC937DD-D9A7-0D26-0CCF-CBA95DA4A1A2}"/>
          </ac:spMkLst>
        </pc:spChg>
      </pc:sldChg>
      <pc:sldChg chg="modSp new del mod">
        <pc:chgData name="Pettyjohn, Heidi (pettyjhc)" userId="76a8a390-0fb4-4447-b1a1-aa2962c20efe" providerId="ADAL" clId="{42EE7D0B-6FEA-485C-97B6-CFEFCE51FF20}" dt="2023-10-26T17:02:02.807" v="1677" actId="47"/>
        <pc:sldMkLst>
          <pc:docMk/>
          <pc:sldMk cId="2565955481" sldId="514"/>
        </pc:sldMkLst>
        <pc:spChg chg="mod">
          <ac:chgData name="Pettyjohn, Heidi (pettyjhc)" userId="76a8a390-0fb4-4447-b1a1-aa2962c20efe" providerId="ADAL" clId="{42EE7D0B-6FEA-485C-97B6-CFEFCE51FF20}" dt="2023-10-26T17:01:59.746" v="1676" actId="20577"/>
          <ac:spMkLst>
            <pc:docMk/>
            <pc:sldMk cId="2565955481" sldId="514"/>
            <ac:spMk id="2" creationId="{A0935314-AC99-2EE3-F5EE-736D50C2FFC8}"/>
          </ac:spMkLst>
        </pc:spChg>
      </pc:sldChg>
      <pc:sldChg chg="new del">
        <pc:chgData name="Pettyjohn, Heidi (pettyjhc)" userId="76a8a390-0fb4-4447-b1a1-aa2962c20efe" providerId="ADAL" clId="{42EE7D0B-6FEA-485C-97B6-CFEFCE51FF20}" dt="2023-10-26T17:02:32.625" v="1762" actId="680"/>
        <pc:sldMkLst>
          <pc:docMk/>
          <pc:sldMk cId="4080291298" sldId="514"/>
        </pc:sldMkLst>
      </pc:sldChg>
      <pc:sldChg chg="addSp delSp modSp new mod">
        <pc:chgData name="Pettyjohn, Heidi (pettyjhc)" userId="76a8a390-0fb4-4447-b1a1-aa2962c20efe" providerId="ADAL" clId="{42EE7D0B-6FEA-485C-97B6-CFEFCE51FF20}" dt="2023-10-26T20:42:17.372" v="5597" actId="962"/>
        <pc:sldMkLst>
          <pc:docMk/>
          <pc:sldMk cId="3700210164" sldId="515"/>
        </pc:sldMkLst>
        <pc:spChg chg="mod">
          <ac:chgData name="Pettyjohn, Heidi (pettyjhc)" userId="76a8a390-0fb4-4447-b1a1-aa2962c20efe" providerId="ADAL" clId="{42EE7D0B-6FEA-485C-97B6-CFEFCE51FF20}" dt="2023-10-26T17:20:10.053" v="2434" actId="20577"/>
          <ac:spMkLst>
            <pc:docMk/>
            <pc:sldMk cId="3700210164" sldId="515"/>
            <ac:spMk id="2" creationId="{4516265B-ABD7-DAD8-C7E1-AEA0A6DA31CC}"/>
          </ac:spMkLst>
        </pc:spChg>
        <pc:spChg chg="del">
          <ac:chgData name="Pettyjohn, Heidi (pettyjhc)" userId="76a8a390-0fb4-4447-b1a1-aa2962c20efe" providerId="ADAL" clId="{42EE7D0B-6FEA-485C-97B6-CFEFCE51FF20}" dt="2023-10-26T17:21:55.639" v="2435"/>
          <ac:spMkLst>
            <pc:docMk/>
            <pc:sldMk cId="3700210164" sldId="515"/>
            <ac:spMk id="3" creationId="{E8394113-9FA1-A4A7-A951-032D4F5001E7}"/>
          </ac:spMkLst>
        </pc:spChg>
        <pc:spChg chg="add del mod">
          <ac:chgData name="Pettyjohn, Heidi (pettyjhc)" userId="76a8a390-0fb4-4447-b1a1-aa2962c20efe" providerId="ADAL" clId="{42EE7D0B-6FEA-485C-97B6-CFEFCE51FF20}" dt="2023-10-26T17:22:49.514" v="2439" actId="478"/>
          <ac:spMkLst>
            <pc:docMk/>
            <pc:sldMk cId="3700210164" sldId="515"/>
            <ac:spMk id="4" creationId="{06AD0B55-94C1-04CD-7E17-FC9A929B5180}"/>
          </ac:spMkLst>
        </pc:spChg>
        <pc:picChg chg="add del mod">
          <ac:chgData name="Pettyjohn, Heidi (pettyjhc)" userId="76a8a390-0fb4-4447-b1a1-aa2962c20efe" providerId="ADAL" clId="{42EE7D0B-6FEA-485C-97B6-CFEFCE51FF20}" dt="2023-10-26T17:22:06.109" v="2438" actId="478"/>
          <ac:picMkLst>
            <pc:docMk/>
            <pc:sldMk cId="3700210164" sldId="515"/>
            <ac:picMk id="7170" creationId="{6B5C8FF2-5C43-B24B-BC84-4D0DCCCEF745}"/>
          </ac:picMkLst>
        </pc:picChg>
        <pc:picChg chg="add mod">
          <ac:chgData name="Pettyjohn, Heidi (pettyjhc)" userId="76a8a390-0fb4-4447-b1a1-aa2962c20efe" providerId="ADAL" clId="{42EE7D0B-6FEA-485C-97B6-CFEFCE51FF20}" dt="2023-10-26T20:42:17.372" v="5597" actId="962"/>
          <ac:picMkLst>
            <pc:docMk/>
            <pc:sldMk cId="3700210164" sldId="515"/>
            <ac:picMk id="7172" creationId="{48EF4DC0-13D6-CDB8-7F72-0091A83D2526}"/>
          </ac:picMkLst>
        </pc:picChg>
      </pc:sldChg>
      <pc:sldChg chg="addSp delSp modSp new mod chgLayout">
        <pc:chgData name="Pettyjohn, Heidi (pettyjhc)" userId="76a8a390-0fb4-4447-b1a1-aa2962c20efe" providerId="ADAL" clId="{42EE7D0B-6FEA-485C-97B6-CFEFCE51FF20}" dt="2023-10-26T17:32:06.794" v="2960" actId="962"/>
        <pc:sldMkLst>
          <pc:docMk/>
          <pc:sldMk cId="3450531283" sldId="516"/>
        </pc:sldMkLst>
        <pc:spChg chg="mod ord">
          <ac:chgData name="Pettyjohn, Heidi (pettyjhc)" userId="76a8a390-0fb4-4447-b1a1-aa2962c20efe" providerId="ADAL" clId="{42EE7D0B-6FEA-485C-97B6-CFEFCE51FF20}" dt="2023-10-26T17:29:44.824" v="2528" actId="700"/>
          <ac:spMkLst>
            <pc:docMk/>
            <pc:sldMk cId="3450531283" sldId="516"/>
            <ac:spMk id="2" creationId="{43B52C31-7666-443B-35D4-BF322E88376F}"/>
          </ac:spMkLst>
        </pc:spChg>
        <pc:spChg chg="del">
          <ac:chgData name="Pettyjohn, Heidi (pettyjhc)" userId="76a8a390-0fb4-4447-b1a1-aa2962c20efe" providerId="ADAL" clId="{42EE7D0B-6FEA-485C-97B6-CFEFCE51FF20}" dt="2023-10-26T17:28:32" v="2444"/>
          <ac:spMkLst>
            <pc:docMk/>
            <pc:sldMk cId="3450531283" sldId="516"/>
            <ac:spMk id="3" creationId="{DC8F757D-06F9-090A-4823-ECE43E52EC64}"/>
          </ac:spMkLst>
        </pc:spChg>
        <pc:spChg chg="add del mod">
          <ac:chgData name="Pettyjohn, Heidi (pettyjhc)" userId="76a8a390-0fb4-4447-b1a1-aa2962c20efe" providerId="ADAL" clId="{42EE7D0B-6FEA-485C-97B6-CFEFCE51FF20}" dt="2023-10-26T17:31:14.029" v="2591"/>
          <ac:spMkLst>
            <pc:docMk/>
            <pc:sldMk cId="3450531283" sldId="516"/>
            <ac:spMk id="4" creationId="{2944D661-5F29-66BE-011E-E82E22D192C5}"/>
          </ac:spMkLst>
        </pc:spChg>
        <pc:picChg chg="add del mod ord">
          <ac:chgData name="Pettyjohn, Heidi (pettyjhc)" userId="76a8a390-0fb4-4447-b1a1-aa2962c20efe" providerId="ADAL" clId="{42EE7D0B-6FEA-485C-97B6-CFEFCE51FF20}" dt="2023-10-26T17:29:50.077" v="2529" actId="478"/>
          <ac:picMkLst>
            <pc:docMk/>
            <pc:sldMk cId="3450531283" sldId="516"/>
            <ac:picMk id="8194" creationId="{8C353C15-BD5F-F10B-0C14-D66CE2813E6C}"/>
          </ac:picMkLst>
        </pc:picChg>
        <pc:picChg chg="add mod">
          <ac:chgData name="Pettyjohn, Heidi (pettyjhc)" userId="76a8a390-0fb4-4447-b1a1-aa2962c20efe" providerId="ADAL" clId="{42EE7D0B-6FEA-485C-97B6-CFEFCE51FF20}" dt="2023-10-26T17:32:06.794" v="2960" actId="962"/>
          <ac:picMkLst>
            <pc:docMk/>
            <pc:sldMk cId="3450531283" sldId="516"/>
            <ac:picMk id="8196" creationId="{80994AAC-235B-DAF9-8C1A-16295549B55D}"/>
          </ac:picMkLst>
        </pc:picChg>
      </pc:sldChg>
      <pc:sldChg chg="addSp delSp modSp add mod">
        <pc:chgData name="Pettyjohn, Heidi (pettyjhc)" userId="76a8a390-0fb4-4447-b1a1-aa2962c20efe" providerId="ADAL" clId="{42EE7D0B-6FEA-485C-97B6-CFEFCE51FF20}" dt="2023-10-26T17:37:02.549" v="4028" actId="5793"/>
        <pc:sldMkLst>
          <pc:docMk/>
          <pc:sldMk cId="3154230286" sldId="517"/>
        </pc:sldMkLst>
        <pc:spChg chg="mod">
          <ac:chgData name="Pettyjohn, Heidi (pettyjhc)" userId="76a8a390-0fb4-4447-b1a1-aa2962c20efe" providerId="ADAL" clId="{42EE7D0B-6FEA-485C-97B6-CFEFCE51FF20}" dt="2023-10-26T17:32:23.263" v="2993" actId="20577"/>
          <ac:spMkLst>
            <pc:docMk/>
            <pc:sldMk cId="3154230286" sldId="517"/>
            <ac:spMk id="2" creationId="{43B52C31-7666-443B-35D4-BF322E88376F}"/>
          </ac:spMkLst>
        </pc:spChg>
        <pc:spChg chg="add del mod">
          <ac:chgData name="Pettyjohn, Heidi (pettyjhc)" userId="76a8a390-0fb4-4447-b1a1-aa2962c20efe" providerId="ADAL" clId="{42EE7D0B-6FEA-485C-97B6-CFEFCE51FF20}" dt="2023-10-26T17:32:42.682" v="2995" actId="1032"/>
          <ac:spMkLst>
            <pc:docMk/>
            <pc:sldMk cId="3154230286" sldId="517"/>
            <ac:spMk id="3" creationId="{70DD3F6C-F050-F577-8695-3BBBD8BE991F}"/>
          </ac:spMkLst>
        </pc:spChg>
        <pc:spChg chg="add mod">
          <ac:chgData name="Pettyjohn, Heidi (pettyjhc)" userId="76a8a390-0fb4-4447-b1a1-aa2962c20efe" providerId="ADAL" clId="{42EE7D0B-6FEA-485C-97B6-CFEFCE51FF20}" dt="2023-10-26T17:37:02.549" v="4028" actId="5793"/>
          <ac:spMkLst>
            <pc:docMk/>
            <pc:sldMk cId="3154230286" sldId="517"/>
            <ac:spMk id="6" creationId="{D456B073-EBAB-6D97-D67D-70FEEC25AAC2}"/>
          </ac:spMkLst>
        </pc:spChg>
        <pc:graphicFrameChg chg="add del modGraphic">
          <ac:chgData name="Pettyjohn, Heidi (pettyjhc)" userId="76a8a390-0fb4-4447-b1a1-aa2962c20efe" providerId="ADAL" clId="{42EE7D0B-6FEA-485C-97B6-CFEFCE51FF20}" dt="2023-10-26T17:32:57.118" v="2996" actId="478"/>
          <ac:graphicFrameMkLst>
            <pc:docMk/>
            <pc:sldMk cId="3154230286" sldId="517"/>
            <ac:graphicFrameMk id="4" creationId="{9FC0A16B-0977-A7B7-B45B-705FF60EBDC5}"/>
          </ac:graphicFrameMkLst>
        </pc:graphicFrameChg>
        <pc:picChg chg="del">
          <ac:chgData name="Pettyjohn, Heidi (pettyjhc)" userId="76a8a390-0fb4-4447-b1a1-aa2962c20efe" providerId="ADAL" clId="{42EE7D0B-6FEA-485C-97B6-CFEFCE51FF20}" dt="2023-10-26T17:32:25.365" v="2994" actId="478"/>
          <ac:picMkLst>
            <pc:docMk/>
            <pc:sldMk cId="3154230286" sldId="517"/>
            <ac:picMk id="8196" creationId="{80994AAC-235B-DAF9-8C1A-16295549B55D}"/>
          </ac:picMkLst>
        </pc:picChg>
      </pc:sldChg>
      <pc:sldChg chg="modSp new mod">
        <pc:chgData name="Pettyjohn, Heidi (pettyjhc)" userId="76a8a390-0fb4-4447-b1a1-aa2962c20efe" providerId="ADAL" clId="{42EE7D0B-6FEA-485C-97B6-CFEFCE51FF20}" dt="2023-10-26T17:38:35.087" v="4065" actId="20577"/>
        <pc:sldMkLst>
          <pc:docMk/>
          <pc:sldMk cId="768743861" sldId="518"/>
        </pc:sldMkLst>
        <pc:spChg chg="mod">
          <ac:chgData name="Pettyjohn, Heidi (pettyjhc)" userId="76a8a390-0fb4-4447-b1a1-aa2962c20efe" providerId="ADAL" clId="{42EE7D0B-6FEA-485C-97B6-CFEFCE51FF20}" dt="2023-10-26T17:38:35.087" v="4065" actId="20577"/>
          <ac:spMkLst>
            <pc:docMk/>
            <pc:sldMk cId="768743861" sldId="518"/>
            <ac:spMk id="2" creationId="{8A33B060-4C5A-CACE-105A-262A1C16FB60}"/>
          </ac:spMkLst>
        </pc:spChg>
      </pc:sldChg>
      <pc:sldChg chg="modSp new mod">
        <pc:chgData name="Pettyjohn, Heidi (pettyjhc)" userId="76a8a390-0fb4-4447-b1a1-aa2962c20efe" providerId="ADAL" clId="{42EE7D0B-6FEA-485C-97B6-CFEFCE51FF20}" dt="2023-10-26T17:39:46.029" v="4098" actId="20577"/>
        <pc:sldMkLst>
          <pc:docMk/>
          <pc:sldMk cId="1943814761" sldId="519"/>
        </pc:sldMkLst>
        <pc:spChg chg="mod">
          <ac:chgData name="Pettyjohn, Heidi (pettyjhc)" userId="76a8a390-0fb4-4447-b1a1-aa2962c20efe" providerId="ADAL" clId="{42EE7D0B-6FEA-485C-97B6-CFEFCE51FF20}" dt="2023-10-26T17:39:41.515" v="4090" actId="20577"/>
          <ac:spMkLst>
            <pc:docMk/>
            <pc:sldMk cId="1943814761" sldId="519"/>
            <ac:spMk id="2" creationId="{AD3186D0-460B-732A-09BA-DE224D32563F}"/>
          </ac:spMkLst>
        </pc:spChg>
        <pc:spChg chg="mod">
          <ac:chgData name="Pettyjohn, Heidi (pettyjhc)" userId="76a8a390-0fb4-4447-b1a1-aa2962c20efe" providerId="ADAL" clId="{42EE7D0B-6FEA-485C-97B6-CFEFCE51FF20}" dt="2023-10-26T17:39:46.029" v="4098" actId="20577"/>
          <ac:spMkLst>
            <pc:docMk/>
            <pc:sldMk cId="1943814761" sldId="519"/>
            <ac:spMk id="3" creationId="{1DFE12B0-7DCF-A44A-EF50-7E2520387F46}"/>
          </ac:spMkLst>
        </pc:spChg>
      </pc:sldChg>
      <pc:sldMasterChg chg="del delSldLayout">
        <pc:chgData name="Pettyjohn, Heidi (pettyjhc)" userId="76a8a390-0fb4-4447-b1a1-aa2962c20efe" providerId="ADAL" clId="{42EE7D0B-6FEA-485C-97B6-CFEFCE51FF20}" dt="2023-10-26T17:37:18.662" v="4032" actId="47"/>
        <pc:sldMasterMkLst>
          <pc:docMk/>
          <pc:sldMasterMk cId="940275385" sldId="2147483648"/>
        </pc:sldMasterMkLst>
        <pc:sldLayoutChg chg="del">
          <pc:chgData name="Pettyjohn, Heidi (pettyjhc)" userId="76a8a390-0fb4-4447-b1a1-aa2962c20efe" providerId="ADAL" clId="{42EE7D0B-6FEA-485C-97B6-CFEFCE51FF20}" dt="2023-10-26T17:37:18.662" v="4032" actId="47"/>
          <pc:sldLayoutMkLst>
            <pc:docMk/>
            <pc:sldMasterMk cId="940275385" sldId="2147483648"/>
            <pc:sldLayoutMk cId="2632155430" sldId="2147483649"/>
          </pc:sldLayoutMkLst>
        </pc:sldLayoutChg>
        <pc:sldLayoutChg chg="del">
          <pc:chgData name="Pettyjohn, Heidi (pettyjhc)" userId="76a8a390-0fb4-4447-b1a1-aa2962c20efe" providerId="ADAL" clId="{42EE7D0B-6FEA-485C-97B6-CFEFCE51FF20}" dt="2023-10-26T17:37:18.662" v="4032" actId="47"/>
          <pc:sldLayoutMkLst>
            <pc:docMk/>
            <pc:sldMasterMk cId="940275385" sldId="2147483648"/>
            <pc:sldLayoutMk cId="2667167505" sldId="2147483650"/>
          </pc:sldLayoutMkLst>
        </pc:sldLayoutChg>
        <pc:sldLayoutChg chg="del">
          <pc:chgData name="Pettyjohn, Heidi (pettyjhc)" userId="76a8a390-0fb4-4447-b1a1-aa2962c20efe" providerId="ADAL" clId="{42EE7D0B-6FEA-485C-97B6-CFEFCE51FF20}" dt="2023-10-26T17:37:18.662" v="4032" actId="47"/>
          <pc:sldLayoutMkLst>
            <pc:docMk/>
            <pc:sldMasterMk cId="940275385" sldId="2147483648"/>
            <pc:sldLayoutMk cId="3825665684" sldId="2147483651"/>
          </pc:sldLayoutMkLst>
        </pc:sldLayoutChg>
        <pc:sldLayoutChg chg="del">
          <pc:chgData name="Pettyjohn, Heidi (pettyjhc)" userId="76a8a390-0fb4-4447-b1a1-aa2962c20efe" providerId="ADAL" clId="{42EE7D0B-6FEA-485C-97B6-CFEFCE51FF20}" dt="2023-10-26T17:37:18.662" v="4032" actId="47"/>
          <pc:sldLayoutMkLst>
            <pc:docMk/>
            <pc:sldMasterMk cId="940275385" sldId="2147483648"/>
            <pc:sldLayoutMk cId="844968641" sldId="2147483652"/>
          </pc:sldLayoutMkLst>
        </pc:sldLayoutChg>
        <pc:sldLayoutChg chg="del">
          <pc:chgData name="Pettyjohn, Heidi (pettyjhc)" userId="76a8a390-0fb4-4447-b1a1-aa2962c20efe" providerId="ADAL" clId="{42EE7D0B-6FEA-485C-97B6-CFEFCE51FF20}" dt="2023-10-26T17:37:18.662" v="4032" actId="47"/>
          <pc:sldLayoutMkLst>
            <pc:docMk/>
            <pc:sldMasterMk cId="940275385" sldId="2147483648"/>
            <pc:sldLayoutMk cId="2291180468" sldId="2147483653"/>
          </pc:sldLayoutMkLst>
        </pc:sldLayoutChg>
        <pc:sldLayoutChg chg="del">
          <pc:chgData name="Pettyjohn, Heidi (pettyjhc)" userId="76a8a390-0fb4-4447-b1a1-aa2962c20efe" providerId="ADAL" clId="{42EE7D0B-6FEA-485C-97B6-CFEFCE51FF20}" dt="2023-10-26T17:37:18.662" v="4032" actId="47"/>
          <pc:sldLayoutMkLst>
            <pc:docMk/>
            <pc:sldMasterMk cId="940275385" sldId="2147483648"/>
            <pc:sldLayoutMk cId="3085564052" sldId="2147483656"/>
          </pc:sldLayoutMkLst>
        </pc:sldLayoutChg>
        <pc:sldLayoutChg chg="del">
          <pc:chgData name="Pettyjohn, Heidi (pettyjhc)" userId="76a8a390-0fb4-4447-b1a1-aa2962c20efe" providerId="ADAL" clId="{42EE7D0B-6FEA-485C-97B6-CFEFCE51FF20}" dt="2023-10-26T17:37:18.662" v="4032" actId="47"/>
          <pc:sldLayoutMkLst>
            <pc:docMk/>
            <pc:sldMasterMk cId="940275385" sldId="2147483648"/>
            <pc:sldLayoutMk cId="2522463597" sldId="214748365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737E5-43DB-4CF4-B989-C9A525A3BD3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53ACC-1854-4BA8-8A22-25448DFD3B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Decentralization leads to shared responsibility </a:t>
          </a:r>
          <a:endParaRPr lang="en-US"/>
        </a:p>
      </dgm:t>
    </dgm:pt>
    <dgm:pt modelId="{2980E851-761D-45EE-BFE6-E2189A296442}" type="parTrans" cxnId="{C4524DA7-70D4-43A3-9CEB-BBD243E3784B}">
      <dgm:prSet/>
      <dgm:spPr/>
      <dgm:t>
        <a:bodyPr/>
        <a:lstStyle/>
        <a:p>
          <a:endParaRPr lang="en-US"/>
        </a:p>
      </dgm:t>
    </dgm:pt>
    <dgm:pt modelId="{61898EC9-4708-4FFD-8D98-E6C4817C7204}" type="sibTrans" cxnId="{C4524DA7-70D4-43A3-9CEB-BBD243E3784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6CAC77-DB7D-4092-8DF8-18C20F8367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Resistance is part of the process. </a:t>
          </a:r>
          <a:endParaRPr lang="en-US"/>
        </a:p>
      </dgm:t>
    </dgm:pt>
    <dgm:pt modelId="{4A2BF511-9324-4D00-8E81-D81A883A04EA}" type="parTrans" cxnId="{E78BB530-DCDF-496E-A0AB-6638203F4189}">
      <dgm:prSet/>
      <dgm:spPr/>
      <dgm:t>
        <a:bodyPr/>
        <a:lstStyle/>
        <a:p>
          <a:endParaRPr lang="en-US"/>
        </a:p>
      </dgm:t>
    </dgm:pt>
    <dgm:pt modelId="{BA1BD8BF-8C40-40A2-845A-879B582F73D8}" type="sibTrans" cxnId="{E78BB530-DCDF-496E-A0AB-6638203F41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09CF76-69FF-4B1F-8E2F-D9B3B16973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Focus on the “yes” people. </a:t>
          </a:r>
          <a:endParaRPr lang="en-US"/>
        </a:p>
      </dgm:t>
    </dgm:pt>
    <dgm:pt modelId="{1CBECFEA-67DA-41F8-9BA8-A4EA24B377D7}" type="parTrans" cxnId="{CF853705-166D-4A22-B521-E1EEB550FAF7}">
      <dgm:prSet/>
      <dgm:spPr/>
      <dgm:t>
        <a:bodyPr/>
        <a:lstStyle/>
        <a:p>
          <a:endParaRPr lang="en-US"/>
        </a:p>
      </dgm:t>
    </dgm:pt>
    <dgm:pt modelId="{730F72EF-2AE4-457E-B511-26875AFF8FED}" type="sibTrans" cxnId="{CF853705-166D-4A22-B521-E1EEB550FAF7}">
      <dgm:prSet/>
      <dgm:spPr/>
      <dgm:t>
        <a:bodyPr/>
        <a:lstStyle/>
        <a:p>
          <a:endParaRPr lang="en-US"/>
        </a:p>
      </dgm:t>
    </dgm:pt>
    <dgm:pt modelId="{D764239F-F4BF-4229-A7E6-7B59A3C6DDE0}" type="pres">
      <dgm:prSet presAssocID="{893737E5-43DB-4CF4-B989-C9A525A3BD35}" presName="root" presStyleCnt="0">
        <dgm:presLayoutVars>
          <dgm:dir/>
          <dgm:resizeHandles val="exact"/>
        </dgm:presLayoutVars>
      </dgm:prSet>
      <dgm:spPr/>
    </dgm:pt>
    <dgm:pt modelId="{C15B02B3-F9E6-4F99-A32B-F7B5506007EB}" type="pres">
      <dgm:prSet presAssocID="{893737E5-43DB-4CF4-B989-C9A525A3BD35}" presName="container" presStyleCnt="0">
        <dgm:presLayoutVars>
          <dgm:dir/>
          <dgm:resizeHandles val="exact"/>
        </dgm:presLayoutVars>
      </dgm:prSet>
      <dgm:spPr/>
    </dgm:pt>
    <dgm:pt modelId="{42A9F80B-0992-4462-8D9D-530F4A9A96DE}" type="pres">
      <dgm:prSet presAssocID="{30A53ACC-1854-4BA8-8A22-25448DFD3BDA}" presName="compNode" presStyleCnt="0"/>
      <dgm:spPr/>
    </dgm:pt>
    <dgm:pt modelId="{54297FF4-E6DF-478A-AB25-C73FE7A215EF}" type="pres">
      <dgm:prSet presAssocID="{30A53ACC-1854-4BA8-8A22-25448DFD3BDA}" presName="iconBgRect" presStyleLbl="bgShp" presStyleIdx="0" presStyleCnt="3"/>
      <dgm:spPr/>
      <dgm:extLst>
        <a:ext uri="{E40237B7-FDA0-4F09-8148-C483321AD2D9}">
          <dgm14:cNvPr xmlns:dgm14="http://schemas.microsoft.com/office/drawing/2010/diagram" id="0" name="" descr="a chart showing hierarchy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D30BF281-E5B5-4E59-A00C-FD233EC8365D}" type="pres">
      <dgm:prSet presAssocID="{30A53ACC-1854-4BA8-8A22-25448DFD3B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04F151B-63FA-4D1E-B03A-00375C6BE6C1}" type="pres">
      <dgm:prSet presAssocID="{30A53ACC-1854-4BA8-8A22-25448DFD3BDA}" presName="spaceRect" presStyleCnt="0"/>
      <dgm:spPr/>
    </dgm:pt>
    <dgm:pt modelId="{CF141D24-D820-46E7-8998-B0706ED35A5D}" type="pres">
      <dgm:prSet presAssocID="{30A53ACC-1854-4BA8-8A22-25448DFD3BDA}" presName="textRect" presStyleLbl="revTx" presStyleIdx="0" presStyleCnt="3">
        <dgm:presLayoutVars>
          <dgm:chMax val="1"/>
          <dgm:chPref val="1"/>
        </dgm:presLayoutVars>
      </dgm:prSet>
      <dgm:spPr/>
    </dgm:pt>
    <dgm:pt modelId="{AE4620AA-3314-4B2A-8791-19692E290ECF}" type="pres">
      <dgm:prSet presAssocID="{61898EC9-4708-4FFD-8D98-E6C4817C7204}" presName="sibTrans" presStyleLbl="sibTrans2D1" presStyleIdx="0" presStyleCnt="0"/>
      <dgm:spPr/>
    </dgm:pt>
    <dgm:pt modelId="{FA19C923-BEF4-44D2-9319-03F785B826FB}" type="pres">
      <dgm:prSet presAssocID="{6F6CAC77-DB7D-4092-8DF8-18C20F836775}" presName="compNode" presStyleCnt="0"/>
      <dgm:spPr/>
    </dgm:pt>
    <dgm:pt modelId="{50158843-0EAC-4517-8834-1A92960BF119}" type="pres">
      <dgm:prSet presAssocID="{6F6CAC77-DB7D-4092-8DF8-18C20F836775}" presName="iconBgRect" presStyleLbl="bgShp" presStyleIdx="1" presStyleCnt="3"/>
      <dgm:spPr/>
      <dgm:extLst>
        <a:ext uri="{E40237B7-FDA0-4F09-8148-C483321AD2D9}">
          <dgm14:cNvPr xmlns:dgm14="http://schemas.microsoft.com/office/drawing/2010/diagram" id="0" name="" descr="Arrows showing an iterative process"/>
        </a:ext>
      </dgm:extLst>
    </dgm:pt>
    <dgm:pt modelId="{17197907-FDAE-40CB-84F1-57C20A0ECCD7}" type="pres">
      <dgm:prSet presAssocID="{6F6CAC77-DB7D-4092-8DF8-18C20F83677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4C6AD60A-6017-48AE-B49D-AF397742D2E3}" type="pres">
      <dgm:prSet presAssocID="{6F6CAC77-DB7D-4092-8DF8-18C20F836775}" presName="spaceRect" presStyleCnt="0"/>
      <dgm:spPr/>
    </dgm:pt>
    <dgm:pt modelId="{B096AC46-86AE-4945-A8ED-DA090B55F856}" type="pres">
      <dgm:prSet presAssocID="{6F6CAC77-DB7D-4092-8DF8-18C20F836775}" presName="textRect" presStyleLbl="revTx" presStyleIdx="1" presStyleCnt="3">
        <dgm:presLayoutVars>
          <dgm:chMax val="1"/>
          <dgm:chPref val="1"/>
        </dgm:presLayoutVars>
      </dgm:prSet>
      <dgm:spPr/>
    </dgm:pt>
    <dgm:pt modelId="{894C90D3-3112-4AEF-A3F7-F366E00A0CFE}" type="pres">
      <dgm:prSet presAssocID="{BA1BD8BF-8C40-40A2-845A-879B582F73D8}" presName="sibTrans" presStyleLbl="sibTrans2D1" presStyleIdx="0" presStyleCnt="0"/>
      <dgm:spPr/>
    </dgm:pt>
    <dgm:pt modelId="{220549A5-7CA1-40CB-B72C-A3F13A240AE8}" type="pres">
      <dgm:prSet presAssocID="{6909CF76-69FF-4B1F-8E2F-D9B3B1697395}" presName="compNode" presStyleCnt="0"/>
      <dgm:spPr/>
    </dgm:pt>
    <dgm:pt modelId="{F904D436-6AD7-4DCC-A8D3-5F2DB9F9EE6F}" type="pres">
      <dgm:prSet presAssocID="{6909CF76-69FF-4B1F-8E2F-D9B3B1697395}" presName="iconBgRect" presStyleLbl="bgShp" presStyleIdx="2" presStyleCnt="3"/>
      <dgm:spPr/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190B110-C808-4E4C-8BB7-A0E30DB33EF2}" type="pres">
      <dgm:prSet presAssocID="{6909CF76-69FF-4B1F-8E2F-D9B3B16973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7199C01-A7BB-4C02-91BC-B06DB736DD65}" type="pres">
      <dgm:prSet presAssocID="{6909CF76-69FF-4B1F-8E2F-D9B3B1697395}" presName="spaceRect" presStyleCnt="0"/>
      <dgm:spPr/>
    </dgm:pt>
    <dgm:pt modelId="{57A9EEAA-4EC3-4A4F-B51F-82C649C37537}" type="pres">
      <dgm:prSet presAssocID="{6909CF76-69FF-4B1F-8E2F-D9B3B169739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F853705-166D-4A22-B521-E1EEB550FAF7}" srcId="{893737E5-43DB-4CF4-B989-C9A525A3BD35}" destId="{6909CF76-69FF-4B1F-8E2F-D9B3B1697395}" srcOrd="2" destOrd="0" parTransId="{1CBECFEA-67DA-41F8-9BA8-A4EA24B377D7}" sibTransId="{730F72EF-2AE4-457E-B511-26875AFF8FED}"/>
    <dgm:cxn modelId="{B5105829-FDA5-4425-95D5-2655217A3AA9}" type="presOf" srcId="{61898EC9-4708-4FFD-8D98-E6C4817C7204}" destId="{AE4620AA-3314-4B2A-8791-19692E290ECF}" srcOrd="0" destOrd="0" presId="urn:microsoft.com/office/officeart/2018/2/layout/IconCircleList"/>
    <dgm:cxn modelId="{D7018B2B-3213-49D2-BC00-D9976F81A30D}" type="presOf" srcId="{6F6CAC77-DB7D-4092-8DF8-18C20F836775}" destId="{B096AC46-86AE-4945-A8ED-DA090B55F856}" srcOrd="0" destOrd="0" presId="urn:microsoft.com/office/officeart/2018/2/layout/IconCircleList"/>
    <dgm:cxn modelId="{7057372E-DBF4-4E0E-9B2E-75A423294D25}" type="presOf" srcId="{893737E5-43DB-4CF4-B989-C9A525A3BD35}" destId="{D764239F-F4BF-4229-A7E6-7B59A3C6DDE0}" srcOrd="0" destOrd="0" presId="urn:microsoft.com/office/officeart/2018/2/layout/IconCircleList"/>
    <dgm:cxn modelId="{E78BB530-DCDF-496E-A0AB-6638203F4189}" srcId="{893737E5-43DB-4CF4-B989-C9A525A3BD35}" destId="{6F6CAC77-DB7D-4092-8DF8-18C20F836775}" srcOrd="1" destOrd="0" parTransId="{4A2BF511-9324-4D00-8E81-D81A883A04EA}" sibTransId="{BA1BD8BF-8C40-40A2-845A-879B582F73D8}"/>
    <dgm:cxn modelId="{48EE103B-B158-43FC-AB77-A00B05FDD47F}" type="presOf" srcId="{30A53ACC-1854-4BA8-8A22-25448DFD3BDA}" destId="{CF141D24-D820-46E7-8998-B0706ED35A5D}" srcOrd="0" destOrd="0" presId="urn:microsoft.com/office/officeart/2018/2/layout/IconCircleList"/>
    <dgm:cxn modelId="{13C40C9C-E1FA-4810-A39E-1AEFF68F3BBB}" type="presOf" srcId="{BA1BD8BF-8C40-40A2-845A-879B582F73D8}" destId="{894C90D3-3112-4AEF-A3F7-F366E00A0CFE}" srcOrd="0" destOrd="0" presId="urn:microsoft.com/office/officeart/2018/2/layout/IconCircleList"/>
    <dgm:cxn modelId="{C4524DA7-70D4-43A3-9CEB-BBD243E3784B}" srcId="{893737E5-43DB-4CF4-B989-C9A525A3BD35}" destId="{30A53ACC-1854-4BA8-8A22-25448DFD3BDA}" srcOrd="0" destOrd="0" parTransId="{2980E851-761D-45EE-BFE6-E2189A296442}" sibTransId="{61898EC9-4708-4FFD-8D98-E6C4817C7204}"/>
    <dgm:cxn modelId="{36F654C3-5E48-4CA5-A104-CC16BE03C7F8}" type="presOf" srcId="{6909CF76-69FF-4B1F-8E2F-D9B3B1697395}" destId="{57A9EEAA-4EC3-4A4F-B51F-82C649C37537}" srcOrd="0" destOrd="0" presId="urn:microsoft.com/office/officeart/2018/2/layout/IconCircleList"/>
    <dgm:cxn modelId="{3741E237-FA5C-4EEC-B6BE-89EFE602D010}" type="presParOf" srcId="{D764239F-F4BF-4229-A7E6-7B59A3C6DDE0}" destId="{C15B02B3-F9E6-4F99-A32B-F7B5506007EB}" srcOrd="0" destOrd="0" presId="urn:microsoft.com/office/officeart/2018/2/layout/IconCircleList"/>
    <dgm:cxn modelId="{9D661A87-D209-425B-9C45-8C68BE8E80F5}" type="presParOf" srcId="{C15B02B3-F9E6-4F99-A32B-F7B5506007EB}" destId="{42A9F80B-0992-4462-8D9D-530F4A9A96DE}" srcOrd="0" destOrd="0" presId="urn:microsoft.com/office/officeart/2018/2/layout/IconCircleList"/>
    <dgm:cxn modelId="{AD584CEE-48C7-4679-A9F2-38107A29F707}" type="presParOf" srcId="{42A9F80B-0992-4462-8D9D-530F4A9A96DE}" destId="{54297FF4-E6DF-478A-AB25-C73FE7A215EF}" srcOrd="0" destOrd="0" presId="urn:microsoft.com/office/officeart/2018/2/layout/IconCircleList"/>
    <dgm:cxn modelId="{5258EC7E-152F-4D1B-8F6D-844D50B85B96}" type="presParOf" srcId="{42A9F80B-0992-4462-8D9D-530F4A9A96DE}" destId="{D30BF281-E5B5-4E59-A00C-FD233EC8365D}" srcOrd="1" destOrd="0" presId="urn:microsoft.com/office/officeart/2018/2/layout/IconCircleList"/>
    <dgm:cxn modelId="{4F0F4D6E-7EC5-4821-AE95-F73081E2B14E}" type="presParOf" srcId="{42A9F80B-0992-4462-8D9D-530F4A9A96DE}" destId="{D04F151B-63FA-4D1E-B03A-00375C6BE6C1}" srcOrd="2" destOrd="0" presId="urn:microsoft.com/office/officeart/2018/2/layout/IconCircleList"/>
    <dgm:cxn modelId="{24C00B65-C6AA-4171-84AF-4533D4DB5839}" type="presParOf" srcId="{42A9F80B-0992-4462-8D9D-530F4A9A96DE}" destId="{CF141D24-D820-46E7-8998-B0706ED35A5D}" srcOrd="3" destOrd="0" presId="urn:microsoft.com/office/officeart/2018/2/layout/IconCircleList"/>
    <dgm:cxn modelId="{EA478F46-586C-4FE0-9C51-33CFF9E5D3E2}" type="presParOf" srcId="{C15B02B3-F9E6-4F99-A32B-F7B5506007EB}" destId="{AE4620AA-3314-4B2A-8791-19692E290ECF}" srcOrd="1" destOrd="0" presId="urn:microsoft.com/office/officeart/2018/2/layout/IconCircleList"/>
    <dgm:cxn modelId="{226945D3-E985-4D68-B997-818A61759DA8}" type="presParOf" srcId="{C15B02B3-F9E6-4F99-A32B-F7B5506007EB}" destId="{FA19C923-BEF4-44D2-9319-03F785B826FB}" srcOrd="2" destOrd="0" presId="urn:microsoft.com/office/officeart/2018/2/layout/IconCircleList"/>
    <dgm:cxn modelId="{FA0F4D49-7525-41A5-BDCE-903EA44555E3}" type="presParOf" srcId="{FA19C923-BEF4-44D2-9319-03F785B826FB}" destId="{50158843-0EAC-4517-8834-1A92960BF119}" srcOrd="0" destOrd="0" presId="urn:microsoft.com/office/officeart/2018/2/layout/IconCircleList"/>
    <dgm:cxn modelId="{FD425CCC-7F25-42FA-BC2F-14DEF391E39F}" type="presParOf" srcId="{FA19C923-BEF4-44D2-9319-03F785B826FB}" destId="{17197907-FDAE-40CB-84F1-57C20A0ECCD7}" srcOrd="1" destOrd="0" presId="urn:microsoft.com/office/officeart/2018/2/layout/IconCircleList"/>
    <dgm:cxn modelId="{408E59EB-2F81-4AE7-B1EE-8CE792FFD4EC}" type="presParOf" srcId="{FA19C923-BEF4-44D2-9319-03F785B826FB}" destId="{4C6AD60A-6017-48AE-B49D-AF397742D2E3}" srcOrd="2" destOrd="0" presId="urn:microsoft.com/office/officeart/2018/2/layout/IconCircleList"/>
    <dgm:cxn modelId="{E5EB0D27-4F3D-4709-A30D-AE57E885ACEB}" type="presParOf" srcId="{FA19C923-BEF4-44D2-9319-03F785B826FB}" destId="{B096AC46-86AE-4945-A8ED-DA090B55F856}" srcOrd="3" destOrd="0" presId="urn:microsoft.com/office/officeart/2018/2/layout/IconCircleList"/>
    <dgm:cxn modelId="{0488AB21-CDE5-4CC8-B668-FE2216E6CC5F}" type="presParOf" srcId="{C15B02B3-F9E6-4F99-A32B-F7B5506007EB}" destId="{894C90D3-3112-4AEF-A3F7-F366E00A0CFE}" srcOrd="3" destOrd="0" presId="urn:microsoft.com/office/officeart/2018/2/layout/IconCircleList"/>
    <dgm:cxn modelId="{B493B452-643F-43CE-8BC9-AFADBC279CB3}" type="presParOf" srcId="{C15B02B3-F9E6-4F99-A32B-F7B5506007EB}" destId="{220549A5-7CA1-40CB-B72C-A3F13A240AE8}" srcOrd="4" destOrd="0" presId="urn:microsoft.com/office/officeart/2018/2/layout/IconCircleList"/>
    <dgm:cxn modelId="{04303CC4-33C6-4701-AC3F-DAB997D0228E}" type="presParOf" srcId="{220549A5-7CA1-40CB-B72C-A3F13A240AE8}" destId="{F904D436-6AD7-4DCC-A8D3-5F2DB9F9EE6F}" srcOrd="0" destOrd="0" presId="urn:microsoft.com/office/officeart/2018/2/layout/IconCircleList"/>
    <dgm:cxn modelId="{B0342B82-F370-4F6F-B310-90F245AD331B}" type="presParOf" srcId="{220549A5-7CA1-40CB-B72C-A3F13A240AE8}" destId="{D190B110-C808-4E4C-8BB7-A0E30DB33EF2}" srcOrd="1" destOrd="0" presId="urn:microsoft.com/office/officeart/2018/2/layout/IconCircleList"/>
    <dgm:cxn modelId="{E65B7117-A81C-4E70-96BC-5E57B2E0099C}" type="presParOf" srcId="{220549A5-7CA1-40CB-B72C-A3F13A240AE8}" destId="{C7199C01-A7BB-4C02-91BC-B06DB736DD65}" srcOrd="2" destOrd="0" presId="urn:microsoft.com/office/officeart/2018/2/layout/IconCircleList"/>
    <dgm:cxn modelId="{C6B72A33-8E5D-4CBD-B289-750868D8DDB9}" type="presParOf" srcId="{220549A5-7CA1-40CB-B72C-A3F13A240AE8}" destId="{57A9EEAA-4EC3-4A4F-B51F-82C649C3753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290D3-D8FA-4D1D-B159-09E6ED38F310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B02C9143-EF54-4B96-A81E-979DD86D42E6}">
      <dgm:prSet phldrT="[Text]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UC President</a:t>
          </a:r>
          <a:endParaRPr lang="en-US"/>
        </a:p>
      </dgm:t>
    </dgm:pt>
    <dgm:pt modelId="{1B634EFE-2508-472D-8DBD-41D80AB7C1D9}" type="parTrans" cxnId="{74DBE1A5-57E3-4EDD-A0E7-D3F300C237C2}">
      <dgm:prSet/>
      <dgm:spPr/>
      <dgm:t>
        <a:bodyPr/>
        <a:lstStyle/>
        <a:p>
          <a:endParaRPr lang="en-US"/>
        </a:p>
      </dgm:t>
    </dgm:pt>
    <dgm:pt modelId="{7A4219EA-6004-47B7-B592-BA137242233E}" type="sibTrans" cxnId="{74DBE1A5-57E3-4EDD-A0E7-D3F300C237C2}">
      <dgm:prSet/>
      <dgm:spPr/>
      <dgm:t>
        <a:bodyPr/>
        <a:lstStyle/>
        <a:p>
          <a:endParaRPr lang="en-US"/>
        </a:p>
      </dgm:t>
    </dgm:pt>
    <dgm:pt modelId="{A0F19954-5606-43A2-BE03-5E0A3AD2F41B}">
      <dgm:prSet phldrT="[Text]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Student Affairs – Accessibility Resources</a:t>
          </a:r>
          <a:endParaRPr lang="en-US"/>
        </a:p>
      </dgm:t>
    </dgm:pt>
    <dgm:pt modelId="{273965B4-2CA1-40DF-8765-346D5135A08C}" type="parTrans" cxnId="{041B4BF7-2092-467D-B789-DECCD0036572}">
      <dgm:prSet/>
      <dgm:spPr/>
      <dgm:t>
        <a:bodyPr/>
        <a:lstStyle/>
        <a:p>
          <a:endParaRPr lang="en-US"/>
        </a:p>
      </dgm:t>
    </dgm:pt>
    <dgm:pt modelId="{07C1DC37-F506-47EB-AB0A-21E0D6DC0AC9}" type="sibTrans" cxnId="{041B4BF7-2092-467D-B789-DECCD0036572}">
      <dgm:prSet/>
      <dgm:spPr/>
      <dgm:t>
        <a:bodyPr/>
        <a:lstStyle/>
        <a:p>
          <a:endParaRPr lang="en-US"/>
        </a:p>
      </dgm:t>
    </dgm:pt>
    <dgm:pt modelId="{801385E6-4C9D-4204-9FDF-FFDC4527EBA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Exec. VP/AVP Marketing</a:t>
          </a:r>
          <a:endParaRPr lang="en-US"/>
        </a:p>
      </dgm:t>
    </dgm:pt>
    <dgm:pt modelId="{9C4CA5B3-8CE2-4B4A-A21A-33D651AFC214}" type="parTrans" cxnId="{25A5BB66-4B61-40B4-850D-34373779D58D}">
      <dgm:prSet/>
      <dgm:spPr/>
      <dgm:t>
        <a:bodyPr/>
        <a:lstStyle/>
        <a:p>
          <a:endParaRPr lang="en-US"/>
        </a:p>
      </dgm:t>
    </dgm:pt>
    <dgm:pt modelId="{DED10A34-D6CA-4064-897C-53754B52F54A}" type="sibTrans" cxnId="{25A5BB66-4B61-40B4-850D-34373779D58D}">
      <dgm:prSet/>
      <dgm:spPr/>
      <dgm:t>
        <a:bodyPr/>
        <a:lstStyle/>
        <a:p>
          <a:endParaRPr lang="en-US"/>
        </a:p>
      </dgm:t>
    </dgm:pt>
    <dgm:pt modelId="{97861DC8-747B-4EAE-B781-0048CD6ABFD4}">
      <dgm:prSet phldrT="[Text]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VP and Chief Digital Officer</a:t>
          </a:r>
          <a:endParaRPr lang="en-US"/>
        </a:p>
      </dgm:t>
    </dgm:pt>
    <dgm:pt modelId="{CFEC0B0C-F550-45F5-84DD-E751588C6385}" type="parTrans" cxnId="{F6C645D5-3B71-4FE7-A319-55EB1363EC8F}">
      <dgm:prSet/>
      <dgm:spPr/>
      <dgm:t>
        <a:bodyPr/>
        <a:lstStyle/>
        <a:p>
          <a:endParaRPr lang="en-US"/>
        </a:p>
      </dgm:t>
    </dgm:pt>
    <dgm:pt modelId="{D86C2C81-1866-40AA-AA6C-7E479B2EB9A2}" type="sibTrans" cxnId="{F6C645D5-3B71-4FE7-A319-55EB1363EC8F}">
      <dgm:prSet/>
      <dgm:spPr/>
      <dgm:t>
        <a:bodyPr/>
        <a:lstStyle/>
        <a:p>
          <a:endParaRPr lang="en-US"/>
        </a:p>
      </dgm:t>
    </dgm:pt>
    <dgm:pt modelId="{0B6CA781-206E-4E96-88B3-D586C4EAADD0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Exe. VP and Provost</a:t>
          </a:r>
        </a:p>
      </dgm:t>
    </dgm:pt>
    <dgm:pt modelId="{8F486E72-54E0-4F60-9ACC-6812012C0964}" type="parTrans" cxnId="{4F0800B2-1E9F-4635-AF56-12ED812067CA}">
      <dgm:prSet/>
      <dgm:spPr/>
      <dgm:t>
        <a:bodyPr/>
        <a:lstStyle/>
        <a:p>
          <a:endParaRPr lang="en-US"/>
        </a:p>
      </dgm:t>
    </dgm:pt>
    <dgm:pt modelId="{F00FFDFB-B463-4218-A1AE-FD21E0748514}" type="sibTrans" cxnId="{4F0800B2-1E9F-4635-AF56-12ED812067CA}">
      <dgm:prSet/>
      <dgm:spPr/>
      <dgm:t>
        <a:bodyPr/>
        <a:lstStyle/>
        <a:p>
          <a:endParaRPr lang="en-US"/>
        </a:p>
      </dgm:t>
    </dgm:pt>
    <dgm:pt modelId="{8BC6A422-D7D9-41D1-BB87-C48808F15D14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CET&amp;L</a:t>
          </a:r>
        </a:p>
      </dgm:t>
    </dgm:pt>
    <dgm:pt modelId="{19458ED2-47BF-49D2-93EC-9484C4DAD31C}" type="parTrans" cxnId="{037DC7C4-2D54-40E1-B0CB-CD77BABB66E0}">
      <dgm:prSet/>
      <dgm:spPr/>
      <dgm:t>
        <a:bodyPr/>
        <a:lstStyle/>
        <a:p>
          <a:endParaRPr lang="en-US"/>
        </a:p>
      </dgm:t>
    </dgm:pt>
    <dgm:pt modelId="{23B1A9C6-FDAC-4E71-9FCE-190FD04E3D7A}" type="sibTrans" cxnId="{037DC7C4-2D54-40E1-B0CB-CD77BABB66E0}">
      <dgm:prSet/>
      <dgm:spPr/>
      <dgm:t>
        <a:bodyPr/>
        <a:lstStyle/>
        <a:p>
          <a:endParaRPr lang="en-US"/>
        </a:p>
      </dgm:t>
    </dgm:pt>
    <dgm:pt modelId="{E73FAFB4-B2E8-445E-A009-8E3D012F232B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 Communications</a:t>
          </a:r>
        </a:p>
      </dgm:t>
    </dgm:pt>
    <dgm:pt modelId="{A8480A52-A9D7-4DF1-A62F-6C1AC5AFC420}" type="parTrans" cxnId="{44A0C55C-A047-4154-8991-21BF19F221D4}">
      <dgm:prSet/>
      <dgm:spPr/>
      <dgm:t>
        <a:bodyPr/>
        <a:lstStyle/>
        <a:p>
          <a:endParaRPr lang="en-US"/>
        </a:p>
      </dgm:t>
    </dgm:pt>
    <dgm:pt modelId="{46D163CF-2BC3-43DE-BEF7-C70781D17577}" type="sibTrans" cxnId="{44A0C55C-A047-4154-8991-21BF19F221D4}">
      <dgm:prSet/>
      <dgm:spPr/>
      <dgm:t>
        <a:bodyPr/>
        <a:lstStyle/>
        <a:p>
          <a:endParaRPr lang="en-US"/>
        </a:p>
      </dgm:t>
    </dgm:pt>
    <dgm:pt modelId="{5C986C84-202A-4622-A8DF-69B6F74F6C47}">
      <dgm:prSet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MarComm</a:t>
          </a:r>
          <a:r>
            <a:rPr lang="en-US">
              <a:latin typeface="Calibri Light" panose="020F0302020204030204"/>
            </a:rPr>
            <a:t>/Digital Team</a:t>
          </a:r>
          <a:endParaRPr lang="en-US"/>
        </a:p>
      </dgm:t>
    </dgm:pt>
    <dgm:pt modelId="{92D845C3-B9E5-44E6-8805-EF203007ECD6}" type="parTrans" cxnId="{1FECFB79-748A-4691-BBA3-8C2923C621B5}">
      <dgm:prSet/>
      <dgm:spPr/>
      <dgm:t>
        <a:bodyPr/>
        <a:lstStyle/>
        <a:p>
          <a:endParaRPr lang="en-US"/>
        </a:p>
      </dgm:t>
    </dgm:pt>
    <dgm:pt modelId="{22546546-AB1C-4801-B393-C27CFE1AC560}" type="sibTrans" cxnId="{1FECFB79-748A-4691-BBA3-8C2923C621B5}">
      <dgm:prSet/>
      <dgm:spPr/>
      <dgm:t>
        <a:bodyPr/>
        <a:lstStyle/>
        <a:p>
          <a:endParaRPr lang="en-US"/>
        </a:p>
      </dgm:t>
    </dgm:pt>
    <dgm:pt modelId="{D337ED9F-36A5-4948-8303-4C3B2E707F7C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IT Accessibility</a:t>
          </a:r>
        </a:p>
      </dgm:t>
    </dgm:pt>
    <dgm:pt modelId="{2D56482D-7C7E-4035-9068-2FC85D8D3D72}" type="parTrans" cxnId="{6E033AFA-632B-4E06-AC2F-ACF28941D852}">
      <dgm:prSet/>
      <dgm:spPr/>
      <dgm:t>
        <a:bodyPr/>
        <a:lstStyle/>
        <a:p>
          <a:endParaRPr lang="en-US"/>
        </a:p>
      </dgm:t>
    </dgm:pt>
    <dgm:pt modelId="{E11831D3-54AA-41CC-81B0-D4AD5281CD8A}" type="sibTrans" cxnId="{6E033AFA-632B-4E06-AC2F-ACF28941D852}">
      <dgm:prSet/>
      <dgm:spPr/>
      <dgm:t>
        <a:bodyPr/>
        <a:lstStyle/>
        <a:p>
          <a:endParaRPr lang="en-US"/>
        </a:p>
      </dgm:t>
    </dgm:pt>
    <dgm:pt modelId="{A902EA3E-01CC-4574-8F6A-D7959467930E}">
      <dgm:prSet phldr="0"/>
      <dgm:spPr/>
      <dgm:t>
        <a:bodyPr/>
        <a:lstStyle/>
        <a:p>
          <a:r>
            <a:rPr lang="en-US">
              <a:latin typeface="Calibri Light" panose="020F0302020204030204"/>
            </a:rPr>
            <a:t>CEEL/e-Learning</a:t>
          </a:r>
        </a:p>
      </dgm:t>
    </dgm:pt>
    <dgm:pt modelId="{D0B4C204-FDCD-4C59-B9C1-E4922A37E864}" type="parTrans" cxnId="{25D19021-4AEF-489C-A238-A4284C958D32}">
      <dgm:prSet/>
      <dgm:spPr/>
      <dgm:t>
        <a:bodyPr/>
        <a:lstStyle/>
        <a:p>
          <a:endParaRPr lang="en-US"/>
        </a:p>
      </dgm:t>
    </dgm:pt>
    <dgm:pt modelId="{D7FC50F2-AF21-4AD0-9CFC-9733B51AAD02}" type="sibTrans" cxnId="{25D19021-4AEF-489C-A238-A4284C958D32}">
      <dgm:prSet/>
      <dgm:spPr/>
      <dgm:t>
        <a:bodyPr/>
        <a:lstStyle/>
        <a:p>
          <a:endParaRPr lang="en-US"/>
        </a:p>
      </dgm:t>
    </dgm:pt>
    <dgm:pt modelId="{EF02C103-2C2E-4867-AB24-A3E71AD25C2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Application Development and UI/UX</a:t>
          </a:r>
        </a:p>
      </dgm:t>
    </dgm:pt>
    <dgm:pt modelId="{388AC20D-5B8E-4A6C-B9CD-D88F7A0A5AAF}" type="parTrans" cxnId="{87CB9ABB-711D-48DF-B130-9365D4093DD2}">
      <dgm:prSet/>
      <dgm:spPr/>
      <dgm:t>
        <a:bodyPr/>
        <a:lstStyle/>
        <a:p>
          <a:endParaRPr lang="en-US"/>
        </a:p>
      </dgm:t>
    </dgm:pt>
    <dgm:pt modelId="{3A238921-75D5-4071-BC39-0416C93F3077}" type="sibTrans" cxnId="{87CB9ABB-711D-48DF-B130-9365D4093DD2}">
      <dgm:prSet/>
      <dgm:spPr/>
      <dgm:t>
        <a:bodyPr/>
        <a:lstStyle/>
        <a:p>
          <a:endParaRPr lang="en-US"/>
        </a:p>
      </dgm:t>
    </dgm:pt>
    <dgm:pt modelId="{7FD4FB38-B7D4-4B0D-AE22-DA59A6D503A0}">
      <dgm:prSet phldr="0"/>
      <dgm:spPr/>
      <dgm:t>
        <a:bodyPr/>
        <a:lstStyle/>
        <a:p>
          <a:pPr rtl="0"/>
          <a:r>
            <a:rPr lang="en-US" b="1">
              <a:latin typeface="Calibri Light" panose="020F0302020204030204"/>
            </a:rPr>
            <a:t>Director Digital Access; 2 Accessible Media Specialists </a:t>
          </a:r>
        </a:p>
      </dgm:t>
    </dgm:pt>
    <dgm:pt modelId="{F93AE756-AD23-4F25-972C-0508E435CB9D}" type="parTrans" cxnId="{191BD9B5-7A1D-4B3E-A2F9-8B92EDA0A567}">
      <dgm:prSet/>
      <dgm:spPr/>
      <dgm:t>
        <a:bodyPr/>
        <a:lstStyle/>
        <a:p>
          <a:endParaRPr lang="en-US"/>
        </a:p>
      </dgm:t>
    </dgm:pt>
    <dgm:pt modelId="{7B9FB4BC-DA8E-4169-8F2D-F9A8B988BFA6}" type="sibTrans" cxnId="{191BD9B5-7A1D-4B3E-A2F9-8B92EDA0A567}">
      <dgm:prSet/>
      <dgm:spPr/>
      <dgm:t>
        <a:bodyPr/>
        <a:lstStyle/>
        <a:p>
          <a:endParaRPr lang="en-US"/>
        </a:p>
      </dgm:t>
    </dgm:pt>
    <dgm:pt modelId="{6A5B1588-D79F-42C2-9D08-25D145BFCB7C}">
      <dgm:prSet phldr="0"/>
      <dgm:spPr/>
      <dgm:t>
        <a:bodyPr/>
        <a:lstStyle/>
        <a:p>
          <a:pPr rtl="0"/>
          <a:r>
            <a:rPr lang="en-US" b="1">
              <a:latin typeface="Calibri Light" panose="020F0302020204030204"/>
            </a:rPr>
            <a:t>Associate Director</a:t>
          </a:r>
        </a:p>
      </dgm:t>
    </dgm:pt>
    <dgm:pt modelId="{B1E01A94-FF3C-4F73-AEC9-ABE673665A2D}" type="parTrans" cxnId="{FA284635-0949-4C38-BD2D-7330C6CD3A80}">
      <dgm:prSet/>
      <dgm:spPr/>
      <dgm:t>
        <a:bodyPr/>
        <a:lstStyle/>
        <a:p>
          <a:endParaRPr lang="en-US"/>
        </a:p>
      </dgm:t>
    </dgm:pt>
    <dgm:pt modelId="{5399D6D7-BA3C-49CB-B0B2-012657171AB5}" type="sibTrans" cxnId="{FA284635-0949-4C38-BD2D-7330C6CD3A80}">
      <dgm:prSet/>
      <dgm:spPr/>
      <dgm:t>
        <a:bodyPr/>
        <a:lstStyle/>
        <a:p>
          <a:endParaRPr lang="en-US"/>
        </a:p>
      </dgm:t>
    </dgm:pt>
    <dgm:pt modelId="{F562F30B-EC7D-4F71-A084-7EDE3DF1CFEF}">
      <dgm:prSet phldr="0"/>
      <dgm:spPr/>
      <dgm:t>
        <a:bodyPr/>
        <a:lstStyle/>
        <a:p>
          <a:pPr rtl="0"/>
          <a:r>
            <a:rPr lang="en-US" b="1">
              <a:latin typeface="Calibri Light" panose="020F0302020204030204"/>
            </a:rPr>
            <a:t>Web Communication Manager</a:t>
          </a:r>
        </a:p>
      </dgm:t>
    </dgm:pt>
    <dgm:pt modelId="{F10A4BD2-11E1-441E-839C-7BD367F40AF5}" type="parTrans" cxnId="{3ADFBF27-D024-4FAD-9EBA-0D6EE1FBFA23}">
      <dgm:prSet/>
      <dgm:spPr/>
      <dgm:t>
        <a:bodyPr/>
        <a:lstStyle/>
        <a:p>
          <a:endParaRPr lang="en-US"/>
        </a:p>
      </dgm:t>
    </dgm:pt>
    <dgm:pt modelId="{13BEEEAE-070F-4707-BC5B-E933A5C99C94}" type="sibTrans" cxnId="{3ADFBF27-D024-4FAD-9EBA-0D6EE1FBFA23}">
      <dgm:prSet/>
      <dgm:spPr/>
      <dgm:t>
        <a:bodyPr/>
        <a:lstStyle/>
        <a:p>
          <a:endParaRPr lang="en-US"/>
        </a:p>
      </dgm:t>
    </dgm:pt>
    <dgm:pt modelId="{799F1813-0AAE-445B-96D3-37CE8D833F4D}">
      <dgm:prSet phldr="0"/>
      <dgm:spPr/>
      <dgm:t>
        <a:bodyPr/>
        <a:lstStyle/>
        <a:p>
          <a:r>
            <a:rPr lang="en-US" b="1">
              <a:latin typeface="Calibri Light" panose="020F0302020204030204"/>
            </a:rPr>
            <a:t>Asst. Director, </a:t>
          </a:r>
          <a:r>
            <a:rPr lang="en-US" b="1" err="1">
              <a:latin typeface="Calibri Light" panose="020F0302020204030204"/>
            </a:rPr>
            <a:t>WebStrategist</a:t>
          </a:r>
          <a:r>
            <a:rPr lang="en-US" b="1">
              <a:latin typeface="Calibri Light" panose="020F0302020204030204"/>
            </a:rPr>
            <a:t>, Communications</a:t>
          </a:r>
        </a:p>
      </dgm:t>
    </dgm:pt>
    <dgm:pt modelId="{F8EB4206-3486-4EB5-B060-34F47720C976}" type="parTrans" cxnId="{86A70418-D246-4987-A69F-638967D7098D}">
      <dgm:prSet/>
      <dgm:spPr/>
      <dgm:t>
        <a:bodyPr/>
        <a:lstStyle/>
        <a:p>
          <a:endParaRPr lang="en-US"/>
        </a:p>
      </dgm:t>
    </dgm:pt>
    <dgm:pt modelId="{F7DBB188-230D-4BBB-8446-F04368384E5B}" type="sibTrans" cxnId="{86A70418-D246-4987-A69F-638967D7098D}">
      <dgm:prSet/>
      <dgm:spPr/>
      <dgm:t>
        <a:bodyPr/>
        <a:lstStyle/>
        <a:p>
          <a:endParaRPr lang="en-US"/>
        </a:p>
      </dgm:t>
    </dgm:pt>
    <dgm:pt modelId="{6E451E45-C22F-42E5-A7DB-29D4FE4A1115}">
      <dgm:prSet phldr="0"/>
      <dgm:spPr/>
      <dgm:t>
        <a:bodyPr/>
        <a:lstStyle/>
        <a:p>
          <a:pPr rtl="0"/>
          <a:r>
            <a:rPr lang="en-US" b="1">
              <a:latin typeface="Calibri Light" panose="020F0302020204030204"/>
            </a:rPr>
            <a:t>IT Accessibility Program Director, 2 Quality Assurance Analysts</a:t>
          </a:r>
        </a:p>
      </dgm:t>
    </dgm:pt>
    <dgm:pt modelId="{68F1A0FE-9131-4561-BB2B-A6E0DC7B4AE5}" type="parTrans" cxnId="{FAFCB57A-D1D6-4595-9E58-D2E8E421A976}">
      <dgm:prSet/>
      <dgm:spPr/>
      <dgm:t>
        <a:bodyPr/>
        <a:lstStyle/>
        <a:p>
          <a:endParaRPr lang="en-US"/>
        </a:p>
      </dgm:t>
    </dgm:pt>
    <dgm:pt modelId="{88928764-82E7-4CE7-9412-B2368058A63B}" type="sibTrans" cxnId="{FAFCB57A-D1D6-4595-9E58-D2E8E421A976}">
      <dgm:prSet/>
      <dgm:spPr/>
      <dgm:t>
        <a:bodyPr/>
        <a:lstStyle/>
        <a:p>
          <a:endParaRPr lang="en-US"/>
        </a:p>
      </dgm:t>
    </dgm:pt>
    <dgm:pt modelId="{27803114-1D05-42A1-B2B3-265C6BCA1AF4}">
      <dgm:prSet phldr="0"/>
      <dgm:spPr/>
      <dgm:t>
        <a:bodyPr/>
        <a:lstStyle/>
        <a:p>
          <a:pPr rtl="0"/>
          <a:r>
            <a:rPr lang="en-US" b="1">
              <a:latin typeface="Calibri Light" panose="020F0302020204030204"/>
            </a:rPr>
            <a:t>Sr. Instructional Technologist;  Computer Info Analyst; Support Specialist </a:t>
          </a:r>
        </a:p>
      </dgm:t>
    </dgm:pt>
    <dgm:pt modelId="{2D45DA6F-0A36-4707-9685-3AC9A4EB0BE0}" type="parTrans" cxnId="{1AF735EF-BF7D-445F-88E4-F8F2324D081D}">
      <dgm:prSet/>
      <dgm:spPr/>
      <dgm:t>
        <a:bodyPr/>
        <a:lstStyle/>
        <a:p>
          <a:endParaRPr lang="en-US"/>
        </a:p>
      </dgm:t>
    </dgm:pt>
    <dgm:pt modelId="{35C7FABC-9358-478D-BE22-D9B470832C8A}" type="sibTrans" cxnId="{1AF735EF-BF7D-445F-88E4-F8F2324D081D}">
      <dgm:prSet/>
      <dgm:spPr/>
      <dgm:t>
        <a:bodyPr/>
        <a:lstStyle/>
        <a:p>
          <a:endParaRPr lang="en-US"/>
        </a:p>
      </dgm:t>
    </dgm:pt>
    <dgm:pt modelId="{462E6417-DA5A-4955-9E97-DDED380A412C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Software Applications Developer Lead, Software Applications Developer 2</a:t>
          </a:r>
        </a:p>
      </dgm:t>
    </dgm:pt>
    <dgm:pt modelId="{44EA55E5-B6A9-4FBB-9350-3428BD5B806E}" type="parTrans" cxnId="{1EE7AA39-09C3-4021-98ED-E6B96FFEC0E1}">
      <dgm:prSet/>
      <dgm:spPr/>
      <dgm:t>
        <a:bodyPr/>
        <a:lstStyle/>
        <a:p>
          <a:endParaRPr lang="en-US"/>
        </a:p>
      </dgm:t>
    </dgm:pt>
    <dgm:pt modelId="{1624AB0A-336D-426E-8326-B6CEC4186FA0}" type="sibTrans" cxnId="{1EE7AA39-09C3-4021-98ED-E6B96FFEC0E1}">
      <dgm:prSet/>
      <dgm:spPr/>
      <dgm:t>
        <a:bodyPr/>
        <a:lstStyle/>
        <a:p>
          <a:endParaRPr lang="en-US"/>
        </a:p>
      </dgm:t>
    </dgm:pt>
    <dgm:pt modelId="{5157FC3B-FFE7-4C38-95BA-8207D3D024FB}" type="pres">
      <dgm:prSet presAssocID="{638290D3-D8FA-4D1D-B159-09E6ED38F3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55F4BD-9627-46A6-9471-38B7366AC361}" type="pres">
      <dgm:prSet presAssocID="{B02C9143-EF54-4B96-A81E-979DD86D42E6}" presName="hierRoot1" presStyleCnt="0"/>
      <dgm:spPr/>
    </dgm:pt>
    <dgm:pt modelId="{4F044EC6-4219-4FEB-940E-294336840FDF}" type="pres">
      <dgm:prSet presAssocID="{B02C9143-EF54-4B96-A81E-979DD86D42E6}" presName="composite" presStyleCnt="0"/>
      <dgm:spPr/>
    </dgm:pt>
    <dgm:pt modelId="{8955CF51-5821-4CD9-96B6-58EBD15E6A36}" type="pres">
      <dgm:prSet presAssocID="{B02C9143-EF54-4B96-A81E-979DD86D42E6}" presName="background" presStyleLbl="node0" presStyleIdx="0" presStyleCnt="1"/>
      <dgm:spPr/>
    </dgm:pt>
    <dgm:pt modelId="{7D1C1A90-786A-4F00-956A-49A6FE7FFCBE}" type="pres">
      <dgm:prSet presAssocID="{B02C9143-EF54-4B96-A81E-979DD86D42E6}" presName="text" presStyleLbl="fgAcc0" presStyleIdx="0" presStyleCnt="1" custLinFactNeighborX="-40268" custLinFactNeighborY="4187">
        <dgm:presLayoutVars>
          <dgm:chPref val="3"/>
        </dgm:presLayoutVars>
      </dgm:prSet>
      <dgm:spPr/>
    </dgm:pt>
    <dgm:pt modelId="{5C469587-DE77-4816-AAB5-F3FE6C28D08B}" type="pres">
      <dgm:prSet presAssocID="{B02C9143-EF54-4B96-A81E-979DD86D42E6}" presName="hierChild2" presStyleCnt="0"/>
      <dgm:spPr/>
    </dgm:pt>
    <dgm:pt modelId="{CC030824-B3BD-49B6-993A-8FE9E70379C8}" type="pres">
      <dgm:prSet presAssocID="{8F486E72-54E0-4F60-9ACC-6812012C0964}" presName="Name10" presStyleLbl="parChTrans1D2" presStyleIdx="0" presStyleCnt="3"/>
      <dgm:spPr/>
    </dgm:pt>
    <dgm:pt modelId="{1BAE1171-915C-41C1-ABF2-547B2A039DF5}" type="pres">
      <dgm:prSet presAssocID="{0B6CA781-206E-4E96-88B3-D586C4EAADD0}" presName="hierRoot2" presStyleCnt="0"/>
      <dgm:spPr/>
    </dgm:pt>
    <dgm:pt modelId="{2FAD0136-4638-47DE-A47E-6A83AA7EA2B0}" type="pres">
      <dgm:prSet presAssocID="{0B6CA781-206E-4E96-88B3-D586C4EAADD0}" presName="composite2" presStyleCnt="0"/>
      <dgm:spPr/>
    </dgm:pt>
    <dgm:pt modelId="{2DBFACCB-B79F-4F3E-80F2-4F1D5BDF27A5}" type="pres">
      <dgm:prSet presAssocID="{0B6CA781-206E-4E96-88B3-D586C4EAADD0}" presName="background2" presStyleLbl="node2" presStyleIdx="0" presStyleCnt="3"/>
      <dgm:spPr/>
    </dgm:pt>
    <dgm:pt modelId="{CF8B3073-35F2-4CA3-BA63-8163F495A8E9}" type="pres">
      <dgm:prSet presAssocID="{0B6CA781-206E-4E96-88B3-D586C4EAADD0}" presName="text2" presStyleLbl="fgAcc2" presStyleIdx="0" presStyleCnt="3">
        <dgm:presLayoutVars>
          <dgm:chPref val="3"/>
        </dgm:presLayoutVars>
      </dgm:prSet>
      <dgm:spPr/>
    </dgm:pt>
    <dgm:pt modelId="{48015946-2C6F-4DA5-B795-D7F9FB2C630F}" type="pres">
      <dgm:prSet presAssocID="{0B6CA781-206E-4E96-88B3-D586C4EAADD0}" presName="hierChild3" presStyleCnt="0"/>
      <dgm:spPr/>
    </dgm:pt>
    <dgm:pt modelId="{353C8D9A-EA6D-4C84-9F8F-A5920BFE7519}" type="pres">
      <dgm:prSet presAssocID="{273965B4-2CA1-40DF-8765-346D5135A08C}" presName="Name17" presStyleLbl="parChTrans1D3" presStyleIdx="0" presStyleCnt="7"/>
      <dgm:spPr/>
    </dgm:pt>
    <dgm:pt modelId="{27CB9559-1FC8-4426-8C52-53130BBFE920}" type="pres">
      <dgm:prSet presAssocID="{A0F19954-5606-43A2-BE03-5E0A3AD2F41B}" presName="hierRoot3" presStyleCnt="0"/>
      <dgm:spPr/>
    </dgm:pt>
    <dgm:pt modelId="{31DB4A4C-079C-4530-B370-45953DEE3FB4}" type="pres">
      <dgm:prSet presAssocID="{A0F19954-5606-43A2-BE03-5E0A3AD2F41B}" presName="composite3" presStyleCnt="0"/>
      <dgm:spPr/>
    </dgm:pt>
    <dgm:pt modelId="{E38A547F-A0A0-4184-8B43-9B6967C4428B}" type="pres">
      <dgm:prSet presAssocID="{A0F19954-5606-43A2-BE03-5E0A3AD2F41B}" presName="background3" presStyleLbl="node3" presStyleIdx="0" presStyleCnt="7"/>
      <dgm:spPr/>
    </dgm:pt>
    <dgm:pt modelId="{F766B8A4-38B3-41C3-B45B-8DF5EB9FF529}" type="pres">
      <dgm:prSet presAssocID="{A0F19954-5606-43A2-BE03-5E0A3AD2F41B}" presName="text3" presStyleLbl="fgAcc3" presStyleIdx="0" presStyleCnt="7">
        <dgm:presLayoutVars>
          <dgm:chPref val="3"/>
        </dgm:presLayoutVars>
      </dgm:prSet>
      <dgm:spPr/>
    </dgm:pt>
    <dgm:pt modelId="{122E8C7D-C5DC-4068-B7AB-EB9223EE1A9D}" type="pres">
      <dgm:prSet presAssocID="{A0F19954-5606-43A2-BE03-5E0A3AD2F41B}" presName="hierChild4" presStyleCnt="0"/>
      <dgm:spPr/>
    </dgm:pt>
    <dgm:pt modelId="{7E36B432-3534-4775-813E-073EEC3BEB2B}" type="pres">
      <dgm:prSet presAssocID="{F93AE756-AD23-4F25-972C-0508E435CB9D}" presName="Name23" presStyleLbl="parChTrans1D4" presStyleIdx="0" presStyleCnt="7"/>
      <dgm:spPr/>
    </dgm:pt>
    <dgm:pt modelId="{E3C2116E-84AA-43E1-B2DE-DF1570315D90}" type="pres">
      <dgm:prSet presAssocID="{7FD4FB38-B7D4-4B0D-AE22-DA59A6D503A0}" presName="hierRoot4" presStyleCnt="0"/>
      <dgm:spPr/>
    </dgm:pt>
    <dgm:pt modelId="{A450A828-266A-4205-9DE2-DD46F7C56849}" type="pres">
      <dgm:prSet presAssocID="{7FD4FB38-B7D4-4B0D-AE22-DA59A6D503A0}" presName="composite4" presStyleCnt="0"/>
      <dgm:spPr/>
    </dgm:pt>
    <dgm:pt modelId="{9CB21F57-80C0-4CE8-B169-8BD13BE47EBB}" type="pres">
      <dgm:prSet presAssocID="{7FD4FB38-B7D4-4B0D-AE22-DA59A6D503A0}" presName="background4" presStyleLbl="node4" presStyleIdx="0" presStyleCnt="7"/>
      <dgm:spPr/>
    </dgm:pt>
    <dgm:pt modelId="{AD61DD46-DD9C-4628-9840-A2F55600FE6B}" type="pres">
      <dgm:prSet presAssocID="{7FD4FB38-B7D4-4B0D-AE22-DA59A6D503A0}" presName="text4" presStyleLbl="fgAcc4" presStyleIdx="0" presStyleCnt="7">
        <dgm:presLayoutVars>
          <dgm:chPref val="3"/>
        </dgm:presLayoutVars>
      </dgm:prSet>
      <dgm:spPr/>
    </dgm:pt>
    <dgm:pt modelId="{633711F8-6313-4DF6-ABAF-5515C492DE5A}" type="pres">
      <dgm:prSet presAssocID="{7FD4FB38-B7D4-4B0D-AE22-DA59A6D503A0}" presName="hierChild5" presStyleCnt="0"/>
      <dgm:spPr/>
    </dgm:pt>
    <dgm:pt modelId="{CF5996A3-76CC-4E27-AAC3-4AC21DD8625F}" type="pres">
      <dgm:prSet presAssocID="{19458ED2-47BF-49D2-93EC-9484C4DAD31C}" presName="Name17" presStyleLbl="parChTrans1D3" presStyleIdx="1" presStyleCnt="7"/>
      <dgm:spPr/>
    </dgm:pt>
    <dgm:pt modelId="{58C4E885-5F54-407E-815F-09F1ABE89843}" type="pres">
      <dgm:prSet presAssocID="{8BC6A422-D7D9-41D1-BB87-C48808F15D14}" presName="hierRoot3" presStyleCnt="0"/>
      <dgm:spPr/>
    </dgm:pt>
    <dgm:pt modelId="{909A5E21-E6DB-4CC7-B630-92C5EAE85EBF}" type="pres">
      <dgm:prSet presAssocID="{8BC6A422-D7D9-41D1-BB87-C48808F15D14}" presName="composite3" presStyleCnt="0"/>
      <dgm:spPr/>
    </dgm:pt>
    <dgm:pt modelId="{360318E9-69C6-4EB0-B826-DB65078DD4A3}" type="pres">
      <dgm:prSet presAssocID="{8BC6A422-D7D9-41D1-BB87-C48808F15D14}" presName="background3" presStyleLbl="node3" presStyleIdx="1" presStyleCnt="7"/>
      <dgm:spPr/>
    </dgm:pt>
    <dgm:pt modelId="{AB09FC50-07A6-4B31-9681-CCA5D303B69F}" type="pres">
      <dgm:prSet presAssocID="{8BC6A422-D7D9-41D1-BB87-C48808F15D14}" presName="text3" presStyleLbl="fgAcc3" presStyleIdx="1" presStyleCnt="7">
        <dgm:presLayoutVars>
          <dgm:chPref val="3"/>
        </dgm:presLayoutVars>
      </dgm:prSet>
      <dgm:spPr/>
    </dgm:pt>
    <dgm:pt modelId="{B3510865-67D3-42DA-8691-04F27E663E1D}" type="pres">
      <dgm:prSet presAssocID="{8BC6A422-D7D9-41D1-BB87-C48808F15D14}" presName="hierChild4" presStyleCnt="0"/>
      <dgm:spPr/>
    </dgm:pt>
    <dgm:pt modelId="{67D30495-409D-454C-AD31-43E564645F22}" type="pres">
      <dgm:prSet presAssocID="{B1E01A94-FF3C-4F73-AEC9-ABE673665A2D}" presName="Name23" presStyleLbl="parChTrans1D4" presStyleIdx="1" presStyleCnt="7"/>
      <dgm:spPr/>
    </dgm:pt>
    <dgm:pt modelId="{0CBCAD8E-A138-4FA1-84AD-98B2B043F6A9}" type="pres">
      <dgm:prSet presAssocID="{6A5B1588-D79F-42C2-9D08-25D145BFCB7C}" presName="hierRoot4" presStyleCnt="0"/>
      <dgm:spPr/>
    </dgm:pt>
    <dgm:pt modelId="{FADF5B8F-27C8-44D9-AD75-2C46DAB8396C}" type="pres">
      <dgm:prSet presAssocID="{6A5B1588-D79F-42C2-9D08-25D145BFCB7C}" presName="composite4" presStyleCnt="0"/>
      <dgm:spPr/>
    </dgm:pt>
    <dgm:pt modelId="{B2C1A8CD-B429-4270-BB75-C30520B53A01}" type="pres">
      <dgm:prSet presAssocID="{6A5B1588-D79F-42C2-9D08-25D145BFCB7C}" presName="background4" presStyleLbl="node4" presStyleIdx="1" presStyleCnt="7"/>
      <dgm:spPr/>
    </dgm:pt>
    <dgm:pt modelId="{4495C1D2-89C5-4920-A79D-20485E4CB0A1}" type="pres">
      <dgm:prSet presAssocID="{6A5B1588-D79F-42C2-9D08-25D145BFCB7C}" presName="text4" presStyleLbl="fgAcc4" presStyleIdx="1" presStyleCnt="7">
        <dgm:presLayoutVars>
          <dgm:chPref val="3"/>
        </dgm:presLayoutVars>
      </dgm:prSet>
      <dgm:spPr/>
    </dgm:pt>
    <dgm:pt modelId="{97EECE60-F82A-4919-92B9-F0D1F11A4A73}" type="pres">
      <dgm:prSet presAssocID="{6A5B1588-D79F-42C2-9D08-25D145BFCB7C}" presName="hierChild5" presStyleCnt="0"/>
      <dgm:spPr/>
    </dgm:pt>
    <dgm:pt modelId="{BA7EDD10-93F4-442D-9933-7FCF691C3122}" type="pres">
      <dgm:prSet presAssocID="{A8480A52-A9D7-4DF1-A62F-6C1AC5AFC420}" presName="Name17" presStyleLbl="parChTrans1D3" presStyleIdx="2" presStyleCnt="7"/>
      <dgm:spPr/>
    </dgm:pt>
    <dgm:pt modelId="{9AD8EDB9-3EC9-4E5F-BE4E-F9BD87C18850}" type="pres">
      <dgm:prSet presAssocID="{E73FAFB4-B2E8-445E-A009-8E3D012F232B}" presName="hierRoot3" presStyleCnt="0"/>
      <dgm:spPr/>
    </dgm:pt>
    <dgm:pt modelId="{E64A4743-CD0C-4581-9C65-522D818524A2}" type="pres">
      <dgm:prSet presAssocID="{E73FAFB4-B2E8-445E-A009-8E3D012F232B}" presName="composite3" presStyleCnt="0"/>
      <dgm:spPr/>
    </dgm:pt>
    <dgm:pt modelId="{89FAE53C-DB7F-4823-9106-8790681C3CB3}" type="pres">
      <dgm:prSet presAssocID="{E73FAFB4-B2E8-445E-A009-8E3D012F232B}" presName="background3" presStyleLbl="node3" presStyleIdx="2" presStyleCnt="7"/>
      <dgm:spPr/>
    </dgm:pt>
    <dgm:pt modelId="{F27ED403-C3F2-4C89-9CB5-59D31FC2A141}" type="pres">
      <dgm:prSet presAssocID="{E73FAFB4-B2E8-445E-A009-8E3D012F232B}" presName="text3" presStyleLbl="fgAcc3" presStyleIdx="2" presStyleCnt="7">
        <dgm:presLayoutVars>
          <dgm:chPref val="3"/>
        </dgm:presLayoutVars>
      </dgm:prSet>
      <dgm:spPr/>
    </dgm:pt>
    <dgm:pt modelId="{FFA752FB-6303-408E-A153-16F88AB16EF2}" type="pres">
      <dgm:prSet presAssocID="{E73FAFB4-B2E8-445E-A009-8E3D012F232B}" presName="hierChild4" presStyleCnt="0"/>
      <dgm:spPr/>
    </dgm:pt>
    <dgm:pt modelId="{F2BED48E-E55F-499F-94F1-1D6F0D6B6ED7}" type="pres">
      <dgm:prSet presAssocID="{F10A4BD2-11E1-441E-839C-7BD367F40AF5}" presName="Name23" presStyleLbl="parChTrans1D4" presStyleIdx="2" presStyleCnt="7"/>
      <dgm:spPr/>
    </dgm:pt>
    <dgm:pt modelId="{F18FDDCC-4991-4A0B-8BE4-340FDE8B28BE}" type="pres">
      <dgm:prSet presAssocID="{F562F30B-EC7D-4F71-A084-7EDE3DF1CFEF}" presName="hierRoot4" presStyleCnt="0"/>
      <dgm:spPr/>
    </dgm:pt>
    <dgm:pt modelId="{3C07F976-C466-413F-9574-9E9E803CD1FD}" type="pres">
      <dgm:prSet presAssocID="{F562F30B-EC7D-4F71-A084-7EDE3DF1CFEF}" presName="composite4" presStyleCnt="0"/>
      <dgm:spPr/>
    </dgm:pt>
    <dgm:pt modelId="{FA447548-642E-442B-A3B4-FE9691FFA6AC}" type="pres">
      <dgm:prSet presAssocID="{F562F30B-EC7D-4F71-A084-7EDE3DF1CFEF}" presName="background4" presStyleLbl="node4" presStyleIdx="2" presStyleCnt="7"/>
      <dgm:spPr/>
    </dgm:pt>
    <dgm:pt modelId="{DA3698DB-C5CD-4308-95E2-D79080F52670}" type="pres">
      <dgm:prSet presAssocID="{F562F30B-EC7D-4F71-A084-7EDE3DF1CFEF}" presName="text4" presStyleLbl="fgAcc4" presStyleIdx="2" presStyleCnt="7">
        <dgm:presLayoutVars>
          <dgm:chPref val="3"/>
        </dgm:presLayoutVars>
      </dgm:prSet>
      <dgm:spPr/>
    </dgm:pt>
    <dgm:pt modelId="{50CA7949-95CC-4B94-ABE1-8106A9B3290B}" type="pres">
      <dgm:prSet presAssocID="{F562F30B-EC7D-4F71-A084-7EDE3DF1CFEF}" presName="hierChild5" presStyleCnt="0"/>
      <dgm:spPr/>
    </dgm:pt>
    <dgm:pt modelId="{DD44701D-AE12-475B-948C-6787358CE01D}" type="pres">
      <dgm:prSet presAssocID="{9C4CA5B3-8CE2-4B4A-A21A-33D651AFC214}" presName="Name10" presStyleLbl="parChTrans1D2" presStyleIdx="1" presStyleCnt="3"/>
      <dgm:spPr/>
    </dgm:pt>
    <dgm:pt modelId="{D913D848-7A3A-427E-AABB-5B7752F31808}" type="pres">
      <dgm:prSet presAssocID="{801385E6-4C9D-4204-9FDF-FFDC4527EBA9}" presName="hierRoot2" presStyleCnt="0"/>
      <dgm:spPr/>
    </dgm:pt>
    <dgm:pt modelId="{171B9408-2820-4236-BB09-3E8A78B5A47C}" type="pres">
      <dgm:prSet presAssocID="{801385E6-4C9D-4204-9FDF-FFDC4527EBA9}" presName="composite2" presStyleCnt="0"/>
      <dgm:spPr/>
    </dgm:pt>
    <dgm:pt modelId="{FE9F2BE0-94B8-4031-ABCD-D8998FAC005B}" type="pres">
      <dgm:prSet presAssocID="{801385E6-4C9D-4204-9FDF-FFDC4527EBA9}" presName="background2" presStyleLbl="node2" presStyleIdx="1" presStyleCnt="3"/>
      <dgm:spPr/>
    </dgm:pt>
    <dgm:pt modelId="{61B6F9A3-F225-4EE7-94AB-5FC72928EF42}" type="pres">
      <dgm:prSet presAssocID="{801385E6-4C9D-4204-9FDF-FFDC4527EBA9}" presName="text2" presStyleLbl="fgAcc2" presStyleIdx="1" presStyleCnt="3">
        <dgm:presLayoutVars>
          <dgm:chPref val="3"/>
        </dgm:presLayoutVars>
      </dgm:prSet>
      <dgm:spPr/>
    </dgm:pt>
    <dgm:pt modelId="{3DDAAA43-CCEB-4E05-9D75-FC36672464A9}" type="pres">
      <dgm:prSet presAssocID="{801385E6-4C9D-4204-9FDF-FFDC4527EBA9}" presName="hierChild3" presStyleCnt="0"/>
      <dgm:spPr/>
    </dgm:pt>
    <dgm:pt modelId="{4B13456B-F6E9-4596-A8E4-8C77805F65D1}" type="pres">
      <dgm:prSet presAssocID="{92D845C3-B9E5-44E6-8805-EF203007ECD6}" presName="Name17" presStyleLbl="parChTrans1D3" presStyleIdx="3" presStyleCnt="7"/>
      <dgm:spPr/>
    </dgm:pt>
    <dgm:pt modelId="{9DF44793-18E4-482C-98DB-B771985DCA88}" type="pres">
      <dgm:prSet presAssocID="{5C986C84-202A-4622-A8DF-69B6F74F6C47}" presName="hierRoot3" presStyleCnt="0"/>
      <dgm:spPr/>
    </dgm:pt>
    <dgm:pt modelId="{16DDDF0E-38D1-42E7-BD96-017F2BE458FB}" type="pres">
      <dgm:prSet presAssocID="{5C986C84-202A-4622-A8DF-69B6F74F6C47}" presName="composite3" presStyleCnt="0"/>
      <dgm:spPr/>
    </dgm:pt>
    <dgm:pt modelId="{03E50D66-8135-4C32-A5C2-BACA7E8C14C9}" type="pres">
      <dgm:prSet presAssocID="{5C986C84-202A-4622-A8DF-69B6F74F6C47}" presName="background3" presStyleLbl="node3" presStyleIdx="3" presStyleCnt="7"/>
      <dgm:spPr/>
    </dgm:pt>
    <dgm:pt modelId="{2DAAB572-813F-4B66-B88D-BB945FC6BD02}" type="pres">
      <dgm:prSet presAssocID="{5C986C84-202A-4622-A8DF-69B6F74F6C47}" presName="text3" presStyleLbl="fgAcc3" presStyleIdx="3" presStyleCnt="7">
        <dgm:presLayoutVars>
          <dgm:chPref val="3"/>
        </dgm:presLayoutVars>
      </dgm:prSet>
      <dgm:spPr/>
    </dgm:pt>
    <dgm:pt modelId="{0883B62D-D60D-4873-9DD8-6FE5E87429AA}" type="pres">
      <dgm:prSet presAssocID="{5C986C84-202A-4622-A8DF-69B6F74F6C47}" presName="hierChild4" presStyleCnt="0"/>
      <dgm:spPr/>
    </dgm:pt>
    <dgm:pt modelId="{E5487A48-1471-4685-A526-C32E68A6F179}" type="pres">
      <dgm:prSet presAssocID="{F8EB4206-3486-4EB5-B060-34F47720C976}" presName="Name23" presStyleLbl="parChTrans1D4" presStyleIdx="3" presStyleCnt="7"/>
      <dgm:spPr/>
    </dgm:pt>
    <dgm:pt modelId="{C3F6997A-1B03-4D24-A47F-4109E5709230}" type="pres">
      <dgm:prSet presAssocID="{799F1813-0AAE-445B-96D3-37CE8D833F4D}" presName="hierRoot4" presStyleCnt="0"/>
      <dgm:spPr/>
    </dgm:pt>
    <dgm:pt modelId="{A07F2BD1-1319-408F-9629-401492C82514}" type="pres">
      <dgm:prSet presAssocID="{799F1813-0AAE-445B-96D3-37CE8D833F4D}" presName="composite4" presStyleCnt="0"/>
      <dgm:spPr/>
    </dgm:pt>
    <dgm:pt modelId="{3AF4AFD9-BA73-409A-A29E-5610BA6C4927}" type="pres">
      <dgm:prSet presAssocID="{799F1813-0AAE-445B-96D3-37CE8D833F4D}" presName="background4" presStyleLbl="node4" presStyleIdx="3" presStyleCnt="7"/>
      <dgm:spPr/>
    </dgm:pt>
    <dgm:pt modelId="{2E3BB43C-56F7-4505-B586-9399645EADE5}" type="pres">
      <dgm:prSet presAssocID="{799F1813-0AAE-445B-96D3-37CE8D833F4D}" presName="text4" presStyleLbl="fgAcc4" presStyleIdx="3" presStyleCnt="7">
        <dgm:presLayoutVars>
          <dgm:chPref val="3"/>
        </dgm:presLayoutVars>
      </dgm:prSet>
      <dgm:spPr/>
    </dgm:pt>
    <dgm:pt modelId="{A7525378-9484-4094-BF00-449B0E102138}" type="pres">
      <dgm:prSet presAssocID="{799F1813-0AAE-445B-96D3-37CE8D833F4D}" presName="hierChild5" presStyleCnt="0"/>
      <dgm:spPr/>
    </dgm:pt>
    <dgm:pt modelId="{7AA2F78B-9D08-403B-A808-65E16C4ED148}" type="pres">
      <dgm:prSet presAssocID="{CFEC0B0C-F550-45F5-84DD-E751588C6385}" presName="Name10" presStyleLbl="parChTrans1D2" presStyleIdx="2" presStyleCnt="3"/>
      <dgm:spPr/>
    </dgm:pt>
    <dgm:pt modelId="{04774982-5F9C-48CA-A599-B27E91CE257F}" type="pres">
      <dgm:prSet presAssocID="{97861DC8-747B-4EAE-B781-0048CD6ABFD4}" presName="hierRoot2" presStyleCnt="0"/>
      <dgm:spPr/>
    </dgm:pt>
    <dgm:pt modelId="{3959E394-D85F-499C-AE19-83AEC3620EAB}" type="pres">
      <dgm:prSet presAssocID="{97861DC8-747B-4EAE-B781-0048CD6ABFD4}" presName="composite2" presStyleCnt="0"/>
      <dgm:spPr/>
    </dgm:pt>
    <dgm:pt modelId="{1F6E853B-DDD0-4AF6-880C-FA7A07FCF7DD}" type="pres">
      <dgm:prSet presAssocID="{97861DC8-747B-4EAE-B781-0048CD6ABFD4}" presName="background2" presStyleLbl="node2" presStyleIdx="2" presStyleCnt="3"/>
      <dgm:spPr/>
    </dgm:pt>
    <dgm:pt modelId="{1D2B48CB-8709-4BDA-A0AB-DCB0AAA1A85E}" type="pres">
      <dgm:prSet presAssocID="{97861DC8-747B-4EAE-B781-0048CD6ABFD4}" presName="text2" presStyleLbl="fgAcc2" presStyleIdx="2" presStyleCnt="3">
        <dgm:presLayoutVars>
          <dgm:chPref val="3"/>
        </dgm:presLayoutVars>
      </dgm:prSet>
      <dgm:spPr/>
    </dgm:pt>
    <dgm:pt modelId="{E5DD91CA-6C76-4F2B-BF47-9FD9F349CA62}" type="pres">
      <dgm:prSet presAssocID="{97861DC8-747B-4EAE-B781-0048CD6ABFD4}" presName="hierChild3" presStyleCnt="0"/>
      <dgm:spPr/>
    </dgm:pt>
    <dgm:pt modelId="{0501BD9C-A32B-48EA-BC71-DDFFFAE1AC7C}" type="pres">
      <dgm:prSet presAssocID="{2D56482D-7C7E-4035-9068-2FC85D8D3D72}" presName="Name17" presStyleLbl="parChTrans1D3" presStyleIdx="4" presStyleCnt="7"/>
      <dgm:spPr/>
    </dgm:pt>
    <dgm:pt modelId="{986B057C-6B22-4187-8D61-8844AACEA385}" type="pres">
      <dgm:prSet presAssocID="{D337ED9F-36A5-4948-8303-4C3B2E707F7C}" presName="hierRoot3" presStyleCnt="0"/>
      <dgm:spPr/>
    </dgm:pt>
    <dgm:pt modelId="{3BD9B385-E17D-44E5-A5C6-E571612834C1}" type="pres">
      <dgm:prSet presAssocID="{D337ED9F-36A5-4948-8303-4C3B2E707F7C}" presName="composite3" presStyleCnt="0"/>
      <dgm:spPr/>
    </dgm:pt>
    <dgm:pt modelId="{B69CFE1A-FBEA-414C-BD5D-6CF04F5E9265}" type="pres">
      <dgm:prSet presAssocID="{D337ED9F-36A5-4948-8303-4C3B2E707F7C}" presName="background3" presStyleLbl="node3" presStyleIdx="4" presStyleCnt="7"/>
      <dgm:spPr/>
    </dgm:pt>
    <dgm:pt modelId="{23A1F9DE-0185-4FB8-9A60-B3F2628D93EB}" type="pres">
      <dgm:prSet presAssocID="{D337ED9F-36A5-4948-8303-4C3B2E707F7C}" presName="text3" presStyleLbl="fgAcc3" presStyleIdx="4" presStyleCnt="7">
        <dgm:presLayoutVars>
          <dgm:chPref val="3"/>
        </dgm:presLayoutVars>
      </dgm:prSet>
      <dgm:spPr/>
    </dgm:pt>
    <dgm:pt modelId="{1580EAA6-CC00-4E6B-9833-3C2812EC6284}" type="pres">
      <dgm:prSet presAssocID="{D337ED9F-36A5-4948-8303-4C3B2E707F7C}" presName="hierChild4" presStyleCnt="0"/>
      <dgm:spPr/>
    </dgm:pt>
    <dgm:pt modelId="{2C8D26B8-F12A-4325-9F2A-D3E31C9DE36C}" type="pres">
      <dgm:prSet presAssocID="{68F1A0FE-9131-4561-BB2B-A6E0DC7B4AE5}" presName="Name23" presStyleLbl="parChTrans1D4" presStyleIdx="4" presStyleCnt="7"/>
      <dgm:spPr/>
    </dgm:pt>
    <dgm:pt modelId="{439D54F8-B63C-4250-8DE1-A03D1E409774}" type="pres">
      <dgm:prSet presAssocID="{6E451E45-C22F-42E5-A7DB-29D4FE4A1115}" presName="hierRoot4" presStyleCnt="0"/>
      <dgm:spPr/>
    </dgm:pt>
    <dgm:pt modelId="{E3BB382C-4027-4017-85E8-F6CD04621CB6}" type="pres">
      <dgm:prSet presAssocID="{6E451E45-C22F-42E5-A7DB-29D4FE4A1115}" presName="composite4" presStyleCnt="0"/>
      <dgm:spPr/>
    </dgm:pt>
    <dgm:pt modelId="{CE29DD54-0C62-46C7-A6AC-D63A69B95360}" type="pres">
      <dgm:prSet presAssocID="{6E451E45-C22F-42E5-A7DB-29D4FE4A1115}" presName="background4" presStyleLbl="node4" presStyleIdx="4" presStyleCnt="7"/>
      <dgm:spPr/>
    </dgm:pt>
    <dgm:pt modelId="{D2B73D12-9733-4DE7-8602-6C2B6CF01454}" type="pres">
      <dgm:prSet presAssocID="{6E451E45-C22F-42E5-A7DB-29D4FE4A1115}" presName="text4" presStyleLbl="fgAcc4" presStyleIdx="4" presStyleCnt="7">
        <dgm:presLayoutVars>
          <dgm:chPref val="3"/>
        </dgm:presLayoutVars>
      </dgm:prSet>
      <dgm:spPr/>
    </dgm:pt>
    <dgm:pt modelId="{F4983443-BFF8-45AD-B079-2A5AEEAC6913}" type="pres">
      <dgm:prSet presAssocID="{6E451E45-C22F-42E5-A7DB-29D4FE4A1115}" presName="hierChild5" presStyleCnt="0"/>
      <dgm:spPr/>
    </dgm:pt>
    <dgm:pt modelId="{856B71EE-CC96-4437-AB60-A95E4B9FD65D}" type="pres">
      <dgm:prSet presAssocID="{D0B4C204-FDCD-4C59-B9C1-E4922A37E864}" presName="Name17" presStyleLbl="parChTrans1D3" presStyleIdx="5" presStyleCnt="7"/>
      <dgm:spPr/>
    </dgm:pt>
    <dgm:pt modelId="{C946CE91-BA9A-4939-8CE5-A567CAF4698B}" type="pres">
      <dgm:prSet presAssocID="{A902EA3E-01CC-4574-8F6A-D7959467930E}" presName="hierRoot3" presStyleCnt="0"/>
      <dgm:spPr/>
    </dgm:pt>
    <dgm:pt modelId="{E059CF7A-31E7-43AC-9F05-58FB5EA7880D}" type="pres">
      <dgm:prSet presAssocID="{A902EA3E-01CC-4574-8F6A-D7959467930E}" presName="composite3" presStyleCnt="0"/>
      <dgm:spPr/>
    </dgm:pt>
    <dgm:pt modelId="{F8B976BC-B2CC-49AE-94CE-12F7C7AC47F6}" type="pres">
      <dgm:prSet presAssocID="{A902EA3E-01CC-4574-8F6A-D7959467930E}" presName="background3" presStyleLbl="node3" presStyleIdx="5" presStyleCnt="7"/>
      <dgm:spPr/>
    </dgm:pt>
    <dgm:pt modelId="{00E4D91B-20D1-4086-8228-B90B2FFAC389}" type="pres">
      <dgm:prSet presAssocID="{A902EA3E-01CC-4574-8F6A-D7959467930E}" presName="text3" presStyleLbl="fgAcc3" presStyleIdx="5" presStyleCnt="7">
        <dgm:presLayoutVars>
          <dgm:chPref val="3"/>
        </dgm:presLayoutVars>
      </dgm:prSet>
      <dgm:spPr/>
    </dgm:pt>
    <dgm:pt modelId="{799497B5-206A-4365-87E3-89A6E5EC3DCC}" type="pres">
      <dgm:prSet presAssocID="{A902EA3E-01CC-4574-8F6A-D7959467930E}" presName="hierChild4" presStyleCnt="0"/>
      <dgm:spPr/>
    </dgm:pt>
    <dgm:pt modelId="{26E22664-5999-424D-8833-16B1748CB1D8}" type="pres">
      <dgm:prSet presAssocID="{2D45DA6F-0A36-4707-9685-3AC9A4EB0BE0}" presName="Name23" presStyleLbl="parChTrans1D4" presStyleIdx="5" presStyleCnt="7"/>
      <dgm:spPr/>
    </dgm:pt>
    <dgm:pt modelId="{E1F670BC-2A62-4534-82F2-44036F0CB6EA}" type="pres">
      <dgm:prSet presAssocID="{27803114-1D05-42A1-B2B3-265C6BCA1AF4}" presName="hierRoot4" presStyleCnt="0"/>
      <dgm:spPr/>
    </dgm:pt>
    <dgm:pt modelId="{3484D913-6C73-4B77-96D7-4D3E506ACA12}" type="pres">
      <dgm:prSet presAssocID="{27803114-1D05-42A1-B2B3-265C6BCA1AF4}" presName="composite4" presStyleCnt="0"/>
      <dgm:spPr/>
    </dgm:pt>
    <dgm:pt modelId="{1527FD5E-80A0-4C7A-9A4C-A46F944319AD}" type="pres">
      <dgm:prSet presAssocID="{27803114-1D05-42A1-B2B3-265C6BCA1AF4}" presName="background4" presStyleLbl="node4" presStyleIdx="5" presStyleCnt="7"/>
      <dgm:spPr/>
    </dgm:pt>
    <dgm:pt modelId="{D32F3340-DC07-46DE-BDF6-52174135689B}" type="pres">
      <dgm:prSet presAssocID="{27803114-1D05-42A1-B2B3-265C6BCA1AF4}" presName="text4" presStyleLbl="fgAcc4" presStyleIdx="5" presStyleCnt="7">
        <dgm:presLayoutVars>
          <dgm:chPref val="3"/>
        </dgm:presLayoutVars>
      </dgm:prSet>
      <dgm:spPr/>
    </dgm:pt>
    <dgm:pt modelId="{D79E6827-E3D2-4FD1-BC55-97288A63F656}" type="pres">
      <dgm:prSet presAssocID="{27803114-1D05-42A1-B2B3-265C6BCA1AF4}" presName="hierChild5" presStyleCnt="0"/>
      <dgm:spPr/>
    </dgm:pt>
    <dgm:pt modelId="{2C7389DB-737A-46DF-9E2B-964CA23281EE}" type="pres">
      <dgm:prSet presAssocID="{388AC20D-5B8E-4A6C-B9CD-D88F7A0A5AAF}" presName="Name17" presStyleLbl="parChTrans1D3" presStyleIdx="6" presStyleCnt="7"/>
      <dgm:spPr/>
    </dgm:pt>
    <dgm:pt modelId="{41EF0C05-EE2A-4A1C-A5F3-3A66B7D6EFF9}" type="pres">
      <dgm:prSet presAssocID="{EF02C103-2C2E-4867-AB24-A3E71AD25C28}" presName="hierRoot3" presStyleCnt="0"/>
      <dgm:spPr/>
    </dgm:pt>
    <dgm:pt modelId="{B961F0EE-00E6-457E-9D9A-D7D56762880E}" type="pres">
      <dgm:prSet presAssocID="{EF02C103-2C2E-4867-AB24-A3E71AD25C28}" presName="composite3" presStyleCnt="0"/>
      <dgm:spPr/>
    </dgm:pt>
    <dgm:pt modelId="{15B67A96-8DB9-4695-899F-8C0050BD7BB3}" type="pres">
      <dgm:prSet presAssocID="{EF02C103-2C2E-4867-AB24-A3E71AD25C28}" presName="background3" presStyleLbl="node3" presStyleIdx="6" presStyleCnt="7"/>
      <dgm:spPr/>
    </dgm:pt>
    <dgm:pt modelId="{F12DB461-356F-48C0-B976-32D41C608922}" type="pres">
      <dgm:prSet presAssocID="{EF02C103-2C2E-4867-AB24-A3E71AD25C28}" presName="text3" presStyleLbl="fgAcc3" presStyleIdx="6" presStyleCnt="7">
        <dgm:presLayoutVars>
          <dgm:chPref val="3"/>
        </dgm:presLayoutVars>
      </dgm:prSet>
      <dgm:spPr/>
    </dgm:pt>
    <dgm:pt modelId="{5AC490D1-6AEA-464D-A359-B33DF362D505}" type="pres">
      <dgm:prSet presAssocID="{EF02C103-2C2E-4867-AB24-A3E71AD25C28}" presName="hierChild4" presStyleCnt="0"/>
      <dgm:spPr/>
    </dgm:pt>
    <dgm:pt modelId="{BA8D0877-89BA-4130-A2A0-8B2E1C258B65}" type="pres">
      <dgm:prSet presAssocID="{44EA55E5-B6A9-4FBB-9350-3428BD5B806E}" presName="Name23" presStyleLbl="parChTrans1D4" presStyleIdx="6" presStyleCnt="7"/>
      <dgm:spPr/>
    </dgm:pt>
    <dgm:pt modelId="{17DFBF7D-7744-4B88-AD3C-86F5410EFFE1}" type="pres">
      <dgm:prSet presAssocID="{462E6417-DA5A-4955-9E97-DDED380A412C}" presName="hierRoot4" presStyleCnt="0"/>
      <dgm:spPr/>
    </dgm:pt>
    <dgm:pt modelId="{9130008A-8AB1-4019-BB22-D74F1F4B7612}" type="pres">
      <dgm:prSet presAssocID="{462E6417-DA5A-4955-9E97-DDED380A412C}" presName="composite4" presStyleCnt="0"/>
      <dgm:spPr/>
    </dgm:pt>
    <dgm:pt modelId="{DB8BC885-1094-429F-8F7A-7DADF3897BDD}" type="pres">
      <dgm:prSet presAssocID="{462E6417-DA5A-4955-9E97-DDED380A412C}" presName="background4" presStyleLbl="node4" presStyleIdx="6" presStyleCnt="7"/>
      <dgm:spPr/>
    </dgm:pt>
    <dgm:pt modelId="{E4F513A4-64A1-44CA-AB85-85FF90EC2AD7}" type="pres">
      <dgm:prSet presAssocID="{462E6417-DA5A-4955-9E97-DDED380A412C}" presName="text4" presStyleLbl="fgAcc4" presStyleIdx="6" presStyleCnt="7">
        <dgm:presLayoutVars>
          <dgm:chPref val="3"/>
        </dgm:presLayoutVars>
      </dgm:prSet>
      <dgm:spPr/>
    </dgm:pt>
    <dgm:pt modelId="{9487D5AB-853F-4FDA-9F6C-DACEFB0F4AFC}" type="pres">
      <dgm:prSet presAssocID="{462E6417-DA5A-4955-9E97-DDED380A412C}" presName="hierChild5" presStyleCnt="0"/>
      <dgm:spPr/>
    </dgm:pt>
  </dgm:ptLst>
  <dgm:cxnLst>
    <dgm:cxn modelId="{71897E0B-8D7D-41AE-8976-4ADF3A4615B6}" type="presOf" srcId="{B02C9143-EF54-4B96-A81E-979DD86D42E6}" destId="{7D1C1A90-786A-4F00-956A-49A6FE7FFCBE}" srcOrd="0" destOrd="0" presId="urn:microsoft.com/office/officeart/2005/8/layout/hierarchy1"/>
    <dgm:cxn modelId="{B108EF14-03B7-40F3-BD64-0401E143038F}" type="presOf" srcId="{A8480A52-A9D7-4DF1-A62F-6C1AC5AFC420}" destId="{BA7EDD10-93F4-442D-9933-7FCF691C3122}" srcOrd="0" destOrd="0" presId="urn:microsoft.com/office/officeart/2005/8/layout/hierarchy1"/>
    <dgm:cxn modelId="{E652D816-853F-40AD-998B-456E6306F7CC}" type="presOf" srcId="{F8EB4206-3486-4EB5-B060-34F47720C976}" destId="{E5487A48-1471-4685-A526-C32E68A6F179}" srcOrd="0" destOrd="0" presId="urn:microsoft.com/office/officeart/2005/8/layout/hierarchy1"/>
    <dgm:cxn modelId="{86A70418-D246-4987-A69F-638967D7098D}" srcId="{5C986C84-202A-4622-A8DF-69B6F74F6C47}" destId="{799F1813-0AAE-445B-96D3-37CE8D833F4D}" srcOrd="0" destOrd="0" parTransId="{F8EB4206-3486-4EB5-B060-34F47720C976}" sibTransId="{F7DBB188-230D-4BBB-8446-F04368384E5B}"/>
    <dgm:cxn modelId="{429FFB1A-B10E-4C14-93A6-189FE8FA1210}" type="presOf" srcId="{8BC6A422-D7D9-41D1-BB87-C48808F15D14}" destId="{AB09FC50-07A6-4B31-9681-CCA5D303B69F}" srcOrd="0" destOrd="0" presId="urn:microsoft.com/office/officeart/2005/8/layout/hierarchy1"/>
    <dgm:cxn modelId="{DC4F641D-CC0E-43F2-ABD4-D0DC5096774D}" type="presOf" srcId="{B1E01A94-FF3C-4F73-AEC9-ABE673665A2D}" destId="{67D30495-409D-454C-AD31-43E564645F22}" srcOrd="0" destOrd="0" presId="urn:microsoft.com/office/officeart/2005/8/layout/hierarchy1"/>
    <dgm:cxn modelId="{25D19021-4AEF-489C-A238-A4284C958D32}" srcId="{97861DC8-747B-4EAE-B781-0048CD6ABFD4}" destId="{A902EA3E-01CC-4574-8F6A-D7959467930E}" srcOrd="1" destOrd="0" parTransId="{D0B4C204-FDCD-4C59-B9C1-E4922A37E864}" sibTransId="{D7FC50F2-AF21-4AD0-9CFC-9733B51AAD02}"/>
    <dgm:cxn modelId="{4983A022-5483-4D2D-A4B2-1A6A7F89D9B1}" type="presOf" srcId="{19458ED2-47BF-49D2-93EC-9484C4DAD31C}" destId="{CF5996A3-76CC-4E27-AAC3-4AC21DD8625F}" srcOrd="0" destOrd="0" presId="urn:microsoft.com/office/officeart/2005/8/layout/hierarchy1"/>
    <dgm:cxn modelId="{6AE15223-CF94-4E5E-B2BB-DB5A42A74302}" type="presOf" srcId="{2D56482D-7C7E-4035-9068-2FC85D8D3D72}" destId="{0501BD9C-A32B-48EA-BC71-DDFFFAE1AC7C}" srcOrd="0" destOrd="0" presId="urn:microsoft.com/office/officeart/2005/8/layout/hierarchy1"/>
    <dgm:cxn modelId="{96B3E623-D614-40E1-9FC3-6BF627151387}" type="presOf" srcId="{27803114-1D05-42A1-B2B3-265C6BCA1AF4}" destId="{D32F3340-DC07-46DE-BDF6-52174135689B}" srcOrd="0" destOrd="0" presId="urn:microsoft.com/office/officeart/2005/8/layout/hierarchy1"/>
    <dgm:cxn modelId="{3ADFBF27-D024-4FAD-9EBA-0D6EE1FBFA23}" srcId="{E73FAFB4-B2E8-445E-A009-8E3D012F232B}" destId="{F562F30B-EC7D-4F71-A084-7EDE3DF1CFEF}" srcOrd="0" destOrd="0" parTransId="{F10A4BD2-11E1-441E-839C-7BD367F40AF5}" sibTransId="{13BEEEAE-070F-4707-BC5B-E933A5C99C94}"/>
    <dgm:cxn modelId="{FA284635-0949-4C38-BD2D-7330C6CD3A80}" srcId="{8BC6A422-D7D9-41D1-BB87-C48808F15D14}" destId="{6A5B1588-D79F-42C2-9D08-25D145BFCB7C}" srcOrd="0" destOrd="0" parTransId="{B1E01A94-FF3C-4F73-AEC9-ABE673665A2D}" sibTransId="{5399D6D7-BA3C-49CB-B0B2-012657171AB5}"/>
    <dgm:cxn modelId="{1EE7AA39-09C3-4021-98ED-E6B96FFEC0E1}" srcId="{EF02C103-2C2E-4867-AB24-A3E71AD25C28}" destId="{462E6417-DA5A-4955-9E97-DDED380A412C}" srcOrd="0" destOrd="0" parTransId="{44EA55E5-B6A9-4FBB-9350-3428BD5B806E}" sibTransId="{1624AB0A-336D-426E-8326-B6CEC4186FA0}"/>
    <dgm:cxn modelId="{88C13640-3E5D-4EF7-A2CC-50E3E9FFC1E4}" type="presOf" srcId="{273965B4-2CA1-40DF-8765-346D5135A08C}" destId="{353C8D9A-EA6D-4C84-9F8F-A5920BFE7519}" srcOrd="0" destOrd="0" presId="urn:microsoft.com/office/officeart/2005/8/layout/hierarchy1"/>
    <dgm:cxn modelId="{44A0C55C-A047-4154-8991-21BF19F221D4}" srcId="{0B6CA781-206E-4E96-88B3-D586C4EAADD0}" destId="{E73FAFB4-B2E8-445E-A009-8E3D012F232B}" srcOrd="2" destOrd="0" parTransId="{A8480A52-A9D7-4DF1-A62F-6C1AC5AFC420}" sibTransId="{46D163CF-2BC3-43DE-BEF7-C70781D17577}"/>
    <dgm:cxn modelId="{ABE8D55D-929F-4C43-B23C-53FF3EF637AE}" type="presOf" srcId="{2D45DA6F-0A36-4707-9685-3AC9A4EB0BE0}" destId="{26E22664-5999-424D-8833-16B1748CB1D8}" srcOrd="0" destOrd="0" presId="urn:microsoft.com/office/officeart/2005/8/layout/hierarchy1"/>
    <dgm:cxn modelId="{F2D4D25F-317A-4CD0-AA40-FD9659D8BA17}" type="presOf" srcId="{E73FAFB4-B2E8-445E-A009-8E3D012F232B}" destId="{F27ED403-C3F2-4C89-9CB5-59D31FC2A141}" srcOrd="0" destOrd="0" presId="urn:microsoft.com/office/officeart/2005/8/layout/hierarchy1"/>
    <dgm:cxn modelId="{25A5BB66-4B61-40B4-850D-34373779D58D}" srcId="{B02C9143-EF54-4B96-A81E-979DD86D42E6}" destId="{801385E6-4C9D-4204-9FDF-FFDC4527EBA9}" srcOrd="1" destOrd="0" parTransId="{9C4CA5B3-8CE2-4B4A-A21A-33D651AFC214}" sibTransId="{DED10A34-D6CA-4064-897C-53754B52F54A}"/>
    <dgm:cxn modelId="{4E147170-D47A-4C7B-BB60-BEDC89C2843C}" type="presOf" srcId="{F93AE756-AD23-4F25-972C-0508E435CB9D}" destId="{7E36B432-3534-4775-813E-073EEC3BEB2B}" srcOrd="0" destOrd="0" presId="urn:microsoft.com/office/officeart/2005/8/layout/hierarchy1"/>
    <dgm:cxn modelId="{193DE654-CB23-4B5B-A855-F26D736851E2}" type="presOf" srcId="{D0B4C204-FDCD-4C59-B9C1-E4922A37E864}" destId="{856B71EE-CC96-4437-AB60-A95E4B9FD65D}" srcOrd="0" destOrd="0" presId="urn:microsoft.com/office/officeart/2005/8/layout/hierarchy1"/>
    <dgm:cxn modelId="{32BEA877-6B95-4958-A2D5-232539678A92}" type="presOf" srcId="{97861DC8-747B-4EAE-B781-0048CD6ABFD4}" destId="{1D2B48CB-8709-4BDA-A0AB-DCB0AAA1A85E}" srcOrd="0" destOrd="0" presId="urn:microsoft.com/office/officeart/2005/8/layout/hierarchy1"/>
    <dgm:cxn modelId="{9276CF57-D1A3-4C9E-BDBE-7B8EFF241EE4}" type="presOf" srcId="{A902EA3E-01CC-4574-8F6A-D7959467930E}" destId="{00E4D91B-20D1-4086-8228-B90B2FFAC389}" srcOrd="0" destOrd="0" presId="urn:microsoft.com/office/officeart/2005/8/layout/hierarchy1"/>
    <dgm:cxn modelId="{1FECFB79-748A-4691-BBA3-8C2923C621B5}" srcId="{801385E6-4C9D-4204-9FDF-FFDC4527EBA9}" destId="{5C986C84-202A-4622-A8DF-69B6F74F6C47}" srcOrd="0" destOrd="0" parTransId="{92D845C3-B9E5-44E6-8805-EF203007ECD6}" sibTransId="{22546546-AB1C-4801-B393-C27CFE1AC560}"/>
    <dgm:cxn modelId="{FAFCB57A-D1D6-4595-9E58-D2E8E421A976}" srcId="{D337ED9F-36A5-4948-8303-4C3B2E707F7C}" destId="{6E451E45-C22F-42E5-A7DB-29D4FE4A1115}" srcOrd="0" destOrd="0" parTransId="{68F1A0FE-9131-4561-BB2B-A6E0DC7B4AE5}" sibTransId="{88928764-82E7-4CE7-9412-B2368058A63B}"/>
    <dgm:cxn modelId="{E19F559F-E09B-410F-84FF-A0D17F32604C}" type="presOf" srcId="{68F1A0FE-9131-4561-BB2B-A6E0DC7B4AE5}" destId="{2C8D26B8-F12A-4325-9F2A-D3E31C9DE36C}" srcOrd="0" destOrd="0" presId="urn:microsoft.com/office/officeart/2005/8/layout/hierarchy1"/>
    <dgm:cxn modelId="{73DD89A1-15F1-4F2E-8542-A555C9D2F222}" type="presOf" srcId="{8F486E72-54E0-4F60-9ACC-6812012C0964}" destId="{CC030824-B3BD-49B6-993A-8FE9E70379C8}" srcOrd="0" destOrd="0" presId="urn:microsoft.com/office/officeart/2005/8/layout/hierarchy1"/>
    <dgm:cxn modelId="{74DBE1A5-57E3-4EDD-A0E7-D3F300C237C2}" srcId="{638290D3-D8FA-4D1D-B159-09E6ED38F310}" destId="{B02C9143-EF54-4B96-A81E-979DD86D42E6}" srcOrd="0" destOrd="0" parTransId="{1B634EFE-2508-472D-8DBD-41D80AB7C1D9}" sibTransId="{7A4219EA-6004-47B7-B592-BA137242233E}"/>
    <dgm:cxn modelId="{4F0800B2-1E9F-4635-AF56-12ED812067CA}" srcId="{B02C9143-EF54-4B96-A81E-979DD86D42E6}" destId="{0B6CA781-206E-4E96-88B3-D586C4EAADD0}" srcOrd="0" destOrd="0" parTransId="{8F486E72-54E0-4F60-9ACC-6812012C0964}" sibTransId="{F00FFDFB-B463-4218-A1AE-FD21E0748514}"/>
    <dgm:cxn modelId="{44C3D2B4-08E6-4258-AF98-C581C7C843EE}" type="presOf" srcId="{0B6CA781-206E-4E96-88B3-D586C4EAADD0}" destId="{CF8B3073-35F2-4CA3-BA63-8163F495A8E9}" srcOrd="0" destOrd="0" presId="urn:microsoft.com/office/officeart/2005/8/layout/hierarchy1"/>
    <dgm:cxn modelId="{191BD9B5-7A1D-4B3E-A2F9-8B92EDA0A567}" srcId="{A0F19954-5606-43A2-BE03-5E0A3AD2F41B}" destId="{7FD4FB38-B7D4-4B0D-AE22-DA59A6D503A0}" srcOrd="0" destOrd="0" parTransId="{F93AE756-AD23-4F25-972C-0508E435CB9D}" sibTransId="{7B9FB4BC-DA8E-4169-8F2D-F9A8B988BFA6}"/>
    <dgm:cxn modelId="{DCCF6EB8-C4B3-497B-B0C6-4152A06D4CED}" type="presOf" srcId="{F562F30B-EC7D-4F71-A084-7EDE3DF1CFEF}" destId="{DA3698DB-C5CD-4308-95E2-D79080F52670}" srcOrd="0" destOrd="0" presId="urn:microsoft.com/office/officeart/2005/8/layout/hierarchy1"/>
    <dgm:cxn modelId="{7F798BBA-CD0C-4ACE-9608-7F6D7C1C47D4}" type="presOf" srcId="{F10A4BD2-11E1-441E-839C-7BD367F40AF5}" destId="{F2BED48E-E55F-499F-94F1-1D6F0D6B6ED7}" srcOrd="0" destOrd="0" presId="urn:microsoft.com/office/officeart/2005/8/layout/hierarchy1"/>
    <dgm:cxn modelId="{87CB9ABB-711D-48DF-B130-9365D4093DD2}" srcId="{97861DC8-747B-4EAE-B781-0048CD6ABFD4}" destId="{EF02C103-2C2E-4867-AB24-A3E71AD25C28}" srcOrd="2" destOrd="0" parTransId="{388AC20D-5B8E-4A6C-B9CD-D88F7A0A5AAF}" sibTransId="{3A238921-75D5-4071-BC39-0416C93F3077}"/>
    <dgm:cxn modelId="{037DC7C4-2D54-40E1-B0CB-CD77BABB66E0}" srcId="{0B6CA781-206E-4E96-88B3-D586C4EAADD0}" destId="{8BC6A422-D7D9-41D1-BB87-C48808F15D14}" srcOrd="1" destOrd="0" parTransId="{19458ED2-47BF-49D2-93EC-9484C4DAD31C}" sibTransId="{23B1A9C6-FDAC-4E71-9FCE-190FD04E3D7A}"/>
    <dgm:cxn modelId="{27B48CC6-8607-4912-8474-DE87DB90F5DB}" type="presOf" srcId="{6E451E45-C22F-42E5-A7DB-29D4FE4A1115}" destId="{D2B73D12-9733-4DE7-8602-6C2B6CF01454}" srcOrd="0" destOrd="0" presId="urn:microsoft.com/office/officeart/2005/8/layout/hierarchy1"/>
    <dgm:cxn modelId="{379855C8-37A2-46F5-A281-954B4B80EB6E}" type="presOf" srcId="{638290D3-D8FA-4D1D-B159-09E6ED38F310}" destId="{5157FC3B-FFE7-4C38-95BA-8207D3D024FB}" srcOrd="0" destOrd="0" presId="urn:microsoft.com/office/officeart/2005/8/layout/hierarchy1"/>
    <dgm:cxn modelId="{FFC147D1-042D-44F9-AF24-40DEABDF4F12}" type="presOf" srcId="{9C4CA5B3-8CE2-4B4A-A21A-33D651AFC214}" destId="{DD44701D-AE12-475B-948C-6787358CE01D}" srcOrd="0" destOrd="0" presId="urn:microsoft.com/office/officeart/2005/8/layout/hierarchy1"/>
    <dgm:cxn modelId="{F6C645D5-3B71-4FE7-A319-55EB1363EC8F}" srcId="{B02C9143-EF54-4B96-A81E-979DD86D42E6}" destId="{97861DC8-747B-4EAE-B781-0048CD6ABFD4}" srcOrd="2" destOrd="0" parTransId="{CFEC0B0C-F550-45F5-84DD-E751588C6385}" sibTransId="{D86C2C81-1866-40AA-AA6C-7E479B2EB9A2}"/>
    <dgm:cxn modelId="{B7F391D9-233B-4A5B-9C7C-E258458AB6DB}" type="presOf" srcId="{EF02C103-2C2E-4867-AB24-A3E71AD25C28}" destId="{F12DB461-356F-48C0-B976-32D41C608922}" srcOrd="0" destOrd="0" presId="urn:microsoft.com/office/officeart/2005/8/layout/hierarchy1"/>
    <dgm:cxn modelId="{8D13B3DA-7AAD-4F49-89C3-658674EE0382}" type="presOf" srcId="{6A5B1588-D79F-42C2-9D08-25D145BFCB7C}" destId="{4495C1D2-89C5-4920-A79D-20485E4CB0A1}" srcOrd="0" destOrd="0" presId="urn:microsoft.com/office/officeart/2005/8/layout/hierarchy1"/>
    <dgm:cxn modelId="{1967F8DC-A878-45DC-AB8C-10F3FB4A2028}" type="presOf" srcId="{5C986C84-202A-4622-A8DF-69B6F74F6C47}" destId="{2DAAB572-813F-4B66-B88D-BB945FC6BD02}" srcOrd="0" destOrd="0" presId="urn:microsoft.com/office/officeart/2005/8/layout/hierarchy1"/>
    <dgm:cxn modelId="{2A4B0EEB-63FC-4987-901E-35EA4A39B26F}" type="presOf" srcId="{799F1813-0AAE-445B-96D3-37CE8D833F4D}" destId="{2E3BB43C-56F7-4505-B586-9399645EADE5}" srcOrd="0" destOrd="0" presId="urn:microsoft.com/office/officeart/2005/8/layout/hierarchy1"/>
    <dgm:cxn modelId="{AF2139EC-5CDD-40AA-ADF5-403967BDDDC4}" type="presOf" srcId="{CFEC0B0C-F550-45F5-84DD-E751588C6385}" destId="{7AA2F78B-9D08-403B-A808-65E16C4ED148}" srcOrd="0" destOrd="0" presId="urn:microsoft.com/office/officeart/2005/8/layout/hierarchy1"/>
    <dgm:cxn modelId="{61F3BAEC-2F2D-4817-AF39-4D795AB9FD0B}" type="presOf" srcId="{D337ED9F-36A5-4948-8303-4C3B2E707F7C}" destId="{23A1F9DE-0185-4FB8-9A60-B3F2628D93EB}" srcOrd="0" destOrd="0" presId="urn:microsoft.com/office/officeart/2005/8/layout/hierarchy1"/>
    <dgm:cxn modelId="{7C0C34EF-E310-485B-B353-41B97F1D99F2}" type="presOf" srcId="{462E6417-DA5A-4955-9E97-DDED380A412C}" destId="{E4F513A4-64A1-44CA-AB85-85FF90EC2AD7}" srcOrd="0" destOrd="0" presId="urn:microsoft.com/office/officeart/2005/8/layout/hierarchy1"/>
    <dgm:cxn modelId="{1AF735EF-BF7D-445F-88E4-F8F2324D081D}" srcId="{A902EA3E-01CC-4574-8F6A-D7959467930E}" destId="{27803114-1D05-42A1-B2B3-265C6BCA1AF4}" srcOrd="0" destOrd="0" parTransId="{2D45DA6F-0A36-4707-9685-3AC9A4EB0BE0}" sibTransId="{35C7FABC-9358-478D-BE22-D9B470832C8A}"/>
    <dgm:cxn modelId="{3DF77BF0-BE0B-4465-8AD4-438F1FCDC5E9}" type="presOf" srcId="{44EA55E5-B6A9-4FBB-9350-3428BD5B806E}" destId="{BA8D0877-89BA-4130-A2A0-8B2E1C258B65}" srcOrd="0" destOrd="0" presId="urn:microsoft.com/office/officeart/2005/8/layout/hierarchy1"/>
    <dgm:cxn modelId="{28F7ADF3-4ACD-49F5-9EBB-16E9BCF8F09E}" type="presOf" srcId="{92D845C3-B9E5-44E6-8805-EF203007ECD6}" destId="{4B13456B-F6E9-4596-A8E4-8C77805F65D1}" srcOrd="0" destOrd="0" presId="urn:microsoft.com/office/officeart/2005/8/layout/hierarchy1"/>
    <dgm:cxn modelId="{8D14AFF4-3CB5-4E92-A145-19213F08223F}" type="presOf" srcId="{7FD4FB38-B7D4-4B0D-AE22-DA59A6D503A0}" destId="{AD61DD46-DD9C-4628-9840-A2F55600FE6B}" srcOrd="0" destOrd="0" presId="urn:microsoft.com/office/officeart/2005/8/layout/hierarchy1"/>
    <dgm:cxn modelId="{041B4BF7-2092-467D-B789-DECCD0036572}" srcId="{0B6CA781-206E-4E96-88B3-D586C4EAADD0}" destId="{A0F19954-5606-43A2-BE03-5E0A3AD2F41B}" srcOrd="0" destOrd="0" parTransId="{273965B4-2CA1-40DF-8765-346D5135A08C}" sibTransId="{07C1DC37-F506-47EB-AB0A-21E0D6DC0AC9}"/>
    <dgm:cxn modelId="{FE5FE3F7-19FF-4401-8315-B9A99AF64827}" type="presOf" srcId="{801385E6-4C9D-4204-9FDF-FFDC4527EBA9}" destId="{61B6F9A3-F225-4EE7-94AB-5FC72928EF42}" srcOrd="0" destOrd="0" presId="urn:microsoft.com/office/officeart/2005/8/layout/hierarchy1"/>
    <dgm:cxn modelId="{6E033AFA-632B-4E06-AC2F-ACF28941D852}" srcId="{97861DC8-747B-4EAE-B781-0048CD6ABFD4}" destId="{D337ED9F-36A5-4948-8303-4C3B2E707F7C}" srcOrd="0" destOrd="0" parTransId="{2D56482D-7C7E-4035-9068-2FC85D8D3D72}" sibTransId="{E11831D3-54AA-41CC-81B0-D4AD5281CD8A}"/>
    <dgm:cxn modelId="{12D75BFE-FD83-415C-B60B-EA782414A966}" type="presOf" srcId="{A0F19954-5606-43A2-BE03-5E0A3AD2F41B}" destId="{F766B8A4-38B3-41C3-B45B-8DF5EB9FF529}" srcOrd="0" destOrd="0" presId="urn:microsoft.com/office/officeart/2005/8/layout/hierarchy1"/>
    <dgm:cxn modelId="{358016FF-EAF3-42F5-B549-D9DEEFABBB44}" type="presOf" srcId="{388AC20D-5B8E-4A6C-B9CD-D88F7A0A5AAF}" destId="{2C7389DB-737A-46DF-9E2B-964CA23281EE}" srcOrd="0" destOrd="0" presId="urn:microsoft.com/office/officeart/2005/8/layout/hierarchy1"/>
    <dgm:cxn modelId="{EB359203-35CB-4F45-AA2E-3C49C43FEA96}" type="presParOf" srcId="{5157FC3B-FFE7-4C38-95BA-8207D3D024FB}" destId="{3955F4BD-9627-46A6-9471-38B7366AC361}" srcOrd="0" destOrd="0" presId="urn:microsoft.com/office/officeart/2005/8/layout/hierarchy1"/>
    <dgm:cxn modelId="{A094B0ED-4ADA-4A8F-ACB5-0E5586F09E9F}" type="presParOf" srcId="{3955F4BD-9627-46A6-9471-38B7366AC361}" destId="{4F044EC6-4219-4FEB-940E-294336840FDF}" srcOrd="0" destOrd="0" presId="urn:microsoft.com/office/officeart/2005/8/layout/hierarchy1"/>
    <dgm:cxn modelId="{A4798F54-72DB-46AB-AA82-FD6674495E72}" type="presParOf" srcId="{4F044EC6-4219-4FEB-940E-294336840FDF}" destId="{8955CF51-5821-4CD9-96B6-58EBD15E6A36}" srcOrd="0" destOrd="0" presId="urn:microsoft.com/office/officeart/2005/8/layout/hierarchy1"/>
    <dgm:cxn modelId="{E89D0C5F-447D-4DA0-9573-504ED0957A6D}" type="presParOf" srcId="{4F044EC6-4219-4FEB-940E-294336840FDF}" destId="{7D1C1A90-786A-4F00-956A-49A6FE7FFCBE}" srcOrd="1" destOrd="0" presId="urn:microsoft.com/office/officeart/2005/8/layout/hierarchy1"/>
    <dgm:cxn modelId="{405E9AB2-1052-4F7B-AC1E-623A4E70495B}" type="presParOf" srcId="{3955F4BD-9627-46A6-9471-38B7366AC361}" destId="{5C469587-DE77-4816-AAB5-F3FE6C28D08B}" srcOrd="1" destOrd="0" presId="urn:microsoft.com/office/officeart/2005/8/layout/hierarchy1"/>
    <dgm:cxn modelId="{4CB8BBDF-A60B-4378-B3C1-6F1B70E12E2A}" type="presParOf" srcId="{5C469587-DE77-4816-AAB5-F3FE6C28D08B}" destId="{CC030824-B3BD-49B6-993A-8FE9E70379C8}" srcOrd="0" destOrd="0" presId="urn:microsoft.com/office/officeart/2005/8/layout/hierarchy1"/>
    <dgm:cxn modelId="{2B0B2291-8D37-407C-AB25-A8E58C7B7051}" type="presParOf" srcId="{5C469587-DE77-4816-AAB5-F3FE6C28D08B}" destId="{1BAE1171-915C-41C1-ABF2-547B2A039DF5}" srcOrd="1" destOrd="0" presId="urn:microsoft.com/office/officeart/2005/8/layout/hierarchy1"/>
    <dgm:cxn modelId="{384BF673-6498-4C5C-A2CE-7DF9EFB02FEC}" type="presParOf" srcId="{1BAE1171-915C-41C1-ABF2-547B2A039DF5}" destId="{2FAD0136-4638-47DE-A47E-6A83AA7EA2B0}" srcOrd="0" destOrd="0" presId="urn:microsoft.com/office/officeart/2005/8/layout/hierarchy1"/>
    <dgm:cxn modelId="{208CAF18-C1E2-4EAA-BE4E-42EF13E08653}" type="presParOf" srcId="{2FAD0136-4638-47DE-A47E-6A83AA7EA2B0}" destId="{2DBFACCB-B79F-4F3E-80F2-4F1D5BDF27A5}" srcOrd="0" destOrd="0" presId="urn:microsoft.com/office/officeart/2005/8/layout/hierarchy1"/>
    <dgm:cxn modelId="{39FA22F4-B919-469C-B14F-E47F9A4D71A6}" type="presParOf" srcId="{2FAD0136-4638-47DE-A47E-6A83AA7EA2B0}" destId="{CF8B3073-35F2-4CA3-BA63-8163F495A8E9}" srcOrd="1" destOrd="0" presId="urn:microsoft.com/office/officeart/2005/8/layout/hierarchy1"/>
    <dgm:cxn modelId="{F6D5916F-F955-4A23-8904-5FF3418A4564}" type="presParOf" srcId="{1BAE1171-915C-41C1-ABF2-547B2A039DF5}" destId="{48015946-2C6F-4DA5-B795-D7F9FB2C630F}" srcOrd="1" destOrd="0" presId="urn:microsoft.com/office/officeart/2005/8/layout/hierarchy1"/>
    <dgm:cxn modelId="{83CE15F0-B0E2-4AD2-AA81-2C06899D94A9}" type="presParOf" srcId="{48015946-2C6F-4DA5-B795-D7F9FB2C630F}" destId="{353C8D9A-EA6D-4C84-9F8F-A5920BFE7519}" srcOrd="0" destOrd="0" presId="urn:microsoft.com/office/officeart/2005/8/layout/hierarchy1"/>
    <dgm:cxn modelId="{E219B564-15A0-4ABA-9A6B-4133199B7C49}" type="presParOf" srcId="{48015946-2C6F-4DA5-B795-D7F9FB2C630F}" destId="{27CB9559-1FC8-4426-8C52-53130BBFE920}" srcOrd="1" destOrd="0" presId="urn:microsoft.com/office/officeart/2005/8/layout/hierarchy1"/>
    <dgm:cxn modelId="{16E52EF6-AC08-407E-9469-9DCECA55E57E}" type="presParOf" srcId="{27CB9559-1FC8-4426-8C52-53130BBFE920}" destId="{31DB4A4C-079C-4530-B370-45953DEE3FB4}" srcOrd="0" destOrd="0" presId="urn:microsoft.com/office/officeart/2005/8/layout/hierarchy1"/>
    <dgm:cxn modelId="{B7BF612B-44C3-46E5-BF98-7AFEA592B21B}" type="presParOf" srcId="{31DB4A4C-079C-4530-B370-45953DEE3FB4}" destId="{E38A547F-A0A0-4184-8B43-9B6967C4428B}" srcOrd="0" destOrd="0" presId="urn:microsoft.com/office/officeart/2005/8/layout/hierarchy1"/>
    <dgm:cxn modelId="{AB500717-1C6C-4F31-80F0-E4E545C3548E}" type="presParOf" srcId="{31DB4A4C-079C-4530-B370-45953DEE3FB4}" destId="{F766B8A4-38B3-41C3-B45B-8DF5EB9FF529}" srcOrd="1" destOrd="0" presId="urn:microsoft.com/office/officeart/2005/8/layout/hierarchy1"/>
    <dgm:cxn modelId="{9472F08E-FBD8-4E13-AA43-CAA3AFCC1D80}" type="presParOf" srcId="{27CB9559-1FC8-4426-8C52-53130BBFE920}" destId="{122E8C7D-C5DC-4068-B7AB-EB9223EE1A9D}" srcOrd="1" destOrd="0" presId="urn:microsoft.com/office/officeart/2005/8/layout/hierarchy1"/>
    <dgm:cxn modelId="{1AA46845-A9DD-41F8-9A52-2A5AA7282FC2}" type="presParOf" srcId="{122E8C7D-C5DC-4068-B7AB-EB9223EE1A9D}" destId="{7E36B432-3534-4775-813E-073EEC3BEB2B}" srcOrd="0" destOrd="0" presId="urn:microsoft.com/office/officeart/2005/8/layout/hierarchy1"/>
    <dgm:cxn modelId="{63E61265-B6EF-47FA-B13F-8D93F7D333ED}" type="presParOf" srcId="{122E8C7D-C5DC-4068-B7AB-EB9223EE1A9D}" destId="{E3C2116E-84AA-43E1-B2DE-DF1570315D90}" srcOrd="1" destOrd="0" presId="urn:microsoft.com/office/officeart/2005/8/layout/hierarchy1"/>
    <dgm:cxn modelId="{6E9CDACC-61DA-4440-A5D7-ED1DCEE19E91}" type="presParOf" srcId="{E3C2116E-84AA-43E1-B2DE-DF1570315D90}" destId="{A450A828-266A-4205-9DE2-DD46F7C56849}" srcOrd="0" destOrd="0" presId="urn:microsoft.com/office/officeart/2005/8/layout/hierarchy1"/>
    <dgm:cxn modelId="{0A641A9F-B2A3-4FD8-B5B8-A4813B15A21C}" type="presParOf" srcId="{A450A828-266A-4205-9DE2-DD46F7C56849}" destId="{9CB21F57-80C0-4CE8-B169-8BD13BE47EBB}" srcOrd="0" destOrd="0" presId="urn:microsoft.com/office/officeart/2005/8/layout/hierarchy1"/>
    <dgm:cxn modelId="{288D8E50-1421-45C7-994F-65364B0D958E}" type="presParOf" srcId="{A450A828-266A-4205-9DE2-DD46F7C56849}" destId="{AD61DD46-DD9C-4628-9840-A2F55600FE6B}" srcOrd="1" destOrd="0" presId="urn:microsoft.com/office/officeart/2005/8/layout/hierarchy1"/>
    <dgm:cxn modelId="{130ECBD9-97D6-4B95-AB6D-4E6251F1AA05}" type="presParOf" srcId="{E3C2116E-84AA-43E1-B2DE-DF1570315D90}" destId="{633711F8-6313-4DF6-ABAF-5515C492DE5A}" srcOrd="1" destOrd="0" presId="urn:microsoft.com/office/officeart/2005/8/layout/hierarchy1"/>
    <dgm:cxn modelId="{74F4E76E-C195-46A8-88E5-16C58C2C93BC}" type="presParOf" srcId="{48015946-2C6F-4DA5-B795-D7F9FB2C630F}" destId="{CF5996A3-76CC-4E27-AAC3-4AC21DD8625F}" srcOrd="2" destOrd="0" presId="urn:microsoft.com/office/officeart/2005/8/layout/hierarchy1"/>
    <dgm:cxn modelId="{CD17BB87-3A05-4FA2-88FD-72EDF5D8998B}" type="presParOf" srcId="{48015946-2C6F-4DA5-B795-D7F9FB2C630F}" destId="{58C4E885-5F54-407E-815F-09F1ABE89843}" srcOrd="3" destOrd="0" presId="urn:microsoft.com/office/officeart/2005/8/layout/hierarchy1"/>
    <dgm:cxn modelId="{6C993445-2A51-4679-A829-E574E0C37B8E}" type="presParOf" srcId="{58C4E885-5F54-407E-815F-09F1ABE89843}" destId="{909A5E21-E6DB-4CC7-B630-92C5EAE85EBF}" srcOrd="0" destOrd="0" presId="urn:microsoft.com/office/officeart/2005/8/layout/hierarchy1"/>
    <dgm:cxn modelId="{6754DB6D-EBDA-4D2C-9F66-C1509F81DCDD}" type="presParOf" srcId="{909A5E21-E6DB-4CC7-B630-92C5EAE85EBF}" destId="{360318E9-69C6-4EB0-B826-DB65078DD4A3}" srcOrd="0" destOrd="0" presId="urn:microsoft.com/office/officeart/2005/8/layout/hierarchy1"/>
    <dgm:cxn modelId="{4BF93F16-9A42-4DC9-BBD9-1B89044132A5}" type="presParOf" srcId="{909A5E21-E6DB-4CC7-B630-92C5EAE85EBF}" destId="{AB09FC50-07A6-4B31-9681-CCA5D303B69F}" srcOrd="1" destOrd="0" presId="urn:microsoft.com/office/officeart/2005/8/layout/hierarchy1"/>
    <dgm:cxn modelId="{ABB737F2-8082-49A8-9484-B4AD901302C8}" type="presParOf" srcId="{58C4E885-5F54-407E-815F-09F1ABE89843}" destId="{B3510865-67D3-42DA-8691-04F27E663E1D}" srcOrd="1" destOrd="0" presId="urn:microsoft.com/office/officeart/2005/8/layout/hierarchy1"/>
    <dgm:cxn modelId="{C8D021D5-FD72-49F3-A26F-0FD027CC6C85}" type="presParOf" srcId="{B3510865-67D3-42DA-8691-04F27E663E1D}" destId="{67D30495-409D-454C-AD31-43E564645F22}" srcOrd="0" destOrd="0" presId="urn:microsoft.com/office/officeart/2005/8/layout/hierarchy1"/>
    <dgm:cxn modelId="{9A83C3DE-8064-4793-B782-D4E634CAD040}" type="presParOf" srcId="{B3510865-67D3-42DA-8691-04F27E663E1D}" destId="{0CBCAD8E-A138-4FA1-84AD-98B2B043F6A9}" srcOrd="1" destOrd="0" presId="urn:microsoft.com/office/officeart/2005/8/layout/hierarchy1"/>
    <dgm:cxn modelId="{0A9930B7-0F1E-44C5-96E0-DC6FF3804045}" type="presParOf" srcId="{0CBCAD8E-A138-4FA1-84AD-98B2B043F6A9}" destId="{FADF5B8F-27C8-44D9-AD75-2C46DAB8396C}" srcOrd="0" destOrd="0" presId="urn:microsoft.com/office/officeart/2005/8/layout/hierarchy1"/>
    <dgm:cxn modelId="{12884C3E-3A9D-4D1C-830A-5CB3F665EFFD}" type="presParOf" srcId="{FADF5B8F-27C8-44D9-AD75-2C46DAB8396C}" destId="{B2C1A8CD-B429-4270-BB75-C30520B53A01}" srcOrd="0" destOrd="0" presId="urn:microsoft.com/office/officeart/2005/8/layout/hierarchy1"/>
    <dgm:cxn modelId="{9E5AC129-19CB-401B-8C2E-1CEEEFD83EA3}" type="presParOf" srcId="{FADF5B8F-27C8-44D9-AD75-2C46DAB8396C}" destId="{4495C1D2-89C5-4920-A79D-20485E4CB0A1}" srcOrd="1" destOrd="0" presId="urn:microsoft.com/office/officeart/2005/8/layout/hierarchy1"/>
    <dgm:cxn modelId="{AD60B513-A3B6-4904-A6C3-F55126A7EA22}" type="presParOf" srcId="{0CBCAD8E-A138-4FA1-84AD-98B2B043F6A9}" destId="{97EECE60-F82A-4919-92B9-F0D1F11A4A73}" srcOrd="1" destOrd="0" presId="urn:microsoft.com/office/officeart/2005/8/layout/hierarchy1"/>
    <dgm:cxn modelId="{A4385D72-0950-4641-B7FF-1226AD951B1F}" type="presParOf" srcId="{48015946-2C6F-4DA5-B795-D7F9FB2C630F}" destId="{BA7EDD10-93F4-442D-9933-7FCF691C3122}" srcOrd="4" destOrd="0" presId="urn:microsoft.com/office/officeart/2005/8/layout/hierarchy1"/>
    <dgm:cxn modelId="{23922705-24AD-4315-B678-4EACFAB21AE0}" type="presParOf" srcId="{48015946-2C6F-4DA5-B795-D7F9FB2C630F}" destId="{9AD8EDB9-3EC9-4E5F-BE4E-F9BD87C18850}" srcOrd="5" destOrd="0" presId="urn:microsoft.com/office/officeart/2005/8/layout/hierarchy1"/>
    <dgm:cxn modelId="{B04B1F58-4146-4169-87A1-7BAB771A6542}" type="presParOf" srcId="{9AD8EDB9-3EC9-4E5F-BE4E-F9BD87C18850}" destId="{E64A4743-CD0C-4581-9C65-522D818524A2}" srcOrd="0" destOrd="0" presId="urn:microsoft.com/office/officeart/2005/8/layout/hierarchy1"/>
    <dgm:cxn modelId="{9C9B8204-93B9-49B3-85C2-4A937B115D44}" type="presParOf" srcId="{E64A4743-CD0C-4581-9C65-522D818524A2}" destId="{89FAE53C-DB7F-4823-9106-8790681C3CB3}" srcOrd="0" destOrd="0" presId="urn:microsoft.com/office/officeart/2005/8/layout/hierarchy1"/>
    <dgm:cxn modelId="{35FAF337-E145-4777-9039-4920AEA9B3D2}" type="presParOf" srcId="{E64A4743-CD0C-4581-9C65-522D818524A2}" destId="{F27ED403-C3F2-4C89-9CB5-59D31FC2A141}" srcOrd="1" destOrd="0" presId="urn:microsoft.com/office/officeart/2005/8/layout/hierarchy1"/>
    <dgm:cxn modelId="{3A14DA62-720F-4917-B67A-DB1AB3178A0D}" type="presParOf" srcId="{9AD8EDB9-3EC9-4E5F-BE4E-F9BD87C18850}" destId="{FFA752FB-6303-408E-A153-16F88AB16EF2}" srcOrd="1" destOrd="0" presId="urn:microsoft.com/office/officeart/2005/8/layout/hierarchy1"/>
    <dgm:cxn modelId="{E146E9F2-4120-41F4-998A-909475EC3DD6}" type="presParOf" srcId="{FFA752FB-6303-408E-A153-16F88AB16EF2}" destId="{F2BED48E-E55F-499F-94F1-1D6F0D6B6ED7}" srcOrd="0" destOrd="0" presId="urn:microsoft.com/office/officeart/2005/8/layout/hierarchy1"/>
    <dgm:cxn modelId="{E8F26843-0D9B-41DC-9178-9B04F61A0422}" type="presParOf" srcId="{FFA752FB-6303-408E-A153-16F88AB16EF2}" destId="{F18FDDCC-4991-4A0B-8BE4-340FDE8B28BE}" srcOrd="1" destOrd="0" presId="urn:microsoft.com/office/officeart/2005/8/layout/hierarchy1"/>
    <dgm:cxn modelId="{0D03F4F5-627D-4118-8AD1-4B1306AEDC9D}" type="presParOf" srcId="{F18FDDCC-4991-4A0B-8BE4-340FDE8B28BE}" destId="{3C07F976-C466-413F-9574-9E9E803CD1FD}" srcOrd="0" destOrd="0" presId="urn:microsoft.com/office/officeart/2005/8/layout/hierarchy1"/>
    <dgm:cxn modelId="{BF552C7D-E71A-4852-A26C-0E36C997C976}" type="presParOf" srcId="{3C07F976-C466-413F-9574-9E9E803CD1FD}" destId="{FA447548-642E-442B-A3B4-FE9691FFA6AC}" srcOrd="0" destOrd="0" presId="urn:microsoft.com/office/officeart/2005/8/layout/hierarchy1"/>
    <dgm:cxn modelId="{BFB86D08-F488-46BA-8E07-0C7ECF498B6A}" type="presParOf" srcId="{3C07F976-C466-413F-9574-9E9E803CD1FD}" destId="{DA3698DB-C5CD-4308-95E2-D79080F52670}" srcOrd="1" destOrd="0" presId="urn:microsoft.com/office/officeart/2005/8/layout/hierarchy1"/>
    <dgm:cxn modelId="{E2C06232-9448-4B53-918D-D1CF4DC142B5}" type="presParOf" srcId="{F18FDDCC-4991-4A0B-8BE4-340FDE8B28BE}" destId="{50CA7949-95CC-4B94-ABE1-8106A9B3290B}" srcOrd="1" destOrd="0" presId="urn:microsoft.com/office/officeart/2005/8/layout/hierarchy1"/>
    <dgm:cxn modelId="{1FCEB810-BDCA-48F5-B280-4ABF2F1111DA}" type="presParOf" srcId="{5C469587-DE77-4816-AAB5-F3FE6C28D08B}" destId="{DD44701D-AE12-475B-948C-6787358CE01D}" srcOrd="2" destOrd="0" presId="urn:microsoft.com/office/officeart/2005/8/layout/hierarchy1"/>
    <dgm:cxn modelId="{1D80E3AB-F60B-4DEF-9580-5B8A7B215455}" type="presParOf" srcId="{5C469587-DE77-4816-AAB5-F3FE6C28D08B}" destId="{D913D848-7A3A-427E-AABB-5B7752F31808}" srcOrd="3" destOrd="0" presId="urn:microsoft.com/office/officeart/2005/8/layout/hierarchy1"/>
    <dgm:cxn modelId="{9EF5A859-4493-481F-AB0F-D2D673ED2202}" type="presParOf" srcId="{D913D848-7A3A-427E-AABB-5B7752F31808}" destId="{171B9408-2820-4236-BB09-3E8A78B5A47C}" srcOrd="0" destOrd="0" presId="urn:microsoft.com/office/officeart/2005/8/layout/hierarchy1"/>
    <dgm:cxn modelId="{A2294530-A275-4277-96EA-4DB5EFE44EB6}" type="presParOf" srcId="{171B9408-2820-4236-BB09-3E8A78B5A47C}" destId="{FE9F2BE0-94B8-4031-ABCD-D8998FAC005B}" srcOrd="0" destOrd="0" presId="urn:microsoft.com/office/officeart/2005/8/layout/hierarchy1"/>
    <dgm:cxn modelId="{0B5FC2EB-539F-40C4-97AE-4F4FFD76E79F}" type="presParOf" srcId="{171B9408-2820-4236-BB09-3E8A78B5A47C}" destId="{61B6F9A3-F225-4EE7-94AB-5FC72928EF42}" srcOrd="1" destOrd="0" presId="urn:microsoft.com/office/officeart/2005/8/layout/hierarchy1"/>
    <dgm:cxn modelId="{F6C56328-E5D9-45A4-81D5-9AD4503EDC5A}" type="presParOf" srcId="{D913D848-7A3A-427E-AABB-5B7752F31808}" destId="{3DDAAA43-CCEB-4E05-9D75-FC36672464A9}" srcOrd="1" destOrd="0" presId="urn:microsoft.com/office/officeart/2005/8/layout/hierarchy1"/>
    <dgm:cxn modelId="{4714D6CD-8A70-4482-B544-0138C12CB1FE}" type="presParOf" srcId="{3DDAAA43-CCEB-4E05-9D75-FC36672464A9}" destId="{4B13456B-F6E9-4596-A8E4-8C77805F65D1}" srcOrd="0" destOrd="0" presId="urn:microsoft.com/office/officeart/2005/8/layout/hierarchy1"/>
    <dgm:cxn modelId="{189E8FB4-EB1E-4AF1-8BD1-6299D1876F1E}" type="presParOf" srcId="{3DDAAA43-CCEB-4E05-9D75-FC36672464A9}" destId="{9DF44793-18E4-482C-98DB-B771985DCA88}" srcOrd="1" destOrd="0" presId="urn:microsoft.com/office/officeart/2005/8/layout/hierarchy1"/>
    <dgm:cxn modelId="{D5CCC72D-BC53-4313-82AA-F949D2C313AA}" type="presParOf" srcId="{9DF44793-18E4-482C-98DB-B771985DCA88}" destId="{16DDDF0E-38D1-42E7-BD96-017F2BE458FB}" srcOrd="0" destOrd="0" presId="urn:microsoft.com/office/officeart/2005/8/layout/hierarchy1"/>
    <dgm:cxn modelId="{2945FDD4-524C-44B1-AF71-C976F5CCDE15}" type="presParOf" srcId="{16DDDF0E-38D1-42E7-BD96-017F2BE458FB}" destId="{03E50D66-8135-4C32-A5C2-BACA7E8C14C9}" srcOrd="0" destOrd="0" presId="urn:microsoft.com/office/officeart/2005/8/layout/hierarchy1"/>
    <dgm:cxn modelId="{AF3DA396-F877-40F7-8B14-8127A7DFD88B}" type="presParOf" srcId="{16DDDF0E-38D1-42E7-BD96-017F2BE458FB}" destId="{2DAAB572-813F-4B66-B88D-BB945FC6BD02}" srcOrd="1" destOrd="0" presId="urn:microsoft.com/office/officeart/2005/8/layout/hierarchy1"/>
    <dgm:cxn modelId="{EF14FEDE-030B-4266-820C-F29C86C84152}" type="presParOf" srcId="{9DF44793-18E4-482C-98DB-B771985DCA88}" destId="{0883B62D-D60D-4873-9DD8-6FE5E87429AA}" srcOrd="1" destOrd="0" presId="urn:microsoft.com/office/officeart/2005/8/layout/hierarchy1"/>
    <dgm:cxn modelId="{86661627-74B5-4E41-B10C-B9DB87694DA7}" type="presParOf" srcId="{0883B62D-D60D-4873-9DD8-6FE5E87429AA}" destId="{E5487A48-1471-4685-A526-C32E68A6F179}" srcOrd="0" destOrd="0" presId="urn:microsoft.com/office/officeart/2005/8/layout/hierarchy1"/>
    <dgm:cxn modelId="{968322B5-064B-4B7F-AA82-95B61C88F59D}" type="presParOf" srcId="{0883B62D-D60D-4873-9DD8-6FE5E87429AA}" destId="{C3F6997A-1B03-4D24-A47F-4109E5709230}" srcOrd="1" destOrd="0" presId="urn:microsoft.com/office/officeart/2005/8/layout/hierarchy1"/>
    <dgm:cxn modelId="{BBF79AA0-6E03-45B6-9938-85CB7597ECB2}" type="presParOf" srcId="{C3F6997A-1B03-4D24-A47F-4109E5709230}" destId="{A07F2BD1-1319-408F-9629-401492C82514}" srcOrd="0" destOrd="0" presId="urn:microsoft.com/office/officeart/2005/8/layout/hierarchy1"/>
    <dgm:cxn modelId="{84BEC102-1B4A-4DAE-8F71-F905A0EEED53}" type="presParOf" srcId="{A07F2BD1-1319-408F-9629-401492C82514}" destId="{3AF4AFD9-BA73-409A-A29E-5610BA6C4927}" srcOrd="0" destOrd="0" presId="urn:microsoft.com/office/officeart/2005/8/layout/hierarchy1"/>
    <dgm:cxn modelId="{4992E4FC-6813-4FC6-B5C5-5B7214984F76}" type="presParOf" srcId="{A07F2BD1-1319-408F-9629-401492C82514}" destId="{2E3BB43C-56F7-4505-B586-9399645EADE5}" srcOrd="1" destOrd="0" presId="urn:microsoft.com/office/officeart/2005/8/layout/hierarchy1"/>
    <dgm:cxn modelId="{8F49B659-5DDC-4372-9670-C1D1D587D1B9}" type="presParOf" srcId="{C3F6997A-1B03-4D24-A47F-4109E5709230}" destId="{A7525378-9484-4094-BF00-449B0E102138}" srcOrd="1" destOrd="0" presId="urn:microsoft.com/office/officeart/2005/8/layout/hierarchy1"/>
    <dgm:cxn modelId="{EF1345F1-3ED9-44D6-AC01-A1E4D451B926}" type="presParOf" srcId="{5C469587-DE77-4816-AAB5-F3FE6C28D08B}" destId="{7AA2F78B-9D08-403B-A808-65E16C4ED148}" srcOrd="4" destOrd="0" presId="urn:microsoft.com/office/officeart/2005/8/layout/hierarchy1"/>
    <dgm:cxn modelId="{82800112-42F3-4DEE-93F7-F30553894BAF}" type="presParOf" srcId="{5C469587-DE77-4816-AAB5-F3FE6C28D08B}" destId="{04774982-5F9C-48CA-A599-B27E91CE257F}" srcOrd="5" destOrd="0" presId="urn:microsoft.com/office/officeart/2005/8/layout/hierarchy1"/>
    <dgm:cxn modelId="{4C2C4DC7-DA20-40A5-88BD-6507B0DD3D5C}" type="presParOf" srcId="{04774982-5F9C-48CA-A599-B27E91CE257F}" destId="{3959E394-D85F-499C-AE19-83AEC3620EAB}" srcOrd="0" destOrd="0" presId="urn:microsoft.com/office/officeart/2005/8/layout/hierarchy1"/>
    <dgm:cxn modelId="{2D7C2651-6410-4E77-B71B-AFFE6F91C889}" type="presParOf" srcId="{3959E394-D85F-499C-AE19-83AEC3620EAB}" destId="{1F6E853B-DDD0-4AF6-880C-FA7A07FCF7DD}" srcOrd="0" destOrd="0" presId="urn:microsoft.com/office/officeart/2005/8/layout/hierarchy1"/>
    <dgm:cxn modelId="{A2EDC94E-05AE-4E9B-892E-D8451D94A002}" type="presParOf" srcId="{3959E394-D85F-499C-AE19-83AEC3620EAB}" destId="{1D2B48CB-8709-4BDA-A0AB-DCB0AAA1A85E}" srcOrd="1" destOrd="0" presId="urn:microsoft.com/office/officeart/2005/8/layout/hierarchy1"/>
    <dgm:cxn modelId="{FB22B911-DEE3-4094-90EE-B9F4B73CBC85}" type="presParOf" srcId="{04774982-5F9C-48CA-A599-B27E91CE257F}" destId="{E5DD91CA-6C76-4F2B-BF47-9FD9F349CA62}" srcOrd="1" destOrd="0" presId="urn:microsoft.com/office/officeart/2005/8/layout/hierarchy1"/>
    <dgm:cxn modelId="{0B65B314-6BA9-4340-B877-14B7FE7946E9}" type="presParOf" srcId="{E5DD91CA-6C76-4F2B-BF47-9FD9F349CA62}" destId="{0501BD9C-A32B-48EA-BC71-DDFFFAE1AC7C}" srcOrd="0" destOrd="0" presId="urn:microsoft.com/office/officeart/2005/8/layout/hierarchy1"/>
    <dgm:cxn modelId="{3C34C5B1-B59F-47E6-A0ED-070E027E46D9}" type="presParOf" srcId="{E5DD91CA-6C76-4F2B-BF47-9FD9F349CA62}" destId="{986B057C-6B22-4187-8D61-8844AACEA385}" srcOrd="1" destOrd="0" presId="urn:microsoft.com/office/officeart/2005/8/layout/hierarchy1"/>
    <dgm:cxn modelId="{222230E3-F07F-4CED-9A19-86A6BDBF776B}" type="presParOf" srcId="{986B057C-6B22-4187-8D61-8844AACEA385}" destId="{3BD9B385-E17D-44E5-A5C6-E571612834C1}" srcOrd="0" destOrd="0" presId="urn:microsoft.com/office/officeart/2005/8/layout/hierarchy1"/>
    <dgm:cxn modelId="{CBA28AC4-E6B8-4D9A-85EF-E5EC8627BF2F}" type="presParOf" srcId="{3BD9B385-E17D-44E5-A5C6-E571612834C1}" destId="{B69CFE1A-FBEA-414C-BD5D-6CF04F5E9265}" srcOrd="0" destOrd="0" presId="urn:microsoft.com/office/officeart/2005/8/layout/hierarchy1"/>
    <dgm:cxn modelId="{2F13EE7B-BEA7-4B8B-8C1D-F4B2CADA3183}" type="presParOf" srcId="{3BD9B385-E17D-44E5-A5C6-E571612834C1}" destId="{23A1F9DE-0185-4FB8-9A60-B3F2628D93EB}" srcOrd="1" destOrd="0" presId="urn:microsoft.com/office/officeart/2005/8/layout/hierarchy1"/>
    <dgm:cxn modelId="{5DFAA91A-88B5-45BA-8B1C-27202A07C64F}" type="presParOf" srcId="{986B057C-6B22-4187-8D61-8844AACEA385}" destId="{1580EAA6-CC00-4E6B-9833-3C2812EC6284}" srcOrd="1" destOrd="0" presId="urn:microsoft.com/office/officeart/2005/8/layout/hierarchy1"/>
    <dgm:cxn modelId="{741A7DE7-BC9E-4AE1-AA20-77791D8F3E1A}" type="presParOf" srcId="{1580EAA6-CC00-4E6B-9833-3C2812EC6284}" destId="{2C8D26B8-F12A-4325-9F2A-D3E31C9DE36C}" srcOrd="0" destOrd="0" presId="urn:microsoft.com/office/officeart/2005/8/layout/hierarchy1"/>
    <dgm:cxn modelId="{168C8096-5304-40D0-B1FD-1B7A1A74184C}" type="presParOf" srcId="{1580EAA6-CC00-4E6B-9833-3C2812EC6284}" destId="{439D54F8-B63C-4250-8DE1-A03D1E409774}" srcOrd="1" destOrd="0" presId="urn:microsoft.com/office/officeart/2005/8/layout/hierarchy1"/>
    <dgm:cxn modelId="{17F364E9-C909-4830-91A3-A0CE6D1D2AD4}" type="presParOf" srcId="{439D54F8-B63C-4250-8DE1-A03D1E409774}" destId="{E3BB382C-4027-4017-85E8-F6CD04621CB6}" srcOrd="0" destOrd="0" presId="urn:microsoft.com/office/officeart/2005/8/layout/hierarchy1"/>
    <dgm:cxn modelId="{4CE1701F-24C1-4436-8F0F-987C38B69C8F}" type="presParOf" srcId="{E3BB382C-4027-4017-85E8-F6CD04621CB6}" destId="{CE29DD54-0C62-46C7-A6AC-D63A69B95360}" srcOrd="0" destOrd="0" presId="urn:microsoft.com/office/officeart/2005/8/layout/hierarchy1"/>
    <dgm:cxn modelId="{71C336CF-5601-4FC9-AE54-EAEE45FD6EDC}" type="presParOf" srcId="{E3BB382C-4027-4017-85E8-F6CD04621CB6}" destId="{D2B73D12-9733-4DE7-8602-6C2B6CF01454}" srcOrd="1" destOrd="0" presId="urn:microsoft.com/office/officeart/2005/8/layout/hierarchy1"/>
    <dgm:cxn modelId="{B0717A94-953B-4200-BFA3-C5FE2EEA5E74}" type="presParOf" srcId="{439D54F8-B63C-4250-8DE1-A03D1E409774}" destId="{F4983443-BFF8-45AD-B079-2A5AEEAC6913}" srcOrd="1" destOrd="0" presId="urn:microsoft.com/office/officeart/2005/8/layout/hierarchy1"/>
    <dgm:cxn modelId="{23C8AAE0-4A3C-4D11-B68D-85C686200972}" type="presParOf" srcId="{E5DD91CA-6C76-4F2B-BF47-9FD9F349CA62}" destId="{856B71EE-CC96-4437-AB60-A95E4B9FD65D}" srcOrd="2" destOrd="0" presId="urn:microsoft.com/office/officeart/2005/8/layout/hierarchy1"/>
    <dgm:cxn modelId="{0382C6A1-7719-4079-A989-9A13C791F5E3}" type="presParOf" srcId="{E5DD91CA-6C76-4F2B-BF47-9FD9F349CA62}" destId="{C946CE91-BA9A-4939-8CE5-A567CAF4698B}" srcOrd="3" destOrd="0" presId="urn:microsoft.com/office/officeart/2005/8/layout/hierarchy1"/>
    <dgm:cxn modelId="{A44B091F-FD77-4C71-8148-1B149D20482C}" type="presParOf" srcId="{C946CE91-BA9A-4939-8CE5-A567CAF4698B}" destId="{E059CF7A-31E7-43AC-9F05-58FB5EA7880D}" srcOrd="0" destOrd="0" presId="urn:microsoft.com/office/officeart/2005/8/layout/hierarchy1"/>
    <dgm:cxn modelId="{F7DDD230-CF97-44FD-92ED-456E7649E578}" type="presParOf" srcId="{E059CF7A-31E7-43AC-9F05-58FB5EA7880D}" destId="{F8B976BC-B2CC-49AE-94CE-12F7C7AC47F6}" srcOrd="0" destOrd="0" presId="urn:microsoft.com/office/officeart/2005/8/layout/hierarchy1"/>
    <dgm:cxn modelId="{B71EDEA2-1CB6-4C24-851C-6096E44EF0BA}" type="presParOf" srcId="{E059CF7A-31E7-43AC-9F05-58FB5EA7880D}" destId="{00E4D91B-20D1-4086-8228-B90B2FFAC389}" srcOrd="1" destOrd="0" presId="urn:microsoft.com/office/officeart/2005/8/layout/hierarchy1"/>
    <dgm:cxn modelId="{D100BCBB-7526-4BF6-8BB7-15F1D03ECEE1}" type="presParOf" srcId="{C946CE91-BA9A-4939-8CE5-A567CAF4698B}" destId="{799497B5-206A-4365-87E3-89A6E5EC3DCC}" srcOrd="1" destOrd="0" presId="urn:microsoft.com/office/officeart/2005/8/layout/hierarchy1"/>
    <dgm:cxn modelId="{B4563EBA-424E-47BB-BBD0-E4D0EF9EE724}" type="presParOf" srcId="{799497B5-206A-4365-87E3-89A6E5EC3DCC}" destId="{26E22664-5999-424D-8833-16B1748CB1D8}" srcOrd="0" destOrd="0" presId="urn:microsoft.com/office/officeart/2005/8/layout/hierarchy1"/>
    <dgm:cxn modelId="{7BBBAAFF-8CEC-47BB-8971-AC7F8C4CE40A}" type="presParOf" srcId="{799497B5-206A-4365-87E3-89A6E5EC3DCC}" destId="{E1F670BC-2A62-4534-82F2-44036F0CB6EA}" srcOrd="1" destOrd="0" presId="urn:microsoft.com/office/officeart/2005/8/layout/hierarchy1"/>
    <dgm:cxn modelId="{968B96B7-5CFF-43F8-A79F-4730E2F5B288}" type="presParOf" srcId="{E1F670BC-2A62-4534-82F2-44036F0CB6EA}" destId="{3484D913-6C73-4B77-96D7-4D3E506ACA12}" srcOrd="0" destOrd="0" presId="urn:microsoft.com/office/officeart/2005/8/layout/hierarchy1"/>
    <dgm:cxn modelId="{79BF5FEB-36B3-4536-8CAE-9ABA8A8BE5DD}" type="presParOf" srcId="{3484D913-6C73-4B77-96D7-4D3E506ACA12}" destId="{1527FD5E-80A0-4C7A-9A4C-A46F944319AD}" srcOrd="0" destOrd="0" presId="urn:microsoft.com/office/officeart/2005/8/layout/hierarchy1"/>
    <dgm:cxn modelId="{688C6956-38A8-4C75-9970-F44094F08E77}" type="presParOf" srcId="{3484D913-6C73-4B77-96D7-4D3E506ACA12}" destId="{D32F3340-DC07-46DE-BDF6-52174135689B}" srcOrd="1" destOrd="0" presId="urn:microsoft.com/office/officeart/2005/8/layout/hierarchy1"/>
    <dgm:cxn modelId="{36F0F14D-582F-4F4B-941E-C2C44340DA5E}" type="presParOf" srcId="{E1F670BC-2A62-4534-82F2-44036F0CB6EA}" destId="{D79E6827-E3D2-4FD1-BC55-97288A63F656}" srcOrd="1" destOrd="0" presId="urn:microsoft.com/office/officeart/2005/8/layout/hierarchy1"/>
    <dgm:cxn modelId="{B4DA8DC9-7D46-4F90-B073-5C90883E658F}" type="presParOf" srcId="{E5DD91CA-6C76-4F2B-BF47-9FD9F349CA62}" destId="{2C7389DB-737A-46DF-9E2B-964CA23281EE}" srcOrd="4" destOrd="0" presId="urn:microsoft.com/office/officeart/2005/8/layout/hierarchy1"/>
    <dgm:cxn modelId="{1943AF4E-6D17-4D9A-9C1C-8120F248CB60}" type="presParOf" srcId="{E5DD91CA-6C76-4F2B-BF47-9FD9F349CA62}" destId="{41EF0C05-EE2A-4A1C-A5F3-3A66B7D6EFF9}" srcOrd="5" destOrd="0" presId="urn:microsoft.com/office/officeart/2005/8/layout/hierarchy1"/>
    <dgm:cxn modelId="{ADE7EFB3-E71D-425B-9756-76D01CFEA9F8}" type="presParOf" srcId="{41EF0C05-EE2A-4A1C-A5F3-3A66B7D6EFF9}" destId="{B961F0EE-00E6-457E-9D9A-D7D56762880E}" srcOrd="0" destOrd="0" presId="urn:microsoft.com/office/officeart/2005/8/layout/hierarchy1"/>
    <dgm:cxn modelId="{5C862F0B-56DC-4BFA-85A9-BEA04D80E773}" type="presParOf" srcId="{B961F0EE-00E6-457E-9D9A-D7D56762880E}" destId="{15B67A96-8DB9-4695-899F-8C0050BD7BB3}" srcOrd="0" destOrd="0" presId="urn:microsoft.com/office/officeart/2005/8/layout/hierarchy1"/>
    <dgm:cxn modelId="{74968947-CB33-42F6-A75E-9C39386515CE}" type="presParOf" srcId="{B961F0EE-00E6-457E-9D9A-D7D56762880E}" destId="{F12DB461-356F-48C0-B976-32D41C608922}" srcOrd="1" destOrd="0" presId="urn:microsoft.com/office/officeart/2005/8/layout/hierarchy1"/>
    <dgm:cxn modelId="{968155DC-DC3D-493B-B97A-49BB60152C1F}" type="presParOf" srcId="{41EF0C05-EE2A-4A1C-A5F3-3A66B7D6EFF9}" destId="{5AC490D1-6AEA-464D-A359-B33DF362D505}" srcOrd="1" destOrd="0" presId="urn:microsoft.com/office/officeart/2005/8/layout/hierarchy1"/>
    <dgm:cxn modelId="{0C40E18F-3248-4DE3-B892-FD25A5282617}" type="presParOf" srcId="{5AC490D1-6AEA-464D-A359-B33DF362D505}" destId="{BA8D0877-89BA-4130-A2A0-8B2E1C258B65}" srcOrd="0" destOrd="0" presId="urn:microsoft.com/office/officeart/2005/8/layout/hierarchy1"/>
    <dgm:cxn modelId="{DE1EE0B6-5913-470B-BB70-9E004CDD2108}" type="presParOf" srcId="{5AC490D1-6AEA-464D-A359-B33DF362D505}" destId="{17DFBF7D-7744-4B88-AD3C-86F5410EFFE1}" srcOrd="1" destOrd="0" presId="urn:microsoft.com/office/officeart/2005/8/layout/hierarchy1"/>
    <dgm:cxn modelId="{A8CE42F1-9A31-40ED-B1CD-16106E400700}" type="presParOf" srcId="{17DFBF7D-7744-4B88-AD3C-86F5410EFFE1}" destId="{9130008A-8AB1-4019-BB22-D74F1F4B7612}" srcOrd="0" destOrd="0" presId="urn:microsoft.com/office/officeart/2005/8/layout/hierarchy1"/>
    <dgm:cxn modelId="{0720B748-835D-4CBE-BD21-E4F6176585C4}" type="presParOf" srcId="{9130008A-8AB1-4019-BB22-D74F1F4B7612}" destId="{DB8BC885-1094-429F-8F7A-7DADF3897BDD}" srcOrd="0" destOrd="0" presId="urn:microsoft.com/office/officeart/2005/8/layout/hierarchy1"/>
    <dgm:cxn modelId="{8D6884A3-4B21-471C-8922-D675F11DF758}" type="presParOf" srcId="{9130008A-8AB1-4019-BB22-D74F1F4B7612}" destId="{E4F513A4-64A1-44CA-AB85-85FF90EC2AD7}" srcOrd="1" destOrd="0" presId="urn:microsoft.com/office/officeart/2005/8/layout/hierarchy1"/>
    <dgm:cxn modelId="{F93381AA-1B8C-40D7-9356-0031C720B335}" type="presParOf" srcId="{17DFBF7D-7744-4B88-AD3C-86F5410EFFE1}" destId="{9487D5AB-853F-4FDA-9F6C-DACEFB0F4A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71F18-7036-4F11-A1D2-822742F966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C4BC2E-81DB-48DD-8065-C70364DBC430}">
      <dgm:prSet/>
      <dgm:spPr/>
      <dgm:t>
        <a:bodyPr/>
        <a:lstStyle/>
        <a:p>
          <a:r>
            <a:rPr lang="en-US"/>
            <a:t>Process + People (no tools) = Effort wasted due to lack of data or tools</a:t>
          </a:r>
        </a:p>
      </dgm:t>
    </dgm:pt>
    <dgm:pt modelId="{9C817731-16EE-4304-B56C-8E146C5F9D8D}" type="parTrans" cxnId="{9430E6F0-3907-469F-84B8-BC610D520332}">
      <dgm:prSet/>
      <dgm:spPr/>
      <dgm:t>
        <a:bodyPr/>
        <a:lstStyle/>
        <a:p>
          <a:endParaRPr lang="en-US"/>
        </a:p>
      </dgm:t>
    </dgm:pt>
    <dgm:pt modelId="{288405CC-6E3C-4B43-AC3B-967F48C2EB42}" type="sibTrans" cxnId="{9430E6F0-3907-469F-84B8-BC610D520332}">
      <dgm:prSet/>
      <dgm:spPr/>
      <dgm:t>
        <a:bodyPr/>
        <a:lstStyle/>
        <a:p>
          <a:endParaRPr lang="en-US"/>
        </a:p>
      </dgm:t>
    </dgm:pt>
    <dgm:pt modelId="{C7052D2E-E7D9-4E96-A3CD-A0B33CE4D353}">
      <dgm:prSet/>
      <dgm:spPr/>
      <dgm:t>
        <a:bodyPr/>
        <a:lstStyle/>
        <a:p>
          <a:r>
            <a:rPr lang="en-US"/>
            <a:t>Process + Tools (no people) = Effort wasted due to wrong audience/target </a:t>
          </a:r>
        </a:p>
      </dgm:t>
    </dgm:pt>
    <dgm:pt modelId="{C90D8EF5-87B6-41BE-B864-A0AE6AB4710F}" type="parTrans" cxnId="{5896D5B9-D626-4349-A3CF-929ED5BE41E9}">
      <dgm:prSet/>
      <dgm:spPr/>
      <dgm:t>
        <a:bodyPr/>
        <a:lstStyle/>
        <a:p>
          <a:endParaRPr lang="en-US"/>
        </a:p>
      </dgm:t>
    </dgm:pt>
    <dgm:pt modelId="{E0E5DCD9-6879-41E1-B8B7-ACFB5665F6B4}" type="sibTrans" cxnId="{5896D5B9-D626-4349-A3CF-929ED5BE41E9}">
      <dgm:prSet/>
      <dgm:spPr/>
      <dgm:t>
        <a:bodyPr/>
        <a:lstStyle/>
        <a:p>
          <a:endParaRPr lang="en-US"/>
        </a:p>
      </dgm:t>
    </dgm:pt>
    <dgm:pt modelId="{7F824C7E-95BD-4625-B43F-D7C8377BD402}">
      <dgm:prSet/>
      <dgm:spPr/>
      <dgm:t>
        <a:bodyPr/>
        <a:lstStyle/>
        <a:p>
          <a:r>
            <a:rPr lang="en-US"/>
            <a:t>People + Tools/technology (no process) = Effort wasted due to lack of ownership </a:t>
          </a:r>
        </a:p>
      </dgm:t>
    </dgm:pt>
    <dgm:pt modelId="{1B5FA65A-40BC-4AA1-94B0-9D7FB9E47096}" type="parTrans" cxnId="{1F9152D4-841D-448E-81A7-54238BC268F1}">
      <dgm:prSet/>
      <dgm:spPr/>
      <dgm:t>
        <a:bodyPr/>
        <a:lstStyle/>
        <a:p>
          <a:endParaRPr lang="en-US"/>
        </a:p>
      </dgm:t>
    </dgm:pt>
    <dgm:pt modelId="{4906D7FF-7347-441C-A5C5-9ADA8C12EB6B}" type="sibTrans" cxnId="{1F9152D4-841D-448E-81A7-54238BC268F1}">
      <dgm:prSet/>
      <dgm:spPr/>
      <dgm:t>
        <a:bodyPr/>
        <a:lstStyle/>
        <a:p>
          <a:endParaRPr lang="en-US"/>
        </a:p>
      </dgm:t>
    </dgm:pt>
    <dgm:pt modelId="{113A1880-E27A-4491-B23A-35D9D7ADADBE}" type="pres">
      <dgm:prSet presAssocID="{86671F18-7036-4F11-A1D2-822742F96612}" presName="linear" presStyleCnt="0">
        <dgm:presLayoutVars>
          <dgm:animLvl val="lvl"/>
          <dgm:resizeHandles val="exact"/>
        </dgm:presLayoutVars>
      </dgm:prSet>
      <dgm:spPr/>
    </dgm:pt>
    <dgm:pt modelId="{81902C22-04B7-40B0-82E6-380DEF252090}" type="pres">
      <dgm:prSet presAssocID="{19C4BC2E-81DB-48DD-8065-C70364DBC4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D4B647-FC08-419E-A6F7-285A70089ACC}" type="pres">
      <dgm:prSet presAssocID="{288405CC-6E3C-4B43-AC3B-967F48C2EB42}" presName="spacer" presStyleCnt="0"/>
      <dgm:spPr/>
    </dgm:pt>
    <dgm:pt modelId="{F2FB610B-FB9B-4DCA-9FE4-9FDE82542368}" type="pres">
      <dgm:prSet presAssocID="{C7052D2E-E7D9-4E96-A3CD-A0B33CE4D3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878177-591F-4C01-BA8B-C521284ADD7F}" type="pres">
      <dgm:prSet presAssocID="{E0E5DCD9-6879-41E1-B8B7-ACFB5665F6B4}" presName="spacer" presStyleCnt="0"/>
      <dgm:spPr/>
    </dgm:pt>
    <dgm:pt modelId="{6042721C-B414-4C38-B038-09147BE1E27D}" type="pres">
      <dgm:prSet presAssocID="{7F824C7E-95BD-4625-B43F-D7C8377BD40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A7DF03-4A3B-4464-A0BA-302D0154B279}" type="presOf" srcId="{7F824C7E-95BD-4625-B43F-D7C8377BD402}" destId="{6042721C-B414-4C38-B038-09147BE1E27D}" srcOrd="0" destOrd="0" presId="urn:microsoft.com/office/officeart/2005/8/layout/vList2"/>
    <dgm:cxn modelId="{9021C630-661B-407D-A7B5-719786812143}" type="presOf" srcId="{C7052D2E-E7D9-4E96-A3CD-A0B33CE4D353}" destId="{F2FB610B-FB9B-4DCA-9FE4-9FDE82542368}" srcOrd="0" destOrd="0" presId="urn:microsoft.com/office/officeart/2005/8/layout/vList2"/>
    <dgm:cxn modelId="{BDE74E97-8315-4B0E-9D4B-44B5F7C945DB}" type="presOf" srcId="{86671F18-7036-4F11-A1D2-822742F96612}" destId="{113A1880-E27A-4491-B23A-35D9D7ADADBE}" srcOrd="0" destOrd="0" presId="urn:microsoft.com/office/officeart/2005/8/layout/vList2"/>
    <dgm:cxn modelId="{5896D5B9-D626-4349-A3CF-929ED5BE41E9}" srcId="{86671F18-7036-4F11-A1D2-822742F96612}" destId="{C7052D2E-E7D9-4E96-A3CD-A0B33CE4D353}" srcOrd="1" destOrd="0" parTransId="{C90D8EF5-87B6-41BE-B864-A0AE6AB4710F}" sibTransId="{E0E5DCD9-6879-41E1-B8B7-ACFB5665F6B4}"/>
    <dgm:cxn modelId="{1F9152D4-841D-448E-81A7-54238BC268F1}" srcId="{86671F18-7036-4F11-A1D2-822742F96612}" destId="{7F824C7E-95BD-4625-B43F-D7C8377BD402}" srcOrd="2" destOrd="0" parTransId="{1B5FA65A-40BC-4AA1-94B0-9D7FB9E47096}" sibTransId="{4906D7FF-7347-441C-A5C5-9ADA8C12EB6B}"/>
    <dgm:cxn modelId="{9430E6F0-3907-469F-84B8-BC610D520332}" srcId="{86671F18-7036-4F11-A1D2-822742F96612}" destId="{19C4BC2E-81DB-48DD-8065-C70364DBC430}" srcOrd="0" destOrd="0" parTransId="{9C817731-16EE-4304-B56C-8E146C5F9D8D}" sibTransId="{288405CC-6E3C-4B43-AC3B-967F48C2EB42}"/>
    <dgm:cxn modelId="{D4816EFF-0ADD-4614-B25D-231838F87EE2}" type="presOf" srcId="{19C4BC2E-81DB-48DD-8065-C70364DBC430}" destId="{81902C22-04B7-40B0-82E6-380DEF252090}" srcOrd="0" destOrd="0" presId="urn:microsoft.com/office/officeart/2005/8/layout/vList2"/>
    <dgm:cxn modelId="{6D82FAE1-8C82-4DEF-8CFE-667A3B459FB0}" type="presParOf" srcId="{113A1880-E27A-4491-B23A-35D9D7ADADBE}" destId="{81902C22-04B7-40B0-82E6-380DEF252090}" srcOrd="0" destOrd="0" presId="urn:microsoft.com/office/officeart/2005/8/layout/vList2"/>
    <dgm:cxn modelId="{2477B7C3-3240-427C-980F-2E9A576328F5}" type="presParOf" srcId="{113A1880-E27A-4491-B23A-35D9D7ADADBE}" destId="{9ED4B647-FC08-419E-A6F7-285A70089ACC}" srcOrd="1" destOrd="0" presId="urn:microsoft.com/office/officeart/2005/8/layout/vList2"/>
    <dgm:cxn modelId="{87FE330B-F3FA-455C-AF59-0EA4D14CA610}" type="presParOf" srcId="{113A1880-E27A-4491-B23A-35D9D7ADADBE}" destId="{F2FB610B-FB9B-4DCA-9FE4-9FDE82542368}" srcOrd="2" destOrd="0" presId="urn:microsoft.com/office/officeart/2005/8/layout/vList2"/>
    <dgm:cxn modelId="{BE2209C7-E7DA-4108-8135-AE7A01217A13}" type="presParOf" srcId="{113A1880-E27A-4491-B23A-35D9D7ADADBE}" destId="{7E878177-591F-4C01-BA8B-C521284ADD7F}" srcOrd="3" destOrd="0" presId="urn:microsoft.com/office/officeart/2005/8/layout/vList2"/>
    <dgm:cxn modelId="{BEA7F6C1-0D7F-4D46-BA0E-4000F618B35E}" type="presParOf" srcId="{113A1880-E27A-4491-B23A-35D9D7ADADBE}" destId="{6042721C-B414-4C38-B038-09147BE1E2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D2D2BE-DB83-4106-8151-98F5AF87C7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64ACCB-7493-42FA-ADCB-C64787289678}">
      <dgm:prSet/>
      <dgm:spPr/>
      <dgm:t>
        <a:bodyPr/>
        <a:lstStyle/>
        <a:p>
          <a:r>
            <a:rPr lang="en-US"/>
            <a:t>For beginners </a:t>
          </a:r>
        </a:p>
      </dgm:t>
    </dgm:pt>
    <dgm:pt modelId="{0B823510-3B9A-4F35-9404-A4A4E9E35D3C}" type="parTrans" cxnId="{84E2E06B-971F-44A2-B92B-5276D5BAC942}">
      <dgm:prSet/>
      <dgm:spPr/>
      <dgm:t>
        <a:bodyPr/>
        <a:lstStyle/>
        <a:p>
          <a:endParaRPr lang="en-US"/>
        </a:p>
      </dgm:t>
    </dgm:pt>
    <dgm:pt modelId="{CB24088E-E780-4DE0-B9D3-8FE437D8CEF1}" type="sibTrans" cxnId="{84E2E06B-971F-44A2-B92B-5276D5BAC942}">
      <dgm:prSet/>
      <dgm:spPr/>
      <dgm:t>
        <a:bodyPr/>
        <a:lstStyle/>
        <a:p>
          <a:endParaRPr lang="en-US"/>
        </a:p>
      </dgm:t>
    </dgm:pt>
    <dgm:pt modelId="{0CA54908-89C9-4645-8B06-7143173E38F8}">
      <dgm:prSet/>
      <dgm:spPr/>
      <dgm:t>
        <a:bodyPr/>
        <a:lstStyle/>
        <a:p>
          <a:r>
            <a:rPr lang="en-US"/>
            <a:t>"Start Here" Campaign</a:t>
          </a:r>
        </a:p>
      </dgm:t>
    </dgm:pt>
    <dgm:pt modelId="{2CCAAB90-7727-450E-82A0-E0AE2DB93F24}" type="parTrans" cxnId="{6E684B4D-D023-40CF-9CBC-F489D5B0FB5E}">
      <dgm:prSet/>
      <dgm:spPr/>
      <dgm:t>
        <a:bodyPr/>
        <a:lstStyle/>
        <a:p>
          <a:endParaRPr lang="en-US"/>
        </a:p>
      </dgm:t>
    </dgm:pt>
    <dgm:pt modelId="{31530B90-1D52-4A1E-A7E2-F27CD68ADDF0}" type="sibTrans" cxnId="{6E684B4D-D023-40CF-9CBC-F489D5B0FB5E}">
      <dgm:prSet/>
      <dgm:spPr/>
      <dgm:t>
        <a:bodyPr/>
        <a:lstStyle/>
        <a:p>
          <a:endParaRPr lang="en-US"/>
        </a:p>
      </dgm:t>
    </dgm:pt>
    <dgm:pt modelId="{DB527A13-58E3-4DE3-A23A-A3E328E3E7FA}">
      <dgm:prSet/>
      <dgm:spPr/>
      <dgm:t>
        <a:bodyPr/>
        <a:lstStyle/>
        <a:p>
          <a:r>
            <a:rPr lang="en-US"/>
            <a:t>Microsoft Word and PowerPoint workshops</a:t>
          </a:r>
        </a:p>
      </dgm:t>
    </dgm:pt>
    <dgm:pt modelId="{1E96A534-1681-4BAD-8AED-33F9511F9EEE}" type="parTrans" cxnId="{9331CFED-5A3C-4126-9D3D-55C964F05B81}">
      <dgm:prSet/>
      <dgm:spPr/>
      <dgm:t>
        <a:bodyPr/>
        <a:lstStyle/>
        <a:p>
          <a:endParaRPr lang="en-US"/>
        </a:p>
      </dgm:t>
    </dgm:pt>
    <dgm:pt modelId="{0ECE8230-00EC-4348-9859-8B128B0B4EEA}" type="sibTrans" cxnId="{9331CFED-5A3C-4126-9D3D-55C964F05B81}">
      <dgm:prSet/>
      <dgm:spPr/>
      <dgm:t>
        <a:bodyPr/>
        <a:lstStyle/>
        <a:p>
          <a:endParaRPr lang="en-US"/>
        </a:p>
      </dgm:t>
    </dgm:pt>
    <dgm:pt modelId="{3E843F95-7FD7-484C-8A31-D5779879C740}">
      <dgm:prSet/>
      <dgm:spPr/>
      <dgm:t>
        <a:bodyPr/>
        <a:lstStyle/>
        <a:p>
          <a:r>
            <a:rPr lang="en-US"/>
            <a:t>Disability identity basics and universal design concepts </a:t>
          </a:r>
        </a:p>
      </dgm:t>
    </dgm:pt>
    <dgm:pt modelId="{E32CF00D-C4CE-4477-B75B-0CB7A3C93171}" type="parTrans" cxnId="{847D922A-063B-4EA8-AC68-C1995F5CEEB1}">
      <dgm:prSet/>
      <dgm:spPr/>
      <dgm:t>
        <a:bodyPr/>
        <a:lstStyle/>
        <a:p>
          <a:endParaRPr lang="en-US"/>
        </a:p>
      </dgm:t>
    </dgm:pt>
    <dgm:pt modelId="{1E94657A-AFA1-4459-98E9-44D468C11383}" type="sibTrans" cxnId="{847D922A-063B-4EA8-AC68-C1995F5CEEB1}">
      <dgm:prSet/>
      <dgm:spPr/>
      <dgm:t>
        <a:bodyPr/>
        <a:lstStyle/>
        <a:p>
          <a:endParaRPr lang="en-US"/>
        </a:p>
      </dgm:t>
    </dgm:pt>
    <dgm:pt modelId="{ACA3F307-FF93-4E31-B640-2BBDC5BD9FC1}">
      <dgm:prSet/>
      <dgm:spPr/>
      <dgm:t>
        <a:bodyPr/>
        <a:lstStyle/>
        <a:p>
          <a:r>
            <a:rPr lang="en-US"/>
            <a:t>For advancing interests</a:t>
          </a:r>
        </a:p>
      </dgm:t>
    </dgm:pt>
    <dgm:pt modelId="{5B86E436-F04E-4D60-9729-83C821EB3687}" type="parTrans" cxnId="{D0ED253D-AA1A-4BC0-AF5A-765FBD95D064}">
      <dgm:prSet/>
      <dgm:spPr/>
      <dgm:t>
        <a:bodyPr/>
        <a:lstStyle/>
        <a:p>
          <a:endParaRPr lang="en-US"/>
        </a:p>
      </dgm:t>
    </dgm:pt>
    <dgm:pt modelId="{68241633-E8C7-4538-B730-6671898B3B87}" type="sibTrans" cxnId="{D0ED253D-AA1A-4BC0-AF5A-765FBD95D064}">
      <dgm:prSet/>
      <dgm:spPr/>
      <dgm:t>
        <a:bodyPr/>
        <a:lstStyle/>
        <a:p>
          <a:endParaRPr lang="en-US"/>
        </a:p>
      </dgm:t>
    </dgm:pt>
    <dgm:pt modelId="{307A5353-06C1-472F-A3D2-BEC0CB50E12B}">
      <dgm:prSet/>
      <dgm:spPr/>
      <dgm:t>
        <a:bodyPr/>
        <a:lstStyle/>
        <a:p>
          <a:r>
            <a:rPr lang="en-US"/>
            <a:t>PDF workshops</a:t>
          </a:r>
        </a:p>
      </dgm:t>
    </dgm:pt>
    <dgm:pt modelId="{9CC14C67-9DAA-42E0-96C2-C2611D839EF7}" type="parTrans" cxnId="{426849D4-CF2E-4A62-9DA7-6339C3E04AF2}">
      <dgm:prSet/>
      <dgm:spPr/>
      <dgm:t>
        <a:bodyPr/>
        <a:lstStyle/>
        <a:p>
          <a:endParaRPr lang="en-US"/>
        </a:p>
      </dgm:t>
    </dgm:pt>
    <dgm:pt modelId="{847416E0-447D-4E28-8AF5-7026CA7275EA}" type="sibTrans" cxnId="{426849D4-CF2E-4A62-9DA7-6339C3E04AF2}">
      <dgm:prSet/>
      <dgm:spPr/>
      <dgm:t>
        <a:bodyPr/>
        <a:lstStyle/>
        <a:p>
          <a:endParaRPr lang="en-US"/>
        </a:p>
      </dgm:t>
    </dgm:pt>
    <dgm:pt modelId="{21CA65AE-CD79-4870-9673-6F01DF8B27A5}">
      <dgm:prSet/>
      <dgm:spPr/>
      <dgm:t>
        <a:bodyPr/>
        <a:lstStyle/>
        <a:p>
          <a:r>
            <a:rPr lang="en-US"/>
            <a:t>Closed captioning </a:t>
          </a:r>
        </a:p>
      </dgm:t>
    </dgm:pt>
    <dgm:pt modelId="{766B3C0E-1409-4FB0-81A9-3B94A94BCDDD}" type="parTrans" cxnId="{2CDFF7C2-E39F-4964-855C-EF76935FFF9A}">
      <dgm:prSet/>
      <dgm:spPr/>
      <dgm:t>
        <a:bodyPr/>
        <a:lstStyle/>
        <a:p>
          <a:endParaRPr lang="en-US"/>
        </a:p>
      </dgm:t>
    </dgm:pt>
    <dgm:pt modelId="{E7C9B951-2496-460D-A115-29DDE8EABE2B}" type="sibTrans" cxnId="{2CDFF7C2-E39F-4964-855C-EF76935FFF9A}">
      <dgm:prSet/>
      <dgm:spPr/>
      <dgm:t>
        <a:bodyPr/>
        <a:lstStyle/>
        <a:p>
          <a:endParaRPr lang="en-US"/>
        </a:p>
      </dgm:t>
    </dgm:pt>
    <dgm:pt modelId="{B0D5525B-2F0B-4C22-A122-543D5E7173F5}">
      <dgm:prSet/>
      <dgm:spPr/>
      <dgm:t>
        <a:bodyPr/>
        <a:lstStyle/>
        <a:p>
          <a:r>
            <a:rPr lang="en-US"/>
            <a:t>Blackboard Ally tools</a:t>
          </a:r>
        </a:p>
      </dgm:t>
    </dgm:pt>
    <dgm:pt modelId="{BBD3F4B2-46D2-4929-984B-62851E94C35C}" type="parTrans" cxnId="{97719A8B-1FAC-4741-9B97-3A259B16E995}">
      <dgm:prSet/>
      <dgm:spPr/>
      <dgm:t>
        <a:bodyPr/>
        <a:lstStyle/>
        <a:p>
          <a:endParaRPr lang="en-US"/>
        </a:p>
      </dgm:t>
    </dgm:pt>
    <dgm:pt modelId="{25A07DC4-86D5-4120-8F19-4C6D89CB9264}" type="sibTrans" cxnId="{97719A8B-1FAC-4741-9B97-3A259B16E995}">
      <dgm:prSet/>
      <dgm:spPr/>
      <dgm:t>
        <a:bodyPr/>
        <a:lstStyle/>
        <a:p>
          <a:endParaRPr lang="en-US"/>
        </a:p>
      </dgm:t>
    </dgm:pt>
    <dgm:pt modelId="{09685CA9-0D0F-454B-B80E-52E7B8ACD947}">
      <dgm:prSet/>
      <dgm:spPr/>
      <dgm:t>
        <a:bodyPr/>
        <a:lstStyle/>
        <a:p>
          <a:r>
            <a:rPr lang="en-US"/>
            <a:t>For technical staff</a:t>
          </a:r>
        </a:p>
      </dgm:t>
    </dgm:pt>
    <dgm:pt modelId="{875C06C0-4262-422A-9D75-CDE0B1808D8D}" type="parTrans" cxnId="{4B379D9F-1BCE-4DD9-B19A-714E462F0215}">
      <dgm:prSet/>
      <dgm:spPr/>
      <dgm:t>
        <a:bodyPr/>
        <a:lstStyle/>
        <a:p>
          <a:endParaRPr lang="en-US"/>
        </a:p>
      </dgm:t>
    </dgm:pt>
    <dgm:pt modelId="{B161F3DE-9CF3-4366-9272-C0586EA3F13E}" type="sibTrans" cxnId="{4B379D9F-1BCE-4DD9-B19A-714E462F0215}">
      <dgm:prSet/>
      <dgm:spPr/>
      <dgm:t>
        <a:bodyPr/>
        <a:lstStyle/>
        <a:p>
          <a:endParaRPr lang="en-US"/>
        </a:p>
      </dgm:t>
    </dgm:pt>
    <dgm:pt modelId="{4BAB9F87-003B-4ABB-80AE-7FD2BE309A38}">
      <dgm:prSet/>
      <dgm:spPr/>
      <dgm:t>
        <a:bodyPr/>
        <a:lstStyle/>
        <a:p>
          <a:r>
            <a:rPr lang="en-US" dirty="0"/>
            <a:t>WCAG, ARIA</a:t>
          </a:r>
        </a:p>
      </dgm:t>
    </dgm:pt>
    <dgm:pt modelId="{6E5EDC2B-6A20-4070-9DEF-712A98B3B5BE}" type="parTrans" cxnId="{FCFAC87D-9770-459C-834C-51799959CFFC}">
      <dgm:prSet/>
      <dgm:spPr/>
      <dgm:t>
        <a:bodyPr/>
        <a:lstStyle/>
        <a:p>
          <a:endParaRPr lang="en-US"/>
        </a:p>
      </dgm:t>
    </dgm:pt>
    <dgm:pt modelId="{6C2555EF-7487-4FFD-9002-AA52741AF158}" type="sibTrans" cxnId="{FCFAC87D-9770-459C-834C-51799959CFFC}">
      <dgm:prSet/>
      <dgm:spPr/>
      <dgm:t>
        <a:bodyPr/>
        <a:lstStyle/>
        <a:p>
          <a:endParaRPr lang="en-US"/>
        </a:p>
      </dgm:t>
    </dgm:pt>
    <dgm:pt modelId="{6C893C91-4D18-4F80-AE37-8589F425770C}">
      <dgm:prSet/>
      <dgm:spPr/>
      <dgm:t>
        <a:bodyPr/>
        <a:lstStyle/>
        <a:p>
          <a:r>
            <a:rPr lang="en-US" dirty="0"/>
            <a:t>Accessible design</a:t>
          </a:r>
        </a:p>
      </dgm:t>
    </dgm:pt>
    <dgm:pt modelId="{1066B708-F217-4DD1-8BF7-938192F5DDBC}" type="parTrans" cxnId="{1B89ABA6-CE38-403F-AADB-14F9F6CC1E3C}">
      <dgm:prSet/>
      <dgm:spPr/>
      <dgm:t>
        <a:bodyPr/>
        <a:lstStyle/>
        <a:p>
          <a:endParaRPr lang="en-US"/>
        </a:p>
      </dgm:t>
    </dgm:pt>
    <dgm:pt modelId="{60674DD7-5036-405D-87E7-D8082BF3DBBC}" type="sibTrans" cxnId="{1B89ABA6-CE38-403F-AADB-14F9F6CC1E3C}">
      <dgm:prSet/>
      <dgm:spPr/>
      <dgm:t>
        <a:bodyPr/>
        <a:lstStyle/>
        <a:p>
          <a:endParaRPr lang="en-US"/>
        </a:p>
      </dgm:t>
    </dgm:pt>
    <dgm:pt modelId="{B9FBDBD9-C163-4F94-BAFD-32ED0C3AAC7C}">
      <dgm:prSet/>
      <dgm:spPr/>
      <dgm:t>
        <a:bodyPr/>
        <a:lstStyle/>
        <a:p>
          <a:r>
            <a:rPr lang="en-US" dirty="0"/>
            <a:t>Field specific training</a:t>
          </a:r>
        </a:p>
      </dgm:t>
    </dgm:pt>
    <dgm:pt modelId="{F24CD29B-FE5D-4F1F-B24D-CCE86C5250A3}" type="parTrans" cxnId="{076F52B9-5E44-43E2-BA17-CD66FDCB6B1C}">
      <dgm:prSet/>
      <dgm:spPr/>
      <dgm:t>
        <a:bodyPr/>
        <a:lstStyle/>
        <a:p>
          <a:endParaRPr lang="en-US"/>
        </a:p>
      </dgm:t>
    </dgm:pt>
    <dgm:pt modelId="{95F0FE84-217C-4D30-B460-C1005C12F10A}" type="sibTrans" cxnId="{076F52B9-5E44-43E2-BA17-CD66FDCB6B1C}">
      <dgm:prSet/>
      <dgm:spPr/>
      <dgm:t>
        <a:bodyPr/>
        <a:lstStyle/>
        <a:p>
          <a:endParaRPr lang="en-US"/>
        </a:p>
      </dgm:t>
    </dgm:pt>
    <dgm:pt modelId="{91EB84E7-040F-48CD-B45E-08A2943757C3}" type="pres">
      <dgm:prSet presAssocID="{8DD2D2BE-DB83-4106-8151-98F5AF87C709}" presName="vert0" presStyleCnt="0">
        <dgm:presLayoutVars>
          <dgm:dir/>
          <dgm:animOne val="branch"/>
          <dgm:animLvl val="lvl"/>
        </dgm:presLayoutVars>
      </dgm:prSet>
      <dgm:spPr/>
    </dgm:pt>
    <dgm:pt modelId="{6C399F8D-5E95-4877-924C-FABB51B206A3}" type="pres">
      <dgm:prSet presAssocID="{3364ACCB-7493-42FA-ADCB-C64787289678}" presName="thickLine" presStyleLbl="alignNode1" presStyleIdx="0" presStyleCnt="3"/>
      <dgm:spPr/>
    </dgm:pt>
    <dgm:pt modelId="{70EEA07E-3437-44FD-80A6-0167BA2A01D4}" type="pres">
      <dgm:prSet presAssocID="{3364ACCB-7493-42FA-ADCB-C64787289678}" presName="horz1" presStyleCnt="0"/>
      <dgm:spPr/>
    </dgm:pt>
    <dgm:pt modelId="{5713957A-BB24-4991-A2A4-109A044CE606}" type="pres">
      <dgm:prSet presAssocID="{3364ACCB-7493-42FA-ADCB-C64787289678}" presName="tx1" presStyleLbl="revTx" presStyleIdx="0" presStyleCnt="12"/>
      <dgm:spPr/>
    </dgm:pt>
    <dgm:pt modelId="{B326159A-E6E3-44B8-AA5D-5A34566C68A9}" type="pres">
      <dgm:prSet presAssocID="{3364ACCB-7493-42FA-ADCB-C64787289678}" presName="vert1" presStyleCnt="0"/>
      <dgm:spPr/>
    </dgm:pt>
    <dgm:pt modelId="{CB88E7E6-9230-44F5-8368-562CF69DACD4}" type="pres">
      <dgm:prSet presAssocID="{0CA54908-89C9-4645-8B06-7143173E38F8}" presName="vertSpace2a" presStyleCnt="0"/>
      <dgm:spPr/>
    </dgm:pt>
    <dgm:pt modelId="{6097FF56-5B59-4D80-B6B1-5E8503027579}" type="pres">
      <dgm:prSet presAssocID="{0CA54908-89C9-4645-8B06-7143173E38F8}" presName="horz2" presStyleCnt="0"/>
      <dgm:spPr/>
    </dgm:pt>
    <dgm:pt modelId="{F6963CD1-AD76-489F-A050-5C0E3C710373}" type="pres">
      <dgm:prSet presAssocID="{0CA54908-89C9-4645-8B06-7143173E38F8}" presName="horzSpace2" presStyleCnt="0"/>
      <dgm:spPr/>
    </dgm:pt>
    <dgm:pt modelId="{36F6C4B8-AF12-490C-AC52-E75554F4E57A}" type="pres">
      <dgm:prSet presAssocID="{0CA54908-89C9-4645-8B06-7143173E38F8}" presName="tx2" presStyleLbl="revTx" presStyleIdx="1" presStyleCnt="12"/>
      <dgm:spPr/>
    </dgm:pt>
    <dgm:pt modelId="{86A92C01-6768-4D9C-A41D-7403B01C714F}" type="pres">
      <dgm:prSet presAssocID="{0CA54908-89C9-4645-8B06-7143173E38F8}" presName="vert2" presStyleCnt="0"/>
      <dgm:spPr/>
    </dgm:pt>
    <dgm:pt modelId="{C7C9C09B-2C6F-4F20-B231-10C90676B7A5}" type="pres">
      <dgm:prSet presAssocID="{0CA54908-89C9-4645-8B06-7143173E38F8}" presName="thinLine2b" presStyleLbl="callout" presStyleIdx="0" presStyleCnt="9"/>
      <dgm:spPr/>
    </dgm:pt>
    <dgm:pt modelId="{BC98A365-D752-4F1D-AA1D-FEF3CCE60AC4}" type="pres">
      <dgm:prSet presAssocID="{0CA54908-89C9-4645-8B06-7143173E38F8}" presName="vertSpace2b" presStyleCnt="0"/>
      <dgm:spPr/>
    </dgm:pt>
    <dgm:pt modelId="{632A2678-BD01-4B2A-B13C-3D2841A520D3}" type="pres">
      <dgm:prSet presAssocID="{DB527A13-58E3-4DE3-A23A-A3E328E3E7FA}" presName="horz2" presStyleCnt="0"/>
      <dgm:spPr/>
    </dgm:pt>
    <dgm:pt modelId="{1A8F4A63-AE19-4C3E-A4E2-EA7654DBDC86}" type="pres">
      <dgm:prSet presAssocID="{DB527A13-58E3-4DE3-A23A-A3E328E3E7FA}" presName="horzSpace2" presStyleCnt="0"/>
      <dgm:spPr/>
    </dgm:pt>
    <dgm:pt modelId="{2DC1AB39-9CE8-4278-96D0-FBF60BE7A0AB}" type="pres">
      <dgm:prSet presAssocID="{DB527A13-58E3-4DE3-A23A-A3E328E3E7FA}" presName="tx2" presStyleLbl="revTx" presStyleIdx="2" presStyleCnt="12"/>
      <dgm:spPr/>
    </dgm:pt>
    <dgm:pt modelId="{5CCA29C3-AFED-4A2A-A220-ED56FB84ADC7}" type="pres">
      <dgm:prSet presAssocID="{DB527A13-58E3-4DE3-A23A-A3E328E3E7FA}" presName="vert2" presStyleCnt="0"/>
      <dgm:spPr/>
    </dgm:pt>
    <dgm:pt modelId="{37C62448-89AE-4C57-9FB2-EA916A89CD89}" type="pres">
      <dgm:prSet presAssocID="{DB527A13-58E3-4DE3-A23A-A3E328E3E7FA}" presName="thinLine2b" presStyleLbl="callout" presStyleIdx="1" presStyleCnt="9"/>
      <dgm:spPr/>
    </dgm:pt>
    <dgm:pt modelId="{961BAE0D-F141-44B0-85B1-31610483C951}" type="pres">
      <dgm:prSet presAssocID="{DB527A13-58E3-4DE3-A23A-A3E328E3E7FA}" presName="vertSpace2b" presStyleCnt="0"/>
      <dgm:spPr/>
    </dgm:pt>
    <dgm:pt modelId="{9EFD7D64-42A6-49DA-953C-D896083D83E7}" type="pres">
      <dgm:prSet presAssocID="{3E843F95-7FD7-484C-8A31-D5779879C740}" presName="horz2" presStyleCnt="0"/>
      <dgm:spPr/>
    </dgm:pt>
    <dgm:pt modelId="{22377882-E929-408C-AF4A-A435D7680AE0}" type="pres">
      <dgm:prSet presAssocID="{3E843F95-7FD7-484C-8A31-D5779879C740}" presName="horzSpace2" presStyleCnt="0"/>
      <dgm:spPr/>
    </dgm:pt>
    <dgm:pt modelId="{DA8E3D69-4C9B-4906-B8FD-2AE625B38F14}" type="pres">
      <dgm:prSet presAssocID="{3E843F95-7FD7-484C-8A31-D5779879C740}" presName="tx2" presStyleLbl="revTx" presStyleIdx="3" presStyleCnt="12"/>
      <dgm:spPr/>
    </dgm:pt>
    <dgm:pt modelId="{8E37A378-8C0F-4C27-BF78-B97C488EAF11}" type="pres">
      <dgm:prSet presAssocID="{3E843F95-7FD7-484C-8A31-D5779879C740}" presName="vert2" presStyleCnt="0"/>
      <dgm:spPr/>
    </dgm:pt>
    <dgm:pt modelId="{D5DC8D2B-2B7D-4FA9-A848-2EE36A4FA14C}" type="pres">
      <dgm:prSet presAssocID="{3E843F95-7FD7-484C-8A31-D5779879C740}" presName="thinLine2b" presStyleLbl="callout" presStyleIdx="2" presStyleCnt="9"/>
      <dgm:spPr/>
    </dgm:pt>
    <dgm:pt modelId="{64E5DB6F-E996-485A-A896-70FF65D1394D}" type="pres">
      <dgm:prSet presAssocID="{3E843F95-7FD7-484C-8A31-D5779879C740}" presName="vertSpace2b" presStyleCnt="0"/>
      <dgm:spPr/>
    </dgm:pt>
    <dgm:pt modelId="{7EE3F1BD-527B-4DFC-8629-C1184923B924}" type="pres">
      <dgm:prSet presAssocID="{ACA3F307-FF93-4E31-B640-2BBDC5BD9FC1}" presName="thickLine" presStyleLbl="alignNode1" presStyleIdx="1" presStyleCnt="3"/>
      <dgm:spPr/>
    </dgm:pt>
    <dgm:pt modelId="{54F2BF3B-F9E1-4F05-9CC1-67B7561B1F56}" type="pres">
      <dgm:prSet presAssocID="{ACA3F307-FF93-4E31-B640-2BBDC5BD9FC1}" presName="horz1" presStyleCnt="0"/>
      <dgm:spPr/>
    </dgm:pt>
    <dgm:pt modelId="{B10EBC86-15C0-4F04-8858-3CAB455DDED5}" type="pres">
      <dgm:prSet presAssocID="{ACA3F307-FF93-4E31-B640-2BBDC5BD9FC1}" presName="tx1" presStyleLbl="revTx" presStyleIdx="4" presStyleCnt="12"/>
      <dgm:spPr/>
    </dgm:pt>
    <dgm:pt modelId="{A9EF278A-38BC-462D-92BA-A5B660A652EC}" type="pres">
      <dgm:prSet presAssocID="{ACA3F307-FF93-4E31-B640-2BBDC5BD9FC1}" presName="vert1" presStyleCnt="0"/>
      <dgm:spPr/>
    </dgm:pt>
    <dgm:pt modelId="{DA1ABB91-99CD-4D6D-8B9F-E70BCB8D969C}" type="pres">
      <dgm:prSet presAssocID="{307A5353-06C1-472F-A3D2-BEC0CB50E12B}" presName="vertSpace2a" presStyleCnt="0"/>
      <dgm:spPr/>
    </dgm:pt>
    <dgm:pt modelId="{34288270-4A52-4868-92C3-9EB6F8DA917B}" type="pres">
      <dgm:prSet presAssocID="{307A5353-06C1-472F-A3D2-BEC0CB50E12B}" presName="horz2" presStyleCnt="0"/>
      <dgm:spPr/>
    </dgm:pt>
    <dgm:pt modelId="{541465A7-E717-4E85-A7AB-61EB3EC4C856}" type="pres">
      <dgm:prSet presAssocID="{307A5353-06C1-472F-A3D2-BEC0CB50E12B}" presName="horzSpace2" presStyleCnt="0"/>
      <dgm:spPr/>
    </dgm:pt>
    <dgm:pt modelId="{14858B9C-6996-41F8-A14F-6C4AD8011690}" type="pres">
      <dgm:prSet presAssocID="{307A5353-06C1-472F-A3D2-BEC0CB50E12B}" presName="tx2" presStyleLbl="revTx" presStyleIdx="5" presStyleCnt="12"/>
      <dgm:spPr/>
    </dgm:pt>
    <dgm:pt modelId="{1C2933FA-E413-44BF-B797-2B19F0CABA49}" type="pres">
      <dgm:prSet presAssocID="{307A5353-06C1-472F-A3D2-BEC0CB50E12B}" presName="vert2" presStyleCnt="0"/>
      <dgm:spPr/>
    </dgm:pt>
    <dgm:pt modelId="{9543D093-0BEC-4DBB-8DF6-C16A10EED2DA}" type="pres">
      <dgm:prSet presAssocID="{307A5353-06C1-472F-A3D2-BEC0CB50E12B}" presName="thinLine2b" presStyleLbl="callout" presStyleIdx="3" presStyleCnt="9"/>
      <dgm:spPr/>
    </dgm:pt>
    <dgm:pt modelId="{8E5734E1-0830-4886-9A4E-075DDA885B1A}" type="pres">
      <dgm:prSet presAssocID="{307A5353-06C1-472F-A3D2-BEC0CB50E12B}" presName="vertSpace2b" presStyleCnt="0"/>
      <dgm:spPr/>
    </dgm:pt>
    <dgm:pt modelId="{698F4AFA-D40D-460B-AD74-D2C4A30D8E96}" type="pres">
      <dgm:prSet presAssocID="{21CA65AE-CD79-4870-9673-6F01DF8B27A5}" presName="horz2" presStyleCnt="0"/>
      <dgm:spPr/>
    </dgm:pt>
    <dgm:pt modelId="{CFC4D289-8079-4C35-88E4-9A1C4853B95E}" type="pres">
      <dgm:prSet presAssocID="{21CA65AE-CD79-4870-9673-6F01DF8B27A5}" presName="horzSpace2" presStyleCnt="0"/>
      <dgm:spPr/>
    </dgm:pt>
    <dgm:pt modelId="{16291971-6A81-44BD-97BA-E0BE08B29673}" type="pres">
      <dgm:prSet presAssocID="{21CA65AE-CD79-4870-9673-6F01DF8B27A5}" presName="tx2" presStyleLbl="revTx" presStyleIdx="6" presStyleCnt="12"/>
      <dgm:spPr/>
    </dgm:pt>
    <dgm:pt modelId="{7993D61B-DAE4-411C-B6A0-DE8774D970F3}" type="pres">
      <dgm:prSet presAssocID="{21CA65AE-CD79-4870-9673-6F01DF8B27A5}" presName="vert2" presStyleCnt="0"/>
      <dgm:spPr/>
    </dgm:pt>
    <dgm:pt modelId="{F57994DF-1A48-4707-B6B0-4727CC9E3667}" type="pres">
      <dgm:prSet presAssocID="{21CA65AE-CD79-4870-9673-6F01DF8B27A5}" presName="thinLine2b" presStyleLbl="callout" presStyleIdx="4" presStyleCnt="9"/>
      <dgm:spPr/>
    </dgm:pt>
    <dgm:pt modelId="{C299ABFF-7644-4A42-8881-D102A96939D6}" type="pres">
      <dgm:prSet presAssocID="{21CA65AE-CD79-4870-9673-6F01DF8B27A5}" presName="vertSpace2b" presStyleCnt="0"/>
      <dgm:spPr/>
    </dgm:pt>
    <dgm:pt modelId="{9214D9E4-3838-4E4F-80E9-F6C615EC4608}" type="pres">
      <dgm:prSet presAssocID="{B0D5525B-2F0B-4C22-A122-543D5E7173F5}" presName="horz2" presStyleCnt="0"/>
      <dgm:spPr/>
    </dgm:pt>
    <dgm:pt modelId="{FC742A05-3E0A-42A7-8550-AB3D98029449}" type="pres">
      <dgm:prSet presAssocID="{B0D5525B-2F0B-4C22-A122-543D5E7173F5}" presName="horzSpace2" presStyleCnt="0"/>
      <dgm:spPr/>
    </dgm:pt>
    <dgm:pt modelId="{3A3B19DE-188B-4052-A32F-AAC8F5D4169D}" type="pres">
      <dgm:prSet presAssocID="{B0D5525B-2F0B-4C22-A122-543D5E7173F5}" presName="tx2" presStyleLbl="revTx" presStyleIdx="7" presStyleCnt="12"/>
      <dgm:spPr/>
    </dgm:pt>
    <dgm:pt modelId="{32B995C1-3BBF-42C4-8829-C9EC89B2DF3D}" type="pres">
      <dgm:prSet presAssocID="{B0D5525B-2F0B-4C22-A122-543D5E7173F5}" presName="vert2" presStyleCnt="0"/>
      <dgm:spPr/>
    </dgm:pt>
    <dgm:pt modelId="{7AE45768-0C4E-4DC3-A688-D99D753F81FE}" type="pres">
      <dgm:prSet presAssocID="{B0D5525B-2F0B-4C22-A122-543D5E7173F5}" presName="thinLine2b" presStyleLbl="callout" presStyleIdx="5" presStyleCnt="9"/>
      <dgm:spPr/>
    </dgm:pt>
    <dgm:pt modelId="{B8134576-1D71-4800-A883-982E355D8182}" type="pres">
      <dgm:prSet presAssocID="{B0D5525B-2F0B-4C22-A122-543D5E7173F5}" presName="vertSpace2b" presStyleCnt="0"/>
      <dgm:spPr/>
    </dgm:pt>
    <dgm:pt modelId="{F1DAC651-7AE6-49C8-9F8D-AC385BE2B786}" type="pres">
      <dgm:prSet presAssocID="{09685CA9-0D0F-454B-B80E-52E7B8ACD947}" presName="thickLine" presStyleLbl="alignNode1" presStyleIdx="2" presStyleCnt="3"/>
      <dgm:spPr/>
    </dgm:pt>
    <dgm:pt modelId="{27728914-A56C-4AF9-95A7-C99A7A6C6E06}" type="pres">
      <dgm:prSet presAssocID="{09685CA9-0D0F-454B-B80E-52E7B8ACD947}" presName="horz1" presStyleCnt="0"/>
      <dgm:spPr/>
    </dgm:pt>
    <dgm:pt modelId="{8E75DC69-697A-47B4-B26B-C585CA9893B5}" type="pres">
      <dgm:prSet presAssocID="{09685CA9-0D0F-454B-B80E-52E7B8ACD947}" presName="tx1" presStyleLbl="revTx" presStyleIdx="8" presStyleCnt="12"/>
      <dgm:spPr/>
    </dgm:pt>
    <dgm:pt modelId="{EEFFA9B1-384A-4B94-AB20-6270819C373A}" type="pres">
      <dgm:prSet presAssocID="{09685CA9-0D0F-454B-B80E-52E7B8ACD947}" presName="vert1" presStyleCnt="0"/>
      <dgm:spPr/>
    </dgm:pt>
    <dgm:pt modelId="{F42AE08F-5C61-4759-B63D-32E753615D45}" type="pres">
      <dgm:prSet presAssocID="{4BAB9F87-003B-4ABB-80AE-7FD2BE309A38}" presName="vertSpace2a" presStyleCnt="0"/>
      <dgm:spPr/>
    </dgm:pt>
    <dgm:pt modelId="{E2626151-3329-46B6-97CC-66594AB93E30}" type="pres">
      <dgm:prSet presAssocID="{4BAB9F87-003B-4ABB-80AE-7FD2BE309A38}" presName="horz2" presStyleCnt="0"/>
      <dgm:spPr/>
    </dgm:pt>
    <dgm:pt modelId="{5496BDD6-2FA5-4AB9-9321-69557A308595}" type="pres">
      <dgm:prSet presAssocID="{4BAB9F87-003B-4ABB-80AE-7FD2BE309A38}" presName="horzSpace2" presStyleCnt="0"/>
      <dgm:spPr/>
    </dgm:pt>
    <dgm:pt modelId="{9AE7BDEC-09E4-4598-A684-8BA7CE8C8080}" type="pres">
      <dgm:prSet presAssocID="{4BAB9F87-003B-4ABB-80AE-7FD2BE309A38}" presName="tx2" presStyleLbl="revTx" presStyleIdx="9" presStyleCnt="12"/>
      <dgm:spPr/>
    </dgm:pt>
    <dgm:pt modelId="{1D8F3E2E-6541-4216-ADC9-2FA72F31D471}" type="pres">
      <dgm:prSet presAssocID="{4BAB9F87-003B-4ABB-80AE-7FD2BE309A38}" presName="vert2" presStyleCnt="0"/>
      <dgm:spPr/>
    </dgm:pt>
    <dgm:pt modelId="{A9C16F70-DA57-4DFA-AE03-37F0BE67E05D}" type="pres">
      <dgm:prSet presAssocID="{4BAB9F87-003B-4ABB-80AE-7FD2BE309A38}" presName="thinLine2b" presStyleLbl="callout" presStyleIdx="6" presStyleCnt="9"/>
      <dgm:spPr/>
    </dgm:pt>
    <dgm:pt modelId="{764E28C7-F3A0-4DDC-B5D1-2689413BDE9D}" type="pres">
      <dgm:prSet presAssocID="{4BAB9F87-003B-4ABB-80AE-7FD2BE309A38}" presName="vertSpace2b" presStyleCnt="0"/>
      <dgm:spPr/>
    </dgm:pt>
    <dgm:pt modelId="{0E6F9DD0-6F5B-4E2D-97F5-4C196A2BA60E}" type="pres">
      <dgm:prSet presAssocID="{6C893C91-4D18-4F80-AE37-8589F425770C}" presName="horz2" presStyleCnt="0"/>
      <dgm:spPr/>
    </dgm:pt>
    <dgm:pt modelId="{1297666E-7B17-471B-B49A-C5A231451152}" type="pres">
      <dgm:prSet presAssocID="{6C893C91-4D18-4F80-AE37-8589F425770C}" presName="horzSpace2" presStyleCnt="0"/>
      <dgm:spPr/>
    </dgm:pt>
    <dgm:pt modelId="{0D8916EB-51CB-4080-BEB5-9E7363D2491D}" type="pres">
      <dgm:prSet presAssocID="{6C893C91-4D18-4F80-AE37-8589F425770C}" presName="tx2" presStyleLbl="revTx" presStyleIdx="10" presStyleCnt="12"/>
      <dgm:spPr/>
    </dgm:pt>
    <dgm:pt modelId="{0CB7FE83-ED58-4BF3-A4CE-5837037E432E}" type="pres">
      <dgm:prSet presAssocID="{6C893C91-4D18-4F80-AE37-8589F425770C}" presName="vert2" presStyleCnt="0"/>
      <dgm:spPr/>
    </dgm:pt>
    <dgm:pt modelId="{D17C815F-B6ED-421D-9B36-94115D52C0DA}" type="pres">
      <dgm:prSet presAssocID="{6C893C91-4D18-4F80-AE37-8589F425770C}" presName="thinLine2b" presStyleLbl="callout" presStyleIdx="7" presStyleCnt="9"/>
      <dgm:spPr/>
    </dgm:pt>
    <dgm:pt modelId="{80013922-7490-40FF-AF17-9298C034D1CF}" type="pres">
      <dgm:prSet presAssocID="{6C893C91-4D18-4F80-AE37-8589F425770C}" presName="vertSpace2b" presStyleCnt="0"/>
      <dgm:spPr/>
    </dgm:pt>
    <dgm:pt modelId="{CA39100F-6990-465F-8016-ECF01105BB3C}" type="pres">
      <dgm:prSet presAssocID="{B9FBDBD9-C163-4F94-BAFD-32ED0C3AAC7C}" presName="horz2" presStyleCnt="0"/>
      <dgm:spPr/>
    </dgm:pt>
    <dgm:pt modelId="{BF1C8B7C-337B-40CA-8D73-FBF7BFF12DBA}" type="pres">
      <dgm:prSet presAssocID="{B9FBDBD9-C163-4F94-BAFD-32ED0C3AAC7C}" presName="horzSpace2" presStyleCnt="0"/>
      <dgm:spPr/>
    </dgm:pt>
    <dgm:pt modelId="{BA04DD4D-319C-4AA7-98DA-1ECDE2964963}" type="pres">
      <dgm:prSet presAssocID="{B9FBDBD9-C163-4F94-BAFD-32ED0C3AAC7C}" presName="tx2" presStyleLbl="revTx" presStyleIdx="11" presStyleCnt="12"/>
      <dgm:spPr/>
    </dgm:pt>
    <dgm:pt modelId="{67B185CA-4976-4865-B0FF-3276CF2DA075}" type="pres">
      <dgm:prSet presAssocID="{B9FBDBD9-C163-4F94-BAFD-32ED0C3AAC7C}" presName="vert2" presStyleCnt="0"/>
      <dgm:spPr/>
    </dgm:pt>
    <dgm:pt modelId="{F7338F5C-AD23-46AF-B681-22EB4D5931B9}" type="pres">
      <dgm:prSet presAssocID="{B9FBDBD9-C163-4F94-BAFD-32ED0C3AAC7C}" presName="thinLine2b" presStyleLbl="callout" presStyleIdx="8" presStyleCnt="9"/>
      <dgm:spPr/>
    </dgm:pt>
    <dgm:pt modelId="{CAC670E9-B397-4D68-8AFD-78B9CC656360}" type="pres">
      <dgm:prSet presAssocID="{B9FBDBD9-C163-4F94-BAFD-32ED0C3AAC7C}" presName="vertSpace2b" presStyleCnt="0"/>
      <dgm:spPr/>
    </dgm:pt>
  </dgm:ptLst>
  <dgm:cxnLst>
    <dgm:cxn modelId="{30755019-BE88-4FA1-8313-2D86B7FCCC6E}" type="presOf" srcId="{B0D5525B-2F0B-4C22-A122-543D5E7173F5}" destId="{3A3B19DE-188B-4052-A32F-AAC8F5D4169D}" srcOrd="0" destOrd="0" presId="urn:microsoft.com/office/officeart/2008/layout/LinedList"/>
    <dgm:cxn modelId="{0249181A-4C7E-4EF4-846C-8B4840615129}" type="presOf" srcId="{8DD2D2BE-DB83-4106-8151-98F5AF87C709}" destId="{91EB84E7-040F-48CD-B45E-08A2943757C3}" srcOrd="0" destOrd="0" presId="urn:microsoft.com/office/officeart/2008/layout/LinedList"/>
    <dgm:cxn modelId="{847D922A-063B-4EA8-AC68-C1995F5CEEB1}" srcId="{3364ACCB-7493-42FA-ADCB-C64787289678}" destId="{3E843F95-7FD7-484C-8A31-D5779879C740}" srcOrd="2" destOrd="0" parTransId="{E32CF00D-C4CE-4477-B75B-0CB7A3C93171}" sibTransId="{1E94657A-AFA1-4459-98E9-44D468C11383}"/>
    <dgm:cxn modelId="{A67D7639-84F9-4CF8-BFD8-62779519873E}" type="presOf" srcId="{6C893C91-4D18-4F80-AE37-8589F425770C}" destId="{0D8916EB-51CB-4080-BEB5-9E7363D2491D}" srcOrd="0" destOrd="0" presId="urn:microsoft.com/office/officeart/2008/layout/LinedList"/>
    <dgm:cxn modelId="{D0ED253D-AA1A-4BC0-AF5A-765FBD95D064}" srcId="{8DD2D2BE-DB83-4106-8151-98F5AF87C709}" destId="{ACA3F307-FF93-4E31-B640-2BBDC5BD9FC1}" srcOrd="1" destOrd="0" parTransId="{5B86E436-F04E-4D60-9729-83C821EB3687}" sibTransId="{68241633-E8C7-4538-B730-6671898B3B87}"/>
    <dgm:cxn modelId="{094AE33E-FED7-485E-B17B-7C8071ABC4E7}" type="presOf" srcId="{DB527A13-58E3-4DE3-A23A-A3E328E3E7FA}" destId="{2DC1AB39-9CE8-4278-96D0-FBF60BE7A0AB}" srcOrd="0" destOrd="0" presId="urn:microsoft.com/office/officeart/2008/layout/LinedList"/>
    <dgm:cxn modelId="{84E2E06B-971F-44A2-B92B-5276D5BAC942}" srcId="{8DD2D2BE-DB83-4106-8151-98F5AF87C709}" destId="{3364ACCB-7493-42FA-ADCB-C64787289678}" srcOrd="0" destOrd="0" parTransId="{0B823510-3B9A-4F35-9404-A4A4E9E35D3C}" sibTransId="{CB24088E-E780-4DE0-B9D3-8FE437D8CEF1}"/>
    <dgm:cxn modelId="{6E684B4D-D023-40CF-9CBC-F489D5B0FB5E}" srcId="{3364ACCB-7493-42FA-ADCB-C64787289678}" destId="{0CA54908-89C9-4645-8B06-7143173E38F8}" srcOrd="0" destOrd="0" parTransId="{2CCAAB90-7727-450E-82A0-E0AE2DB93F24}" sibTransId="{31530B90-1D52-4A1E-A7E2-F27CD68ADDF0}"/>
    <dgm:cxn modelId="{4D3DCE71-0AAA-4807-A121-F3E2E6509704}" type="presOf" srcId="{3364ACCB-7493-42FA-ADCB-C64787289678}" destId="{5713957A-BB24-4991-A2A4-109A044CE606}" srcOrd="0" destOrd="0" presId="urn:microsoft.com/office/officeart/2008/layout/LinedList"/>
    <dgm:cxn modelId="{E6338575-6060-4E2A-A1CC-9B0CB885864D}" type="presOf" srcId="{B9FBDBD9-C163-4F94-BAFD-32ED0C3AAC7C}" destId="{BA04DD4D-319C-4AA7-98DA-1ECDE2964963}" srcOrd="0" destOrd="0" presId="urn:microsoft.com/office/officeart/2008/layout/LinedList"/>
    <dgm:cxn modelId="{FCFAC87D-9770-459C-834C-51799959CFFC}" srcId="{09685CA9-0D0F-454B-B80E-52E7B8ACD947}" destId="{4BAB9F87-003B-4ABB-80AE-7FD2BE309A38}" srcOrd="0" destOrd="0" parTransId="{6E5EDC2B-6A20-4070-9DEF-712A98B3B5BE}" sibTransId="{6C2555EF-7487-4FFD-9002-AA52741AF158}"/>
    <dgm:cxn modelId="{97719A8B-1FAC-4741-9B97-3A259B16E995}" srcId="{ACA3F307-FF93-4E31-B640-2BBDC5BD9FC1}" destId="{B0D5525B-2F0B-4C22-A122-543D5E7173F5}" srcOrd="2" destOrd="0" parTransId="{BBD3F4B2-46D2-4929-984B-62851E94C35C}" sibTransId="{25A07DC4-86D5-4120-8F19-4C6D89CB9264}"/>
    <dgm:cxn modelId="{0743E39C-DBBB-491E-BA81-D18D509CA7C5}" type="presOf" srcId="{0CA54908-89C9-4645-8B06-7143173E38F8}" destId="{36F6C4B8-AF12-490C-AC52-E75554F4E57A}" srcOrd="0" destOrd="0" presId="urn:microsoft.com/office/officeart/2008/layout/LinedList"/>
    <dgm:cxn modelId="{4B379D9F-1BCE-4DD9-B19A-714E462F0215}" srcId="{8DD2D2BE-DB83-4106-8151-98F5AF87C709}" destId="{09685CA9-0D0F-454B-B80E-52E7B8ACD947}" srcOrd="2" destOrd="0" parTransId="{875C06C0-4262-422A-9D75-CDE0B1808D8D}" sibTransId="{B161F3DE-9CF3-4366-9272-C0586EA3F13E}"/>
    <dgm:cxn modelId="{1B89ABA6-CE38-403F-AADB-14F9F6CC1E3C}" srcId="{09685CA9-0D0F-454B-B80E-52E7B8ACD947}" destId="{6C893C91-4D18-4F80-AE37-8589F425770C}" srcOrd="1" destOrd="0" parTransId="{1066B708-F217-4DD1-8BF7-938192F5DDBC}" sibTransId="{60674DD7-5036-405D-87E7-D8082BF3DBBC}"/>
    <dgm:cxn modelId="{076F52B9-5E44-43E2-BA17-CD66FDCB6B1C}" srcId="{09685CA9-0D0F-454B-B80E-52E7B8ACD947}" destId="{B9FBDBD9-C163-4F94-BAFD-32ED0C3AAC7C}" srcOrd="2" destOrd="0" parTransId="{F24CD29B-FE5D-4F1F-B24D-CCE86C5250A3}" sibTransId="{95F0FE84-217C-4D30-B460-C1005C12F10A}"/>
    <dgm:cxn modelId="{2CDFF7C2-E39F-4964-855C-EF76935FFF9A}" srcId="{ACA3F307-FF93-4E31-B640-2BBDC5BD9FC1}" destId="{21CA65AE-CD79-4870-9673-6F01DF8B27A5}" srcOrd="1" destOrd="0" parTransId="{766B3C0E-1409-4FB0-81A9-3B94A94BCDDD}" sibTransId="{E7C9B951-2496-460D-A115-29DDE8EABE2B}"/>
    <dgm:cxn modelId="{8D4631C8-443D-4A04-A211-B077B9B9E5BF}" type="presOf" srcId="{307A5353-06C1-472F-A3D2-BEC0CB50E12B}" destId="{14858B9C-6996-41F8-A14F-6C4AD8011690}" srcOrd="0" destOrd="0" presId="urn:microsoft.com/office/officeart/2008/layout/LinedList"/>
    <dgm:cxn modelId="{009F5FC8-1393-4A72-98E5-88E7D287195D}" type="presOf" srcId="{21CA65AE-CD79-4870-9673-6F01DF8B27A5}" destId="{16291971-6A81-44BD-97BA-E0BE08B29673}" srcOrd="0" destOrd="0" presId="urn:microsoft.com/office/officeart/2008/layout/LinedList"/>
    <dgm:cxn modelId="{868778C8-1020-4B4E-95A6-6F1C6E2D61B5}" type="presOf" srcId="{3E843F95-7FD7-484C-8A31-D5779879C740}" destId="{DA8E3D69-4C9B-4906-B8FD-2AE625B38F14}" srcOrd="0" destOrd="0" presId="urn:microsoft.com/office/officeart/2008/layout/LinedList"/>
    <dgm:cxn modelId="{B30ECFCB-54CE-46CB-8847-DC93505B9D20}" type="presOf" srcId="{ACA3F307-FF93-4E31-B640-2BBDC5BD9FC1}" destId="{B10EBC86-15C0-4F04-8858-3CAB455DDED5}" srcOrd="0" destOrd="0" presId="urn:microsoft.com/office/officeart/2008/layout/LinedList"/>
    <dgm:cxn modelId="{4178EACC-CDC2-4C56-8E90-0C272AF6A5AB}" type="presOf" srcId="{09685CA9-0D0F-454B-B80E-52E7B8ACD947}" destId="{8E75DC69-697A-47B4-B26B-C585CA9893B5}" srcOrd="0" destOrd="0" presId="urn:microsoft.com/office/officeart/2008/layout/LinedList"/>
    <dgm:cxn modelId="{426849D4-CF2E-4A62-9DA7-6339C3E04AF2}" srcId="{ACA3F307-FF93-4E31-B640-2BBDC5BD9FC1}" destId="{307A5353-06C1-472F-A3D2-BEC0CB50E12B}" srcOrd="0" destOrd="0" parTransId="{9CC14C67-9DAA-42E0-96C2-C2611D839EF7}" sibTransId="{847416E0-447D-4E28-8AF5-7026CA7275EA}"/>
    <dgm:cxn modelId="{9331CFED-5A3C-4126-9D3D-55C964F05B81}" srcId="{3364ACCB-7493-42FA-ADCB-C64787289678}" destId="{DB527A13-58E3-4DE3-A23A-A3E328E3E7FA}" srcOrd="1" destOrd="0" parTransId="{1E96A534-1681-4BAD-8AED-33F9511F9EEE}" sibTransId="{0ECE8230-00EC-4348-9859-8B128B0B4EEA}"/>
    <dgm:cxn modelId="{5F4572F8-0FE0-4D6C-A981-AA123C5FD291}" type="presOf" srcId="{4BAB9F87-003B-4ABB-80AE-7FD2BE309A38}" destId="{9AE7BDEC-09E4-4598-A684-8BA7CE8C8080}" srcOrd="0" destOrd="0" presId="urn:microsoft.com/office/officeart/2008/layout/LinedList"/>
    <dgm:cxn modelId="{04186690-077D-4E56-A9AE-E76F23109852}" type="presParOf" srcId="{91EB84E7-040F-48CD-B45E-08A2943757C3}" destId="{6C399F8D-5E95-4877-924C-FABB51B206A3}" srcOrd="0" destOrd="0" presId="urn:microsoft.com/office/officeart/2008/layout/LinedList"/>
    <dgm:cxn modelId="{30DB3566-A696-407B-9810-4FE081A7B8CA}" type="presParOf" srcId="{91EB84E7-040F-48CD-B45E-08A2943757C3}" destId="{70EEA07E-3437-44FD-80A6-0167BA2A01D4}" srcOrd="1" destOrd="0" presId="urn:microsoft.com/office/officeart/2008/layout/LinedList"/>
    <dgm:cxn modelId="{92DE7E37-4FB4-435D-9466-AF9F52C92ADC}" type="presParOf" srcId="{70EEA07E-3437-44FD-80A6-0167BA2A01D4}" destId="{5713957A-BB24-4991-A2A4-109A044CE606}" srcOrd="0" destOrd="0" presId="urn:microsoft.com/office/officeart/2008/layout/LinedList"/>
    <dgm:cxn modelId="{386B5B85-95E5-43E9-B00E-8FF04DE4CEBC}" type="presParOf" srcId="{70EEA07E-3437-44FD-80A6-0167BA2A01D4}" destId="{B326159A-E6E3-44B8-AA5D-5A34566C68A9}" srcOrd="1" destOrd="0" presId="urn:microsoft.com/office/officeart/2008/layout/LinedList"/>
    <dgm:cxn modelId="{1374B265-3FE2-496B-9244-3946C0249FA8}" type="presParOf" srcId="{B326159A-E6E3-44B8-AA5D-5A34566C68A9}" destId="{CB88E7E6-9230-44F5-8368-562CF69DACD4}" srcOrd="0" destOrd="0" presId="urn:microsoft.com/office/officeart/2008/layout/LinedList"/>
    <dgm:cxn modelId="{022A1FE0-2C33-4BDE-9E6A-B656090A421F}" type="presParOf" srcId="{B326159A-E6E3-44B8-AA5D-5A34566C68A9}" destId="{6097FF56-5B59-4D80-B6B1-5E8503027579}" srcOrd="1" destOrd="0" presId="urn:microsoft.com/office/officeart/2008/layout/LinedList"/>
    <dgm:cxn modelId="{71F5CF87-A941-4AF9-B913-F54E3606813B}" type="presParOf" srcId="{6097FF56-5B59-4D80-B6B1-5E8503027579}" destId="{F6963CD1-AD76-489F-A050-5C0E3C710373}" srcOrd="0" destOrd="0" presId="urn:microsoft.com/office/officeart/2008/layout/LinedList"/>
    <dgm:cxn modelId="{3A767C62-6B66-49AD-869A-27C208DABD10}" type="presParOf" srcId="{6097FF56-5B59-4D80-B6B1-5E8503027579}" destId="{36F6C4B8-AF12-490C-AC52-E75554F4E57A}" srcOrd="1" destOrd="0" presId="urn:microsoft.com/office/officeart/2008/layout/LinedList"/>
    <dgm:cxn modelId="{D0254D4A-8C40-4514-A00B-16C03A04ECFC}" type="presParOf" srcId="{6097FF56-5B59-4D80-B6B1-5E8503027579}" destId="{86A92C01-6768-4D9C-A41D-7403B01C714F}" srcOrd="2" destOrd="0" presId="urn:microsoft.com/office/officeart/2008/layout/LinedList"/>
    <dgm:cxn modelId="{8C3D8B76-87B2-4305-8480-87A6AEBD0B8D}" type="presParOf" srcId="{B326159A-E6E3-44B8-AA5D-5A34566C68A9}" destId="{C7C9C09B-2C6F-4F20-B231-10C90676B7A5}" srcOrd="2" destOrd="0" presId="urn:microsoft.com/office/officeart/2008/layout/LinedList"/>
    <dgm:cxn modelId="{E24D75D7-BF37-463C-A711-F47063265C4B}" type="presParOf" srcId="{B326159A-E6E3-44B8-AA5D-5A34566C68A9}" destId="{BC98A365-D752-4F1D-AA1D-FEF3CCE60AC4}" srcOrd="3" destOrd="0" presId="urn:microsoft.com/office/officeart/2008/layout/LinedList"/>
    <dgm:cxn modelId="{6E1EE820-C0B9-411E-B0E7-B33F44A550C1}" type="presParOf" srcId="{B326159A-E6E3-44B8-AA5D-5A34566C68A9}" destId="{632A2678-BD01-4B2A-B13C-3D2841A520D3}" srcOrd="4" destOrd="0" presId="urn:microsoft.com/office/officeart/2008/layout/LinedList"/>
    <dgm:cxn modelId="{902724DD-0F13-4FAC-93C1-EF216126BC15}" type="presParOf" srcId="{632A2678-BD01-4B2A-B13C-3D2841A520D3}" destId="{1A8F4A63-AE19-4C3E-A4E2-EA7654DBDC86}" srcOrd="0" destOrd="0" presId="urn:microsoft.com/office/officeart/2008/layout/LinedList"/>
    <dgm:cxn modelId="{608C0887-C794-4B65-BE71-4776671EF55F}" type="presParOf" srcId="{632A2678-BD01-4B2A-B13C-3D2841A520D3}" destId="{2DC1AB39-9CE8-4278-96D0-FBF60BE7A0AB}" srcOrd="1" destOrd="0" presId="urn:microsoft.com/office/officeart/2008/layout/LinedList"/>
    <dgm:cxn modelId="{F96476C1-ED32-4F03-970B-B433D0023759}" type="presParOf" srcId="{632A2678-BD01-4B2A-B13C-3D2841A520D3}" destId="{5CCA29C3-AFED-4A2A-A220-ED56FB84ADC7}" srcOrd="2" destOrd="0" presId="urn:microsoft.com/office/officeart/2008/layout/LinedList"/>
    <dgm:cxn modelId="{476B2A31-20F6-48D1-994D-7B6DF3E13ABE}" type="presParOf" srcId="{B326159A-E6E3-44B8-AA5D-5A34566C68A9}" destId="{37C62448-89AE-4C57-9FB2-EA916A89CD89}" srcOrd="5" destOrd="0" presId="urn:microsoft.com/office/officeart/2008/layout/LinedList"/>
    <dgm:cxn modelId="{45762ACC-8E8C-41C2-B07D-503C112E1677}" type="presParOf" srcId="{B326159A-E6E3-44B8-AA5D-5A34566C68A9}" destId="{961BAE0D-F141-44B0-85B1-31610483C951}" srcOrd="6" destOrd="0" presId="urn:microsoft.com/office/officeart/2008/layout/LinedList"/>
    <dgm:cxn modelId="{5B6E2B2A-0603-4083-B36D-9854C5B717EC}" type="presParOf" srcId="{B326159A-E6E3-44B8-AA5D-5A34566C68A9}" destId="{9EFD7D64-42A6-49DA-953C-D896083D83E7}" srcOrd="7" destOrd="0" presId="urn:microsoft.com/office/officeart/2008/layout/LinedList"/>
    <dgm:cxn modelId="{04B69BB5-4489-4337-87F6-CD3793D19F74}" type="presParOf" srcId="{9EFD7D64-42A6-49DA-953C-D896083D83E7}" destId="{22377882-E929-408C-AF4A-A435D7680AE0}" srcOrd="0" destOrd="0" presId="urn:microsoft.com/office/officeart/2008/layout/LinedList"/>
    <dgm:cxn modelId="{81942280-21A4-4896-8F3A-F655055B8C61}" type="presParOf" srcId="{9EFD7D64-42A6-49DA-953C-D896083D83E7}" destId="{DA8E3D69-4C9B-4906-B8FD-2AE625B38F14}" srcOrd="1" destOrd="0" presId="urn:microsoft.com/office/officeart/2008/layout/LinedList"/>
    <dgm:cxn modelId="{D4F5070A-4B61-4642-9D73-E3CF0754B84B}" type="presParOf" srcId="{9EFD7D64-42A6-49DA-953C-D896083D83E7}" destId="{8E37A378-8C0F-4C27-BF78-B97C488EAF11}" srcOrd="2" destOrd="0" presId="urn:microsoft.com/office/officeart/2008/layout/LinedList"/>
    <dgm:cxn modelId="{1E877EB6-92B5-43AB-AAF6-687293945091}" type="presParOf" srcId="{B326159A-E6E3-44B8-AA5D-5A34566C68A9}" destId="{D5DC8D2B-2B7D-4FA9-A848-2EE36A4FA14C}" srcOrd="8" destOrd="0" presId="urn:microsoft.com/office/officeart/2008/layout/LinedList"/>
    <dgm:cxn modelId="{F19BF794-32DE-4667-B415-680C5A1C92D3}" type="presParOf" srcId="{B326159A-E6E3-44B8-AA5D-5A34566C68A9}" destId="{64E5DB6F-E996-485A-A896-70FF65D1394D}" srcOrd="9" destOrd="0" presId="urn:microsoft.com/office/officeart/2008/layout/LinedList"/>
    <dgm:cxn modelId="{3249C635-B367-4C2D-9C53-F7457EC1F090}" type="presParOf" srcId="{91EB84E7-040F-48CD-B45E-08A2943757C3}" destId="{7EE3F1BD-527B-4DFC-8629-C1184923B924}" srcOrd="2" destOrd="0" presId="urn:microsoft.com/office/officeart/2008/layout/LinedList"/>
    <dgm:cxn modelId="{0736B25D-BC70-4311-A904-9AECB84751A7}" type="presParOf" srcId="{91EB84E7-040F-48CD-B45E-08A2943757C3}" destId="{54F2BF3B-F9E1-4F05-9CC1-67B7561B1F56}" srcOrd="3" destOrd="0" presId="urn:microsoft.com/office/officeart/2008/layout/LinedList"/>
    <dgm:cxn modelId="{69685C70-3F24-404D-9E42-4B62972DBBFF}" type="presParOf" srcId="{54F2BF3B-F9E1-4F05-9CC1-67B7561B1F56}" destId="{B10EBC86-15C0-4F04-8858-3CAB455DDED5}" srcOrd="0" destOrd="0" presId="urn:microsoft.com/office/officeart/2008/layout/LinedList"/>
    <dgm:cxn modelId="{805316AA-BCA2-45B7-A845-7D25E5110F4D}" type="presParOf" srcId="{54F2BF3B-F9E1-4F05-9CC1-67B7561B1F56}" destId="{A9EF278A-38BC-462D-92BA-A5B660A652EC}" srcOrd="1" destOrd="0" presId="urn:microsoft.com/office/officeart/2008/layout/LinedList"/>
    <dgm:cxn modelId="{4F5D8533-9368-46C4-8275-155A5DAE52B6}" type="presParOf" srcId="{A9EF278A-38BC-462D-92BA-A5B660A652EC}" destId="{DA1ABB91-99CD-4D6D-8B9F-E70BCB8D969C}" srcOrd="0" destOrd="0" presId="urn:microsoft.com/office/officeart/2008/layout/LinedList"/>
    <dgm:cxn modelId="{078D7F01-F67D-413A-AE76-2674D2C62FA4}" type="presParOf" srcId="{A9EF278A-38BC-462D-92BA-A5B660A652EC}" destId="{34288270-4A52-4868-92C3-9EB6F8DA917B}" srcOrd="1" destOrd="0" presId="urn:microsoft.com/office/officeart/2008/layout/LinedList"/>
    <dgm:cxn modelId="{C0F6DB5E-4235-4364-BE6D-1A3A28679447}" type="presParOf" srcId="{34288270-4A52-4868-92C3-9EB6F8DA917B}" destId="{541465A7-E717-4E85-A7AB-61EB3EC4C856}" srcOrd="0" destOrd="0" presId="urn:microsoft.com/office/officeart/2008/layout/LinedList"/>
    <dgm:cxn modelId="{1F8698D6-53E6-46D3-8470-A5D0D7BFFC48}" type="presParOf" srcId="{34288270-4A52-4868-92C3-9EB6F8DA917B}" destId="{14858B9C-6996-41F8-A14F-6C4AD8011690}" srcOrd="1" destOrd="0" presId="urn:microsoft.com/office/officeart/2008/layout/LinedList"/>
    <dgm:cxn modelId="{6277A2C1-A3A4-4466-9E46-C2AB8637BE71}" type="presParOf" srcId="{34288270-4A52-4868-92C3-9EB6F8DA917B}" destId="{1C2933FA-E413-44BF-B797-2B19F0CABA49}" srcOrd="2" destOrd="0" presId="urn:microsoft.com/office/officeart/2008/layout/LinedList"/>
    <dgm:cxn modelId="{1D2B7F2D-EA5C-4B8F-9309-3A7D54357D32}" type="presParOf" srcId="{A9EF278A-38BC-462D-92BA-A5B660A652EC}" destId="{9543D093-0BEC-4DBB-8DF6-C16A10EED2DA}" srcOrd="2" destOrd="0" presId="urn:microsoft.com/office/officeart/2008/layout/LinedList"/>
    <dgm:cxn modelId="{DE4E1677-C4E2-4B6E-8DA3-40B2B0409B1E}" type="presParOf" srcId="{A9EF278A-38BC-462D-92BA-A5B660A652EC}" destId="{8E5734E1-0830-4886-9A4E-075DDA885B1A}" srcOrd="3" destOrd="0" presId="urn:microsoft.com/office/officeart/2008/layout/LinedList"/>
    <dgm:cxn modelId="{1F6AD102-0F5D-4716-BF35-DCACEFCC6544}" type="presParOf" srcId="{A9EF278A-38BC-462D-92BA-A5B660A652EC}" destId="{698F4AFA-D40D-460B-AD74-D2C4A30D8E96}" srcOrd="4" destOrd="0" presId="urn:microsoft.com/office/officeart/2008/layout/LinedList"/>
    <dgm:cxn modelId="{E31BB60C-AA17-41F3-8A94-F97D64A61A6E}" type="presParOf" srcId="{698F4AFA-D40D-460B-AD74-D2C4A30D8E96}" destId="{CFC4D289-8079-4C35-88E4-9A1C4853B95E}" srcOrd="0" destOrd="0" presId="urn:microsoft.com/office/officeart/2008/layout/LinedList"/>
    <dgm:cxn modelId="{12727412-2DE4-4EE6-BA9A-88472E9E6D7F}" type="presParOf" srcId="{698F4AFA-D40D-460B-AD74-D2C4A30D8E96}" destId="{16291971-6A81-44BD-97BA-E0BE08B29673}" srcOrd="1" destOrd="0" presId="urn:microsoft.com/office/officeart/2008/layout/LinedList"/>
    <dgm:cxn modelId="{095742B0-EB05-4C3C-93D6-DD1835A091D6}" type="presParOf" srcId="{698F4AFA-D40D-460B-AD74-D2C4A30D8E96}" destId="{7993D61B-DAE4-411C-B6A0-DE8774D970F3}" srcOrd="2" destOrd="0" presId="urn:microsoft.com/office/officeart/2008/layout/LinedList"/>
    <dgm:cxn modelId="{A4B0F552-FE17-4C17-A728-BE8724583DE9}" type="presParOf" srcId="{A9EF278A-38BC-462D-92BA-A5B660A652EC}" destId="{F57994DF-1A48-4707-B6B0-4727CC9E3667}" srcOrd="5" destOrd="0" presId="urn:microsoft.com/office/officeart/2008/layout/LinedList"/>
    <dgm:cxn modelId="{F4230749-976C-48FB-A87E-0ADC215240AA}" type="presParOf" srcId="{A9EF278A-38BC-462D-92BA-A5B660A652EC}" destId="{C299ABFF-7644-4A42-8881-D102A96939D6}" srcOrd="6" destOrd="0" presId="urn:microsoft.com/office/officeart/2008/layout/LinedList"/>
    <dgm:cxn modelId="{59C494C7-FDE7-4E18-92EC-69A871D99E5D}" type="presParOf" srcId="{A9EF278A-38BC-462D-92BA-A5B660A652EC}" destId="{9214D9E4-3838-4E4F-80E9-F6C615EC4608}" srcOrd="7" destOrd="0" presId="urn:microsoft.com/office/officeart/2008/layout/LinedList"/>
    <dgm:cxn modelId="{414C3ECF-F7D8-4577-8593-932E7566911B}" type="presParOf" srcId="{9214D9E4-3838-4E4F-80E9-F6C615EC4608}" destId="{FC742A05-3E0A-42A7-8550-AB3D98029449}" srcOrd="0" destOrd="0" presId="urn:microsoft.com/office/officeart/2008/layout/LinedList"/>
    <dgm:cxn modelId="{F5BB3757-ACAE-4141-99DF-34AFEEF96158}" type="presParOf" srcId="{9214D9E4-3838-4E4F-80E9-F6C615EC4608}" destId="{3A3B19DE-188B-4052-A32F-AAC8F5D4169D}" srcOrd="1" destOrd="0" presId="urn:microsoft.com/office/officeart/2008/layout/LinedList"/>
    <dgm:cxn modelId="{161391AC-2C8E-47A2-91E0-409784D17059}" type="presParOf" srcId="{9214D9E4-3838-4E4F-80E9-F6C615EC4608}" destId="{32B995C1-3BBF-42C4-8829-C9EC89B2DF3D}" srcOrd="2" destOrd="0" presId="urn:microsoft.com/office/officeart/2008/layout/LinedList"/>
    <dgm:cxn modelId="{FF344738-F54F-4846-98C7-B221D3766BC8}" type="presParOf" srcId="{A9EF278A-38BC-462D-92BA-A5B660A652EC}" destId="{7AE45768-0C4E-4DC3-A688-D99D753F81FE}" srcOrd="8" destOrd="0" presId="urn:microsoft.com/office/officeart/2008/layout/LinedList"/>
    <dgm:cxn modelId="{A5F957DC-8923-4DCA-AE12-F6D2050B7EF4}" type="presParOf" srcId="{A9EF278A-38BC-462D-92BA-A5B660A652EC}" destId="{B8134576-1D71-4800-A883-982E355D8182}" srcOrd="9" destOrd="0" presId="urn:microsoft.com/office/officeart/2008/layout/LinedList"/>
    <dgm:cxn modelId="{A83245D4-25D4-4F9C-8E6E-933758B05A8F}" type="presParOf" srcId="{91EB84E7-040F-48CD-B45E-08A2943757C3}" destId="{F1DAC651-7AE6-49C8-9F8D-AC385BE2B786}" srcOrd="4" destOrd="0" presId="urn:microsoft.com/office/officeart/2008/layout/LinedList"/>
    <dgm:cxn modelId="{D3CE9218-59AD-44C5-80E6-47DDACEE4030}" type="presParOf" srcId="{91EB84E7-040F-48CD-B45E-08A2943757C3}" destId="{27728914-A56C-4AF9-95A7-C99A7A6C6E06}" srcOrd="5" destOrd="0" presId="urn:microsoft.com/office/officeart/2008/layout/LinedList"/>
    <dgm:cxn modelId="{79A541FD-C89F-44C1-AB99-DDEDCBAD3C73}" type="presParOf" srcId="{27728914-A56C-4AF9-95A7-C99A7A6C6E06}" destId="{8E75DC69-697A-47B4-B26B-C585CA9893B5}" srcOrd="0" destOrd="0" presId="urn:microsoft.com/office/officeart/2008/layout/LinedList"/>
    <dgm:cxn modelId="{38364094-BD73-444E-A843-8E7EAE0D348A}" type="presParOf" srcId="{27728914-A56C-4AF9-95A7-C99A7A6C6E06}" destId="{EEFFA9B1-384A-4B94-AB20-6270819C373A}" srcOrd="1" destOrd="0" presId="urn:microsoft.com/office/officeart/2008/layout/LinedList"/>
    <dgm:cxn modelId="{D8644846-3C5B-46DD-B4DA-D4FE714A776F}" type="presParOf" srcId="{EEFFA9B1-384A-4B94-AB20-6270819C373A}" destId="{F42AE08F-5C61-4759-B63D-32E753615D45}" srcOrd="0" destOrd="0" presId="urn:microsoft.com/office/officeart/2008/layout/LinedList"/>
    <dgm:cxn modelId="{B733BBAF-13E5-4BF7-9B01-83DC73E1EF79}" type="presParOf" srcId="{EEFFA9B1-384A-4B94-AB20-6270819C373A}" destId="{E2626151-3329-46B6-97CC-66594AB93E30}" srcOrd="1" destOrd="0" presId="urn:microsoft.com/office/officeart/2008/layout/LinedList"/>
    <dgm:cxn modelId="{3C834FE2-E8F1-41AE-B4F6-093CEDD77700}" type="presParOf" srcId="{E2626151-3329-46B6-97CC-66594AB93E30}" destId="{5496BDD6-2FA5-4AB9-9321-69557A308595}" srcOrd="0" destOrd="0" presId="urn:microsoft.com/office/officeart/2008/layout/LinedList"/>
    <dgm:cxn modelId="{E5E261D5-CA51-4832-ADC4-A73423948B9C}" type="presParOf" srcId="{E2626151-3329-46B6-97CC-66594AB93E30}" destId="{9AE7BDEC-09E4-4598-A684-8BA7CE8C8080}" srcOrd="1" destOrd="0" presId="urn:microsoft.com/office/officeart/2008/layout/LinedList"/>
    <dgm:cxn modelId="{18AEC88A-D8A2-4F13-8562-0FC97E609851}" type="presParOf" srcId="{E2626151-3329-46B6-97CC-66594AB93E30}" destId="{1D8F3E2E-6541-4216-ADC9-2FA72F31D471}" srcOrd="2" destOrd="0" presId="urn:microsoft.com/office/officeart/2008/layout/LinedList"/>
    <dgm:cxn modelId="{F2890866-E483-42F4-B7E2-0527916F24E4}" type="presParOf" srcId="{EEFFA9B1-384A-4B94-AB20-6270819C373A}" destId="{A9C16F70-DA57-4DFA-AE03-37F0BE67E05D}" srcOrd="2" destOrd="0" presId="urn:microsoft.com/office/officeart/2008/layout/LinedList"/>
    <dgm:cxn modelId="{D337AF18-3435-4A7E-B038-4F0DABC743D7}" type="presParOf" srcId="{EEFFA9B1-384A-4B94-AB20-6270819C373A}" destId="{764E28C7-F3A0-4DDC-B5D1-2689413BDE9D}" srcOrd="3" destOrd="0" presId="urn:microsoft.com/office/officeart/2008/layout/LinedList"/>
    <dgm:cxn modelId="{6CA5DE82-7F82-4280-A49F-6B66319CF793}" type="presParOf" srcId="{EEFFA9B1-384A-4B94-AB20-6270819C373A}" destId="{0E6F9DD0-6F5B-4E2D-97F5-4C196A2BA60E}" srcOrd="4" destOrd="0" presId="urn:microsoft.com/office/officeart/2008/layout/LinedList"/>
    <dgm:cxn modelId="{1067DCF0-492F-4F97-BC0A-6DCADC3097C1}" type="presParOf" srcId="{0E6F9DD0-6F5B-4E2D-97F5-4C196A2BA60E}" destId="{1297666E-7B17-471B-B49A-C5A231451152}" srcOrd="0" destOrd="0" presId="urn:microsoft.com/office/officeart/2008/layout/LinedList"/>
    <dgm:cxn modelId="{502FE2A0-44B0-40FE-84DB-6251DD639D4E}" type="presParOf" srcId="{0E6F9DD0-6F5B-4E2D-97F5-4C196A2BA60E}" destId="{0D8916EB-51CB-4080-BEB5-9E7363D2491D}" srcOrd="1" destOrd="0" presId="urn:microsoft.com/office/officeart/2008/layout/LinedList"/>
    <dgm:cxn modelId="{6D718A52-1678-40C7-82E9-594739C60B8B}" type="presParOf" srcId="{0E6F9DD0-6F5B-4E2D-97F5-4C196A2BA60E}" destId="{0CB7FE83-ED58-4BF3-A4CE-5837037E432E}" srcOrd="2" destOrd="0" presId="urn:microsoft.com/office/officeart/2008/layout/LinedList"/>
    <dgm:cxn modelId="{EE752205-CCE9-475F-B622-C197701CFEEB}" type="presParOf" srcId="{EEFFA9B1-384A-4B94-AB20-6270819C373A}" destId="{D17C815F-B6ED-421D-9B36-94115D52C0DA}" srcOrd="5" destOrd="0" presId="urn:microsoft.com/office/officeart/2008/layout/LinedList"/>
    <dgm:cxn modelId="{2FF734F6-173A-4788-BDE5-6028B5D97774}" type="presParOf" srcId="{EEFFA9B1-384A-4B94-AB20-6270819C373A}" destId="{80013922-7490-40FF-AF17-9298C034D1CF}" srcOrd="6" destOrd="0" presId="urn:microsoft.com/office/officeart/2008/layout/LinedList"/>
    <dgm:cxn modelId="{E487D841-1660-4D3C-A9E6-CFE72D0101CE}" type="presParOf" srcId="{EEFFA9B1-384A-4B94-AB20-6270819C373A}" destId="{CA39100F-6990-465F-8016-ECF01105BB3C}" srcOrd="7" destOrd="0" presId="urn:microsoft.com/office/officeart/2008/layout/LinedList"/>
    <dgm:cxn modelId="{770B1AB1-71DC-41E3-B150-3011C370FA65}" type="presParOf" srcId="{CA39100F-6990-465F-8016-ECF01105BB3C}" destId="{BF1C8B7C-337B-40CA-8D73-FBF7BFF12DBA}" srcOrd="0" destOrd="0" presId="urn:microsoft.com/office/officeart/2008/layout/LinedList"/>
    <dgm:cxn modelId="{732AF8F6-CB47-4B49-8122-A97DBC04AA65}" type="presParOf" srcId="{CA39100F-6990-465F-8016-ECF01105BB3C}" destId="{BA04DD4D-319C-4AA7-98DA-1ECDE2964963}" srcOrd="1" destOrd="0" presId="urn:microsoft.com/office/officeart/2008/layout/LinedList"/>
    <dgm:cxn modelId="{45A28EBC-E786-48B8-B4F8-12EC2C95F872}" type="presParOf" srcId="{CA39100F-6990-465F-8016-ECF01105BB3C}" destId="{67B185CA-4976-4865-B0FF-3276CF2DA075}" srcOrd="2" destOrd="0" presId="urn:microsoft.com/office/officeart/2008/layout/LinedList"/>
    <dgm:cxn modelId="{C5DF3D59-2CF6-46B8-9546-FFFE1898E1A9}" type="presParOf" srcId="{EEFFA9B1-384A-4B94-AB20-6270819C373A}" destId="{F7338F5C-AD23-46AF-B681-22EB4D5931B9}" srcOrd="8" destOrd="0" presId="urn:microsoft.com/office/officeart/2008/layout/LinedList"/>
    <dgm:cxn modelId="{A5452E98-CEBE-42A3-8717-12C2533785D0}" type="presParOf" srcId="{EEFFA9B1-384A-4B94-AB20-6270819C373A}" destId="{CAC670E9-B397-4D68-8AFD-78B9CC65636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97FF4-E6DF-478A-AB25-C73FE7A215EF}">
      <dsp:nvSpPr>
        <dsp:cNvPr id="0" name=""/>
        <dsp:cNvSpPr/>
      </dsp:nvSpPr>
      <dsp:spPr>
        <a:xfrm>
          <a:off x="213643" y="1610556"/>
          <a:ext cx="802246" cy="802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BF281-E5B5-4E59-A00C-FD233EC8365D}">
      <dsp:nvSpPr>
        <dsp:cNvPr id="0" name=""/>
        <dsp:cNvSpPr/>
      </dsp:nvSpPr>
      <dsp:spPr>
        <a:xfrm>
          <a:off x="382115" y="1779028"/>
          <a:ext cx="465303" cy="465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41D24-D820-46E7-8998-B0706ED35A5D}">
      <dsp:nvSpPr>
        <dsp:cNvPr id="0" name=""/>
        <dsp:cNvSpPr/>
      </dsp:nvSpPr>
      <dsp:spPr>
        <a:xfrm>
          <a:off x="1187800" y="1610556"/>
          <a:ext cx="1891009" cy="80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Decentralization leads to shared responsibility </a:t>
          </a:r>
          <a:endParaRPr lang="en-US" sz="1700" kern="1200"/>
        </a:p>
      </dsp:txBody>
      <dsp:txXfrm>
        <a:off x="1187800" y="1610556"/>
        <a:ext cx="1891009" cy="802246"/>
      </dsp:txXfrm>
    </dsp:sp>
    <dsp:sp modelId="{50158843-0EAC-4517-8834-1A92960BF119}">
      <dsp:nvSpPr>
        <dsp:cNvPr id="0" name=""/>
        <dsp:cNvSpPr/>
      </dsp:nvSpPr>
      <dsp:spPr>
        <a:xfrm>
          <a:off x="3408304" y="1610556"/>
          <a:ext cx="802246" cy="802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97907-FDAE-40CB-84F1-57C20A0ECCD7}">
      <dsp:nvSpPr>
        <dsp:cNvPr id="0" name=""/>
        <dsp:cNvSpPr/>
      </dsp:nvSpPr>
      <dsp:spPr>
        <a:xfrm>
          <a:off x="3576776" y="1779028"/>
          <a:ext cx="465303" cy="465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6AC46-86AE-4945-A8ED-DA090B55F856}">
      <dsp:nvSpPr>
        <dsp:cNvPr id="0" name=""/>
        <dsp:cNvSpPr/>
      </dsp:nvSpPr>
      <dsp:spPr>
        <a:xfrm>
          <a:off x="4382460" y="1610556"/>
          <a:ext cx="1891009" cy="80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Resistance is part of the process. </a:t>
          </a:r>
          <a:endParaRPr lang="en-US" sz="1700" kern="1200"/>
        </a:p>
      </dsp:txBody>
      <dsp:txXfrm>
        <a:off x="4382460" y="1610556"/>
        <a:ext cx="1891009" cy="802246"/>
      </dsp:txXfrm>
    </dsp:sp>
    <dsp:sp modelId="{F904D436-6AD7-4DCC-A8D3-5F2DB9F9EE6F}">
      <dsp:nvSpPr>
        <dsp:cNvPr id="0" name=""/>
        <dsp:cNvSpPr/>
      </dsp:nvSpPr>
      <dsp:spPr>
        <a:xfrm>
          <a:off x="6602964" y="1610556"/>
          <a:ext cx="802246" cy="802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0B110-C808-4E4C-8BB7-A0E30DB33EF2}">
      <dsp:nvSpPr>
        <dsp:cNvPr id="0" name=""/>
        <dsp:cNvSpPr/>
      </dsp:nvSpPr>
      <dsp:spPr>
        <a:xfrm>
          <a:off x="6771436" y="1779028"/>
          <a:ext cx="465303" cy="465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9EEAA-4EC3-4A4F-B51F-82C649C37537}">
      <dsp:nvSpPr>
        <dsp:cNvPr id="0" name=""/>
        <dsp:cNvSpPr/>
      </dsp:nvSpPr>
      <dsp:spPr>
        <a:xfrm>
          <a:off x="7577121" y="1610556"/>
          <a:ext cx="1891009" cy="80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Focus on the “yes” people. </a:t>
          </a:r>
          <a:endParaRPr lang="en-US" sz="1700" kern="1200"/>
        </a:p>
      </dsp:txBody>
      <dsp:txXfrm>
        <a:off x="7577121" y="1610556"/>
        <a:ext cx="1891009" cy="802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D0877-89BA-4130-A2A0-8B2E1C258B65}">
      <dsp:nvSpPr>
        <dsp:cNvPr id="0" name=""/>
        <dsp:cNvSpPr/>
      </dsp:nvSpPr>
      <dsp:spPr>
        <a:xfrm>
          <a:off x="9821041" y="3042779"/>
          <a:ext cx="91440" cy="355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647"/>
              </a:lnTo>
            </a:path>
          </a:pathLst>
        </a:custGeom>
        <a:noFill/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389DB-737A-46DF-9E2B-964CA23281EE}">
      <dsp:nvSpPr>
        <dsp:cNvPr id="0" name=""/>
        <dsp:cNvSpPr/>
      </dsp:nvSpPr>
      <dsp:spPr>
        <a:xfrm>
          <a:off x="8372158" y="1910617"/>
          <a:ext cx="1494602" cy="355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363"/>
              </a:lnTo>
              <a:lnTo>
                <a:pt x="1494602" y="242363"/>
              </a:lnTo>
              <a:lnTo>
                <a:pt x="1494602" y="355647"/>
              </a:lnTo>
            </a:path>
          </a:pathLst>
        </a:custGeom>
        <a:noFill/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22664-5999-424D-8833-16B1748CB1D8}">
      <dsp:nvSpPr>
        <dsp:cNvPr id="0" name=""/>
        <dsp:cNvSpPr/>
      </dsp:nvSpPr>
      <dsp:spPr>
        <a:xfrm>
          <a:off x="8326438" y="3042779"/>
          <a:ext cx="91440" cy="355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647"/>
              </a:lnTo>
            </a:path>
          </a:pathLst>
        </a:custGeom>
        <a:noFill/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B71EE-CC96-4437-AB60-A95E4B9FD65D}">
      <dsp:nvSpPr>
        <dsp:cNvPr id="0" name=""/>
        <dsp:cNvSpPr/>
      </dsp:nvSpPr>
      <dsp:spPr>
        <a:xfrm>
          <a:off x="8326438" y="1910617"/>
          <a:ext cx="91440" cy="355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647"/>
              </a:lnTo>
            </a:path>
          </a:pathLst>
        </a:custGeom>
        <a:noFill/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D26B8-F12A-4325-9F2A-D3E31C9DE36C}">
      <dsp:nvSpPr>
        <dsp:cNvPr id="0" name=""/>
        <dsp:cNvSpPr/>
      </dsp:nvSpPr>
      <dsp:spPr>
        <a:xfrm>
          <a:off x="6831835" y="3042779"/>
          <a:ext cx="91440" cy="355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647"/>
              </a:lnTo>
            </a:path>
          </a:pathLst>
        </a:custGeom>
        <a:noFill/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1BD9C-A32B-48EA-BC71-DDFFFAE1AC7C}">
      <dsp:nvSpPr>
        <dsp:cNvPr id="0" name=""/>
        <dsp:cNvSpPr/>
      </dsp:nvSpPr>
      <dsp:spPr>
        <a:xfrm>
          <a:off x="6877555" y="1910617"/>
          <a:ext cx="1494602" cy="355647"/>
        </a:xfrm>
        <a:custGeom>
          <a:avLst/>
          <a:gdLst/>
          <a:ahLst/>
          <a:cxnLst/>
          <a:rect l="0" t="0" r="0" b="0"/>
          <a:pathLst>
            <a:path>
              <a:moveTo>
                <a:pt x="1494602" y="0"/>
              </a:moveTo>
              <a:lnTo>
                <a:pt x="1494602" y="242363"/>
              </a:lnTo>
              <a:lnTo>
                <a:pt x="0" y="242363"/>
              </a:lnTo>
              <a:lnTo>
                <a:pt x="0" y="355647"/>
              </a:lnTo>
            </a:path>
          </a:pathLst>
        </a:custGeom>
        <a:noFill/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2F78B-9D08-403B-A808-65E16C4ED148}">
      <dsp:nvSpPr>
        <dsp:cNvPr id="0" name=""/>
        <dsp:cNvSpPr/>
      </dsp:nvSpPr>
      <dsp:spPr>
        <a:xfrm>
          <a:off x="4890532" y="810968"/>
          <a:ext cx="3481625" cy="323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50"/>
              </a:lnTo>
              <a:lnTo>
                <a:pt x="3481625" y="209850"/>
              </a:lnTo>
              <a:lnTo>
                <a:pt x="3481625" y="323134"/>
              </a:lnTo>
            </a:path>
          </a:pathLst>
        </a:custGeom>
        <a:noFill/>
        <a:ln w="1587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87A48-1471-4685-A526-C32E68A6F179}">
      <dsp:nvSpPr>
        <dsp:cNvPr id="0" name=""/>
        <dsp:cNvSpPr/>
      </dsp:nvSpPr>
      <dsp:spPr>
        <a:xfrm>
          <a:off x="5337232" y="3042779"/>
          <a:ext cx="91440" cy="355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647"/>
              </a:lnTo>
            </a:path>
          </a:pathLst>
        </a:custGeom>
        <a:noFill/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3456B-F6E9-4596-A8E4-8C77805F65D1}">
      <dsp:nvSpPr>
        <dsp:cNvPr id="0" name=""/>
        <dsp:cNvSpPr/>
      </dsp:nvSpPr>
      <dsp:spPr>
        <a:xfrm>
          <a:off x="5337232" y="1910617"/>
          <a:ext cx="91440" cy="355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647"/>
              </a:lnTo>
            </a:path>
          </a:pathLst>
        </a:custGeom>
        <a:noFill/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4701D-AE12-475B-948C-6787358CE01D}">
      <dsp:nvSpPr>
        <dsp:cNvPr id="0" name=""/>
        <dsp:cNvSpPr/>
      </dsp:nvSpPr>
      <dsp:spPr>
        <a:xfrm>
          <a:off x="4890532" y="810968"/>
          <a:ext cx="492420" cy="323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50"/>
              </a:lnTo>
              <a:lnTo>
                <a:pt x="492420" y="209850"/>
              </a:lnTo>
              <a:lnTo>
                <a:pt x="492420" y="323134"/>
              </a:lnTo>
            </a:path>
          </a:pathLst>
        </a:custGeom>
        <a:noFill/>
        <a:ln w="1587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ED48E-E55F-499F-94F1-1D6F0D6B6ED7}">
      <dsp:nvSpPr>
        <dsp:cNvPr id="0" name=""/>
        <dsp:cNvSpPr/>
      </dsp:nvSpPr>
      <dsp:spPr>
        <a:xfrm>
          <a:off x="3842629" y="3042779"/>
          <a:ext cx="91440" cy="355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647"/>
              </a:lnTo>
            </a:path>
          </a:pathLst>
        </a:custGeom>
        <a:noFill/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EDD10-93F4-442D-9933-7FCF691C3122}">
      <dsp:nvSpPr>
        <dsp:cNvPr id="0" name=""/>
        <dsp:cNvSpPr/>
      </dsp:nvSpPr>
      <dsp:spPr>
        <a:xfrm>
          <a:off x="2393746" y="1910617"/>
          <a:ext cx="1494602" cy="355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363"/>
              </a:lnTo>
              <a:lnTo>
                <a:pt x="1494602" y="242363"/>
              </a:lnTo>
              <a:lnTo>
                <a:pt x="1494602" y="355647"/>
              </a:lnTo>
            </a:path>
          </a:pathLst>
        </a:custGeom>
        <a:noFill/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30495-409D-454C-AD31-43E564645F22}">
      <dsp:nvSpPr>
        <dsp:cNvPr id="0" name=""/>
        <dsp:cNvSpPr/>
      </dsp:nvSpPr>
      <dsp:spPr>
        <a:xfrm>
          <a:off x="2348026" y="3042779"/>
          <a:ext cx="91440" cy="355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647"/>
              </a:lnTo>
            </a:path>
          </a:pathLst>
        </a:custGeom>
        <a:noFill/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996A3-76CC-4E27-AAC3-4AC21DD8625F}">
      <dsp:nvSpPr>
        <dsp:cNvPr id="0" name=""/>
        <dsp:cNvSpPr/>
      </dsp:nvSpPr>
      <dsp:spPr>
        <a:xfrm>
          <a:off x="2348026" y="1910617"/>
          <a:ext cx="91440" cy="355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647"/>
              </a:lnTo>
            </a:path>
          </a:pathLst>
        </a:custGeom>
        <a:noFill/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B432-3534-4775-813E-073EEC3BEB2B}">
      <dsp:nvSpPr>
        <dsp:cNvPr id="0" name=""/>
        <dsp:cNvSpPr/>
      </dsp:nvSpPr>
      <dsp:spPr>
        <a:xfrm>
          <a:off x="853423" y="3042779"/>
          <a:ext cx="91440" cy="355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647"/>
              </a:lnTo>
            </a:path>
          </a:pathLst>
        </a:custGeom>
        <a:noFill/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8D9A-EA6D-4C84-9F8F-A5920BFE7519}">
      <dsp:nvSpPr>
        <dsp:cNvPr id="0" name=""/>
        <dsp:cNvSpPr/>
      </dsp:nvSpPr>
      <dsp:spPr>
        <a:xfrm>
          <a:off x="899143" y="1910617"/>
          <a:ext cx="1494602" cy="355647"/>
        </a:xfrm>
        <a:custGeom>
          <a:avLst/>
          <a:gdLst/>
          <a:ahLst/>
          <a:cxnLst/>
          <a:rect l="0" t="0" r="0" b="0"/>
          <a:pathLst>
            <a:path>
              <a:moveTo>
                <a:pt x="1494602" y="0"/>
              </a:moveTo>
              <a:lnTo>
                <a:pt x="1494602" y="242363"/>
              </a:lnTo>
              <a:lnTo>
                <a:pt x="0" y="242363"/>
              </a:lnTo>
              <a:lnTo>
                <a:pt x="0" y="355647"/>
              </a:lnTo>
            </a:path>
          </a:pathLst>
        </a:custGeom>
        <a:noFill/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30824-B3BD-49B6-993A-8FE9E70379C8}">
      <dsp:nvSpPr>
        <dsp:cNvPr id="0" name=""/>
        <dsp:cNvSpPr/>
      </dsp:nvSpPr>
      <dsp:spPr>
        <a:xfrm>
          <a:off x="2393746" y="810968"/>
          <a:ext cx="2496785" cy="323134"/>
        </a:xfrm>
        <a:custGeom>
          <a:avLst/>
          <a:gdLst/>
          <a:ahLst/>
          <a:cxnLst/>
          <a:rect l="0" t="0" r="0" b="0"/>
          <a:pathLst>
            <a:path>
              <a:moveTo>
                <a:pt x="2496785" y="0"/>
              </a:moveTo>
              <a:lnTo>
                <a:pt x="2496785" y="209850"/>
              </a:lnTo>
              <a:lnTo>
                <a:pt x="0" y="209850"/>
              </a:lnTo>
              <a:lnTo>
                <a:pt x="0" y="323134"/>
              </a:lnTo>
            </a:path>
          </a:pathLst>
        </a:custGeom>
        <a:noFill/>
        <a:ln w="1587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5CF51-5821-4CD9-96B6-58EBD15E6A36}">
      <dsp:nvSpPr>
        <dsp:cNvPr id="0" name=""/>
        <dsp:cNvSpPr/>
      </dsp:nvSpPr>
      <dsp:spPr>
        <a:xfrm>
          <a:off x="4279104" y="34454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C1A90-786A-4F00-956A-49A6FE7FFCBE}">
      <dsp:nvSpPr>
        <dsp:cNvPr id="0" name=""/>
        <dsp:cNvSpPr/>
      </dsp:nvSpPr>
      <dsp:spPr>
        <a:xfrm>
          <a:off x="4414977" y="163533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UC President</a:t>
          </a:r>
          <a:endParaRPr lang="en-US" sz="900" kern="1200"/>
        </a:p>
      </dsp:txBody>
      <dsp:txXfrm>
        <a:off x="4437720" y="186276"/>
        <a:ext cx="1177370" cy="731028"/>
      </dsp:txXfrm>
    </dsp:sp>
    <dsp:sp modelId="{2DBFACCB-B79F-4F3E-80F2-4F1D5BDF27A5}">
      <dsp:nvSpPr>
        <dsp:cNvPr id="0" name=""/>
        <dsp:cNvSpPr/>
      </dsp:nvSpPr>
      <dsp:spPr>
        <a:xfrm>
          <a:off x="1782318" y="1134103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B3073-35F2-4CA3-BA63-8163F495A8E9}">
      <dsp:nvSpPr>
        <dsp:cNvPr id="0" name=""/>
        <dsp:cNvSpPr/>
      </dsp:nvSpPr>
      <dsp:spPr>
        <a:xfrm>
          <a:off x="1918191" y="1263182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Exe. VP and Provost</a:t>
          </a:r>
        </a:p>
      </dsp:txBody>
      <dsp:txXfrm>
        <a:off x="1940934" y="1285925"/>
        <a:ext cx="1177370" cy="731028"/>
      </dsp:txXfrm>
    </dsp:sp>
    <dsp:sp modelId="{E38A547F-A0A0-4184-8B43-9B6967C4428B}">
      <dsp:nvSpPr>
        <dsp:cNvPr id="0" name=""/>
        <dsp:cNvSpPr/>
      </dsp:nvSpPr>
      <dsp:spPr>
        <a:xfrm>
          <a:off x="287715" y="2266265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6B8A4-38B3-41C3-B45B-8DF5EB9FF529}">
      <dsp:nvSpPr>
        <dsp:cNvPr id="0" name=""/>
        <dsp:cNvSpPr/>
      </dsp:nvSpPr>
      <dsp:spPr>
        <a:xfrm>
          <a:off x="423588" y="2395344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Student Affairs – Accessibility Resources</a:t>
          </a:r>
          <a:endParaRPr lang="en-US" sz="900" kern="1200"/>
        </a:p>
      </dsp:txBody>
      <dsp:txXfrm>
        <a:off x="446331" y="2418087"/>
        <a:ext cx="1177370" cy="731028"/>
      </dsp:txXfrm>
    </dsp:sp>
    <dsp:sp modelId="{9CB21F57-80C0-4CE8-B169-8BD13BE47EBB}">
      <dsp:nvSpPr>
        <dsp:cNvPr id="0" name=""/>
        <dsp:cNvSpPr/>
      </dsp:nvSpPr>
      <dsp:spPr>
        <a:xfrm>
          <a:off x="287715" y="3398426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1DD46-DD9C-4628-9840-A2F55600FE6B}">
      <dsp:nvSpPr>
        <dsp:cNvPr id="0" name=""/>
        <dsp:cNvSpPr/>
      </dsp:nvSpPr>
      <dsp:spPr>
        <a:xfrm>
          <a:off x="423588" y="3527506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 Light" panose="020F0302020204030204"/>
            </a:rPr>
            <a:t>Director Digital Access; 2 Accessible Media Specialists </a:t>
          </a:r>
        </a:p>
      </dsp:txBody>
      <dsp:txXfrm>
        <a:off x="446331" y="3550249"/>
        <a:ext cx="1177370" cy="731028"/>
      </dsp:txXfrm>
    </dsp:sp>
    <dsp:sp modelId="{360318E9-69C6-4EB0-B826-DB65078DD4A3}">
      <dsp:nvSpPr>
        <dsp:cNvPr id="0" name=""/>
        <dsp:cNvSpPr/>
      </dsp:nvSpPr>
      <dsp:spPr>
        <a:xfrm>
          <a:off x="1782318" y="2266265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9FC50-07A6-4B31-9681-CCA5D303B69F}">
      <dsp:nvSpPr>
        <dsp:cNvPr id="0" name=""/>
        <dsp:cNvSpPr/>
      </dsp:nvSpPr>
      <dsp:spPr>
        <a:xfrm>
          <a:off x="1918191" y="2395344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CET&amp;L</a:t>
          </a:r>
        </a:p>
      </dsp:txBody>
      <dsp:txXfrm>
        <a:off x="1940934" y="2418087"/>
        <a:ext cx="1177370" cy="731028"/>
      </dsp:txXfrm>
    </dsp:sp>
    <dsp:sp modelId="{B2C1A8CD-B429-4270-BB75-C30520B53A01}">
      <dsp:nvSpPr>
        <dsp:cNvPr id="0" name=""/>
        <dsp:cNvSpPr/>
      </dsp:nvSpPr>
      <dsp:spPr>
        <a:xfrm>
          <a:off x="1782318" y="3398426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5C1D2-89C5-4920-A79D-20485E4CB0A1}">
      <dsp:nvSpPr>
        <dsp:cNvPr id="0" name=""/>
        <dsp:cNvSpPr/>
      </dsp:nvSpPr>
      <dsp:spPr>
        <a:xfrm>
          <a:off x="1918191" y="3527506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 Light" panose="020F0302020204030204"/>
            </a:rPr>
            <a:t>Associate Director</a:t>
          </a:r>
        </a:p>
      </dsp:txBody>
      <dsp:txXfrm>
        <a:off x="1940934" y="3550249"/>
        <a:ext cx="1177370" cy="731028"/>
      </dsp:txXfrm>
    </dsp:sp>
    <dsp:sp modelId="{89FAE53C-DB7F-4823-9106-8790681C3CB3}">
      <dsp:nvSpPr>
        <dsp:cNvPr id="0" name=""/>
        <dsp:cNvSpPr/>
      </dsp:nvSpPr>
      <dsp:spPr>
        <a:xfrm>
          <a:off x="3276921" y="2266265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ED403-C3F2-4C89-9CB5-59D31FC2A141}">
      <dsp:nvSpPr>
        <dsp:cNvPr id="0" name=""/>
        <dsp:cNvSpPr/>
      </dsp:nvSpPr>
      <dsp:spPr>
        <a:xfrm>
          <a:off x="3412794" y="2395344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 Communications</a:t>
          </a:r>
        </a:p>
      </dsp:txBody>
      <dsp:txXfrm>
        <a:off x="3435537" y="2418087"/>
        <a:ext cx="1177370" cy="731028"/>
      </dsp:txXfrm>
    </dsp:sp>
    <dsp:sp modelId="{FA447548-642E-442B-A3B4-FE9691FFA6AC}">
      <dsp:nvSpPr>
        <dsp:cNvPr id="0" name=""/>
        <dsp:cNvSpPr/>
      </dsp:nvSpPr>
      <dsp:spPr>
        <a:xfrm>
          <a:off x="3276921" y="3398426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698DB-C5CD-4308-95E2-D79080F52670}">
      <dsp:nvSpPr>
        <dsp:cNvPr id="0" name=""/>
        <dsp:cNvSpPr/>
      </dsp:nvSpPr>
      <dsp:spPr>
        <a:xfrm>
          <a:off x="3412794" y="3527506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 Light" panose="020F0302020204030204"/>
            </a:rPr>
            <a:t>Web Communication Manager</a:t>
          </a:r>
        </a:p>
      </dsp:txBody>
      <dsp:txXfrm>
        <a:off x="3435537" y="3550249"/>
        <a:ext cx="1177370" cy="731028"/>
      </dsp:txXfrm>
    </dsp:sp>
    <dsp:sp modelId="{FE9F2BE0-94B8-4031-ABCD-D8998FAC005B}">
      <dsp:nvSpPr>
        <dsp:cNvPr id="0" name=""/>
        <dsp:cNvSpPr/>
      </dsp:nvSpPr>
      <dsp:spPr>
        <a:xfrm>
          <a:off x="4771524" y="1134103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6F9A3-F225-4EE7-94AB-5FC72928EF42}">
      <dsp:nvSpPr>
        <dsp:cNvPr id="0" name=""/>
        <dsp:cNvSpPr/>
      </dsp:nvSpPr>
      <dsp:spPr>
        <a:xfrm>
          <a:off x="4907397" y="1263182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 Exec. VP/AVP Marketing</a:t>
          </a:r>
          <a:endParaRPr lang="en-US" sz="900" kern="1200"/>
        </a:p>
      </dsp:txBody>
      <dsp:txXfrm>
        <a:off x="4930140" y="1285925"/>
        <a:ext cx="1177370" cy="731028"/>
      </dsp:txXfrm>
    </dsp:sp>
    <dsp:sp modelId="{03E50D66-8135-4C32-A5C2-BACA7E8C14C9}">
      <dsp:nvSpPr>
        <dsp:cNvPr id="0" name=""/>
        <dsp:cNvSpPr/>
      </dsp:nvSpPr>
      <dsp:spPr>
        <a:xfrm>
          <a:off x="4771524" y="2266265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AB572-813F-4B66-B88D-BB945FC6BD02}">
      <dsp:nvSpPr>
        <dsp:cNvPr id="0" name=""/>
        <dsp:cNvSpPr/>
      </dsp:nvSpPr>
      <dsp:spPr>
        <a:xfrm>
          <a:off x="4907397" y="2395344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>
              <a:latin typeface="Calibri Light" panose="020F0302020204030204"/>
            </a:rPr>
            <a:t>MarComm</a:t>
          </a:r>
          <a:r>
            <a:rPr lang="en-US" sz="900" kern="1200">
              <a:latin typeface="Calibri Light" panose="020F0302020204030204"/>
            </a:rPr>
            <a:t>/Digital Team</a:t>
          </a:r>
          <a:endParaRPr lang="en-US" sz="900" kern="1200"/>
        </a:p>
      </dsp:txBody>
      <dsp:txXfrm>
        <a:off x="4930140" y="2418087"/>
        <a:ext cx="1177370" cy="731028"/>
      </dsp:txXfrm>
    </dsp:sp>
    <dsp:sp modelId="{3AF4AFD9-BA73-409A-A29E-5610BA6C4927}">
      <dsp:nvSpPr>
        <dsp:cNvPr id="0" name=""/>
        <dsp:cNvSpPr/>
      </dsp:nvSpPr>
      <dsp:spPr>
        <a:xfrm>
          <a:off x="4771524" y="3398426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BB43C-56F7-4505-B586-9399645EADE5}">
      <dsp:nvSpPr>
        <dsp:cNvPr id="0" name=""/>
        <dsp:cNvSpPr/>
      </dsp:nvSpPr>
      <dsp:spPr>
        <a:xfrm>
          <a:off x="4907397" y="3527506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 Light" panose="020F0302020204030204"/>
            </a:rPr>
            <a:t>Asst. Director, </a:t>
          </a:r>
          <a:r>
            <a:rPr lang="en-US" sz="900" b="1" kern="1200" err="1">
              <a:latin typeface="Calibri Light" panose="020F0302020204030204"/>
            </a:rPr>
            <a:t>WebStrategist</a:t>
          </a:r>
          <a:r>
            <a:rPr lang="en-US" sz="900" b="1" kern="1200">
              <a:latin typeface="Calibri Light" panose="020F0302020204030204"/>
            </a:rPr>
            <a:t>, Communications</a:t>
          </a:r>
        </a:p>
      </dsp:txBody>
      <dsp:txXfrm>
        <a:off x="4930140" y="3550249"/>
        <a:ext cx="1177370" cy="731028"/>
      </dsp:txXfrm>
    </dsp:sp>
    <dsp:sp modelId="{1F6E853B-DDD0-4AF6-880C-FA7A07FCF7DD}">
      <dsp:nvSpPr>
        <dsp:cNvPr id="0" name=""/>
        <dsp:cNvSpPr/>
      </dsp:nvSpPr>
      <dsp:spPr>
        <a:xfrm>
          <a:off x="7760729" y="1134103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B48CB-8709-4BDA-A0AB-DCB0AAA1A85E}">
      <dsp:nvSpPr>
        <dsp:cNvPr id="0" name=""/>
        <dsp:cNvSpPr/>
      </dsp:nvSpPr>
      <dsp:spPr>
        <a:xfrm>
          <a:off x="7896602" y="1263182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VP and Chief Digital Officer</a:t>
          </a:r>
          <a:endParaRPr lang="en-US" sz="900" kern="1200"/>
        </a:p>
      </dsp:txBody>
      <dsp:txXfrm>
        <a:off x="7919345" y="1285925"/>
        <a:ext cx="1177370" cy="731028"/>
      </dsp:txXfrm>
    </dsp:sp>
    <dsp:sp modelId="{B69CFE1A-FBEA-414C-BD5D-6CF04F5E9265}">
      <dsp:nvSpPr>
        <dsp:cNvPr id="0" name=""/>
        <dsp:cNvSpPr/>
      </dsp:nvSpPr>
      <dsp:spPr>
        <a:xfrm>
          <a:off x="6266126" y="2266265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1F9DE-0185-4FB8-9A60-B3F2628D93EB}">
      <dsp:nvSpPr>
        <dsp:cNvPr id="0" name=""/>
        <dsp:cNvSpPr/>
      </dsp:nvSpPr>
      <dsp:spPr>
        <a:xfrm>
          <a:off x="6401999" y="2395344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IT Accessibility</a:t>
          </a:r>
        </a:p>
      </dsp:txBody>
      <dsp:txXfrm>
        <a:off x="6424742" y="2418087"/>
        <a:ext cx="1177370" cy="731028"/>
      </dsp:txXfrm>
    </dsp:sp>
    <dsp:sp modelId="{CE29DD54-0C62-46C7-A6AC-D63A69B95360}">
      <dsp:nvSpPr>
        <dsp:cNvPr id="0" name=""/>
        <dsp:cNvSpPr/>
      </dsp:nvSpPr>
      <dsp:spPr>
        <a:xfrm>
          <a:off x="6266126" y="3398426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73D12-9733-4DE7-8602-6C2B6CF01454}">
      <dsp:nvSpPr>
        <dsp:cNvPr id="0" name=""/>
        <dsp:cNvSpPr/>
      </dsp:nvSpPr>
      <dsp:spPr>
        <a:xfrm>
          <a:off x="6401999" y="3527506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 Light" panose="020F0302020204030204"/>
            </a:rPr>
            <a:t>IT Accessibility Program Director, 2 Quality Assurance Analysts</a:t>
          </a:r>
        </a:p>
      </dsp:txBody>
      <dsp:txXfrm>
        <a:off x="6424742" y="3550249"/>
        <a:ext cx="1177370" cy="731028"/>
      </dsp:txXfrm>
    </dsp:sp>
    <dsp:sp modelId="{F8B976BC-B2CC-49AE-94CE-12F7C7AC47F6}">
      <dsp:nvSpPr>
        <dsp:cNvPr id="0" name=""/>
        <dsp:cNvSpPr/>
      </dsp:nvSpPr>
      <dsp:spPr>
        <a:xfrm>
          <a:off x="7760729" y="2266265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4D91B-20D1-4086-8228-B90B2FFAC389}">
      <dsp:nvSpPr>
        <dsp:cNvPr id="0" name=""/>
        <dsp:cNvSpPr/>
      </dsp:nvSpPr>
      <dsp:spPr>
        <a:xfrm>
          <a:off x="7896602" y="2395344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CEEL/e-Learning</a:t>
          </a:r>
        </a:p>
      </dsp:txBody>
      <dsp:txXfrm>
        <a:off x="7919345" y="2418087"/>
        <a:ext cx="1177370" cy="731028"/>
      </dsp:txXfrm>
    </dsp:sp>
    <dsp:sp modelId="{1527FD5E-80A0-4C7A-9A4C-A46F944319AD}">
      <dsp:nvSpPr>
        <dsp:cNvPr id="0" name=""/>
        <dsp:cNvSpPr/>
      </dsp:nvSpPr>
      <dsp:spPr>
        <a:xfrm>
          <a:off x="7760729" y="3398426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F3340-DC07-46DE-BDF6-52174135689B}">
      <dsp:nvSpPr>
        <dsp:cNvPr id="0" name=""/>
        <dsp:cNvSpPr/>
      </dsp:nvSpPr>
      <dsp:spPr>
        <a:xfrm>
          <a:off x="7896602" y="3527506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 Light" panose="020F0302020204030204"/>
            </a:rPr>
            <a:t>Sr. Instructional Technologist;  Computer Info Analyst; Support Specialist </a:t>
          </a:r>
        </a:p>
      </dsp:txBody>
      <dsp:txXfrm>
        <a:off x="7919345" y="3550249"/>
        <a:ext cx="1177370" cy="731028"/>
      </dsp:txXfrm>
    </dsp:sp>
    <dsp:sp modelId="{15B67A96-8DB9-4695-899F-8C0050BD7BB3}">
      <dsp:nvSpPr>
        <dsp:cNvPr id="0" name=""/>
        <dsp:cNvSpPr/>
      </dsp:nvSpPr>
      <dsp:spPr>
        <a:xfrm>
          <a:off x="9255332" y="2266265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DB461-356F-48C0-B976-32D41C608922}">
      <dsp:nvSpPr>
        <dsp:cNvPr id="0" name=""/>
        <dsp:cNvSpPr/>
      </dsp:nvSpPr>
      <dsp:spPr>
        <a:xfrm>
          <a:off x="9391205" y="2395344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Application Development and UI/UX</a:t>
          </a:r>
        </a:p>
      </dsp:txBody>
      <dsp:txXfrm>
        <a:off x="9413948" y="2418087"/>
        <a:ext cx="1177370" cy="731028"/>
      </dsp:txXfrm>
    </dsp:sp>
    <dsp:sp modelId="{DB8BC885-1094-429F-8F7A-7DADF3897BDD}">
      <dsp:nvSpPr>
        <dsp:cNvPr id="0" name=""/>
        <dsp:cNvSpPr/>
      </dsp:nvSpPr>
      <dsp:spPr>
        <a:xfrm>
          <a:off x="9255332" y="3398426"/>
          <a:ext cx="1222856" cy="776514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513A4-64A1-44CA-AB85-85FF90EC2AD7}">
      <dsp:nvSpPr>
        <dsp:cNvPr id="0" name=""/>
        <dsp:cNvSpPr/>
      </dsp:nvSpPr>
      <dsp:spPr>
        <a:xfrm>
          <a:off x="9391205" y="3527506"/>
          <a:ext cx="1222856" cy="77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Software Applications Developer Lead, Software Applications Developer 2</a:t>
          </a:r>
        </a:p>
      </dsp:txBody>
      <dsp:txXfrm>
        <a:off x="9413948" y="3550249"/>
        <a:ext cx="1177370" cy="731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02C22-04B7-40B0-82E6-380DEF252090}">
      <dsp:nvSpPr>
        <dsp:cNvPr id="0" name=""/>
        <dsp:cNvSpPr/>
      </dsp:nvSpPr>
      <dsp:spPr>
        <a:xfrm>
          <a:off x="0" y="47645"/>
          <a:ext cx="6797675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Process + People (no tools) = Effort wasted due to lack of data or tools</a:t>
          </a:r>
        </a:p>
      </dsp:txBody>
      <dsp:txXfrm>
        <a:off x="87385" y="135030"/>
        <a:ext cx="6622905" cy="1615330"/>
      </dsp:txXfrm>
    </dsp:sp>
    <dsp:sp modelId="{F2FB610B-FB9B-4DCA-9FE4-9FDE82542368}">
      <dsp:nvSpPr>
        <dsp:cNvPr id="0" name=""/>
        <dsp:cNvSpPr/>
      </dsp:nvSpPr>
      <dsp:spPr>
        <a:xfrm>
          <a:off x="0" y="1929906"/>
          <a:ext cx="6797675" cy="1790100"/>
        </a:xfrm>
        <a:prstGeom prst="roundRect">
          <a:avLst/>
        </a:prstGeom>
        <a:solidFill>
          <a:schemeClr val="accent2">
            <a:hueOff val="7702"/>
            <a:satOff val="-170"/>
            <a:lumOff val="-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Process + Tools (no people) = Effort wasted due to wrong audience/target </a:t>
          </a:r>
        </a:p>
      </dsp:txBody>
      <dsp:txXfrm>
        <a:off x="87385" y="2017291"/>
        <a:ext cx="6622905" cy="1615330"/>
      </dsp:txXfrm>
    </dsp:sp>
    <dsp:sp modelId="{6042721C-B414-4C38-B038-09147BE1E27D}">
      <dsp:nvSpPr>
        <dsp:cNvPr id="0" name=""/>
        <dsp:cNvSpPr/>
      </dsp:nvSpPr>
      <dsp:spPr>
        <a:xfrm>
          <a:off x="0" y="3812166"/>
          <a:ext cx="6797675" cy="1790100"/>
        </a:xfrm>
        <a:prstGeom prst="roundRect">
          <a:avLst/>
        </a:prstGeom>
        <a:solidFill>
          <a:schemeClr val="accent2">
            <a:hueOff val="15405"/>
            <a:satOff val="-341"/>
            <a:lumOff val="-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People + Tools/technology (no process) = Effort wasted due to lack of ownership </a:t>
          </a:r>
        </a:p>
      </dsp:txBody>
      <dsp:txXfrm>
        <a:off x="87385" y="3899551"/>
        <a:ext cx="6622905" cy="1615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99F8D-5E95-4877-924C-FABB51B206A3}">
      <dsp:nvSpPr>
        <dsp:cNvPr id="0" name=""/>
        <dsp:cNvSpPr/>
      </dsp:nvSpPr>
      <dsp:spPr>
        <a:xfrm>
          <a:off x="0" y="196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3957A-BB24-4991-A2A4-109A044CE606}">
      <dsp:nvSpPr>
        <dsp:cNvPr id="0" name=""/>
        <dsp:cNvSpPr/>
      </dsp:nvSpPr>
      <dsp:spPr>
        <a:xfrm>
          <a:off x="0" y="1964"/>
          <a:ext cx="2011680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For beginners </a:t>
          </a:r>
        </a:p>
      </dsp:txBody>
      <dsp:txXfrm>
        <a:off x="0" y="1964"/>
        <a:ext cx="2011680" cy="1339810"/>
      </dsp:txXfrm>
    </dsp:sp>
    <dsp:sp modelId="{36F6C4B8-AF12-490C-AC52-E75554F4E57A}">
      <dsp:nvSpPr>
        <dsp:cNvPr id="0" name=""/>
        <dsp:cNvSpPr/>
      </dsp:nvSpPr>
      <dsp:spPr>
        <a:xfrm>
          <a:off x="2162556" y="22899"/>
          <a:ext cx="7895844" cy="41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"Start Here" Campaign</a:t>
          </a:r>
        </a:p>
      </dsp:txBody>
      <dsp:txXfrm>
        <a:off x="2162556" y="22899"/>
        <a:ext cx="7895844" cy="418690"/>
      </dsp:txXfrm>
    </dsp:sp>
    <dsp:sp modelId="{C7C9C09B-2C6F-4F20-B231-10C90676B7A5}">
      <dsp:nvSpPr>
        <dsp:cNvPr id="0" name=""/>
        <dsp:cNvSpPr/>
      </dsp:nvSpPr>
      <dsp:spPr>
        <a:xfrm>
          <a:off x="2011680" y="44158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1AB39-9CE8-4278-96D0-FBF60BE7A0AB}">
      <dsp:nvSpPr>
        <dsp:cNvPr id="0" name=""/>
        <dsp:cNvSpPr/>
      </dsp:nvSpPr>
      <dsp:spPr>
        <a:xfrm>
          <a:off x="2162556" y="462524"/>
          <a:ext cx="7895844" cy="41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Microsoft Word and PowerPoint workshops</a:t>
          </a:r>
        </a:p>
      </dsp:txBody>
      <dsp:txXfrm>
        <a:off x="2162556" y="462524"/>
        <a:ext cx="7895844" cy="418690"/>
      </dsp:txXfrm>
    </dsp:sp>
    <dsp:sp modelId="{37C62448-89AE-4C57-9FB2-EA916A89CD89}">
      <dsp:nvSpPr>
        <dsp:cNvPr id="0" name=""/>
        <dsp:cNvSpPr/>
      </dsp:nvSpPr>
      <dsp:spPr>
        <a:xfrm>
          <a:off x="2011680" y="881215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E3D69-4C9B-4906-B8FD-2AE625B38F14}">
      <dsp:nvSpPr>
        <dsp:cNvPr id="0" name=""/>
        <dsp:cNvSpPr/>
      </dsp:nvSpPr>
      <dsp:spPr>
        <a:xfrm>
          <a:off x="2162556" y="902149"/>
          <a:ext cx="7895844" cy="41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Disability identity basics and universal design concepts </a:t>
          </a:r>
        </a:p>
      </dsp:txBody>
      <dsp:txXfrm>
        <a:off x="2162556" y="902149"/>
        <a:ext cx="7895844" cy="418690"/>
      </dsp:txXfrm>
    </dsp:sp>
    <dsp:sp modelId="{D5DC8D2B-2B7D-4FA9-A848-2EE36A4FA14C}">
      <dsp:nvSpPr>
        <dsp:cNvPr id="0" name=""/>
        <dsp:cNvSpPr/>
      </dsp:nvSpPr>
      <dsp:spPr>
        <a:xfrm>
          <a:off x="2011680" y="1320840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3F1BD-527B-4DFC-8629-C1184923B924}">
      <dsp:nvSpPr>
        <dsp:cNvPr id="0" name=""/>
        <dsp:cNvSpPr/>
      </dsp:nvSpPr>
      <dsp:spPr>
        <a:xfrm>
          <a:off x="0" y="134177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EBC86-15C0-4F04-8858-3CAB455DDED5}">
      <dsp:nvSpPr>
        <dsp:cNvPr id="0" name=""/>
        <dsp:cNvSpPr/>
      </dsp:nvSpPr>
      <dsp:spPr>
        <a:xfrm>
          <a:off x="0" y="1341774"/>
          <a:ext cx="2011680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For advancing interests</a:t>
          </a:r>
        </a:p>
      </dsp:txBody>
      <dsp:txXfrm>
        <a:off x="0" y="1341774"/>
        <a:ext cx="2011680" cy="1339810"/>
      </dsp:txXfrm>
    </dsp:sp>
    <dsp:sp modelId="{14858B9C-6996-41F8-A14F-6C4AD8011690}">
      <dsp:nvSpPr>
        <dsp:cNvPr id="0" name=""/>
        <dsp:cNvSpPr/>
      </dsp:nvSpPr>
      <dsp:spPr>
        <a:xfrm>
          <a:off x="2162556" y="1362709"/>
          <a:ext cx="7895844" cy="41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PDF workshops</a:t>
          </a:r>
        </a:p>
      </dsp:txBody>
      <dsp:txXfrm>
        <a:off x="2162556" y="1362709"/>
        <a:ext cx="7895844" cy="418690"/>
      </dsp:txXfrm>
    </dsp:sp>
    <dsp:sp modelId="{9543D093-0BEC-4DBB-8DF6-C16A10EED2DA}">
      <dsp:nvSpPr>
        <dsp:cNvPr id="0" name=""/>
        <dsp:cNvSpPr/>
      </dsp:nvSpPr>
      <dsp:spPr>
        <a:xfrm>
          <a:off x="2011680" y="1781400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91971-6A81-44BD-97BA-E0BE08B29673}">
      <dsp:nvSpPr>
        <dsp:cNvPr id="0" name=""/>
        <dsp:cNvSpPr/>
      </dsp:nvSpPr>
      <dsp:spPr>
        <a:xfrm>
          <a:off x="2162556" y="1802334"/>
          <a:ext cx="7895844" cy="41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Closed captioning </a:t>
          </a:r>
        </a:p>
      </dsp:txBody>
      <dsp:txXfrm>
        <a:off x="2162556" y="1802334"/>
        <a:ext cx="7895844" cy="418690"/>
      </dsp:txXfrm>
    </dsp:sp>
    <dsp:sp modelId="{F57994DF-1A48-4707-B6B0-4727CC9E3667}">
      <dsp:nvSpPr>
        <dsp:cNvPr id="0" name=""/>
        <dsp:cNvSpPr/>
      </dsp:nvSpPr>
      <dsp:spPr>
        <a:xfrm>
          <a:off x="2011680" y="2221025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B19DE-188B-4052-A32F-AAC8F5D4169D}">
      <dsp:nvSpPr>
        <dsp:cNvPr id="0" name=""/>
        <dsp:cNvSpPr/>
      </dsp:nvSpPr>
      <dsp:spPr>
        <a:xfrm>
          <a:off x="2162556" y="2241959"/>
          <a:ext cx="7895844" cy="41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Blackboard Ally tools</a:t>
          </a:r>
        </a:p>
      </dsp:txBody>
      <dsp:txXfrm>
        <a:off x="2162556" y="2241959"/>
        <a:ext cx="7895844" cy="418690"/>
      </dsp:txXfrm>
    </dsp:sp>
    <dsp:sp modelId="{7AE45768-0C4E-4DC3-A688-D99D753F81FE}">
      <dsp:nvSpPr>
        <dsp:cNvPr id="0" name=""/>
        <dsp:cNvSpPr/>
      </dsp:nvSpPr>
      <dsp:spPr>
        <a:xfrm>
          <a:off x="2011680" y="2660650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AC651-7AE6-49C8-9F8D-AC385BE2B786}">
      <dsp:nvSpPr>
        <dsp:cNvPr id="0" name=""/>
        <dsp:cNvSpPr/>
      </dsp:nvSpPr>
      <dsp:spPr>
        <a:xfrm>
          <a:off x="0" y="268158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5DC69-697A-47B4-B26B-C585CA9893B5}">
      <dsp:nvSpPr>
        <dsp:cNvPr id="0" name=""/>
        <dsp:cNvSpPr/>
      </dsp:nvSpPr>
      <dsp:spPr>
        <a:xfrm>
          <a:off x="0" y="2681585"/>
          <a:ext cx="2011680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For technical staff</a:t>
          </a:r>
        </a:p>
      </dsp:txBody>
      <dsp:txXfrm>
        <a:off x="0" y="2681585"/>
        <a:ext cx="2011680" cy="1339810"/>
      </dsp:txXfrm>
    </dsp:sp>
    <dsp:sp modelId="{9AE7BDEC-09E4-4598-A684-8BA7CE8C8080}">
      <dsp:nvSpPr>
        <dsp:cNvPr id="0" name=""/>
        <dsp:cNvSpPr/>
      </dsp:nvSpPr>
      <dsp:spPr>
        <a:xfrm>
          <a:off x="2162556" y="2702519"/>
          <a:ext cx="7895844" cy="41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WCAG, ARIA</a:t>
          </a:r>
        </a:p>
      </dsp:txBody>
      <dsp:txXfrm>
        <a:off x="2162556" y="2702519"/>
        <a:ext cx="7895844" cy="418690"/>
      </dsp:txXfrm>
    </dsp:sp>
    <dsp:sp modelId="{A9C16F70-DA57-4DFA-AE03-37F0BE67E05D}">
      <dsp:nvSpPr>
        <dsp:cNvPr id="0" name=""/>
        <dsp:cNvSpPr/>
      </dsp:nvSpPr>
      <dsp:spPr>
        <a:xfrm>
          <a:off x="2011680" y="3121210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916EB-51CB-4080-BEB5-9E7363D2491D}">
      <dsp:nvSpPr>
        <dsp:cNvPr id="0" name=""/>
        <dsp:cNvSpPr/>
      </dsp:nvSpPr>
      <dsp:spPr>
        <a:xfrm>
          <a:off x="2162556" y="3142144"/>
          <a:ext cx="7895844" cy="41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Accessible design</a:t>
          </a:r>
        </a:p>
      </dsp:txBody>
      <dsp:txXfrm>
        <a:off x="2162556" y="3142144"/>
        <a:ext cx="7895844" cy="418690"/>
      </dsp:txXfrm>
    </dsp:sp>
    <dsp:sp modelId="{D17C815F-B6ED-421D-9B36-94115D52C0DA}">
      <dsp:nvSpPr>
        <dsp:cNvPr id="0" name=""/>
        <dsp:cNvSpPr/>
      </dsp:nvSpPr>
      <dsp:spPr>
        <a:xfrm>
          <a:off x="2011680" y="3560835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4DD4D-319C-4AA7-98DA-1ECDE2964963}">
      <dsp:nvSpPr>
        <dsp:cNvPr id="0" name=""/>
        <dsp:cNvSpPr/>
      </dsp:nvSpPr>
      <dsp:spPr>
        <a:xfrm>
          <a:off x="2162556" y="3581770"/>
          <a:ext cx="7895844" cy="41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Field specific training</a:t>
          </a:r>
        </a:p>
      </dsp:txBody>
      <dsp:txXfrm>
        <a:off x="2162556" y="3581770"/>
        <a:ext cx="7895844" cy="418690"/>
      </dsp:txXfrm>
    </dsp:sp>
    <dsp:sp modelId="{F7338F5C-AD23-46AF-B681-22EB4D5931B9}">
      <dsp:nvSpPr>
        <dsp:cNvPr id="0" name=""/>
        <dsp:cNvSpPr/>
      </dsp:nvSpPr>
      <dsp:spPr>
        <a:xfrm>
          <a:off x="2011680" y="4000460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99436-5CAC-49B7-94D8-E3AF02D5281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460CF-150A-4D53-A80B-406F189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are we talking about our journey and our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460CF-150A-4D53-A80B-406F18981A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4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Introduction of presenters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460CF-150A-4D53-A80B-406F18981A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Heidi – (interactive, focus on barriers, faculty role)</a:t>
            </a:r>
          </a:p>
          <a:p>
            <a:endParaRPr lang="en-US"/>
          </a:p>
          <a:p>
            <a:r>
              <a:rPr lang="en-US"/>
              <a:t>student experience is a huge area of focus. How do we ensure that students don’t have to jump through the same hoops on each campus, or at each college?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460CF-150A-4D53-A80B-406F18981A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8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460CF-150A-4D53-A80B-406F18981A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9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460CF-150A-4D53-A80B-406F18981A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460CF-150A-4D53-A80B-406F18981A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0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460CF-150A-4D53-A80B-406F18981A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96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Heidi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460CF-150A-4D53-A80B-406F18981A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all know it is hard when you're in something day in and day out to step back and see the difference we're making – these are some of my favorite times that helped me step back and notice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460CF-150A-4D53-A80B-406F18981A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7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29FE-E05E-5630-C204-930B5A717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F288-EA8C-308B-3E64-F3B2B2A57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24B41-7DE6-0BD2-C90B-AD9F5A32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6DD86-691A-AC67-1DBD-31C84488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F352-7387-B80B-B4C0-EDE6D53E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7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185F-60B5-1FE5-8746-61EB21A9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596FB-67CE-D9CA-7938-B96A956B4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255D-A6B5-C528-15BF-F18E5449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751A5-811B-E30D-056A-BF0D5C35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D1DA7-3B3E-08D9-3F72-AD874315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28A9A-63B1-A28A-6B56-514AC0B3B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B995F-79A9-C142-19C6-6CFF2E0CC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2D2CA-ADD8-53C4-8389-A4D0623A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3A1D7-C480-F7DE-4DB5-84B71CBF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4296C-5A8A-A94E-F96B-FC7F6593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73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16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38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1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1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7400-B6C1-2F77-9589-1D18EFF5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A9E30-B477-7BD9-6902-3CE050CD0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B1A42-590F-E798-F2B6-8F536DE9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B5CD4-7109-CAE5-1B2E-FA737D9F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79934-0F4C-F74E-7EFB-66BD39F5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0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71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35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722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03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127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5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61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21BD-AEB7-AF91-EF3D-0BBC2BBE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51928-B628-789E-0931-4FAF7DBC0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18CBC-CDA4-FF58-EC89-7CAC7F8A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B0402-9BFF-ABDA-F266-C47669C2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AE8EC-CC4E-0DC8-B743-EA626C67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3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55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38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4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3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C545-2BC8-4B5C-F299-7A76352A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AAFCB-3F0A-CAF2-FFA3-00E4C1503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AD58C-F884-8CDE-6547-6A3D049E9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8E363-1EDF-FF23-9F17-1E53BB81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78012-48AF-2770-16DE-6A4659A6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2181-2C13-E9BD-5722-0CE63AF3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4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7351-EC65-5D09-3D32-3D8931D1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2104D-4549-FD37-FEF1-F713670C0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A37CC-AF69-19EF-1E73-D0D7F6708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88B02-4042-67B4-579A-318DCCC63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EF626-DCF7-F615-028F-540349BF3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46E1B-3907-6EE2-CE56-8275DCA8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7B79DF-40DA-8D8E-4CD5-438F5015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3E498-592E-44B6-15A0-DBCA6E9E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1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B10C-8E19-265E-89B8-6215F7B8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8C03A-53F4-84C1-D97F-B69ADC80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425BA-BB3B-57F2-E273-E9977911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BCC7B-DED8-6200-4153-A1848CEC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8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477AC-37DB-0326-90BF-B75D6F0A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D0E2B-3312-9D51-DA68-AB91F4CF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B585F-223C-D54E-B338-E57DA0A3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9DC6-BCC2-8D31-398C-391B0735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3F801-3BD1-AE36-3FC6-F3400F70C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32412-D126-98B1-FE0B-F44608BBA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3D486-8DEF-DD6D-A69A-C7AEE201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D70A4-0D5F-3483-90BC-3FE71971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82D48-6475-2654-E19A-F8782BA4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6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EB72-1AC6-E706-00BF-029D2148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3E5EF-F7D7-30DE-8160-4F6A88A13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798E8-5A31-7CEA-4DF6-00A61A516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B5895-BE3F-465C-7C83-B52A0A5A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D614A-E7E2-0A83-9977-645AE93E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7EDE0-8B93-B0B4-7FB2-CCC4232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5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33CD46-9B0F-958D-6FBD-D1871AB2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E979E-F4FE-0614-F784-C1380449C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661D6-1986-44A2-D829-BA5DD9AF9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8947-3015-4B38-BB24-D20A44097D1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B1E68-2894-CE3E-0D02-ABD4A3F9A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35C90-2AFC-87D2-03BE-1151F08E6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D8449-923F-4E96-A5D5-18BFB90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9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692E17-590B-7C4E-A76D-513593EFAA6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E462BC-22A2-0945-ADDA-66B8A70E3A5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22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692E17-590B-7C4E-A76D-513593EFAA6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E462BC-22A2-0945-ADDA-66B8A70E3A5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C3988C6-05DA-BA2C-CFBA-E678EA73F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5F582-7340-B341-9FFD-55285031E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7400" dirty="0">
                <a:latin typeface="Helvetica"/>
                <a:cs typeface="Helvetica"/>
              </a:rPr>
              <a:t>Creating a Sustainable Decentralized Model for Accessibility </a:t>
            </a:r>
            <a:endParaRPr lang="en-US" sz="7400" dirty="0">
              <a:cs typeface="Helve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10E8A-FEC7-A444-9732-EF358209E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Noelle Bareswilt, Program Director, IT@UC Accessibility</a:t>
            </a:r>
          </a:p>
          <a:p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Heidi Pettyjohn, Executive Director Accessibility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620C-49A3-4003-A43C-E65F9A72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People, Process, and Tools: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011BD-571F-45C6-9B90-5C5D3FF53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/>
              <a:t>People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/>
              <a:t>Who is going to champion this effort?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/>
              <a:t>Who is going to lead this strategy?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/>
              <a:t>Who is going to do the work?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/>
              <a:t>Who is this for?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/>
              <a:t>Process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/>
              <a:t>Where should this work fit in?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/>
              <a:t>Are there upcoming opportunities to incorporate this work?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/>
              <a:t>How does this impact the process?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/>
              <a:t>Tools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/>
              <a:t>How accessible is your website/content/social media/eLearning?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/>
              <a:t>How can you deliver training?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/>
              <a:t>How can you communicate?</a:t>
            </a:r>
          </a:p>
        </p:txBody>
      </p:sp>
      <p:pic>
        <p:nvPicPr>
          <p:cNvPr id="4098" name="Picture 2" descr="Visual design that says People, Process, Technology, and in the middle, Organizational Culture ">
            <a:extLst>
              <a:ext uri="{FF2B5EF4-FFF2-40B4-BE49-F238E27FC236}">
                <a16:creationId xmlns:a16="http://schemas.microsoft.com/office/drawing/2014/main" id="{D8632DF8-60AE-B036-CC7B-0424B0E3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48" y="1737360"/>
            <a:ext cx="4019635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1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620C-49A3-4003-A43C-E65F9A72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People, Processes, and Tools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 descr="A list showing how combinations of people process and tools without all three doesn't work ">
            <a:extLst>
              <a:ext uri="{FF2B5EF4-FFF2-40B4-BE49-F238E27FC236}">
                <a16:creationId xmlns:a16="http://schemas.microsoft.com/office/drawing/2014/main" id="{DA318259-740E-5355-223A-B1C6092EDC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97607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0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3B060-4C5A-CACE-105A-262A1C16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/>
              <a:t>Process: Accessibility as agile process </a:t>
            </a:r>
          </a:p>
        </p:txBody>
      </p:sp>
      <p:pic>
        <p:nvPicPr>
          <p:cNvPr id="14" name="Picture 13" descr="People at the meeting desk">
            <a:extLst>
              <a:ext uri="{FF2B5EF4-FFF2-40B4-BE49-F238E27FC236}">
                <a16:creationId xmlns:a16="http://schemas.microsoft.com/office/drawing/2014/main" id="{5BEC5C5D-D9E6-7F69-80F1-42C47A5D9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45" r="35648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FD69-ED6A-8E77-9591-36D5109C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ea typeface="Calibri"/>
                <a:cs typeface="Calibri"/>
              </a:rPr>
              <a:t> Cross-functional team with diverse skillsets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ea typeface="Calibri"/>
                <a:cs typeface="Calibri"/>
              </a:rPr>
              <a:t> Work in phases with deliverables along the way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ea typeface="Calibri"/>
                <a:cs typeface="Calibri"/>
              </a:rPr>
              <a:t> Continuous planning, collaboration, and improvement</a:t>
            </a:r>
          </a:p>
          <a:p>
            <a:endParaRPr lang="en-US" sz="1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400">
                <a:ea typeface="Calibri"/>
                <a:cs typeface="Calibri"/>
              </a:rPr>
              <a:t>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ea typeface="Calibri"/>
                <a:cs typeface="Calibri"/>
              </a:rPr>
              <a:t> Reduced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ea typeface="Calibri"/>
                <a:cs typeface="Calibri"/>
              </a:rPr>
              <a:t> Increased Transparency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ea typeface="Calibri"/>
                <a:cs typeface="Calibri"/>
              </a:rPr>
              <a:t> Continuous collaboration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ea typeface="Calibri"/>
                <a:cs typeface="Calibri"/>
              </a:rPr>
              <a:t> Flexibility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ea typeface="Calibri"/>
                <a:cs typeface="Calibri"/>
              </a:rPr>
              <a:t> Quick delivery </a:t>
            </a: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74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BD8AA-7EFC-BB67-0D84-04FEAEDE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“the work” of accessibility? </a:t>
            </a:r>
          </a:p>
        </p:txBody>
      </p:sp>
      <p:pic>
        <p:nvPicPr>
          <p:cNvPr id="3074" name="Picture 2" descr="A lightbulb with a question mark ">
            <a:extLst>
              <a:ext uri="{FF2B5EF4-FFF2-40B4-BE49-F238E27FC236}">
                <a16:creationId xmlns:a16="http://schemas.microsoft.com/office/drawing/2014/main" id="{D5B7EE0D-8261-229A-1AC0-35EF8FC7E9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77487"/>
            <a:ext cx="6912217" cy="45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96CD800-C8BF-41B5-983A-3B3D95F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ED36A27B-61AE-4AA1-8BD6-7310E072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511BC4C5-EB16-4C0B-83E6-96A39848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18814-FFEC-27FB-2137-C8548C58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“The Work” at University of Cincinnati </a:t>
            </a:r>
          </a:p>
        </p:txBody>
      </p:sp>
      <p:pic>
        <p:nvPicPr>
          <p:cNvPr id="5122" name="Picture 2" descr="University of Cincinnati’s Bearcat mascot dressed as a doctor with a fake patient in a lab">
            <a:extLst>
              <a:ext uri="{FF2B5EF4-FFF2-40B4-BE49-F238E27FC236}">
                <a16:creationId xmlns:a16="http://schemas.microsoft.com/office/drawing/2014/main" id="{58F8EB6E-30D3-B56A-AA1B-C374CBCA0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731"/>
          <a:stretch/>
        </p:blipFill>
        <p:spPr bwMode="auto">
          <a:xfrm>
            <a:off x="633999" y="581098"/>
            <a:ext cx="402029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Bearcat wrapped in lights for Holiday card">
            <a:extLst>
              <a:ext uri="{FF2B5EF4-FFF2-40B4-BE49-F238E27FC236}">
                <a16:creationId xmlns:a16="http://schemas.microsoft.com/office/drawing/2014/main" id="{8AFDBD0F-9F9E-19C1-FA03-87956C521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" r="3" b="15684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DB37A-4A9A-0F1B-F93E-E70D8779B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4679" y="2198914"/>
            <a:ext cx="6405063" cy="367018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 Advocacy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 Student accommodations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 Employee accommodations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 Creating accessible things</a:t>
            </a:r>
            <a:endParaRPr lang="en-US" dirty="0">
              <a:cs typeface="Calibri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dirty="0">
                <a:cs typeface="Calibri"/>
              </a:rPr>
              <a:t> Making things accessible (remediation)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 System management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 Training/ Building resources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 Policy and compliance requirements </a:t>
            </a:r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43" name="Rectangle 5142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6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8" name="Rectangle 104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39" name="Straight Connector 104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1" name="Rectangle 1045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3" name="Straight Connector 1047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ABC6A7-E7D3-43D9-9B02-65973A4F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Resistance</a:t>
            </a: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1026" name="Picture 2" descr="Grumpy Cat- Nope Meme">
            <a:extLst>
              <a:ext uri="{FF2B5EF4-FFF2-40B4-BE49-F238E27FC236}">
                <a16:creationId xmlns:a16="http://schemas.microsoft.com/office/drawing/2014/main" id="{8B439A14-EA79-8684-84F1-C295F4A54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72"/>
          <a:stretch/>
        </p:blipFill>
        <p:spPr bwMode="auto">
          <a:xfrm>
            <a:off x="453957" y="788954"/>
            <a:ext cx="3222304" cy="47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9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7" name="Rectangle 1051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1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91E3A-6D41-025C-28ED-F5F19DA7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/>
              <a:t>Strategies for Resistance </a:t>
            </a:r>
          </a:p>
        </p:txBody>
      </p:sp>
      <p:pic>
        <p:nvPicPr>
          <p:cNvPr id="11" name="Picture 10" descr="Plant growing in a concrete crack">
            <a:extLst>
              <a:ext uri="{FF2B5EF4-FFF2-40B4-BE49-F238E27FC236}">
                <a16:creationId xmlns:a16="http://schemas.microsoft.com/office/drawing/2014/main" id="{3B7F020F-7308-7D8A-E432-4F8D07F8B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6" r="36524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E5DCB-D218-C915-6010-A1D1E7B73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Stay focused on people </a:t>
            </a:r>
            <a:endParaRPr lang="en-US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Enthusiasm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Continued awareness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Technical solutions (templates and reusable components)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Offering education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Relating accessibility to their work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Involving leadership in development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Ignoring the resisters</a:t>
            </a:r>
          </a:p>
        </p:txBody>
      </p:sp>
    </p:spTree>
    <p:extLst>
      <p:ext uri="{BB962C8B-B14F-4D97-AF65-F5344CB8AC3E}">
        <p14:creationId xmlns:p14="http://schemas.microsoft.com/office/powerpoint/2010/main" val="97707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7ADE-1E28-FBD3-F6E1-5E8E5EAF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Choose your audience. . . </a:t>
            </a:r>
          </a:p>
        </p:txBody>
      </p:sp>
      <p:pic>
        <p:nvPicPr>
          <p:cNvPr id="6146" name="Picture 2" descr="a crowd of people smiling and holding arms in the air, looking happy ">
            <a:extLst>
              <a:ext uri="{FF2B5EF4-FFF2-40B4-BE49-F238E27FC236}">
                <a16:creationId xmlns:a16="http://schemas.microsoft.com/office/drawing/2014/main" id="{0F7CCC16-8576-7281-0B83-6FD5CF3875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4" y="2048710"/>
            <a:ext cx="5048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 shot of the crowd of Pittsburgh Steelers fans looking angry and holding a sign that says &quot;Fire Matt Canada&quot;">
            <a:extLst>
              <a:ext uri="{FF2B5EF4-FFF2-40B4-BE49-F238E27FC236}">
                <a16:creationId xmlns:a16="http://schemas.microsoft.com/office/drawing/2014/main" id="{0BB14D7C-2E2E-0C5A-5C14-D7B9C82E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8710"/>
            <a:ext cx="5354955" cy="37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3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265B-ABD7-DAD8-C7E1-AEA0A6DA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reach this audience </a:t>
            </a:r>
          </a:p>
        </p:txBody>
      </p:sp>
      <p:pic>
        <p:nvPicPr>
          <p:cNvPr id="7172" name="Picture 4" descr="People sitting in a theater with lights up, talking to each other ">
            <a:extLst>
              <a:ext uri="{FF2B5EF4-FFF2-40B4-BE49-F238E27FC236}">
                <a16:creationId xmlns:a16="http://schemas.microsoft.com/office/drawing/2014/main" id="{48EF4DC0-13D6-CDB8-7F72-0091A83D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871170"/>
            <a:ext cx="6294438" cy="40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10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2C31-7666-443B-35D4-BF322E88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 in the Best </a:t>
            </a:r>
          </a:p>
        </p:txBody>
      </p:sp>
      <p:pic>
        <p:nvPicPr>
          <p:cNvPr id="8196" name="Picture 4" descr="Pie graph depicts time that a manager spends on employees. 50% with Stars; 25% with new staff; 10% with &quot;survivors&quot; and 15% with &quot;poor&quot; achievers">
            <a:extLst>
              <a:ext uri="{FF2B5EF4-FFF2-40B4-BE49-F238E27FC236}">
                <a16:creationId xmlns:a16="http://schemas.microsoft.com/office/drawing/2014/main" id="{80994AAC-235B-DAF9-8C1A-16295549B5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04" y="2180649"/>
            <a:ext cx="7048227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3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57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34362-3131-4523-860C-C091F03B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The University of Cincinnati </a:t>
            </a:r>
          </a:p>
        </p:txBody>
      </p:sp>
      <p:pic>
        <p:nvPicPr>
          <p:cNvPr id="1026" name="Picture 2" descr="Drone overhead shot of University of Cincinnati (decorative)">
            <a:extLst>
              <a:ext uri="{FF2B5EF4-FFF2-40B4-BE49-F238E27FC236}">
                <a16:creationId xmlns:a16="http://schemas.microsoft.com/office/drawing/2014/main" id="{E211B9FB-CADA-465F-9E3F-3F83EDD34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r="12173"/>
          <a:stretch/>
        </p:blipFill>
        <p:spPr bwMode="auto">
          <a:xfrm>
            <a:off x="946111" y="640081"/>
            <a:ext cx="6285577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9" name="Straight Connector 1058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41CD0-2F6A-435C-B426-76C1F1016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100"/>
              <a:t>Urban Research 1 university founded in 1819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100"/>
              <a:t>50,921 total students in fall of 2023; ~8,000 in online programs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100"/>
              <a:t>4,500 faculty and 4,900 staff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100"/>
              <a:t>Over 350 undergraduate programs and 340 graduate degree and certificate programs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100"/>
              <a:t>14 colleges including 3 professional schools (Medicine, Law and Pharmacy) and 2 regional colleges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100"/>
              <a:t>US News and World Report’s top tier ranking for national universities and Niche #45 among top public universities in the country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100"/>
              <a:t>Invented cooperative education and currently ranked #4 in the nation, and top public university, in cooperative education </a:t>
            </a:r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70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2C31-7666-443B-35D4-BF322E88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 in the Most Likely to Say Yes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6B073-EBAB-6D97-D67D-70FEEC25A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323" y="1890122"/>
            <a:ext cx="9396126" cy="402336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50% of your time and resources go to the “Stars”</a:t>
            </a:r>
          </a:p>
          <a:p>
            <a:pPr lvl="1"/>
            <a:r>
              <a:rPr lang="en-US"/>
              <a:t>On board and already doing the work</a:t>
            </a:r>
          </a:p>
          <a:p>
            <a:pPr lvl="1"/>
            <a:r>
              <a:rPr lang="en-US"/>
              <a:t>Bought in and wanting to learn more</a:t>
            </a:r>
          </a:p>
          <a:p>
            <a:pPr lvl="1"/>
            <a:r>
              <a:rPr lang="en-US"/>
              <a:t>Personal connections to the work</a:t>
            </a:r>
          </a:p>
          <a:p>
            <a:pPr lvl="1"/>
            <a:r>
              <a:rPr lang="en-US"/>
              <a:t>These are your ambassadors </a:t>
            </a:r>
          </a:p>
          <a:p>
            <a:r>
              <a:rPr lang="en-US"/>
              <a:t>25% of your time resources to new staff and faculty</a:t>
            </a:r>
          </a:p>
          <a:p>
            <a:pPr lvl="1"/>
            <a:r>
              <a:rPr lang="en-US"/>
              <a:t>On-boarding resources</a:t>
            </a:r>
          </a:p>
          <a:p>
            <a:pPr lvl="1"/>
            <a:r>
              <a:rPr lang="en-US"/>
              <a:t>Training for access</a:t>
            </a:r>
          </a:p>
          <a:p>
            <a:pPr lvl="1"/>
            <a:r>
              <a:rPr lang="en-US"/>
              <a:t>Introduction to philosophy, culture and tools</a:t>
            </a:r>
          </a:p>
          <a:p>
            <a:r>
              <a:rPr lang="en-US"/>
              <a:t>15% of your time to the “maybes”</a:t>
            </a:r>
          </a:p>
          <a:p>
            <a:pPr lvl="1"/>
            <a:r>
              <a:rPr lang="en-US"/>
              <a:t>Are not saying no but have questions and concerns</a:t>
            </a:r>
          </a:p>
          <a:p>
            <a:pPr lvl="1"/>
            <a:r>
              <a:rPr lang="en-US"/>
              <a:t>Connect with the Stars</a:t>
            </a:r>
          </a:p>
          <a:p>
            <a:r>
              <a:rPr lang="en-US"/>
              <a:t>10% resisters</a:t>
            </a:r>
          </a:p>
          <a:p>
            <a:pPr lvl="1"/>
            <a:r>
              <a:rPr lang="en-US"/>
              <a:t>Those out of compliance or making waves  </a:t>
            </a:r>
          </a:p>
        </p:txBody>
      </p:sp>
    </p:spTree>
    <p:extLst>
      <p:ext uri="{BB962C8B-B14F-4D97-AF65-F5344CB8AC3E}">
        <p14:creationId xmlns:p14="http://schemas.microsoft.com/office/powerpoint/2010/main" val="315423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3A06-3FEF-2A82-2250-C5996759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The Change is Happening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808D8-489D-C538-A757-AF0BF37B2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Where is Noelle to ask her accessibility question? 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 Getting quick side messages during meetings from other functional team members saying "psst! Is that even accessible???" </a:t>
            </a:r>
            <a:endParaRPr lang="en-US" dirty="0">
              <a:ea typeface="Calibri"/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Starting to see things become pro-active.  Instead of reaching out to test something, people come to us first.  </a:t>
            </a:r>
            <a:endParaRPr lang="en-US" dirty="0">
              <a:ea typeface="Calibri"/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Seeing accessibility incorporated into technical tool training </a:t>
            </a:r>
            <a:endParaRPr lang="en-US" dirty="0">
              <a:ea typeface="Calibri"/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The data! How long it is taking to QA sites, how many product reviews are coming in</a:t>
            </a:r>
            <a:endParaRPr lang="en-US" dirty="0">
              <a:ea typeface="Calibri"/>
              <a:cs typeface="Calibri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 Accessibility incorporated into central processes (Project gating, Procurement) </a:t>
            </a:r>
          </a:p>
        </p:txBody>
      </p:sp>
    </p:spTree>
    <p:extLst>
      <p:ext uri="{BB962C8B-B14F-4D97-AF65-F5344CB8AC3E}">
        <p14:creationId xmlns:p14="http://schemas.microsoft.com/office/powerpoint/2010/main" val="415769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96C8-3D41-4577-D226-C1918AB2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does a "Yes" approach look like?</a:t>
            </a:r>
          </a:p>
        </p:txBody>
      </p:sp>
      <p:graphicFrame>
        <p:nvGraphicFramePr>
          <p:cNvPr id="30" name="Content Placeholder 2" descr="A list containing ideas to take a &quot;yes&quot; approach with different groups of people ">
            <a:extLst>
              <a:ext uri="{FF2B5EF4-FFF2-40B4-BE49-F238E27FC236}">
                <a16:creationId xmlns:a16="http://schemas.microsoft.com/office/drawing/2014/main" id="{63B3DF00-B051-0C5E-BB3F-415F557AC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77349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842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7320-907A-A28B-61A6-F0DA7C20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 Closing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75EEC-5401-ABF2-B736-AF48C02E0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sz="4000" cap="all">
                <a:latin typeface="Calibri Light"/>
                <a:cs typeface="Calibri Light"/>
              </a:rPr>
              <a:t>Don't let perfect be the enemy of good</a:t>
            </a:r>
            <a:endParaRPr lang="en-US"/>
          </a:p>
          <a:p>
            <a:pPr algn="ctr"/>
            <a:r>
              <a:rPr lang="en-US" sz="4000" cap="all">
                <a:latin typeface="Calibri Light"/>
                <a:cs typeface="Calibri Light"/>
              </a:rPr>
              <a:t>IF YOU WANT TO GO FAST, GO ALONE. IF YOU WANT TO GO FAR, GO TOGETHER</a:t>
            </a:r>
          </a:p>
          <a:p>
            <a:pPr marL="0" indent="0">
              <a:buNone/>
            </a:pPr>
            <a:endParaRPr lang="en-US" cap="all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243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AF2C-4DC8-4705-B35E-965C28DA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Takeaways </a:t>
            </a:r>
          </a:p>
        </p:txBody>
      </p:sp>
      <p:graphicFrame>
        <p:nvGraphicFramePr>
          <p:cNvPr id="13" name="Content Placeholder 2" descr="A list of the key points for today's presentation ">
            <a:extLst>
              <a:ext uri="{FF2B5EF4-FFF2-40B4-BE49-F238E27FC236}">
                <a16:creationId xmlns:a16="http://schemas.microsoft.com/office/drawing/2014/main" id="{FFD14DDF-53FF-CE34-184A-0E340582DF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572877"/>
              </p:ext>
            </p:extLst>
          </p:nvPr>
        </p:nvGraphicFramePr>
        <p:xfrm>
          <a:off x="1097280" y="1845734"/>
          <a:ext cx="968177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934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71E8AC-223C-303B-0A79-71FC87C0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652" y="912500"/>
            <a:ext cx="6718039" cy="956697"/>
          </a:xfrm>
        </p:spPr>
        <p:txBody>
          <a:bodyPr>
            <a:normAutofit/>
          </a:bodyPr>
          <a:lstStyle/>
          <a:p>
            <a:r>
              <a:rPr lang="en-US" b="1" dirty="0"/>
              <a:t>Accessibility Network at UC </a:t>
            </a:r>
          </a:p>
        </p:txBody>
      </p:sp>
      <p:pic>
        <p:nvPicPr>
          <p:cNvPr id="9" name="Picture 8" descr="Group of people holding strings">
            <a:extLst>
              <a:ext uri="{FF2B5EF4-FFF2-40B4-BE49-F238E27FC236}">
                <a16:creationId xmlns:a16="http://schemas.microsoft.com/office/drawing/2014/main" id="{DFC686C5-ADD9-473C-10D2-74C117BAC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60" r="7909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8E02B8-6801-67FD-BB93-0036EF7AE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latin typeface="Helvetica"/>
                <a:cs typeface="Helvetica"/>
              </a:rPr>
              <a:t>The Accessibility Network increases the university’s capacity for electronic accessibility through education, resources, and direct support. </a:t>
            </a:r>
            <a:endParaRPr lang="en-US"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9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71E8AC-223C-303B-0A79-71FC87C0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Accessibility Network at UC</a:t>
            </a:r>
          </a:p>
        </p:txBody>
      </p:sp>
      <p:graphicFrame>
        <p:nvGraphicFramePr>
          <p:cNvPr id="8" name="Content Placeholder 5" descr="This is a visual org chart for the Executive VP for Academic Affairs and Provost, depicting the information included in the text on this slide ">
            <a:extLst>
              <a:ext uri="{FF2B5EF4-FFF2-40B4-BE49-F238E27FC236}">
                <a16:creationId xmlns:a16="http://schemas.microsoft.com/office/drawing/2014/main" id="{0F533441-6F08-726D-8C0A-23ED8F18B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328790"/>
              </p:ext>
            </p:extLst>
          </p:nvPr>
        </p:nvGraphicFramePr>
        <p:xfrm>
          <a:off x="577049" y="1846263"/>
          <a:ext cx="10901778" cy="430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280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2273-50FE-49DC-B2FD-C997172B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Network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17BF-FEAE-4077-9688-F0ADC09C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44750"/>
            <a:ext cx="10058400" cy="40233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255" indent="0">
              <a:lnSpc>
                <a:spcPct val="110000"/>
              </a:lnSpc>
              <a:buNone/>
            </a:pPr>
            <a:r>
              <a:rPr lang="en-US" sz="2000" b="1">
                <a:solidFill>
                  <a:schemeClr val="tx1"/>
                </a:solidFill>
                <a:latin typeface="Helvetica"/>
                <a:cs typeface="Helvetica"/>
              </a:rPr>
              <a:t>Steering Committee: </a:t>
            </a:r>
            <a:r>
              <a:rPr lang="en-US" sz="2000">
                <a:latin typeface="Helvetica"/>
                <a:cs typeface="Helvetica"/>
              </a:rPr>
              <a:t>DTS; Student Affairs; Undergraduate Academic Affairs; Human Resources; Central Purchasing; Digital Marketing and Communications; Student Affairs; Provost Finance; Faculty</a:t>
            </a:r>
          </a:p>
          <a:p>
            <a:pPr marL="8255" indent="0">
              <a:lnSpc>
                <a:spcPct val="110000"/>
              </a:lnSpc>
              <a:buNone/>
            </a:pPr>
            <a:r>
              <a:rPr lang="en-US" sz="2000" b="1">
                <a:solidFill>
                  <a:schemeClr val="tx1"/>
                </a:solidFill>
                <a:latin typeface="Helvetica"/>
                <a:cs typeface="Helvetica"/>
              </a:rPr>
              <a:t>Executive Sponsors: </a:t>
            </a:r>
            <a:r>
              <a:rPr lang="en-US" sz="2000">
                <a:latin typeface="Helvetica"/>
                <a:cs typeface="Helvetica"/>
              </a:rPr>
              <a:t>Exec Vice President for Academic Affairs and Provost; Sr. Vice President for Administration and Finance and CFO; VP for Equity, Inclusion and Community Impact and Chief Diversity Officer</a:t>
            </a:r>
          </a:p>
          <a:p>
            <a:pPr marL="8255" indent="0">
              <a:lnSpc>
                <a:spcPct val="110000"/>
              </a:lnSpc>
              <a:buNone/>
            </a:pPr>
            <a:r>
              <a:rPr lang="en-US" sz="2000" b="1">
                <a:solidFill>
                  <a:schemeClr val="tx1"/>
                </a:solidFill>
                <a:latin typeface="Helvetica"/>
                <a:cs typeface="Helvetica"/>
              </a:rPr>
              <a:t>Accessibility Liaisons: </a:t>
            </a:r>
            <a:r>
              <a:rPr lang="en-US" sz="2000">
                <a:latin typeface="Helvetica"/>
                <a:cs typeface="Helvetica"/>
              </a:rPr>
              <a:t>Representatives from each college as well as UC Libraries, UC Online, and the Graduate School </a:t>
            </a:r>
            <a:endParaRPr lang="en-US" sz="2000"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2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71E8AC-223C-303B-0A79-71FC87C0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Network Phases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D8E2E-B090-461F-B0DF-3FBDCC7CB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548" y="1949429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US" sz="2600" b="1"/>
              <a:t>Phase 1: Compliance</a:t>
            </a:r>
          </a:p>
          <a:p>
            <a:pPr algn="ctr"/>
            <a:r>
              <a:rPr lang="en-US" sz="2400"/>
              <a:t> Office for Civil Rights response</a:t>
            </a:r>
          </a:p>
          <a:p>
            <a:pPr algn="ctr"/>
            <a:r>
              <a:rPr lang="en-US" sz="2600" b="1"/>
              <a:t>Phase 2: Commitment </a:t>
            </a:r>
          </a:p>
          <a:p>
            <a:pPr algn="ctr"/>
            <a:r>
              <a:rPr lang="en-US" sz="2400"/>
              <a:t>Sustainable models for accessibility and incorporation of best practices</a:t>
            </a:r>
          </a:p>
          <a:p>
            <a:pPr algn="ctr"/>
            <a:r>
              <a:rPr lang="en-US" sz="2600" b="1"/>
              <a:t>Phase 3: Culture</a:t>
            </a:r>
          </a:p>
          <a:p>
            <a:pPr algn="ctr"/>
            <a:r>
              <a:rPr lang="en-US" sz="2400"/>
              <a:t>Personal and departmental ownership of accessibility </a:t>
            </a:r>
          </a:p>
        </p:txBody>
      </p:sp>
    </p:spTree>
    <p:extLst>
      <p:ext uri="{BB962C8B-B14F-4D97-AF65-F5344CB8AC3E}">
        <p14:creationId xmlns:p14="http://schemas.microsoft.com/office/powerpoint/2010/main" val="175506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A657-0CE6-4480-B9CD-4F33EE9A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89" y="759493"/>
            <a:ext cx="7441397" cy="1035518"/>
          </a:xfrm>
        </p:spPr>
        <p:txBody>
          <a:bodyPr>
            <a:noAutofit/>
          </a:bodyPr>
          <a:lstStyle/>
          <a:p>
            <a:r>
              <a:rPr lang="en-US" dirty="0">
                <a:cs typeface="Helvetica"/>
              </a:rPr>
              <a:t>Standards of Accessibility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68B22-C5AC-4342-912B-DBAF94445A56}"/>
              </a:ext>
            </a:extLst>
          </p:cNvPr>
          <p:cNvSpPr txBox="1"/>
          <p:nvPr/>
        </p:nvSpPr>
        <p:spPr>
          <a:xfrm>
            <a:off x="881127" y="1957902"/>
            <a:ext cx="103058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Web Accessibility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800" dirty="0">
                <a:solidFill>
                  <a:schemeClr val="tx1"/>
                </a:solidFill>
              </a:rPr>
              <a:t>All content on public facing websites must be independently accessible </a:t>
            </a:r>
          </a:p>
          <a:p>
            <a:pPr algn="ctr">
              <a:buClr>
                <a:schemeClr val="dk1"/>
              </a:buClr>
              <a:buSzPct val="25000"/>
            </a:pP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Third Party Accessibility 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tx1"/>
                </a:solidFill>
              </a:rPr>
              <a:t>All software procured must provide full, equal and independent access. If this is not possible due to academic constraints, there must be a plan in place to create accessibility through an accommodation process.  </a:t>
            </a:r>
          </a:p>
          <a:p>
            <a:pPr algn="ctr">
              <a:buClr>
                <a:schemeClr val="dk1"/>
              </a:buClr>
              <a:buSzPct val="25000"/>
            </a:pP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Academic Accessibility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tx1"/>
                </a:solidFill>
              </a:rPr>
              <a:t>All online instructional materials must be accessible and allow students to engage in the same interactions with their classmates and instructional materials, at the same time  </a:t>
            </a:r>
          </a:p>
          <a:p>
            <a:pPr algn="ctr">
              <a:buClr>
                <a:schemeClr val="dk1"/>
              </a:buClr>
              <a:buSzPct val="25000"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buClr>
                <a:schemeClr val="dk1"/>
              </a:buClr>
              <a:buSzPct val="25000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8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4" name="Rectangle 2083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E72F8-CBBF-4017-DA12-86A4AAEF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Creating Partnerships </a:t>
            </a:r>
          </a:p>
        </p:txBody>
      </p:sp>
      <p:pic>
        <p:nvPicPr>
          <p:cNvPr id="2050" name="Picture 2" descr="Cover of Simon Sinek book Start with Why and the &quot;golden circle&quot;, three centric circles that have Why in the middle; how on the next circle; what on the last">
            <a:extLst>
              <a:ext uri="{FF2B5EF4-FFF2-40B4-BE49-F238E27FC236}">
                <a16:creationId xmlns:a16="http://schemas.microsoft.com/office/drawing/2014/main" id="{86167FBA-8DF3-4606-AE8B-EAAD9492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795459"/>
            <a:ext cx="6909801" cy="50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6" name="Straight Connector 2085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395F3308-012B-992A-535C-D38E0F9A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/>
              <a:t>- Why: Cast a vision</a:t>
            </a:r>
          </a:p>
          <a:p>
            <a:r>
              <a:rPr lang="en-US"/>
              <a:t>- How: Determine a model </a:t>
            </a:r>
            <a:endParaRPr lang="en-US">
              <a:cs typeface="Calibri"/>
            </a:endParaRPr>
          </a:p>
          <a:p>
            <a:r>
              <a:rPr lang="en-US"/>
              <a:t>- What: Define the Work</a:t>
            </a:r>
            <a:endParaRPr lang="en-US">
              <a:cs typeface="Calibri"/>
            </a:endParaRPr>
          </a:p>
          <a:p>
            <a:r>
              <a:rPr lang="en-US"/>
              <a:t>- Who: Invite others to do the work 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90" name="Rectangle 2089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33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FE0226"/>
      </a:accent1>
      <a:accent2>
        <a:srgbClr val="E00122"/>
      </a:accent2>
      <a:accent3>
        <a:srgbClr val="A10118"/>
      </a:accent3>
      <a:accent4>
        <a:srgbClr val="A2A2A2"/>
      </a:accent4>
      <a:accent5>
        <a:srgbClr val="8B8B8B"/>
      </a:accent5>
      <a:accent6>
        <a:srgbClr val="363636"/>
      </a:accent6>
      <a:hlink>
        <a:srgbClr val="FE0226"/>
      </a:hlink>
      <a:folHlink>
        <a:srgbClr val="A10118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3b1aaa-000a-44c1-a418-0dcdf034263d">
      <UserInfo>
        <DisplayName>Gerchikov, Gershon (gerchign)</DisplayName>
        <AccountId>58</AccountId>
        <AccountType/>
      </UserInfo>
      <UserInfo>
        <DisplayName>Bareswilt, Noelle (colemaj6)</DisplayName>
        <AccountId>29</AccountId>
        <AccountType/>
      </UserInfo>
      <UserInfo>
        <DisplayName>Lane, Katie (botsiske)</DisplayName>
        <AccountId>24</AccountId>
        <AccountType/>
      </UserInfo>
      <UserInfo>
        <DisplayName>Fields, Jermaine (fieldsj4)</DisplayName>
        <AccountId>27</AccountId>
        <AccountType/>
      </UserInfo>
      <UserInfo>
        <DisplayName>Guess, Jessica (richteja)</DisplayName>
        <AccountId>22</AccountId>
        <AccountType/>
      </UserInfo>
      <UserInfo>
        <DisplayName>Wuebker, Megan (wuebkemp)</DisplayName>
        <AccountId>31</AccountId>
        <AccountType/>
      </UserInfo>
      <UserInfo>
        <DisplayName>Riggs, Diana (riggsda)</DisplayName>
        <AccountId>125</AccountId>
        <AccountType/>
      </UserInfo>
      <UserInfo>
        <DisplayName>Pettyjohn, Heidi (pettyjhc)</DisplayName>
        <AccountId>17</AccountId>
        <AccountType/>
      </UserInfo>
    </SharedWithUsers>
    <_dlc_DocId xmlns="9f7fc48d-d98e-402d-9aea-f14995c039da" xsi:nil="true"/>
    <_dlc_DocIdUrl xmlns="9f7fc48d-d98e-402d-9aea-f14995c039da">
      <Url xsi:nil="true"/>
      <Description xsi:nil="true"/>
    </_dlc_DocIdUrl>
    <TaxCatchAll xmlns="8be56858-bf0c-43d6-954d-be7222281d29" xsi:nil="true"/>
    <_dlc_DocIdPersistId xmlns="9f7fc48d-d98e-402d-9aea-f14995c039da" xsi:nil="true"/>
    <TaxKeywordTaxHTField xmlns="233b1aaa-000a-44c1-a418-0dcdf034263d" xsi:nil="true"/>
    <lcf76f155ced4ddcb4097134ff3c332f xmlns="9f7fc48d-d98e-402d-9aea-f14995c039da">
      <Terms xmlns="http://schemas.microsoft.com/office/infopath/2007/PartnerControls"/>
    </lcf76f155ced4ddcb4097134ff3c332f>
    <DateandTime xmlns="9f7fc48d-d98e-402d-9aea-f14995c039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4528BDCE40A4DBC37B097278BD17C" ma:contentTypeVersion="23" ma:contentTypeDescription="Create a new document." ma:contentTypeScope="" ma:versionID="cf0e32e00d20ce45ec58cbc01763e740">
  <xsd:schema xmlns:xsd="http://www.w3.org/2001/XMLSchema" xmlns:xs="http://www.w3.org/2001/XMLSchema" xmlns:p="http://schemas.microsoft.com/office/2006/metadata/properties" xmlns:ns2="9f7fc48d-d98e-402d-9aea-f14995c039da" xmlns:ns3="233b1aaa-000a-44c1-a418-0dcdf034263d" xmlns:ns4="8be56858-bf0c-43d6-954d-be7222281d29" targetNamespace="http://schemas.microsoft.com/office/2006/metadata/properties" ma:root="true" ma:fieldsID="5326625f7e14b938a9a469276ac4a38d" ns2:_="" ns3:_="" ns4:_="">
    <xsd:import namespace="9f7fc48d-d98e-402d-9aea-f14995c039da"/>
    <xsd:import namespace="233b1aaa-000a-44c1-a418-0dcdf034263d"/>
    <xsd:import namespace="8be56858-bf0c-43d6-954d-be7222281d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KeywordTaxHTField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4:TaxCatchAll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DateandTim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fc48d-d98e-402d-9aea-f14995c039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9" nillable="true" ma:displayName="Document ID" ma:description="Permanent link to this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ce7ed257-b896-4b55-84f7-2c4d79b9c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andTime" ma:index="28" nillable="true" ma:displayName="Date and Time" ma:format="DateOnly" ma:internalName="DateandTim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b1aaa-000a-44c1-a418-0dcdf034263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displayName="TaxKeywordTaxHTField" ma:hidden="true" ma:internalName="TaxKeywordTaxHTField">
      <xsd:simpleType>
        <xsd:restriction base="dms:Not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56858-bf0c-43d6-954d-be7222281d2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63138f8-5543-448c-9be8-13b8c5ec2290}" ma:internalName="TaxCatchAll" ma:showField="CatchAllData" ma:web="233b1aaa-000a-44c1-a418-0dcdf03426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1278A5-6C69-4BFC-A9E7-F3797F3889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40BA0-FF4C-4D48-BDF7-D6D55A606F64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33b1aaa-000a-44c1-a418-0dcdf034263d"/>
    <ds:schemaRef ds:uri="8be56858-bf0c-43d6-954d-be7222281d29"/>
    <ds:schemaRef ds:uri="9f7fc48d-d98e-402d-9aea-f14995c039d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6BF61A5-1C7D-4932-A01B-6C01DDA0B368}">
  <ds:schemaRefs>
    <ds:schemaRef ds:uri="233b1aaa-000a-44c1-a418-0dcdf034263d"/>
    <ds:schemaRef ds:uri="8be56858-bf0c-43d6-954d-be7222281d29"/>
    <ds:schemaRef ds:uri="9f7fc48d-d98e-402d-9aea-f14995c039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1171</Words>
  <Application>Microsoft Office PowerPoint</Application>
  <PresentationFormat>Widescreen</PresentationFormat>
  <Paragraphs>171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Custom Design</vt:lpstr>
      <vt:lpstr>Retrospect</vt:lpstr>
      <vt:lpstr>1_Retrospect</vt:lpstr>
      <vt:lpstr>Creating a Sustainable Decentralized Model for Accessibility </vt:lpstr>
      <vt:lpstr>The University of Cincinnati </vt:lpstr>
      <vt:lpstr>Today’s Takeaways </vt:lpstr>
      <vt:lpstr>Accessibility Network at UC </vt:lpstr>
      <vt:lpstr>The Accessibility Network at UC</vt:lpstr>
      <vt:lpstr>Accessibility Network Committees</vt:lpstr>
      <vt:lpstr>Accessibility Network Phases </vt:lpstr>
      <vt:lpstr>Standards of Accessibility </vt:lpstr>
      <vt:lpstr>Creating Partnerships </vt:lpstr>
      <vt:lpstr>People, Process, and Tools: Questions </vt:lpstr>
      <vt:lpstr>People, Processes, and Tools</vt:lpstr>
      <vt:lpstr>Process: Accessibility as agile process </vt:lpstr>
      <vt:lpstr>What is the “the work” of accessibility? </vt:lpstr>
      <vt:lpstr>“The Work” at University of Cincinnati </vt:lpstr>
      <vt:lpstr>Resistance </vt:lpstr>
      <vt:lpstr>Strategies for Resistance </vt:lpstr>
      <vt:lpstr>Choose your audience. . . </vt:lpstr>
      <vt:lpstr>To reach this audience </vt:lpstr>
      <vt:lpstr>Invest in the Best </vt:lpstr>
      <vt:lpstr>Invest in the Most Likely to Say Yes</vt:lpstr>
      <vt:lpstr>The Change is Happening</vt:lpstr>
      <vt:lpstr>What does a "Yes" approach look like?</vt:lpstr>
      <vt:lpstr>In Closing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Melanie Thornton</dc:creator>
  <cp:keywords/>
  <dc:description/>
  <cp:lastModifiedBy>Bareswilt, Noelle (colemaj6)</cp:lastModifiedBy>
  <cp:revision>1</cp:revision>
  <dcterms:created xsi:type="dcterms:W3CDTF">2020-02-11T03:41:00Z</dcterms:created>
  <dcterms:modified xsi:type="dcterms:W3CDTF">2023-10-29T14:28:29Z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0x01010055A4528BDCE40A4DBC37B097278BD17C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