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 id="2147483707" r:id="rId2"/>
    <p:sldMasterId id="2147483709" r:id="rId3"/>
    <p:sldMasterId id="2147483710" r:id="rId4"/>
  </p:sldMasterIdLst>
  <p:notesMasterIdLst>
    <p:notesMasterId r:id="rId4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5143500" type="screen16x9"/>
  <p:notesSz cx="6858000" cy="9144000"/>
  <p:embeddedFontLst>
    <p:embeddedFont>
      <p:font typeface="Inter" panose="020B0604020202020204" charset="0"/>
      <p:regular r:id="rId47"/>
      <p:bold r:id="rId48"/>
    </p:embeddedFont>
    <p:embeddedFont>
      <p:font typeface="Lexend Deca" panose="020B0604020202020204" charset="0"/>
      <p:regular r:id="rId49"/>
      <p:bold r:id="rId50"/>
    </p:embeddedFont>
    <p:embeddedFont>
      <p:font typeface="Open Sans" panose="020B0606030504020204" pitchFamily="34" charset="0"/>
      <p:regular r:id="rId51"/>
      <p:bold r:id="rId52"/>
      <p:italic r:id="rId53"/>
      <p:boldItalic r:id="rId54"/>
    </p:embeddedFont>
    <p:embeddedFont>
      <p:font typeface="Plus Jakarta Sans" panose="020B0604020202020204" charset="0"/>
      <p:regular r:id="rId55"/>
      <p:bold r:id="rId56"/>
      <p:italic r:id="rId57"/>
      <p:boldItalic r:id="rId58"/>
    </p:embeddedFont>
    <p:embeddedFont>
      <p:font typeface="Plus Jakarta Sans ExtraBold" panose="020B0604020202020204" charset="0"/>
      <p:bold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32" y="3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cce705bf18_9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cce705bf18_9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859c11c032_0_1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859c11c032_0_1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859c11c032_0_1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859c11c032_0_1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859c11c032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859c11c032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859c11c032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2859c11c03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491755e7d1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2491755e7d1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491755e7d1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2491755e7d1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491755e7d1_1_2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491755e7d1_1_2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859c11c032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859c11c032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5011e141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5011e141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Inter"/>
              <a:buAutoNum type="arabicPeriod"/>
            </a:pPr>
            <a:endParaRPr>
              <a:sym typeface="Inte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859c11c032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2859c11c032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FD3269"/>
              </a:buClr>
              <a:buSzPts val="1100"/>
              <a:buFont typeface="Inter"/>
              <a:buChar cha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ccf022110b_98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ccf022110b_98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491755e7d1_1_2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2491755e7d1_1_2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FD3269"/>
              </a:buClr>
              <a:buSzPts val="1100"/>
              <a:buFont typeface="Inter"/>
              <a:buChar cha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859c11c032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859c11c032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E12362"/>
              </a:buClr>
              <a:buSzPts val="1100"/>
              <a:buFont typeface="Inter"/>
              <a:buChar cha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2491755e7d1_1_2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2491755e7d1_1_2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E12362"/>
              </a:buClr>
              <a:buSzPts val="1100"/>
              <a:buFont typeface="Inter"/>
              <a:buChar cha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859c11c032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2859c11c032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2491755e7d1_1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2491755e7d1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2491755e7d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2491755e7d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491755e7d1_1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2491755e7d1_1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859c11c032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2859c11c032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491755e7d1_1_2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2491755e7d1_1_2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859c11c032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859c11c032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6dc51949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6dc51949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859c11c032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859c11c032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859c11c032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859c11c032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491755e7d1_1_1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2491755e7d1_1_1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491755e7d1_1_1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2491755e7d1_1_1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ym typeface="Inte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859c11c032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2859c11c032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491755e7d1_1_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2491755e7d1_1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2491755e7d1_1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2491755e7d1_1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2491755e7d1_1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2491755e7d1_1_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2491755e7d1_1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2491755e7d1_1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491755e7d1_1_1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2491755e7d1_1_1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859c11c03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859c11c03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859c11c032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2859c11c03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859c11c032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2859c11c032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859c11c032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859c11c032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859c11c032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2859c11c032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859c11c032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859c11c03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859c11c032_0_1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859c11c032_0_1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2859c11c032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2859c11c032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Plus Jakarta Sans"/>
              <a:buNone/>
              <a:defRPr sz="60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12" name="Google Shape;12;p2"/>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697722" y="4285096"/>
            <a:ext cx="1678962" cy="349815"/>
            <a:chOff x="238125" y="2101750"/>
            <a:chExt cx="7129350" cy="1486675"/>
          </a:xfrm>
        </p:grpSpPr>
        <p:grpSp>
          <p:nvGrpSpPr>
            <p:cNvPr id="14" name="Google Shape;14;p2"/>
            <p:cNvGrpSpPr/>
            <p:nvPr/>
          </p:nvGrpSpPr>
          <p:grpSpPr>
            <a:xfrm>
              <a:off x="238125" y="2237750"/>
              <a:ext cx="1352275" cy="1350675"/>
              <a:chOff x="238125" y="2237750"/>
              <a:chExt cx="1352275" cy="1350675"/>
            </a:xfrm>
          </p:grpSpPr>
          <p:sp>
            <p:nvSpPr>
              <p:cNvPr id="15" name="Google Shape;15;p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title="Texthelp logo"/>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1834425" y="2101750"/>
              <a:ext cx="5533050" cy="1446675"/>
              <a:chOff x="1834425" y="2101750"/>
              <a:chExt cx="5533050" cy="1446675"/>
            </a:xfrm>
          </p:grpSpPr>
          <p:sp>
            <p:nvSpPr>
              <p:cNvPr id="18" name="Google Shape;18;p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6"/>
        <p:cNvGrpSpPr/>
        <p:nvPr/>
      </p:nvGrpSpPr>
      <p:grpSpPr>
        <a:xfrm>
          <a:off x="0" y="0"/>
          <a:ext cx="0" cy="0"/>
          <a:chOff x="0" y="0"/>
          <a:chExt cx="0" cy="0"/>
        </a:xfrm>
      </p:grpSpPr>
      <p:sp>
        <p:nvSpPr>
          <p:cNvPr id="157" name="Google Shape;157;p12"/>
          <p:cNvSpPr/>
          <p:nvPr/>
        </p:nvSpPr>
        <p:spPr>
          <a:xfrm>
            <a:off x="0" y="0"/>
            <a:ext cx="9144000" cy="3578100"/>
          </a:xfrm>
          <a:prstGeom prst="rect">
            <a:avLst/>
          </a:prstGeom>
          <a:gradFill>
            <a:gsLst>
              <a:gs pos="0">
                <a:srgbClr val="9F5DFF"/>
              </a:gs>
              <a:gs pos="100000">
                <a:srgbClr val="662DB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2"/>
          <p:cNvSpPr txBox="1">
            <a:spLocks noGrp="1"/>
          </p:cNvSpPr>
          <p:nvPr>
            <p:ph type="ctrTitle"/>
          </p:nvPr>
        </p:nvSpPr>
        <p:spPr>
          <a:xfrm>
            <a:off x="697725" y="613700"/>
            <a:ext cx="7800600" cy="1483500"/>
          </a:xfrm>
          <a:prstGeom prst="rect">
            <a:avLst/>
          </a:prstGeom>
        </p:spPr>
        <p:txBody>
          <a:bodyPr spcFirstLastPara="1" wrap="square" lIns="0" tIns="0" rIns="0" bIns="0" anchor="t" anchorCtr="0">
            <a:normAutofit/>
          </a:bodyPr>
          <a:lstStyle>
            <a:lvl1pPr lvl="0" rtl="0">
              <a:lnSpc>
                <a:spcPct val="90000"/>
              </a:lnSpc>
              <a:spcBef>
                <a:spcPts val="0"/>
              </a:spcBef>
              <a:spcAft>
                <a:spcPts val="0"/>
              </a:spcAft>
              <a:buClr>
                <a:srgbClr val="FFFFFF"/>
              </a:buClr>
              <a:buSzPts val="4800"/>
              <a:buFont typeface="Plus Jakarta Sans ExtraBold"/>
              <a:buNone/>
              <a:defRPr sz="4800" b="0">
                <a:solidFill>
                  <a:srgbClr val="FFFFFF"/>
                </a:solidFill>
                <a:latin typeface="Plus Jakarta Sans ExtraBold"/>
                <a:ea typeface="Plus Jakarta Sans ExtraBold"/>
                <a:cs typeface="Plus Jakarta Sans ExtraBold"/>
                <a:sym typeface="Plus Jakarta Sans ExtraBold"/>
              </a:defRPr>
            </a:lvl1pPr>
            <a:lvl2pPr lvl="1" rtl="0">
              <a:spcBef>
                <a:spcPts val="0"/>
              </a:spcBef>
              <a:spcAft>
                <a:spcPts val="0"/>
              </a:spcAft>
              <a:buClr>
                <a:srgbClr val="444F66"/>
              </a:buClr>
              <a:buSzPts val="6000"/>
              <a:buNone/>
              <a:defRPr sz="6000">
                <a:solidFill>
                  <a:srgbClr val="444F66"/>
                </a:solidFill>
              </a:defRPr>
            </a:lvl2pPr>
            <a:lvl3pPr lvl="2" rtl="0">
              <a:spcBef>
                <a:spcPts val="0"/>
              </a:spcBef>
              <a:spcAft>
                <a:spcPts val="0"/>
              </a:spcAft>
              <a:buClr>
                <a:srgbClr val="444F66"/>
              </a:buClr>
              <a:buSzPts val="6000"/>
              <a:buNone/>
              <a:defRPr sz="6000">
                <a:solidFill>
                  <a:srgbClr val="444F66"/>
                </a:solidFill>
              </a:defRPr>
            </a:lvl3pPr>
            <a:lvl4pPr lvl="3" rtl="0">
              <a:spcBef>
                <a:spcPts val="0"/>
              </a:spcBef>
              <a:spcAft>
                <a:spcPts val="0"/>
              </a:spcAft>
              <a:buClr>
                <a:srgbClr val="444F66"/>
              </a:buClr>
              <a:buSzPts val="6000"/>
              <a:buNone/>
              <a:defRPr sz="6000">
                <a:solidFill>
                  <a:srgbClr val="444F66"/>
                </a:solidFill>
              </a:defRPr>
            </a:lvl4pPr>
            <a:lvl5pPr lvl="4" rtl="0">
              <a:spcBef>
                <a:spcPts val="0"/>
              </a:spcBef>
              <a:spcAft>
                <a:spcPts val="0"/>
              </a:spcAft>
              <a:buClr>
                <a:srgbClr val="444F66"/>
              </a:buClr>
              <a:buSzPts val="6000"/>
              <a:buNone/>
              <a:defRPr sz="6000">
                <a:solidFill>
                  <a:srgbClr val="444F66"/>
                </a:solidFill>
              </a:defRPr>
            </a:lvl5pPr>
            <a:lvl6pPr lvl="5" rtl="0">
              <a:spcBef>
                <a:spcPts val="0"/>
              </a:spcBef>
              <a:spcAft>
                <a:spcPts val="0"/>
              </a:spcAft>
              <a:buClr>
                <a:srgbClr val="444F66"/>
              </a:buClr>
              <a:buSzPts val="6000"/>
              <a:buNone/>
              <a:defRPr sz="6000">
                <a:solidFill>
                  <a:srgbClr val="444F66"/>
                </a:solidFill>
              </a:defRPr>
            </a:lvl6pPr>
            <a:lvl7pPr lvl="6" rtl="0">
              <a:spcBef>
                <a:spcPts val="0"/>
              </a:spcBef>
              <a:spcAft>
                <a:spcPts val="0"/>
              </a:spcAft>
              <a:buClr>
                <a:srgbClr val="444F66"/>
              </a:buClr>
              <a:buSzPts val="6000"/>
              <a:buNone/>
              <a:defRPr sz="6000">
                <a:solidFill>
                  <a:srgbClr val="444F66"/>
                </a:solidFill>
              </a:defRPr>
            </a:lvl7pPr>
            <a:lvl8pPr lvl="7" rtl="0">
              <a:spcBef>
                <a:spcPts val="0"/>
              </a:spcBef>
              <a:spcAft>
                <a:spcPts val="0"/>
              </a:spcAft>
              <a:buClr>
                <a:srgbClr val="444F66"/>
              </a:buClr>
              <a:buSzPts val="6000"/>
              <a:buNone/>
              <a:defRPr sz="6000">
                <a:solidFill>
                  <a:srgbClr val="444F66"/>
                </a:solidFill>
              </a:defRPr>
            </a:lvl8pPr>
            <a:lvl9pPr lvl="8" rtl="0">
              <a:spcBef>
                <a:spcPts val="0"/>
              </a:spcBef>
              <a:spcAft>
                <a:spcPts val="0"/>
              </a:spcAft>
              <a:buClr>
                <a:srgbClr val="444F66"/>
              </a:buClr>
              <a:buSzPts val="6000"/>
              <a:buNone/>
              <a:defRPr sz="6000">
                <a:solidFill>
                  <a:srgbClr val="444F66"/>
                </a:solidFill>
              </a:defRPr>
            </a:lvl9pPr>
          </a:lstStyle>
          <a:p>
            <a:endParaRPr/>
          </a:p>
        </p:txBody>
      </p:sp>
      <p:sp>
        <p:nvSpPr>
          <p:cNvPr id="159" name="Google Shape;159;p12"/>
          <p:cNvSpPr txBox="1">
            <a:spLocks noGrp="1"/>
          </p:cNvSpPr>
          <p:nvPr>
            <p:ph type="subTitle" idx="1"/>
          </p:nvPr>
        </p:nvSpPr>
        <p:spPr>
          <a:xfrm>
            <a:off x="671700" y="2333350"/>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FFFFFF"/>
              </a:buClr>
              <a:buSzPts val="1800"/>
              <a:buNone/>
              <a:defRPr>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60" name="Google Shape;160;p12"/>
          <p:cNvPicPr preferRelativeResize="0"/>
          <p:nvPr/>
        </p:nvPicPr>
        <p:blipFill>
          <a:blip r:embed="rId2">
            <a:alphaModFix/>
          </a:blip>
          <a:stretch>
            <a:fillRect/>
          </a:stretch>
        </p:blipFill>
        <p:spPr>
          <a:xfrm>
            <a:off x="4722050" y="2517048"/>
            <a:ext cx="4260826" cy="1331525"/>
          </a:xfrm>
          <a:prstGeom prst="rect">
            <a:avLst/>
          </a:prstGeom>
          <a:noFill/>
          <a:ln>
            <a:noFill/>
          </a:ln>
        </p:spPr>
      </p:pic>
      <p:pic>
        <p:nvPicPr>
          <p:cNvPr id="161" name="Google Shape;161;p12" title="Read&amp;Write logo"/>
          <p:cNvPicPr preferRelativeResize="0"/>
          <p:nvPr/>
        </p:nvPicPr>
        <p:blipFill>
          <a:blip r:embed="rId3">
            <a:alphaModFix/>
          </a:blip>
          <a:stretch>
            <a:fillRect/>
          </a:stretch>
        </p:blipFill>
        <p:spPr>
          <a:xfrm>
            <a:off x="671700" y="4023720"/>
            <a:ext cx="3374270" cy="612000"/>
          </a:xfrm>
          <a:prstGeom prst="rect">
            <a:avLst/>
          </a:prstGeom>
          <a:noFill/>
          <a:ln>
            <a:noFill/>
          </a:ln>
        </p:spPr>
      </p:pic>
      <p:grpSp>
        <p:nvGrpSpPr>
          <p:cNvPr id="162" name="Google Shape;162;p12"/>
          <p:cNvGrpSpPr/>
          <p:nvPr/>
        </p:nvGrpSpPr>
        <p:grpSpPr>
          <a:xfrm>
            <a:off x="6970514" y="4170503"/>
            <a:ext cx="1527820" cy="318446"/>
            <a:chOff x="238125" y="2101750"/>
            <a:chExt cx="7129350" cy="1486675"/>
          </a:xfrm>
        </p:grpSpPr>
        <p:grpSp>
          <p:nvGrpSpPr>
            <p:cNvPr id="163" name="Google Shape;163;p12"/>
            <p:cNvGrpSpPr/>
            <p:nvPr/>
          </p:nvGrpSpPr>
          <p:grpSpPr>
            <a:xfrm>
              <a:off x="238125" y="2237750"/>
              <a:ext cx="1352275" cy="1350675"/>
              <a:chOff x="238125" y="2237750"/>
              <a:chExt cx="1352275" cy="1350675"/>
            </a:xfrm>
          </p:grpSpPr>
          <p:sp>
            <p:nvSpPr>
              <p:cNvPr id="164" name="Google Shape;164;p1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2"/>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2"/>
            <p:cNvGrpSpPr/>
            <p:nvPr/>
          </p:nvGrpSpPr>
          <p:grpSpPr>
            <a:xfrm>
              <a:off x="1834425" y="2101750"/>
              <a:ext cx="5533050" cy="1446675"/>
              <a:chOff x="1834425" y="2101750"/>
              <a:chExt cx="5533050" cy="1446675"/>
            </a:xfrm>
          </p:grpSpPr>
          <p:sp>
            <p:nvSpPr>
              <p:cNvPr id="167" name="Google Shape;167;p1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chemeClr val="lt1"/>
        </a:solidFill>
        <a:effectLst/>
      </p:bgPr>
    </p:bg>
    <p:spTree>
      <p:nvGrpSpPr>
        <p:cNvPr id="1" name="Shape 176"/>
        <p:cNvGrpSpPr/>
        <p:nvPr/>
      </p:nvGrpSpPr>
      <p:grpSpPr>
        <a:xfrm>
          <a:off x="0" y="0"/>
          <a:ext cx="0" cy="0"/>
          <a:chOff x="0" y="0"/>
          <a:chExt cx="0" cy="0"/>
        </a:xfrm>
      </p:grpSpPr>
      <p:sp>
        <p:nvSpPr>
          <p:cNvPr id="177" name="Google Shape;177;p13"/>
          <p:cNvSpPr/>
          <p:nvPr/>
        </p:nvSpPr>
        <p:spPr>
          <a:xfrm>
            <a:off x="0" y="0"/>
            <a:ext cx="9144000" cy="3578100"/>
          </a:xfrm>
          <a:prstGeom prst="rect">
            <a:avLst/>
          </a:prstGeom>
          <a:gradFill>
            <a:gsLst>
              <a:gs pos="0">
                <a:srgbClr val="9F5DFF"/>
              </a:gs>
              <a:gs pos="100000">
                <a:srgbClr val="662DB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697725" y="613700"/>
            <a:ext cx="7800600" cy="1483500"/>
          </a:xfrm>
          <a:prstGeom prst="rect">
            <a:avLst/>
          </a:prstGeom>
        </p:spPr>
        <p:txBody>
          <a:bodyPr spcFirstLastPara="1" wrap="square" lIns="0" tIns="0" rIns="0" bIns="0" anchor="t" anchorCtr="0">
            <a:normAutofit/>
          </a:bodyPr>
          <a:lstStyle>
            <a:lvl1pPr lvl="0" rtl="0">
              <a:lnSpc>
                <a:spcPct val="90000"/>
              </a:lnSpc>
              <a:spcBef>
                <a:spcPts val="0"/>
              </a:spcBef>
              <a:spcAft>
                <a:spcPts val="0"/>
              </a:spcAft>
              <a:buClr>
                <a:srgbClr val="FFFFFF"/>
              </a:buClr>
              <a:buSzPts val="4800"/>
              <a:buFont typeface="Plus Jakarta Sans ExtraBold"/>
              <a:buNone/>
              <a:defRPr sz="4800" b="0">
                <a:solidFill>
                  <a:srgbClr val="FFFFFF"/>
                </a:solidFill>
                <a:latin typeface="Plus Jakarta Sans ExtraBold"/>
                <a:ea typeface="Plus Jakarta Sans ExtraBold"/>
                <a:cs typeface="Plus Jakarta Sans ExtraBold"/>
                <a:sym typeface="Plus Jakarta Sans ExtraBold"/>
              </a:defRPr>
            </a:lvl1pPr>
            <a:lvl2pPr lvl="1" rtl="0">
              <a:spcBef>
                <a:spcPts val="0"/>
              </a:spcBef>
              <a:spcAft>
                <a:spcPts val="0"/>
              </a:spcAft>
              <a:buClr>
                <a:srgbClr val="444F66"/>
              </a:buClr>
              <a:buSzPts val="6000"/>
              <a:buNone/>
              <a:defRPr sz="6000">
                <a:solidFill>
                  <a:srgbClr val="444F66"/>
                </a:solidFill>
              </a:defRPr>
            </a:lvl2pPr>
            <a:lvl3pPr lvl="2" rtl="0">
              <a:spcBef>
                <a:spcPts val="0"/>
              </a:spcBef>
              <a:spcAft>
                <a:spcPts val="0"/>
              </a:spcAft>
              <a:buClr>
                <a:srgbClr val="444F66"/>
              </a:buClr>
              <a:buSzPts val="6000"/>
              <a:buNone/>
              <a:defRPr sz="6000">
                <a:solidFill>
                  <a:srgbClr val="444F66"/>
                </a:solidFill>
              </a:defRPr>
            </a:lvl3pPr>
            <a:lvl4pPr lvl="3" rtl="0">
              <a:spcBef>
                <a:spcPts val="0"/>
              </a:spcBef>
              <a:spcAft>
                <a:spcPts val="0"/>
              </a:spcAft>
              <a:buClr>
                <a:srgbClr val="444F66"/>
              </a:buClr>
              <a:buSzPts val="6000"/>
              <a:buNone/>
              <a:defRPr sz="6000">
                <a:solidFill>
                  <a:srgbClr val="444F66"/>
                </a:solidFill>
              </a:defRPr>
            </a:lvl4pPr>
            <a:lvl5pPr lvl="4" rtl="0">
              <a:spcBef>
                <a:spcPts val="0"/>
              </a:spcBef>
              <a:spcAft>
                <a:spcPts val="0"/>
              </a:spcAft>
              <a:buClr>
                <a:srgbClr val="444F66"/>
              </a:buClr>
              <a:buSzPts val="6000"/>
              <a:buNone/>
              <a:defRPr sz="6000">
                <a:solidFill>
                  <a:srgbClr val="444F66"/>
                </a:solidFill>
              </a:defRPr>
            </a:lvl5pPr>
            <a:lvl6pPr lvl="5" rtl="0">
              <a:spcBef>
                <a:spcPts val="0"/>
              </a:spcBef>
              <a:spcAft>
                <a:spcPts val="0"/>
              </a:spcAft>
              <a:buClr>
                <a:srgbClr val="444F66"/>
              </a:buClr>
              <a:buSzPts val="6000"/>
              <a:buNone/>
              <a:defRPr sz="6000">
                <a:solidFill>
                  <a:srgbClr val="444F66"/>
                </a:solidFill>
              </a:defRPr>
            </a:lvl6pPr>
            <a:lvl7pPr lvl="6" rtl="0">
              <a:spcBef>
                <a:spcPts val="0"/>
              </a:spcBef>
              <a:spcAft>
                <a:spcPts val="0"/>
              </a:spcAft>
              <a:buClr>
                <a:srgbClr val="444F66"/>
              </a:buClr>
              <a:buSzPts val="6000"/>
              <a:buNone/>
              <a:defRPr sz="6000">
                <a:solidFill>
                  <a:srgbClr val="444F66"/>
                </a:solidFill>
              </a:defRPr>
            </a:lvl7pPr>
            <a:lvl8pPr lvl="7" rtl="0">
              <a:spcBef>
                <a:spcPts val="0"/>
              </a:spcBef>
              <a:spcAft>
                <a:spcPts val="0"/>
              </a:spcAft>
              <a:buClr>
                <a:srgbClr val="444F66"/>
              </a:buClr>
              <a:buSzPts val="6000"/>
              <a:buNone/>
              <a:defRPr sz="6000">
                <a:solidFill>
                  <a:srgbClr val="444F66"/>
                </a:solidFill>
              </a:defRPr>
            </a:lvl8pPr>
            <a:lvl9pPr lvl="8" rtl="0">
              <a:spcBef>
                <a:spcPts val="0"/>
              </a:spcBef>
              <a:spcAft>
                <a:spcPts val="0"/>
              </a:spcAft>
              <a:buClr>
                <a:srgbClr val="444F66"/>
              </a:buClr>
              <a:buSzPts val="6000"/>
              <a:buNone/>
              <a:defRPr sz="6000">
                <a:solidFill>
                  <a:srgbClr val="444F66"/>
                </a:solidFill>
              </a:defRPr>
            </a:lvl9pPr>
          </a:lstStyle>
          <a:p>
            <a:endParaRPr/>
          </a:p>
        </p:txBody>
      </p:sp>
      <p:sp>
        <p:nvSpPr>
          <p:cNvPr id="179" name="Google Shape;179;p13"/>
          <p:cNvSpPr txBox="1">
            <a:spLocks noGrp="1"/>
          </p:cNvSpPr>
          <p:nvPr>
            <p:ph type="subTitle" idx="1"/>
          </p:nvPr>
        </p:nvSpPr>
        <p:spPr>
          <a:xfrm>
            <a:off x="671700" y="2333350"/>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FFFFFF"/>
              </a:buClr>
              <a:buSzPts val="1800"/>
              <a:buNone/>
              <a:defRPr>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80" name="Google Shape;180;p13" title="Read&amp;Write logo"/>
          <p:cNvPicPr preferRelativeResize="0"/>
          <p:nvPr/>
        </p:nvPicPr>
        <p:blipFill>
          <a:blip r:embed="rId2">
            <a:alphaModFix/>
          </a:blip>
          <a:stretch>
            <a:fillRect/>
          </a:stretch>
        </p:blipFill>
        <p:spPr>
          <a:xfrm>
            <a:off x="671700" y="4023720"/>
            <a:ext cx="3374270" cy="612000"/>
          </a:xfrm>
          <a:prstGeom prst="rect">
            <a:avLst/>
          </a:prstGeom>
          <a:noFill/>
          <a:ln>
            <a:noFill/>
          </a:ln>
        </p:spPr>
      </p:pic>
      <p:grpSp>
        <p:nvGrpSpPr>
          <p:cNvPr id="181" name="Google Shape;181;p13"/>
          <p:cNvGrpSpPr/>
          <p:nvPr/>
        </p:nvGrpSpPr>
        <p:grpSpPr>
          <a:xfrm>
            <a:off x="6970514" y="4170503"/>
            <a:ext cx="1527820" cy="318446"/>
            <a:chOff x="238125" y="2101750"/>
            <a:chExt cx="7129350" cy="1486675"/>
          </a:xfrm>
        </p:grpSpPr>
        <p:grpSp>
          <p:nvGrpSpPr>
            <p:cNvPr id="182" name="Google Shape;182;p13"/>
            <p:cNvGrpSpPr/>
            <p:nvPr/>
          </p:nvGrpSpPr>
          <p:grpSpPr>
            <a:xfrm>
              <a:off x="238125" y="2237750"/>
              <a:ext cx="1352275" cy="1350675"/>
              <a:chOff x="238125" y="2237750"/>
              <a:chExt cx="1352275" cy="1350675"/>
            </a:xfrm>
          </p:grpSpPr>
          <p:sp>
            <p:nvSpPr>
              <p:cNvPr id="183" name="Google Shape;183;p1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13"/>
            <p:cNvGrpSpPr/>
            <p:nvPr/>
          </p:nvGrpSpPr>
          <p:grpSpPr>
            <a:xfrm>
              <a:off x="1834425" y="2101750"/>
              <a:ext cx="5533050" cy="1446675"/>
              <a:chOff x="1834425" y="2101750"/>
              <a:chExt cx="5533050" cy="1446675"/>
            </a:xfrm>
          </p:grpSpPr>
          <p:sp>
            <p:nvSpPr>
              <p:cNvPr id="186" name="Google Shape;186;p1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sp>
        <p:nvSpPr>
          <p:cNvPr id="196" name="Google Shape;19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97" name="Google Shape;197;p1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Plus Jakarta Sans ExtraBold"/>
              <a:buNone/>
              <a:defRPr sz="4800" b="0">
                <a:solidFill>
                  <a:srgbClr val="444F66"/>
                </a:solidFill>
                <a:latin typeface="Plus Jakarta Sans ExtraBold"/>
                <a:ea typeface="Plus Jakarta Sans ExtraBold"/>
                <a:cs typeface="Plus Jakarta Sans ExtraBold"/>
                <a:sym typeface="Plus Jakarta Sans ExtraBold"/>
              </a:defRPr>
            </a:lvl1pPr>
            <a:lvl2pPr lvl="1" rtl="0">
              <a:spcBef>
                <a:spcPts val="0"/>
              </a:spcBef>
              <a:spcAft>
                <a:spcPts val="0"/>
              </a:spcAft>
              <a:buClr>
                <a:srgbClr val="232937"/>
              </a:buClr>
              <a:buSzPts val="3600"/>
              <a:buNone/>
              <a:defRPr sz="3600">
                <a:solidFill>
                  <a:srgbClr val="232937"/>
                </a:solidFill>
              </a:defRPr>
            </a:lvl2pPr>
            <a:lvl3pPr lvl="2" rtl="0">
              <a:spcBef>
                <a:spcPts val="0"/>
              </a:spcBef>
              <a:spcAft>
                <a:spcPts val="0"/>
              </a:spcAft>
              <a:buClr>
                <a:srgbClr val="232937"/>
              </a:buClr>
              <a:buSzPts val="3600"/>
              <a:buNone/>
              <a:defRPr sz="3600">
                <a:solidFill>
                  <a:srgbClr val="232937"/>
                </a:solidFill>
              </a:defRPr>
            </a:lvl3pPr>
            <a:lvl4pPr lvl="3" rtl="0">
              <a:spcBef>
                <a:spcPts val="0"/>
              </a:spcBef>
              <a:spcAft>
                <a:spcPts val="0"/>
              </a:spcAft>
              <a:buClr>
                <a:srgbClr val="232937"/>
              </a:buClr>
              <a:buSzPts val="3600"/>
              <a:buNone/>
              <a:defRPr sz="3600">
                <a:solidFill>
                  <a:srgbClr val="232937"/>
                </a:solidFill>
              </a:defRPr>
            </a:lvl4pPr>
            <a:lvl5pPr lvl="4" rtl="0">
              <a:spcBef>
                <a:spcPts val="0"/>
              </a:spcBef>
              <a:spcAft>
                <a:spcPts val="0"/>
              </a:spcAft>
              <a:buClr>
                <a:srgbClr val="232937"/>
              </a:buClr>
              <a:buSzPts val="3600"/>
              <a:buNone/>
              <a:defRPr sz="3600">
                <a:solidFill>
                  <a:srgbClr val="232937"/>
                </a:solidFill>
              </a:defRPr>
            </a:lvl5pPr>
            <a:lvl6pPr lvl="5" rtl="0">
              <a:spcBef>
                <a:spcPts val="0"/>
              </a:spcBef>
              <a:spcAft>
                <a:spcPts val="0"/>
              </a:spcAft>
              <a:buClr>
                <a:srgbClr val="232937"/>
              </a:buClr>
              <a:buSzPts val="3600"/>
              <a:buNone/>
              <a:defRPr sz="3600">
                <a:solidFill>
                  <a:srgbClr val="232937"/>
                </a:solidFill>
              </a:defRPr>
            </a:lvl6pPr>
            <a:lvl7pPr lvl="6" rtl="0">
              <a:spcBef>
                <a:spcPts val="0"/>
              </a:spcBef>
              <a:spcAft>
                <a:spcPts val="0"/>
              </a:spcAft>
              <a:buClr>
                <a:srgbClr val="232937"/>
              </a:buClr>
              <a:buSzPts val="3600"/>
              <a:buNone/>
              <a:defRPr sz="3600">
                <a:solidFill>
                  <a:srgbClr val="232937"/>
                </a:solidFill>
              </a:defRPr>
            </a:lvl7pPr>
            <a:lvl8pPr lvl="7" rtl="0">
              <a:spcBef>
                <a:spcPts val="0"/>
              </a:spcBef>
              <a:spcAft>
                <a:spcPts val="0"/>
              </a:spcAft>
              <a:buClr>
                <a:srgbClr val="232937"/>
              </a:buClr>
              <a:buSzPts val="3600"/>
              <a:buNone/>
              <a:defRPr sz="3600">
                <a:solidFill>
                  <a:srgbClr val="232937"/>
                </a:solidFill>
              </a:defRPr>
            </a:lvl8pPr>
            <a:lvl9pPr lvl="8" rtl="0">
              <a:spcBef>
                <a:spcPts val="0"/>
              </a:spcBef>
              <a:spcAft>
                <a:spcPts val="0"/>
              </a:spcAft>
              <a:buClr>
                <a:srgbClr val="232937"/>
              </a:buClr>
              <a:buSzPts val="3600"/>
              <a:buNone/>
              <a:defRPr sz="3600">
                <a:solidFill>
                  <a:srgbClr val="232937"/>
                </a:solidFill>
              </a:defRPr>
            </a:lvl9pPr>
          </a:lstStyle>
          <a:p>
            <a:endParaRPr/>
          </a:p>
        </p:txBody>
      </p:sp>
      <p:grpSp>
        <p:nvGrpSpPr>
          <p:cNvPr id="198" name="Google Shape;198;p14"/>
          <p:cNvGrpSpPr/>
          <p:nvPr/>
        </p:nvGrpSpPr>
        <p:grpSpPr>
          <a:xfrm>
            <a:off x="7724692" y="271192"/>
            <a:ext cx="1141409" cy="237868"/>
            <a:chOff x="238125" y="2101750"/>
            <a:chExt cx="7129350" cy="1486675"/>
          </a:xfrm>
        </p:grpSpPr>
        <p:grpSp>
          <p:nvGrpSpPr>
            <p:cNvPr id="199" name="Google Shape;199;p14"/>
            <p:cNvGrpSpPr/>
            <p:nvPr/>
          </p:nvGrpSpPr>
          <p:grpSpPr>
            <a:xfrm>
              <a:off x="238125" y="2237750"/>
              <a:ext cx="1352275" cy="1350675"/>
              <a:chOff x="238125" y="2237750"/>
              <a:chExt cx="1352275" cy="1350675"/>
            </a:xfrm>
          </p:grpSpPr>
          <p:sp>
            <p:nvSpPr>
              <p:cNvPr id="200" name="Google Shape;200;p1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14"/>
            <p:cNvGrpSpPr/>
            <p:nvPr/>
          </p:nvGrpSpPr>
          <p:grpSpPr>
            <a:xfrm>
              <a:off x="1834425" y="2101750"/>
              <a:ext cx="5533050" cy="1446675"/>
              <a:chOff x="1834425" y="2101750"/>
              <a:chExt cx="5533050" cy="1446675"/>
            </a:xfrm>
          </p:grpSpPr>
          <p:sp>
            <p:nvSpPr>
              <p:cNvPr id="203" name="Google Shape;203;p1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Slate Dark">
  <p:cSld name="SECTION_HEADER_1">
    <p:bg>
      <p:bgPr>
        <a:solidFill>
          <a:srgbClr val="001E3F"/>
        </a:solidFill>
        <a:effectLst/>
      </p:bgPr>
    </p:bg>
    <p:spTree>
      <p:nvGrpSpPr>
        <p:cNvPr id="1" name="Shape 212"/>
        <p:cNvGrpSpPr/>
        <p:nvPr/>
      </p:nvGrpSpPr>
      <p:grpSpPr>
        <a:xfrm>
          <a:off x="0" y="0"/>
          <a:ext cx="0" cy="0"/>
          <a:chOff x="0" y="0"/>
          <a:chExt cx="0" cy="0"/>
        </a:xfrm>
      </p:grpSpPr>
      <p:sp>
        <p:nvSpPr>
          <p:cNvPr id="213" name="Google Shape;21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14" name="Google Shape;214;p1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ExtraBold"/>
              <a:buNone/>
              <a:defRPr sz="4800" b="0">
                <a:solidFill>
                  <a:srgbClr val="FFFFFF"/>
                </a:solidFill>
                <a:latin typeface="Plus Jakarta Sans ExtraBold"/>
                <a:ea typeface="Plus Jakarta Sans ExtraBold"/>
                <a:cs typeface="Plus Jakarta Sans ExtraBold"/>
                <a:sym typeface="Plus Jakarta Sans ExtraBold"/>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grpSp>
        <p:nvGrpSpPr>
          <p:cNvPr id="215" name="Google Shape;215;p15"/>
          <p:cNvGrpSpPr/>
          <p:nvPr/>
        </p:nvGrpSpPr>
        <p:grpSpPr>
          <a:xfrm>
            <a:off x="7724692" y="271192"/>
            <a:ext cx="1141409" cy="237868"/>
            <a:chOff x="238125" y="2101750"/>
            <a:chExt cx="7129350" cy="1486675"/>
          </a:xfrm>
        </p:grpSpPr>
        <p:grpSp>
          <p:nvGrpSpPr>
            <p:cNvPr id="216" name="Google Shape;216;p15"/>
            <p:cNvGrpSpPr/>
            <p:nvPr/>
          </p:nvGrpSpPr>
          <p:grpSpPr>
            <a:xfrm>
              <a:off x="238125" y="2237750"/>
              <a:ext cx="1352275" cy="1350675"/>
              <a:chOff x="238125" y="2237750"/>
              <a:chExt cx="1352275" cy="1350675"/>
            </a:xfrm>
          </p:grpSpPr>
          <p:sp>
            <p:nvSpPr>
              <p:cNvPr id="217" name="Google Shape;217;p1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5"/>
            <p:cNvGrpSpPr/>
            <p:nvPr/>
          </p:nvGrpSpPr>
          <p:grpSpPr>
            <a:xfrm>
              <a:off x="1834425" y="2101750"/>
              <a:ext cx="5533050" cy="1446675"/>
              <a:chOff x="1834425" y="2101750"/>
              <a:chExt cx="5533050" cy="1446675"/>
            </a:xfrm>
          </p:grpSpPr>
          <p:sp>
            <p:nvSpPr>
              <p:cNvPr id="220" name="Google Shape;220;p1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 Purple">
  <p:cSld name="SECTION_HEADER_1_1">
    <p:bg>
      <p:bgPr>
        <a:solidFill>
          <a:srgbClr val="8E4EEF"/>
        </a:solidFill>
        <a:effectLst/>
      </p:bgPr>
    </p:bg>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ExtraBold"/>
              <a:buNone/>
              <a:defRPr sz="4800" b="0">
                <a:solidFill>
                  <a:srgbClr val="FFFFFF"/>
                </a:solidFill>
                <a:latin typeface="Plus Jakarta Sans ExtraBold"/>
                <a:ea typeface="Plus Jakarta Sans ExtraBold"/>
                <a:cs typeface="Plus Jakarta Sans ExtraBold"/>
                <a:sym typeface="Plus Jakarta Sans ExtraBold"/>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231" name="Google Shape;23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232" name="Google Shape;232;p16"/>
          <p:cNvGrpSpPr/>
          <p:nvPr/>
        </p:nvGrpSpPr>
        <p:grpSpPr>
          <a:xfrm>
            <a:off x="7724692" y="271192"/>
            <a:ext cx="1141409" cy="237868"/>
            <a:chOff x="238125" y="2101750"/>
            <a:chExt cx="7129350" cy="1486675"/>
          </a:xfrm>
        </p:grpSpPr>
        <p:grpSp>
          <p:nvGrpSpPr>
            <p:cNvPr id="233" name="Google Shape;233;p16"/>
            <p:cNvGrpSpPr/>
            <p:nvPr/>
          </p:nvGrpSpPr>
          <p:grpSpPr>
            <a:xfrm>
              <a:off x="238125" y="2237750"/>
              <a:ext cx="1352275" cy="1350675"/>
              <a:chOff x="238125" y="2237750"/>
              <a:chExt cx="1352275" cy="1350675"/>
            </a:xfrm>
          </p:grpSpPr>
          <p:sp>
            <p:nvSpPr>
              <p:cNvPr id="234" name="Google Shape;234;p1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6"/>
            <p:cNvGrpSpPr/>
            <p:nvPr/>
          </p:nvGrpSpPr>
          <p:grpSpPr>
            <a:xfrm>
              <a:off x="1834425" y="2101750"/>
              <a:ext cx="5533050" cy="1446675"/>
              <a:chOff x="1834425" y="2101750"/>
              <a:chExt cx="5533050" cy="1446675"/>
            </a:xfrm>
          </p:grpSpPr>
          <p:sp>
            <p:nvSpPr>
              <p:cNvPr id="237" name="Google Shape;237;p1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8" name="Google Shape;238;p1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9" name="Google Shape;239;p1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0" name="Google Shape;240;p1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1" name="Google Shape;241;p1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2" name="Google Shape;242;p1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3" name="Google Shape;243;p1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4" name="Google Shape;244;p1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5" name="Google Shape;245;p1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Plus Jakarta Sans ExtraBold"/>
              <a:buNone/>
              <a:defRPr b="0">
                <a:latin typeface="Plus Jakarta Sans ExtraBold"/>
                <a:ea typeface="Plus Jakarta Sans ExtraBold"/>
                <a:cs typeface="Plus Jakarta Sans ExtraBold"/>
                <a:sym typeface="Plus Jakarta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8" name="Google Shape;24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Font typeface="Inter"/>
              <a:buChar char="●"/>
              <a:defRPr>
                <a:latin typeface="Inter"/>
                <a:ea typeface="Inter"/>
                <a:cs typeface="Inter"/>
                <a:sym typeface="Inter"/>
              </a:defRPr>
            </a:lvl1pPr>
            <a:lvl2pPr marL="914400" lvl="1" indent="-317500" rtl="0">
              <a:spcBef>
                <a:spcPts val="0"/>
              </a:spcBef>
              <a:spcAft>
                <a:spcPts val="0"/>
              </a:spcAft>
              <a:buSzPts val="1400"/>
              <a:buFont typeface="Inter"/>
              <a:buChar char="○"/>
              <a:defRPr>
                <a:latin typeface="Inter"/>
                <a:ea typeface="Inter"/>
                <a:cs typeface="Inter"/>
                <a:sym typeface="Inter"/>
              </a:defRPr>
            </a:lvl2pPr>
            <a:lvl3pPr marL="1371600" lvl="2" indent="-317500" rtl="0">
              <a:spcBef>
                <a:spcPts val="0"/>
              </a:spcBef>
              <a:spcAft>
                <a:spcPts val="0"/>
              </a:spcAft>
              <a:buSzPts val="1400"/>
              <a:buFont typeface="Inter"/>
              <a:buChar char="■"/>
              <a:defRPr>
                <a:latin typeface="Inter"/>
                <a:ea typeface="Inter"/>
                <a:cs typeface="Inter"/>
                <a:sym typeface="Inter"/>
              </a:defRPr>
            </a:lvl3pPr>
            <a:lvl4pPr marL="1828800" lvl="3" indent="-317500" rtl="0">
              <a:spcBef>
                <a:spcPts val="0"/>
              </a:spcBef>
              <a:spcAft>
                <a:spcPts val="0"/>
              </a:spcAft>
              <a:buSzPts val="1400"/>
              <a:buFont typeface="Inter"/>
              <a:buChar char="●"/>
              <a:defRPr>
                <a:latin typeface="Inter"/>
                <a:ea typeface="Inter"/>
                <a:cs typeface="Inter"/>
                <a:sym typeface="Inter"/>
              </a:defRPr>
            </a:lvl4pPr>
            <a:lvl5pPr marL="2286000" lvl="4" indent="-317500" rtl="0">
              <a:spcBef>
                <a:spcPts val="0"/>
              </a:spcBef>
              <a:spcAft>
                <a:spcPts val="0"/>
              </a:spcAft>
              <a:buSzPts val="1400"/>
              <a:buFont typeface="Inter"/>
              <a:buChar char="○"/>
              <a:defRPr>
                <a:latin typeface="Inter"/>
                <a:ea typeface="Inter"/>
                <a:cs typeface="Inter"/>
                <a:sym typeface="Inter"/>
              </a:defRPr>
            </a:lvl5pPr>
            <a:lvl6pPr marL="2743200" lvl="5" indent="-317500" rtl="0">
              <a:spcBef>
                <a:spcPts val="0"/>
              </a:spcBef>
              <a:spcAft>
                <a:spcPts val="0"/>
              </a:spcAft>
              <a:buSzPts val="1400"/>
              <a:buFont typeface="Inter"/>
              <a:buChar char="■"/>
              <a:defRPr>
                <a:latin typeface="Inter"/>
                <a:ea typeface="Inter"/>
                <a:cs typeface="Inter"/>
                <a:sym typeface="Inter"/>
              </a:defRPr>
            </a:lvl6pPr>
            <a:lvl7pPr marL="3200400" lvl="6" indent="-317500" rtl="0">
              <a:spcBef>
                <a:spcPts val="0"/>
              </a:spcBef>
              <a:spcAft>
                <a:spcPts val="0"/>
              </a:spcAft>
              <a:buSzPts val="1400"/>
              <a:buFont typeface="Inter"/>
              <a:buChar char="●"/>
              <a:defRPr>
                <a:latin typeface="Inter"/>
                <a:ea typeface="Inter"/>
                <a:cs typeface="Inter"/>
                <a:sym typeface="Inter"/>
              </a:defRPr>
            </a:lvl7pPr>
            <a:lvl8pPr marL="3657600" lvl="7" indent="-317500" rtl="0">
              <a:spcBef>
                <a:spcPts val="0"/>
              </a:spcBef>
              <a:spcAft>
                <a:spcPts val="0"/>
              </a:spcAft>
              <a:buSzPts val="1400"/>
              <a:buFont typeface="Inter"/>
              <a:buChar char="○"/>
              <a:defRPr>
                <a:latin typeface="Inter"/>
                <a:ea typeface="Inter"/>
                <a:cs typeface="Inter"/>
                <a:sym typeface="Inter"/>
              </a:defRPr>
            </a:lvl8pPr>
            <a:lvl9pPr marL="4114800" lvl="8" indent="-317500" rtl="0">
              <a:spcBef>
                <a:spcPts val="0"/>
              </a:spcBef>
              <a:spcAft>
                <a:spcPts val="0"/>
              </a:spcAft>
              <a:buSzPts val="1400"/>
              <a:buFont typeface="Inter"/>
              <a:buChar char="■"/>
              <a:defRPr>
                <a:latin typeface="Inter"/>
                <a:ea typeface="Inter"/>
                <a:cs typeface="Inter"/>
                <a:sym typeface="Inter"/>
              </a:defRPr>
            </a:lvl9pPr>
          </a:lstStyle>
          <a:p>
            <a:endParaRPr/>
          </a:p>
        </p:txBody>
      </p:sp>
      <p:sp>
        <p:nvSpPr>
          <p:cNvPr id="249" name="Google Shape;24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250" name="Google Shape;250;p17"/>
          <p:cNvGrpSpPr/>
          <p:nvPr/>
        </p:nvGrpSpPr>
        <p:grpSpPr>
          <a:xfrm>
            <a:off x="7724692" y="271192"/>
            <a:ext cx="1141409" cy="237868"/>
            <a:chOff x="238125" y="2101750"/>
            <a:chExt cx="7129350" cy="1486675"/>
          </a:xfrm>
        </p:grpSpPr>
        <p:grpSp>
          <p:nvGrpSpPr>
            <p:cNvPr id="251" name="Google Shape;251;p17"/>
            <p:cNvGrpSpPr/>
            <p:nvPr/>
          </p:nvGrpSpPr>
          <p:grpSpPr>
            <a:xfrm>
              <a:off x="238125" y="2237750"/>
              <a:ext cx="1352275" cy="1350675"/>
              <a:chOff x="238125" y="2237750"/>
              <a:chExt cx="1352275" cy="1350675"/>
            </a:xfrm>
          </p:grpSpPr>
          <p:sp>
            <p:nvSpPr>
              <p:cNvPr id="252" name="Google Shape;252;p1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7"/>
            <p:cNvGrpSpPr/>
            <p:nvPr/>
          </p:nvGrpSpPr>
          <p:grpSpPr>
            <a:xfrm>
              <a:off x="1834425" y="2101750"/>
              <a:ext cx="5533050" cy="1446675"/>
              <a:chOff x="1834425" y="2101750"/>
              <a:chExt cx="5533050" cy="1446675"/>
            </a:xfrm>
          </p:grpSpPr>
          <p:sp>
            <p:nvSpPr>
              <p:cNvPr id="255" name="Google Shape;255;p1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4"/>
        <p:cNvGrpSpPr/>
        <p:nvPr/>
      </p:nvGrpSpPr>
      <p:grpSpPr>
        <a:xfrm>
          <a:off x="0" y="0"/>
          <a:ext cx="0" cy="0"/>
          <a:chOff x="0" y="0"/>
          <a:chExt cx="0" cy="0"/>
        </a:xfrm>
      </p:grpSpPr>
      <p:sp>
        <p:nvSpPr>
          <p:cNvPr id="265" name="Google Shape;26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Plus Jakarta Sans ExtraBold"/>
              <a:buNone/>
              <a:defRPr b="0">
                <a:latin typeface="Plus Jakarta Sans ExtraBold"/>
                <a:ea typeface="Plus Jakarta Sans ExtraBold"/>
                <a:cs typeface="Plus Jakarta Sans ExtraBold"/>
                <a:sym typeface="Plus Jakarta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6" name="Google Shape;266;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7" name="Google Shape;267;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8" name="Google Shape;26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269" name="Google Shape;269;p18"/>
          <p:cNvGrpSpPr/>
          <p:nvPr/>
        </p:nvGrpSpPr>
        <p:grpSpPr>
          <a:xfrm>
            <a:off x="7724692" y="271192"/>
            <a:ext cx="1141409" cy="237868"/>
            <a:chOff x="238125" y="2101750"/>
            <a:chExt cx="7129350" cy="1486675"/>
          </a:xfrm>
        </p:grpSpPr>
        <p:grpSp>
          <p:nvGrpSpPr>
            <p:cNvPr id="270" name="Google Shape;270;p18"/>
            <p:cNvGrpSpPr/>
            <p:nvPr/>
          </p:nvGrpSpPr>
          <p:grpSpPr>
            <a:xfrm>
              <a:off x="238125" y="2237750"/>
              <a:ext cx="1352275" cy="1350675"/>
              <a:chOff x="238125" y="2237750"/>
              <a:chExt cx="1352275" cy="1350675"/>
            </a:xfrm>
          </p:grpSpPr>
          <p:sp>
            <p:nvSpPr>
              <p:cNvPr id="271" name="Google Shape;271;p1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8"/>
            <p:cNvGrpSpPr/>
            <p:nvPr/>
          </p:nvGrpSpPr>
          <p:grpSpPr>
            <a:xfrm>
              <a:off x="1834425" y="2101750"/>
              <a:ext cx="5533050" cy="1446675"/>
              <a:chOff x="1834425" y="2101750"/>
              <a:chExt cx="5533050" cy="1446675"/>
            </a:xfrm>
          </p:grpSpPr>
          <p:sp>
            <p:nvSpPr>
              <p:cNvPr id="274" name="Google Shape;274;p1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3"/>
        <p:cNvGrpSpPr/>
        <p:nvPr/>
      </p:nvGrpSpPr>
      <p:grpSpPr>
        <a:xfrm>
          <a:off x="0" y="0"/>
          <a:ext cx="0" cy="0"/>
          <a:chOff x="0" y="0"/>
          <a:chExt cx="0" cy="0"/>
        </a:xfrm>
      </p:grpSpPr>
      <p:sp>
        <p:nvSpPr>
          <p:cNvPr id="284" name="Google Shape;28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Plus Jakarta Sans ExtraBold"/>
              <a:buNone/>
              <a:defRPr b="0">
                <a:latin typeface="Plus Jakarta Sans ExtraBold"/>
                <a:ea typeface="Plus Jakarta Sans ExtraBold"/>
                <a:cs typeface="Plus Jakarta Sans ExtraBold"/>
                <a:sym typeface="Plus Jakarta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286" name="Google Shape;286;p19"/>
          <p:cNvGrpSpPr/>
          <p:nvPr/>
        </p:nvGrpSpPr>
        <p:grpSpPr>
          <a:xfrm>
            <a:off x="7724692" y="271192"/>
            <a:ext cx="1141409" cy="237868"/>
            <a:chOff x="238125" y="2101750"/>
            <a:chExt cx="7129350" cy="1486675"/>
          </a:xfrm>
        </p:grpSpPr>
        <p:grpSp>
          <p:nvGrpSpPr>
            <p:cNvPr id="287" name="Google Shape;287;p19"/>
            <p:cNvGrpSpPr/>
            <p:nvPr/>
          </p:nvGrpSpPr>
          <p:grpSpPr>
            <a:xfrm>
              <a:off x="238125" y="2237750"/>
              <a:ext cx="1352275" cy="1350675"/>
              <a:chOff x="238125" y="2237750"/>
              <a:chExt cx="1352275" cy="1350675"/>
            </a:xfrm>
          </p:grpSpPr>
          <p:sp>
            <p:nvSpPr>
              <p:cNvPr id="288" name="Google Shape;288;p1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9"/>
            <p:cNvGrpSpPr/>
            <p:nvPr/>
          </p:nvGrpSpPr>
          <p:grpSpPr>
            <a:xfrm>
              <a:off x="1834425" y="2101750"/>
              <a:ext cx="5533050" cy="1446675"/>
              <a:chOff x="1834425" y="2101750"/>
              <a:chExt cx="5533050" cy="1446675"/>
            </a:xfrm>
          </p:grpSpPr>
          <p:sp>
            <p:nvSpPr>
              <p:cNvPr id="291" name="Google Shape;291;p1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0"/>
        <p:cNvGrpSpPr/>
        <p:nvPr/>
      </p:nvGrpSpPr>
      <p:grpSpPr>
        <a:xfrm>
          <a:off x="0" y="0"/>
          <a:ext cx="0" cy="0"/>
          <a:chOff x="0" y="0"/>
          <a:chExt cx="0" cy="0"/>
        </a:xfrm>
      </p:grpSpPr>
      <p:sp>
        <p:nvSpPr>
          <p:cNvPr id="301" name="Google Shape;301;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Font typeface="Plus Jakarta Sans ExtraBold"/>
              <a:buNone/>
              <a:defRPr sz="2400" b="0">
                <a:latin typeface="Plus Jakarta Sans ExtraBold"/>
                <a:ea typeface="Plus Jakarta Sans ExtraBold"/>
                <a:cs typeface="Plus Jakarta Sans ExtraBold"/>
                <a:sym typeface="Plus Jakarta Sans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2" name="Google Shape;302;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03" name="Google Shape;30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304" name="Google Shape;304;p20"/>
          <p:cNvGrpSpPr/>
          <p:nvPr/>
        </p:nvGrpSpPr>
        <p:grpSpPr>
          <a:xfrm>
            <a:off x="7724692" y="271192"/>
            <a:ext cx="1141409" cy="237868"/>
            <a:chOff x="238125" y="2101750"/>
            <a:chExt cx="7129350" cy="1486675"/>
          </a:xfrm>
        </p:grpSpPr>
        <p:grpSp>
          <p:nvGrpSpPr>
            <p:cNvPr id="305" name="Google Shape;305;p20"/>
            <p:cNvGrpSpPr/>
            <p:nvPr/>
          </p:nvGrpSpPr>
          <p:grpSpPr>
            <a:xfrm>
              <a:off x="238125" y="2237750"/>
              <a:ext cx="1352275" cy="1350675"/>
              <a:chOff x="238125" y="2237750"/>
              <a:chExt cx="1352275" cy="1350675"/>
            </a:xfrm>
          </p:grpSpPr>
          <p:sp>
            <p:nvSpPr>
              <p:cNvPr id="306" name="Google Shape;306;p2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0"/>
            <p:cNvGrpSpPr/>
            <p:nvPr/>
          </p:nvGrpSpPr>
          <p:grpSpPr>
            <a:xfrm>
              <a:off x="1834425" y="2101750"/>
              <a:ext cx="5533050" cy="1446675"/>
              <a:chOff x="1834425" y="2101750"/>
              <a:chExt cx="5533050" cy="1446675"/>
            </a:xfrm>
          </p:grpSpPr>
          <p:sp>
            <p:nvSpPr>
              <p:cNvPr id="309" name="Google Shape;309;p2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8"/>
        <p:cNvGrpSpPr/>
        <p:nvPr/>
      </p:nvGrpSpPr>
      <p:grpSpPr>
        <a:xfrm>
          <a:off x="0" y="0"/>
          <a:ext cx="0" cy="0"/>
          <a:chOff x="0" y="0"/>
          <a:chExt cx="0" cy="0"/>
        </a:xfrm>
      </p:grpSpPr>
      <p:sp>
        <p:nvSpPr>
          <p:cNvPr id="319" name="Google Shape;319;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Font typeface="Plus Jakarta Sans ExtraBold"/>
              <a:buNone/>
              <a:defRPr sz="4800" b="0">
                <a:latin typeface="Plus Jakarta Sans ExtraBold"/>
                <a:ea typeface="Plus Jakarta Sans ExtraBold"/>
                <a:cs typeface="Plus Jakarta Sans ExtraBold"/>
                <a:sym typeface="Plus Jakarta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20" name="Google Shape;32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321" name="Google Shape;321;p21"/>
          <p:cNvGrpSpPr/>
          <p:nvPr/>
        </p:nvGrpSpPr>
        <p:grpSpPr>
          <a:xfrm>
            <a:off x="7724692" y="271192"/>
            <a:ext cx="1141409" cy="237868"/>
            <a:chOff x="238125" y="2101750"/>
            <a:chExt cx="7129350" cy="1486675"/>
          </a:xfrm>
        </p:grpSpPr>
        <p:grpSp>
          <p:nvGrpSpPr>
            <p:cNvPr id="322" name="Google Shape;322;p21"/>
            <p:cNvGrpSpPr/>
            <p:nvPr/>
          </p:nvGrpSpPr>
          <p:grpSpPr>
            <a:xfrm>
              <a:off x="238125" y="2237750"/>
              <a:ext cx="1352275" cy="1350675"/>
              <a:chOff x="238125" y="2237750"/>
              <a:chExt cx="1352275" cy="1350675"/>
            </a:xfrm>
          </p:grpSpPr>
          <p:sp>
            <p:nvSpPr>
              <p:cNvPr id="323" name="Google Shape;323;p21"/>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21"/>
            <p:cNvGrpSpPr/>
            <p:nvPr/>
          </p:nvGrpSpPr>
          <p:grpSpPr>
            <a:xfrm>
              <a:off x="1834425" y="2101750"/>
              <a:ext cx="5533050" cy="1446675"/>
              <a:chOff x="1834425" y="2101750"/>
              <a:chExt cx="5533050" cy="1446675"/>
            </a:xfrm>
          </p:grpSpPr>
          <p:sp>
            <p:nvSpPr>
              <p:cNvPr id="326" name="Google Shape;326;p21"/>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1"/>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1"/>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1"/>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1"/>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3"/>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Plus Jakarta Sans"/>
              <a:buNone/>
              <a:defRPr sz="48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30" name="Google Shape;30;p3"/>
          <p:cNvGrpSpPr/>
          <p:nvPr/>
        </p:nvGrpSpPr>
        <p:grpSpPr>
          <a:xfrm>
            <a:off x="7724692" y="271192"/>
            <a:ext cx="1141409" cy="237868"/>
            <a:chOff x="238125" y="2101750"/>
            <a:chExt cx="7129350" cy="1486675"/>
          </a:xfrm>
        </p:grpSpPr>
        <p:grpSp>
          <p:nvGrpSpPr>
            <p:cNvPr id="31" name="Google Shape;31;p3"/>
            <p:cNvGrpSpPr/>
            <p:nvPr/>
          </p:nvGrpSpPr>
          <p:grpSpPr>
            <a:xfrm>
              <a:off x="238125" y="2237750"/>
              <a:ext cx="1352275" cy="1350675"/>
              <a:chOff x="238125" y="2237750"/>
              <a:chExt cx="1352275" cy="1350675"/>
            </a:xfrm>
          </p:grpSpPr>
          <p:sp>
            <p:nvSpPr>
              <p:cNvPr id="32" name="Google Shape;32;p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1834425" y="2101750"/>
              <a:ext cx="5533050" cy="1446675"/>
              <a:chOff x="1834425" y="2101750"/>
              <a:chExt cx="5533050" cy="1446675"/>
            </a:xfrm>
          </p:grpSpPr>
          <p:sp>
            <p:nvSpPr>
              <p:cNvPr id="35" name="Google Shape;35;p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5"/>
        <p:cNvGrpSpPr/>
        <p:nvPr/>
      </p:nvGrpSpPr>
      <p:grpSpPr>
        <a:xfrm>
          <a:off x="0" y="0"/>
          <a:ext cx="0" cy="0"/>
          <a:chOff x="0" y="0"/>
          <a:chExt cx="0" cy="0"/>
        </a:xfrm>
      </p:grpSpPr>
      <p:sp>
        <p:nvSpPr>
          <p:cNvPr id="336" name="Google Shape;33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Font typeface="Plus Jakarta Sans ExtraBold"/>
              <a:buNone/>
              <a:defRPr sz="4200" b="0">
                <a:latin typeface="Plus Jakarta Sans ExtraBold"/>
                <a:ea typeface="Plus Jakarta Sans ExtraBold"/>
                <a:cs typeface="Plus Jakarta Sans ExtraBold"/>
                <a:sym typeface="Plus Jakarta Sa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38" name="Google Shape;338;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39" name="Google Shape;339;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40" name="Google Shape;34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341" name="Google Shape;341;p22"/>
          <p:cNvGrpSpPr/>
          <p:nvPr/>
        </p:nvGrpSpPr>
        <p:grpSpPr>
          <a:xfrm>
            <a:off x="7724692" y="271192"/>
            <a:ext cx="1141409" cy="237868"/>
            <a:chOff x="238125" y="2101750"/>
            <a:chExt cx="7129350" cy="1486675"/>
          </a:xfrm>
        </p:grpSpPr>
        <p:grpSp>
          <p:nvGrpSpPr>
            <p:cNvPr id="342" name="Google Shape;342;p22"/>
            <p:cNvGrpSpPr/>
            <p:nvPr/>
          </p:nvGrpSpPr>
          <p:grpSpPr>
            <a:xfrm>
              <a:off x="238125" y="2237750"/>
              <a:ext cx="1352275" cy="1350675"/>
              <a:chOff x="238125" y="2237750"/>
              <a:chExt cx="1352275" cy="1350675"/>
            </a:xfrm>
          </p:grpSpPr>
          <p:sp>
            <p:nvSpPr>
              <p:cNvPr id="343" name="Google Shape;343;p2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22"/>
            <p:cNvGrpSpPr/>
            <p:nvPr/>
          </p:nvGrpSpPr>
          <p:grpSpPr>
            <a:xfrm>
              <a:off x="1834425" y="2101750"/>
              <a:ext cx="5533050" cy="1446675"/>
              <a:chOff x="1834425" y="2101750"/>
              <a:chExt cx="5533050" cy="1446675"/>
            </a:xfrm>
          </p:grpSpPr>
          <p:sp>
            <p:nvSpPr>
              <p:cNvPr id="346" name="Google Shape;346;p2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5"/>
        <p:cNvGrpSpPr/>
        <p:nvPr/>
      </p:nvGrpSpPr>
      <p:grpSpPr>
        <a:xfrm>
          <a:off x="0" y="0"/>
          <a:ext cx="0" cy="0"/>
          <a:chOff x="0" y="0"/>
          <a:chExt cx="0" cy="0"/>
        </a:xfrm>
      </p:grpSpPr>
      <p:sp>
        <p:nvSpPr>
          <p:cNvPr id="356" name="Google Shape;356;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357" name="Google Shape;35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358" name="Google Shape;358;p23"/>
          <p:cNvGrpSpPr/>
          <p:nvPr/>
        </p:nvGrpSpPr>
        <p:grpSpPr>
          <a:xfrm>
            <a:off x="7724692" y="271192"/>
            <a:ext cx="1141409" cy="237868"/>
            <a:chOff x="238125" y="2101750"/>
            <a:chExt cx="7129350" cy="1486675"/>
          </a:xfrm>
        </p:grpSpPr>
        <p:grpSp>
          <p:nvGrpSpPr>
            <p:cNvPr id="359" name="Google Shape;359;p23"/>
            <p:cNvGrpSpPr/>
            <p:nvPr/>
          </p:nvGrpSpPr>
          <p:grpSpPr>
            <a:xfrm>
              <a:off x="238125" y="2237750"/>
              <a:ext cx="1352275" cy="1350675"/>
              <a:chOff x="238125" y="2237750"/>
              <a:chExt cx="1352275" cy="1350675"/>
            </a:xfrm>
          </p:grpSpPr>
          <p:sp>
            <p:nvSpPr>
              <p:cNvPr id="360" name="Google Shape;360;p2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1834425" y="2101750"/>
              <a:ext cx="5533050" cy="1446675"/>
              <a:chOff x="1834425" y="2101750"/>
              <a:chExt cx="5533050" cy="1446675"/>
            </a:xfrm>
          </p:grpSpPr>
          <p:sp>
            <p:nvSpPr>
              <p:cNvPr id="363" name="Google Shape;363;p2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2"/>
        <p:cNvGrpSpPr/>
        <p:nvPr/>
      </p:nvGrpSpPr>
      <p:grpSpPr>
        <a:xfrm>
          <a:off x="0" y="0"/>
          <a:ext cx="0" cy="0"/>
          <a:chOff x="0" y="0"/>
          <a:chExt cx="0" cy="0"/>
        </a:xfrm>
      </p:grpSpPr>
      <p:sp>
        <p:nvSpPr>
          <p:cNvPr id="373" name="Google Shape;37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374" name="Google Shape;374;p24"/>
          <p:cNvGrpSpPr/>
          <p:nvPr/>
        </p:nvGrpSpPr>
        <p:grpSpPr>
          <a:xfrm>
            <a:off x="7724692" y="271192"/>
            <a:ext cx="1141409" cy="237868"/>
            <a:chOff x="238125" y="2101750"/>
            <a:chExt cx="7129350" cy="1486675"/>
          </a:xfrm>
        </p:grpSpPr>
        <p:grpSp>
          <p:nvGrpSpPr>
            <p:cNvPr id="375" name="Google Shape;375;p24"/>
            <p:cNvGrpSpPr/>
            <p:nvPr/>
          </p:nvGrpSpPr>
          <p:grpSpPr>
            <a:xfrm>
              <a:off x="238125" y="2237750"/>
              <a:ext cx="1352275" cy="1350675"/>
              <a:chOff x="238125" y="2237750"/>
              <a:chExt cx="1352275" cy="1350675"/>
            </a:xfrm>
          </p:grpSpPr>
          <p:sp>
            <p:nvSpPr>
              <p:cNvPr id="376" name="Google Shape;376;p2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24"/>
            <p:cNvGrpSpPr/>
            <p:nvPr/>
          </p:nvGrpSpPr>
          <p:grpSpPr>
            <a:xfrm>
              <a:off x="1834425" y="2101750"/>
              <a:ext cx="5533050" cy="1446675"/>
              <a:chOff x="1834425" y="2101750"/>
              <a:chExt cx="5533050" cy="1446675"/>
            </a:xfrm>
          </p:grpSpPr>
          <p:sp>
            <p:nvSpPr>
              <p:cNvPr id="379" name="Google Shape;379;p2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1">
  <p:cSld name="BLANK_1">
    <p:bg>
      <p:bgPr>
        <a:solidFill>
          <a:srgbClr val="351654"/>
        </a:solidFill>
        <a:effectLst/>
      </p:bgPr>
    </p:bg>
    <p:spTree>
      <p:nvGrpSpPr>
        <p:cNvPr id="1" name="Shape 388"/>
        <p:cNvGrpSpPr/>
        <p:nvPr/>
      </p:nvGrpSpPr>
      <p:grpSpPr>
        <a:xfrm>
          <a:off x="0" y="0"/>
          <a:ext cx="0" cy="0"/>
          <a:chOff x="0" y="0"/>
          <a:chExt cx="0" cy="0"/>
        </a:xfrm>
      </p:grpSpPr>
      <p:sp>
        <p:nvSpPr>
          <p:cNvPr id="389" name="Google Shape;38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390" name="Google Shape;390;p25"/>
          <p:cNvPicPr preferRelativeResize="0"/>
          <p:nvPr/>
        </p:nvPicPr>
        <p:blipFill>
          <a:blip r:embed="rId2">
            <a:alphaModFix/>
          </a:blip>
          <a:stretch>
            <a:fillRect/>
          </a:stretch>
        </p:blipFill>
        <p:spPr>
          <a:xfrm>
            <a:off x="0" y="-11"/>
            <a:ext cx="9143998" cy="430502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1"/>
        <p:cNvGrpSpPr/>
        <p:nvPr/>
      </p:nvGrpSpPr>
      <p:grpSpPr>
        <a:xfrm>
          <a:off x="0" y="0"/>
          <a:ext cx="0" cy="0"/>
          <a:chOff x="0" y="0"/>
          <a:chExt cx="0" cy="0"/>
        </a:xfrm>
      </p:grpSpPr>
      <p:sp>
        <p:nvSpPr>
          <p:cNvPr id="392" name="Google Shape;392;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GB"/>
              <a:t>‹#›</a:t>
            </a:fld>
            <a:endParaRPr/>
          </a:p>
        </p:txBody>
      </p:sp>
      <p:grpSp>
        <p:nvGrpSpPr>
          <p:cNvPr id="393" name="Google Shape;393;p26"/>
          <p:cNvGrpSpPr/>
          <p:nvPr/>
        </p:nvGrpSpPr>
        <p:grpSpPr>
          <a:xfrm>
            <a:off x="7724692" y="271192"/>
            <a:ext cx="1141409" cy="237868"/>
            <a:chOff x="238125" y="2101750"/>
            <a:chExt cx="7129350" cy="1486675"/>
          </a:xfrm>
        </p:grpSpPr>
        <p:grpSp>
          <p:nvGrpSpPr>
            <p:cNvPr id="394" name="Google Shape;394;p26"/>
            <p:cNvGrpSpPr/>
            <p:nvPr/>
          </p:nvGrpSpPr>
          <p:grpSpPr>
            <a:xfrm>
              <a:off x="238125" y="2237750"/>
              <a:ext cx="1352275" cy="1350675"/>
              <a:chOff x="238125" y="2237750"/>
              <a:chExt cx="1352275" cy="1350675"/>
            </a:xfrm>
          </p:grpSpPr>
          <p:sp>
            <p:nvSpPr>
              <p:cNvPr id="395" name="Google Shape;395;p2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6"/>
            <p:cNvGrpSpPr/>
            <p:nvPr/>
          </p:nvGrpSpPr>
          <p:grpSpPr>
            <a:xfrm>
              <a:off x="1834425" y="2101750"/>
              <a:ext cx="5533050" cy="1446675"/>
              <a:chOff x="1834425" y="2101750"/>
              <a:chExt cx="5533050" cy="1446675"/>
            </a:xfrm>
          </p:grpSpPr>
          <p:sp>
            <p:nvSpPr>
              <p:cNvPr id="398" name="Google Shape;398;p2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3"/>
        <p:cNvGrpSpPr/>
        <p:nvPr/>
      </p:nvGrpSpPr>
      <p:grpSpPr>
        <a:xfrm>
          <a:off x="0" y="0"/>
          <a:ext cx="0" cy="0"/>
          <a:chOff x="0" y="0"/>
          <a:chExt cx="0" cy="0"/>
        </a:xfrm>
      </p:grpSpPr>
      <p:sp>
        <p:nvSpPr>
          <p:cNvPr id="464" name="Google Shape;464;p43"/>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3"/>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None/>
              <a:defRPr sz="6000">
                <a:solidFill>
                  <a:srgbClr val="444F66"/>
                </a:solidFill>
              </a:defRPr>
            </a:lvl1pPr>
            <a:lvl2pPr lvl="1" rtl="0">
              <a:spcBef>
                <a:spcPts val="0"/>
              </a:spcBef>
              <a:spcAft>
                <a:spcPts val="0"/>
              </a:spcAft>
              <a:buClr>
                <a:srgbClr val="444F66"/>
              </a:buClr>
              <a:buSzPts val="6000"/>
              <a:buNone/>
              <a:defRPr sz="6000">
                <a:solidFill>
                  <a:srgbClr val="444F66"/>
                </a:solidFill>
              </a:defRPr>
            </a:lvl2pPr>
            <a:lvl3pPr lvl="2" rtl="0">
              <a:spcBef>
                <a:spcPts val="0"/>
              </a:spcBef>
              <a:spcAft>
                <a:spcPts val="0"/>
              </a:spcAft>
              <a:buClr>
                <a:srgbClr val="444F66"/>
              </a:buClr>
              <a:buSzPts val="6000"/>
              <a:buNone/>
              <a:defRPr sz="6000">
                <a:solidFill>
                  <a:srgbClr val="444F66"/>
                </a:solidFill>
              </a:defRPr>
            </a:lvl3pPr>
            <a:lvl4pPr lvl="3" rtl="0">
              <a:spcBef>
                <a:spcPts val="0"/>
              </a:spcBef>
              <a:spcAft>
                <a:spcPts val="0"/>
              </a:spcAft>
              <a:buClr>
                <a:srgbClr val="444F66"/>
              </a:buClr>
              <a:buSzPts val="6000"/>
              <a:buNone/>
              <a:defRPr sz="6000">
                <a:solidFill>
                  <a:srgbClr val="444F66"/>
                </a:solidFill>
              </a:defRPr>
            </a:lvl4pPr>
            <a:lvl5pPr lvl="4" rtl="0">
              <a:spcBef>
                <a:spcPts val="0"/>
              </a:spcBef>
              <a:spcAft>
                <a:spcPts val="0"/>
              </a:spcAft>
              <a:buClr>
                <a:srgbClr val="444F66"/>
              </a:buClr>
              <a:buSzPts val="6000"/>
              <a:buNone/>
              <a:defRPr sz="6000">
                <a:solidFill>
                  <a:srgbClr val="444F66"/>
                </a:solidFill>
              </a:defRPr>
            </a:lvl5pPr>
            <a:lvl6pPr lvl="5" rtl="0">
              <a:spcBef>
                <a:spcPts val="0"/>
              </a:spcBef>
              <a:spcAft>
                <a:spcPts val="0"/>
              </a:spcAft>
              <a:buClr>
                <a:srgbClr val="444F66"/>
              </a:buClr>
              <a:buSzPts val="6000"/>
              <a:buNone/>
              <a:defRPr sz="6000">
                <a:solidFill>
                  <a:srgbClr val="444F66"/>
                </a:solidFill>
              </a:defRPr>
            </a:lvl6pPr>
            <a:lvl7pPr lvl="6" rtl="0">
              <a:spcBef>
                <a:spcPts val="0"/>
              </a:spcBef>
              <a:spcAft>
                <a:spcPts val="0"/>
              </a:spcAft>
              <a:buClr>
                <a:srgbClr val="444F66"/>
              </a:buClr>
              <a:buSzPts val="6000"/>
              <a:buNone/>
              <a:defRPr sz="6000">
                <a:solidFill>
                  <a:srgbClr val="444F66"/>
                </a:solidFill>
              </a:defRPr>
            </a:lvl7pPr>
            <a:lvl8pPr lvl="7" rtl="0">
              <a:spcBef>
                <a:spcPts val="0"/>
              </a:spcBef>
              <a:spcAft>
                <a:spcPts val="0"/>
              </a:spcAft>
              <a:buClr>
                <a:srgbClr val="444F66"/>
              </a:buClr>
              <a:buSzPts val="6000"/>
              <a:buNone/>
              <a:defRPr sz="6000">
                <a:solidFill>
                  <a:srgbClr val="444F66"/>
                </a:solidFill>
              </a:defRPr>
            </a:lvl8pPr>
            <a:lvl9pPr lvl="8" rtl="0">
              <a:spcBef>
                <a:spcPts val="0"/>
              </a:spcBef>
              <a:spcAft>
                <a:spcPts val="0"/>
              </a:spcAft>
              <a:buClr>
                <a:srgbClr val="444F66"/>
              </a:buClr>
              <a:buSzPts val="6000"/>
              <a:buNone/>
              <a:defRPr sz="6000">
                <a:solidFill>
                  <a:srgbClr val="444F66"/>
                </a:solidFill>
              </a:defRPr>
            </a:lvl9pPr>
          </a:lstStyle>
          <a:p>
            <a:endParaRPr/>
          </a:p>
        </p:txBody>
      </p:sp>
      <p:sp>
        <p:nvSpPr>
          <p:cNvPr id="466" name="Google Shape;466;p43"/>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None/>
              <a:defRPr sz="2400">
                <a:solidFill>
                  <a:srgbClr val="444F66"/>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67" name="Google Shape;467;p43"/>
          <p:cNvPicPr preferRelativeResize="0"/>
          <p:nvPr/>
        </p:nvPicPr>
        <p:blipFill>
          <a:blip r:embed="rId2">
            <a:alphaModFix/>
          </a:blip>
          <a:stretch>
            <a:fillRect/>
          </a:stretch>
        </p:blipFill>
        <p:spPr>
          <a:xfrm>
            <a:off x="697725" y="4271400"/>
            <a:ext cx="1771188" cy="3498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468"/>
        <p:cNvGrpSpPr/>
        <p:nvPr/>
      </p:nvGrpSpPr>
      <p:grpSpPr>
        <a:xfrm>
          <a:off x="0" y="0"/>
          <a:ext cx="0" cy="0"/>
          <a:chOff x="0" y="0"/>
          <a:chExt cx="0" cy="0"/>
        </a:xfrm>
      </p:grpSpPr>
      <p:sp>
        <p:nvSpPr>
          <p:cNvPr id="469" name="Google Shape;46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470" name="Google Shape;470;p44"/>
          <p:cNvPicPr preferRelativeResize="0"/>
          <p:nvPr/>
        </p:nvPicPr>
        <p:blipFill>
          <a:blip r:embed="rId2">
            <a:alphaModFix/>
          </a:blip>
          <a:stretch>
            <a:fillRect/>
          </a:stretch>
        </p:blipFill>
        <p:spPr>
          <a:xfrm>
            <a:off x="7664200" y="271201"/>
            <a:ext cx="1201900" cy="237850"/>
          </a:xfrm>
          <a:prstGeom prst="rect">
            <a:avLst/>
          </a:prstGeom>
          <a:noFill/>
          <a:ln>
            <a:noFill/>
          </a:ln>
        </p:spPr>
      </p:pic>
      <p:sp>
        <p:nvSpPr>
          <p:cNvPr id="471" name="Google Shape;471;p4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None/>
              <a:defRPr sz="4800">
                <a:solidFill>
                  <a:srgbClr val="444F66"/>
                </a:solidFill>
              </a:defRPr>
            </a:lvl1pPr>
            <a:lvl2pPr lvl="1" rtl="0">
              <a:spcBef>
                <a:spcPts val="0"/>
              </a:spcBef>
              <a:spcAft>
                <a:spcPts val="0"/>
              </a:spcAft>
              <a:buClr>
                <a:srgbClr val="232937"/>
              </a:buClr>
              <a:buSzPts val="3600"/>
              <a:buNone/>
              <a:defRPr sz="3600">
                <a:solidFill>
                  <a:srgbClr val="232937"/>
                </a:solidFill>
              </a:defRPr>
            </a:lvl2pPr>
            <a:lvl3pPr lvl="2" rtl="0">
              <a:spcBef>
                <a:spcPts val="0"/>
              </a:spcBef>
              <a:spcAft>
                <a:spcPts val="0"/>
              </a:spcAft>
              <a:buClr>
                <a:srgbClr val="232937"/>
              </a:buClr>
              <a:buSzPts val="3600"/>
              <a:buNone/>
              <a:defRPr sz="3600">
                <a:solidFill>
                  <a:srgbClr val="232937"/>
                </a:solidFill>
              </a:defRPr>
            </a:lvl3pPr>
            <a:lvl4pPr lvl="3" rtl="0">
              <a:spcBef>
                <a:spcPts val="0"/>
              </a:spcBef>
              <a:spcAft>
                <a:spcPts val="0"/>
              </a:spcAft>
              <a:buClr>
                <a:srgbClr val="232937"/>
              </a:buClr>
              <a:buSzPts val="3600"/>
              <a:buNone/>
              <a:defRPr sz="3600">
                <a:solidFill>
                  <a:srgbClr val="232937"/>
                </a:solidFill>
              </a:defRPr>
            </a:lvl4pPr>
            <a:lvl5pPr lvl="4" rtl="0">
              <a:spcBef>
                <a:spcPts val="0"/>
              </a:spcBef>
              <a:spcAft>
                <a:spcPts val="0"/>
              </a:spcAft>
              <a:buClr>
                <a:srgbClr val="232937"/>
              </a:buClr>
              <a:buSzPts val="3600"/>
              <a:buNone/>
              <a:defRPr sz="3600">
                <a:solidFill>
                  <a:srgbClr val="232937"/>
                </a:solidFill>
              </a:defRPr>
            </a:lvl5pPr>
            <a:lvl6pPr lvl="5" rtl="0">
              <a:spcBef>
                <a:spcPts val="0"/>
              </a:spcBef>
              <a:spcAft>
                <a:spcPts val="0"/>
              </a:spcAft>
              <a:buClr>
                <a:srgbClr val="232937"/>
              </a:buClr>
              <a:buSzPts val="3600"/>
              <a:buNone/>
              <a:defRPr sz="3600">
                <a:solidFill>
                  <a:srgbClr val="232937"/>
                </a:solidFill>
              </a:defRPr>
            </a:lvl6pPr>
            <a:lvl7pPr lvl="6" rtl="0">
              <a:spcBef>
                <a:spcPts val="0"/>
              </a:spcBef>
              <a:spcAft>
                <a:spcPts val="0"/>
              </a:spcAft>
              <a:buClr>
                <a:srgbClr val="232937"/>
              </a:buClr>
              <a:buSzPts val="3600"/>
              <a:buNone/>
              <a:defRPr sz="3600">
                <a:solidFill>
                  <a:srgbClr val="232937"/>
                </a:solidFill>
              </a:defRPr>
            </a:lvl7pPr>
            <a:lvl8pPr lvl="7" rtl="0">
              <a:spcBef>
                <a:spcPts val="0"/>
              </a:spcBef>
              <a:spcAft>
                <a:spcPts val="0"/>
              </a:spcAft>
              <a:buClr>
                <a:srgbClr val="232937"/>
              </a:buClr>
              <a:buSzPts val="3600"/>
              <a:buNone/>
              <a:defRPr sz="3600">
                <a:solidFill>
                  <a:srgbClr val="232937"/>
                </a:solidFill>
              </a:defRPr>
            </a:lvl8pPr>
            <a:lvl9pPr lvl="8" rtl="0">
              <a:spcBef>
                <a:spcPts val="0"/>
              </a:spcBef>
              <a:spcAft>
                <a:spcPts val="0"/>
              </a:spcAft>
              <a:buClr>
                <a:srgbClr val="232937"/>
              </a:buClr>
              <a:buSzPts val="3600"/>
              <a:buNone/>
              <a:defRPr sz="3600">
                <a:solidFill>
                  <a:srgbClr val="232937"/>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32937"/>
        </a:solidFill>
        <a:effectLst/>
      </p:bgPr>
    </p:bg>
    <p:spTree>
      <p:nvGrpSpPr>
        <p:cNvPr id="1" name="Shape 472"/>
        <p:cNvGrpSpPr/>
        <p:nvPr/>
      </p:nvGrpSpPr>
      <p:grpSpPr>
        <a:xfrm>
          <a:off x="0" y="0"/>
          <a:ext cx="0" cy="0"/>
          <a:chOff x="0" y="0"/>
          <a:chExt cx="0" cy="0"/>
        </a:xfrm>
      </p:grpSpPr>
      <p:sp>
        <p:nvSpPr>
          <p:cNvPr id="473" name="Google Shape;47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474" name="Google Shape;474;p45"/>
          <p:cNvPicPr preferRelativeResize="0"/>
          <p:nvPr/>
        </p:nvPicPr>
        <p:blipFill>
          <a:blip r:embed="rId2">
            <a:alphaModFix/>
          </a:blip>
          <a:stretch>
            <a:fillRect/>
          </a:stretch>
        </p:blipFill>
        <p:spPr>
          <a:xfrm>
            <a:off x="7664200" y="271201"/>
            <a:ext cx="1201900" cy="237850"/>
          </a:xfrm>
          <a:prstGeom prst="rect">
            <a:avLst/>
          </a:prstGeom>
          <a:noFill/>
          <a:ln>
            <a:noFill/>
          </a:ln>
        </p:spPr>
      </p:pic>
      <p:sp>
        <p:nvSpPr>
          <p:cNvPr id="475" name="Google Shape;475;p4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476"/>
        <p:cNvGrpSpPr/>
        <p:nvPr/>
      </p:nvGrpSpPr>
      <p:grpSpPr>
        <a:xfrm>
          <a:off x="0" y="0"/>
          <a:ext cx="0" cy="0"/>
          <a:chOff x="0" y="0"/>
          <a:chExt cx="0" cy="0"/>
        </a:xfrm>
      </p:grpSpPr>
      <p:sp>
        <p:nvSpPr>
          <p:cNvPr id="477" name="Google Shape;477;p4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478" name="Google Shape;478;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pic>
        <p:nvPicPr>
          <p:cNvPr id="479" name="Google Shape;479;p46"/>
          <p:cNvPicPr preferRelativeResize="0"/>
          <p:nvPr/>
        </p:nvPicPr>
        <p:blipFill>
          <a:blip r:embed="rId2">
            <a:alphaModFix/>
          </a:blip>
          <a:stretch>
            <a:fillRect/>
          </a:stretch>
        </p:blipFill>
        <p:spPr>
          <a:xfrm>
            <a:off x="7665525" y="271200"/>
            <a:ext cx="1199238" cy="2378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Divider - Teal">
  <p:cSld name="SECTION_HEADER_1_1_1">
    <p:bg>
      <p:bgPr>
        <a:solidFill>
          <a:srgbClr val="2D8086"/>
        </a:solidFill>
        <a:effectLst/>
      </p:bgPr>
    </p:bg>
    <p:spTree>
      <p:nvGrpSpPr>
        <p:cNvPr id="1" name="Shape 480"/>
        <p:cNvGrpSpPr/>
        <p:nvPr/>
      </p:nvGrpSpPr>
      <p:grpSpPr>
        <a:xfrm>
          <a:off x="0" y="0"/>
          <a:ext cx="0" cy="0"/>
          <a:chOff x="0" y="0"/>
          <a:chExt cx="0" cy="0"/>
        </a:xfrm>
      </p:grpSpPr>
      <p:sp>
        <p:nvSpPr>
          <p:cNvPr id="481" name="Google Shape;481;p4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482" name="Google Shape;482;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pic>
        <p:nvPicPr>
          <p:cNvPr id="483" name="Google Shape;483;p47"/>
          <p:cNvPicPr preferRelativeResize="0"/>
          <p:nvPr/>
        </p:nvPicPr>
        <p:blipFill>
          <a:blip r:embed="rId2">
            <a:alphaModFix/>
          </a:blip>
          <a:stretch>
            <a:fillRect/>
          </a:stretch>
        </p:blipFill>
        <p:spPr>
          <a:xfrm>
            <a:off x="7665525" y="271200"/>
            <a:ext cx="1199238" cy="237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44"/>
        <p:cNvGrpSpPr/>
        <p:nvPr/>
      </p:nvGrpSpPr>
      <p:grpSpPr>
        <a:xfrm>
          <a:off x="0" y="0"/>
          <a:ext cx="0" cy="0"/>
          <a:chOff x="0" y="0"/>
          <a:chExt cx="0" cy="0"/>
        </a:xfrm>
      </p:grpSpPr>
      <p:sp>
        <p:nvSpPr>
          <p:cNvPr id="45" name="Google Shape;4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47" name="Google Shape;47;p4"/>
          <p:cNvGrpSpPr/>
          <p:nvPr/>
        </p:nvGrpSpPr>
        <p:grpSpPr>
          <a:xfrm>
            <a:off x="7724692" y="271192"/>
            <a:ext cx="1141409" cy="237868"/>
            <a:chOff x="238125" y="2101750"/>
            <a:chExt cx="7129350" cy="1486675"/>
          </a:xfrm>
        </p:grpSpPr>
        <p:grpSp>
          <p:nvGrpSpPr>
            <p:cNvPr id="48" name="Google Shape;48;p4"/>
            <p:cNvGrpSpPr/>
            <p:nvPr/>
          </p:nvGrpSpPr>
          <p:grpSpPr>
            <a:xfrm>
              <a:off x="238125" y="2237750"/>
              <a:ext cx="1352275" cy="1350675"/>
              <a:chOff x="238125" y="2237750"/>
              <a:chExt cx="1352275" cy="1350675"/>
            </a:xfrm>
          </p:grpSpPr>
          <p:sp>
            <p:nvSpPr>
              <p:cNvPr id="49" name="Google Shape;49;p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4"/>
            <p:cNvGrpSpPr/>
            <p:nvPr/>
          </p:nvGrpSpPr>
          <p:grpSpPr>
            <a:xfrm>
              <a:off x="1834425" y="2101750"/>
              <a:ext cx="5533050" cy="1446675"/>
              <a:chOff x="1834425" y="2101750"/>
              <a:chExt cx="5533050" cy="1446675"/>
            </a:xfrm>
          </p:grpSpPr>
          <p:sp>
            <p:nvSpPr>
              <p:cNvPr id="52" name="Google Shape;52;p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484"/>
        <p:cNvGrpSpPr/>
        <p:nvPr/>
      </p:nvGrpSpPr>
      <p:grpSpPr>
        <a:xfrm>
          <a:off x="0" y="0"/>
          <a:ext cx="0" cy="0"/>
          <a:chOff x="0" y="0"/>
          <a:chExt cx="0" cy="0"/>
        </a:xfrm>
      </p:grpSpPr>
      <p:sp>
        <p:nvSpPr>
          <p:cNvPr id="485" name="Google Shape;48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486" name="Google Shape;486;p48"/>
          <p:cNvPicPr preferRelativeResize="0"/>
          <p:nvPr/>
        </p:nvPicPr>
        <p:blipFill>
          <a:blip r:embed="rId2">
            <a:alphaModFix/>
          </a:blip>
          <a:stretch>
            <a:fillRect/>
          </a:stretch>
        </p:blipFill>
        <p:spPr>
          <a:xfrm>
            <a:off x="7664200" y="271201"/>
            <a:ext cx="1201900" cy="237850"/>
          </a:xfrm>
          <a:prstGeom prst="rect">
            <a:avLst/>
          </a:prstGeom>
          <a:noFill/>
          <a:ln>
            <a:noFill/>
          </a:ln>
        </p:spPr>
      </p:pic>
      <p:sp>
        <p:nvSpPr>
          <p:cNvPr id="487" name="Google Shape;487;p48"/>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88" name="Google Shape;488;p48"/>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2D8086"/>
              </a:buClr>
              <a:buSzPts val="1400"/>
              <a:buChar char="●"/>
              <a:defRPr sz="1400"/>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9"/>
        <p:cNvGrpSpPr/>
        <p:nvPr/>
      </p:nvGrpSpPr>
      <p:grpSpPr>
        <a:xfrm>
          <a:off x="0" y="0"/>
          <a:ext cx="0" cy="0"/>
          <a:chOff x="0" y="0"/>
          <a:chExt cx="0" cy="0"/>
        </a:xfrm>
      </p:grpSpPr>
      <p:sp>
        <p:nvSpPr>
          <p:cNvPr id="490" name="Google Shape;490;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491" name="Google Shape;491;p49"/>
          <p:cNvPicPr preferRelativeResize="0"/>
          <p:nvPr/>
        </p:nvPicPr>
        <p:blipFill>
          <a:blip r:embed="rId2">
            <a:alphaModFix/>
          </a:blip>
          <a:stretch>
            <a:fillRect/>
          </a:stretch>
        </p:blipFill>
        <p:spPr>
          <a:xfrm>
            <a:off x="7664200" y="271201"/>
            <a:ext cx="1201900" cy="237850"/>
          </a:xfrm>
          <a:prstGeom prst="rect">
            <a:avLst/>
          </a:prstGeom>
          <a:noFill/>
          <a:ln>
            <a:noFill/>
          </a:ln>
        </p:spPr>
      </p:pic>
      <p:sp>
        <p:nvSpPr>
          <p:cNvPr id="492" name="Google Shape;492;p49"/>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3" name="Google Shape;493;p49"/>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4"/>
        <p:cNvGrpSpPr/>
        <p:nvPr/>
      </p:nvGrpSpPr>
      <p:grpSpPr>
        <a:xfrm>
          <a:off x="0" y="0"/>
          <a:ext cx="0" cy="0"/>
          <a:chOff x="0" y="0"/>
          <a:chExt cx="0" cy="0"/>
        </a:xfrm>
      </p:grpSpPr>
      <p:sp>
        <p:nvSpPr>
          <p:cNvPr id="495" name="Google Shape;495;p5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7" name="Google Shape;497;p5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8" name="Google Shape;498;p5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99" name="Google Shape;499;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500" name="Google Shape;500;p50"/>
          <p:cNvPicPr preferRelativeResize="0"/>
          <p:nvPr/>
        </p:nvPicPr>
        <p:blipFill>
          <a:blip r:embed="rId2">
            <a:alphaModFix/>
          </a:blip>
          <a:stretch>
            <a:fillRect/>
          </a:stretch>
        </p:blipFill>
        <p:spPr>
          <a:xfrm>
            <a:off x="7664200" y="271201"/>
            <a:ext cx="1201900" cy="2378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1"/>
        <p:cNvGrpSpPr/>
        <p:nvPr/>
      </p:nvGrpSpPr>
      <p:grpSpPr>
        <a:xfrm>
          <a:off x="0" y="0"/>
          <a:ext cx="0" cy="0"/>
          <a:chOff x="0" y="0"/>
          <a:chExt cx="0" cy="0"/>
        </a:xfrm>
      </p:grpSpPr>
      <p:sp>
        <p:nvSpPr>
          <p:cNvPr id="502" name="Google Shape;502;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503" name="Google Shape;503;p51"/>
          <p:cNvPicPr preferRelativeResize="0"/>
          <p:nvPr/>
        </p:nvPicPr>
        <p:blipFill>
          <a:blip r:embed="rId2">
            <a:alphaModFix/>
          </a:blip>
          <a:stretch>
            <a:fillRect/>
          </a:stretch>
        </p:blipFill>
        <p:spPr>
          <a:xfrm>
            <a:off x="7664200" y="271201"/>
            <a:ext cx="1201900" cy="2378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504"/>
        <p:cNvGrpSpPr/>
        <p:nvPr/>
      </p:nvGrpSpPr>
      <p:grpSpPr>
        <a:xfrm>
          <a:off x="0" y="0"/>
          <a:ext cx="0" cy="0"/>
          <a:chOff x="0" y="0"/>
          <a:chExt cx="0" cy="0"/>
        </a:xfrm>
      </p:grpSpPr>
      <p:sp>
        <p:nvSpPr>
          <p:cNvPr id="505" name="Google Shape;505;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0"/>
        <p:cNvGrpSpPr/>
        <p:nvPr/>
      </p:nvGrpSpPr>
      <p:grpSpPr>
        <a:xfrm>
          <a:off x="0" y="0"/>
          <a:ext cx="0" cy="0"/>
          <a:chOff x="0" y="0"/>
          <a:chExt cx="0" cy="0"/>
        </a:xfrm>
      </p:grpSpPr>
      <p:sp>
        <p:nvSpPr>
          <p:cNvPr id="511" name="Google Shape;511;p54"/>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4"/>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513" name="Google Shape;513;p54"/>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14" name="Google Shape;514;p54"/>
          <p:cNvGrpSpPr/>
          <p:nvPr/>
        </p:nvGrpSpPr>
        <p:grpSpPr>
          <a:xfrm>
            <a:off x="697722" y="4285096"/>
            <a:ext cx="1678962" cy="349815"/>
            <a:chOff x="238125" y="2101750"/>
            <a:chExt cx="7129350" cy="1486675"/>
          </a:xfrm>
        </p:grpSpPr>
        <p:grpSp>
          <p:nvGrpSpPr>
            <p:cNvPr id="515" name="Google Shape;515;p54"/>
            <p:cNvGrpSpPr/>
            <p:nvPr/>
          </p:nvGrpSpPr>
          <p:grpSpPr>
            <a:xfrm>
              <a:off x="238125" y="2237750"/>
              <a:ext cx="1352275" cy="1350675"/>
              <a:chOff x="238125" y="2237750"/>
              <a:chExt cx="1352275" cy="1350675"/>
            </a:xfrm>
          </p:grpSpPr>
          <p:sp>
            <p:nvSpPr>
              <p:cNvPr id="516" name="Google Shape;516;p5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54"/>
            <p:cNvGrpSpPr/>
            <p:nvPr/>
          </p:nvGrpSpPr>
          <p:grpSpPr>
            <a:xfrm>
              <a:off x="1834425" y="2101750"/>
              <a:ext cx="5533050" cy="1446675"/>
              <a:chOff x="1834425" y="2101750"/>
              <a:chExt cx="5533050" cy="1446675"/>
            </a:xfrm>
          </p:grpSpPr>
          <p:sp>
            <p:nvSpPr>
              <p:cNvPr id="519" name="Google Shape;519;p5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528"/>
        <p:cNvGrpSpPr/>
        <p:nvPr/>
      </p:nvGrpSpPr>
      <p:grpSpPr>
        <a:xfrm>
          <a:off x="0" y="0"/>
          <a:ext cx="0" cy="0"/>
          <a:chOff x="0" y="0"/>
          <a:chExt cx="0" cy="0"/>
        </a:xfrm>
      </p:grpSpPr>
      <p:sp>
        <p:nvSpPr>
          <p:cNvPr id="529" name="Google Shape;529;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30" name="Google Shape;530;p5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Inter"/>
              <a:buNone/>
              <a:defRPr sz="4800">
                <a:solidFill>
                  <a:srgbClr val="444F66"/>
                </a:solidFill>
                <a:latin typeface="Inter"/>
                <a:ea typeface="Inter"/>
                <a:cs typeface="Inter"/>
                <a:sym typeface="Inter"/>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531" name="Google Shape;531;p55"/>
          <p:cNvGrpSpPr/>
          <p:nvPr/>
        </p:nvGrpSpPr>
        <p:grpSpPr>
          <a:xfrm>
            <a:off x="7724692" y="271192"/>
            <a:ext cx="1141409" cy="237868"/>
            <a:chOff x="238125" y="2101750"/>
            <a:chExt cx="7129350" cy="1486675"/>
          </a:xfrm>
        </p:grpSpPr>
        <p:grpSp>
          <p:nvGrpSpPr>
            <p:cNvPr id="532" name="Google Shape;532;p55"/>
            <p:cNvGrpSpPr/>
            <p:nvPr/>
          </p:nvGrpSpPr>
          <p:grpSpPr>
            <a:xfrm>
              <a:off x="238125" y="2237750"/>
              <a:ext cx="1352275" cy="1350675"/>
              <a:chOff x="238125" y="2237750"/>
              <a:chExt cx="1352275" cy="1350675"/>
            </a:xfrm>
          </p:grpSpPr>
          <p:sp>
            <p:nvSpPr>
              <p:cNvPr id="533" name="Google Shape;533;p5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5"/>
            <p:cNvGrpSpPr/>
            <p:nvPr/>
          </p:nvGrpSpPr>
          <p:grpSpPr>
            <a:xfrm>
              <a:off x="1834425" y="2101750"/>
              <a:ext cx="5533050" cy="1446675"/>
              <a:chOff x="1834425" y="2101750"/>
              <a:chExt cx="5533050" cy="1446675"/>
            </a:xfrm>
          </p:grpSpPr>
          <p:sp>
            <p:nvSpPr>
              <p:cNvPr id="536" name="Google Shape;536;p5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545"/>
        <p:cNvGrpSpPr/>
        <p:nvPr/>
      </p:nvGrpSpPr>
      <p:grpSpPr>
        <a:xfrm>
          <a:off x="0" y="0"/>
          <a:ext cx="0" cy="0"/>
          <a:chOff x="0" y="0"/>
          <a:chExt cx="0" cy="0"/>
        </a:xfrm>
      </p:grpSpPr>
      <p:sp>
        <p:nvSpPr>
          <p:cNvPr id="546" name="Google Shape;546;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47" name="Google Shape;547;p5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548" name="Google Shape;548;p56"/>
          <p:cNvGrpSpPr/>
          <p:nvPr/>
        </p:nvGrpSpPr>
        <p:grpSpPr>
          <a:xfrm>
            <a:off x="7724692" y="271192"/>
            <a:ext cx="1141409" cy="237868"/>
            <a:chOff x="238125" y="2101750"/>
            <a:chExt cx="7129350" cy="1486675"/>
          </a:xfrm>
        </p:grpSpPr>
        <p:grpSp>
          <p:nvGrpSpPr>
            <p:cNvPr id="549" name="Google Shape;549;p56"/>
            <p:cNvGrpSpPr/>
            <p:nvPr/>
          </p:nvGrpSpPr>
          <p:grpSpPr>
            <a:xfrm>
              <a:off x="238125" y="2237750"/>
              <a:ext cx="1352275" cy="1350675"/>
              <a:chOff x="238125" y="2237750"/>
              <a:chExt cx="1352275" cy="1350675"/>
            </a:xfrm>
          </p:grpSpPr>
          <p:sp>
            <p:nvSpPr>
              <p:cNvPr id="550" name="Google Shape;550;p5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56"/>
            <p:cNvGrpSpPr/>
            <p:nvPr/>
          </p:nvGrpSpPr>
          <p:grpSpPr>
            <a:xfrm>
              <a:off x="1834425" y="2101750"/>
              <a:ext cx="5533050" cy="1446675"/>
              <a:chOff x="1834425" y="2101750"/>
              <a:chExt cx="5533050" cy="1446675"/>
            </a:xfrm>
          </p:grpSpPr>
          <p:sp>
            <p:nvSpPr>
              <p:cNvPr id="553" name="Google Shape;553;p5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562"/>
        <p:cNvGrpSpPr/>
        <p:nvPr/>
      </p:nvGrpSpPr>
      <p:grpSpPr>
        <a:xfrm>
          <a:off x="0" y="0"/>
          <a:ext cx="0" cy="0"/>
          <a:chOff x="0" y="0"/>
          <a:chExt cx="0" cy="0"/>
        </a:xfrm>
      </p:grpSpPr>
      <p:sp>
        <p:nvSpPr>
          <p:cNvPr id="563" name="Google Shape;563;p5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564" name="Google Shape;564;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565" name="Google Shape;565;p57"/>
          <p:cNvGrpSpPr/>
          <p:nvPr/>
        </p:nvGrpSpPr>
        <p:grpSpPr>
          <a:xfrm>
            <a:off x="7724692" y="271192"/>
            <a:ext cx="1141409" cy="237868"/>
            <a:chOff x="238125" y="2101750"/>
            <a:chExt cx="7129350" cy="1486675"/>
          </a:xfrm>
        </p:grpSpPr>
        <p:grpSp>
          <p:nvGrpSpPr>
            <p:cNvPr id="566" name="Google Shape;566;p57"/>
            <p:cNvGrpSpPr/>
            <p:nvPr/>
          </p:nvGrpSpPr>
          <p:grpSpPr>
            <a:xfrm>
              <a:off x="238125" y="2237750"/>
              <a:ext cx="1352275" cy="1350675"/>
              <a:chOff x="238125" y="2237750"/>
              <a:chExt cx="1352275" cy="1350675"/>
            </a:xfrm>
          </p:grpSpPr>
          <p:sp>
            <p:nvSpPr>
              <p:cNvPr id="567" name="Google Shape;567;p5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57"/>
            <p:cNvGrpSpPr/>
            <p:nvPr/>
          </p:nvGrpSpPr>
          <p:grpSpPr>
            <a:xfrm>
              <a:off x="1834425" y="2101750"/>
              <a:ext cx="5533050" cy="1446675"/>
              <a:chOff x="1834425" y="2101750"/>
              <a:chExt cx="5533050" cy="1446675"/>
            </a:xfrm>
          </p:grpSpPr>
          <p:sp>
            <p:nvSpPr>
              <p:cNvPr id="570" name="Google Shape;570;p5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1" name="Google Shape;571;p5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2" name="Google Shape;572;p5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3" name="Google Shape;573;p5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4" name="Google Shape;574;p5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5" name="Google Shape;575;p5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6" name="Google Shape;576;p5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7" name="Google Shape;577;p5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8" name="Google Shape;578;p5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579"/>
        <p:cNvGrpSpPr/>
        <p:nvPr/>
      </p:nvGrpSpPr>
      <p:grpSpPr>
        <a:xfrm>
          <a:off x="0" y="0"/>
          <a:ext cx="0" cy="0"/>
          <a:chOff x="0" y="0"/>
          <a:chExt cx="0" cy="0"/>
        </a:xfrm>
      </p:grpSpPr>
      <p:sp>
        <p:nvSpPr>
          <p:cNvPr id="580" name="Google Shape;580;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81" name="Google Shape;581;p58"/>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Inter"/>
              <a:buNone/>
              <a:defRPr sz="3600">
                <a:latin typeface="Inter"/>
                <a:ea typeface="Inter"/>
                <a:cs typeface="Inter"/>
                <a:sym typeface="Inter"/>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582" name="Google Shape;582;p58"/>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583" name="Google Shape;583;p58"/>
          <p:cNvGrpSpPr/>
          <p:nvPr/>
        </p:nvGrpSpPr>
        <p:grpSpPr>
          <a:xfrm>
            <a:off x="7724692" y="271192"/>
            <a:ext cx="1141409" cy="237868"/>
            <a:chOff x="238125" y="2101750"/>
            <a:chExt cx="7129350" cy="1486675"/>
          </a:xfrm>
        </p:grpSpPr>
        <p:grpSp>
          <p:nvGrpSpPr>
            <p:cNvPr id="584" name="Google Shape;584;p58"/>
            <p:cNvGrpSpPr/>
            <p:nvPr/>
          </p:nvGrpSpPr>
          <p:grpSpPr>
            <a:xfrm>
              <a:off x="238125" y="2237750"/>
              <a:ext cx="1352275" cy="1350675"/>
              <a:chOff x="238125" y="2237750"/>
              <a:chExt cx="1352275" cy="1350675"/>
            </a:xfrm>
          </p:grpSpPr>
          <p:sp>
            <p:nvSpPr>
              <p:cNvPr id="585" name="Google Shape;585;p5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58"/>
            <p:cNvGrpSpPr/>
            <p:nvPr/>
          </p:nvGrpSpPr>
          <p:grpSpPr>
            <a:xfrm>
              <a:off x="1834425" y="2101750"/>
              <a:ext cx="5533050" cy="1446675"/>
              <a:chOff x="1834425" y="2101750"/>
              <a:chExt cx="5533050" cy="1446675"/>
            </a:xfrm>
          </p:grpSpPr>
          <p:sp>
            <p:nvSpPr>
              <p:cNvPr id="588" name="Google Shape;588;p5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63" name="Google Shape;6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64" name="Google Shape;64;p5"/>
          <p:cNvGrpSpPr/>
          <p:nvPr/>
        </p:nvGrpSpPr>
        <p:grpSpPr>
          <a:xfrm>
            <a:off x="7724692" y="271192"/>
            <a:ext cx="1141409" cy="237868"/>
            <a:chOff x="238125" y="2101750"/>
            <a:chExt cx="7129350" cy="1486675"/>
          </a:xfrm>
        </p:grpSpPr>
        <p:grpSp>
          <p:nvGrpSpPr>
            <p:cNvPr id="65" name="Google Shape;65;p5"/>
            <p:cNvGrpSpPr/>
            <p:nvPr/>
          </p:nvGrpSpPr>
          <p:grpSpPr>
            <a:xfrm>
              <a:off x="238125" y="2237750"/>
              <a:ext cx="1352275" cy="1350675"/>
              <a:chOff x="238125" y="2237750"/>
              <a:chExt cx="1352275" cy="1350675"/>
            </a:xfrm>
          </p:grpSpPr>
          <p:sp>
            <p:nvSpPr>
              <p:cNvPr id="66" name="Google Shape;66;p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a:off x="1834425" y="2101750"/>
              <a:ext cx="5533050" cy="1446675"/>
              <a:chOff x="1834425" y="2101750"/>
              <a:chExt cx="5533050" cy="1446675"/>
            </a:xfrm>
          </p:grpSpPr>
          <p:sp>
            <p:nvSpPr>
              <p:cNvPr id="69" name="Google Shape;69;p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 name="Google Shape;70;p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 name="Google Shape;71;p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 name="Google Shape;72;p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3" name="Google Shape;73;p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4" name="Google Shape;74;p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5" name="Google Shape;75;p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6" name="Google Shape;76;p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7" name="Google Shape;77;p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7"/>
        <p:cNvGrpSpPr/>
        <p:nvPr/>
      </p:nvGrpSpPr>
      <p:grpSpPr>
        <a:xfrm>
          <a:off x="0" y="0"/>
          <a:ext cx="0" cy="0"/>
          <a:chOff x="0" y="0"/>
          <a:chExt cx="0" cy="0"/>
        </a:xfrm>
      </p:grpSpPr>
      <p:sp>
        <p:nvSpPr>
          <p:cNvPr id="598" name="Google Shape;598;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99" name="Google Shape;599;p59"/>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0" name="Google Shape;600;p59"/>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D3269"/>
              </a:buClr>
              <a:buSzPts val="1800"/>
              <a:buChar char="●"/>
              <a:defRPr/>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grpSp>
        <p:nvGrpSpPr>
          <p:cNvPr id="601" name="Google Shape;601;p59"/>
          <p:cNvGrpSpPr/>
          <p:nvPr/>
        </p:nvGrpSpPr>
        <p:grpSpPr>
          <a:xfrm>
            <a:off x="7724692" y="271192"/>
            <a:ext cx="1141409" cy="237868"/>
            <a:chOff x="238125" y="2101750"/>
            <a:chExt cx="7129350" cy="1486675"/>
          </a:xfrm>
        </p:grpSpPr>
        <p:grpSp>
          <p:nvGrpSpPr>
            <p:cNvPr id="602" name="Google Shape;602;p59"/>
            <p:cNvGrpSpPr/>
            <p:nvPr/>
          </p:nvGrpSpPr>
          <p:grpSpPr>
            <a:xfrm>
              <a:off x="238125" y="2237750"/>
              <a:ext cx="1352275" cy="1350675"/>
              <a:chOff x="238125" y="2237750"/>
              <a:chExt cx="1352275" cy="1350675"/>
            </a:xfrm>
          </p:grpSpPr>
          <p:sp>
            <p:nvSpPr>
              <p:cNvPr id="603" name="Google Shape;603;p5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59"/>
            <p:cNvGrpSpPr/>
            <p:nvPr/>
          </p:nvGrpSpPr>
          <p:grpSpPr>
            <a:xfrm>
              <a:off x="1834425" y="2101750"/>
              <a:ext cx="5533050" cy="1446675"/>
              <a:chOff x="1834425" y="2101750"/>
              <a:chExt cx="5533050" cy="1446675"/>
            </a:xfrm>
          </p:grpSpPr>
          <p:sp>
            <p:nvSpPr>
              <p:cNvPr id="606" name="Google Shape;606;p5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5"/>
        <p:cNvGrpSpPr/>
        <p:nvPr/>
      </p:nvGrpSpPr>
      <p:grpSpPr>
        <a:xfrm>
          <a:off x="0" y="0"/>
          <a:ext cx="0" cy="0"/>
          <a:chOff x="0" y="0"/>
          <a:chExt cx="0" cy="0"/>
        </a:xfrm>
      </p:grpSpPr>
      <p:sp>
        <p:nvSpPr>
          <p:cNvPr id="616" name="Google Shape;616;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617" name="Google Shape;617;p6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Font typeface="Inter"/>
              <a:buNone/>
              <a:defRPr sz="4200">
                <a:latin typeface="Inter"/>
                <a:ea typeface="Inter"/>
                <a:cs typeface="Inter"/>
                <a:sym typeface="Inter"/>
              </a:defRPr>
            </a:lvl1pPr>
            <a:lvl2pPr lvl="1" algn="ctr" rtl="0">
              <a:spcBef>
                <a:spcPts val="0"/>
              </a:spcBef>
              <a:spcAft>
                <a:spcPts val="0"/>
              </a:spcAft>
              <a:buSzPts val="4200"/>
              <a:buFont typeface="Inter"/>
              <a:buNone/>
              <a:defRPr sz="4200">
                <a:latin typeface="Inter"/>
                <a:ea typeface="Inter"/>
                <a:cs typeface="Inter"/>
                <a:sym typeface="Inter"/>
              </a:defRPr>
            </a:lvl2pPr>
            <a:lvl3pPr lvl="2" algn="ctr" rtl="0">
              <a:spcBef>
                <a:spcPts val="0"/>
              </a:spcBef>
              <a:spcAft>
                <a:spcPts val="0"/>
              </a:spcAft>
              <a:buSzPts val="4200"/>
              <a:buFont typeface="Inter"/>
              <a:buNone/>
              <a:defRPr sz="4200">
                <a:latin typeface="Inter"/>
                <a:ea typeface="Inter"/>
                <a:cs typeface="Inter"/>
                <a:sym typeface="Inter"/>
              </a:defRPr>
            </a:lvl3pPr>
            <a:lvl4pPr lvl="3" algn="ctr" rtl="0">
              <a:spcBef>
                <a:spcPts val="0"/>
              </a:spcBef>
              <a:spcAft>
                <a:spcPts val="0"/>
              </a:spcAft>
              <a:buSzPts val="4200"/>
              <a:buFont typeface="Inter"/>
              <a:buNone/>
              <a:defRPr sz="4200">
                <a:latin typeface="Inter"/>
                <a:ea typeface="Inter"/>
                <a:cs typeface="Inter"/>
                <a:sym typeface="Inter"/>
              </a:defRPr>
            </a:lvl4pPr>
            <a:lvl5pPr lvl="4" algn="ctr" rtl="0">
              <a:spcBef>
                <a:spcPts val="0"/>
              </a:spcBef>
              <a:spcAft>
                <a:spcPts val="0"/>
              </a:spcAft>
              <a:buSzPts val="4200"/>
              <a:buFont typeface="Inter"/>
              <a:buNone/>
              <a:defRPr sz="4200">
                <a:latin typeface="Inter"/>
                <a:ea typeface="Inter"/>
                <a:cs typeface="Inter"/>
                <a:sym typeface="Inter"/>
              </a:defRPr>
            </a:lvl5pPr>
            <a:lvl6pPr lvl="5" algn="ctr" rtl="0">
              <a:spcBef>
                <a:spcPts val="0"/>
              </a:spcBef>
              <a:spcAft>
                <a:spcPts val="0"/>
              </a:spcAft>
              <a:buSzPts val="4200"/>
              <a:buFont typeface="Inter"/>
              <a:buNone/>
              <a:defRPr sz="4200">
                <a:latin typeface="Inter"/>
                <a:ea typeface="Inter"/>
                <a:cs typeface="Inter"/>
                <a:sym typeface="Inter"/>
              </a:defRPr>
            </a:lvl6pPr>
            <a:lvl7pPr lvl="6" algn="ctr" rtl="0">
              <a:spcBef>
                <a:spcPts val="0"/>
              </a:spcBef>
              <a:spcAft>
                <a:spcPts val="0"/>
              </a:spcAft>
              <a:buSzPts val="4200"/>
              <a:buFont typeface="Inter"/>
              <a:buNone/>
              <a:defRPr sz="4200">
                <a:latin typeface="Inter"/>
                <a:ea typeface="Inter"/>
                <a:cs typeface="Inter"/>
                <a:sym typeface="Inter"/>
              </a:defRPr>
            </a:lvl7pPr>
            <a:lvl8pPr lvl="7" algn="ctr" rtl="0">
              <a:spcBef>
                <a:spcPts val="0"/>
              </a:spcBef>
              <a:spcAft>
                <a:spcPts val="0"/>
              </a:spcAft>
              <a:buSzPts val="4200"/>
              <a:buFont typeface="Inter"/>
              <a:buNone/>
              <a:defRPr sz="4200">
                <a:latin typeface="Inter"/>
                <a:ea typeface="Inter"/>
                <a:cs typeface="Inter"/>
                <a:sym typeface="Inter"/>
              </a:defRPr>
            </a:lvl8pPr>
            <a:lvl9pPr lvl="8" algn="ctr" rtl="0">
              <a:spcBef>
                <a:spcPts val="0"/>
              </a:spcBef>
              <a:spcAft>
                <a:spcPts val="0"/>
              </a:spcAft>
              <a:buSzPts val="4200"/>
              <a:buFont typeface="Inter"/>
              <a:buNone/>
              <a:defRPr sz="4200">
                <a:latin typeface="Inter"/>
                <a:ea typeface="Inter"/>
                <a:cs typeface="Inter"/>
                <a:sym typeface="Inter"/>
              </a:defRPr>
            </a:lvl9pPr>
          </a:lstStyle>
          <a:p>
            <a:endParaRPr/>
          </a:p>
        </p:txBody>
      </p:sp>
      <p:sp>
        <p:nvSpPr>
          <p:cNvPr id="618" name="Google Shape;618;p6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Inter"/>
              <a:buNone/>
              <a:defRPr sz="2100">
                <a:latin typeface="Inter"/>
                <a:ea typeface="Inter"/>
                <a:cs typeface="Inter"/>
                <a:sym typeface="Inter"/>
              </a:defRPr>
            </a:lvl1pPr>
            <a:lvl2pPr lvl="1" algn="ctr" rtl="0">
              <a:lnSpc>
                <a:spcPct val="100000"/>
              </a:lnSpc>
              <a:spcBef>
                <a:spcPts val="0"/>
              </a:spcBef>
              <a:spcAft>
                <a:spcPts val="0"/>
              </a:spcAft>
              <a:buSzPts val="2100"/>
              <a:buFont typeface="Inter"/>
              <a:buNone/>
              <a:defRPr sz="2100">
                <a:latin typeface="Inter"/>
                <a:ea typeface="Inter"/>
                <a:cs typeface="Inter"/>
                <a:sym typeface="Inter"/>
              </a:defRPr>
            </a:lvl2pPr>
            <a:lvl3pPr lvl="2" algn="ctr" rtl="0">
              <a:lnSpc>
                <a:spcPct val="100000"/>
              </a:lnSpc>
              <a:spcBef>
                <a:spcPts val="0"/>
              </a:spcBef>
              <a:spcAft>
                <a:spcPts val="0"/>
              </a:spcAft>
              <a:buSzPts val="2100"/>
              <a:buFont typeface="Inter"/>
              <a:buNone/>
              <a:defRPr sz="2100">
                <a:latin typeface="Inter"/>
                <a:ea typeface="Inter"/>
                <a:cs typeface="Inter"/>
                <a:sym typeface="Inter"/>
              </a:defRPr>
            </a:lvl3pPr>
            <a:lvl4pPr lvl="3" algn="ctr" rtl="0">
              <a:lnSpc>
                <a:spcPct val="100000"/>
              </a:lnSpc>
              <a:spcBef>
                <a:spcPts val="0"/>
              </a:spcBef>
              <a:spcAft>
                <a:spcPts val="0"/>
              </a:spcAft>
              <a:buSzPts val="2100"/>
              <a:buFont typeface="Inter"/>
              <a:buNone/>
              <a:defRPr sz="2100">
                <a:latin typeface="Inter"/>
                <a:ea typeface="Inter"/>
                <a:cs typeface="Inter"/>
                <a:sym typeface="Inter"/>
              </a:defRPr>
            </a:lvl4pPr>
            <a:lvl5pPr lvl="4" algn="ctr" rtl="0">
              <a:lnSpc>
                <a:spcPct val="100000"/>
              </a:lnSpc>
              <a:spcBef>
                <a:spcPts val="0"/>
              </a:spcBef>
              <a:spcAft>
                <a:spcPts val="0"/>
              </a:spcAft>
              <a:buSzPts val="2100"/>
              <a:buFont typeface="Inter"/>
              <a:buNone/>
              <a:defRPr sz="2100">
                <a:latin typeface="Inter"/>
                <a:ea typeface="Inter"/>
                <a:cs typeface="Inter"/>
                <a:sym typeface="Inter"/>
              </a:defRPr>
            </a:lvl5pPr>
            <a:lvl6pPr lvl="5" algn="ctr" rtl="0">
              <a:lnSpc>
                <a:spcPct val="100000"/>
              </a:lnSpc>
              <a:spcBef>
                <a:spcPts val="0"/>
              </a:spcBef>
              <a:spcAft>
                <a:spcPts val="0"/>
              </a:spcAft>
              <a:buSzPts val="2100"/>
              <a:buFont typeface="Inter"/>
              <a:buNone/>
              <a:defRPr sz="2100">
                <a:latin typeface="Inter"/>
                <a:ea typeface="Inter"/>
                <a:cs typeface="Inter"/>
                <a:sym typeface="Inter"/>
              </a:defRPr>
            </a:lvl6pPr>
            <a:lvl7pPr lvl="6" algn="ctr" rtl="0">
              <a:lnSpc>
                <a:spcPct val="100000"/>
              </a:lnSpc>
              <a:spcBef>
                <a:spcPts val="0"/>
              </a:spcBef>
              <a:spcAft>
                <a:spcPts val="0"/>
              </a:spcAft>
              <a:buSzPts val="2100"/>
              <a:buFont typeface="Inter"/>
              <a:buNone/>
              <a:defRPr sz="2100">
                <a:latin typeface="Inter"/>
                <a:ea typeface="Inter"/>
                <a:cs typeface="Inter"/>
                <a:sym typeface="Inter"/>
              </a:defRPr>
            </a:lvl7pPr>
            <a:lvl8pPr lvl="7" algn="ctr" rtl="0">
              <a:lnSpc>
                <a:spcPct val="100000"/>
              </a:lnSpc>
              <a:spcBef>
                <a:spcPts val="0"/>
              </a:spcBef>
              <a:spcAft>
                <a:spcPts val="0"/>
              </a:spcAft>
              <a:buSzPts val="2100"/>
              <a:buFont typeface="Inter"/>
              <a:buNone/>
              <a:defRPr sz="2100">
                <a:latin typeface="Inter"/>
                <a:ea typeface="Inter"/>
                <a:cs typeface="Inter"/>
                <a:sym typeface="Inter"/>
              </a:defRPr>
            </a:lvl8pPr>
            <a:lvl9pPr lvl="8" algn="ctr" rtl="0">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619" name="Google Shape;619;p6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Font typeface="Inter"/>
              <a:buChar char="●"/>
              <a:defRPr>
                <a:latin typeface="Inter"/>
                <a:ea typeface="Inter"/>
                <a:cs typeface="Inter"/>
                <a:sym typeface="Inter"/>
              </a:defRPr>
            </a:lvl1pPr>
            <a:lvl2pPr marL="914400" lvl="1" indent="-317500" rtl="0">
              <a:spcBef>
                <a:spcPts val="0"/>
              </a:spcBef>
              <a:spcAft>
                <a:spcPts val="0"/>
              </a:spcAft>
              <a:buSzPts val="1400"/>
              <a:buFont typeface="Inter"/>
              <a:buChar char="○"/>
              <a:defRPr>
                <a:latin typeface="Inter"/>
                <a:ea typeface="Inter"/>
                <a:cs typeface="Inter"/>
                <a:sym typeface="Inter"/>
              </a:defRPr>
            </a:lvl2pPr>
            <a:lvl3pPr marL="1371600" lvl="2" indent="-317500" rtl="0">
              <a:spcBef>
                <a:spcPts val="0"/>
              </a:spcBef>
              <a:spcAft>
                <a:spcPts val="0"/>
              </a:spcAft>
              <a:buSzPts val="1400"/>
              <a:buFont typeface="Inter"/>
              <a:buChar char="■"/>
              <a:defRPr>
                <a:latin typeface="Inter"/>
                <a:ea typeface="Inter"/>
                <a:cs typeface="Inter"/>
                <a:sym typeface="Inter"/>
              </a:defRPr>
            </a:lvl3pPr>
            <a:lvl4pPr marL="1828800" lvl="3" indent="-317500" rtl="0">
              <a:spcBef>
                <a:spcPts val="0"/>
              </a:spcBef>
              <a:spcAft>
                <a:spcPts val="0"/>
              </a:spcAft>
              <a:buSzPts val="1400"/>
              <a:buFont typeface="Inter"/>
              <a:buChar char="●"/>
              <a:defRPr>
                <a:latin typeface="Inter"/>
                <a:ea typeface="Inter"/>
                <a:cs typeface="Inter"/>
                <a:sym typeface="Inter"/>
              </a:defRPr>
            </a:lvl4pPr>
            <a:lvl5pPr marL="2286000" lvl="4" indent="-317500" rtl="0">
              <a:spcBef>
                <a:spcPts val="0"/>
              </a:spcBef>
              <a:spcAft>
                <a:spcPts val="0"/>
              </a:spcAft>
              <a:buSzPts val="1400"/>
              <a:buFont typeface="Inter"/>
              <a:buChar char="○"/>
              <a:defRPr>
                <a:latin typeface="Inter"/>
                <a:ea typeface="Inter"/>
                <a:cs typeface="Inter"/>
                <a:sym typeface="Inter"/>
              </a:defRPr>
            </a:lvl5pPr>
            <a:lvl6pPr marL="2743200" lvl="5" indent="-317500" rtl="0">
              <a:spcBef>
                <a:spcPts val="0"/>
              </a:spcBef>
              <a:spcAft>
                <a:spcPts val="0"/>
              </a:spcAft>
              <a:buSzPts val="1400"/>
              <a:buFont typeface="Inter"/>
              <a:buChar char="■"/>
              <a:defRPr>
                <a:latin typeface="Inter"/>
                <a:ea typeface="Inter"/>
                <a:cs typeface="Inter"/>
                <a:sym typeface="Inter"/>
              </a:defRPr>
            </a:lvl6pPr>
            <a:lvl7pPr marL="3200400" lvl="6" indent="-317500" rtl="0">
              <a:spcBef>
                <a:spcPts val="0"/>
              </a:spcBef>
              <a:spcAft>
                <a:spcPts val="0"/>
              </a:spcAft>
              <a:buSzPts val="1400"/>
              <a:buFont typeface="Inter"/>
              <a:buChar char="●"/>
              <a:defRPr>
                <a:latin typeface="Inter"/>
                <a:ea typeface="Inter"/>
                <a:cs typeface="Inter"/>
                <a:sym typeface="Inter"/>
              </a:defRPr>
            </a:lvl7pPr>
            <a:lvl8pPr marL="3657600" lvl="7" indent="-317500" rtl="0">
              <a:spcBef>
                <a:spcPts val="0"/>
              </a:spcBef>
              <a:spcAft>
                <a:spcPts val="0"/>
              </a:spcAft>
              <a:buSzPts val="1400"/>
              <a:buFont typeface="Inter"/>
              <a:buChar char="○"/>
              <a:defRPr>
                <a:latin typeface="Inter"/>
                <a:ea typeface="Inter"/>
                <a:cs typeface="Inter"/>
                <a:sym typeface="Inter"/>
              </a:defRPr>
            </a:lvl8pPr>
            <a:lvl9pPr marL="4114800" lvl="8" indent="-317500" rtl="0">
              <a:spcBef>
                <a:spcPts val="0"/>
              </a:spcBef>
              <a:spcAft>
                <a:spcPts val="0"/>
              </a:spcAft>
              <a:buSzPts val="1400"/>
              <a:buFont typeface="Inter"/>
              <a:buChar char="■"/>
              <a:defRPr>
                <a:latin typeface="Inter"/>
                <a:ea typeface="Inter"/>
                <a:cs typeface="Inter"/>
                <a:sym typeface="Inter"/>
              </a:defRPr>
            </a:lvl9pPr>
          </a:lstStyle>
          <a:p>
            <a:endParaRPr/>
          </a:p>
        </p:txBody>
      </p:sp>
      <p:sp>
        <p:nvSpPr>
          <p:cNvPr id="620" name="Google Shape;620;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621" name="Google Shape;621;p60"/>
          <p:cNvGrpSpPr/>
          <p:nvPr/>
        </p:nvGrpSpPr>
        <p:grpSpPr>
          <a:xfrm>
            <a:off x="7724692" y="271192"/>
            <a:ext cx="1141409" cy="237868"/>
            <a:chOff x="238125" y="2101750"/>
            <a:chExt cx="7129350" cy="1486675"/>
          </a:xfrm>
        </p:grpSpPr>
        <p:grpSp>
          <p:nvGrpSpPr>
            <p:cNvPr id="622" name="Google Shape;622;p60"/>
            <p:cNvGrpSpPr/>
            <p:nvPr/>
          </p:nvGrpSpPr>
          <p:grpSpPr>
            <a:xfrm>
              <a:off x="238125" y="2237750"/>
              <a:ext cx="1352275" cy="1350675"/>
              <a:chOff x="238125" y="2237750"/>
              <a:chExt cx="1352275" cy="1350675"/>
            </a:xfrm>
          </p:grpSpPr>
          <p:sp>
            <p:nvSpPr>
              <p:cNvPr id="623" name="Google Shape;623;p6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0"/>
            <p:cNvGrpSpPr/>
            <p:nvPr/>
          </p:nvGrpSpPr>
          <p:grpSpPr>
            <a:xfrm>
              <a:off x="1834425" y="2101750"/>
              <a:ext cx="5533050" cy="1446675"/>
              <a:chOff x="1834425" y="2101750"/>
              <a:chExt cx="5533050" cy="1446675"/>
            </a:xfrm>
          </p:grpSpPr>
          <p:sp>
            <p:nvSpPr>
              <p:cNvPr id="626" name="Google Shape;626;p6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5"/>
        <p:cNvGrpSpPr/>
        <p:nvPr/>
      </p:nvGrpSpPr>
      <p:grpSpPr>
        <a:xfrm>
          <a:off x="0" y="0"/>
          <a:ext cx="0" cy="0"/>
          <a:chOff x="0" y="0"/>
          <a:chExt cx="0" cy="0"/>
        </a:xfrm>
      </p:grpSpPr>
      <p:sp>
        <p:nvSpPr>
          <p:cNvPr id="636" name="Google Shape;636;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637" name="Google Shape;637;p61"/>
          <p:cNvGrpSpPr/>
          <p:nvPr/>
        </p:nvGrpSpPr>
        <p:grpSpPr>
          <a:xfrm>
            <a:off x="7724692" y="271192"/>
            <a:ext cx="1141409" cy="237868"/>
            <a:chOff x="238125" y="2101750"/>
            <a:chExt cx="7129350" cy="1486675"/>
          </a:xfrm>
        </p:grpSpPr>
        <p:grpSp>
          <p:nvGrpSpPr>
            <p:cNvPr id="638" name="Google Shape;638;p61"/>
            <p:cNvGrpSpPr/>
            <p:nvPr/>
          </p:nvGrpSpPr>
          <p:grpSpPr>
            <a:xfrm>
              <a:off x="238125" y="2237750"/>
              <a:ext cx="1352275" cy="1350675"/>
              <a:chOff x="238125" y="2237750"/>
              <a:chExt cx="1352275" cy="1350675"/>
            </a:xfrm>
          </p:grpSpPr>
          <p:sp>
            <p:nvSpPr>
              <p:cNvPr id="639" name="Google Shape;639;p61"/>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1"/>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61"/>
            <p:cNvGrpSpPr/>
            <p:nvPr/>
          </p:nvGrpSpPr>
          <p:grpSpPr>
            <a:xfrm>
              <a:off x="1834425" y="2101750"/>
              <a:ext cx="5533050" cy="1446675"/>
              <a:chOff x="1834425" y="2101750"/>
              <a:chExt cx="5533050" cy="1446675"/>
            </a:xfrm>
          </p:grpSpPr>
          <p:sp>
            <p:nvSpPr>
              <p:cNvPr id="642" name="Google Shape;642;p61"/>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1"/>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1"/>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1"/>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1"/>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1"/>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1"/>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1"/>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1"/>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651"/>
        <p:cNvGrpSpPr/>
        <p:nvPr/>
      </p:nvGrpSpPr>
      <p:grpSpPr>
        <a:xfrm>
          <a:off x="0" y="0"/>
          <a:ext cx="0" cy="0"/>
          <a:chOff x="0" y="0"/>
          <a:chExt cx="0" cy="0"/>
        </a:xfrm>
      </p:grpSpPr>
      <p:sp>
        <p:nvSpPr>
          <p:cNvPr id="652" name="Google Shape;652;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78"/>
        <p:cNvGrpSpPr/>
        <p:nvPr/>
      </p:nvGrpSpPr>
      <p:grpSpPr>
        <a:xfrm>
          <a:off x="0" y="0"/>
          <a:ext cx="0" cy="0"/>
          <a:chOff x="0" y="0"/>
          <a:chExt cx="0" cy="0"/>
        </a:xfrm>
      </p:grpSpPr>
      <p:sp>
        <p:nvSpPr>
          <p:cNvPr id="79" name="Google Shape;7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6"/>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Plus Jakarta Sans"/>
              <a:buNone/>
              <a:defRPr sz="3600">
                <a:latin typeface="Plus Jakarta Sans"/>
                <a:ea typeface="Plus Jakarta Sans"/>
                <a:cs typeface="Plus Jakarta Sans"/>
                <a:sym typeface="Plus Jakarta Sans"/>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81" name="Google Shape;81;p6"/>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82" name="Google Shape;82;p6"/>
          <p:cNvGrpSpPr/>
          <p:nvPr/>
        </p:nvGrpSpPr>
        <p:grpSpPr>
          <a:xfrm>
            <a:off x="7724692" y="271192"/>
            <a:ext cx="1141409" cy="237868"/>
            <a:chOff x="238125" y="2101750"/>
            <a:chExt cx="7129350" cy="1486675"/>
          </a:xfrm>
        </p:grpSpPr>
        <p:grpSp>
          <p:nvGrpSpPr>
            <p:cNvPr id="83" name="Google Shape;83;p6"/>
            <p:cNvGrpSpPr/>
            <p:nvPr/>
          </p:nvGrpSpPr>
          <p:grpSpPr>
            <a:xfrm>
              <a:off x="238125" y="2237750"/>
              <a:ext cx="1352275" cy="1350675"/>
              <a:chOff x="238125" y="2237750"/>
              <a:chExt cx="1352275" cy="1350675"/>
            </a:xfrm>
          </p:grpSpPr>
          <p:sp>
            <p:nvSpPr>
              <p:cNvPr id="84" name="Google Shape;84;p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6"/>
            <p:cNvGrpSpPr/>
            <p:nvPr/>
          </p:nvGrpSpPr>
          <p:grpSpPr>
            <a:xfrm>
              <a:off x="1834425" y="2101750"/>
              <a:ext cx="5533050" cy="1446675"/>
              <a:chOff x="1834425" y="2101750"/>
              <a:chExt cx="5533050" cy="1446675"/>
            </a:xfrm>
          </p:grpSpPr>
          <p:sp>
            <p:nvSpPr>
              <p:cNvPr id="87" name="Google Shape;87;p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7"/>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Plus Jakarta Sans"/>
              <a:buNone/>
              <a:defRPr>
                <a:latin typeface="Plus Jakarta Sans"/>
                <a:ea typeface="Plus Jakarta Sans"/>
                <a:cs typeface="Plus Jakarta Sans"/>
                <a:sym typeface="Plus Jakarta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D3269"/>
              </a:buClr>
              <a:buSzPts val="1800"/>
              <a:buChar char="●"/>
              <a:defRPr/>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grpSp>
        <p:nvGrpSpPr>
          <p:cNvPr id="100" name="Google Shape;100;p7"/>
          <p:cNvGrpSpPr/>
          <p:nvPr/>
        </p:nvGrpSpPr>
        <p:grpSpPr>
          <a:xfrm>
            <a:off x="7724692" y="271192"/>
            <a:ext cx="1141409" cy="237868"/>
            <a:chOff x="238125" y="2101750"/>
            <a:chExt cx="7129350" cy="1486675"/>
          </a:xfrm>
        </p:grpSpPr>
        <p:grpSp>
          <p:nvGrpSpPr>
            <p:cNvPr id="101" name="Google Shape;101;p7"/>
            <p:cNvGrpSpPr/>
            <p:nvPr/>
          </p:nvGrpSpPr>
          <p:grpSpPr>
            <a:xfrm>
              <a:off x="238125" y="2237750"/>
              <a:ext cx="1352275" cy="1350675"/>
              <a:chOff x="238125" y="2237750"/>
              <a:chExt cx="1352275" cy="1350675"/>
            </a:xfrm>
          </p:grpSpPr>
          <p:sp>
            <p:nvSpPr>
              <p:cNvPr id="102" name="Google Shape;102;p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7"/>
            <p:cNvGrpSpPr/>
            <p:nvPr/>
          </p:nvGrpSpPr>
          <p:grpSpPr>
            <a:xfrm>
              <a:off x="1834425" y="2101750"/>
              <a:ext cx="5533050" cy="1446675"/>
              <a:chOff x="1834425" y="2101750"/>
              <a:chExt cx="5533050" cy="1446675"/>
            </a:xfrm>
          </p:grpSpPr>
          <p:sp>
            <p:nvSpPr>
              <p:cNvPr id="105" name="Google Shape;105;p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116" name="Google Shape;116;p8"/>
          <p:cNvSpPr txBox="1">
            <a:spLocks noGrp="1"/>
          </p:cNvSpPr>
          <p:nvPr>
            <p:ph type="title"/>
          </p:nvPr>
        </p:nvSpPr>
        <p:spPr>
          <a:xfrm>
            <a:off x="594900" y="1233175"/>
            <a:ext cx="3715800" cy="1482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Font typeface="Plus Jakarta Sans"/>
              <a:buNone/>
              <a:defRPr sz="4200">
                <a:latin typeface="Plus Jakarta Sans"/>
                <a:ea typeface="Plus Jakarta Sans"/>
                <a:cs typeface="Plus Jakarta Sans"/>
                <a:sym typeface="Plus Jakarta Sans"/>
              </a:defRPr>
            </a:lvl1pPr>
            <a:lvl2pPr lvl="1" algn="ctr" rtl="0">
              <a:spcBef>
                <a:spcPts val="0"/>
              </a:spcBef>
              <a:spcAft>
                <a:spcPts val="0"/>
              </a:spcAft>
              <a:buSzPts val="4200"/>
              <a:buFont typeface="Inter"/>
              <a:buNone/>
              <a:defRPr sz="4200">
                <a:latin typeface="Inter"/>
                <a:ea typeface="Inter"/>
                <a:cs typeface="Inter"/>
                <a:sym typeface="Inter"/>
              </a:defRPr>
            </a:lvl2pPr>
            <a:lvl3pPr lvl="2" algn="ctr" rtl="0">
              <a:spcBef>
                <a:spcPts val="0"/>
              </a:spcBef>
              <a:spcAft>
                <a:spcPts val="0"/>
              </a:spcAft>
              <a:buSzPts val="4200"/>
              <a:buFont typeface="Inter"/>
              <a:buNone/>
              <a:defRPr sz="4200">
                <a:latin typeface="Inter"/>
                <a:ea typeface="Inter"/>
                <a:cs typeface="Inter"/>
                <a:sym typeface="Inter"/>
              </a:defRPr>
            </a:lvl3pPr>
            <a:lvl4pPr lvl="3" algn="ctr" rtl="0">
              <a:spcBef>
                <a:spcPts val="0"/>
              </a:spcBef>
              <a:spcAft>
                <a:spcPts val="0"/>
              </a:spcAft>
              <a:buSzPts val="4200"/>
              <a:buFont typeface="Inter"/>
              <a:buNone/>
              <a:defRPr sz="4200">
                <a:latin typeface="Inter"/>
                <a:ea typeface="Inter"/>
                <a:cs typeface="Inter"/>
                <a:sym typeface="Inter"/>
              </a:defRPr>
            </a:lvl4pPr>
            <a:lvl5pPr lvl="4" algn="ctr" rtl="0">
              <a:spcBef>
                <a:spcPts val="0"/>
              </a:spcBef>
              <a:spcAft>
                <a:spcPts val="0"/>
              </a:spcAft>
              <a:buSzPts val="4200"/>
              <a:buFont typeface="Inter"/>
              <a:buNone/>
              <a:defRPr sz="4200">
                <a:latin typeface="Inter"/>
                <a:ea typeface="Inter"/>
                <a:cs typeface="Inter"/>
                <a:sym typeface="Inter"/>
              </a:defRPr>
            </a:lvl5pPr>
            <a:lvl6pPr lvl="5" algn="ctr" rtl="0">
              <a:spcBef>
                <a:spcPts val="0"/>
              </a:spcBef>
              <a:spcAft>
                <a:spcPts val="0"/>
              </a:spcAft>
              <a:buSzPts val="4200"/>
              <a:buFont typeface="Inter"/>
              <a:buNone/>
              <a:defRPr sz="4200">
                <a:latin typeface="Inter"/>
                <a:ea typeface="Inter"/>
                <a:cs typeface="Inter"/>
                <a:sym typeface="Inter"/>
              </a:defRPr>
            </a:lvl6pPr>
            <a:lvl7pPr lvl="6" algn="ctr" rtl="0">
              <a:spcBef>
                <a:spcPts val="0"/>
              </a:spcBef>
              <a:spcAft>
                <a:spcPts val="0"/>
              </a:spcAft>
              <a:buSzPts val="4200"/>
              <a:buFont typeface="Inter"/>
              <a:buNone/>
              <a:defRPr sz="4200">
                <a:latin typeface="Inter"/>
                <a:ea typeface="Inter"/>
                <a:cs typeface="Inter"/>
                <a:sym typeface="Inter"/>
              </a:defRPr>
            </a:lvl7pPr>
            <a:lvl8pPr lvl="7" algn="ctr" rtl="0">
              <a:spcBef>
                <a:spcPts val="0"/>
              </a:spcBef>
              <a:spcAft>
                <a:spcPts val="0"/>
              </a:spcAft>
              <a:buSzPts val="4200"/>
              <a:buFont typeface="Inter"/>
              <a:buNone/>
              <a:defRPr sz="4200">
                <a:latin typeface="Inter"/>
                <a:ea typeface="Inter"/>
                <a:cs typeface="Inter"/>
                <a:sym typeface="Inter"/>
              </a:defRPr>
            </a:lvl8pPr>
            <a:lvl9pPr lvl="8" algn="ctr" rtl="0">
              <a:spcBef>
                <a:spcPts val="0"/>
              </a:spcBef>
              <a:spcAft>
                <a:spcPts val="0"/>
              </a:spcAft>
              <a:buSzPts val="4200"/>
              <a:buFont typeface="Inter"/>
              <a:buNone/>
              <a:defRPr sz="4200">
                <a:latin typeface="Inter"/>
                <a:ea typeface="Inter"/>
                <a:cs typeface="Inter"/>
                <a:sym typeface="Inter"/>
              </a:defRPr>
            </a:lvl9pPr>
          </a:lstStyle>
          <a:p>
            <a:endParaRPr/>
          </a:p>
        </p:txBody>
      </p:sp>
      <p:sp>
        <p:nvSpPr>
          <p:cNvPr id="117" name="Google Shape;117;p8"/>
          <p:cNvSpPr txBox="1">
            <a:spLocks noGrp="1"/>
          </p:cNvSpPr>
          <p:nvPr>
            <p:ph type="subTitle" idx="1"/>
          </p:nvPr>
        </p:nvSpPr>
        <p:spPr>
          <a:xfrm>
            <a:off x="594975" y="2803075"/>
            <a:ext cx="3715800" cy="1235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100"/>
              <a:buFont typeface="Inter"/>
              <a:buNone/>
              <a:defRPr sz="2100">
                <a:latin typeface="Inter"/>
                <a:ea typeface="Inter"/>
                <a:cs typeface="Inter"/>
                <a:sym typeface="Inter"/>
              </a:defRPr>
            </a:lvl1pPr>
            <a:lvl2pPr lvl="1" algn="ctr" rtl="0">
              <a:lnSpc>
                <a:spcPct val="100000"/>
              </a:lnSpc>
              <a:spcBef>
                <a:spcPts val="0"/>
              </a:spcBef>
              <a:spcAft>
                <a:spcPts val="0"/>
              </a:spcAft>
              <a:buSzPts val="2100"/>
              <a:buFont typeface="Inter"/>
              <a:buNone/>
              <a:defRPr sz="2100">
                <a:latin typeface="Inter"/>
                <a:ea typeface="Inter"/>
                <a:cs typeface="Inter"/>
                <a:sym typeface="Inter"/>
              </a:defRPr>
            </a:lvl2pPr>
            <a:lvl3pPr lvl="2" algn="ctr" rtl="0">
              <a:lnSpc>
                <a:spcPct val="100000"/>
              </a:lnSpc>
              <a:spcBef>
                <a:spcPts val="0"/>
              </a:spcBef>
              <a:spcAft>
                <a:spcPts val="0"/>
              </a:spcAft>
              <a:buSzPts val="2100"/>
              <a:buFont typeface="Inter"/>
              <a:buNone/>
              <a:defRPr sz="2100">
                <a:latin typeface="Inter"/>
                <a:ea typeface="Inter"/>
                <a:cs typeface="Inter"/>
                <a:sym typeface="Inter"/>
              </a:defRPr>
            </a:lvl3pPr>
            <a:lvl4pPr lvl="3" algn="ctr" rtl="0">
              <a:lnSpc>
                <a:spcPct val="100000"/>
              </a:lnSpc>
              <a:spcBef>
                <a:spcPts val="0"/>
              </a:spcBef>
              <a:spcAft>
                <a:spcPts val="0"/>
              </a:spcAft>
              <a:buSzPts val="2100"/>
              <a:buFont typeface="Inter"/>
              <a:buNone/>
              <a:defRPr sz="2100">
                <a:latin typeface="Inter"/>
                <a:ea typeface="Inter"/>
                <a:cs typeface="Inter"/>
                <a:sym typeface="Inter"/>
              </a:defRPr>
            </a:lvl4pPr>
            <a:lvl5pPr lvl="4" algn="ctr" rtl="0">
              <a:lnSpc>
                <a:spcPct val="100000"/>
              </a:lnSpc>
              <a:spcBef>
                <a:spcPts val="0"/>
              </a:spcBef>
              <a:spcAft>
                <a:spcPts val="0"/>
              </a:spcAft>
              <a:buSzPts val="2100"/>
              <a:buFont typeface="Inter"/>
              <a:buNone/>
              <a:defRPr sz="2100">
                <a:latin typeface="Inter"/>
                <a:ea typeface="Inter"/>
                <a:cs typeface="Inter"/>
                <a:sym typeface="Inter"/>
              </a:defRPr>
            </a:lvl5pPr>
            <a:lvl6pPr lvl="5" algn="ctr" rtl="0">
              <a:lnSpc>
                <a:spcPct val="100000"/>
              </a:lnSpc>
              <a:spcBef>
                <a:spcPts val="0"/>
              </a:spcBef>
              <a:spcAft>
                <a:spcPts val="0"/>
              </a:spcAft>
              <a:buSzPts val="2100"/>
              <a:buFont typeface="Inter"/>
              <a:buNone/>
              <a:defRPr sz="2100">
                <a:latin typeface="Inter"/>
                <a:ea typeface="Inter"/>
                <a:cs typeface="Inter"/>
                <a:sym typeface="Inter"/>
              </a:defRPr>
            </a:lvl6pPr>
            <a:lvl7pPr lvl="6" algn="ctr" rtl="0">
              <a:lnSpc>
                <a:spcPct val="100000"/>
              </a:lnSpc>
              <a:spcBef>
                <a:spcPts val="0"/>
              </a:spcBef>
              <a:spcAft>
                <a:spcPts val="0"/>
              </a:spcAft>
              <a:buSzPts val="2100"/>
              <a:buFont typeface="Inter"/>
              <a:buNone/>
              <a:defRPr sz="2100">
                <a:latin typeface="Inter"/>
                <a:ea typeface="Inter"/>
                <a:cs typeface="Inter"/>
                <a:sym typeface="Inter"/>
              </a:defRPr>
            </a:lvl7pPr>
            <a:lvl8pPr lvl="7" algn="ctr" rtl="0">
              <a:lnSpc>
                <a:spcPct val="100000"/>
              </a:lnSpc>
              <a:spcBef>
                <a:spcPts val="0"/>
              </a:spcBef>
              <a:spcAft>
                <a:spcPts val="0"/>
              </a:spcAft>
              <a:buSzPts val="2100"/>
              <a:buFont typeface="Inter"/>
              <a:buNone/>
              <a:defRPr sz="2100">
                <a:latin typeface="Inter"/>
                <a:ea typeface="Inter"/>
                <a:cs typeface="Inter"/>
                <a:sym typeface="Inter"/>
              </a:defRPr>
            </a:lvl8pPr>
            <a:lvl9pPr lvl="8" algn="ctr" rtl="0">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118" name="Google Shape;118;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Font typeface="Inter"/>
              <a:buChar char="●"/>
              <a:defRPr>
                <a:latin typeface="Inter"/>
                <a:ea typeface="Inter"/>
                <a:cs typeface="Inter"/>
                <a:sym typeface="Inter"/>
              </a:defRPr>
            </a:lvl1pPr>
            <a:lvl2pPr marL="914400" lvl="1" indent="-317500" rtl="0">
              <a:spcBef>
                <a:spcPts val="0"/>
              </a:spcBef>
              <a:spcAft>
                <a:spcPts val="0"/>
              </a:spcAft>
              <a:buSzPts val="1400"/>
              <a:buFont typeface="Inter"/>
              <a:buChar char="○"/>
              <a:defRPr>
                <a:latin typeface="Inter"/>
                <a:ea typeface="Inter"/>
                <a:cs typeface="Inter"/>
                <a:sym typeface="Inter"/>
              </a:defRPr>
            </a:lvl2pPr>
            <a:lvl3pPr marL="1371600" lvl="2" indent="-317500" rtl="0">
              <a:spcBef>
                <a:spcPts val="0"/>
              </a:spcBef>
              <a:spcAft>
                <a:spcPts val="0"/>
              </a:spcAft>
              <a:buSzPts val="1400"/>
              <a:buFont typeface="Inter"/>
              <a:buChar char="■"/>
              <a:defRPr>
                <a:latin typeface="Inter"/>
                <a:ea typeface="Inter"/>
                <a:cs typeface="Inter"/>
                <a:sym typeface="Inter"/>
              </a:defRPr>
            </a:lvl3pPr>
            <a:lvl4pPr marL="1828800" lvl="3" indent="-317500" rtl="0">
              <a:spcBef>
                <a:spcPts val="0"/>
              </a:spcBef>
              <a:spcAft>
                <a:spcPts val="0"/>
              </a:spcAft>
              <a:buSzPts val="1400"/>
              <a:buFont typeface="Inter"/>
              <a:buChar char="●"/>
              <a:defRPr>
                <a:latin typeface="Inter"/>
                <a:ea typeface="Inter"/>
                <a:cs typeface="Inter"/>
                <a:sym typeface="Inter"/>
              </a:defRPr>
            </a:lvl4pPr>
            <a:lvl5pPr marL="2286000" lvl="4" indent="-317500" rtl="0">
              <a:spcBef>
                <a:spcPts val="0"/>
              </a:spcBef>
              <a:spcAft>
                <a:spcPts val="0"/>
              </a:spcAft>
              <a:buSzPts val="1400"/>
              <a:buFont typeface="Inter"/>
              <a:buChar char="○"/>
              <a:defRPr>
                <a:latin typeface="Inter"/>
                <a:ea typeface="Inter"/>
                <a:cs typeface="Inter"/>
                <a:sym typeface="Inter"/>
              </a:defRPr>
            </a:lvl5pPr>
            <a:lvl6pPr marL="2743200" lvl="5" indent="-317500" rtl="0">
              <a:spcBef>
                <a:spcPts val="0"/>
              </a:spcBef>
              <a:spcAft>
                <a:spcPts val="0"/>
              </a:spcAft>
              <a:buSzPts val="1400"/>
              <a:buFont typeface="Inter"/>
              <a:buChar char="■"/>
              <a:defRPr>
                <a:latin typeface="Inter"/>
                <a:ea typeface="Inter"/>
                <a:cs typeface="Inter"/>
                <a:sym typeface="Inter"/>
              </a:defRPr>
            </a:lvl6pPr>
            <a:lvl7pPr marL="3200400" lvl="6" indent="-317500" rtl="0">
              <a:spcBef>
                <a:spcPts val="0"/>
              </a:spcBef>
              <a:spcAft>
                <a:spcPts val="0"/>
              </a:spcAft>
              <a:buSzPts val="1400"/>
              <a:buFont typeface="Inter"/>
              <a:buChar char="●"/>
              <a:defRPr>
                <a:latin typeface="Inter"/>
                <a:ea typeface="Inter"/>
                <a:cs typeface="Inter"/>
                <a:sym typeface="Inter"/>
              </a:defRPr>
            </a:lvl7pPr>
            <a:lvl8pPr marL="3657600" lvl="7" indent="-317500" rtl="0">
              <a:spcBef>
                <a:spcPts val="0"/>
              </a:spcBef>
              <a:spcAft>
                <a:spcPts val="0"/>
              </a:spcAft>
              <a:buSzPts val="1400"/>
              <a:buFont typeface="Inter"/>
              <a:buChar char="○"/>
              <a:defRPr>
                <a:latin typeface="Inter"/>
                <a:ea typeface="Inter"/>
                <a:cs typeface="Inter"/>
                <a:sym typeface="Inter"/>
              </a:defRPr>
            </a:lvl8pPr>
            <a:lvl9pPr marL="4114800" lvl="8" indent="-317500" rtl="0">
              <a:spcBef>
                <a:spcPts val="0"/>
              </a:spcBef>
              <a:spcAft>
                <a:spcPts val="0"/>
              </a:spcAft>
              <a:buSzPts val="1400"/>
              <a:buFont typeface="Inter"/>
              <a:buChar char="■"/>
              <a:defRPr>
                <a:latin typeface="Inter"/>
                <a:ea typeface="Inter"/>
                <a:cs typeface="Inter"/>
                <a:sym typeface="Inter"/>
              </a:defRPr>
            </a:lvl9pPr>
          </a:lstStyle>
          <a:p>
            <a:endParaRPr/>
          </a:p>
        </p:txBody>
      </p:sp>
      <p:sp>
        <p:nvSpPr>
          <p:cNvPr id="119" name="Google Shape;11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20" name="Google Shape;120;p8"/>
          <p:cNvGrpSpPr/>
          <p:nvPr/>
        </p:nvGrpSpPr>
        <p:grpSpPr>
          <a:xfrm>
            <a:off x="7724692" y="271192"/>
            <a:ext cx="1141409" cy="237868"/>
            <a:chOff x="238125" y="2101750"/>
            <a:chExt cx="7129350" cy="1486675"/>
          </a:xfrm>
        </p:grpSpPr>
        <p:grpSp>
          <p:nvGrpSpPr>
            <p:cNvPr id="121" name="Google Shape;121;p8"/>
            <p:cNvGrpSpPr/>
            <p:nvPr/>
          </p:nvGrpSpPr>
          <p:grpSpPr>
            <a:xfrm>
              <a:off x="238125" y="2237750"/>
              <a:ext cx="1352275" cy="1350675"/>
              <a:chOff x="238125" y="2237750"/>
              <a:chExt cx="1352275" cy="1350675"/>
            </a:xfrm>
          </p:grpSpPr>
          <p:sp>
            <p:nvSpPr>
              <p:cNvPr id="122" name="Google Shape;122;p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8"/>
            <p:cNvGrpSpPr/>
            <p:nvPr/>
          </p:nvGrpSpPr>
          <p:grpSpPr>
            <a:xfrm>
              <a:off x="1834425" y="2101750"/>
              <a:ext cx="5533050" cy="1446675"/>
              <a:chOff x="1834425" y="2101750"/>
              <a:chExt cx="5533050" cy="1446675"/>
            </a:xfrm>
          </p:grpSpPr>
          <p:sp>
            <p:nvSpPr>
              <p:cNvPr id="125" name="Google Shape;125;p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36" name="Google Shape;136;p9"/>
          <p:cNvGrpSpPr/>
          <p:nvPr/>
        </p:nvGrpSpPr>
        <p:grpSpPr>
          <a:xfrm>
            <a:off x="7724692" y="271192"/>
            <a:ext cx="1141409" cy="237868"/>
            <a:chOff x="238125" y="2101750"/>
            <a:chExt cx="7129350" cy="1486675"/>
          </a:xfrm>
        </p:grpSpPr>
        <p:grpSp>
          <p:nvGrpSpPr>
            <p:cNvPr id="137" name="Google Shape;137;p9"/>
            <p:cNvGrpSpPr/>
            <p:nvPr/>
          </p:nvGrpSpPr>
          <p:grpSpPr>
            <a:xfrm>
              <a:off x="238125" y="2237750"/>
              <a:ext cx="1352275" cy="1350675"/>
              <a:chOff x="238125" y="2237750"/>
              <a:chExt cx="1352275" cy="1350675"/>
            </a:xfrm>
          </p:grpSpPr>
          <p:sp>
            <p:nvSpPr>
              <p:cNvPr id="138" name="Google Shape;138;p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9"/>
            <p:cNvGrpSpPr/>
            <p:nvPr/>
          </p:nvGrpSpPr>
          <p:grpSpPr>
            <a:xfrm>
              <a:off x="1834425" y="2101750"/>
              <a:ext cx="5533050" cy="1446675"/>
              <a:chOff x="1834425" y="2101750"/>
              <a:chExt cx="5533050" cy="1446675"/>
            </a:xfrm>
          </p:grpSpPr>
          <p:sp>
            <p:nvSpPr>
              <p:cNvPr id="141" name="Google Shape;141;p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50"/>
        <p:cNvGrpSpPr/>
        <p:nvPr/>
      </p:nvGrpSpPr>
      <p:grpSpPr>
        <a:xfrm>
          <a:off x="0" y="0"/>
          <a:ext cx="0" cy="0"/>
          <a:chOff x="0" y="0"/>
          <a:chExt cx="0" cy="0"/>
        </a:xfrm>
      </p:grpSpPr>
      <p:sp>
        <p:nvSpPr>
          <p:cNvPr id="151" name="Google Shape;1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2"/>
        <p:cNvGrpSpPr/>
        <p:nvPr/>
      </p:nvGrpSpPr>
      <p:grpSpPr>
        <a:xfrm>
          <a:off x="0" y="0"/>
          <a:ext cx="0" cy="0"/>
          <a:chOff x="0" y="0"/>
          <a:chExt cx="0" cy="0"/>
        </a:xfrm>
      </p:grpSpPr>
      <p:sp>
        <p:nvSpPr>
          <p:cNvPr id="153" name="Google Shape;15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4" name="Google Shape;154;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155" name="Google Shape;1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59"/>
        <p:cNvGrpSpPr/>
        <p:nvPr/>
      </p:nvGrpSpPr>
      <p:grpSpPr>
        <a:xfrm>
          <a:off x="0" y="0"/>
          <a:ext cx="0" cy="0"/>
          <a:chOff x="0" y="0"/>
          <a:chExt cx="0" cy="0"/>
        </a:xfrm>
      </p:grpSpPr>
      <p:sp>
        <p:nvSpPr>
          <p:cNvPr id="460" name="Google Shape;460;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461" name="Google Shape;461;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462" name="Google Shape;46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6"/>
        <p:cNvGrpSpPr/>
        <p:nvPr/>
      </p:nvGrpSpPr>
      <p:grpSpPr>
        <a:xfrm>
          <a:off x="0" y="0"/>
          <a:ext cx="0" cy="0"/>
          <a:chOff x="0" y="0"/>
          <a:chExt cx="0" cy="0"/>
        </a:xfrm>
      </p:grpSpPr>
      <p:sp>
        <p:nvSpPr>
          <p:cNvPr id="507" name="Google Shape;507;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08" name="Google Shape;508;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509" name="Google Shape;509;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twitter.com/TH_RachelK"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mailto:r.kruzel@texthelp.com" TargetMode="External"/><Relationship Id="rId5" Type="http://schemas.openxmlformats.org/officeDocument/2006/relationships/image" Target="../media/image7.jpg"/><Relationship Id="rId4" Type="http://schemas.openxmlformats.org/officeDocument/2006/relationships/hyperlink" Target="mailto:scott.bryden@case.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1IEY0W-gMCqvnh-Xa374NTRY4ft2iyG_e/view" TargetMode="External"/><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usinessinsider.com/the-scientifically-proven-method-for-getting-people-to-say-yes-2011-7" TargetMode="External"/><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twitter.com/TH_RachelK"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hyperlink" Target="mailto:r.kruzel@texthelp.com" TargetMode="External"/><Relationship Id="rId5" Type="http://schemas.openxmlformats.org/officeDocument/2006/relationships/image" Target="../media/image7.jpg"/><Relationship Id="rId4" Type="http://schemas.openxmlformats.org/officeDocument/2006/relationships/hyperlink" Target="mailto:scott.bryden@case.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8"/>
        <p:cNvGrpSpPr/>
        <p:nvPr/>
      </p:nvGrpSpPr>
      <p:grpSpPr>
        <a:xfrm>
          <a:off x="0" y="0"/>
          <a:ext cx="0" cy="0"/>
          <a:chOff x="0" y="0"/>
          <a:chExt cx="0" cy="0"/>
        </a:xfrm>
      </p:grpSpPr>
      <p:sp>
        <p:nvSpPr>
          <p:cNvPr id="659" name="Google Shape;659;p65"/>
          <p:cNvSpPr txBox="1">
            <a:spLocks noGrp="1"/>
          </p:cNvSpPr>
          <p:nvPr>
            <p:ph type="ctrTitle"/>
          </p:nvPr>
        </p:nvSpPr>
        <p:spPr>
          <a:xfrm>
            <a:off x="697725" y="618450"/>
            <a:ext cx="7774500" cy="2052600"/>
          </a:xfrm>
          <a:prstGeom prst="rect">
            <a:avLst/>
          </a:prstGeom>
        </p:spPr>
        <p:txBody>
          <a:bodyPr spcFirstLastPara="1" wrap="square" lIns="0" tIns="0" rIns="0" bIns="0" anchor="ctr" anchorCtr="0">
            <a:noAutofit/>
          </a:bodyPr>
          <a:lstStyle/>
          <a:p>
            <a:pPr marL="0" lvl="0" indent="0" algn="l" rtl="0">
              <a:spcBef>
                <a:spcPts val="0"/>
              </a:spcBef>
              <a:spcAft>
                <a:spcPts val="0"/>
              </a:spcAft>
              <a:buSzPts val="990"/>
              <a:buNone/>
            </a:pPr>
            <a:r>
              <a:rPr lang="en-GB" sz="3600">
                <a:solidFill>
                  <a:srgbClr val="2A3953"/>
                </a:solidFill>
              </a:rPr>
              <a:t>Maximize the Impact: Strategies to Increase Knowledge &amp; Use of Available AT Tools Across Campus</a:t>
            </a:r>
            <a:endParaRPr sz="3600">
              <a:solidFill>
                <a:srgbClr val="2A3953"/>
              </a:solidFill>
            </a:endParaRPr>
          </a:p>
        </p:txBody>
      </p:sp>
      <p:sp>
        <p:nvSpPr>
          <p:cNvPr id="660" name="Google Shape;660;p65"/>
          <p:cNvSpPr txBox="1">
            <a:spLocks noGrp="1"/>
          </p:cNvSpPr>
          <p:nvPr>
            <p:ph type="sldNum" idx="4294967295"/>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a:t>
            </a:fld>
            <a:endParaRPr/>
          </a:p>
        </p:txBody>
      </p:sp>
      <p:sp>
        <p:nvSpPr>
          <p:cNvPr id="661" name="Google Shape;661;p65"/>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solidFill>
                  <a:srgbClr val="2A3953"/>
                </a:solidFill>
              </a:rPr>
              <a:t>Accessing Higher Ground 2023</a:t>
            </a:r>
            <a:endParaRPr>
              <a:solidFill>
                <a:srgbClr val="2A395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3" name="Google Shape;743;p7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Academic preparedness - notetaking</a:t>
            </a:r>
            <a:endParaRPr sz="2840">
              <a:solidFill>
                <a:srgbClr val="2A3953"/>
              </a:solidFill>
              <a:latin typeface="Plus Jakarta Sans"/>
              <a:ea typeface="Plus Jakarta Sans"/>
              <a:cs typeface="Plus Jakarta Sans"/>
              <a:sym typeface="Plus Jakarta Sans"/>
            </a:endParaRPr>
          </a:p>
        </p:txBody>
      </p:sp>
      <p:sp>
        <p:nvSpPr>
          <p:cNvPr id="744" name="Google Shape;744;p74"/>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Taking organized notes that make sense - 11.3% (24.2%)</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Talking good notes that prepare me for tests - 13.1% (25.6%)</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Listening to a lecture/taking notes at the same time - 15.6% (32.2%)</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742" name="Google Shape;742;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50" name="Google Shape;750;p7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Academic preparedness - overall</a:t>
            </a:r>
            <a:endParaRPr sz="2840">
              <a:solidFill>
                <a:srgbClr val="2A3953"/>
              </a:solidFill>
              <a:latin typeface="Plus Jakarta Sans"/>
              <a:ea typeface="Plus Jakarta Sans"/>
              <a:cs typeface="Plus Jakarta Sans"/>
              <a:sym typeface="Plus Jakarta Sans"/>
            </a:endParaRPr>
          </a:p>
        </p:txBody>
      </p:sp>
      <p:sp>
        <p:nvSpPr>
          <p:cNvPr id="751" name="Google Shape;751;p75"/>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Needing to spend more effort on academic tasks than other people to perform well - 16.6% (31.6%)</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Needing to spend more time on academic tasks than other people to perform well - 17.5% (34.5%)</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Any academic limitation - 90% (95.5%)</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749" name="Google Shape;749;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7" name="Google Shape;757;p76"/>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Faculty and staff of today</a:t>
            </a:r>
            <a:endParaRPr sz="2840">
              <a:solidFill>
                <a:srgbClr val="2A3953"/>
              </a:solidFill>
              <a:latin typeface="Plus Jakarta Sans"/>
              <a:ea typeface="Plus Jakarta Sans"/>
              <a:cs typeface="Plus Jakarta Sans"/>
              <a:sym typeface="Plus Jakarta Sans"/>
            </a:endParaRPr>
          </a:p>
        </p:txBody>
      </p:sp>
      <p:sp>
        <p:nvSpPr>
          <p:cNvPr id="758" name="Google Shape;758;p76"/>
          <p:cNvSpPr txBox="1"/>
          <p:nvPr/>
        </p:nvSpPr>
        <p:spPr>
          <a:xfrm>
            <a:off x="672800" y="1580200"/>
            <a:ext cx="6649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Faculty and staff with disabilities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Faculty and staff without disabilities </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FD3269"/>
              </a:buClr>
              <a:buSzPts val="2000"/>
              <a:buFont typeface="Inter"/>
              <a:buChar char="●"/>
            </a:pPr>
            <a:r>
              <a:rPr lang="en-GB" sz="2000">
                <a:solidFill>
                  <a:srgbClr val="2A3953"/>
                </a:solidFill>
                <a:latin typeface="Inter"/>
                <a:ea typeface="Inter"/>
                <a:cs typeface="Inter"/>
                <a:sym typeface="Inter"/>
              </a:rPr>
              <a:t>Faculty focused on students with disabilities, UDL, inclusive learning strategies and practices</a:t>
            </a:r>
            <a:endParaRPr sz="2000">
              <a:solidFill>
                <a:srgbClr val="2A3953"/>
              </a:solidFill>
              <a:latin typeface="Inter"/>
              <a:ea typeface="Inter"/>
              <a:cs typeface="Inter"/>
              <a:sym typeface="Inter"/>
            </a:endParaRPr>
          </a:p>
        </p:txBody>
      </p:sp>
      <p:sp>
        <p:nvSpPr>
          <p:cNvPr id="756" name="Google Shape;756;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2"/>
        <p:cNvGrpSpPr/>
        <p:nvPr/>
      </p:nvGrpSpPr>
      <p:grpSpPr>
        <a:xfrm>
          <a:off x="0" y="0"/>
          <a:ext cx="0" cy="0"/>
          <a:chOff x="0" y="0"/>
          <a:chExt cx="0" cy="0"/>
        </a:xfrm>
      </p:grpSpPr>
      <p:sp>
        <p:nvSpPr>
          <p:cNvPr id="763" name="Google Shape;763;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
        <p:nvSpPr>
          <p:cNvPr id="764" name="Google Shape;764;p7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Campuswide Adoption of AT Tools</a:t>
            </a:r>
            <a:endParaRPr>
              <a:solidFill>
                <a:srgbClr val="2A395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70" name="Google Shape;770;p78"/>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Rationale for campuswide adoption</a:t>
            </a:r>
            <a:endParaRPr sz="2840">
              <a:solidFill>
                <a:srgbClr val="2A3953"/>
              </a:solidFill>
              <a:latin typeface="Plus Jakarta Sans"/>
              <a:ea typeface="Plus Jakarta Sans"/>
              <a:cs typeface="Plus Jakarta Sans"/>
              <a:sym typeface="Plus Jakarta Sans"/>
            </a:endParaRPr>
          </a:p>
        </p:txBody>
      </p:sp>
      <p:sp>
        <p:nvSpPr>
          <p:cNvPr id="771" name="Google Shape;771;p78"/>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Campus adoption of AT tools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Belief in the bigger impact it can make - inclusion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Evolution of our mindset and evolution of support</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Clr>
                <a:srgbClr val="2A3953"/>
              </a:buClr>
              <a:buSzPts val="2000"/>
              <a:buFont typeface="Inter"/>
              <a:buChar char="○"/>
            </a:pPr>
            <a:r>
              <a:rPr lang="en-GB" sz="2000">
                <a:solidFill>
                  <a:srgbClr val="2A3953"/>
                </a:solidFill>
                <a:latin typeface="Inter"/>
                <a:ea typeface="Inter"/>
                <a:cs typeface="Inter"/>
                <a:sym typeface="Inter"/>
              </a:rPr>
              <a:t>S</a:t>
            </a:r>
            <a:r>
              <a:rPr lang="en-GB" sz="1800">
                <a:solidFill>
                  <a:srgbClr val="2A3953"/>
                </a:solidFill>
                <a:latin typeface="Inter"/>
                <a:ea typeface="Inter"/>
                <a:cs typeface="Inter"/>
                <a:sym typeface="Inter"/>
              </a:rPr>
              <a:t>tudents with disabilities connected to our offices versus the wider student population</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Collaboration and all students are “our students”</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769" name="Google Shape;769;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7" name="Google Shape;777;p7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740">
                <a:solidFill>
                  <a:srgbClr val="2A3953"/>
                </a:solidFill>
                <a:latin typeface="Plus Jakarta Sans"/>
                <a:ea typeface="Plus Jakarta Sans"/>
                <a:cs typeface="Plus Jakarta Sans"/>
                <a:sym typeface="Plus Jakarta Sans"/>
              </a:rPr>
              <a:t>Realities of implementation and awareness building</a:t>
            </a:r>
            <a:endParaRPr sz="2740">
              <a:solidFill>
                <a:srgbClr val="2A3953"/>
              </a:solidFill>
              <a:latin typeface="Plus Jakarta Sans"/>
              <a:ea typeface="Plus Jakarta Sans"/>
              <a:cs typeface="Plus Jakarta Sans"/>
              <a:sym typeface="Plus Jakarta Sans"/>
            </a:endParaRPr>
          </a:p>
        </p:txBody>
      </p:sp>
      <p:sp>
        <p:nvSpPr>
          <p:cNvPr id="778" name="Google Shape;778;p79"/>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Used primarily by students connected to DS Offices</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Direct contradiction for their wider purchase</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Lack of awareness and knowledge by students</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With disability connected to DS Office</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With or without a disability not connected to the DS Office</a:t>
            </a:r>
            <a:endParaRPr sz="1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776" name="Google Shape;776;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80"/>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dirty="0">
                <a:solidFill>
                  <a:srgbClr val="2A3953"/>
                </a:solidFill>
                <a:latin typeface="Plus Jakarta Sans"/>
                <a:ea typeface="Plus Jakarta Sans"/>
                <a:cs typeface="Plus Jakarta Sans"/>
                <a:sym typeface="Plus Jakarta Sans"/>
              </a:rPr>
              <a:t>Realities of adoption</a:t>
            </a:r>
            <a:endParaRPr sz="2840" dirty="0">
              <a:solidFill>
                <a:srgbClr val="2A3953"/>
              </a:solidFill>
              <a:latin typeface="Plus Jakarta Sans"/>
              <a:ea typeface="Plus Jakarta Sans"/>
              <a:cs typeface="Plus Jakarta Sans"/>
              <a:sym typeface="Plus Jakarta Sans"/>
            </a:endParaRPr>
          </a:p>
        </p:txBody>
      </p:sp>
      <p:sp>
        <p:nvSpPr>
          <p:cNvPr id="785" name="Google Shape;785;p80"/>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dirty="0">
                <a:solidFill>
                  <a:srgbClr val="2A3953"/>
                </a:solidFill>
                <a:latin typeface="Inter"/>
                <a:ea typeface="Inter"/>
                <a:cs typeface="Inter"/>
                <a:sym typeface="Inter"/>
              </a:rPr>
              <a:t>Budgets, funding</a:t>
            </a:r>
            <a:endParaRPr sz="2000" dirty="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dirty="0">
                <a:solidFill>
                  <a:srgbClr val="2A3953"/>
                </a:solidFill>
                <a:latin typeface="Inter"/>
                <a:ea typeface="Inter"/>
                <a:cs typeface="Inter"/>
                <a:sym typeface="Inter"/>
              </a:rPr>
              <a:t>Funding is availability; advocacy is necessary</a:t>
            </a:r>
            <a:endParaRPr sz="1800" dirty="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dirty="0">
                <a:solidFill>
                  <a:srgbClr val="2A3953"/>
                </a:solidFill>
                <a:latin typeface="Inter"/>
                <a:ea typeface="Inter"/>
                <a:cs typeface="Inter"/>
                <a:sym typeface="Inter"/>
              </a:rPr>
              <a:t>Competing priorities</a:t>
            </a:r>
            <a:endParaRPr sz="2000" dirty="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dirty="0">
                <a:solidFill>
                  <a:srgbClr val="2A3953"/>
                </a:solidFill>
                <a:latin typeface="Inter"/>
                <a:ea typeface="Inter"/>
                <a:cs typeface="Inter"/>
                <a:sym typeface="Inter"/>
              </a:rPr>
              <a:t>Justification - data, use, impact, scope of reach</a:t>
            </a:r>
            <a:endParaRPr sz="2000" dirty="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dirty="0">
                <a:solidFill>
                  <a:srgbClr val="2A3953"/>
                </a:solidFill>
                <a:latin typeface="Inter"/>
                <a:ea typeface="Inter"/>
                <a:cs typeface="Inter"/>
                <a:sym typeface="Inter"/>
              </a:rPr>
              <a:t>Embrace the “why” of adoption and support it can provide</a:t>
            </a:r>
            <a:endParaRPr sz="1800" dirty="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dirty="0">
              <a:solidFill>
                <a:srgbClr val="2A3953"/>
              </a:solidFill>
              <a:latin typeface="Inter"/>
              <a:ea typeface="Inter"/>
              <a:cs typeface="Inter"/>
              <a:sym typeface="Inter"/>
            </a:endParaRPr>
          </a:p>
        </p:txBody>
      </p:sp>
      <p:sp>
        <p:nvSpPr>
          <p:cNvPr id="783" name="Google Shape;783;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9"/>
        <p:cNvGrpSpPr/>
        <p:nvPr/>
      </p:nvGrpSpPr>
      <p:grpSpPr>
        <a:xfrm>
          <a:off x="0" y="0"/>
          <a:ext cx="0" cy="0"/>
          <a:chOff x="0" y="0"/>
          <a:chExt cx="0" cy="0"/>
        </a:xfrm>
      </p:grpSpPr>
      <p:sp>
        <p:nvSpPr>
          <p:cNvPr id="791" name="Google Shape;791;p81"/>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dirty="0">
                <a:solidFill>
                  <a:srgbClr val="2A3953"/>
                </a:solidFill>
                <a:latin typeface="Plus Jakarta Sans"/>
                <a:ea typeface="Plus Jakarta Sans"/>
                <a:cs typeface="Plus Jakarta Sans"/>
                <a:sym typeface="Plus Jakarta Sans"/>
              </a:rPr>
              <a:t>Importance of increasing AT knowledge</a:t>
            </a:r>
            <a:endParaRPr sz="2840" dirty="0">
              <a:solidFill>
                <a:srgbClr val="2A3953"/>
              </a:solidFill>
              <a:latin typeface="Plus Jakarta Sans"/>
              <a:ea typeface="Plus Jakarta Sans"/>
              <a:cs typeface="Plus Jakarta Sans"/>
              <a:sym typeface="Plus Jakarta Sans"/>
            </a:endParaRPr>
          </a:p>
        </p:txBody>
      </p:sp>
      <p:sp>
        <p:nvSpPr>
          <p:cNvPr id="792" name="Google Shape;792;p81"/>
          <p:cNvSpPr txBox="1"/>
          <p:nvPr/>
        </p:nvSpPr>
        <p:spPr>
          <a:xfrm>
            <a:off x="672800" y="1580200"/>
            <a:ext cx="77997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AutoNum type="arabicPeriod"/>
            </a:pPr>
            <a:r>
              <a:rPr lang="en-GB" sz="2000" dirty="0">
                <a:solidFill>
                  <a:srgbClr val="2A3953"/>
                </a:solidFill>
                <a:latin typeface="Inter"/>
                <a:ea typeface="Inter"/>
                <a:cs typeface="Inter"/>
                <a:sym typeface="Inter"/>
              </a:rPr>
              <a:t>AT available to unregistered students with disabilities</a:t>
            </a:r>
            <a:endParaRPr sz="2000" dirty="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AutoNum type="arabicPeriod"/>
            </a:pPr>
            <a:r>
              <a:rPr lang="en-GB" sz="2000" dirty="0">
                <a:solidFill>
                  <a:srgbClr val="2A3953"/>
                </a:solidFill>
                <a:latin typeface="Inter"/>
                <a:ea typeface="Inter"/>
                <a:cs typeface="Inter"/>
                <a:sym typeface="Inter"/>
              </a:rPr>
              <a:t>Increase awareness of advantages that AT can bring to </a:t>
            </a:r>
            <a:r>
              <a:rPr lang="en-GB" sz="2000" i="1" u="sng" dirty="0">
                <a:solidFill>
                  <a:srgbClr val="2A3953"/>
                </a:solidFill>
                <a:latin typeface="Inter"/>
                <a:ea typeface="Inter"/>
                <a:cs typeface="Inter"/>
                <a:sym typeface="Inter"/>
              </a:rPr>
              <a:t>all</a:t>
            </a:r>
            <a:r>
              <a:rPr lang="en-GB" sz="2000" dirty="0">
                <a:solidFill>
                  <a:srgbClr val="2A3953"/>
                </a:solidFill>
                <a:latin typeface="Inter"/>
                <a:ea typeface="Inter"/>
                <a:cs typeface="Inter"/>
                <a:sym typeface="Inter"/>
              </a:rPr>
              <a:t> </a:t>
            </a:r>
            <a:endParaRPr sz="2000" dirty="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AutoNum type="arabicPeriod"/>
            </a:pPr>
            <a:r>
              <a:rPr lang="en-GB" sz="2000" dirty="0">
                <a:solidFill>
                  <a:srgbClr val="2A3953"/>
                </a:solidFill>
                <a:latin typeface="Inter"/>
                <a:ea typeface="Inter"/>
                <a:cs typeface="Inter"/>
                <a:sym typeface="Inter"/>
              </a:rPr>
              <a:t>AT supports core functions and competencies </a:t>
            </a:r>
            <a:endParaRPr sz="2000" dirty="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AutoNum type="arabicPeriod"/>
            </a:pPr>
            <a:r>
              <a:rPr lang="en-GB" sz="2000" dirty="0">
                <a:solidFill>
                  <a:srgbClr val="2A3953"/>
                </a:solidFill>
                <a:latin typeface="Inter"/>
                <a:ea typeface="Inter"/>
                <a:cs typeface="Inter"/>
                <a:sym typeface="Inter"/>
              </a:rPr>
              <a:t>Universal license availability versus impact: 10% student; less than 5% faculty &amp; staff</a:t>
            </a:r>
            <a:endParaRPr sz="2000" dirty="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FD3269"/>
              </a:buClr>
              <a:buSzPts val="2000"/>
              <a:buFont typeface="Inter"/>
              <a:buAutoNum type="arabicPeriod"/>
            </a:pPr>
            <a:r>
              <a:rPr lang="en-GB" sz="2000" dirty="0">
                <a:solidFill>
                  <a:srgbClr val="2A3953"/>
                </a:solidFill>
                <a:latin typeface="Inter"/>
                <a:ea typeface="Inter"/>
                <a:cs typeface="Inter"/>
                <a:sym typeface="Inter"/>
              </a:rPr>
              <a:t>Access and use of AT increases student retention</a:t>
            </a:r>
            <a:endParaRPr sz="2000" dirty="0">
              <a:solidFill>
                <a:srgbClr val="2A3953"/>
              </a:solidFill>
              <a:latin typeface="Inter"/>
              <a:ea typeface="Inter"/>
              <a:cs typeface="Inter"/>
              <a:sym typeface="Inter"/>
            </a:endParaRPr>
          </a:p>
        </p:txBody>
      </p:sp>
      <p:sp>
        <p:nvSpPr>
          <p:cNvPr id="790" name="Google Shape;790;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6"/>
        <p:cNvGrpSpPr/>
        <p:nvPr/>
      </p:nvGrpSpPr>
      <p:grpSpPr>
        <a:xfrm>
          <a:off x="0" y="0"/>
          <a:ext cx="0" cy="0"/>
          <a:chOff x="0" y="0"/>
          <a:chExt cx="0" cy="0"/>
        </a:xfrm>
      </p:grpSpPr>
      <p:sp>
        <p:nvSpPr>
          <p:cNvPr id="798" name="Google Shape;798;p8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dirty="0">
                <a:solidFill>
                  <a:srgbClr val="2A3953"/>
                </a:solidFill>
                <a:latin typeface="Plus Jakarta Sans"/>
                <a:ea typeface="Plus Jakarta Sans"/>
                <a:cs typeface="Plus Jakarta Sans"/>
                <a:sym typeface="Plus Jakarta Sans"/>
              </a:rPr>
              <a:t>Access to AT for student who don’t register</a:t>
            </a:r>
            <a:endParaRPr sz="2840" dirty="0">
              <a:solidFill>
                <a:srgbClr val="2A3953"/>
              </a:solidFill>
              <a:latin typeface="Plus Jakarta Sans"/>
              <a:ea typeface="Plus Jakarta Sans"/>
              <a:cs typeface="Plus Jakarta Sans"/>
              <a:sym typeface="Plus Jakarta Sans"/>
            </a:endParaRPr>
          </a:p>
        </p:txBody>
      </p:sp>
      <p:sp>
        <p:nvSpPr>
          <p:cNvPr id="799" name="Google Shape;799;p82"/>
          <p:cNvSpPr txBox="1"/>
          <p:nvPr/>
        </p:nvSpPr>
        <p:spPr>
          <a:xfrm>
            <a:off x="672800" y="1580200"/>
            <a:ext cx="77997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AutoNum type="arabicPeriod"/>
            </a:pPr>
            <a:r>
              <a:rPr lang="en-GB" sz="2000" dirty="0">
                <a:solidFill>
                  <a:srgbClr val="2A3953"/>
                </a:solidFill>
                <a:latin typeface="Inter"/>
                <a:ea typeface="Inter"/>
                <a:cs typeface="Inter"/>
                <a:sym typeface="Inter"/>
              </a:rPr>
              <a:t>Student still feel stigmatized despite the benefits </a:t>
            </a:r>
            <a:endParaRPr sz="2000" dirty="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AutoNum type="arabicPeriod"/>
            </a:pPr>
            <a:r>
              <a:rPr lang="en-GB" sz="2000" dirty="0">
                <a:solidFill>
                  <a:srgbClr val="2A3953"/>
                </a:solidFill>
                <a:latin typeface="Inter"/>
                <a:ea typeface="Inter"/>
                <a:cs typeface="Inter"/>
                <a:sym typeface="Inter"/>
              </a:rPr>
              <a:t>Resources and AT help students gain equal access</a:t>
            </a:r>
            <a:endParaRPr sz="2000" dirty="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AutoNum type="arabicPeriod"/>
            </a:pPr>
            <a:r>
              <a:rPr lang="en-GB" sz="2000" dirty="0">
                <a:solidFill>
                  <a:srgbClr val="2A3953"/>
                </a:solidFill>
                <a:latin typeface="Inter"/>
                <a:ea typeface="Inter"/>
                <a:cs typeface="Inter"/>
                <a:sym typeface="Inter"/>
              </a:rPr>
              <a:t>Lowers stress, anxiety, increases focus, confidence and performance, better acclimation to university</a:t>
            </a:r>
            <a:endParaRPr sz="2000" dirty="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FD3269"/>
              </a:buClr>
              <a:buSzPts val="2000"/>
              <a:buFont typeface="Inter"/>
              <a:buAutoNum type="arabicPeriod"/>
            </a:pPr>
            <a:r>
              <a:rPr lang="en-GB" sz="2000" dirty="0">
                <a:solidFill>
                  <a:srgbClr val="2A3953"/>
                </a:solidFill>
                <a:latin typeface="Inter"/>
                <a:ea typeface="Inter"/>
                <a:cs typeface="Inter"/>
                <a:sym typeface="Inter"/>
              </a:rPr>
              <a:t>Show university support learners with disabilities</a:t>
            </a:r>
            <a:endParaRPr sz="2000" dirty="0">
              <a:solidFill>
                <a:srgbClr val="2A3953"/>
              </a:solidFill>
              <a:latin typeface="Inter"/>
              <a:ea typeface="Inter"/>
              <a:cs typeface="Inter"/>
              <a:sym typeface="Inter"/>
            </a:endParaRPr>
          </a:p>
        </p:txBody>
      </p:sp>
      <p:sp>
        <p:nvSpPr>
          <p:cNvPr id="797" name="Google Shape;797;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5" name="Google Shape;805;p8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Benefits of AT to students without disabilities</a:t>
            </a:r>
            <a:endParaRPr sz="2840">
              <a:solidFill>
                <a:srgbClr val="2A3953"/>
              </a:solidFill>
              <a:latin typeface="Plus Jakarta Sans"/>
              <a:ea typeface="Plus Jakarta Sans"/>
              <a:cs typeface="Plus Jakarta Sans"/>
              <a:sym typeface="Plus Jakarta Sans"/>
            </a:endParaRPr>
          </a:p>
        </p:txBody>
      </p:sp>
      <p:sp>
        <p:nvSpPr>
          <p:cNvPr id="806" name="Google Shape;806;p83"/>
          <p:cNvSpPr txBox="1"/>
          <p:nvPr/>
        </p:nvSpPr>
        <p:spPr>
          <a:xfrm>
            <a:off x="672800" y="1580200"/>
            <a:ext cx="78654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highlight>
                  <a:srgbClr val="FFFFFF"/>
                </a:highlight>
                <a:latin typeface="Inter"/>
                <a:ea typeface="Inter"/>
                <a:cs typeface="Inter"/>
                <a:sym typeface="Inter"/>
              </a:rPr>
              <a:t>Dual modality for reading digital content aloud - benefit and preference</a:t>
            </a:r>
            <a:endParaRPr sz="2000">
              <a:solidFill>
                <a:srgbClr val="2A3953"/>
              </a:solidFill>
              <a:highlight>
                <a:srgbClr val="FFFFFF"/>
              </a:highlight>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highlight>
                  <a:srgbClr val="FFFFFF"/>
                </a:highlight>
                <a:latin typeface="Inter"/>
                <a:ea typeface="Inter"/>
                <a:cs typeface="Inter"/>
                <a:sym typeface="Inter"/>
              </a:rPr>
              <a:t>Annotate digital content (highlighters, text, shapes etc.)</a:t>
            </a:r>
            <a:endParaRPr sz="2000">
              <a:solidFill>
                <a:srgbClr val="2A3953"/>
              </a:solidFill>
              <a:highlight>
                <a:srgbClr val="FFFFFF"/>
              </a:highlight>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highlight>
                  <a:srgbClr val="FFFFFF"/>
                </a:highlight>
                <a:latin typeface="Inter"/>
                <a:ea typeface="Inter"/>
                <a:cs typeface="Inter"/>
                <a:sym typeface="Inter"/>
              </a:rPr>
              <a:t>UDL: multiple means of engagement: multiple learning methods to comprehend content in a method of preference </a:t>
            </a:r>
            <a:endParaRPr sz="2000">
              <a:solidFill>
                <a:srgbClr val="2A3953"/>
              </a:solidFill>
              <a:highlight>
                <a:srgbClr val="FFFFFF"/>
              </a:highlight>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804" name="Google Shape;804;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75" name="Google Shape;675;p66"/>
          <p:cNvSpPr txBox="1">
            <a:spLocks noGrp="1"/>
          </p:cNvSpPr>
          <p:nvPr>
            <p:ph type="title" idx="4294967295"/>
          </p:nvPr>
        </p:nvSpPr>
        <p:spPr>
          <a:xfrm>
            <a:off x="672800" y="637525"/>
            <a:ext cx="5441700" cy="75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2A3953"/>
                </a:solidFill>
                <a:latin typeface="Plus Jakarta Sans"/>
                <a:ea typeface="Plus Jakarta Sans"/>
                <a:cs typeface="Plus Jakarta Sans"/>
                <a:sym typeface="Plus Jakarta Sans"/>
              </a:rPr>
              <a:t>Hello!</a:t>
            </a:r>
            <a:endParaRPr sz="3600">
              <a:solidFill>
                <a:srgbClr val="2A3953"/>
              </a:solidFill>
              <a:latin typeface="Plus Jakarta Sans"/>
              <a:ea typeface="Plus Jakarta Sans"/>
              <a:cs typeface="Plus Jakarta Sans"/>
              <a:sym typeface="Plus Jakarta Sans"/>
            </a:endParaRPr>
          </a:p>
        </p:txBody>
      </p:sp>
      <p:pic>
        <p:nvPicPr>
          <p:cNvPr id="667" name="Google Shape;667;p66" descr="Scott Bryden"/>
          <p:cNvPicPr preferRelativeResize="0"/>
          <p:nvPr/>
        </p:nvPicPr>
        <p:blipFill rotWithShape="1">
          <a:blip r:embed="rId3">
            <a:alphaModFix/>
          </a:blip>
          <a:srcRect t="5291" b="16887"/>
          <a:stretch/>
        </p:blipFill>
        <p:spPr>
          <a:xfrm>
            <a:off x="110275" y="1628850"/>
            <a:ext cx="1733400" cy="1733400"/>
          </a:xfrm>
          <a:prstGeom prst="ellipse">
            <a:avLst/>
          </a:prstGeom>
          <a:noFill/>
          <a:ln>
            <a:noFill/>
          </a:ln>
        </p:spPr>
      </p:pic>
      <p:sp>
        <p:nvSpPr>
          <p:cNvPr id="668" name="Google Shape;668;p66"/>
          <p:cNvSpPr txBox="1"/>
          <p:nvPr/>
        </p:nvSpPr>
        <p:spPr>
          <a:xfrm>
            <a:off x="1891100" y="1605425"/>
            <a:ext cx="30000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400" b="1">
                <a:solidFill>
                  <a:srgbClr val="2A3953"/>
                </a:solidFill>
                <a:latin typeface="Inter"/>
                <a:ea typeface="Inter"/>
                <a:cs typeface="Inter"/>
                <a:sym typeface="Inter"/>
              </a:rPr>
              <a:t>Scott Bryden</a:t>
            </a:r>
            <a:endParaRPr sz="2400" b="1">
              <a:solidFill>
                <a:srgbClr val="2A3953"/>
              </a:solidFill>
              <a:latin typeface="Inter"/>
              <a:ea typeface="Inter"/>
              <a:cs typeface="Inter"/>
              <a:sym typeface="Inter"/>
            </a:endParaRPr>
          </a:p>
        </p:txBody>
      </p:sp>
      <p:sp>
        <p:nvSpPr>
          <p:cNvPr id="669" name="Google Shape;669;p66"/>
          <p:cNvSpPr txBox="1"/>
          <p:nvPr/>
        </p:nvSpPr>
        <p:spPr>
          <a:xfrm>
            <a:off x="1891100" y="2146800"/>
            <a:ext cx="3000000" cy="6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Assistant Director of Accommodated Services</a:t>
            </a:r>
            <a:endParaRPr>
              <a:solidFill>
                <a:srgbClr val="2A3953"/>
              </a:solidFill>
              <a:latin typeface="Inter"/>
              <a:ea typeface="Inter"/>
              <a:cs typeface="Inter"/>
              <a:sym typeface="Inter"/>
            </a:endParaRPr>
          </a:p>
        </p:txBody>
      </p:sp>
      <p:sp>
        <p:nvSpPr>
          <p:cNvPr id="670" name="Google Shape;670;p66"/>
          <p:cNvSpPr txBox="1"/>
          <p:nvPr/>
        </p:nvSpPr>
        <p:spPr>
          <a:xfrm>
            <a:off x="1891100" y="2778225"/>
            <a:ext cx="3000000" cy="12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Case Western Reserve University</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Email: </a:t>
            </a:r>
            <a:r>
              <a:rPr lang="en-GB" sz="1550" u="sng">
                <a:solidFill>
                  <a:schemeClr val="hlink"/>
                </a:solidFill>
                <a:latin typeface="Inter"/>
                <a:ea typeface="Inter"/>
                <a:cs typeface="Inter"/>
                <a:sym typeface="Inter"/>
                <a:hlinkClick r:id="rId4"/>
              </a:rPr>
              <a:t>scott.bryden@case.edu</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Phone: 216-368-2132</a:t>
            </a:r>
            <a:endParaRPr sz="1550">
              <a:solidFill>
                <a:srgbClr val="2A3953"/>
              </a:solidFill>
              <a:latin typeface="Inter"/>
              <a:ea typeface="Inter"/>
              <a:cs typeface="Inter"/>
              <a:sym typeface="Inter"/>
            </a:endParaRPr>
          </a:p>
        </p:txBody>
      </p:sp>
      <p:pic>
        <p:nvPicPr>
          <p:cNvPr id="671" name="Google Shape;671;p66" descr="Rachel Kruzel"/>
          <p:cNvPicPr preferRelativeResize="0"/>
          <p:nvPr/>
        </p:nvPicPr>
        <p:blipFill rotWithShape="1">
          <a:blip r:embed="rId5">
            <a:alphaModFix/>
          </a:blip>
          <a:srcRect/>
          <a:stretch/>
        </p:blipFill>
        <p:spPr>
          <a:xfrm>
            <a:off x="4453675" y="1705050"/>
            <a:ext cx="1733400" cy="1733400"/>
          </a:xfrm>
          <a:prstGeom prst="ellipse">
            <a:avLst/>
          </a:prstGeom>
          <a:noFill/>
          <a:ln>
            <a:noFill/>
          </a:ln>
        </p:spPr>
      </p:pic>
      <p:sp>
        <p:nvSpPr>
          <p:cNvPr id="672" name="Google Shape;672;p66"/>
          <p:cNvSpPr txBox="1"/>
          <p:nvPr/>
        </p:nvSpPr>
        <p:spPr>
          <a:xfrm>
            <a:off x="6310700" y="1605425"/>
            <a:ext cx="30000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400" b="1">
                <a:solidFill>
                  <a:srgbClr val="2A3953"/>
                </a:solidFill>
                <a:latin typeface="Inter"/>
                <a:ea typeface="Inter"/>
                <a:cs typeface="Inter"/>
                <a:sym typeface="Inter"/>
              </a:rPr>
              <a:t>Rachel Kruzel</a:t>
            </a:r>
            <a:endParaRPr sz="2400" b="1">
              <a:solidFill>
                <a:srgbClr val="2A3953"/>
              </a:solidFill>
              <a:latin typeface="Inter"/>
              <a:ea typeface="Inter"/>
              <a:cs typeface="Inter"/>
              <a:sym typeface="Inter"/>
            </a:endParaRPr>
          </a:p>
        </p:txBody>
      </p:sp>
      <p:sp>
        <p:nvSpPr>
          <p:cNvPr id="673" name="Google Shape;673;p66"/>
          <p:cNvSpPr txBox="1"/>
          <p:nvPr/>
        </p:nvSpPr>
        <p:spPr>
          <a:xfrm>
            <a:off x="6310700" y="2112675"/>
            <a:ext cx="3000000" cy="42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Higher Education Specialist</a:t>
            </a:r>
            <a:endParaRPr>
              <a:solidFill>
                <a:srgbClr val="2A3953"/>
              </a:solidFill>
              <a:latin typeface="Inter"/>
              <a:ea typeface="Inter"/>
              <a:cs typeface="Inter"/>
              <a:sym typeface="Inter"/>
            </a:endParaRPr>
          </a:p>
        </p:txBody>
      </p:sp>
      <p:sp>
        <p:nvSpPr>
          <p:cNvPr id="674" name="Google Shape;674;p66"/>
          <p:cNvSpPr txBox="1"/>
          <p:nvPr/>
        </p:nvSpPr>
        <p:spPr>
          <a:xfrm>
            <a:off x="6310700" y="2505175"/>
            <a:ext cx="3000000" cy="12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Texthelp</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Email: </a:t>
            </a:r>
            <a:r>
              <a:rPr lang="en-GB" sz="1550" u="sng">
                <a:solidFill>
                  <a:schemeClr val="hlink"/>
                </a:solidFill>
                <a:latin typeface="Inter"/>
                <a:ea typeface="Inter"/>
                <a:cs typeface="Inter"/>
                <a:sym typeface="Inter"/>
                <a:hlinkClick r:id="rId6"/>
              </a:rPr>
              <a:t>r.kruzel@texthelp.com</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Phone: 651-245-3128</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X: </a:t>
            </a:r>
            <a:r>
              <a:rPr lang="en-GB" sz="1550" u="sng">
                <a:solidFill>
                  <a:schemeClr val="hlink"/>
                </a:solidFill>
                <a:latin typeface="Inter"/>
                <a:ea typeface="Inter"/>
                <a:cs typeface="Inter"/>
                <a:sym typeface="Inter"/>
                <a:hlinkClick r:id="rId7"/>
              </a:rPr>
              <a:t>@TH_RachelK</a:t>
            </a:r>
            <a:endParaRPr sz="1550">
              <a:solidFill>
                <a:srgbClr val="2A3953"/>
              </a:solidFill>
              <a:latin typeface="Inter"/>
              <a:ea typeface="Inter"/>
              <a:cs typeface="Inter"/>
              <a:sym typeface="Inter"/>
            </a:endParaRPr>
          </a:p>
        </p:txBody>
      </p:sp>
      <p:sp>
        <p:nvSpPr>
          <p:cNvPr id="666" name="Google Shape;666;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2" name="Google Shape;812;p8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Benefits of AT to students without disabilities cont.</a:t>
            </a:r>
            <a:endParaRPr sz="2840">
              <a:solidFill>
                <a:srgbClr val="2A3953"/>
              </a:solidFill>
              <a:latin typeface="Plus Jakarta Sans"/>
              <a:ea typeface="Plus Jakarta Sans"/>
              <a:cs typeface="Plus Jakarta Sans"/>
              <a:sym typeface="Plus Jakarta Sans"/>
            </a:endParaRPr>
          </a:p>
        </p:txBody>
      </p:sp>
      <p:sp>
        <p:nvSpPr>
          <p:cNvPr id="813" name="Google Shape;813;p84"/>
          <p:cNvSpPr txBox="1"/>
          <p:nvPr/>
        </p:nvSpPr>
        <p:spPr>
          <a:xfrm>
            <a:off x="672800" y="1580200"/>
            <a:ext cx="78654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highlight>
                  <a:srgbClr val="FFFFFF"/>
                </a:highlight>
                <a:latin typeface="Inter"/>
                <a:ea typeface="Inter"/>
                <a:cs typeface="Inter"/>
                <a:sym typeface="Inter"/>
              </a:rPr>
              <a:t>Organization, study habits, preparedness</a:t>
            </a:r>
            <a:endParaRPr sz="2000">
              <a:solidFill>
                <a:srgbClr val="2A3953"/>
              </a:solidFill>
              <a:highlight>
                <a:srgbClr val="FFFFFF"/>
              </a:highlight>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highlight>
                  <a:srgbClr val="FFFFFF"/>
                </a:highlight>
                <a:latin typeface="Inter"/>
                <a:ea typeface="Inter"/>
                <a:cs typeface="Inter"/>
                <a:sym typeface="Inter"/>
              </a:rPr>
              <a:t>Lower stress, reduce anxiety, and allow students to focus on a more positive study experience </a:t>
            </a:r>
            <a:endParaRPr sz="2000">
              <a:solidFill>
                <a:srgbClr val="2A3953"/>
              </a:solidFill>
              <a:highlight>
                <a:srgbClr val="FFFFFF"/>
              </a:highlight>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811" name="Google Shape;811;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9" name="Google Shape;819;p8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Benefits of AT to faculty &amp; staff without disabilities</a:t>
            </a:r>
            <a:endParaRPr sz="2840">
              <a:solidFill>
                <a:srgbClr val="2A3953"/>
              </a:solidFill>
              <a:latin typeface="Plus Jakarta Sans"/>
              <a:ea typeface="Plus Jakarta Sans"/>
              <a:cs typeface="Plus Jakarta Sans"/>
              <a:sym typeface="Plus Jakarta Sans"/>
            </a:endParaRPr>
          </a:p>
        </p:txBody>
      </p:sp>
      <p:sp>
        <p:nvSpPr>
          <p:cNvPr id="820" name="Google Shape;820;p85"/>
          <p:cNvSpPr txBox="1"/>
          <p:nvPr/>
        </p:nvSpPr>
        <p:spPr>
          <a:xfrm>
            <a:off x="672800" y="1580200"/>
            <a:ext cx="67968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Incorporate AT into course design to support students understanding and master of course content - leads to better grades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Quickly show complex equations in real time and share accessible files with students online for STEM course content</a:t>
            </a:r>
            <a:endParaRPr sz="2000">
              <a:solidFill>
                <a:srgbClr val="2A3953"/>
              </a:solidFill>
              <a:latin typeface="Inter"/>
              <a:ea typeface="Inter"/>
              <a:cs typeface="Inter"/>
              <a:sym typeface="Inter"/>
            </a:endParaRPr>
          </a:p>
        </p:txBody>
      </p:sp>
      <p:sp>
        <p:nvSpPr>
          <p:cNvPr id="818" name="Google Shape;818;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6" name="Google Shape;826;p86"/>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Benefits of AT to faculty &amp; staff without disabilities cont.</a:t>
            </a:r>
            <a:endParaRPr sz="2840">
              <a:solidFill>
                <a:srgbClr val="2A3953"/>
              </a:solidFill>
              <a:latin typeface="Plus Jakarta Sans"/>
              <a:ea typeface="Plus Jakarta Sans"/>
              <a:cs typeface="Plus Jakarta Sans"/>
              <a:sym typeface="Plus Jakarta Sans"/>
            </a:endParaRPr>
          </a:p>
        </p:txBody>
      </p:sp>
      <p:sp>
        <p:nvSpPr>
          <p:cNvPr id="827" name="Google Shape;827;p86"/>
          <p:cNvSpPr txBox="1"/>
          <p:nvPr/>
        </p:nvSpPr>
        <p:spPr>
          <a:xfrm>
            <a:off x="672800" y="1580200"/>
            <a:ext cx="67968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Increase accessibility for all students with literacy tools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Streamline reports, smoother, more efficient for staff</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Multi-tasking and report management for staff</a:t>
            </a:r>
            <a:endParaRPr sz="2000">
              <a:solidFill>
                <a:srgbClr val="2A3953"/>
              </a:solidFill>
              <a:latin typeface="Inter"/>
              <a:ea typeface="Inter"/>
              <a:cs typeface="Inter"/>
              <a:sym typeface="Inter"/>
            </a:endParaRPr>
          </a:p>
        </p:txBody>
      </p:sp>
      <p:sp>
        <p:nvSpPr>
          <p:cNvPr id="825" name="Google Shape;825;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1"/>
        <p:cNvGrpSpPr/>
        <p:nvPr/>
      </p:nvGrpSpPr>
      <p:grpSpPr>
        <a:xfrm>
          <a:off x="0" y="0"/>
          <a:ext cx="0" cy="0"/>
          <a:chOff x="0" y="0"/>
          <a:chExt cx="0" cy="0"/>
        </a:xfrm>
      </p:grpSpPr>
      <p:sp>
        <p:nvSpPr>
          <p:cNvPr id="832" name="Google Shape;832;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23</a:t>
            </a:fld>
            <a:endParaRPr/>
          </a:p>
        </p:txBody>
      </p:sp>
      <p:sp>
        <p:nvSpPr>
          <p:cNvPr id="833" name="Google Shape;833;p8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Awareness Building</a:t>
            </a:r>
            <a:endParaRPr>
              <a:solidFill>
                <a:srgbClr val="2A395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9" name="Google Shape;839;p88"/>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Common institutional priorities</a:t>
            </a:r>
            <a:endParaRPr sz="2840">
              <a:solidFill>
                <a:srgbClr val="2A3953"/>
              </a:solidFill>
              <a:latin typeface="Plus Jakarta Sans"/>
              <a:ea typeface="Plus Jakarta Sans"/>
              <a:cs typeface="Plus Jakarta Sans"/>
              <a:sym typeface="Plus Jakarta Sans"/>
            </a:endParaRPr>
          </a:p>
        </p:txBody>
      </p:sp>
      <p:sp>
        <p:nvSpPr>
          <p:cNvPr id="840" name="Google Shape;840;p88"/>
          <p:cNvSpPr txBox="1"/>
          <p:nvPr/>
        </p:nvSpPr>
        <p:spPr>
          <a:xfrm>
            <a:off x="672800" y="1580200"/>
            <a:ext cx="35724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Diversity, Equity, and Inclusion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Digital Accessibility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Retention, Student Success, Graduation Rates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Financial sustainability</a:t>
            </a:r>
            <a:endParaRPr sz="2000">
              <a:solidFill>
                <a:srgbClr val="2A3953"/>
              </a:solidFill>
              <a:latin typeface="Inter"/>
              <a:ea typeface="Inter"/>
              <a:cs typeface="Inter"/>
              <a:sym typeface="Inter"/>
            </a:endParaRPr>
          </a:p>
        </p:txBody>
      </p:sp>
      <p:sp>
        <p:nvSpPr>
          <p:cNvPr id="841" name="Google Shape;841;p88"/>
          <p:cNvSpPr txBox="1"/>
          <p:nvPr/>
        </p:nvSpPr>
        <p:spPr>
          <a:xfrm>
            <a:off x="5168600" y="1580200"/>
            <a:ext cx="35724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UDL</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Mental Health/Well-being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Enrollment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Sustainability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Assessment</a:t>
            </a: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838" name="Google Shape;838;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7" name="Google Shape;847;p8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Action items for strategic priorities </a:t>
            </a:r>
            <a:endParaRPr sz="2840">
              <a:solidFill>
                <a:srgbClr val="2A3953"/>
              </a:solidFill>
              <a:latin typeface="Plus Jakarta Sans"/>
              <a:ea typeface="Plus Jakarta Sans"/>
              <a:cs typeface="Plus Jakarta Sans"/>
              <a:sym typeface="Plus Jakarta Sans"/>
            </a:endParaRPr>
          </a:p>
        </p:txBody>
      </p:sp>
      <p:sp>
        <p:nvSpPr>
          <p:cNvPr id="848" name="Google Shape;848;p89"/>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Rooted in theory; focused on education and training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Tangible actionable steps forward</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Timeframe for seeing results is long - measured in years not semesters or weeks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Senior leaders are always looking for new, fresh ideas to implement to support this work</a:t>
            </a: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846" name="Google Shape;846;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4" name="Google Shape;854;p90"/>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Priorities as a catalyst for change</a:t>
            </a:r>
            <a:endParaRPr sz="2840">
              <a:solidFill>
                <a:srgbClr val="2A3953"/>
              </a:solidFill>
              <a:latin typeface="Plus Jakarta Sans"/>
              <a:ea typeface="Plus Jakarta Sans"/>
              <a:cs typeface="Plus Jakarta Sans"/>
              <a:sym typeface="Plus Jakarta Sans"/>
            </a:endParaRPr>
          </a:p>
        </p:txBody>
      </p:sp>
      <p:sp>
        <p:nvSpPr>
          <p:cNvPr id="855" name="Google Shape;855;p90"/>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Due to resources and attention…</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How do you more closely align your office work to these priorities?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How do you make this work more visible to campus leaders and your line managers to help allocate and advocate resources?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How can tying these together create buy-in for your priorities and work?</a:t>
            </a:r>
            <a:endParaRPr sz="18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853" name="Google Shape;853;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Title 1">
            <a:extLst>
              <a:ext uri="{FF2B5EF4-FFF2-40B4-BE49-F238E27FC236}">
                <a16:creationId xmlns:a16="http://schemas.microsoft.com/office/drawing/2014/main" id="{09E9A156-4B8D-4C11-87BE-CEE2D6EABA89}"/>
              </a:ext>
            </a:extLst>
          </p:cNvPr>
          <p:cNvSpPr>
            <a:spLocks noGrp="1"/>
          </p:cNvSpPr>
          <p:nvPr>
            <p:ph type="title"/>
          </p:nvPr>
        </p:nvSpPr>
        <p:spPr>
          <a:xfrm>
            <a:off x="226208" y="-572700"/>
            <a:ext cx="8520600" cy="572700"/>
          </a:xfrm>
        </p:spPr>
        <p:txBody>
          <a:bodyPr>
            <a:normAutofit fontScale="90000"/>
          </a:bodyPr>
          <a:lstStyle/>
          <a:p>
            <a:r>
              <a:rPr lang="en-US" dirty="0"/>
              <a:t>Education quote</a:t>
            </a:r>
          </a:p>
        </p:txBody>
      </p:sp>
      <p:sp>
        <p:nvSpPr>
          <p:cNvPr id="864" name="Google Shape;864;p91" descr="Quotes"/>
          <p:cNvSpPr/>
          <p:nvPr/>
        </p:nvSpPr>
        <p:spPr>
          <a:xfrm>
            <a:off x="883775" y="1050700"/>
            <a:ext cx="725426" cy="525208"/>
          </a:xfrm>
          <a:custGeom>
            <a:avLst/>
            <a:gdLst/>
            <a:ahLst/>
            <a:cxnLst/>
            <a:rect l="l" t="t" r="r" b="b"/>
            <a:pathLst>
              <a:path w="278742" h="201809" extrusionOk="0">
                <a:moveTo>
                  <a:pt x="0" y="122806"/>
                </a:moveTo>
                <a:cubicBezTo>
                  <a:pt x="0" y="43006"/>
                  <a:pt x="73429" y="0"/>
                  <a:pt x="125991" y="2867"/>
                </a:cubicBezTo>
                <a:lnTo>
                  <a:pt x="125991" y="25485"/>
                </a:lnTo>
                <a:cubicBezTo>
                  <a:pt x="74225" y="24689"/>
                  <a:pt x="43962" y="85375"/>
                  <a:pt x="68332" y="85375"/>
                </a:cubicBezTo>
                <a:cubicBezTo>
                  <a:pt x="100825" y="85375"/>
                  <a:pt x="127425" y="111497"/>
                  <a:pt x="127425" y="143990"/>
                </a:cubicBezTo>
                <a:cubicBezTo>
                  <a:pt x="127425" y="175687"/>
                  <a:pt x="100825" y="201809"/>
                  <a:pt x="66898" y="201809"/>
                </a:cubicBezTo>
                <a:cubicBezTo>
                  <a:pt x="33768" y="201809"/>
                  <a:pt x="0" y="177120"/>
                  <a:pt x="0" y="122806"/>
                </a:cubicBezTo>
                <a:close/>
                <a:moveTo>
                  <a:pt x="277308" y="25485"/>
                </a:moveTo>
                <a:lnTo>
                  <a:pt x="277308" y="2867"/>
                </a:lnTo>
                <a:cubicBezTo>
                  <a:pt x="224745" y="0"/>
                  <a:pt x="151317" y="43006"/>
                  <a:pt x="151317" y="122806"/>
                </a:cubicBezTo>
                <a:cubicBezTo>
                  <a:pt x="151317" y="177120"/>
                  <a:pt x="184447" y="201809"/>
                  <a:pt x="218215" y="201809"/>
                </a:cubicBezTo>
                <a:cubicBezTo>
                  <a:pt x="252142" y="201809"/>
                  <a:pt x="278742" y="175687"/>
                  <a:pt x="278742" y="143990"/>
                </a:cubicBezTo>
                <a:cubicBezTo>
                  <a:pt x="278742" y="111497"/>
                  <a:pt x="251345" y="85375"/>
                  <a:pt x="219648" y="85375"/>
                </a:cubicBezTo>
                <a:cubicBezTo>
                  <a:pt x="195278" y="85375"/>
                  <a:pt x="225542" y="24689"/>
                  <a:pt x="277308" y="25485"/>
                </a:cubicBezTo>
                <a:close/>
              </a:path>
            </a:pathLst>
          </a:custGeom>
          <a:solidFill>
            <a:srgbClr val="E4E7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1"/>
          <p:cNvSpPr txBox="1"/>
          <p:nvPr/>
        </p:nvSpPr>
        <p:spPr>
          <a:xfrm>
            <a:off x="1943775" y="1270075"/>
            <a:ext cx="5426100" cy="13017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2400" b="1">
                <a:solidFill>
                  <a:srgbClr val="2A3953"/>
                </a:solidFill>
                <a:latin typeface="Inter"/>
                <a:ea typeface="Inter"/>
                <a:cs typeface="Inter"/>
                <a:sym typeface="Inter"/>
              </a:rPr>
              <a:t>“Education is learning what you didn’t even know you didn’t know.”</a:t>
            </a:r>
            <a:endParaRPr sz="2400" b="1">
              <a:solidFill>
                <a:srgbClr val="2A3953"/>
              </a:solidFill>
              <a:latin typeface="Inter"/>
              <a:ea typeface="Inter"/>
              <a:cs typeface="Inter"/>
              <a:sym typeface="Inter"/>
            </a:endParaRPr>
          </a:p>
          <a:p>
            <a:pPr marL="0" lvl="0" indent="0" algn="l" rtl="0">
              <a:lnSpc>
                <a:spcPct val="125000"/>
              </a:lnSpc>
              <a:spcBef>
                <a:spcPts val="1000"/>
              </a:spcBef>
              <a:spcAft>
                <a:spcPts val="1000"/>
              </a:spcAft>
              <a:buNone/>
            </a:pPr>
            <a:endParaRPr sz="1800">
              <a:solidFill>
                <a:srgbClr val="2A3953"/>
              </a:solidFill>
              <a:latin typeface="Inter"/>
              <a:ea typeface="Inter"/>
              <a:cs typeface="Inter"/>
              <a:sym typeface="Inter"/>
            </a:endParaRPr>
          </a:p>
        </p:txBody>
      </p:sp>
      <p:pic>
        <p:nvPicPr>
          <p:cNvPr id="862" name="Google Shape;862;p91" descr="Daniel J. Boorstin"/>
          <p:cNvPicPr preferRelativeResize="0"/>
          <p:nvPr/>
        </p:nvPicPr>
        <p:blipFill rotWithShape="1">
          <a:blip r:embed="rId3">
            <a:alphaModFix/>
          </a:blip>
          <a:srcRect b="22744"/>
          <a:stretch/>
        </p:blipFill>
        <p:spPr>
          <a:xfrm>
            <a:off x="1943775" y="2776150"/>
            <a:ext cx="1139700" cy="1121100"/>
          </a:xfrm>
          <a:prstGeom prst="ellipse">
            <a:avLst/>
          </a:prstGeom>
          <a:noFill/>
          <a:ln>
            <a:noFill/>
          </a:ln>
        </p:spPr>
      </p:pic>
      <p:sp>
        <p:nvSpPr>
          <p:cNvPr id="863" name="Google Shape;863;p91"/>
          <p:cNvSpPr txBox="1"/>
          <p:nvPr/>
        </p:nvSpPr>
        <p:spPr>
          <a:xfrm>
            <a:off x="3261875" y="2813650"/>
            <a:ext cx="3432600" cy="942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700" b="1">
                <a:solidFill>
                  <a:srgbClr val="2A3953"/>
                </a:solidFill>
                <a:latin typeface="Inter"/>
                <a:ea typeface="Inter"/>
                <a:cs typeface="Inter"/>
                <a:sym typeface="Inter"/>
              </a:rPr>
              <a:t>Daniel J. Boorstin</a:t>
            </a:r>
            <a:endParaRPr sz="1700" b="1">
              <a:solidFill>
                <a:srgbClr val="2A3953"/>
              </a:solidFill>
              <a:latin typeface="Inter"/>
              <a:ea typeface="Inter"/>
              <a:cs typeface="Inter"/>
              <a:sym typeface="Inter"/>
            </a:endParaRPr>
          </a:p>
          <a:p>
            <a:pPr marL="0" lvl="0" indent="0" algn="l" rtl="0">
              <a:lnSpc>
                <a:spcPct val="150000"/>
              </a:lnSpc>
              <a:spcBef>
                <a:spcPts val="0"/>
              </a:spcBef>
              <a:spcAft>
                <a:spcPts val="0"/>
              </a:spcAft>
              <a:buNone/>
            </a:pPr>
            <a:r>
              <a:rPr lang="en-GB" sz="1500">
                <a:solidFill>
                  <a:srgbClr val="2A3953"/>
                </a:solidFill>
                <a:latin typeface="Inter"/>
                <a:ea typeface="Inter"/>
                <a:cs typeface="Inter"/>
                <a:sym typeface="Inter"/>
              </a:rPr>
              <a:t>12th Librarian of Congress/Historian</a:t>
            </a:r>
            <a:endParaRPr sz="1500">
              <a:solidFill>
                <a:srgbClr val="2A3953"/>
              </a:solidFill>
              <a:latin typeface="Inter"/>
              <a:ea typeface="Inter"/>
              <a:cs typeface="Inter"/>
              <a:sym typeface="Inter"/>
            </a:endParaRPr>
          </a:p>
          <a:p>
            <a:pPr marL="0" lvl="0" indent="0" algn="l" rtl="0">
              <a:lnSpc>
                <a:spcPct val="150000"/>
              </a:lnSpc>
              <a:spcBef>
                <a:spcPts val="0"/>
              </a:spcBef>
              <a:spcAft>
                <a:spcPts val="0"/>
              </a:spcAft>
              <a:buNone/>
            </a:pPr>
            <a:r>
              <a:rPr lang="en-GB" sz="1500">
                <a:solidFill>
                  <a:srgbClr val="2A3953"/>
                </a:solidFill>
                <a:latin typeface="Inter"/>
                <a:ea typeface="Inter"/>
                <a:cs typeface="Inter"/>
                <a:sym typeface="Inter"/>
              </a:rPr>
              <a:t>University of Chicago</a:t>
            </a:r>
            <a:endParaRPr sz="1500">
              <a:solidFill>
                <a:srgbClr val="2A3953"/>
              </a:solidFill>
              <a:latin typeface="Inter"/>
              <a:ea typeface="Inter"/>
              <a:cs typeface="Inter"/>
              <a:sym typeface="Inter"/>
            </a:endParaRPr>
          </a:p>
        </p:txBody>
      </p:sp>
      <p:sp>
        <p:nvSpPr>
          <p:cNvPr id="860" name="Google Shape;860;p9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0" name="Google Shape;870;p92"/>
          <p:cNvSpPr txBox="1"/>
          <p:nvPr/>
        </p:nvSpPr>
        <p:spPr>
          <a:xfrm>
            <a:off x="457850" y="1438350"/>
            <a:ext cx="8414400" cy="1809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chemeClr val="dk1"/>
                </a:solidFill>
                <a:latin typeface="Inter"/>
                <a:ea typeface="Inter"/>
                <a:cs typeface="Inter"/>
                <a:sym typeface="Inter"/>
              </a:rPr>
              <a:t>When actively working on implementation, using research backed strategies, you can expect up to an </a:t>
            </a:r>
            <a:r>
              <a:rPr lang="en-GB" sz="2000" b="1">
                <a:solidFill>
                  <a:srgbClr val="E12362"/>
                </a:solidFill>
                <a:latin typeface="Inter"/>
                <a:ea typeface="Inter"/>
                <a:cs typeface="Inter"/>
                <a:sym typeface="Inter"/>
              </a:rPr>
              <a:t>80% outcome</a:t>
            </a:r>
            <a:r>
              <a:rPr lang="en-GB" sz="2000">
                <a:solidFill>
                  <a:schemeClr val="dk1"/>
                </a:solidFill>
                <a:latin typeface="Inter"/>
                <a:ea typeface="Inter"/>
                <a:cs typeface="Inter"/>
                <a:sym typeface="Inter"/>
              </a:rPr>
              <a:t> of what you’re seeking in three years.</a:t>
            </a:r>
            <a:endParaRPr sz="2000">
              <a:solidFill>
                <a:schemeClr val="dk1"/>
              </a:solidFill>
              <a:latin typeface="Inter"/>
              <a:ea typeface="Inter"/>
              <a:cs typeface="Inter"/>
              <a:sym typeface="Inter"/>
            </a:endParaRPr>
          </a:p>
          <a:p>
            <a:pPr marL="457200" lvl="0" indent="-355600" algn="l" rtl="0">
              <a:lnSpc>
                <a:spcPct val="115000"/>
              </a:lnSpc>
              <a:spcBef>
                <a:spcPts val="1000"/>
              </a:spcBef>
              <a:spcAft>
                <a:spcPts val="0"/>
              </a:spcAft>
              <a:buClr>
                <a:srgbClr val="E12362"/>
              </a:buClr>
              <a:buSzPts val="2000"/>
              <a:buFont typeface="Inter"/>
              <a:buChar char="●"/>
            </a:pPr>
            <a:r>
              <a:rPr lang="en-GB" sz="2000">
                <a:solidFill>
                  <a:schemeClr val="dk1"/>
                </a:solidFill>
                <a:latin typeface="Inter"/>
                <a:ea typeface="Inter"/>
                <a:cs typeface="Inter"/>
                <a:sym typeface="Inter"/>
              </a:rPr>
              <a:t>If you don’t use implementation science strategies, you will only see </a:t>
            </a:r>
            <a:r>
              <a:rPr lang="en-GB" sz="2000" b="1">
                <a:solidFill>
                  <a:srgbClr val="E12362"/>
                </a:solidFill>
                <a:latin typeface="Inter"/>
                <a:ea typeface="Inter"/>
                <a:cs typeface="Inter"/>
                <a:sym typeface="Inter"/>
              </a:rPr>
              <a:t>14% of the desired outcomes</a:t>
            </a:r>
            <a:r>
              <a:rPr lang="en-GB" sz="2000">
                <a:solidFill>
                  <a:schemeClr val="dk1"/>
                </a:solidFill>
                <a:latin typeface="Inter"/>
                <a:ea typeface="Inter"/>
                <a:cs typeface="Inter"/>
                <a:sym typeface="Inter"/>
              </a:rPr>
              <a:t> and it can take you up to 17 years to get to your desired outcomes.</a:t>
            </a:r>
            <a:endParaRPr sz="2000">
              <a:solidFill>
                <a:schemeClr val="dk1"/>
              </a:solidFill>
              <a:latin typeface="Inter"/>
              <a:ea typeface="Inter"/>
              <a:cs typeface="Inter"/>
              <a:sym typeface="Inter"/>
            </a:endParaRPr>
          </a:p>
          <a:p>
            <a:pPr marL="457200" lvl="0" indent="-355600" algn="l" rtl="0">
              <a:lnSpc>
                <a:spcPct val="115000"/>
              </a:lnSpc>
              <a:spcBef>
                <a:spcPts val="1000"/>
              </a:spcBef>
              <a:spcAft>
                <a:spcPts val="1000"/>
              </a:spcAft>
              <a:buClr>
                <a:srgbClr val="E12362"/>
              </a:buClr>
              <a:buSzPts val="2000"/>
              <a:buFont typeface="Inter"/>
              <a:buChar char="●"/>
            </a:pPr>
            <a:r>
              <a:rPr lang="en-GB" sz="2000">
                <a:solidFill>
                  <a:schemeClr val="dk1"/>
                </a:solidFill>
                <a:latin typeface="Inter"/>
                <a:ea typeface="Inter"/>
                <a:cs typeface="Inter"/>
                <a:sym typeface="Inter"/>
              </a:rPr>
              <a:t>This is why things start, stop, and fizzle out and why we don’t get lasting impact. </a:t>
            </a:r>
            <a:endParaRPr sz="2000" b="1">
              <a:solidFill>
                <a:srgbClr val="E12362"/>
              </a:solidFill>
              <a:latin typeface="Inter"/>
              <a:ea typeface="Inter"/>
              <a:cs typeface="Inter"/>
              <a:sym typeface="Inter"/>
            </a:endParaRPr>
          </a:p>
        </p:txBody>
      </p:sp>
      <p:sp>
        <p:nvSpPr>
          <p:cNvPr id="871" name="Google Shape;871;p92"/>
          <p:cNvSpPr txBox="1">
            <a:spLocks noGrp="1"/>
          </p:cNvSpPr>
          <p:nvPr>
            <p:ph type="title"/>
          </p:nvPr>
        </p:nvSpPr>
        <p:spPr>
          <a:xfrm>
            <a:off x="291800" y="4923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990"/>
              <a:buFont typeface="Arial"/>
              <a:buNone/>
            </a:pPr>
            <a:r>
              <a:rPr lang="en-GB" sz="2820">
                <a:solidFill>
                  <a:srgbClr val="2A3953"/>
                </a:solidFill>
                <a:latin typeface="Plus Jakarta Sans"/>
                <a:ea typeface="Plus Jakarta Sans"/>
                <a:cs typeface="Plus Jakarta Sans"/>
                <a:sym typeface="Plus Jakarta Sans"/>
              </a:rPr>
              <a:t>Letting It Happen versus Making It Happen</a:t>
            </a:r>
            <a:endParaRPr sz="2820">
              <a:latin typeface="Plus Jakarta Sans"/>
              <a:ea typeface="Plus Jakarta Sans"/>
              <a:cs typeface="Plus Jakarta Sans"/>
              <a:sym typeface="Plus Jakarta Sans"/>
            </a:endParaRPr>
          </a:p>
        </p:txBody>
      </p:sp>
      <p:sp>
        <p:nvSpPr>
          <p:cNvPr id="869" name="Google Shape;869;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7" name="Google Shape;877;p9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Domain AT your institution could have </a:t>
            </a:r>
            <a:endParaRPr sz="2840">
              <a:solidFill>
                <a:srgbClr val="2A3953"/>
              </a:solidFill>
              <a:latin typeface="Plus Jakarta Sans"/>
              <a:ea typeface="Plus Jakarta Sans"/>
              <a:cs typeface="Plus Jakarta Sans"/>
              <a:sym typeface="Plus Jakarta Sans"/>
            </a:endParaRPr>
          </a:p>
        </p:txBody>
      </p:sp>
      <p:sp>
        <p:nvSpPr>
          <p:cNvPr id="878" name="Google Shape;878;p93"/>
          <p:cNvSpPr txBox="1"/>
          <p:nvPr/>
        </p:nvSpPr>
        <p:spPr>
          <a:xfrm>
            <a:off x="672800" y="1580200"/>
            <a:ext cx="38040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Read&amp;Write (includes Read&amp;Write for Google Chrome)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Equatio</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OrbitNote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FD3269"/>
              </a:buClr>
              <a:buSzPts val="2000"/>
              <a:buFont typeface="Inter"/>
              <a:buChar char="●"/>
            </a:pPr>
            <a:r>
              <a:rPr lang="en-GB" sz="2000">
                <a:solidFill>
                  <a:srgbClr val="2A3953"/>
                </a:solidFill>
                <a:latin typeface="Inter"/>
                <a:ea typeface="Inter"/>
                <a:cs typeface="Inter"/>
                <a:sym typeface="Inter"/>
              </a:rPr>
              <a:t>JAWS</a:t>
            </a:r>
            <a:endParaRPr sz="2000">
              <a:solidFill>
                <a:srgbClr val="2A3953"/>
              </a:solidFill>
              <a:latin typeface="Inter"/>
              <a:ea typeface="Inter"/>
              <a:cs typeface="Inter"/>
              <a:sym typeface="Inter"/>
            </a:endParaRPr>
          </a:p>
        </p:txBody>
      </p:sp>
      <p:sp>
        <p:nvSpPr>
          <p:cNvPr id="879" name="Google Shape;879;p93"/>
          <p:cNvSpPr txBox="1"/>
          <p:nvPr/>
        </p:nvSpPr>
        <p:spPr>
          <a:xfrm>
            <a:off x="4863800" y="1580200"/>
            <a:ext cx="38040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NaturalReader</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Kurzweil</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MathType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Speechify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FD3269"/>
              </a:buClr>
              <a:buSzPts val="2000"/>
              <a:buFont typeface="Inter"/>
              <a:buChar char="●"/>
            </a:pPr>
            <a:r>
              <a:rPr lang="en-GB" sz="2000">
                <a:solidFill>
                  <a:srgbClr val="2A3953"/>
                </a:solidFill>
                <a:latin typeface="Inter"/>
                <a:ea typeface="Inter"/>
                <a:cs typeface="Inter"/>
                <a:sym typeface="Inter"/>
              </a:rPr>
              <a:t>Otter.ai</a:t>
            </a:r>
            <a:endParaRPr sz="2000">
              <a:solidFill>
                <a:srgbClr val="2A3953"/>
              </a:solidFill>
              <a:latin typeface="Inter"/>
              <a:ea typeface="Inter"/>
              <a:cs typeface="Inter"/>
              <a:sym typeface="Inter"/>
            </a:endParaRPr>
          </a:p>
        </p:txBody>
      </p:sp>
      <p:sp>
        <p:nvSpPr>
          <p:cNvPr id="876" name="Google Shape;876;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92" name="Google Shape;692;p67"/>
          <p:cNvSpPr txBox="1">
            <a:spLocks noGrp="1"/>
          </p:cNvSpPr>
          <p:nvPr>
            <p:ph type="title" idx="4294967295"/>
          </p:nvPr>
        </p:nvSpPr>
        <p:spPr>
          <a:xfrm>
            <a:off x="672800" y="637525"/>
            <a:ext cx="5441700" cy="75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2A3953"/>
                </a:solidFill>
                <a:latin typeface="Plus Jakarta Sans"/>
                <a:ea typeface="Plus Jakarta Sans"/>
                <a:cs typeface="Plus Jakarta Sans"/>
                <a:sym typeface="Plus Jakarta Sans"/>
              </a:rPr>
              <a:t>Today’s Agenda</a:t>
            </a:r>
            <a:endParaRPr sz="3600">
              <a:solidFill>
                <a:srgbClr val="2A3953"/>
              </a:solidFill>
              <a:latin typeface="Plus Jakarta Sans"/>
              <a:ea typeface="Plus Jakarta Sans"/>
              <a:cs typeface="Plus Jakarta Sans"/>
              <a:sym typeface="Plus Jakarta Sans"/>
            </a:endParaRPr>
          </a:p>
        </p:txBody>
      </p:sp>
      <p:cxnSp>
        <p:nvCxnSpPr>
          <p:cNvPr id="682" name="Google Shape;682;p67">
            <a:extLst>
              <a:ext uri="{C183D7F6-B498-43B3-948B-1728B52AA6E4}">
                <adec:decorative xmlns:adec="http://schemas.microsoft.com/office/drawing/2017/decorative" val="1"/>
              </a:ext>
            </a:extLst>
          </p:cNvPr>
          <p:cNvCxnSpPr/>
          <p:nvPr/>
        </p:nvCxnSpPr>
        <p:spPr>
          <a:xfrm>
            <a:off x="0" y="3144318"/>
            <a:ext cx="9169500" cy="0"/>
          </a:xfrm>
          <a:prstGeom prst="straightConnector1">
            <a:avLst/>
          </a:prstGeom>
          <a:noFill/>
          <a:ln w="114300" cap="flat" cmpd="sng">
            <a:solidFill>
              <a:srgbClr val="E4E7ED"/>
            </a:solidFill>
            <a:prstDash val="solid"/>
            <a:round/>
            <a:headEnd type="none" w="med" len="med"/>
            <a:tailEnd type="none" w="med" len="med"/>
          </a:ln>
        </p:spPr>
      </p:cxnSp>
      <p:cxnSp>
        <p:nvCxnSpPr>
          <p:cNvPr id="683" name="Google Shape;683;p67">
            <a:extLst>
              <a:ext uri="{C183D7F6-B498-43B3-948B-1728B52AA6E4}">
                <adec:decorative xmlns:adec="http://schemas.microsoft.com/office/drawing/2017/decorative" val="1"/>
              </a:ext>
            </a:extLst>
          </p:cNvPr>
          <p:cNvCxnSpPr/>
          <p:nvPr/>
        </p:nvCxnSpPr>
        <p:spPr>
          <a:xfrm rot="10800000">
            <a:off x="7919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681" name="Google Shape;681;p67"/>
          <p:cNvSpPr txBox="1"/>
          <p:nvPr/>
        </p:nvSpPr>
        <p:spPr>
          <a:xfrm>
            <a:off x="1020550"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Our College Students Today</a:t>
            </a:r>
            <a:endParaRPr sz="1800" b="1">
              <a:solidFill>
                <a:srgbClr val="2A3953"/>
              </a:solidFill>
              <a:latin typeface="Inter"/>
              <a:ea typeface="Inter"/>
              <a:cs typeface="Inter"/>
              <a:sym typeface="Inter"/>
            </a:endParaRPr>
          </a:p>
          <a:p>
            <a:pPr marL="0" lvl="0" indent="0" algn="l" rtl="0">
              <a:lnSpc>
                <a:spcPct val="125000"/>
              </a:lnSpc>
              <a:spcBef>
                <a:spcPts val="0"/>
              </a:spcBef>
              <a:spcAft>
                <a:spcPts val="0"/>
              </a:spcAft>
              <a:buNone/>
            </a:pPr>
            <a:endParaRPr sz="1200">
              <a:solidFill>
                <a:srgbClr val="2A3953"/>
              </a:solidFill>
              <a:latin typeface="Inter"/>
              <a:ea typeface="Inter"/>
              <a:cs typeface="Inter"/>
              <a:sym typeface="Inter"/>
            </a:endParaRPr>
          </a:p>
        </p:txBody>
      </p:sp>
      <p:cxnSp>
        <p:nvCxnSpPr>
          <p:cNvPr id="685" name="Google Shape;685;p67">
            <a:extLst>
              <a:ext uri="{C183D7F6-B498-43B3-948B-1728B52AA6E4}">
                <adec:decorative xmlns:adec="http://schemas.microsoft.com/office/drawing/2017/decorative" val="1"/>
              </a:ext>
            </a:extLst>
          </p:cNvPr>
          <p:cNvCxnSpPr/>
          <p:nvPr/>
        </p:nvCxnSpPr>
        <p:spPr>
          <a:xfrm>
            <a:off x="1884400"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684" name="Google Shape;684;p67"/>
          <p:cNvSpPr txBox="1"/>
          <p:nvPr/>
        </p:nvSpPr>
        <p:spPr>
          <a:xfrm>
            <a:off x="2113000"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Campuswide adoption of AT tools</a:t>
            </a:r>
            <a:endParaRPr sz="1200">
              <a:solidFill>
                <a:srgbClr val="2A3953"/>
              </a:solidFill>
              <a:latin typeface="Inter"/>
              <a:ea typeface="Inter"/>
              <a:cs typeface="Inter"/>
              <a:sym typeface="Inter"/>
            </a:endParaRPr>
          </a:p>
        </p:txBody>
      </p:sp>
      <p:cxnSp>
        <p:nvCxnSpPr>
          <p:cNvPr id="689" name="Google Shape;689;p67">
            <a:extLst>
              <a:ext uri="{C183D7F6-B498-43B3-948B-1728B52AA6E4}">
                <adec:decorative xmlns:adec="http://schemas.microsoft.com/office/drawing/2017/decorative" val="1"/>
              </a:ext>
            </a:extLst>
          </p:cNvPr>
          <p:cNvCxnSpPr/>
          <p:nvPr/>
        </p:nvCxnSpPr>
        <p:spPr>
          <a:xfrm rot="10800000">
            <a:off x="3559375"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688" name="Google Shape;688;p67"/>
          <p:cNvSpPr txBox="1"/>
          <p:nvPr/>
        </p:nvSpPr>
        <p:spPr>
          <a:xfrm>
            <a:off x="3787975"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dk1"/>
              </a:buClr>
              <a:buSzPts val="1100"/>
              <a:buFont typeface="Arial"/>
              <a:buNone/>
            </a:pPr>
            <a:r>
              <a:rPr lang="en-GB" sz="1800" b="1">
                <a:solidFill>
                  <a:srgbClr val="2A3953"/>
                </a:solidFill>
                <a:latin typeface="Inter"/>
                <a:ea typeface="Inter"/>
                <a:cs typeface="Inter"/>
                <a:sym typeface="Inter"/>
              </a:rPr>
              <a:t>Awareness Building</a:t>
            </a:r>
            <a:endParaRPr sz="1800">
              <a:solidFill>
                <a:srgbClr val="2A3953"/>
              </a:solidFill>
              <a:latin typeface="Inter"/>
              <a:ea typeface="Inter"/>
              <a:cs typeface="Inter"/>
              <a:sym typeface="Inter"/>
            </a:endParaRPr>
          </a:p>
        </p:txBody>
      </p:sp>
      <p:cxnSp>
        <p:nvCxnSpPr>
          <p:cNvPr id="687" name="Google Shape;687;p67">
            <a:extLst>
              <a:ext uri="{C183D7F6-B498-43B3-948B-1728B52AA6E4}">
                <adec:decorative xmlns:adec="http://schemas.microsoft.com/office/drawing/2017/decorative" val="1"/>
              </a:ext>
            </a:extLst>
          </p:cNvPr>
          <p:cNvCxnSpPr/>
          <p:nvPr/>
        </p:nvCxnSpPr>
        <p:spPr>
          <a:xfrm>
            <a:off x="5241475"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686" name="Google Shape;686;p67"/>
          <p:cNvSpPr txBox="1"/>
          <p:nvPr/>
        </p:nvSpPr>
        <p:spPr>
          <a:xfrm>
            <a:off x="5470075"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Building Partnerships</a:t>
            </a:r>
            <a:endParaRPr sz="1200">
              <a:solidFill>
                <a:srgbClr val="2A3953"/>
              </a:solidFill>
              <a:latin typeface="Inter"/>
              <a:ea typeface="Inter"/>
              <a:cs typeface="Inter"/>
              <a:sym typeface="Inter"/>
            </a:endParaRPr>
          </a:p>
        </p:txBody>
      </p:sp>
      <p:cxnSp>
        <p:nvCxnSpPr>
          <p:cNvPr id="691" name="Google Shape;691;p67">
            <a:extLst>
              <a:ext uri="{C183D7F6-B498-43B3-948B-1728B52AA6E4}">
                <adec:decorative xmlns:adec="http://schemas.microsoft.com/office/drawing/2017/decorative" val="1"/>
              </a:ext>
            </a:extLst>
          </p:cNvPr>
          <p:cNvCxnSpPr/>
          <p:nvPr/>
        </p:nvCxnSpPr>
        <p:spPr>
          <a:xfrm rot="10800000">
            <a:off x="64890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690" name="Google Shape;690;p67"/>
          <p:cNvSpPr txBox="1"/>
          <p:nvPr/>
        </p:nvSpPr>
        <p:spPr>
          <a:xfrm>
            <a:off x="6717650"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Questions and Discussion</a:t>
            </a:r>
            <a:endParaRPr sz="1200">
              <a:solidFill>
                <a:srgbClr val="2A3953"/>
              </a:solidFill>
              <a:latin typeface="Inter"/>
              <a:ea typeface="Inter"/>
              <a:cs typeface="Inter"/>
              <a:sym typeface="Inter"/>
            </a:endParaRPr>
          </a:p>
        </p:txBody>
      </p:sp>
      <p:sp>
        <p:nvSpPr>
          <p:cNvPr id="680" name="Google Shape;680;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5" name="Google Shape;885;p9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Technology of the student</a:t>
            </a:r>
            <a:endParaRPr sz="2840">
              <a:solidFill>
                <a:srgbClr val="2A3953"/>
              </a:solidFill>
              <a:latin typeface="Plus Jakarta Sans"/>
              <a:ea typeface="Plus Jakarta Sans"/>
              <a:cs typeface="Plus Jakarta Sans"/>
              <a:sym typeface="Plus Jakarta Sans"/>
            </a:endParaRPr>
          </a:p>
        </p:txBody>
      </p:sp>
      <p:sp>
        <p:nvSpPr>
          <p:cNvPr id="886" name="Google Shape;886;p94"/>
          <p:cNvSpPr txBox="1"/>
          <p:nvPr/>
        </p:nvSpPr>
        <p:spPr>
          <a:xfrm>
            <a:off x="672800" y="1580200"/>
            <a:ext cx="67968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tools are students using and have been exposed to prior to coming to our institutions?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types of tools and platforms have students used before?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Are you meeting students where they are at or giving them tools familiar and comfortable to us as professionals?</a:t>
            </a:r>
            <a:endParaRPr sz="2000">
              <a:solidFill>
                <a:srgbClr val="2A3953"/>
              </a:solidFill>
              <a:latin typeface="Inter"/>
              <a:ea typeface="Inter"/>
              <a:cs typeface="Inter"/>
              <a:sym typeface="Inter"/>
            </a:endParaRPr>
          </a:p>
        </p:txBody>
      </p:sp>
      <p:sp>
        <p:nvSpPr>
          <p:cNvPr id="884" name="Google Shape;884;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0"/>
        <p:cNvGrpSpPr/>
        <p:nvPr/>
      </p:nvGrpSpPr>
      <p:grpSpPr>
        <a:xfrm>
          <a:off x="0" y="0"/>
          <a:ext cx="0" cy="0"/>
          <a:chOff x="0" y="0"/>
          <a:chExt cx="0" cy="0"/>
        </a:xfrm>
      </p:grpSpPr>
      <p:sp>
        <p:nvSpPr>
          <p:cNvPr id="892" name="Google Shape;892;p9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Getting students on board using AT</a:t>
            </a:r>
            <a:endParaRPr sz="2840">
              <a:solidFill>
                <a:srgbClr val="2A3953"/>
              </a:solidFill>
              <a:latin typeface="Plus Jakarta Sans"/>
              <a:ea typeface="Plus Jakarta Sans"/>
              <a:cs typeface="Plus Jakarta Sans"/>
              <a:sym typeface="Plus Jakarta Sans"/>
            </a:endParaRPr>
          </a:p>
        </p:txBody>
      </p:sp>
      <p:sp>
        <p:nvSpPr>
          <p:cNvPr id="893" name="Google Shape;893;p95"/>
          <p:cNvSpPr txBox="1"/>
          <p:nvPr/>
        </p:nvSpPr>
        <p:spPr>
          <a:xfrm>
            <a:off x="672800" y="1580200"/>
            <a:ext cx="83484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AutoNum type="arabicPeriod"/>
            </a:pPr>
            <a:r>
              <a:rPr lang="en-GB" sz="2000">
                <a:solidFill>
                  <a:schemeClr val="dk1"/>
                </a:solidFill>
                <a:latin typeface="Inter"/>
                <a:ea typeface="Inter"/>
                <a:cs typeface="Inter"/>
                <a:sym typeface="Inter"/>
              </a:rPr>
              <a:t>Present to incoming students during orientation. Build study skills and awareness on how these tools support these skills.</a:t>
            </a:r>
            <a:endParaRPr sz="2000">
              <a:solidFill>
                <a:schemeClr val="dk1"/>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AutoNum type="arabicPeriod"/>
            </a:pPr>
            <a:r>
              <a:rPr lang="en-GB" sz="2000">
                <a:solidFill>
                  <a:schemeClr val="dk1"/>
                </a:solidFill>
                <a:latin typeface="Inter"/>
                <a:ea typeface="Inter"/>
                <a:cs typeface="Inter"/>
                <a:sym typeface="Inter"/>
              </a:rPr>
              <a:t>Awareness building with first year students on AT available and the benefits.</a:t>
            </a:r>
            <a:endParaRPr sz="2000">
              <a:solidFill>
                <a:schemeClr val="dk1"/>
              </a:solidFill>
            </a:endParaRPr>
          </a:p>
          <a:p>
            <a:pPr marL="457200" lvl="0" indent="-355600" algn="l" rtl="0">
              <a:lnSpc>
                <a:spcPct val="115000"/>
              </a:lnSpc>
              <a:spcBef>
                <a:spcPts val="1600"/>
              </a:spcBef>
              <a:spcAft>
                <a:spcPts val="0"/>
              </a:spcAft>
              <a:buClr>
                <a:srgbClr val="FD3269"/>
              </a:buClr>
              <a:buSzPts val="2000"/>
              <a:buFont typeface="Inter"/>
              <a:buAutoNum type="arabicPeriod"/>
            </a:pPr>
            <a:r>
              <a:rPr lang="en-GB" sz="2000">
                <a:solidFill>
                  <a:schemeClr val="dk1"/>
                </a:solidFill>
                <a:latin typeface="Inter"/>
                <a:ea typeface="Inter"/>
                <a:cs typeface="Inter"/>
                <a:sym typeface="Inter"/>
              </a:rPr>
              <a:t>On-demand videos or demos to show the hands-on applications of the AT.</a:t>
            </a:r>
            <a:endParaRPr sz="2000">
              <a:solidFill>
                <a:schemeClr val="dk1"/>
              </a:solidFill>
              <a:latin typeface="Inter"/>
              <a:ea typeface="Inter"/>
              <a:cs typeface="Inter"/>
              <a:sym typeface="Inter"/>
            </a:endParaRPr>
          </a:p>
          <a:p>
            <a:pPr marL="457200" lvl="0" indent="-355600" algn="l" rtl="0">
              <a:lnSpc>
                <a:spcPct val="115000"/>
              </a:lnSpc>
              <a:spcBef>
                <a:spcPts val="1600"/>
              </a:spcBef>
              <a:spcAft>
                <a:spcPts val="1600"/>
              </a:spcAft>
              <a:buClr>
                <a:srgbClr val="FD3269"/>
              </a:buClr>
              <a:buSzPts val="2000"/>
              <a:buFont typeface="Inter"/>
              <a:buAutoNum type="arabicPeriod"/>
            </a:pPr>
            <a:r>
              <a:rPr lang="en-GB" sz="2000">
                <a:solidFill>
                  <a:schemeClr val="dk1"/>
                </a:solidFill>
                <a:latin typeface="Inter"/>
                <a:ea typeface="Inter"/>
                <a:cs typeface="Inter"/>
                <a:sym typeface="Inter"/>
              </a:rPr>
              <a:t>Partner with vendors to collaborate on presentations. </a:t>
            </a:r>
            <a:endParaRPr sz="2000">
              <a:solidFill>
                <a:schemeClr val="dk1"/>
              </a:solidFill>
              <a:latin typeface="Inter"/>
              <a:ea typeface="Inter"/>
              <a:cs typeface="Inter"/>
              <a:sym typeface="Inter"/>
            </a:endParaRPr>
          </a:p>
        </p:txBody>
      </p:sp>
      <p:sp>
        <p:nvSpPr>
          <p:cNvPr id="891" name="Google Shape;891;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9" name="Google Shape;899;p96"/>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Action planning</a:t>
            </a:r>
            <a:endParaRPr sz="2840">
              <a:solidFill>
                <a:srgbClr val="2A3953"/>
              </a:solidFill>
              <a:latin typeface="Plus Jakarta Sans"/>
              <a:ea typeface="Plus Jakarta Sans"/>
              <a:cs typeface="Plus Jakarta Sans"/>
              <a:sym typeface="Plus Jakarta Sans"/>
            </a:endParaRPr>
          </a:p>
        </p:txBody>
      </p:sp>
      <p:sp>
        <p:nvSpPr>
          <p:cNvPr id="900" name="Google Shape;900;p96"/>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Choose 2-5 action items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Set goals, expectations and leader</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Determine timeline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Once achieve, repeat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Resource: </a:t>
            </a:r>
            <a:r>
              <a:rPr lang="en-GB" sz="2000" u="sng">
                <a:solidFill>
                  <a:schemeClr val="hlink"/>
                </a:solidFill>
                <a:latin typeface="Inter"/>
                <a:ea typeface="Inter"/>
                <a:cs typeface="Inter"/>
                <a:sym typeface="Inter"/>
                <a:hlinkClick r:id="rId3"/>
              </a:rPr>
              <a:t>Ways to Get the Word Out on Campus About Texthelp Tools</a:t>
            </a: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898" name="Google Shape;898;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4"/>
        <p:cNvGrpSpPr/>
        <p:nvPr/>
      </p:nvGrpSpPr>
      <p:grpSpPr>
        <a:xfrm>
          <a:off x="0" y="0"/>
          <a:ext cx="0" cy="0"/>
          <a:chOff x="0" y="0"/>
          <a:chExt cx="0" cy="0"/>
        </a:xfrm>
      </p:grpSpPr>
      <p:sp>
        <p:nvSpPr>
          <p:cNvPr id="906" name="Google Shape;906;p97"/>
          <p:cNvSpPr txBox="1">
            <a:spLocks noGrp="1"/>
          </p:cNvSpPr>
          <p:nvPr>
            <p:ph type="title"/>
          </p:nvPr>
        </p:nvSpPr>
        <p:spPr>
          <a:xfrm>
            <a:off x="643350" y="478675"/>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444F66"/>
                </a:solidFill>
              </a:rPr>
              <a:t>Model for Managing Complex Change</a:t>
            </a:r>
            <a:endParaRPr>
              <a:solidFill>
                <a:srgbClr val="444F66"/>
              </a:solidFill>
            </a:endParaRPr>
          </a:p>
        </p:txBody>
      </p:sp>
      <p:pic>
        <p:nvPicPr>
          <p:cNvPr id="907" name="Google Shape;907;p97" descr="Model for Managing Complex Change is a 6 by 6 table. Column 1 for all rows represents Vision, Column 2 for all rows represents Skills, Column 3 for all rows represents Incentives, Column 4 for all rows represents Resources, and Column 5 for all rows represents Action Plan. The sixth column represents the change outcome if all components are evident or one is missing. If all fix components are evident, users will experience success, the first row in the last column. Moving down the table, one of the other column elements is missing or greyed out. When the Action Plan is missing, you get false starts, missing Resources is Frustration, missing incentives is Resistance, when Skills are missing there is Anxiety, and when there is a lack of Vision there is Confusion. "/>
          <p:cNvPicPr preferRelativeResize="0"/>
          <p:nvPr/>
        </p:nvPicPr>
        <p:blipFill>
          <a:blip r:embed="rId3">
            <a:alphaModFix/>
          </a:blip>
          <a:stretch>
            <a:fillRect/>
          </a:stretch>
        </p:blipFill>
        <p:spPr>
          <a:xfrm>
            <a:off x="473200" y="152400"/>
            <a:ext cx="8440542" cy="4838700"/>
          </a:xfrm>
          <a:prstGeom prst="rect">
            <a:avLst/>
          </a:prstGeom>
          <a:noFill/>
          <a:ln>
            <a:noFill/>
          </a:ln>
        </p:spPr>
      </p:pic>
      <p:sp>
        <p:nvSpPr>
          <p:cNvPr id="905" name="Google Shape;905;p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1"/>
        <p:cNvGrpSpPr/>
        <p:nvPr/>
      </p:nvGrpSpPr>
      <p:grpSpPr>
        <a:xfrm>
          <a:off x="0" y="0"/>
          <a:ext cx="0" cy="0"/>
          <a:chOff x="0" y="0"/>
          <a:chExt cx="0" cy="0"/>
        </a:xfrm>
      </p:grpSpPr>
      <p:sp>
        <p:nvSpPr>
          <p:cNvPr id="912" name="Google Shape;912;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34</a:t>
            </a:fld>
            <a:endParaRPr/>
          </a:p>
        </p:txBody>
      </p:sp>
      <p:sp>
        <p:nvSpPr>
          <p:cNvPr id="913" name="Google Shape;913;p98"/>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Building Partnerships</a:t>
            </a:r>
            <a:endParaRPr>
              <a:solidFill>
                <a:srgbClr val="2A395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9" name="Google Shape;919;p9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Importance of collaboration</a:t>
            </a:r>
            <a:endParaRPr sz="2840">
              <a:solidFill>
                <a:srgbClr val="2A3953"/>
              </a:solidFill>
              <a:latin typeface="Plus Jakarta Sans"/>
              <a:ea typeface="Plus Jakarta Sans"/>
              <a:cs typeface="Plus Jakarta Sans"/>
              <a:sym typeface="Plus Jakarta Sans"/>
            </a:endParaRPr>
          </a:p>
        </p:txBody>
      </p:sp>
      <p:sp>
        <p:nvSpPr>
          <p:cNvPr id="920" name="Google Shape;920;p99"/>
          <p:cNvSpPr txBox="1"/>
          <p:nvPr/>
        </p:nvSpPr>
        <p:spPr>
          <a:xfrm>
            <a:off x="672800" y="1504000"/>
            <a:ext cx="7707900" cy="233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400">
                <a:solidFill>
                  <a:srgbClr val="2A3953"/>
                </a:solidFill>
                <a:latin typeface="Inter"/>
                <a:ea typeface="Inter"/>
                <a:cs typeface="Inter"/>
                <a:sym typeface="Inter"/>
              </a:rPr>
              <a:t>“Alone we can do so little; </a:t>
            </a:r>
            <a:r>
              <a:rPr lang="en-GB" sz="2400" b="1">
                <a:solidFill>
                  <a:srgbClr val="E12362"/>
                </a:solidFill>
                <a:latin typeface="Inter"/>
                <a:ea typeface="Inter"/>
                <a:cs typeface="Inter"/>
                <a:sym typeface="Inter"/>
              </a:rPr>
              <a:t>together we can do so much.</a:t>
            </a:r>
            <a:r>
              <a:rPr lang="en-GB" sz="2400">
                <a:solidFill>
                  <a:srgbClr val="2A3953"/>
                </a:solidFill>
                <a:latin typeface="Inter"/>
                <a:ea typeface="Inter"/>
                <a:cs typeface="Inter"/>
                <a:sym typeface="Inter"/>
              </a:rPr>
              <a:t>”</a:t>
            </a:r>
            <a:endParaRPr sz="2400">
              <a:solidFill>
                <a:srgbClr val="2A3953"/>
              </a:solidFill>
              <a:latin typeface="Inter"/>
              <a:ea typeface="Inter"/>
              <a:cs typeface="Inter"/>
              <a:sym typeface="Inter"/>
            </a:endParaRPr>
          </a:p>
          <a:p>
            <a:pPr marL="457200" lvl="0" indent="-381000" algn="ctr" rtl="0">
              <a:lnSpc>
                <a:spcPct val="115000"/>
              </a:lnSpc>
              <a:spcBef>
                <a:spcPts val="1600"/>
              </a:spcBef>
              <a:spcAft>
                <a:spcPts val="0"/>
              </a:spcAft>
              <a:buClr>
                <a:srgbClr val="2A3953"/>
              </a:buClr>
              <a:buSzPts val="2400"/>
              <a:buFont typeface="Inter"/>
              <a:buChar char="-"/>
            </a:pPr>
            <a:r>
              <a:rPr lang="en-GB" sz="2400">
                <a:solidFill>
                  <a:srgbClr val="2A3953"/>
                </a:solidFill>
                <a:latin typeface="Inter"/>
                <a:ea typeface="Inter"/>
                <a:cs typeface="Inter"/>
                <a:sym typeface="Inter"/>
              </a:rPr>
              <a:t>Helen Keller</a:t>
            </a:r>
            <a:endParaRPr sz="2400">
              <a:solidFill>
                <a:srgbClr val="2A3953"/>
              </a:solidFill>
              <a:latin typeface="Inter"/>
              <a:ea typeface="Inter"/>
              <a:cs typeface="Inter"/>
              <a:sym typeface="Inter"/>
            </a:endParaRPr>
          </a:p>
        </p:txBody>
      </p:sp>
      <p:pic>
        <p:nvPicPr>
          <p:cNvPr id="921" name="Google Shape;921;p99" descr="Four farm silos"/>
          <p:cNvPicPr preferRelativeResize="0"/>
          <p:nvPr/>
        </p:nvPicPr>
        <p:blipFill>
          <a:blip r:embed="rId3">
            <a:alphaModFix/>
          </a:blip>
          <a:stretch>
            <a:fillRect/>
          </a:stretch>
        </p:blipFill>
        <p:spPr>
          <a:xfrm>
            <a:off x="255645" y="3166175"/>
            <a:ext cx="3621175" cy="1800000"/>
          </a:xfrm>
          <a:prstGeom prst="rect">
            <a:avLst/>
          </a:prstGeom>
          <a:noFill/>
          <a:ln>
            <a:noFill/>
          </a:ln>
        </p:spPr>
      </p:pic>
      <p:sp>
        <p:nvSpPr>
          <p:cNvPr id="923" name="Google Shape;923;p99" descr="Arrow pointing right from photo of silos towards photo of people sitting arm in arm"/>
          <p:cNvSpPr/>
          <p:nvPr/>
        </p:nvSpPr>
        <p:spPr>
          <a:xfrm>
            <a:off x="4084875" y="3869369"/>
            <a:ext cx="1034700" cy="393600"/>
          </a:xfrm>
          <a:prstGeom prst="rightArrow">
            <a:avLst>
              <a:gd name="adj1" fmla="val 50000"/>
              <a:gd name="adj2" fmla="val 50000"/>
            </a:avLst>
          </a:prstGeom>
          <a:solidFill>
            <a:srgbClr val="E123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12362"/>
              </a:solidFill>
            </a:endParaRPr>
          </a:p>
        </p:txBody>
      </p:sp>
      <p:pic>
        <p:nvPicPr>
          <p:cNvPr id="922" name="Google Shape;922;p99" descr="Five people sitting side by side with their arms around each other. "/>
          <p:cNvPicPr preferRelativeResize="0"/>
          <p:nvPr/>
        </p:nvPicPr>
        <p:blipFill>
          <a:blip r:embed="rId4">
            <a:alphaModFix/>
          </a:blip>
          <a:stretch>
            <a:fillRect/>
          </a:stretch>
        </p:blipFill>
        <p:spPr>
          <a:xfrm>
            <a:off x="5327634" y="3166175"/>
            <a:ext cx="3374118" cy="1800000"/>
          </a:xfrm>
          <a:prstGeom prst="rect">
            <a:avLst/>
          </a:prstGeom>
          <a:noFill/>
          <a:ln>
            <a:noFill/>
          </a:ln>
        </p:spPr>
      </p:pic>
      <p:sp>
        <p:nvSpPr>
          <p:cNvPr id="918" name="Google Shape;918;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9" name="Google Shape;929;p100"/>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Key partnerships</a:t>
            </a:r>
            <a:endParaRPr sz="2840">
              <a:solidFill>
                <a:srgbClr val="2A3953"/>
              </a:solidFill>
              <a:latin typeface="Plus Jakarta Sans"/>
              <a:ea typeface="Plus Jakarta Sans"/>
              <a:cs typeface="Plus Jakarta Sans"/>
              <a:sym typeface="Plus Jakarta Sans"/>
            </a:endParaRPr>
          </a:p>
        </p:txBody>
      </p:sp>
      <p:sp>
        <p:nvSpPr>
          <p:cNvPr id="930" name="Google Shape;930;p100"/>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Instructional Design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Retention, Student Success &amp; Student Support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CEO &amp; CIO (Experience and Innovation)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Faculty?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Intentionality of connection is key</a:t>
            </a: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928" name="Google Shape;928;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6" name="Google Shape;936;p101"/>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The Six Principles of Persuasion </a:t>
            </a:r>
            <a:endParaRPr sz="2840">
              <a:solidFill>
                <a:srgbClr val="2A3953"/>
              </a:solidFill>
              <a:latin typeface="Plus Jakarta Sans"/>
              <a:ea typeface="Plus Jakarta Sans"/>
              <a:cs typeface="Plus Jakarta Sans"/>
              <a:sym typeface="Plus Jakarta Sans"/>
            </a:endParaRPr>
          </a:p>
        </p:txBody>
      </p:sp>
      <p:sp>
        <p:nvSpPr>
          <p:cNvPr id="937" name="Google Shape;937;p101"/>
          <p:cNvSpPr txBox="1"/>
          <p:nvPr/>
        </p:nvSpPr>
        <p:spPr>
          <a:xfrm>
            <a:off x="672800" y="1580200"/>
            <a:ext cx="80661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Reciprocity </a:t>
            </a:r>
            <a:r>
              <a:rPr lang="en-GB" sz="2000">
                <a:solidFill>
                  <a:srgbClr val="2A3953"/>
                </a:solidFill>
                <a:latin typeface="Inter"/>
                <a:ea typeface="Inter"/>
                <a:cs typeface="Inter"/>
                <a:sym typeface="Inter"/>
              </a:rPr>
              <a:t>- return favors, payback</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Scarcity </a:t>
            </a:r>
            <a:r>
              <a:rPr lang="en-GB" sz="2000">
                <a:solidFill>
                  <a:srgbClr val="2A3953"/>
                </a:solidFill>
                <a:latin typeface="Inter"/>
                <a:ea typeface="Inter"/>
                <a:cs typeface="Inter"/>
                <a:sym typeface="Inter"/>
              </a:rPr>
              <a:t>- innovation and short supply to get buy-in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Liking </a:t>
            </a:r>
            <a:r>
              <a:rPr lang="en-GB" sz="2000">
                <a:solidFill>
                  <a:srgbClr val="2A3953"/>
                </a:solidFill>
                <a:latin typeface="Inter"/>
                <a:ea typeface="Inter"/>
                <a:cs typeface="Inter"/>
                <a:sym typeface="Inter"/>
              </a:rPr>
              <a:t>- the more you’re liked, the more you’ll persuade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Authority </a:t>
            </a:r>
            <a:r>
              <a:rPr lang="en-GB" sz="2000">
                <a:solidFill>
                  <a:srgbClr val="2A3953"/>
                </a:solidFill>
                <a:latin typeface="Inter"/>
                <a:ea typeface="Inter"/>
                <a:cs typeface="Inter"/>
                <a:sym typeface="Inter"/>
              </a:rPr>
              <a:t>- influencers, titles, leaders are followed</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Social Proof</a:t>
            </a:r>
            <a:r>
              <a:rPr lang="en-GB" sz="2000">
                <a:solidFill>
                  <a:srgbClr val="2A3953"/>
                </a:solidFill>
                <a:latin typeface="Inter"/>
                <a:ea typeface="Inter"/>
                <a:cs typeface="Inter"/>
                <a:sym typeface="Inter"/>
              </a:rPr>
              <a:t> - what are your peers doing? competition?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AutoNum type="arabicPeriod"/>
            </a:pPr>
            <a:r>
              <a:rPr lang="en-GB" sz="2000" b="1">
                <a:solidFill>
                  <a:srgbClr val="2A3953"/>
                </a:solidFill>
                <a:latin typeface="Inter"/>
                <a:ea typeface="Inter"/>
                <a:cs typeface="Inter"/>
                <a:sym typeface="Inter"/>
              </a:rPr>
              <a:t>Commitment/Consistency</a:t>
            </a:r>
            <a:r>
              <a:rPr lang="en-GB" sz="2000">
                <a:solidFill>
                  <a:srgbClr val="2A3953"/>
                </a:solidFill>
                <a:latin typeface="Inter"/>
                <a:ea typeface="Inter"/>
                <a:cs typeface="Inter"/>
                <a:sym typeface="Inter"/>
              </a:rPr>
              <a:t> - alignment of beliefs and values</a:t>
            </a:r>
            <a:endParaRPr sz="2000">
              <a:solidFill>
                <a:srgbClr val="2A3953"/>
              </a:solidFill>
              <a:latin typeface="Inter"/>
              <a:ea typeface="Inter"/>
              <a:cs typeface="Inter"/>
              <a:sym typeface="Inter"/>
            </a:endParaRPr>
          </a:p>
        </p:txBody>
      </p:sp>
      <p:sp>
        <p:nvSpPr>
          <p:cNvPr id="935" name="Google Shape;935;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38</a:t>
            </a:fld>
            <a:endParaRPr/>
          </a:p>
        </p:txBody>
      </p:sp>
      <p:sp>
        <p:nvSpPr>
          <p:cNvPr id="943" name="Google Shape;943;p10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The Yes Ladder</a:t>
            </a:r>
            <a:endParaRPr sz="2840">
              <a:solidFill>
                <a:srgbClr val="2A3953"/>
              </a:solidFill>
              <a:latin typeface="Plus Jakarta Sans"/>
              <a:ea typeface="Plus Jakarta Sans"/>
              <a:cs typeface="Plus Jakarta Sans"/>
              <a:sym typeface="Plus Jakarta Sans"/>
            </a:endParaRPr>
          </a:p>
        </p:txBody>
      </p:sp>
      <p:sp>
        <p:nvSpPr>
          <p:cNvPr id="944" name="Google Shape;944;p102"/>
          <p:cNvSpPr txBox="1"/>
          <p:nvPr/>
        </p:nvSpPr>
        <p:spPr>
          <a:xfrm>
            <a:off x="672800" y="1580200"/>
            <a:ext cx="8107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Getting to the final yes is like a ladder - one step at a time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Steps</a:t>
            </a:r>
            <a:r>
              <a:rPr lang="en-GB" sz="1600">
                <a:solidFill>
                  <a:srgbClr val="2A3953"/>
                </a:solidFill>
                <a:latin typeface="Inter"/>
                <a:ea typeface="Inter"/>
                <a:cs typeface="Inter"/>
                <a:sym typeface="Inter"/>
              </a:rPr>
              <a:t> (from </a:t>
            </a:r>
            <a:r>
              <a:rPr lang="en-GB" sz="1600" u="sng">
                <a:solidFill>
                  <a:schemeClr val="hlink"/>
                </a:solidFill>
                <a:latin typeface="Open Sans"/>
                <a:ea typeface="Open Sans"/>
                <a:cs typeface="Open Sans"/>
                <a:sym typeface="Open Sans"/>
                <a:hlinkClick r:id="rId3"/>
              </a:rPr>
              <a:t>The Scientifically Proven Method For Getting People to Say Yes</a:t>
            </a:r>
            <a:r>
              <a:rPr lang="en-GB" sz="1600">
                <a:solidFill>
                  <a:srgbClr val="2A3953"/>
                </a:solidFill>
                <a:latin typeface="Inter"/>
                <a:ea typeface="Inter"/>
                <a:cs typeface="Inter"/>
                <a:sym typeface="Inter"/>
              </a:rPr>
              <a:t>)</a:t>
            </a:r>
            <a:endParaRPr sz="1600">
              <a:solidFill>
                <a:srgbClr val="2A3953"/>
              </a:solidFill>
              <a:latin typeface="Inter"/>
              <a:ea typeface="Inter"/>
              <a:cs typeface="Inter"/>
              <a:sym typeface="Inter"/>
            </a:endParaRPr>
          </a:p>
          <a:p>
            <a:pPr marL="914400" lvl="1" indent="-355600" algn="l" rtl="0">
              <a:lnSpc>
                <a:spcPct val="115000"/>
              </a:lnSpc>
              <a:spcBef>
                <a:spcPts val="1600"/>
              </a:spcBef>
              <a:spcAft>
                <a:spcPts val="0"/>
              </a:spcAft>
              <a:buSzPts val="2000"/>
              <a:buFont typeface="Inter"/>
              <a:buChar char="○"/>
            </a:pPr>
            <a:r>
              <a:rPr lang="en-GB" sz="1800">
                <a:solidFill>
                  <a:srgbClr val="2A3953"/>
                </a:solidFill>
                <a:latin typeface="Inter"/>
                <a:ea typeface="Inter"/>
                <a:cs typeface="Inter"/>
                <a:sym typeface="Inter"/>
              </a:rPr>
              <a:t>What is your big ask?</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Work backwards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Play your first ‘yes’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Encourages trust</a:t>
            </a:r>
            <a:endParaRPr sz="1800">
              <a:solidFill>
                <a:srgbClr val="2A3953"/>
              </a:solidFill>
              <a:latin typeface="Inter"/>
              <a:ea typeface="Inter"/>
              <a:cs typeface="Inter"/>
              <a:sym typeface="Inte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50" name="Google Shape;950;p10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Shared collaboration</a:t>
            </a:r>
            <a:endParaRPr sz="2840">
              <a:solidFill>
                <a:srgbClr val="2A3953"/>
              </a:solidFill>
              <a:latin typeface="Plus Jakarta Sans"/>
              <a:ea typeface="Plus Jakarta Sans"/>
              <a:cs typeface="Plus Jakarta Sans"/>
              <a:sym typeface="Plus Jakarta Sans"/>
            </a:endParaRPr>
          </a:p>
        </p:txBody>
      </p:sp>
      <p:sp>
        <p:nvSpPr>
          <p:cNvPr id="951" name="Google Shape;951;p103"/>
          <p:cNvSpPr txBox="1"/>
          <p:nvPr/>
        </p:nvSpPr>
        <p:spPr>
          <a:xfrm>
            <a:off x="672800" y="1580200"/>
            <a:ext cx="8107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The number - effective and efficient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skills and strengths do I need?</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Who brings which ones?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What is lacking?</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Who is an influencer?</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Voices, leadership, segments of institution</a:t>
            </a:r>
            <a:endParaRPr sz="2000">
              <a:solidFill>
                <a:srgbClr val="2A3953"/>
              </a:solidFill>
              <a:latin typeface="Inter"/>
              <a:ea typeface="Inter"/>
              <a:cs typeface="Inter"/>
              <a:sym typeface="Inter"/>
            </a:endParaRPr>
          </a:p>
        </p:txBody>
      </p:sp>
      <p:sp>
        <p:nvSpPr>
          <p:cNvPr id="949" name="Google Shape;949;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6"/>
        <p:cNvGrpSpPr/>
        <p:nvPr/>
      </p:nvGrpSpPr>
      <p:grpSpPr>
        <a:xfrm>
          <a:off x="0" y="0"/>
          <a:ext cx="0" cy="0"/>
          <a:chOff x="0" y="0"/>
          <a:chExt cx="0" cy="0"/>
        </a:xfrm>
      </p:grpSpPr>
      <p:sp>
        <p:nvSpPr>
          <p:cNvPr id="697" name="Google Shape;697;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698" name="Google Shape;698;p68"/>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Our College Students Today</a:t>
            </a:r>
            <a:endParaRPr>
              <a:solidFill>
                <a:srgbClr val="2A395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5"/>
        <p:cNvGrpSpPr/>
        <p:nvPr/>
      </p:nvGrpSpPr>
      <p:grpSpPr>
        <a:xfrm>
          <a:off x="0" y="0"/>
          <a:ext cx="0" cy="0"/>
          <a:chOff x="0" y="0"/>
          <a:chExt cx="0" cy="0"/>
        </a:xfrm>
      </p:grpSpPr>
      <p:sp>
        <p:nvSpPr>
          <p:cNvPr id="956" name="Google Shape;956;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40</a:t>
            </a:fld>
            <a:endParaRPr/>
          </a:p>
        </p:txBody>
      </p:sp>
      <p:sp>
        <p:nvSpPr>
          <p:cNvPr id="957" name="Google Shape;957;p10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Questions &amp; Discussion</a:t>
            </a:r>
            <a:endParaRPr>
              <a:solidFill>
                <a:srgbClr val="2A3953"/>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71" name="Google Shape;971;p105"/>
          <p:cNvSpPr txBox="1">
            <a:spLocks noGrp="1"/>
          </p:cNvSpPr>
          <p:nvPr>
            <p:ph type="title" idx="4294967295"/>
          </p:nvPr>
        </p:nvSpPr>
        <p:spPr>
          <a:xfrm>
            <a:off x="672800" y="637525"/>
            <a:ext cx="5441700" cy="75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2A3953"/>
                </a:solidFill>
                <a:latin typeface="Plus Jakarta Sans"/>
                <a:ea typeface="Plus Jakarta Sans"/>
                <a:cs typeface="Plus Jakarta Sans"/>
                <a:sym typeface="Plus Jakarta Sans"/>
              </a:rPr>
              <a:t>Let’s Connect!</a:t>
            </a:r>
            <a:endParaRPr sz="3600">
              <a:solidFill>
                <a:srgbClr val="2A3953"/>
              </a:solidFill>
              <a:latin typeface="Plus Jakarta Sans"/>
              <a:ea typeface="Plus Jakarta Sans"/>
              <a:cs typeface="Plus Jakarta Sans"/>
              <a:sym typeface="Plus Jakarta Sans"/>
            </a:endParaRPr>
          </a:p>
        </p:txBody>
      </p:sp>
      <p:pic>
        <p:nvPicPr>
          <p:cNvPr id="963" name="Google Shape;963;p105" descr="Scott Bryden"/>
          <p:cNvPicPr preferRelativeResize="0"/>
          <p:nvPr/>
        </p:nvPicPr>
        <p:blipFill rotWithShape="1">
          <a:blip r:embed="rId3">
            <a:alphaModFix/>
          </a:blip>
          <a:srcRect t="5291" b="16887"/>
          <a:stretch/>
        </p:blipFill>
        <p:spPr>
          <a:xfrm>
            <a:off x="110275" y="1628850"/>
            <a:ext cx="1733400" cy="1733400"/>
          </a:xfrm>
          <a:prstGeom prst="ellipse">
            <a:avLst/>
          </a:prstGeom>
          <a:noFill/>
          <a:ln>
            <a:noFill/>
          </a:ln>
        </p:spPr>
      </p:pic>
      <p:sp>
        <p:nvSpPr>
          <p:cNvPr id="964" name="Google Shape;964;p105"/>
          <p:cNvSpPr txBox="1"/>
          <p:nvPr/>
        </p:nvSpPr>
        <p:spPr>
          <a:xfrm>
            <a:off x="1891100" y="1605425"/>
            <a:ext cx="30000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400" b="1">
                <a:solidFill>
                  <a:srgbClr val="2A3953"/>
                </a:solidFill>
                <a:latin typeface="Inter"/>
                <a:ea typeface="Inter"/>
                <a:cs typeface="Inter"/>
                <a:sym typeface="Inter"/>
              </a:rPr>
              <a:t>Scott Bryden</a:t>
            </a:r>
            <a:endParaRPr sz="2400" b="1">
              <a:solidFill>
                <a:srgbClr val="2A3953"/>
              </a:solidFill>
              <a:latin typeface="Inter"/>
              <a:ea typeface="Inter"/>
              <a:cs typeface="Inter"/>
              <a:sym typeface="Inter"/>
            </a:endParaRPr>
          </a:p>
        </p:txBody>
      </p:sp>
      <p:sp>
        <p:nvSpPr>
          <p:cNvPr id="965" name="Google Shape;965;p105"/>
          <p:cNvSpPr txBox="1"/>
          <p:nvPr/>
        </p:nvSpPr>
        <p:spPr>
          <a:xfrm>
            <a:off x="1891100" y="2146800"/>
            <a:ext cx="3000000" cy="6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Assistant Director of Accommodated Services</a:t>
            </a:r>
            <a:endParaRPr>
              <a:solidFill>
                <a:srgbClr val="2A3953"/>
              </a:solidFill>
              <a:latin typeface="Inter"/>
              <a:ea typeface="Inter"/>
              <a:cs typeface="Inter"/>
              <a:sym typeface="Inter"/>
            </a:endParaRPr>
          </a:p>
        </p:txBody>
      </p:sp>
      <p:sp>
        <p:nvSpPr>
          <p:cNvPr id="966" name="Google Shape;966;p105"/>
          <p:cNvSpPr txBox="1"/>
          <p:nvPr/>
        </p:nvSpPr>
        <p:spPr>
          <a:xfrm>
            <a:off x="1891100" y="2778225"/>
            <a:ext cx="3000000" cy="12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Case Western Reserve University</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Email: </a:t>
            </a:r>
            <a:r>
              <a:rPr lang="en-GB" sz="1550" u="sng">
                <a:solidFill>
                  <a:schemeClr val="hlink"/>
                </a:solidFill>
                <a:latin typeface="Inter"/>
                <a:ea typeface="Inter"/>
                <a:cs typeface="Inter"/>
                <a:sym typeface="Inter"/>
                <a:hlinkClick r:id="rId4"/>
              </a:rPr>
              <a:t>scott.bryden@case.edu</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Phone: 216-368-2132</a:t>
            </a:r>
            <a:endParaRPr sz="1550">
              <a:solidFill>
                <a:srgbClr val="2A3953"/>
              </a:solidFill>
              <a:latin typeface="Inter"/>
              <a:ea typeface="Inter"/>
              <a:cs typeface="Inter"/>
              <a:sym typeface="Inter"/>
            </a:endParaRPr>
          </a:p>
        </p:txBody>
      </p:sp>
      <p:pic>
        <p:nvPicPr>
          <p:cNvPr id="967" name="Google Shape;967;p105" descr="Rachel Kruzel"/>
          <p:cNvPicPr preferRelativeResize="0"/>
          <p:nvPr/>
        </p:nvPicPr>
        <p:blipFill rotWithShape="1">
          <a:blip r:embed="rId5">
            <a:alphaModFix/>
          </a:blip>
          <a:srcRect/>
          <a:stretch/>
        </p:blipFill>
        <p:spPr>
          <a:xfrm>
            <a:off x="4453675" y="1705050"/>
            <a:ext cx="1733400" cy="1733400"/>
          </a:xfrm>
          <a:prstGeom prst="ellipse">
            <a:avLst/>
          </a:prstGeom>
          <a:noFill/>
          <a:ln>
            <a:noFill/>
          </a:ln>
        </p:spPr>
      </p:pic>
      <p:sp>
        <p:nvSpPr>
          <p:cNvPr id="968" name="Google Shape;968;p105"/>
          <p:cNvSpPr txBox="1"/>
          <p:nvPr/>
        </p:nvSpPr>
        <p:spPr>
          <a:xfrm>
            <a:off x="6310700" y="1605425"/>
            <a:ext cx="30000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400" b="1">
                <a:solidFill>
                  <a:srgbClr val="2A3953"/>
                </a:solidFill>
                <a:latin typeface="Inter"/>
                <a:ea typeface="Inter"/>
                <a:cs typeface="Inter"/>
                <a:sym typeface="Inter"/>
              </a:rPr>
              <a:t>Rachel Kruzel</a:t>
            </a:r>
            <a:endParaRPr sz="2400" b="1">
              <a:solidFill>
                <a:srgbClr val="2A3953"/>
              </a:solidFill>
              <a:latin typeface="Inter"/>
              <a:ea typeface="Inter"/>
              <a:cs typeface="Inter"/>
              <a:sym typeface="Inter"/>
            </a:endParaRPr>
          </a:p>
        </p:txBody>
      </p:sp>
      <p:sp>
        <p:nvSpPr>
          <p:cNvPr id="969" name="Google Shape;969;p105"/>
          <p:cNvSpPr txBox="1"/>
          <p:nvPr/>
        </p:nvSpPr>
        <p:spPr>
          <a:xfrm>
            <a:off x="6310700" y="2112675"/>
            <a:ext cx="3000000" cy="42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Higher Education Specialist</a:t>
            </a:r>
            <a:endParaRPr>
              <a:solidFill>
                <a:srgbClr val="2A3953"/>
              </a:solidFill>
              <a:latin typeface="Inter"/>
              <a:ea typeface="Inter"/>
              <a:cs typeface="Inter"/>
              <a:sym typeface="Inter"/>
            </a:endParaRPr>
          </a:p>
        </p:txBody>
      </p:sp>
      <p:sp>
        <p:nvSpPr>
          <p:cNvPr id="970" name="Google Shape;970;p105"/>
          <p:cNvSpPr txBox="1"/>
          <p:nvPr/>
        </p:nvSpPr>
        <p:spPr>
          <a:xfrm>
            <a:off x="6310700" y="2505175"/>
            <a:ext cx="3000000" cy="12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Texthelp</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Email: </a:t>
            </a:r>
            <a:r>
              <a:rPr lang="en-GB" sz="1550" u="sng">
                <a:solidFill>
                  <a:schemeClr val="hlink"/>
                </a:solidFill>
                <a:latin typeface="Inter"/>
                <a:ea typeface="Inter"/>
                <a:cs typeface="Inter"/>
                <a:sym typeface="Inter"/>
                <a:hlinkClick r:id="rId6"/>
              </a:rPr>
              <a:t>r.kruzel@texthelp.com</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Phone: 651-245-3128</a:t>
            </a:r>
            <a:endParaRPr sz="15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1550">
                <a:solidFill>
                  <a:srgbClr val="2A3953"/>
                </a:solidFill>
                <a:latin typeface="Inter"/>
                <a:ea typeface="Inter"/>
                <a:cs typeface="Inter"/>
                <a:sym typeface="Inter"/>
              </a:rPr>
              <a:t>X: </a:t>
            </a:r>
            <a:r>
              <a:rPr lang="en-GB" sz="1550" u="sng">
                <a:solidFill>
                  <a:schemeClr val="hlink"/>
                </a:solidFill>
                <a:latin typeface="Inter"/>
                <a:ea typeface="Inter"/>
                <a:cs typeface="Inter"/>
                <a:sym typeface="Inter"/>
                <a:hlinkClick r:id="rId7"/>
              </a:rPr>
              <a:t>@TH_RachelK</a:t>
            </a:r>
            <a:endParaRPr sz="1550">
              <a:solidFill>
                <a:srgbClr val="2A3953"/>
              </a:solidFill>
              <a:latin typeface="Inter"/>
              <a:ea typeface="Inter"/>
              <a:cs typeface="Inter"/>
              <a:sym typeface="Inter"/>
            </a:endParaRPr>
          </a:p>
        </p:txBody>
      </p:sp>
      <p:sp>
        <p:nvSpPr>
          <p:cNvPr id="962" name="Google Shape;962;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6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Students of today</a:t>
            </a:r>
            <a:endParaRPr sz="2840">
              <a:solidFill>
                <a:srgbClr val="2A3953"/>
              </a:solidFill>
              <a:latin typeface="Plus Jakarta Sans"/>
              <a:ea typeface="Plus Jakarta Sans"/>
              <a:cs typeface="Plus Jakarta Sans"/>
              <a:sym typeface="Plus Jakarta Sans"/>
            </a:endParaRPr>
          </a:p>
        </p:txBody>
      </p:sp>
      <p:sp>
        <p:nvSpPr>
          <p:cNvPr id="705" name="Google Shape;705;p69"/>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dirty="0">
                <a:solidFill>
                  <a:srgbClr val="2A3953"/>
                </a:solidFill>
                <a:latin typeface="Inter"/>
                <a:ea typeface="Inter"/>
                <a:cs typeface="Inter"/>
                <a:sym typeface="Inter"/>
              </a:rPr>
              <a:t>Students with disabilities</a:t>
            </a:r>
            <a:endParaRPr sz="2000" dirty="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dirty="0">
                <a:solidFill>
                  <a:srgbClr val="2A3953"/>
                </a:solidFill>
                <a:latin typeface="Inter"/>
                <a:ea typeface="Inter"/>
                <a:cs typeface="Inter"/>
                <a:sym typeface="Inter"/>
              </a:rPr>
              <a:t>Connected and not connected with DS</a:t>
            </a:r>
            <a:endParaRPr sz="1800" dirty="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dirty="0">
                <a:solidFill>
                  <a:srgbClr val="2A3953"/>
                </a:solidFill>
                <a:latin typeface="Inter"/>
                <a:ea typeface="Inter"/>
                <a:cs typeface="Inter"/>
                <a:sym typeface="Inter"/>
              </a:rPr>
              <a:t>Un and underdiagnosed students</a:t>
            </a:r>
            <a:endParaRPr sz="2000" dirty="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dirty="0">
                <a:solidFill>
                  <a:srgbClr val="2A3953"/>
                </a:solidFill>
                <a:latin typeface="Inter"/>
                <a:ea typeface="Inter"/>
                <a:cs typeface="Inter"/>
                <a:sym typeface="Inter"/>
              </a:rPr>
              <a:t>Finances, stigma, documentation, disclosure, awareness of disability or resources </a:t>
            </a:r>
            <a:endParaRPr sz="1800" dirty="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FD3269"/>
              </a:buClr>
              <a:buSzPts val="2000"/>
              <a:buFont typeface="Inter"/>
              <a:buChar char="●"/>
            </a:pPr>
            <a:r>
              <a:rPr lang="en-GB" sz="2000" dirty="0">
                <a:solidFill>
                  <a:srgbClr val="2A3953"/>
                </a:solidFill>
                <a:latin typeface="Inter"/>
                <a:ea typeface="Inter"/>
                <a:cs typeface="Inter"/>
                <a:sym typeface="Inter"/>
              </a:rPr>
              <a:t>Struggling learners, academic preparedness, skill preparedness, executive functioning, literacy, variability</a:t>
            </a:r>
            <a:endParaRPr sz="2000" dirty="0">
              <a:solidFill>
                <a:srgbClr val="2A3953"/>
              </a:solidFill>
              <a:latin typeface="Inter"/>
              <a:ea typeface="Inter"/>
              <a:cs typeface="Inter"/>
              <a:sym typeface="Inter"/>
            </a:endParaRPr>
          </a:p>
        </p:txBody>
      </p:sp>
      <p:sp>
        <p:nvSpPr>
          <p:cNvPr id="703" name="Google Shape;703;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9"/>
        <p:cNvGrpSpPr/>
        <p:nvPr/>
      </p:nvGrpSpPr>
      <p:grpSpPr>
        <a:xfrm>
          <a:off x="0" y="0"/>
          <a:ext cx="0" cy="0"/>
          <a:chOff x="0" y="0"/>
          <a:chExt cx="0" cy="0"/>
        </a:xfrm>
      </p:grpSpPr>
      <p:sp>
        <p:nvSpPr>
          <p:cNvPr id="711" name="Google Shape;711;p70"/>
          <p:cNvSpPr txBox="1">
            <a:spLocks noGrp="1"/>
          </p:cNvSpPr>
          <p:nvPr>
            <p:ph type="title"/>
          </p:nvPr>
        </p:nvSpPr>
        <p:spPr>
          <a:xfrm>
            <a:off x="672800" y="637525"/>
            <a:ext cx="7216800" cy="10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Disability and neurodiversity</a:t>
            </a:r>
            <a:endParaRPr>
              <a:solidFill>
                <a:srgbClr val="444F66"/>
              </a:solidFill>
            </a:endParaRPr>
          </a:p>
        </p:txBody>
      </p:sp>
      <p:pic>
        <p:nvPicPr>
          <p:cNvPr id="710" name="Google Shape;710;p70" title="Chart"/>
          <p:cNvPicPr preferRelativeResize="0"/>
          <p:nvPr/>
        </p:nvPicPr>
        <p:blipFill>
          <a:blip r:embed="rId3">
            <a:alphaModFix amt="7000"/>
          </a:blip>
          <a:stretch>
            <a:fillRect/>
          </a:stretch>
        </p:blipFill>
        <p:spPr>
          <a:xfrm>
            <a:off x="180339" y="-106650"/>
            <a:ext cx="8640000" cy="5356800"/>
          </a:xfrm>
          <a:prstGeom prst="rect">
            <a:avLst/>
          </a:prstGeom>
          <a:noFill/>
          <a:ln>
            <a:noFill/>
          </a:ln>
        </p:spPr>
      </p:pic>
      <p:sp>
        <p:nvSpPr>
          <p:cNvPr id="712" name="Google Shape;712;p70"/>
          <p:cNvSpPr txBox="1"/>
          <p:nvPr/>
        </p:nvSpPr>
        <p:spPr>
          <a:xfrm>
            <a:off x="672800" y="1580200"/>
            <a:ext cx="7799700" cy="2338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8E4EEF"/>
              </a:buClr>
              <a:buSzPts val="1600"/>
              <a:buFont typeface="Inter"/>
              <a:buChar char="●"/>
            </a:pPr>
            <a:r>
              <a:rPr lang="en-GB" sz="1600">
                <a:solidFill>
                  <a:srgbClr val="444F66"/>
                </a:solidFill>
                <a:latin typeface="Inter"/>
                <a:ea typeface="Inter"/>
                <a:cs typeface="Inter"/>
                <a:sym typeface="Inter"/>
              </a:rPr>
              <a:t>19.4% of college students report having a disability </a:t>
            </a:r>
            <a:r>
              <a:rPr lang="en-GB" sz="1600" baseline="30000">
                <a:solidFill>
                  <a:srgbClr val="444F66"/>
                </a:solidFill>
                <a:latin typeface="Inter"/>
                <a:ea typeface="Inter"/>
                <a:cs typeface="Inter"/>
                <a:sym typeface="Inter"/>
              </a:rPr>
              <a:t>1</a:t>
            </a:r>
            <a:endParaRPr sz="1600" baseline="30000">
              <a:solidFill>
                <a:srgbClr val="444F66"/>
              </a:solidFill>
              <a:latin typeface="Inter"/>
              <a:ea typeface="Inter"/>
              <a:cs typeface="Inter"/>
              <a:sym typeface="Inter"/>
            </a:endParaRPr>
          </a:p>
          <a:p>
            <a:pPr marL="914400" lvl="1" indent="-330200" algn="l" rtl="0">
              <a:lnSpc>
                <a:spcPct val="115000"/>
              </a:lnSpc>
              <a:spcBef>
                <a:spcPts val="1600"/>
              </a:spcBef>
              <a:spcAft>
                <a:spcPts val="0"/>
              </a:spcAft>
              <a:buSzPts val="1600"/>
              <a:buFont typeface="Inter"/>
              <a:buChar char="○"/>
            </a:pPr>
            <a:r>
              <a:rPr lang="en-GB" sz="1600">
                <a:solidFill>
                  <a:srgbClr val="444F66"/>
                </a:solidFill>
                <a:latin typeface="Inter"/>
                <a:ea typeface="Inter"/>
                <a:cs typeface="Inter"/>
                <a:sym typeface="Inter"/>
              </a:rPr>
              <a:t>37% of students with disabilities informed their college </a:t>
            </a:r>
            <a:r>
              <a:rPr lang="en-GB" sz="1600" baseline="30000">
                <a:solidFill>
                  <a:srgbClr val="444F66"/>
                </a:solidFill>
                <a:latin typeface="Inter"/>
                <a:ea typeface="Inter"/>
                <a:cs typeface="Inter"/>
                <a:sym typeface="Inter"/>
              </a:rPr>
              <a:t>2</a:t>
            </a:r>
            <a:endParaRPr sz="1600" baseline="30000">
              <a:solidFill>
                <a:srgbClr val="444F66"/>
              </a:solidFill>
              <a:latin typeface="Inter"/>
              <a:ea typeface="Inter"/>
              <a:cs typeface="Inter"/>
              <a:sym typeface="Inter"/>
            </a:endParaRPr>
          </a:p>
          <a:p>
            <a:pPr marL="914400" lvl="1" indent="-330200" algn="l" rtl="0">
              <a:lnSpc>
                <a:spcPct val="115000"/>
              </a:lnSpc>
              <a:spcBef>
                <a:spcPts val="1600"/>
              </a:spcBef>
              <a:spcAft>
                <a:spcPts val="0"/>
              </a:spcAft>
              <a:buSzPts val="1600"/>
              <a:buFont typeface="Inter"/>
              <a:buChar char="○"/>
            </a:pPr>
            <a:r>
              <a:rPr lang="en-GB" sz="1600">
                <a:solidFill>
                  <a:srgbClr val="444F66"/>
                </a:solidFill>
                <a:latin typeface="Inter"/>
                <a:ea typeface="Inter"/>
                <a:cs typeface="Inter"/>
                <a:sym typeface="Inter"/>
              </a:rPr>
              <a:t>Between 12-13% of students informed their college of their disability </a:t>
            </a:r>
            <a:r>
              <a:rPr lang="en-GB" sz="1600" baseline="30000">
                <a:solidFill>
                  <a:srgbClr val="444F66"/>
                </a:solidFill>
                <a:latin typeface="Inter"/>
                <a:ea typeface="Inter"/>
                <a:cs typeface="Inter"/>
                <a:sym typeface="Inter"/>
              </a:rPr>
              <a:t>2</a:t>
            </a:r>
            <a:endParaRPr sz="1600" baseline="30000">
              <a:solidFill>
                <a:srgbClr val="444F66"/>
              </a:solidFill>
              <a:latin typeface="Inter"/>
              <a:ea typeface="Inter"/>
              <a:cs typeface="Inter"/>
              <a:sym typeface="Inter"/>
            </a:endParaRPr>
          </a:p>
          <a:p>
            <a:pPr marL="914400" lvl="1" indent="-330200" algn="l" rtl="0">
              <a:lnSpc>
                <a:spcPct val="115000"/>
              </a:lnSpc>
              <a:spcBef>
                <a:spcPts val="1600"/>
              </a:spcBef>
              <a:spcAft>
                <a:spcPts val="0"/>
              </a:spcAft>
              <a:buSzPts val="1600"/>
              <a:buFont typeface="Inter"/>
              <a:buChar char="○"/>
            </a:pPr>
            <a:r>
              <a:rPr lang="en-GB" sz="1600">
                <a:solidFill>
                  <a:srgbClr val="444F66"/>
                </a:solidFill>
                <a:latin typeface="Inter"/>
                <a:ea typeface="Inter"/>
                <a:cs typeface="Inter"/>
                <a:sym typeface="Inter"/>
              </a:rPr>
              <a:t>Projected that 25% is a more accurate percentage of students with disabilities</a:t>
            </a:r>
            <a:endParaRPr sz="1600">
              <a:solidFill>
                <a:srgbClr val="444F66"/>
              </a:solidFill>
              <a:latin typeface="Inter"/>
              <a:ea typeface="Inter"/>
              <a:cs typeface="Inter"/>
              <a:sym typeface="Inter"/>
            </a:endParaRPr>
          </a:p>
          <a:p>
            <a:pPr marL="457200" lvl="0" indent="-330200" algn="l" rtl="0">
              <a:lnSpc>
                <a:spcPct val="115000"/>
              </a:lnSpc>
              <a:spcBef>
                <a:spcPts val="1600"/>
              </a:spcBef>
              <a:spcAft>
                <a:spcPts val="0"/>
              </a:spcAft>
              <a:buClr>
                <a:srgbClr val="8E4EEF"/>
              </a:buClr>
              <a:buSzPts val="1600"/>
              <a:buFont typeface="Inter"/>
              <a:buChar char="●"/>
            </a:pPr>
            <a:r>
              <a:rPr lang="en-GB" sz="1600">
                <a:solidFill>
                  <a:srgbClr val="444F66"/>
                </a:solidFill>
                <a:latin typeface="Inter"/>
                <a:ea typeface="Inter"/>
                <a:cs typeface="Inter"/>
                <a:sym typeface="Inter"/>
              </a:rPr>
              <a:t>Between 11-30% of college students are neurodiverse </a:t>
            </a:r>
            <a:r>
              <a:rPr lang="en-GB" sz="1600" baseline="30000">
                <a:solidFill>
                  <a:srgbClr val="444F66"/>
                </a:solidFill>
                <a:latin typeface="Inter"/>
                <a:ea typeface="Inter"/>
                <a:cs typeface="Inter"/>
                <a:sym typeface="Inter"/>
              </a:rPr>
              <a:t>3</a:t>
            </a:r>
            <a:r>
              <a:rPr lang="en-GB" sz="1600">
                <a:solidFill>
                  <a:srgbClr val="444F66"/>
                </a:solidFill>
                <a:latin typeface="Inter"/>
                <a:ea typeface="Inter"/>
                <a:cs typeface="Inter"/>
                <a:sym typeface="Inter"/>
              </a:rPr>
              <a:t> </a:t>
            </a:r>
            <a:endParaRPr sz="1600">
              <a:solidFill>
                <a:srgbClr val="444F66"/>
              </a:solidFill>
              <a:latin typeface="Inter"/>
              <a:ea typeface="Inter"/>
              <a:cs typeface="Inter"/>
              <a:sym typeface="Inter"/>
            </a:endParaRPr>
          </a:p>
          <a:p>
            <a:pPr marL="457200" lvl="0" indent="-330200" algn="l" rtl="0">
              <a:lnSpc>
                <a:spcPct val="115000"/>
              </a:lnSpc>
              <a:spcBef>
                <a:spcPts val="1600"/>
              </a:spcBef>
              <a:spcAft>
                <a:spcPts val="1600"/>
              </a:spcAft>
              <a:buClr>
                <a:srgbClr val="8E4EEF"/>
              </a:buClr>
              <a:buSzPts val="1600"/>
              <a:buFont typeface="Inter"/>
              <a:buChar char="●"/>
            </a:pPr>
            <a:r>
              <a:rPr lang="en-GB" sz="1600">
                <a:solidFill>
                  <a:srgbClr val="444F66"/>
                </a:solidFill>
                <a:latin typeface="Inter"/>
                <a:ea typeface="Inter"/>
                <a:cs typeface="Inter"/>
                <a:sym typeface="Inter"/>
              </a:rPr>
              <a:t>More than 60% of college students meet the criteria for at least one mental health condition </a:t>
            </a:r>
            <a:r>
              <a:rPr lang="en-GB" sz="1600" baseline="30000">
                <a:solidFill>
                  <a:srgbClr val="444F66"/>
                </a:solidFill>
                <a:latin typeface="Inter"/>
                <a:ea typeface="Inter"/>
                <a:cs typeface="Inter"/>
                <a:sym typeface="Inter"/>
              </a:rPr>
              <a:t>4</a:t>
            </a:r>
            <a:endParaRPr sz="1600" baseline="30000">
              <a:solidFill>
                <a:srgbClr val="444F66"/>
              </a:solidFill>
              <a:latin typeface="Inter"/>
              <a:ea typeface="Inter"/>
              <a:cs typeface="Inter"/>
              <a:sym typeface="Inter"/>
            </a:endParaRPr>
          </a:p>
        </p:txBody>
      </p:sp>
      <p:sp>
        <p:nvSpPr>
          <p:cNvPr id="713" name="Google Shape;713;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A3953"/>
        </a:solidFill>
        <a:effectLst/>
      </p:bgPr>
    </p:bg>
    <p:spTree>
      <p:nvGrpSpPr>
        <p:cNvPr id="1" name="Shape 717"/>
        <p:cNvGrpSpPr/>
        <p:nvPr/>
      </p:nvGrpSpPr>
      <p:grpSpPr>
        <a:xfrm>
          <a:off x="0" y="0"/>
          <a:ext cx="0" cy="0"/>
          <a:chOff x="0" y="0"/>
          <a:chExt cx="0" cy="0"/>
        </a:xfrm>
      </p:grpSpPr>
      <p:sp>
        <p:nvSpPr>
          <p:cNvPr id="2" name="Title 1">
            <a:extLst>
              <a:ext uri="{FF2B5EF4-FFF2-40B4-BE49-F238E27FC236}">
                <a16:creationId xmlns:a16="http://schemas.microsoft.com/office/drawing/2014/main" id="{53A24F15-1084-4A24-9A2B-4A1C597FE0F4}"/>
              </a:ext>
            </a:extLst>
          </p:cNvPr>
          <p:cNvSpPr>
            <a:spLocks noGrp="1"/>
          </p:cNvSpPr>
          <p:nvPr>
            <p:ph type="title"/>
          </p:nvPr>
        </p:nvSpPr>
        <p:spPr>
          <a:xfrm>
            <a:off x="500558" y="-700371"/>
            <a:ext cx="8520600" cy="572700"/>
          </a:xfrm>
        </p:spPr>
        <p:txBody>
          <a:bodyPr>
            <a:normAutofit fontScale="90000"/>
          </a:bodyPr>
          <a:lstStyle/>
          <a:p>
            <a:r>
              <a:rPr lang="en-US" dirty="0"/>
              <a:t>Students reporting disability stats</a:t>
            </a:r>
          </a:p>
        </p:txBody>
      </p:sp>
      <p:sp>
        <p:nvSpPr>
          <p:cNvPr id="721" name="Google Shape;721;p71" descr="Quotes"/>
          <p:cNvSpPr/>
          <p:nvPr/>
        </p:nvSpPr>
        <p:spPr>
          <a:xfrm>
            <a:off x="883775" y="1050700"/>
            <a:ext cx="725426" cy="525208"/>
          </a:xfrm>
          <a:custGeom>
            <a:avLst/>
            <a:gdLst/>
            <a:ahLst/>
            <a:cxnLst/>
            <a:rect l="l" t="t" r="r" b="b"/>
            <a:pathLst>
              <a:path w="278742" h="201809" extrusionOk="0">
                <a:moveTo>
                  <a:pt x="0" y="122806"/>
                </a:moveTo>
                <a:cubicBezTo>
                  <a:pt x="0" y="43006"/>
                  <a:pt x="73429" y="0"/>
                  <a:pt x="125991" y="2867"/>
                </a:cubicBezTo>
                <a:lnTo>
                  <a:pt x="125991" y="25485"/>
                </a:lnTo>
                <a:cubicBezTo>
                  <a:pt x="74225" y="24689"/>
                  <a:pt x="43962" y="85375"/>
                  <a:pt x="68332" y="85375"/>
                </a:cubicBezTo>
                <a:cubicBezTo>
                  <a:pt x="100825" y="85375"/>
                  <a:pt x="127425" y="111497"/>
                  <a:pt x="127425" y="143990"/>
                </a:cubicBezTo>
                <a:cubicBezTo>
                  <a:pt x="127425" y="175687"/>
                  <a:pt x="100825" y="201809"/>
                  <a:pt x="66898" y="201809"/>
                </a:cubicBezTo>
                <a:cubicBezTo>
                  <a:pt x="33768" y="201809"/>
                  <a:pt x="0" y="177120"/>
                  <a:pt x="0" y="122806"/>
                </a:cubicBezTo>
                <a:close/>
                <a:moveTo>
                  <a:pt x="277308" y="25485"/>
                </a:moveTo>
                <a:lnTo>
                  <a:pt x="277308" y="2867"/>
                </a:lnTo>
                <a:cubicBezTo>
                  <a:pt x="224745" y="0"/>
                  <a:pt x="151317" y="43006"/>
                  <a:pt x="151317" y="122806"/>
                </a:cubicBezTo>
                <a:cubicBezTo>
                  <a:pt x="151317" y="177120"/>
                  <a:pt x="184447" y="201809"/>
                  <a:pt x="218215" y="201809"/>
                </a:cubicBezTo>
                <a:cubicBezTo>
                  <a:pt x="252142" y="201809"/>
                  <a:pt x="278742" y="175687"/>
                  <a:pt x="278742" y="143990"/>
                </a:cubicBezTo>
                <a:cubicBezTo>
                  <a:pt x="278742" y="111497"/>
                  <a:pt x="251345" y="85375"/>
                  <a:pt x="219648" y="85375"/>
                </a:cubicBezTo>
                <a:cubicBezTo>
                  <a:pt x="195278" y="85375"/>
                  <a:pt x="225542" y="24689"/>
                  <a:pt x="277308" y="25485"/>
                </a:cubicBezTo>
                <a:close/>
              </a:path>
            </a:pathLst>
          </a:custGeom>
          <a:solidFill>
            <a:srgbClr val="44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1"/>
          <p:cNvSpPr txBox="1"/>
          <p:nvPr/>
        </p:nvSpPr>
        <p:spPr>
          <a:xfrm>
            <a:off x="1943775" y="917200"/>
            <a:ext cx="5057700" cy="20814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GB" sz="1800">
                <a:solidFill>
                  <a:schemeClr val="lt2"/>
                </a:solidFill>
                <a:latin typeface="Inter"/>
                <a:ea typeface="Inter"/>
                <a:cs typeface="Inter"/>
                <a:sym typeface="Inter"/>
              </a:rPr>
              <a:t>Department of Education research found that only 37% of students with a disability reported their disability to their college. Additionally, a Mental Health America survey of 471 college students with mental health disabilities found that 70% didn’t register for accommodations from their school.</a:t>
            </a:r>
            <a:endParaRPr sz="1800">
              <a:solidFill>
                <a:schemeClr val="lt2"/>
              </a:solidFill>
              <a:latin typeface="Inter"/>
              <a:ea typeface="Inter"/>
              <a:cs typeface="Inter"/>
              <a:sym typeface="Inter"/>
            </a:endParaRPr>
          </a:p>
          <a:p>
            <a:pPr marL="0" lvl="0" indent="0" algn="l" rtl="0">
              <a:lnSpc>
                <a:spcPct val="125000"/>
              </a:lnSpc>
              <a:spcBef>
                <a:spcPts val="1000"/>
              </a:spcBef>
              <a:spcAft>
                <a:spcPts val="1000"/>
              </a:spcAft>
              <a:buNone/>
            </a:pPr>
            <a:endParaRPr sz="1800">
              <a:solidFill>
                <a:schemeClr val="lt2"/>
              </a:solidFill>
              <a:latin typeface="Inter"/>
              <a:ea typeface="Inter"/>
              <a:cs typeface="Inter"/>
              <a:sym typeface="Inter"/>
            </a:endParaRPr>
          </a:p>
        </p:txBody>
      </p:sp>
      <p:sp>
        <p:nvSpPr>
          <p:cNvPr id="720" name="Google Shape;720;p71"/>
          <p:cNvSpPr txBox="1"/>
          <p:nvPr/>
        </p:nvSpPr>
        <p:spPr>
          <a:xfrm>
            <a:off x="3766500" y="3477525"/>
            <a:ext cx="3054000" cy="942000"/>
          </a:xfrm>
          <a:prstGeom prst="rect">
            <a:avLst/>
          </a:prstGeom>
          <a:noFill/>
          <a:ln>
            <a:noFill/>
          </a:ln>
        </p:spPr>
        <p:txBody>
          <a:bodyPr spcFirstLastPara="1" wrap="square" lIns="91425" tIns="91425" rIns="91425" bIns="91425" anchor="t" anchorCtr="0">
            <a:noAutofit/>
          </a:bodyPr>
          <a:lstStyle/>
          <a:p>
            <a:pPr marL="457200" lvl="0" indent="-292100" algn="l" rtl="0">
              <a:lnSpc>
                <a:spcPct val="150000"/>
              </a:lnSpc>
              <a:spcBef>
                <a:spcPts val="0"/>
              </a:spcBef>
              <a:spcAft>
                <a:spcPts val="0"/>
              </a:spcAft>
              <a:buClr>
                <a:srgbClr val="FFFFFF"/>
              </a:buClr>
              <a:buSzPts val="1000"/>
              <a:buFont typeface="Inter"/>
              <a:buChar char="-"/>
            </a:pPr>
            <a:r>
              <a:rPr lang="en-GB" sz="1200" b="1">
                <a:solidFill>
                  <a:srgbClr val="FFFFFF"/>
                </a:solidFill>
                <a:latin typeface="Inter"/>
                <a:ea typeface="Inter"/>
                <a:cs typeface="Inter"/>
                <a:sym typeface="Inter"/>
              </a:rPr>
              <a:t>Department of Education, 2023</a:t>
            </a:r>
            <a:endParaRPr sz="1000">
              <a:solidFill>
                <a:srgbClr val="FFFFFF"/>
              </a:solidFill>
              <a:latin typeface="Inter"/>
              <a:ea typeface="Inter"/>
              <a:cs typeface="Inter"/>
              <a:sym typeface="Inter"/>
            </a:endParaRPr>
          </a:p>
        </p:txBody>
      </p:sp>
      <p:pic>
        <p:nvPicPr>
          <p:cNvPr id="722" name="Google Shape;722;p71" descr="College student taking notes"/>
          <p:cNvPicPr preferRelativeResize="0"/>
          <p:nvPr/>
        </p:nvPicPr>
        <p:blipFill>
          <a:blip r:embed="rId3">
            <a:alphaModFix/>
          </a:blip>
          <a:stretch>
            <a:fillRect/>
          </a:stretch>
        </p:blipFill>
        <p:spPr>
          <a:xfrm>
            <a:off x="7122650" y="1120700"/>
            <a:ext cx="1837725" cy="2744515"/>
          </a:xfrm>
          <a:prstGeom prst="rect">
            <a:avLst/>
          </a:prstGeom>
          <a:noFill/>
          <a:ln>
            <a:noFill/>
          </a:ln>
        </p:spPr>
      </p:pic>
      <p:sp>
        <p:nvSpPr>
          <p:cNvPr id="719" name="Google Shape;719;p7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6"/>
        <p:cNvGrpSpPr/>
        <p:nvPr/>
      </p:nvGrpSpPr>
      <p:grpSpPr>
        <a:xfrm>
          <a:off x="0" y="0"/>
          <a:ext cx="0" cy="0"/>
          <a:chOff x="0" y="0"/>
          <a:chExt cx="0" cy="0"/>
        </a:xfrm>
      </p:grpSpPr>
      <p:pic>
        <p:nvPicPr>
          <p:cNvPr id="728" name="Google Shape;728;p72" descr="Quotes"/>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30" name="Google Shape;730;p72"/>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1000"/>
              </a:spcAft>
              <a:buNone/>
            </a:pPr>
            <a:r>
              <a:rPr lang="en-GB" sz="1800">
                <a:solidFill>
                  <a:srgbClr val="001E3F"/>
                </a:solidFill>
                <a:latin typeface="Inter"/>
                <a:ea typeface="Inter"/>
                <a:cs typeface="Inter"/>
                <a:sym typeface="Inter"/>
              </a:rPr>
              <a:t>“A large, diverse sample of of undergraduates with and without disabilities </a:t>
            </a:r>
            <a:r>
              <a:rPr lang="en-GB" sz="1800" b="1">
                <a:solidFill>
                  <a:srgbClr val="8E4EEF"/>
                </a:solidFill>
                <a:latin typeface="Inter"/>
                <a:ea typeface="Inter"/>
                <a:cs typeface="Inter"/>
                <a:sym typeface="Inter"/>
              </a:rPr>
              <a:t>rated their academic functioning across multiple domains</a:t>
            </a:r>
            <a:r>
              <a:rPr lang="en-GB" sz="1800">
                <a:solidFill>
                  <a:srgbClr val="001E3F"/>
                </a:solidFill>
                <a:latin typeface="Inter"/>
                <a:ea typeface="Inter"/>
                <a:cs typeface="Inter"/>
                <a:sym typeface="Inter"/>
              </a:rPr>
              <a:t>… Overall, 95.5% of students with disabilities and 90.0% of students without disabilities reported at least one substantial limitation in academic functioning.” </a:t>
            </a:r>
            <a:endParaRPr sz="1800">
              <a:solidFill>
                <a:srgbClr val="001E3F"/>
              </a:solidFill>
              <a:latin typeface="Inter"/>
              <a:ea typeface="Inter"/>
              <a:cs typeface="Inter"/>
              <a:sym typeface="Inter"/>
            </a:endParaRPr>
          </a:p>
        </p:txBody>
      </p:sp>
      <p:sp>
        <p:nvSpPr>
          <p:cNvPr id="729" name="Google Shape;729;p72"/>
          <p:cNvSpPr txBox="1">
            <a:spLocks noGrp="1"/>
          </p:cNvSpPr>
          <p:nvPr>
            <p:ph type="title"/>
          </p:nvPr>
        </p:nvSpPr>
        <p:spPr>
          <a:xfrm>
            <a:off x="2423700" y="3299875"/>
            <a:ext cx="4460100" cy="942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200">
                <a:solidFill>
                  <a:srgbClr val="333333"/>
                </a:solidFill>
                <a:highlight>
                  <a:srgbClr val="FCFCFC"/>
                </a:highlight>
                <a:latin typeface="Inter"/>
                <a:ea typeface="Inter"/>
                <a:cs typeface="Inter"/>
                <a:sym typeface="Inter"/>
              </a:rPr>
              <a:t>Weis, R., Waters, E.A. Evidence-Based Accommodations for Postsecondary Students with Disabilities: Beware the Base Rate Fallacy. </a:t>
            </a:r>
            <a:r>
              <a:rPr lang="en-GB" sz="1200" i="1">
                <a:solidFill>
                  <a:srgbClr val="333333"/>
                </a:solidFill>
                <a:highlight>
                  <a:srgbClr val="FCFCFC"/>
                </a:highlight>
                <a:latin typeface="Inter"/>
                <a:ea typeface="Inter"/>
                <a:cs typeface="Inter"/>
                <a:sym typeface="Inter"/>
              </a:rPr>
              <a:t>Psychol. Inj. and Law</a:t>
            </a:r>
            <a:r>
              <a:rPr lang="en-GB" sz="1200">
                <a:solidFill>
                  <a:srgbClr val="333333"/>
                </a:solidFill>
                <a:highlight>
                  <a:srgbClr val="FCFCFC"/>
                </a:highlight>
                <a:latin typeface="Inter"/>
                <a:ea typeface="Inter"/>
                <a:cs typeface="Inter"/>
                <a:sym typeface="Inter"/>
              </a:rPr>
              <a:t> 16, 213–226 (2023). https://doi.org/10.1007/s12207-023-09471-7</a:t>
            </a:r>
            <a:endParaRPr sz="1200" i="1">
              <a:solidFill>
                <a:srgbClr val="001E3F"/>
              </a:solidFill>
              <a:latin typeface="Inter"/>
              <a:ea typeface="Inter"/>
              <a:cs typeface="Inter"/>
              <a:sym typeface="Inter"/>
            </a:endParaRPr>
          </a:p>
          <a:p>
            <a:pPr marL="0" lvl="0" indent="0" algn="l" rtl="0">
              <a:lnSpc>
                <a:spcPct val="150000"/>
              </a:lnSpc>
              <a:spcBef>
                <a:spcPts val="0"/>
              </a:spcBef>
              <a:spcAft>
                <a:spcPts val="0"/>
              </a:spcAft>
              <a:buNone/>
            </a:pPr>
            <a:endParaRPr sz="1200">
              <a:solidFill>
                <a:srgbClr val="001E3F"/>
              </a:solidFill>
              <a:latin typeface="Inter"/>
              <a:ea typeface="Inter"/>
              <a:cs typeface="Inter"/>
              <a:sym typeface="Inter"/>
            </a:endParaRPr>
          </a:p>
        </p:txBody>
      </p:sp>
      <p:sp>
        <p:nvSpPr>
          <p:cNvPr id="727" name="Google Shape;727;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6" name="Google Shape;736;p7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Academic preparedness - reading</a:t>
            </a:r>
            <a:endParaRPr sz="2840">
              <a:solidFill>
                <a:srgbClr val="2A3953"/>
              </a:solidFill>
              <a:latin typeface="Plus Jakarta Sans"/>
              <a:ea typeface="Plus Jakarta Sans"/>
              <a:cs typeface="Plus Jakarta Sans"/>
              <a:sym typeface="Plus Jakarta Sans"/>
            </a:endParaRPr>
          </a:p>
        </p:txBody>
      </p:sp>
      <p:sp>
        <p:nvSpPr>
          <p:cNvPr id="737" name="Google Shape;737;p73"/>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Reading too slowly - 11.1% (17.7%)</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Understanding what I read - 16.1% (25.9%)</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Need to re-read to get to the main point - 31.3% (43.6%)</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735" name="Google Shape;735;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On-screen Show (16:9)</PresentationFormat>
  <Paragraphs>240</Paragraphs>
  <Slides>41</Slides>
  <Notes>41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Plus Jakarta Sans</vt:lpstr>
      <vt:lpstr>Lexend Deca</vt:lpstr>
      <vt:lpstr>Inter</vt:lpstr>
      <vt:lpstr>Plus Jakarta Sans ExtraBold</vt:lpstr>
      <vt:lpstr>Arial</vt:lpstr>
      <vt:lpstr>Open Sans</vt:lpstr>
      <vt:lpstr>Texthelp</vt:lpstr>
      <vt:lpstr>Texthelp</vt:lpstr>
      <vt:lpstr>Texthelp</vt:lpstr>
      <vt:lpstr>Texthelp</vt:lpstr>
      <vt:lpstr>Maximize the Impact: Strategies to Increase Knowledge &amp; Use of Available AT Tools Across Campus</vt:lpstr>
      <vt:lpstr>Hello!</vt:lpstr>
      <vt:lpstr>Today’s Agenda</vt:lpstr>
      <vt:lpstr>Our College Students Today</vt:lpstr>
      <vt:lpstr>Students of today</vt:lpstr>
      <vt:lpstr>Disability and neurodiversity</vt:lpstr>
      <vt:lpstr>Students reporting disability stats</vt:lpstr>
      <vt:lpstr>Weis, R., Waters, E.A. Evidence-Based Accommodations for Postsecondary Students with Disabilities: Beware the Base Rate Fallacy. Psychol. Inj. and Law 16, 213–226 (2023). https://doi.org/10.1007/s12207-023-09471-7 </vt:lpstr>
      <vt:lpstr>Academic preparedness - reading</vt:lpstr>
      <vt:lpstr>Academic preparedness - notetaking</vt:lpstr>
      <vt:lpstr>Academic preparedness - overall</vt:lpstr>
      <vt:lpstr>Faculty and staff of today</vt:lpstr>
      <vt:lpstr>Campuswide Adoption of AT Tools</vt:lpstr>
      <vt:lpstr>Rationale for campuswide adoption</vt:lpstr>
      <vt:lpstr>Realities of implementation and awareness building</vt:lpstr>
      <vt:lpstr>Realities of adoption</vt:lpstr>
      <vt:lpstr>Importance of increasing AT knowledge</vt:lpstr>
      <vt:lpstr>Access to AT for student who don’t register</vt:lpstr>
      <vt:lpstr>Benefits of AT to students without disabilities</vt:lpstr>
      <vt:lpstr>Benefits of AT to students without disabilities cont.</vt:lpstr>
      <vt:lpstr>Benefits of AT to faculty &amp; staff without disabilities</vt:lpstr>
      <vt:lpstr>Benefits of AT to faculty &amp; staff without disabilities cont.</vt:lpstr>
      <vt:lpstr>Awareness Building</vt:lpstr>
      <vt:lpstr>Common institutional priorities</vt:lpstr>
      <vt:lpstr>Action items for strategic priorities </vt:lpstr>
      <vt:lpstr>Priorities as a catalyst for change</vt:lpstr>
      <vt:lpstr>Education quote</vt:lpstr>
      <vt:lpstr>Letting It Happen versus Making It Happen</vt:lpstr>
      <vt:lpstr>Domain AT your institution could have </vt:lpstr>
      <vt:lpstr>Technology of the student</vt:lpstr>
      <vt:lpstr>Getting students on board using AT</vt:lpstr>
      <vt:lpstr>Action planning</vt:lpstr>
      <vt:lpstr>Model for Managing Complex Change</vt:lpstr>
      <vt:lpstr>Building Partnerships</vt:lpstr>
      <vt:lpstr>Importance of collaboration</vt:lpstr>
      <vt:lpstr>Key partnerships</vt:lpstr>
      <vt:lpstr>The Six Principles of Persuasion </vt:lpstr>
      <vt:lpstr>The Yes Ladder</vt:lpstr>
      <vt:lpstr>Shared collaboration</vt:lpstr>
      <vt:lpstr>Questions &amp; Discussion</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Maximize the Impact: Strategies to Increase Knowledge &amp; Use of Available AT Tools Across Campus</dc:title>
  <cp:lastModifiedBy>Rachel Kruzel</cp:lastModifiedBy>
  <cp:revision>2</cp:revision>
  <dcterms:modified xsi:type="dcterms:W3CDTF">2023-10-23T16:16:47Z</dcterms:modified>
</cp:coreProperties>
</file>