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5"/>
  </p:notesMasterIdLst>
  <p:sldIdLst>
    <p:sldId id="256" r:id="rId5"/>
    <p:sldId id="257" r:id="rId6"/>
    <p:sldId id="258" r:id="rId7"/>
    <p:sldId id="259" r:id="rId8"/>
    <p:sldId id="264" r:id="rId9"/>
    <p:sldId id="260" r:id="rId10"/>
    <p:sldId id="263" r:id="rId11"/>
    <p:sldId id="267" r:id="rId12"/>
    <p:sldId id="262" r:id="rId13"/>
    <p:sldId id="268" r:id="rId14"/>
    <p:sldId id="269" r:id="rId15"/>
    <p:sldId id="270" r:id="rId16"/>
    <p:sldId id="272" r:id="rId17"/>
    <p:sldId id="274" r:id="rId18"/>
    <p:sldId id="275" r:id="rId19"/>
    <p:sldId id="277" r:id="rId20"/>
    <p:sldId id="278" r:id="rId21"/>
    <p:sldId id="265" r:id="rId22"/>
    <p:sldId id="273"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20BE5-BA5A-4298-A43F-83C5A09998B8}" v="48" dt="2023-10-29T14:42:52.752"/>
    <p1510:client id="{53CC3FBC-15BB-46ED-9D7B-A2D23B466143}" v="52" dt="2023-10-26T15:01:35.490"/>
    <p1510:client id="{ACE6BB1B-6385-4C66-801D-A7B7811D3C65}" v="669" dt="2023-10-26T20:22:34.351"/>
    <p1510:client id="{C9B5C9ED-424A-4A87-9A4F-D7A1B912EB36}" v="16" vWet="17" dt="2023-10-26T18:17:20.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tyjohn, Heidi (pettyjhc)" userId="76a8a390-0fb4-4447-b1a1-aa2962c20efe" providerId="ADAL" clId="{ACE6BB1B-6385-4C66-801D-A7B7811D3C65}"/>
    <pc:docChg chg="undo custSel addSld delSld modSld">
      <pc:chgData name="Pettyjohn, Heidi (pettyjhc)" userId="76a8a390-0fb4-4447-b1a1-aa2962c20efe" providerId="ADAL" clId="{ACE6BB1B-6385-4C66-801D-A7B7811D3C65}" dt="2023-10-26T20:24:11.057" v="4384" actId="13244"/>
      <pc:docMkLst>
        <pc:docMk/>
      </pc:docMkLst>
      <pc:sldChg chg="modSp">
        <pc:chgData name="Pettyjohn, Heidi (pettyjhc)" userId="76a8a390-0fb4-4447-b1a1-aa2962c20efe" providerId="ADAL" clId="{ACE6BB1B-6385-4C66-801D-A7B7811D3C65}" dt="2023-10-26T18:10:11.133" v="417" actId="20577"/>
        <pc:sldMkLst>
          <pc:docMk/>
          <pc:sldMk cId="175066469" sldId="257"/>
        </pc:sldMkLst>
        <pc:graphicFrameChg chg="mod">
          <ac:chgData name="Pettyjohn, Heidi (pettyjhc)" userId="76a8a390-0fb4-4447-b1a1-aa2962c20efe" providerId="ADAL" clId="{ACE6BB1B-6385-4C66-801D-A7B7811D3C65}" dt="2023-10-26T18:10:11.133" v="417" actId="20577"/>
          <ac:graphicFrameMkLst>
            <pc:docMk/>
            <pc:sldMk cId="175066469" sldId="257"/>
            <ac:graphicFrameMk id="5" creationId="{D0AF6A1B-DDFE-CC48-F22B-D25369D20C0A}"/>
          </ac:graphicFrameMkLst>
        </pc:graphicFrameChg>
      </pc:sldChg>
      <pc:sldChg chg="del">
        <pc:chgData name="Pettyjohn, Heidi (pettyjhc)" userId="76a8a390-0fb4-4447-b1a1-aa2962c20efe" providerId="ADAL" clId="{ACE6BB1B-6385-4C66-801D-A7B7811D3C65}" dt="2023-10-26T20:22:46.625" v="4354" actId="47"/>
        <pc:sldMkLst>
          <pc:docMk/>
          <pc:sldMk cId="1553152628" sldId="261"/>
        </pc:sldMkLst>
      </pc:sldChg>
      <pc:sldChg chg="modSp mod">
        <pc:chgData name="Pettyjohn, Heidi (pettyjhc)" userId="76a8a390-0fb4-4447-b1a1-aa2962c20efe" providerId="ADAL" clId="{ACE6BB1B-6385-4C66-801D-A7B7811D3C65}" dt="2023-10-26T18:12:48.190" v="458" actId="20577"/>
        <pc:sldMkLst>
          <pc:docMk/>
          <pc:sldMk cId="879116045" sldId="262"/>
        </pc:sldMkLst>
        <pc:spChg chg="mod">
          <ac:chgData name="Pettyjohn, Heidi (pettyjhc)" userId="76a8a390-0fb4-4447-b1a1-aa2962c20efe" providerId="ADAL" clId="{ACE6BB1B-6385-4C66-801D-A7B7811D3C65}" dt="2023-10-26T18:12:48.190" v="458" actId="20577"/>
          <ac:spMkLst>
            <pc:docMk/>
            <pc:sldMk cId="879116045" sldId="262"/>
            <ac:spMk id="2" creationId="{75903130-177E-71E0-10CE-ED92BF52A0CC}"/>
          </ac:spMkLst>
        </pc:spChg>
        <pc:spChg chg="mod">
          <ac:chgData name="Pettyjohn, Heidi (pettyjhc)" userId="76a8a390-0fb4-4447-b1a1-aa2962c20efe" providerId="ADAL" clId="{ACE6BB1B-6385-4C66-801D-A7B7811D3C65}" dt="2023-10-26T18:12:38.880" v="424" actId="20577"/>
          <ac:spMkLst>
            <pc:docMk/>
            <pc:sldMk cId="879116045" sldId="262"/>
            <ac:spMk id="3" creationId="{02E1FEB8-B13B-8643-98A6-69470AACC528}"/>
          </ac:spMkLst>
        </pc:spChg>
      </pc:sldChg>
      <pc:sldChg chg="addSp delSp modSp mod setBg addAnim">
        <pc:chgData name="Pettyjohn, Heidi (pettyjhc)" userId="76a8a390-0fb4-4447-b1a1-aa2962c20efe" providerId="ADAL" clId="{ACE6BB1B-6385-4C66-801D-A7B7811D3C65}" dt="2023-10-26T20:19:33.101" v="4242" actId="962"/>
        <pc:sldMkLst>
          <pc:docMk/>
          <pc:sldMk cId="2804031359" sldId="265"/>
        </pc:sldMkLst>
        <pc:spChg chg="mod">
          <ac:chgData name="Pettyjohn, Heidi (pettyjhc)" userId="76a8a390-0fb4-4447-b1a1-aa2962c20efe" providerId="ADAL" clId="{ACE6BB1B-6385-4C66-801D-A7B7811D3C65}" dt="2023-10-26T20:15:21.796" v="3470" actId="26606"/>
          <ac:spMkLst>
            <pc:docMk/>
            <pc:sldMk cId="2804031359" sldId="265"/>
            <ac:spMk id="2" creationId="{2932F065-1E86-78A5-C44A-C883F252316B}"/>
          </ac:spMkLst>
        </pc:spChg>
        <pc:spChg chg="del mod">
          <ac:chgData name="Pettyjohn, Heidi (pettyjhc)" userId="76a8a390-0fb4-4447-b1a1-aa2962c20efe" providerId="ADAL" clId="{ACE6BB1B-6385-4C66-801D-A7B7811D3C65}" dt="2023-10-26T20:13:32.373" v="3413" actId="478"/>
          <ac:spMkLst>
            <pc:docMk/>
            <pc:sldMk cId="2804031359" sldId="265"/>
            <ac:spMk id="3" creationId="{F7D9C186-9703-E563-D600-E17DB8D9C5AF}"/>
          </ac:spMkLst>
        </pc:spChg>
        <pc:spChg chg="add del">
          <ac:chgData name="Pettyjohn, Heidi (pettyjhc)" userId="76a8a390-0fb4-4447-b1a1-aa2962c20efe" providerId="ADAL" clId="{ACE6BB1B-6385-4C66-801D-A7B7811D3C65}" dt="2023-10-26T20:15:21.796" v="3470" actId="26606"/>
          <ac:spMkLst>
            <pc:docMk/>
            <pc:sldMk cId="2804031359" sldId="265"/>
            <ac:spMk id="14" creationId="{19628DDF-65BF-4C8D-9FE0-D02158378720}"/>
          </ac:spMkLst>
        </pc:spChg>
        <pc:spChg chg="add del">
          <ac:chgData name="Pettyjohn, Heidi (pettyjhc)" userId="76a8a390-0fb4-4447-b1a1-aa2962c20efe" providerId="ADAL" clId="{ACE6BB1B-6385-4C66-801D-A7B7811D3C65}" dt="2023-10-26T20:15:21.796" v="3470" actId="26606"/>
          <ac:spMkLst>
            <pc:docMk/>
            <pc:sldMk cId="2804031359" sldId="265"/>
            <ac:spMk id="16" creationId="{B116EFE6-AA29-4179-8372-BCE2CA97B331}"/>
          </ac:spMkLst>
        </pc:spChg>
        <pc:spChg chg="add del">
          <ac:chgData name="Pettyjohn, Heidi (pettyjhc)" userId="76a8a390-0fb4-4447-b1a1-aa2962c20efe" providerId="ADAL" clId="{ACE6BB1B-6385-4C66-801D-A7B7811D3C65}" dt="2023-10-26T20:15:21.796" v="3470" actId="26606"/>
          <ac:spMkLst>
            <pc:docMk/>
            <pc:sldMk cId="2804031359" sldId="265"/>
            <ac:spMk id="20" creationId="{9A7CE97B-56DB-468B-A006-7496014401F9}"/>
          </ac:spMkLst>
        </pc:spChg>
        <pc:spChg chg="add del">
          <ac:chgData name="Pettyjohn, Heidi (pettyjhc)" userId="76a8a390-0fb4-4447-b1a1-aa2962c20efe" providerId="ADAL" clId="{ACE6BB1B-6385-4C66-801D-A7B7811D3C65}" dt="2023-10-26T20:15:21.796" v="3470" actId="26606"/>
          <ac:spMkLst>
            <pc:docMk/>
            <pc:sldMk cId="2804031359" sldId="265"/>
            <ac:spMk id="22" creationId="{571093C2-1867-442A-857B-E469565FBEB3}"/>
          </ac:spMkLst>
        </pc:spChg>
        <pc:spChg chg="add del">
          <ac:chgData name="Pettyjohn, Heidi (pettyjhc)" userId="76a8a390-0fb4-4447-b1a1-aa2962c20efe" providerId="ADAL" clId="{ACE6BB1B-6385-4C66-801D-A7B7811D3C65}" dt="2023-10-26T20:15:21.796" v="3470" actId="26606"/>
          <ac:spMkLst>
            <pc:docMk/>
            <pc:sldMk cId="2804031359" sldId="265"/>
            <ac:spMk id="24" creationId="{8BB16461-D3DF-4836-B20B-4E94CAD2075C}"/>
          </ac:spMkLst>
        </pc:spChg>
        <pc:spChg chg="add del">
          <ac:chgData name="Pettyjohn, Heidi (pettyjhc)" userId="76a8a390-0fb4-4447-b1a1-aa2962c20efe" providerId="ADAL" clId="{ACE6BB1B-6385-4C66-801D-A7B7811D3C65}" dt="2023-10-26T20:19:02.002" v="4000" actId="26606"/>
          <ac:spMkLst>
            <pc:docMk/>
            <pc:sldMk cId="2804031359" sldId="265"/>
            <ac:spMk id="29" creationId="{3F87243A-F810-42AD-AA74-3FA38B1D8A8F}"/>
          </ac:spMkLst>
        </pc:spChg>
        <pc:spChg chg="add del">
          <ac:chgData name="Pettyjohn, Heidi (pettyjhc)" userId="76a8a390-0fb4-4447-b1a1-aa2962c20efe" providerId="ADAL" clId="{ACE6BB1B-6385-4C66-801D-A7B7811D3C65}" dt="2023-10-26T20:19:02.002" v="4000" actId="26606"/>
          <ac:spMkLst>
            <pc:docMk/>
            <pc:sldMk cId="2804031359" sldId="265"/>
            <ac:spMk id="31" creationId="{E4710C0A-057C-4274-BA2D-001F1025E83E}"/>
          </ac:spMkLst>
        </pc:spChg>
        <pc:spChg chg="add del">
          <ac:chgData name="Pettyjohn, Heidi (pettyjhc)" userId="76a8a390-0fb4-4447-b1a1-aa2962c20efe" providerId="ADAL" clId="{ACE6BB1B-6385-4C66-801D-A7B7811D3C65}" dt="2023-10-26T20:19:02.002" v="4000" actId="26606"/>
          <ac:spMkLst>
            <pc:docMk/>
            <pc:sldMk cId="2804031359" sldId="265"/>
            <ac:spMk id="35" creationId="{401AB748-B9E7-4AEC-AAB9-0EABDE63F84B}"/>
          </ac:spMkLst>
        </pc:spChg>
        <pc:spChg chg="add del">
          <ac:chgData name="Pettyjohn, Heidi (pettyjhc)" userId="76a8a390-0fb4-4447-b1a1-aa2962c20efe" providerId="ADAL" clId="{ACE6BB1B-6385-4C66-801D-A7B7811D3C65}" dt="2023-10-26T20:19:02.002" v="4000" actId="26606"/>
          <ac:spMkLst>
            <pc:docMk/>
            <pc:sldMk cId="2804031359" sldId="265"/>
            <ac:spMk id="37" creationId="{E0954B38-9C23-4C8B-AC5D-0E80CEA3BD48}"/>
          </ac:spMkLst>
        </pc:spChg>
        <pc:spChg chg="add del">
          <ac:chgData name="Pettyjohn, Heidi (pettyjhc)" userId="76a8a390-0fb4-4447-b1a1-aa2962c20efe" providerId="ADAL" clId="{ACE6BB1B-6385-4C66-801D-A7B7811D3C65}" dt="2023-10-26T20:19:02.002" v="4000" actId="26606"/>
          <ac:spMkLst>
            <pc:docMk/>
            <pc:sldMk cId="2804031359" sldId="265"/>
            <ac:spMk id="39" creationId="{791376A8-6B7C-49D5-B3B0-B1D81BC15C2C}"/>
          </ac:spMkLst>
        </pc:spChg>
        <pc:spChg chg="add del">
          <ac:chgData name="Pettyjohn, Heidi (pettyjhc)" userId="76a8a390-0fb4-4447-b1a1-aa2962c20efe" providerId="ADAL" clId="{ACE6BB1B-6385-4C66-801D-A7B7811D3C65}" dt="2023-10-26T20:19:02.002" v="4000" actId="26606"/>
          <ac:spMkLst>
            <pc:docMk/>
            <pc:sldMk cId="2804031359" sldId="265"/>
            <ac:spMk id="43" creationId="{3B0D8F16-5F3B-465F-9D06-983E2E8267E5}"/>
          </ac:spMkLst>
        </pc:spChg>
        <pc:spChg chg="add del">
          <ac:chgData name="Pettyjohn, Heidi (pettyjhc)" userId="76a8a390-0fb4-4447-b1a1-aa2962c20efe" providerId="ADAL" clId="{ACE6BB1B-6385-4C66-801D-A7B7811D3C65}" dt="2023-10-26T20:19:02.002" v="4000" actId="26606"/>
          <ac:spMkLst>
            <pc:docMk/>
            <pc:sldMk cId="2804031359" sldId="265"/>
            <ac:spMk id="45" creationId="{5DED356E-7923-4393-BAEA-0116D9D7635D}"/>
          </ac:spMkLst>
        </pc:spChg>
        <pc:spChg chg="add">
          <ac:chgData name="Pettyjohn, Heidi (pettyjhc)" userId="76a8a390-0fb4-4447-b1a1-aa2962c20efe" providerId="ADAL" clId="{ACE6BB1B-6385-4C66-801D-A7B7811D3C65}" dt="2023-10-26T20:19:02.002" v="4000" actId="26606"/>
          <ac:spMkLst>
            <pc:docMk/>
            <pc:sldMk cId="2804031359" sldId="265"/>
            <ac:spMk id="50" creationId="{3F87243A-F810-42AD-AA74-3FA38B1D8A8F}"/>
          </ac:spMkLst>
        </pc:spChg>
        <pc:spChg chg="add">
          <ac:chgData name="Pettyjohn, Heidi (pettyjhc)" userId="76a8a390-0fb4-4447-b1a1-aa2962c20efe" providerId="ADAL" clId="{ACE6BB1B-6385-4C66-801D-A7B7811D3C65}" dt="2023-10-26T20:19:02.002" v="4000" actId="26606"/>
          <ac:spMkLst>
            <pc:docMk/>
            <pc:sldMk cId="2804031359" sldId="265"/>
            <ac:spMk id="52" creationId="{E4710C0A-057C-4274-BA2D-001F1025E83E}"/>
          </ac:spMkLst>
        </pc:spChg>
        <pc:spChg chg="add">
          <ac:chgData name="Pettyjohn, Heidi (pettyjhc)" userId="76a8a390-0fb4-4447-b1a1-aa2962c20efe" providerId="ADAL" clId="{ACE6BB1B-6385-4C66-801D-A7B7811D3C65}" dt="2023-10-26T20:19:02.002" v="4000" actId="26606"/>
          <ac:spMkLst>
            <pc:docMk/>
            <pc:sldMk cId="2804031359" sldId="265"/>
            <ac:spMk id="56" creationId="{401AB748-B9E7-4AEC-AAB9-0EABDE63F84B}"/>
          </ac:spMkLst>
        </pc:spChg>
        <pc:spChg chg="add">
          <ac:chgData name="Pettyjohn, Heidi (pettyjhc)" userId="76a8a390-0fb4-4447-b1a1-aa2962c20efe" providerId="ADAL" clId="{ACE6BB1B-6385-4C66-801D-A7B7811D3C65}" dt="2023-10-26T20:19:02.002" v="4000" actId="26606"/>
          <ac:spMkLst>
            <pc:docMk/>
            <pc:sldMk cId="2804031359" sldId="265"/>
            <ac:spMk id="58" creationId="{E0954B38-9C23-4C8B-AC5D-0E80CEA3BD48}"/>
          </ac:spMkLst>
        </pc:spChg>
        <pc:spChg chg="add">
          <ac:chgData name="Pettyjohn, Heidi (pettyjhc)" userId="76a8a390-0fb4-4447-b1a1-aa2962c20efe" providerId="ADAL" clId="{ACE6BB1B-6385-4C66-801D-A7B7811D3C65}" dt="2023-10-26T20:19:02.002" v="4000" actId="26606"/>
          <ac:spMkLst>
            <pc:docMk/>
            <pc:sldMk cId="2804031359" sldId="265"/>
            <ac:spMk id="60" creationId="{791376A8-6B7C-49D5-B3B0-B1D81BC15C2C}"/>
          </ac:spMkLst>
        </pc:spChg>
        <pc:spChg chg="add">
          <ac:chgData name="Pettyjohn, Heidi (pettyjhc)" userId="76a8a390-0fb4-4447-b1a1-aa2962c20efe" providerId="ADAL" clId="{ACE6BB1B-6385-4C66-801D-A7B7811D3C65}" dt="2023-10-26T20:19:02.002" v="4000" actId="26606"/>
          <ac:spMkLst>
            <pc:docMk/>
            <pc:sldMk cId="2804031359" sldId="265"/>
            <ac:spMk id="64" creationId="{3B0D8F16-5F3B-465F-9D06-983E2E8267E5}"/>
          </ac:spMkLst>
        </pc:spChg>
        <pc:spChg chg="add">
          <ac:chgData name="Pettyjohn, Heidi (pettyjhc)" userId="76a8a390-0fb4-4447-b1a1-aa2962c20efe" providerId="ADAL" clId="{ACE6BB1B-6385-4C66-801D-A7B7811D3C65}" dt="2023-10-26T20:19:02.002" v="4000" actId="26606"/>
          <ac:spMkLst>
            <pc:docMk/>
            <pc:sldMk cId="2804031359" sldId="265"/>
            <ac:spMk id="66" creationId="{5DED356E-7923-4393-BAEA-0116D9D7635D}"/>
          </ac:spMkLst>
        </pc:spChg>
        <pc:picChg chg="add mod ord">
          <ac:chgData name="Pettyjohn, Heidi (pettyjhc)" userId="76a8a390-0fb4-4447-b1a1-aa2962c20efe" providerId="ADAL" clId="{ACE6BB1B-6385-4C66-801D-A7B7811D3C65}" dt="2023-10-26T20:19:02.002" v="4000" actId="26606"/>
          <ac:picMkLst>
            <pc:docMk/>
            <pc:sldMk cId="2804031359" sldId="265"/>
            <ac:picMk id="5" creationId="{C1652D83-6A06-BD0F-82D1-115D334BD2D1}"/>
          </ac:picMkLst>
        </pc:picChg>
        <pc:picChg chg="add mod ord">
          <ac:chgData name="Pettyjohn, Heidi (pettyjhc)" userId="76a8a390-0fb4-4447-b1a1-aa2962c20efe" providerId="ADAL" clId="{ACE6BB1B-6385-4C66-801D-A7B7811D3C65}" dt="2023-10-26T20:19:02.002" v="4000" actId="26606"/>
          <ac:picMkLst>
            <pc:docMk/>
            <pc:sldMk cId="2804031359" sldId="265"/>
            <ac:picMk id="7" creationId="{6B8352F0-3D1E-ED54-4413-36E8021DE2C2}"/>
          </ac:picMkLst>
        </pc:picChg>
        <pc:picChg chg="add del mod">
          <ac:chgData name="Pettyjohn, Heidi (pettyjhc)" userId="76a8a390-0fb4-4447-b1a1-aa2962c20efe" providerId="ADAL" clId="{ACE6BB1B-6385-4C66-801D-A7B7811D3C65}" dt="2023-10-26T20:18:48.039" v="3994" actId="478"/>
          <ac:picMkLst>
            <pc:docMk/>
            <pc:sldMk cId="2804031359" sldId="265"/>
            <ac:picMk id="9" creationId="{A73BFBD2-324A-3C6C-7B68-482852D01979}"/>
          </ac:picMkLst>
        </pc:picChg>
        <pc:picChg chg="add mod">
          <ac:chgData name="Pettyjohn, Heidi (pettyjhc)" userId="76a8a390-0fb4-4447-b1a1-aa2962c20efe" providerId="ADAL" clId="{ACE6BB1B-6385-4C66-801D-A7B7811D3C65}" dt="2023-10-26T20:19:33.101" v="4242" actId="962"/>
          <ac:picMkLst>
            <pc:docMk/>
            <pc:sldMk cId="2804031359" sldId="265"/>
            <ac:picMk id="11" creationId="{171C0AFA-184A-6A45-3F8A-21F37BA2568A}"/>
          </ac:picMkLst>
        </pc:picChg>
        <pc:cxnChg chg="add del">
          <ac:chgData name="Pettyjohn, Heidi (pettyjhc)" userId="76a8a390-0fb4-4447-b1a1-aa2962c20efe" providerId="ADAL" clId="{ACE6BB1B-6385-4C66-801D-A7B7811D3C65}" dt="2023-10-26T20:15:21.796" v="3470" actId="26606"/>
          <ac:cxnSpMkLst>
            <pc:docMk/>
            <pc:sldMk cId="2804031359" sldId="265"/>
            <ac:cxnSpMk id="18" creationId="{F4BDD6CA-80C0-4861-B6B6-E3B928D629C8}"/>
          </ac:cxnSpMkLst>
        </pc:cxnChg>
        <pc:cxnChg chg="add del">
          <ac:chgData name="Pettyjohn, Heidi (pettyjhc)" userId="76a8a390-0fb4-4447-b1a1-aa2962c20efe" providerId="ADAL" clId="{ACE6BB1B-6385-4C66-801D-A7B7811D3C65}" dt="2023-10-26T20:19:02.002" v="4000" actId="26606"/>
          <ac:cxnSpMkLst>
            <pc:docMk/>
            <pc:sldMk cId="2804031359" sldId="265"/>
            <ac:cxnSpMk id="33" creationId="{BEFAE2A0-B30D-40C7-BB2F-AE3D6D5D001F}"/>
          </ac:cxnSpMkLst>
        </pc:cxnChg>
        <pc:cxnChg chg="add del">
          <ac:chgData name="Pettyjohn, Heidi (pettyjhc)" userId="76a8a390-0fb4-4447-b1a1-aa2962c20efe" providerId="ADAL" clId="{ACE6BB1B-6385-4C66-801D-A7B7811D3C65}" dt="2023-10-26T20:19:02.002" v="4000" actId="26606"/>
          <ac:cxnSpMkLst>
            <pc:docMk/>
            <pc:sldMk cId="2804031359" sldId="265"/>
            <ac:cxnSpMk id="41" creationId="{73A16B78-E8EF-4C99-BDA5-80142980AE93}"/>
          </ac:cxnSpMkLst>
        </pc:cxnChg>
        <pc:cxnChg chg="add">
          <ac:chgData name="Pettyjohn, Heidi (pettyjhc)" userId="76a8a390-0fb4-4447-b1a1-aa2962c20efe" providerId="ADAL" clId="{ACE6BB1B-6385-4C66-801D-A7B7811D3C65}" dt="2023-10-26T20:19:02.002" v="4000" actId="26606"/>
          <ac:cxnSpMkLst>
            <pc:docMk/>
            <pc:sldMk cId="2804031359" sldId="265"/>
            <ac:cxnSpMk id="54" creationId="{BEFAE2A0-B30D-40C7-BB2F-AE3D6D5D001F}"/>
          </ac:cxnSpMkLst>
        </pc:cxnChg>
        <pc:cxnChg chg="add">
          <ac:chgData name="Pettyjohn, Heidi (pettyjhc)" userId="76a8a390-0fb4-4447-b1a1-aa2962c20efe" providerId="ADAL" clId="{ACE6BB1B-6385-4C66-801D-A7B7811D3C65}" dt="2023-10-26T20:19:02.002" v="4000" actId="26606"/>
          <ac:cxnSpMkLst>
            <pc:docMk/>
            <pc:sldMk cId="2804031359" sldId="265"/>
            <ac:cxnSpMk id="62" creationId="{73A16B78-E8EF-4C99-BDA5-80142980AE93}"/>
          </ac:cxnSpMkLst>
        </pc:cxnChg>
      </pc:sldChg>
      <pc:sldChg chg="modNotesTx">
        <pc:chgData name="Pettyjohn, Heidi (pettyjhc)" userId="76a8a390-0fb4-4447-b1a1-aa2962c20efe" providerId="ADAL" clId="{ACE6BB1B-6385-4C66-801D-A7B7811D3C65}" dt="2023-10-26T18:12:20.124" v="423" actId="20577"/>
        <pc:sldMkLst>
          <pc:docMk/>
          <pc:sldMk cId="1898978069" sldId="267"/>
        </pc:sldMkLst>
      </pc:sldChg>
      <pc:sldChg chg="modNotesTx">
        <pc:chgData name="Pettyjohn, Heidi (pettyjhc)" userId="76a8a390-0fb4-4447-b1a1-aa2962c20efe" providerId="ADAL" clId="{ACE6BB1B-6385-4C66-801D-A7B7811D3C65}" dt="2023-10-26T18:13:15.117" v="465" actId="20577"/>
        <pc:sldMkLst>
          <pc:docMk/>
          <pc:sldMk cId="2613768886" sldId="268"/>
        </pc:sldMkLst>
      </pc:sldChg>
      <pc:sldChg chg="modNotesTx">
        <pc:chgData name="Pettyjohn, Heidi (pettyjhc)" userId="76a8a390-0fb4-4447-b1a1-aa2962c20efe" providerId="ADAL" clId="{ACE6BB1B-6385-4C66-801D-A7B7811D3C65}" dt="2023-10-26T18:13:19.878" v="470" actId="20577"/>
        <pc:sldMkLst>
          <pc:docMk/>
          <pc:sldMk cId="2749454087" sldId="269"/>
        </pc:sldMkLst>
      </pc:sldChg>
      <pc:sldChg chg="addSp delSp modSp mod modNotesTx">
        <pc:chgData name="Pettyjohn, Heidi (pettyjhc)" userId="76a8a390-0fb4-4447-b1a1-aa2962c20efe" providerId="ADAL" clId="{ACE6BB1B-6385-4C66-801D-A7B7811D3C65}" dt="2023-10-26T20:24:11.057" v="4384" actId="13244"/>
        <pc:sldMkLst>
          <pc:docMk/>
          <pc:sldMk cId="2294963753" sldId="270"/>
        </pc:sldMkLst>
        <pc:spChg chg="del">
          <ac:chgData name="Pettyjohn, Heidi (pettyjhc)" userId="76a8a390-0fb4-4447-b1a1-aa2962c20efe" providerId="ADAL" clId="{ACE6BB1B-6385-4C66-801D-A7B7811D3C65}" dt="2023-10-26T20:23:41.598" v="4381" actId="478"/>
          <ac:spMkLst>
            <pc:docMk/>
            <pc:sldMk cId="2294963753" sldId="270"/>
            <ac:spMk id="3" creationId="{CC675367-75EC-F014-80AD-CDC7B7987CE3}"/>
          </ac:spMkLst>
        </pc:spChg>
        <pc:spChg chg="ord">
          <ac:chgData name="Pettyjohn, Heidi (pettyjhc)" userId="76a8a390-0fb4-4447-b1a1-aa2962c20efe" providerId="ADAL" clId="{ACE6BB1B-6385-4C66-801D-A7B7811D3C65}" dt="2023-10-26T20:24:11.057" v="4384" actId="13244"/>
          <ac:spMkLst>
            <pc:docMk/>
            <pc:sldMk cId="2294963753" sldId="270"/>
            <ac:spMk id="5" creationId="{CBD8BFD1-1620-19C6-1660-82F57688C5BD}"/>
          </ac:spMkLst>
        </pc:spChg>
        <pc:spChg chg="add del mod">
          <ac:chgData name="Pettyjohn, Heidi (pettyjhc)" userId="76a8a390-0fb4-4447-b1a1-aa2962c20efe" providerId="ADAL" clId="{ACE6BB1B-6385-4C66-801D-A7B7811D3C65}" dt="2023-10-26T20:23:47.656" v="4383" actId="478"/>
          <ac:spMkLst>
            <pc:docMk/>
            <pc:sldMk cId="2294963753" sldId="270"/>
            <ac:spMk id="6" creationId="{381C98F6-571F-3A2F-F193-D941C2675823}"/>
          </ac:spMkLst>
        </pc:spChg>
        <pc:spChg chg="del">
          <ac:chgData name="Pettyjohn, Heidi (pettyjhc)" userId="76a8a390-0fb4-4447-b1a1-aa2962c20efe" providerId="ADAL" clId="{ACE6BB1B-6385-4C66-801D-A7B7811D3C65}" dt="2023-10-26T20:23:45.310" v="4382" actId="478"/>
          <ac:spMkLst>
            <pc:docMk/>
            <pc:sldMk cId="2294963753" sldId="270"/>
            <ac:spMk id="9" creationId="{057CAC2E-98AC-AD17-CEF1-E140654937BA}"/>
          </ac:spMkLst>
        </pc:spChg>
      </pc:sldChg>
      <pc:sldChg chg="addSp delSp modSp mod setBg">
        <pc:chgData name="Pettyjohn, Heidi (pettyjhc)" userId="76a8a390-0fb4-4447-b1a1-aa2962c20efe" providerId="ADAL" clId="{ACE6BB1B-6385-4C66-801D-A7B7811D3C65}" dt="2023-10-26T20:22:34.351" v="4353" actId="962"/>
        <pc:sldMkLst>
          <pc:docMk/>
          <pc:sldMk cId="2093637452" sldId="273"/>
        </pc:sldMkLst>
        <pc:spChg chg="mod">
          <ac:chgData name="Pettyjohn, Heidi (pettyjhc)" userId="76a8a390-0fb4-4447-b1a1-aa2962c20efe" providerId="ADAL" clId="{ACE6BB1B-6385-4C66-801D-A7B7811D3C65}" dt="2023-10-26T20:22:18.529" v="4259" actId="26606"/>
          <ac:spMkLst>
            <pc:docMk/>
            <pc:sldMk cId="2093637452" sldId="273"/>
            <ac:spMk id="2" creationId="{2932F065-1E86-78A5-C44A-C883F252316B}"/>
          </ac:spMkLst>
        </pc:spChg>
        <pc:spChg chg="del mod">
          <ac:chgData name="Pettyjohn, Heidi (pettyjhc)" userId="76a8a390-0fb4-4447-b1a1-aa2962c20efe" providerId="ADAL" clId="{ACE6BB1B-6385-4C66-801D-A7B7811D3C65}" dt="2023-10-26T20:22:14.158" v="4257"/>
          <ac:spMkLst>
            <pc:docMk/>
            <pc:sldMk cId="2093637452" sldId="273"/>
            <ac:spMk id="3" creationId="{F7D9C186-9703-E563-D600-E17DB8D9C5AF}"/>
          </ac:spMkLst>
        </pc:spChg>
        <pc:spChg chg="add">
          <ac:chgData name="Pettyjohn, Heidi (pettyjhc)" userId="76a8a390-0fb4-4447-b1a1-aa2962c20efe" providerId="ADAL" clId="{ACE6BB1B-6385-4C66-801D-A7B7811D3C65}" dt="2023-10-26T20:22:18.529" v="4259" actId="26606"/>
          <ac:spMkLst>
            <pc:docMk/>
            <pc:sldMk cId="2093637452" sldId="273"/>
            <ac:spMk id="2055" creationId="{4E4490D0-3672-446A-AC12-B4830333BDDD}"/>
          </ac:spMkLst>
        </pc:spChg>
        <pc:spChg chg="add">
          <ac:chgData name="Pettyjohn, Heidi (pettyjhc)" userId="76a8a390-0fb4-4447-b1a1-aa2962c20efe" providerId="ADAL" clId="{ACE6BB1B-6385-4C66-801D-A7B7811D3C65}" dt="2023-10-26T20:22:18.529" v="4259" actId="26606"/>
          <ac:spMkLst>
            <pc:docMk/>
            <pc:sldMk cId="2093637452" sldId="273"/>
            <ac:spMk id="2057" creationId="{39CB82C2-DF65-4EC1-8280-F201D50F570B}"/>
          </ac:spMkLst>
        </pc:spChg>
        <pc:spChg chg="add">
          <ac:chgData name="Pettyjohn, Heidi (pettyjhc)" userId="76a8a390-0fb4-4447-b1a1-aa2962c20efe" providerId="ADAL" clId="{ACE6BB1B-6385-4C66-801D-A7B7811D3C65}" dt="2023-10-26T20:22:18.529" v="4259" actId="26606"/>
          <ac:spMkLst>
            <pc:docMk/>
            <pc:sldMk cId="2093637452" sldId="273"/>
            <ac:spMk id="2061" creationId="{FA4CD5CB-D209-4D70-8CA4-629731C59219}"/>
          </ac:spMkLst>
        </pc:spChg>
        <pc:spChg chg="add">
          <ac:chgData name="Pettyjohn, Heidi (pettyjhc)" userId="76a8a390-0fb4-4447-b1a1-aa2962c20efe" providerId="ADAL" clId="{ACE6BB1B-6385-4C66-801D-A7B7811D3C65}" dt="2023-10-26T20:22:18.529" v="4259" actId="26606"/>
          <ac:spMkLst>
            <pc:docMk/>
            <pc:sldMk cId="2093637452" sldId="273"/>
            <ac:spMk id="2065" creationId="{B4C27B90-DF2B-4D00-BA07-18ED774CD2F1}"/>
          </ac:spMkLst>
        </pc:spChg>
        <pc:spChg chg="add">
          <ac:chgData name="Pettyjohn, Heidi (pettyjhc)" userId="76a8a390-0fb4-4447-b1a1-aa2962c20efe" providerId="ADAL" clId="{ACE6BB1B-6385-4C66-801D-A7B7811D3C65}" dt="2023-10-26T20:22:18.529" v="4259" actId="26606"/>
          <ac:spMkLst>
            <pc:docMk/>
            <pc:sldMk cId="2093637452" sldId="273"/>
            <ac:spMk id="2067" creationId="{593ACC25-C262-417A-8AA9-0641C772BDB6}"/>
          </ac:spMkLst>
        </pc:spChg>
        <pc:picChg chg="add mod">
          <ac:chgData name="Pettyjohn, Heidi (pettyjhc)" userId="76a8a390-0fb4-4447-b1a1-aa2962c20efe" providerId="ADAL" clId="{ACE6BB1B-6385-4C66-801D-A7B7811D3C65}" dt="2023-10-26T20:22:34.351" v="4353" actId="962"/>
          <ac:picMkLst>
            <pc:docMk/>
            <pc:sldMk cId="2093637452" sldId="273"/>
            <ac:picMk id="2050" creationId="{DDFBC832-05E1-1D2B-4CD7-4A92FE63A60F}"/>
          </ac:picMkLst>
        </pc:picChg>
        <pc:cxnChg chg="add">
          <ac:chgData name="Pettyjohn, Heidi (pettyjhc)" userId="76a8a390-0fb4-4447-b1a1-aa2962c20efe" providerId="ADAL" clId="{ACE6BB1B-6385-4C66-801D-A7B7811D3C65}" dt="2023-10-26T20:22:18.529" v="4259" actId="26606"/>
          <ac:cxnSpMkLst>
            <pc:docMk/>
            <pc:sldMk cId="2093637452" sldId="273"/>
            <ac:cxnSpMk id="2059" creationId="{7E1D4427-852B-4B37-8E76-0E9F1810BA2A}"/>
          </ac:cxnSpMkLst>
        </pc:cxnChg>
        <pc:cxnChg chg="add">
          <ac:chgData name="Pettyjohn, Heidi (pettyjhc)" userId="76a8a390-0fb4-4447-b1a1-aa2962c20efe" providerId="ADAL" clId="{ACE6BB1B-6385-4C66-801D-A7B7811D3C65}" dt="2023-10-26T20:22:18.529" v="4259" actId="26606"/>
          <ac:cxnSpMkLst>
            <pc:docMk/>
            <pc:sldMk cId="2093637452" sldId="273"/>
            <ac:cxnSpMk id="2063" creationId="{5C6A2BAE-B461-4B55-8E1F-0722ABDD1393}"/>
          </ac:cxnSpMkLst>
        </pc:cxnChg>
      </pc:sldChg>
      <pc:sldChg chg="addSp delSp modSp new mod setBg addAnim">
        <pc:chgData name="Pettyjohn, Heidi (pettyjhc)" userId="76a8a390-0fb4-4447-b1a1-aa2962c20efe" providerId="ADAL" clId="{ACE6BB1B-6385-4C66-801D-A7B7811D3C65}" dt="2023-10-26T19:48:58.784" v="932" actId="962"/>
        <pc:sldMkLst>
          <pc:docMk/>
          <pc:sldMk cId="4010430340" sldId="274"/>
        </pc:sldMkLst>
        <pc:spChg chg="mod">
          <ac:chgData name="Pettyjohn, Heidi (pettyjhc)" userId="76a8a390-0fb4-4447-b1a1-aa2962c20efe" providerId="ADAL" clId="{ACE6BB1B-6385-4C66-801D-A7B7811D3C65}" dt="2023-10-26T18:00:00.757" v="322" actId="26606"/>
          <ac:spMkLst>
            <pc:docMk/>
            <pc:sldMk cId="4010430340" sldId="274"/>
            <ac:spMk id="2" creationId="{85F3D8C4-DA82-A2B8-D11A-8C0151AB8F1B}"/>
          </ac:spMkLst>
        </pc:spChg>
        <pc:spChg chg="del">
          <ac:chgData name="Pettyjohn, Heidi (pettyjhc)" userId="76a8a390-0fb4-4447-b1a1-aa2962c20efe" providerId="ADAL" clId="{ACE6BB1B-6385-4C66-801D-A7B7811D3C65}" dt="2023-10-26T17:52:40.979" v="316"/>
          <ac:spMkLst>
            <pc:docMk/>
            <pc:sldMk cId="4010430340" sldId="274"/>
            <ac:spMk id="3" creationId="{7217948B-831B-5C97-E5A6-C425E9DA0D7B}"/>
          </ac:spMkLst>
        </pc:spChg>
        <pc:spChg chg="add del mod">
          <ac:chgData name="Pettyjohn, Heidi (pettyjhc)" userId="76a8a390-0fb4-4447-b1a1-aa2962c20efe" providerId="ADAL" clId="{ACE6BB1B-6385-4C66-801D-A7B7811D3C65}" dt="2023-10-26T17:52:45.787" v="317" actId="478"/>
          <ac:spMkLst>
            <pc:docMk/>
            <pc:sldMk cId="4010430340" sldId="274"/>
            <ac:spMk id="4" creationId="{F97506E9-2925-1A9D-9B86-15ED13E6D0D6}"/>
          </ac:spMkLst>
        </pc:spChg>
        <pc:spChg chg="add del">
          <ac:chgData name="Pettyjohn, Heidi (pettyjhc)" userId="76a8a390-0fb4-4447-b1a1-aa2962c20efe" providerId="ADAL" clId="{ACE6BB1B-6385-4C66-801D-A7B7811D3C65}" dt="2023-10-26T18:00:00.757" v="322" actId="26606"/>
          <ac:spMkLst>
            <pc:docMk/>
            <pc:sldMk cId="4010430340" sldId="274"/>
            <ac:spMk id="11" creationId="{4E4490D0-3672-446A-AC12-B4830333BDDD}"/>
          </ac:spMkLst>
        </pc:spChg>
        <pc:spChg chg="add del">
          <ac:chgData name="Pettyjohn, Heidi (pettyjhc)" userId="76a8a390-0fb4-4447-b1a1-aa2962c20efe" providerId="ADAL" clId="{ACE6BB1B-6385-4C66-801D-A7B7811D3C65}" dt="2023-10-26T18:00:00.757" v="322" actId="26606"/>
          <ac:spMkLst>
            <pc:docMk/>
            <pc:sldMk cId="4010430340" sldId="274"/>
            <ac:spMk id="13" creationId="{39CB82C2-DF65-4EC1-8280-F201D50F570B}"/>
          </ac:spMkLst>
        </pc:spChg>
        <pc:spChg chg="add del">
          <ac:chgData name="Pettyjohn, Heidi (pettyjhc)" userId="76a8a390-0fb4-4447-b1a1-aa2962c20efe" providerId="ADAL" clId="{ACE6BB1B-6385-4C66-801D-A7B7811D3C65}" dt="2023-10-26T18:00:00.757" v="322" actId="26606"/>
          <ac:spMkLst>
            <pc:docMk/>
            <pc:sldMk cId="4010430340" sldId="274"/>
            <ac:spMk id="17" creationId="{FA4CD5CB-D209-4D70-8CA4-629731C59219}"/>
          </ac:spMkLst>
        </pc:spChg>
        <pc:spChg chg="add del">
          <ac:chgData name="Pettyjohn, Heidi (pettyjhc)" userId="76a8a390-0fb4-4447-b1a1-aa2962c20efe" providerId="ADAL" clId="{ACE6BB1B-6385-4C66-801D-A7B7811D3C65}" dt="2023-10-26T18:00:00.757" v="322" actId="26606"/>
          <ac:spMkLst>
            <pc:docMk/>
            <pc:sldMk cId="4010430340" sldId="274"/>
            <ac:spMk id="21" creationId="{B4C27B90-DF2B-4D00-BA07-18ED774CD2F1}"/>
          </ac:spMkLst>
        </pc:spChg>
        <pc:spChg chg="add del">
          <ac:chgData name="Pettyjohn, Heidi (pettyjhc)" userId="76a8a390-0fb4-4447-b1a1-aa2962c20efe" providerId="ADAL" clId="{ACE6BB1B-6385-4C66-801D-A7B7811D3C65}" dt="2023-10-26T18:00:00.757" v="322" actId="26606"/>
          <ac:spMkLst>
            <pc:docMk/>
            <pc:sldMk cId="4010430340" sldId="274"/>
            <ac:spMk id="23" creationId="{593ACC25-C262-417A-8AA9-0641C772BDB6}"/>
          </ac:spMkLst>
        </pc:spChg>
        <pc:spChg chg="add del">
          <ac:chgData name="Pettyjohn, Heidi (pettyjhc)" userId="76a8a390-0fb4-4447-b1a1-aa2962c20efe" providerId="ADAL" clId="{ACE6BB1B-6385-4C66-801D-A7B7811D3C65}" dt="2023-10-26T18:00:07.296" v="324" actId="26606"/>
          <ac:spMkLst>
            <pc:docMk/>
            <pc:sldMk cId="4010430340" sldId="274"/>
            <ac:spMk id="28" creationId="{21D53CA0-FDE7-4B62-AE74-A671E6B82DC8}"/>
          </ac:spMkLst>
        </pc:spChg>
        <pc:spChg chg="add del">
          <ac:chgData name="Pettyjohn, Heidi (pettyjhc)" userId="76a8a390-0fb4-4447-b1a1-aa2962c20efe" providerId="ADAL" clId="{ACE6BB1B-6385-4C66-801D-A7B7811D3C65}" dt="2023-10-26T18:00:07.296" v="324" actId="26606"/>
          <ac:spMkLst>
            <pc:docMk/>
            <pc:sldMk cId="4010430340" sldId="274"/>
            <ac:spMk id="30" creationId="{06FA22A8-DAD2-4DBF-BCF6-AA00E9D83620}"/>
          </ac:spMkLst>
        </pc:spChg>
        <pc:spChg chg="add del">
          <ac:chgData name="Pettyjohn, Heidi (pettyjhc)" userId="76a8a390-0fb4-4447-b1a1-aa2962c20efe" providerId="ADAL" clId="{ACE6BB1B-6385-4C66-801D-A7B7811D3C65}" dt="2023-10-26T18:00:07.296" v="324" actId="26606"/>
          <ac:spMkLst>
            <pc:docMk/>
            <pc:sldMk cId="4010430340" sldId="274"/>
            <ac:spMk id="34" creationId="{49F38109-6CA7-491B-A6A4-D2A06300E215}"/>
          </ac:spMkLst>
        </pc:spChg>
        <pc:spChg chg="add del">
          <ac:chgData name="Pettyjohn, Heidi (pettyjhc)" userId="76a8a390-0fb4-4447-b1a1-aa2962c20efe" providerId="ADAL" clId="{ACE6BB1B-6385-4C66-801D-A7B7811D3C65}" dt="2023-10-26T18:00:07.296" v="324" actId="26606"/>
          <ac:spMkLst>
            <pc:docMk/>
            <pc:sldMk cId="4010430340" sldId="274"/>
            <ac:spMk id="38" creationId="{8093E2E4-CE1B-4314-8AD0-0555B7CAC477}"/>
          </ac:spMkLst>
        </pc:spChg>
        <pc:spChg chg="add del">
          <ac:chgData name="Pettyjohn, Heidi (pettyjhc)" userId="76a8a390-0fb4-4447-b1a1-aa2962c20efe" providerId="ADAL" clId="{ACE6BB1B-6385-4C66-801D-A7B7811D3C65}" dt="2023-10-26T18:00:07.296" v="324" actId="26606"/>
          <ac:spMkLst>
            <pc:docMk/>
            <pc:sldMk cId="4010430340" sldId="274"/>
            <ac:spMk id="40" creationId="{A8D8D66C-6E87-4017-8A48-ED6A4578A0A3}"/>
          </ac:spMkLst>
        </pc:spChg>
        <pc:spChg chg="add">
          <ac:chgData name="Pettyjohn, Heidi (pettyjhc)" userId="76a8a390-0fb4-4447-b1a1-aa2962c20efe" providerId="ADAL" clId="{ACE6BB1B-6385-4C66-801D-A7B7811D3C65}" dt="2023-10-26T18:00:07.296" v="324" actId="26606"/>
          <ac:spMkLst>
            <pc:docMk/>
            <pc:sldMk cId="4010430340" sldId="274"/>
            <ac:spMk id="45" creationId="{21D53CA0-FDE7-4B62-AE74-A671E6B82DC8}"/>
          </ac:spMkLst>
        </pc:spChg>
        <pc:spChg chg="add">
          <ac:chgData name="Pettyjohn, Heidi (pettyjhc)" userId="76a8a390-0fb4-4447-b1a1-aa2962c20efe" providerId="ADAL" clId="{ACE6BB1B-6385-4C66-801D-A7B7811D3C65}" dt="2023-10-26T18:00:07.296" v="324" actId="26606"/>
          <ac:spMkLst>
            <pc:docMk/>
            <pc:sldMk cId="4010430340" sldId="274"/>
            <ac:spMk id="47" creationId="{06FA22A8-DAD2-4DBF-BCF6-AA00E9D83620}"/>
          </ac:spMkLst>
        </pc:spChg>
        <pc:spChg chg="add">
          <ac:chgData name="Pettyjohn, Heidi (pettyjhc)" userId="76a8a390-0fb4-4447-b1a1-aa2962c20efe" providerId="ADAL" clId="{ACE6BB1B-6385-4C66-801D-A7B7811D3C65}" dt="2023-10-26T18:00:07.296" v="324" actId="26606"/>
          <ac:spMkLst>
            <pc:docMk/>
            <pc:sldMk cId="4010430340" sldId="274"/>
            <ac:spMk id="51" creationId="{F452A527-3631-41ED-858D-3777A7D1496A}"/>
          </ac:spMkLst>
        </pc:spChg>
        <pc:picChg chg="add mod">
          <ac:chgData name="Pettyjohn, Heidi (pettyjhc)" userId="76a8a390-0fb4-4447-b1a1-aa2962c20efe" providerId="ADAL" clId="{ACE6BB1B-6385-4C66-801D-A7B7811D3C65}" dt="2023-10-26T19:48:58.784" v="932" actId="962"/>
          <ac:picMkLst>
            <pc:docMk/>
            <pc:sldMk cId="4010430340" sldId="274"/>
            <ac:picMk id="6" creationId="{850268F9-55B9-3FCE-2973-4F8A50D1D371}"/>
          </ac:picMkLst>
        </pc:picChg>
        <pc:cxnChg chg="add del">
          <ac:chgData name="Pettyjohn, Heidi (pettyjhc)" userId="76a8a390-0fb4-4447-b1a1-aa2962c20efe" providerId="ADAL" clId="{ACE6BB1B-6385-4C66-801D-A7B7811D3C65}" dt="2023-10-26T18:00:00.757" v="322" actId="26606"/>
          <ac:cxnSpMkLst>
            <pc:docMk/>
            <pc:sldMk cId="4010430340" sldId="274"/>
            <ac:cxnSpMk id="15" creationId="{7E1D4427-852B-4B37-8E76-0E9F1810BA2A}"/>
          </ac:cxnSpMkLst>
        </pc:cxnChg>
        <pc:cxnChg chg="add del">
          <ac:chgData name="Pettyjohn, Heidi (pettyjhc)" userId="76a8a390-0fb4-4447-b1a1-aa2962c20efe" providerId="ADAL" clId="{ACE6BB1B-6385-4C66-801D-A7B7811D3C65}" dt="2023-10-26T18:00:00.757" v="322" actId="26606"/>
          <ac:cxnSpMkLst>
            <pc:docMk/>
            <pc:sldMk cId="4010430340" sldId="274"/>
            <ac:cxnSpMk id="19" creationId="{5C6A2BAE-B461-4B55-8E1F-0722ABDD1393}"/>
          </ac:cxnSpMkLst>
        </pc:cxnChg>
        <pc:cxnChg chg="add del">
          <ac:chgData name="Pettyjohn, Heidi (pettyjhc)" userId="76a8a390-0fb4-4447-b1a1-aa2962c20efe" providerId="ADAL" clId="{ACE6BB1B-6385-4C66-801D-A7B7811D3C65}" dt="2023-10-26T18:00:07.296" v="324" actId="26606"/>
          <ac:cxnSpMkLst>
            <pc:docMk/>
            <pc:sldMk cId="4010430340" sldId="274"/>
            <ac:cxnSpMk id="32" creationId="{38CF2381-9166-48DC-8859-93B6A589395C}"/>
          </ac:cxnSpMkLst>
        </pc:cxnChg>
        <pc:cxnChg chg="add del">
          <ac:chgData name="Pettyjohn, Heidi (pettyjhc)" userId="76a8a390-0fb4-4447-b1a1-aa2962c20efe" providerId="ADAL" clId="{ACE6BB1B-6385-4C66-801D-A7B7811D3C65}" dt="2023-10-26T18:00:07.296" v="324" actId="26606"/>
          <ac:cxnSpMkLst>
            <pc:docMk/>
            <pc:sldMk cId="4010430340" sldId="274"/>
            <ac:cxnSpMk id="36" creationId="{107708C9-4DE8-42DC-8556-86EFA6F0BB25}"/>
          </ac:cxnSpMkLst>
        </pc:cxnChg>
        <pc:cxnChg chg="add">
          <ac:chgData name="Pettyjohn, Heidi (pettyjhc)" userId="76a8a390-0fb4-4447-b1a1-aa2962c20efe" providerId="ADAL" clId="{ACE6BB1B-6385-4C66-801D-A7B7811D3C65}" dt="2023-10-26T18:00:07.296" v="324" actId="26606"/>
          <ac:cxnSpMkLst>
            <pc:docMk/>
            <pc:sldMk cId="4010430340" sldId="274"/>
            <ac:cxnSpMk id="49" creationId="{38CF2381-9166-48DC-8859-93B6A589395C}"/>
          </ac:cxnSpMkLst>
        </pc:cxnChg>
        <pc:cxnChg chg="add">
          <ac:chgData name="Pettyjohn, Heidi (pettyjhc)" userId="76a8a390-0fb4-4447-b1a1-aa2962c20efe" providerId="ADAL" clId="{ACE6BB1B-6385-4C66-801D-A7B7811D3C65}" dt="2023-10-26T18:00:07.296" v="324" actId="26606"/>
          <ac:cxnSpMkLst>
            <pc:docMk/>
            <pc:sldMk cId="4010430340" sldId="274"/>
            <ac:cxnSpMk id="53" creationId="{D28A9C89-B313-458F-9C85-515930A51A93}"/>
          </ac:cxnSpMkLst>
        </pc:cxnChg>
      </pc:sldChg>
      <pc:sldChg chg="modSp new mod">
        <pc:chgData name="Pettyjohn, Heidi (pettyjhc)" userId="76a8a390-0fb4-4447-b1a1-aa2962c20efe" providerId="ADAL" clId="{ACE6BB1B-6385-4C66-801D-A7B7811D3C65}" dt="2023-10-26T19:51:55.883" v="1459" actId="14100"/>
        <pc:sldMkLst>
          <pc:docMk/>
          <pc:sldMk cId="2812268733" sldId="275"/>
        </pc:sldMkLst>
        <pc:spChg chg="mod">
          <ac:chgData name="Pettyjohn, Heidi (pettyjhc)" userId="76a8a390-0fb4-4447-b1a1-aa2962c20efe" providerId="ADAL" clId="{ACE6BB1B-6385-4C66-801D-A7B7811D3C65}" dt="2023-10-26T19:49:07.351" v="956" actId="20577"/>
          <ac:spMkLst>
            <pc:docMk/>
            <pc:sldMk cId="2812268733" sldId="275"/>
            <ac:spMk id="2" creationId="{6DCB373C-4AE9-F7E3-95B8-C251C12629AB}"/>
          </ac:spMkLst>
        </pc:spChg>
        <pc:spChg chg="mod">
          <ac:chgData name="Pettyjohn, Heidi (pettyjhc)" userId="76a8a390-0fb4-4447-b1a1-aa2962c20efe" providerId="ADAL" clId="{ACE6BB1B-6385-4C66-801D-A7B7811D3C65}" dt="2023-10-26T19:51:55.883" v="1459" actId="14100"/>
          <ac:spMkLst>
            <pc:docMk/>
            <pc:sldMk cId="2812268733" sldId="275"/>
            <ac:spMk id="3" creationId="{95568B8F-7FB5-8A42-6AD7-24D11A287AC2}"/>
          </ac:spMkLst>
        </pc:spChg>
      </pc:sldChg>
      <pc:sldChg chg="modSp new del mod">
        <pc:chgData name="Pettyjohn, Heidi (pettyjhc)" userId="76a8a390-0fb4-4447-b1a1-aa2962c20efe" providerId="ADAL" clId="{ACE6BB1B-6385-4C66-801D-A7B7811D3C65}" dt="2023-10-26T20:08:23.020" v="3381" actId="47"/>
        <pc:sldMkLst>
          <pc:docMk/>
          <pc:sldMk cId="743103695" sldId="276"/>
        </pc:sldMkLst>
        <pc:spChg chg="mod">
          <ac:chgData name="Pettyjohn, Heidi (pettyjhc)" userId="76a8a390-0fb4-4447-b1a1-aa2962c20efe" providerId="ADAL" clId="{ACE6BB1B-6385-4C66-801D-A7B7811D3C65}" dt="2023-10-26T18:15:44.895" v="561" actId="20577"/>
          <ac:spMkLst>
            <pc:docMk/>
            <pc:sldMk cId="743103695" sldId="276"/>
            <ac:spMk id="3" creationId="{C5996C48-4EDB-FB20-CB05-4EC81185E95C}"/>
          </ac:spMkLst>
        </pc:spChg>
      </pc:sldChg>
      <pc:sldChg chg="addSp delSp modSp add mod setBg">
        <pc:chgData name="Pettyjohn, Heidi (pettyjhc)" userId="76a8a390-0fb4-4447-b1a1-aa2962c20efe" providerId="ADAL" clId="{ACE6BB1B-6385-4C66-801D-A7B7811D3C65}" dt="2023-10-26T20:01:49.503" v="2301" actId="255"/>
        <pc:sldMkLst>
          <pc:docMk/>
          <pc:sldMk cId="1217941970" sldId="277"/>
        </pc:sldMkLst>
        <pc:spChg chg="mod">
          <ac:chgData name="Pettyjohn, Heidi (pettyjhc)" userId="76a8a390-0fb4-4447-b1a1-aa2962c20efe" providerId="ADAL" clId="{ACE6BB1B-6385-4C66-801D-A7B7811D3C65}" dt="2023-10-26T20:00:04.707" v="2165" actId="26606"/>
          <ac:spMkLst>
            <pc:docMk/>
            <pc:sldMk cId="1217941970" sldId="277"/>
            <ac:spMk id="2" creationId="{6DCB373C-4AE9-F7E3-95B8-C251C12629AB}"/>
          </ac:spMkLst>
        </pc:spChg>
        <pc:spChg chg="mod ord">
          <ac:chgData name="Pettyjohn, Heidi (pettyjhc)" userId="76a8a390-0fb4-4447-b1a1-aa2962c20efe" providerId="ADAL" clId="{ACE6BB1B-6385-4C66-801D-A7B7811D3C65}" dt="2023-10-26T20:01:49.503" v="2301" actId="255"/>
          <ac:spMkLst>
            <pc:docMk/>
            <pc:sldMk cId="1217941970" sldId="277"/>
            <ac:spMk id="3" creationId="{95568B8F-7FB5-8A42-6AD7-24D11A287AC2}"/>
          </ac:spMkLst>
        </pc:spChg>
        <pc:spChg chg="add del">
          <ac:chgData name="Pettyjohn, Heidi (pettyjhc)" userId="76a8a390-0fb4-4447-b1a1-aa2962c20efe" providerId="ADAL" clId="{ACE6BB1B-6385-4C66-801D-A7B7811D3C65}" dt="2023-10-26T20:00:27.295" v="2170" actId="26606"/>
          <ac:spMkLst>
            <pc:docMk/>
            <pc:sldMk cId="1217941970" sldId="277"/>
            <ac:spMk id="10" creationId="{C33BF9DD-8A45-4EEE-B231-0A14D322E5F9}"/>
          </ac:spMkLst>
        </pc:spChg>
        <pc:spChg chg="add del">
          <ac:chgData name="Pettyjohn, Heidi (pettyjhc)" userId="76a8a390-0fb4-4447-b1a1-aa2962c20efe" providerId="ADAL" clId="{ACE6BB1B-6385-4C66-801D-A7B7811D3C65}" dt="2023-10-26T20:00:27.295" v="2170" actId="26606"/>
          <ac:spMkLst>
            <pc:docMk/>
            <pc:sldMk cId="1217941970" sldId="277"/>
            <ac:spMk id="14" creationId="{D5FBCAC9-BD8B-4F3B-AD74-EF37D4211349}"/>
          </ac:spMkLst>
        </pc:spChg>
        <pc:spChg chg="add del">
          <ac:chgData name="Pettyjohn, Heidi (pettyjhc)" userId="76a8a390-0fb4-4447-b1a1-aa2962c20efe" providerId="ADAL" clId="{ACE6BB1B-6385-4C66-801D-A7B7811D3C65}" dt="2023-10-26T20:00:27.295" v="2170" actId="26606"/>
          <ac:spMkLst>
            <pc:docMk/>
            <pc:sldMk cId="1217941970" sldId="277"/>
            <ac:spMk id="16" creationId="{9556C5A8-AD7E-4CE7-87BE-9EA3B5E1786F}"/>
          </ac:spMkLst>
        </pc:spChg>
        <pc:spChg chg="add">
          <ac:chgData name="Pettyjohn, Heidi (pettyjhc)" userId="76a8a390-0fb4-4447-b1a1-aa2962c20efe" providerId="ADAL" clId="{ACE6BB1B-6385-4C66-801D-A7B7811D3C65}" dt="2023-10-26T20:00:27.295" v="2170" actId="26606"/>
          <ac:spMkLst>
            <pc:docMk/>
            <pc:sldMk cId="1217941970" sldId="277"/>
            <ac:spMk id="21" creationId="{C33BF9DD-8A45-4EEE-B231-0A14D322E5F9}"/>
          </ac:spMkLst>
        </pc:spChg>
        <pc:spChg chg="add">
          <ac:chgData name="Pettyjohn, Heidi (pettyjhc)" userId="76a8a390-0fb4-4447-b1a1-aa2962c20efe" providerId="ADAL" clId="{ACE6BB1B-6385-4C66-801D-A7B7811D3C65}" dt="2023-10-26T20:00:27.295" v="2170" actId="26606"/>
          <ac:spMkLst>
            <pc:docMk/>
            <pc:sldMk cId="1217941970" sldId="277"/>
            <ac:spMk id="25" creationId="{D5FBCAC9-BD8B-4F3B-AD74-EF37D4211349}"/>
          </ac:spMkLst>
        </pc:spChg>
        <pc:spChg chg="add">
          <ac:chgData name="Pettyjohn, Heidi (pettyjhc)" userId="76a8a390-0fb4-4447-b1a1-aa2962c20efe" providerId="ADAL" clId="{ACE6BB1B-6385-4C66-801D-A7B7811D3C65}" dt="2023-10-26T20:00:27.295" v="2170" actId="26606"/>
          <ac:spMkLst>
            <pc:docMk/>
            <pc:sldMk cId="1217941970" sldId="277"/>
            <ac:spMk id="27" creationId="{9556C5A8-AD7E-4CE7-87BE-9EA3B5E1786F}"/>
          </ac:spMkLst>
        </pc:spChg>
        <pc:picChg chg="add mod">
          <ac:chgData name="Pettyjohn, Heidi (pettyjhc)" userId="76a8a390-0fb4-4447-b1a1-aa2962c20efe" providerId="ADAL" clId="{ACE6BB1B-6385-4C66-801D-A7B7811D3C65}" dt="2023-10-26T20:00:40.893" v="2222" actId="962"/>
          <ac:picMkLst>
            <pc:docMk/>
            <pc:sldMk cId="1217941970" sldId="277"/>
            <ac:picMk id="4" creationId="{13474739-B456-587B-BAB6-E8E5CFB22B89}"/>
          </ac:picMkLst>
        </pc:picChg>
        <pc:picChg chg="add del">
          <ac:chgData name="Pettyjohn, Heidi (pettyjhc)" userId="76a8a390-0fb4-4447-b1a1-aa2962c20efe" providerId="ADAL" clId="{ACE6BB1B-6385-4C66-801D-A7B7811D3C65}" dt="2023-10-26T20:00:16.292" v="2166" actId="478"/>
          <ac:picMkLst>
            <pc:docMk/>
            <pc:sldMk cId="1217941970" sldId="277"/>
            <ac:picMk id="7" creationId="{F7055E1B-9440-6F6D-EB29-CBEDDB42055F}"/>
          </ac:picMkLst>
        </pc:picChg>
        <pc:cxnChg chg="add del">
          <ac:chgData name="Pettyjohn, Heidi (pettyjhc)" userId="76a8a390-0fb4-4447-b1a1-aa2962c20efe" providerId="ADAL" clId="{ACE6BB1B-6385-4C66-801D-A7B7811D3C65}" dt="2023-10-26T20:00:27.295" v="2170" actId="26606"/>
          <ac:cxnSpMkLst>
            <pc:docMk/>
            <pc:sldMk cId="1217941970" sldId="277"/>
            <ac:cxnSpMk id="12" creationId="{9020DCC9-F851-4562-BB20-1AB3C51BFD08}"/>
          </ac:cxnSpMkLst>
        </pc:cxnChg>
        <pc:cxnChg chg="add">
          <ac:chgData name="Pettyjohn, Heidi (pettyjhc)" userId="76a8a390-0fb4-4447-b1a1-aa2962c20efe" providerId="ADAL" clId="{ACE6BB1B-6385-4C66-801D-A7B7811D3C65}" dt="2023-10-26T20:00:27.295" v="2170" actId="26606"/>
          <ac:cxnSpMkLst>
            <pc:docMk/>
            <pc:sldMk cId="1217941970" sldId="277"/>
            <ac:cxnSpMk id="23" creationId="{9020DCC9-F851-4562-BB20-1AB3C51BFD08}"/>
          </ac:cxnSpMkLst>
        </pc:cxnChg>
      </pc:sldChg>
      <pc:sldChg chg="delSp modSp add mod delDesignElem chgLayout">
        <pc:chgData name="Pettyjohn, Heidi (pettyjhc)" userId="76a8a390-0fb4-4447-b1a1-aa2962c20efe" providerId="ADAL" clId="{ACE6BB1B-6385-4C66-801D-A7B7811D3C65}" dt="2023-10-26T20:08:10.050" v="3380" actId="255"/>
        <pc:sldMkLst>
          <pc:docMk/>
          <pc:sldMk cId="1239204532" sldId="278"/>
        </pc:sldMkLst>
        <pc:spChg chg="mod ord">
          <ac:chgData name="Pettyjohn, Heidi (pettyjhc)" userId="76a8a390-0fb4-4447-b1a1-aa2962c20efe" providerId="ADAL" clId="{ACE6BB1B-6385-4C66-801D-A7B7811D3C65}" dt="2023-10-26T20:03:51.773" v="2473" actId="700"/>
          <ac:spMkLst>
            <pc:docMk/>
            <pc:sldMk cId="1239204532" sldId="278"/>
            <ac:spMk id="2" creationId="{6DCB373C-4AE9-F7E3-95B8-C251C12629AB}"/>
          </ac:spMkLst>
        </pc:spChg>
        <pc:spChg chg="mod ord">
          <ac:chgData name="Pettyjohn, Heidi (pettyjhc)" userId="76a8a390-0fb4-4447-b1a1-aa2962c20efe" providerId="ADAL" clId="{ACE6BB1B-6385-4C66-801D-A7B7811D3C65}" dt="2023-10-26T20:08:10.050" v="3380" actId="255"/>
          <ac:spMkLst>
            <pc:docMk/>
            <pc:sldMk cId="1239204532" sldId="278"/>
            <ac:spMk id="3" creationId="{95568B8F-7FB5-8A42-6AD7-24D11A287AC2}"/>
          </ac:spMkLst>
        </pc:spChg>
        <pc:spChg chg="del">
          <ac:chgData name="Pettyjohn, Heidi (pettyjhc)" userId="76a8a390-0fb4-4447-b1a1-aa2962c20efe" providerId="ADAL" clId="{ACE6BB1B-6385-4C66-801D-A7B7811D3C65}" dt="2023-10-26T20:03:51.773" v="2473" actId="700"/>
          <ac:spMkLst>
            <pc:docMk/>
            <pc:sldMk cId="1239204532" sldId="278"/>
            <ac:spMk id="21" creationId="{C33BF9DD-8A45-4EEE-B231-0A14D322E5F9}"/>
          </ac:spMkLst>
        </pc:spChg>
        <pc:spChg chg="del">
          <ac:chgData name="Pettyjohn, Heidi (pettyjhc)" userId="76a8a390-0fb4-4447-b1a1-aa2962c20efe" providerId="ADAL" clId="{ACE6BB1B-6385-4C66-801D-A7B7811D3C65}" dt="2023-10-26T20:03:51.773" v="2473" actId="700"/>
          <ac:spMkLst>
            <pc:docMk/>
            <pc:sldMk cId="1239204532" sldId="278"/>
            <ac:spMk id="25" creationId="{D5FBCAC9-BD8B-4F3B-AD74-EF37D4211349}"/>
          </ac:spMkLst>
        </pc:spChg>
        <pc:spChg chg="del">
          <ac:chgData name="Pettyjohn, Heidi (pettyjhc)" userId="76a8a390-0fb4-4447-b1a1-aa2962c20efe" providerId="ADAL" clId="{ACE6BB1B-6385-4C66-801D-A7B7811D3C65}" dt="2023-10-26T20:03:51.773" v="2473" actId="700"/>
          <ac:spMkLst>
            <pc:docMk/>
            <pc:sldMk cId="1239204532" sldId="278"/>
            <ac:spMk id="27" creationId="{9556C5A8-AD7E-4CE7-87BE-9EA3B5E1786F}"/>
          </ac:spMkLst>
        </pc:spChg>
        <pc:picChg chg="del mod">
          <ac:chgData name="Pettyjohn, Heidi (pettyjhc)" userId="76a8a390-0fb4-4447-b1a1-aa2962c20efe" providerId="ADAL" clId="{ACE6BB1B-6385-4C66-801D-A7B7811D3C65}" dt="2023-10-26T20:03:48.598" v="2472" actId="478"/>
          <ac:picMkLst>
            <pc:docMk/>
            <pc:sldMk cId="1239204532" sldId="278"/>
            <ac:picMk id="4" creationId="{13474739-B456-587B-BAB6-E8E5CFB22B89}"/>
          </ac:picMkLst>
        </pc:picChg>
        <pc:cxnChg chg="del">
          <ac:chgData name="Pettyjohn, Heidi (pettyjhc)" userId="76a8a390-0fb4-4447-b1a1-aa2962c20efe" providerId="ADAL" clId="{ACE6BB1B-6385-4C66-801D-A7B7811D3C65}" dt="2023-10-26T20:03:51.773" v="2473" actId="700"/>
          <ac:cxnSpMkLst>
            <pc:docMk/>
            <pc:sldMk cId="1239204532" sldId="278"/>
            <ac:cxnSpMk id="23" creationId="{9020DCC9-F851-4562-BB20-1AB3C51BFD08}"/>
          </ac:cxnSpMkLst>
        </pc:cxnChg>
      </pc:sldChg>
      <pc:sldChg chg="add del">
        <pc:chgData name="Pettyjohn, Heidi (pettyjhc)" userId="76a8a390-0fb4-4447-b1a1-aa2962c20efe" providerId="ADAL" clId="{ACE6BB1B-6385-4C66-801D-A7B7811D3C65}" dt="2023-10-26T20:23:07.796" v="4356" actId="2890"/>
        <pc:sldMkLst>
          <pc:docMk/>
          <pc:sldMk cId="107766709" sldId="279"/>
        </pc:sldMkLst>
      </pc:sldChg>
      <pc:sldChg chg="modSp new mod">
        <pc:chgData name="Pettyjohn, Heidi (pettyjhc)" userId="76a8a390-0fb4-4447-b1a1-aa2962c20efe" providerId="ADAL" clId="{ACE6BB1B-6385-4C66-801D-A7B7811D3C65}" dt="2023-10-26T20:23:17.575" v="4380" actId="20577"/>
        <pc:sldMkLst>
          <pc:docMk/>
          <pc:sldMk cId="3883293739" sldId="279"/>
        </pc:sldMkLst>
        <pc:spChg chg="mod">
          <ac:chgData name="Pettyjohn, Heidi (pettyjhc)" userId="76a8a390-0fb4-4447-b1a1-aa2962c20efe" providerId="ADAL" clId="{ACE6BB1B-6385-4C66-801D-A7B7811D3C65}" dt="2023-10-26T20:23:17.575" v="4380" actId="20577"/>
          <ac:spMkLst>
            <pc:docMk/>
            <pc:sldMk cId="3883293739" sldId="279"/>
            <ac:spMk id="2" creationId="{FD82ECE0-3DB2-695D-DD48-8877C8964789}"/>
          </ac:spMkLst>
        </pc:spChg>
      </pc:sldChg>
    </pc:docChg>
  </pc:docChgLst>
  <pc:docChgLst>
    <pc:chgData name="Bareswilt, Noelle (colemaj6)" userId="S::colemaj6@ucmail.uc.edu::daf115f9-39d2-4d0b-b5eb-c6816cc03659" providerId="AD" clId="Web-{36420BE5-BA5A-4298-A43F-83C5A09998B8}"/>
    <pc:docChg chg="modSld">
      <pc:chgData name="Bareswilt, Noelle (colemaj6)" userId="S::colemaj6@ucmail.uc.edu::daf115f9-39d2-4d0b-b5eb-c6816cc03659" providerId="AD" clId="Web-{36420BE5-BA5A-4298-A43F-83C5A09998B8}" dt="2023-10-29T14:42:52.752" v="59"/>
      <pc:docMkLst>
        <pc:docMk/>
      </pc:docMkLst>
      <pc:sldChg chg="modSp">
        <pc:chgData name="Bareswilt, Noelle (colemaj6)" userId="S::colemaj6@ucmail.uc.edu::daf115f9-39d2-4d0b-b5eb-c6816cc03659" providerId="AD" clId="Web-{36420BE5-BA5A-4298-A43F-83C5A09998B8}" dt="2023-10-29T14:41:41.766" v="40"/>
        <pc:sldMkLst>
          <pc:docMk/>
          <pc:sldMk cId="175066469" sldId="257"/>
        </pc:sldMkLst>
        <pc:graphicFrameChg chg="mod">
          <ac:chgData name="Bareswilt, Noelle (colemaj6)" userId="S::colemaj6@ucmail.uc.edu::daf115f9-39d2-4d0b-b5eb-c6816cc03659" providerId="AD" clId="Web-{36420BE5-BA5A-4298-A43F-83C5A09998B8}" dt="2023-10-29T14:41:41.766" v="40"/>
          <ac:graphicFrameMkLst>
            <pc:docMk/>
            <pc:sldMk cId="175066469" sldId="257"/>
            <ac:graphicFrameMk id="5" creationId="{D0AF6A1B-DDFE-CC48-F22B-D25369D20C0A}"/>
          </ac:graphicFrameMkLst>
        </pc:graphicFrameChg>
      </pc:sldChg>
      <pc:sldChg chg="modSp">
        <pc:chgData name="Bareswilt, Noelle (colemaj6)" userId="S::colemaj6@ucmail.uc.edu::daf115f9-39d2-4d0b-b5eb-c6816cc03659" providerId="AD" clId="Web-{36420BE5-BA5A-4298-A43F-83C5A09998B8}" dt="2023-10-29T14:42:03.329" v="45"/>
        <pc:sldMkLst>
          <pc:docMk/>
          <pc:sldMk cId="1325254443" sldId="259"/>
        </pc:sldMkLst>
        <pc:graphicFrameChg chg="mod">
          <ac:chgData name="Bareswilt, Noelle (colemaj6)" userId="S::colemaj6@ucmail.uc.edu::daf115f9-39d2-4d0b-b5eb-c6816cc03659" providerId="AD" clId="Web-{36420BE5-BA5A-4298-A43F-83C5A09998B8}" dt="2023-10-29T14:42:03.329" v="45"/>
          <ac:graphicFrameMkLst>
            <pc:docMk/>
            <pc:sldMk cId="1325254443" sldId="259"/>
            <ac:graphicFrameMk id="5" creationId="{AF14520D-5C36-ED7C-EA7A-968EF807D01D}"/>
          </ac:graphicFrameMkLst>
        </pc:graphicFrameChg>
      </pc:sldChg>
      <pc:sldChg chg="modSp">
        <pc:chgData name="Bareswilt, Noelle (colemaj6)" userId="S::colemaj6@ucmail.uc.edu::daf115f9-39d2-4d0b-b5eb-c6816cc03659" providerId="AD" clId="Web-{36420BE5-BA5A-4298-A43F-83C5A09998B8}" dt="2023-10-29T14:42:29.736" v="53"/>
        <pc:sldMkLst>
          <pc:docMk/>
          <pc:sldMk cId="3386581219" sldId="260"/>
        </pc:sldMkLst>
        <pc:graphicFrameChg chg="mod">
          <ac:chgData name="Bareswilt, Noelle (colemaj6)" userId="S::colemaj6@ucmail.uc.edu::daf115f9-39d2-4d0b-b5eb-c6816cc03659" providerId="AD" clId="Web-{36420BE5-BA5A-4298-A43F-83C5A09998B8}" dt="2023-10-29T14:42:29.736" v="53"/>
          <ac:graphicFrameMkLst>
            <pc:docMk/>
            <pc:sldMk cId="3386581219" sldId="260"/>
            <ac:graphicFrameMk id="5" creationId="{4F1390CD-93FC-18D7-4FB4-214EA5D94629}"/>
          </ac:graphicFrameMkLst>
        </pc:graphicFrameChg>
      </pc:sldChg>
      <pc:sldChg chg="addSp delSp modSp mod setBg">
        <pc:chgData name="Bareswilt, Noelle (colemaj6)" userId="S::colemaj6@ucmail.uc.edu::daf115f9-39d2-4d0b-b5eb-c6816cc03659" providerId="AD" clId="Web-{36420BE5-BA5A-4298-A43F-83C5A09998B8}" dt="2023-10-29T14:42:52.752" v="59"/>
        <pc:sldMkLst>
          <pc:docMk/>
          <pc:sldMk cId="879116045" sldId="262"/>
        </pc:sldMkLst>
        <pc:spChg chg="mod">
          <ac:chgData name="Bareswilt, Noelle (colemaj6)" userId="S::colemaj6@ucmail.uc.edu::daf115f9-39d2-4d0b-b5eb-c6816cc03659" providerId="AD" clId="Web-{36420BE5-BA5A-4298-A43F-83C5A09998B8}" dt="2023-10-29T14:40:45.093" v="33"/>
          <ac:spMkLst>
            <pc:docMk/>
            <pc:sldMk cId="879116045" sldId="262"/>
            <ac:spMk id="2" creationId="{75903130-177E-71E0-10CE-ED92BF52A0CC}"/>
          </ac:spMkLst>
        </pc:spChg>
        <pc:spChg chg="del">
          <ac:chgData name="Bareswilt, Noelle (colemaj6)" userId="S::colemaj6@ucmail.uc.edu::daf115f9-39d2-4d0b-b5eb-c6816cc03659" providerId="AD" clId="Web-{36420BE5-BA5A-4298-A43F-83C5A09998B8}" dt="2023-10-29T14:39:28.074" v="28"/>
          <ac:spMkLst>
            <pc:docMk/>
            <pc:sldMk cId="879116045" sldId="262"/>
            <ac:spMk id="3" creationId="{02E1FEB8-B13B-8643-98A6-69470AACC528}"/>
          </ac:spMkLst>
        </pc:spChg>
        <pc:spChg chg="add del">
          <ac:chgData name="Bareswilt, Noelle (colemaj6)" userId="S::colemaj6@ucmail.uc.edu::daf115f9-39d2-4d0b-b5eb-c6816cc03659" providerId="AD" clId="Web-{36420BE5-BA5A-4298-A43F-83C5A09998B8}" dt="2023-10-29T14:40:45.062" v="32"/>
          <ac:spMkLst>
            <pc:docMk/>
            <pc:sldMk cId="879116045" sldId="262"/>
            <ac:spMk id="10" creationId="{9F5E263C-FB7E-4A3E-AD04-5140CD3D1D97}"/>
          </ac:spMkLst>
        </pc:spChg>
        <pc:spChg chg="add del">
          <ac:chgData name="Bareswilt, Noelle (colemaj6)" userId="S::colemaj6@ucmail.uc.edu::daf115f9-39d2-4d0b-b5eb-c6816cc03659" providerId="AD" clId="Web-{36420BE5-BA5A-4298-A43F-83C5A09998B8}" dt="2023-10-29T14:40:45.062" v="32"/>
          <ac:spMkLst>
            <pc:docMk/>
            <pc:sldMk cId="879116045" sldId="262"/>
            <ac:spMk id="12" creationId="{9E65ED8C-90F7-4EB0-ACCB-64AEF411E8B9}"/>
          </ac:spMkLst>
        </pc:spChg>
        <pc:spChg chg="add del">
          <ac:chgData name="Bareswilt, Noelle (colemaj6)" userId="S::colemaj6@ucmail.uc.edu::daf115f9-39d2-4d0b-b5eb-c6816cc03659" providerId="AD" clId="Web-{36420BE5-BA5A-4298-A43F-83C5A09998B8}" dt="2023-10-29T14:40:45.062" v="32"/>
          <ac:spMkLst>
            <pc:docMk/>
            <pc:sldMk cId="879116045" sldId="262"/>
            <ac:spMk id="14" creationId="{6604E3BF-88F7-4D19-BEC9-8486966EA467}"/>
          </ac:spMkLst>
        </pc:spChg>
        <pc:graphicFrameChg chg="add mod modGraphic">
          <ac:chgData name="Bareswilt, Noelle (colemaj6)" userId="S::colemaj6@ucmail.uc.edu::daf115f9-39d2-4d0b-b5eb-c6816cc03659" providerId="AD" clId="Web-{36420BE5-BA5A-4298-A43F-83C5A09998B8}" dt="2023-10-29T14:42:52.752" v="59"/>
          <ac:graphicFrameMkLst>
            <pc:docMk/>
            <pc:sldMk cId="879116045" sldId="262"/>
            <ac:graphicFrameMk id="5" creationId="{F233B60F-7EBF-F6EF-EA38-C2758E93C4AC}"/>
          </ac:graphicFrameMkLst>
        </pc:graphicFrameChg>
      </pc:sldChg>
      <pc:sldChg chg="addSp delSp modSp mod setBg addAnim delAnim">
        <pc:chgData name="Bareswilt, Noelle (colemaj6)" userId="S::colemaj6@ucmail.uc.edu::daf115f9-39d2-4d0b-b5eb-c6816cc03659" providerId="AD" clId="Web-{36420BE5-BA5A-4298-A43F-83C5A09998B8}" dt="2023-10-29T14:39:10.636" v="27"/>
        <pc:sldMkLst>
          <pc:docMk/>
          <pc:sldMk cId="3533880326" sldId="264"/>
        </pc:sldMkLst>
        <pc:spChg chg="mod">
          <ac:chgData name="Bareswilt, Noelle (colemaj6)" userId="S::colemaj6@ucmail.uc.edu::daf115f9-39d2-4d0b-b5eb-c6816cc03659" providerId="AD" clId="Web-{36420BE5-BA5A-4298-A43F-83C5A09998B8}" dt="2023-10-29T14:39:10.636" v="26"/>
          <ac:spMkLst>
            <pc:docMk/>
            <pc:sldMk cId="3533880326" sldId="264"/>
            <ac:spMk id="2" creationId="{4E97B34E-FAEF-F276-6B85-81428D806B74}"/>
          </ac:spMkLst>
        </pc:spChg>
        <pc:spChg chg="mod">
          <ac:chgData name="Bareswilt, Noelle (colemaj6)" userId="S::colemaj6@ucmail.uc.edu::daf115f9-39d2-4d0b-b5eb-c6816cc03659" providerId="AD" clId="Web-{36420BE5-BA5A-4298-A43F-83C5A09998B8}" dt="2023-10-29T14:39:10.636" v="26"/>
          <ac:spMkLst>
            <pc:docMk/>
            <pc:sldMk cId="3533880326" sldId="264"/>
            <ac:spMk id="3" creationId="{B0AFF81E-FFEB-F764-0D35-9F21FEFF9791}"/>
          </ac:spMkLst>
        </pc:spChg>
        <pc:spChg chg="add del">
          <ac:chgData name="Bareswilt, Noelle (colemaj6)" userId="S::colemaj6@ucmail.uc.edu::daf115f9-39d2-4d0b-b5eb-c6816cc03659" providerId="AD" clId="Web-{36420BE5-BA5A-4298-A43F-83C5A09998B8}" dt="2023-10-29T14:39:10.605" v="25"/>
          <ac:spMkLst>
            <pc:docMk/>
            <pc:sldMk cId="3533880326" sldId="264"/>
            <ac:spMk id="9" creationId="{311973C2-EB8B-452A-A698-4A252FD3AE28}"/>
          </ac:spMkLst>
        </pc:spChg>
        <pc:spChg chg="add del">
          <ac:chgData name="Bareswilt, Noelle (colemaj6)" userId="S::colemaj6@ucmail.uc.edu::daf115f9-39d2-4d0b-b5eb-c6816cc03659" providerId="AD" clId="Web-{36420BE5-BA5A-4298-A43F-83C5A09998B8}" dt="2023-10-29T14:39:10.605" v="25"/>
          <ac:spMkLst>
            <pc:docMk/>
            <pc:sldMk cId="3533880326" sldId="264"/>
            <ac:spMk id="11" creationId="{10162E77-11AD-44A7-84EC-40C59EEFBD2E}"/>
          </ac:spMkLst>
        </pc:spChg>
        <pc:spChg chg="add">
          <ac:chgData name="Bareswilt, Noelle (colemaj6)" userId="S::colemaj6@ucmail.uc.edu::daf115f9-39d2-4d0b-b5eb-c6816cc03659" providerId="AD" clId="Web-{36420BE5-BA5A-4298-A43F-83C5A09998B8}" dt="2023-10-29T14:39:10.636" v="26"/>
          <ac:spMkLst>
            <pc:docMk/>
            <pc:sldMk cId="3533880326" sldId="264"/>
            <ac:spMk id="15" creationId="{A9286AD2-18A9-4868-A4E3-7A2097A20810}"/>
          </ac:spMkLst>
        </pc:spChg>
        <pc:spChg chg="add">
          <ac:chgData name="Bareswilt, Noelle (colemaj6)" userId="S::colemaj6@ucmail.uc.edu::daf115f9-39d2-4d0b-b5eb-c6816cc03659" providerId="AD" clId="Web-{36420BE5-BA5A-4298-A43F-83C5A09998B8}" dt="2023-10-29T14:39:10.636" v="26"/>
          <ac:spMkLst>
            <pc:docMk/>
            <pc:sldMk cId="3533880326" sldId="264"/>
            <ac:spMk id="16" creationId="{21D53CA0-FDE7-4B62-AE74-A671E6B82DC8}"/>
          </ac:spMkLst>
        </pc:spChg>
        <pc:spChg chg="add">
          <ac:chgData name="Bareswilt, Noelle (colemaj6)" userId="S::colemaj6@ucmail.uc.edu::daf115f9-39d2-4d0b-b5eb-c6816cc03659" providerId="AD" clId="Web-{36420BE5-BA5A-4298-A43F-83C5A09998B8}" dt="2023-10-29T14:39:10.636" v="26"/>
          <ac:spMkLst>
            <pc:docMk/>
            <pc:sldMk cId="3533880326" sldId="264"/>
            <ac:spMk id="18" creationId="{06FA22A8-DAD2-4DBF-BCF6-AA00E9D83620}"/>
          </ac:spMkLst>
        </pc:spChg>
        <pc:picChg chg="add del">
          <ac:chgData name="Bareswilt, Noelle (colemaj6)" userId="S::colemaj6@ucmail.uc.edu::daf115f9-39d2-4d0b-b5eb-c6816cc03659" providerId="AD" clId="Web-{36420BE5-BA5A-4298-A43F-83C5A09998B8}" dt="2023-10-29T14:39:10.605" v="25"/>
          <ac:picMkLst>
            <pc:docMk/>
            <pc:sldMk cId="3533880326" sldId="264"/>
            <ac:picMk id="5" creationId="{0F64CF13-2B6D-5556-1541-19CFB8D93BA3}"/>
          </ac:picMkLst>
        </pc:picChg>
        <pc:picChg chg="add">
          <ac:chgData name="Bareswilt, Noelle (colemaj6)" userId="S::colemaj6@ucmail.uc.edu::daf115f9-39d2-4d0b-b5eb-c6816cc03659" providerId="AD" clId="Web-{36420BE5-BA5A-4298-A43F-83C5A09998B8}" dt="2023-10-29T14:39:10.636" v="26"/>
          <ac:picMkLst>
            <pc:docMk/>
            <pc:sldMk cId="3533880326" sldId="264"/>
            <ac:picMk id="20" creationId="{B69F5718-1FDA-373E-0CDC-62DCA64893C8}"/>
          </ac:picMkLst>
        </pc:picChg>
        <pc:cxnChg chg="add del">
          <ac:chgData name="Bareswilt, Noelle (colemaj6)" userId="S::colemaj6@ucmail.uc.edu::daf115f9-39d2-4d0b-b5eb-c6816cc03659" providerId="AD" clId="Web-{36420BE5-BA5A-4298-A43F-83C5A09998B8}" dt="2023-10-29T14:39:10.605" v="25"/>
          <ac:cxnSpMkLst>
            <pc:docMk/>
            <pc:sldMk cId="3533880326" sldId="264"/>
            <ac:cxnSpMk id="13" creationId="{5AB158E9-1B40-4CD6-95F0-95CA11DF7B7A}"/>
          </ac:cxnSpMkLst>
        </pc:cxnChg>
        <pc:cxnChg chg="add">
          <ac:chgData name="Bareswilt, Noelle (colemaj6)" userId="S::colemaj6@ucmail.uc.edu::daf115f9-39d2-4d0b-b5eb-c6816cc03659" providerId="AD" clId="Web-{36420BE5-BA5A-4298-A43F-83C5A09998B8}" dt="2023-10-29T14:39:10.636" v="26"/>
          <ac:cxnSpMkLst>
            <pc:docMk/>
            <pc:sldMk cId="3533880326" sldId="264"/>
            <ac:cxnSpMk id="17" creationId="{E7A7CD63-7EC3-44F3-95D0-595C4019FF24}"/>
          </ac:cxnSpMkLst>
        </pc:cxnChg>
        <pc:cxnChg chg="add">
          <ac:chgData name="Bareswilt, Noelle (colemaj6)" userId="S::colemaj6@ucmail.uc.edu::daf115f9-39d2-4d0b-b5eb-c6816cc03659" providerId="AD" clId="Web-{36420BE5-BA5A-4298-A43F-83C5A09998B8}" dt="2023-10-29T14:39:10.636" v="26"/>
          <ac:cxnSpMkLst>
            <pc:docMk/>
            <pc:sldMk cId="3533880326" sldId="264"/>
            <ac:cxnSpMk id="19" creationId="{38CF2381-9166-48DC-8859-93B6A589395C}"/>
          </ac:cxnSpMkLst>
        </pc:cxnChg>
      </pc:sldChg>
      <pc:sldChg chg="addSp delSp modSp mod setBg">
        <pc:chgData name="Bareswilt, Noelle (colemaj6)" userId="S::colemaj6@ucmail.uc.edu::daf115f9-39d2-4d0b-b5eb-c6816cc03659" providerId="AD" clId="Web-{36420BE5-BA5A-4298-A43F-83C5A09998B8}" dt="2023-10-29T14:37:39.822" v="15"/>
        <pc:sldMkLst>
          <pc:docMk/>
          <pc:sldMk cId="2690722429" sldId="272"/>
        </pc:sldMkLst>
        <pc:spChg chg="mod">
          <ac:chgData name="Bareswilt, Noelle (colemaj6)" userId="S::colemaj6@ucmail.uc.edu::daf115f9-39d2-4d0b-b5eb-c6816cc03659" providerId="AD" clId="Web-{36420BE5-BA5A-4298-A43F-83C5A09998B8}" dt="2023-10-29T14:36:56.180" v="7"/>
          <ac:spMkLst>
            <pc:docMk/>
            <pc:sldMk cId="2690722429" sldId="272"/>
            <ac:spMk id="2" creationId="{FA352B14-5D12-D7CE-DC09-13F2D0B0EA1D}"/>
          </ac:spMkLst>
        </pc:spChg>
        <pc:spChg chg="mod ord">
          <ac:chgData name="Bareswilt, Noelle (colemaj6)" userId="S::colemaj6@ucmail.uc.edu::daf115f9-39d2-4d0b-b5eb-c6816cc03659" providerId="AD" clId="Web-{36420BE5-BA5A-4298-A43F-83C5A09998B8}" dt="2023-10-29T14:37:05.712" v="9" actId="20577"/>
          <ac:spMkLst>
            <pc:docMk/>
            <pc:sldMk cId="2690722429" sldId="272"/>
            <ac:spMk id="3" creationId="{AF8EE65D-EE36-A748-1F84-4FD24A20F9D7}"/>
          </ac:spMkLst>
        </pc:spChg>
        <pc:spChg chg="add del">
          <ac:chgData name="Bareswilt, Noelle (colemaj6)" userId="S::colemaj6@ucmail.uc.edu::daf115f9-39d2-4d0b-b5eb-c6816cc03659" providerId="AD" clId="Web-{36420BE5-BA5A-4298-A43F-83C5A09998B8}" dt="2023-10-29T14:36:56.164" v="6"/>
          <ac:spMkLst>
            <pc:docMk/>
            <pc:sldMk cId="2690722429" sldId="272"/>
            <ac:spMk id="9" creationId="{C33BF9DD-8A45-4EEE-B231-0A14D322E5F9}"/>
          </ac:spMkLst>
        </pc:spChg>
        <pc:spChg chg="add del">
          <ac:chgData name="Bareswilt, Noelle (colemaj6)" userId="S::colemaj6@ucmail.uc.edu::daf115f9-39d2-4d0b-b5eb-c6816cc03659" providerId="AD" clId="Web-{36420BE5-BA5A-4298-A43F-83C5A09998B8}" dt="2023-10-29T14:36:56.164" v="6"/>
          <ac:spMkLst>
            <pc:docMk/>
            <pc:sldMk cId="2690722429" sldId="272"/>
            <ac:spMk id="13" creationId="{D5FBCAC9-BD8B-4F3B-AD74-EF37D4211349}"/>
          </ac:spMkLst>
        </pc:spChg>
        <pc:spChg chg="add del">
          <ac:chgData name="Bareswilt, Noelle (colemaj6)" userId="S::colemaj6@ucmail.uc.edu::daf115f9-39d2-4d0b-b5eb-c6816cc03659" providerId="AD" clId="Web-{36420BE5-BA5A-4298-A43F-83C5A09998B8}" dt="2023-10-29T14:36:56.164" v="6"/>
          <ac:spMkLst>
            <pc:docMk/>
            <pc:sldMk cId="2690722429" sldId="272"/>
            <ac:spMk id="15" creationId="{9556C5A8-AD7E-4CE7-87BE-9EA3B5E1786F}"/>
          </ac:spMkLst>
        </pc:spChg>
        <pc:spChg chg="add">
          <ac:chgData name="Bareswilt, Noelle (colemaj6)" userId="S::colemaj6@ucmail.uc.edu::daf115f9-39d2-4d0b-b5eb-c6816cc03659" providerId="AD" clId="Web-{36420BE5-BA5A-4298-A43F-83C5A09998B8}" dt="2023-10-29T14:36:56.180" v="7"/>
          <ac:spMkLst>
            <pc:docMk/>
            <pc:sldMk cId="2690722429" sldId="272"/>
            <ac:spMk id="17" creationId="{52ABB703-2B0E-4C3B-B4A2-F3973548E561}"/>
          </ac:spMkLst>
        </pc:spChg>
        <pc:spChg chg="add">
          <ac:chgData name="Bareswilt, Noelle (colemaj6)" userId="S::colemaj6@ucmail.uc.edu::daf115f9-39d2-4d0b-b5eb-c6816cc03659" providerId="AD" clId="Web-{36420BE5-BA5A-4298-A43F-83C5A09998B8}" dt="2023-10-29T14:36:56.180" v="7"/>
          <ac:spMkLst>
            <pc:docMk/>
            <pc:sldMk cId="2690722429" sldId="272"/>
            <ac:spMk id="19" creationId="{E95DA498-D9A2-4DA9-B9DA-B3776E08CF7E}"/>
          </ac:spMkLst>
        </pc:spChg>
        <pc:spChg chg="add">
          <ac:chgData name="Bareswilt, Noelle (colemaj6)" userId="S::colemaj6@ucmail.uc.edu::daf115f9-39d2-4d0b-b5eb-c6816cc03659" providerId="AD" clId="Web-{36420BE5-BA5A-4298-A43F-83C5A09998B8}" dt="2023-10-29T14:36:56.180" v="7"/>
          <ac:spMkLst>
            <pc:docMk/>
            <pc:sldMk cId="2690722429" sldId="272"/>
            <ac:spMk id="20" creationId="{82A73093-4B9D-420D-B17E-52293703A1D4}"/>
          </ac:spMkLst>
        </pc:spChg>
        <pc:picChg chg="add mod">
          <ac:chgData name="Bareswilt, Noelle (colemaj6)" userId="S::colemaj6@ucmail.uc.edu::daf115f9-39d2-4d0b-b5eb-c6816cc03659" providerId="AD" clId="Web-{36420BE5-BA5A-4298-A43F-83C5A09998B8}" dt="2023-10-29T14:37:39.822" v="15"/>
          <ac:picMkLst>
            <pc:docMk/>
            <pc:sldMk cId="2690722429" sldId="272"/>
            <ac:picMk id="4" creationId="{203C2AF6-C538-57DF-C90C-FCEEB44CBC2B}"/>
          </ac:picMkLst>
        </pc:picChg>
        <pc:cxnChg chg="add del">
          <ac:chgData name="Bareswilt, Noelle (colemaj6)" userId="S::colemaj6@ucmail.uc.edu::daf115f9-39d2-4d0b-b5eb-c6816cc03659" providerId="AD" clId="Web-{36420BE5-BA5A-4298-A43F-83C5A09998B8}" dt="2023-10-29T14:36:56.164" v="6"/>
          <ac:cxnSpMkLst>
            <pc:docMk/>
            <pc:sldMk cId="2690722429" sldId="272"/>
            <ac:cxnSpMk id="11" creationId="{9020DCC9-F851-4562-BB20-1AB3C51BFD08}"/>
          </ac:cxnSpMkLst>
        </pc:cxnChg>
        <pc:cxnChg chg="add">
          <ac:chgData name="Bareswilt, Noelle (colemaj6)" userId="S::colemaj6@ucmail.uc.edu::daf115f9-39d2-4d0b-b5eb-c6816cc03659" providerId="AD" clId="Web-{36420BE5-BA5A-4298-A43F-83C5A09998B8}" dt="2023-10-29T14:36:56.180" v="7"/>
          <ac:cxnSpMkLst>
            <pc:docMk/>
            <pc:sldMk cId="2690722429" sldId="272"/>
            <ac:cxnSpMk id="18" creationId="{9C21570E-E159-49A6-9891-FA397B7A92D3}"/>
          </ac:cxnSpMkLst>
        </pc:cxnChg>
      </pc:sldChg>
      <pc:sldChg chg="addSp delSp modSp mod setBg">
        <pc:chgData name="Bareswilt, Noelle (colemaj6)" userId="S::colemaj6@ucmail.uc.edu::daf115f9-39d2-4d0b-b5eb-c6816cc03659" providerId="AD" clId="Web-{36420BE5-BA5A-4298-A43F-83C5A09998B8}" dt="2023-10-29T14:38:28.885" v="21"/>
        <pc:sldMkLst>
          <pc:docMk/>
          <pc:sldMk cId="3883293739" sldId="279"/>
        </pc:sldMkLst>
        <pc:spChg chg="mod">
          <ac:chgData name="Bareswilt, Noelle (colemaj6)" userId="S::colemaj6@ucmail.uc.edu::daf115f9-39d2-4d0b-b5eb-c6816cc03659" providerId="AD" clId="Web-{36420BE5-BA5A-4298-A43F-83C5A09998B8}" dt="2023-10-29T14:38:28.885" v="21"/>
          <ac:spMkLst>
            <pc:docMk/>
            <pc:sldMk cId="3883293739" sldId="279"/>
            <ac:spMk id="2" creationId="{FD82ECE0-3DB2-695D-DD48-8877C8964789}"/>
          </ac:spMkLst>
        </pc:spChg>
        <pc:spChg chg="del">
          <ac:chgData name="Bareswilt, Noelle (colemaj6)" userId="S::colemaj6@ucmail.uc.edu::daf115f9-39d2-4d0b-b5eb-c6816cc03659" providerId="AD" clId="Web-{36420BE5-BA5A-4298-A43F-83C5A09998B8}" dt="2023-10-29T14:38:10.213" v="16"/>
          <ac:spMkLst>
            <pc:docMk/>
            <pc:sldMk cId="3883293739" sldId="279"/>
            <ac:spMk id="3" creationId="{0193FEBB-3716-4C78-2CE2-FB8E3E737501}"/>
          </ac:spMkLst>
        </pc:spChg>
        <pc:spChg chg="add">
          <ac:chgData name="Bareswilt, Noelle (colemaj6)" userId="S::colemaj6@ucmail.uc.edu::daf115f9-39d2-4d0b-b5eb-c6816cc03659" providerId="AD" clId="Web-{36420BE5-BA5A-4298-A43F-83C5A09998B8}" dt="2023-10-29T14:38:10.213" v="16"/>
          <ac:spMkLst>
            <pc:docMk/>
            <pc:sldMk cId="3883293739" sldId="279"/>
            <ac:spMk id="9" creationId="{21D53CA0-FDE7-4B62-AE74-A671E6B82DC8}"/>
          </ac:spMkLst>
        </pc:spChg>
        <pc:spChg chg="add">
          <ac:chgData name="Bareswilt, Noelle (colemaj6)" userId="S::colemaj6@ucmail.uc.edu::daf115f9-39d2-4d0b-b5eb-c6816cc03659" providerId="AD" clId="Web-{36420BE5-BA5A-4298-A43F-83C5A09998B8}" dt="2023-10-29T14:38:10.213" v="16"/>
          <ac:spMkLst>
            <pc:docMk/>
            <pc:sldMk cId="3883293739" sldId="279"/>
            <ac:spMk id="11" creationId="{06FA22A8-DAD2-4DBF-BCF6-AA00E9D83620}"/>
          </ac:spMkLst>
        </pc:spChg>
        <pc:spChg chg="add">
          <ac:chgData name="Bareswilt, Noelle (colemaj6)" userId="S::colemaj6@ucmail.uc.edu::daf115f9-39d2-4d0b-b5eb-c6816cc03659" providerId="AD" clId="Web-{36420BE5-BA5A-4298-A43F-83C5A09998B8}" dt="2023-10-29T14:38:10.213" v="16"/>
          <ac:spMkLst>
            <pc:docMk/>
            <pc:sldMk cId="3883293739" sldId="279"/>
            <ac:spMk id="17" creationId="{FD4FE8F0-C229-4917-A71C-E5F2CFE1D0B7}"/>
          </ac:spMkLst>
        </pc:spChg>
        <pc:spChg chg="add">
          <ac:chgData name="Bareswilt, Noelle (colemaj6)" userId="S::colemaj6@ucmail.uc.edu::daf115f9-39d2-4d0b-b5eb-c6816cc03659" providerId="AD" clId="Web-{36420BE5-BA5A-4298-A43F-83C5A09998B8}" dt="2023-10-29T14:38:10.213" v="16"/>
          <ac:spMkLst>
            <pc:docMk/>
            <pc:sldMk cId="3883293739" sldId="279"/>
            <ac:spMk id="19" creationId="{64640A8E-A5F8-4E2C-9ACF-D39888714C73}"/>
          </ac:spMkLst>
        </pc:spChg>
        <pc:picChg chg="add">
          <ac:chgData name="Bareswilt, Noelle (colemaj6)" userId="S::colemaj6@ucmail.uc.edu::daf115f9-39d2-4d0b-b5eb-c6816cc03659" providerId="AD" clId="Web-{36420BE5-BA5A-4298-A43F-83C5A09998B8}" dt="2023-10-29T14:38:10.213" v="16"/>
          <ac:picMkLst>
            <pc:docMk/>
            <pc:sldMk cId="3883293739" sldId="279"/>
            <ac:picMk id="5" creationId="{29FEA9C3-3225-A0A0-2072-427C87B8C795}"/>
          </ac:picMkLst>
        </pc:picChg>
        <pc:cxnChg chg="add">
          <ac:chgData name="Bareswilt, Noelle (colemaj6)" userId="S::colemaj6@ucmail.uc.edu::daf115f9-39d2-4d0b-b5eb-c6816cc03659" providerId="AD" clId="Web-{36420BE5-BA5A-4298-A43F-83C5A09998B8}" dt="2023-10-29T14:38:10.213" v="16"/>
          <ac:cxnSpMkLst>
            <pc:docMk/>
            <pc:sldMk cId="3883293739" sldId="279"/>
            <ac:cxnSpMk id="13" creationId="{38CF2381-9166-48DC-8859-93B6A589395C}"/>
          </ac:cxnSpMkLst>
        </pc:cxnChg>
        <pc:cxnChg chg="add">
          <ac:chgData name="Bareswilt, Noelle (colemaj6)" userId="S::colemaj6@ucmail.uc.edu::daf115f9-39d2-4d0b-b5eb-c6816cc03659" providerId="AD" clId="Web-{36420BE5-BA5A-4298-A43F-83C5A09998B8}" dt="2023-10-29T14:38:10.213" v="16"/>
          <ac:cxnSpMkLst>
            <pc:docMk/>
            <pc:sldMk cId="3883293739" sldId="279"/>
            <ac:cxnSpMk id="15" creationId="{72592478-32DC-44B2-ABDD-EBEB9D0B9122}"/>
          </ac:cxnSpMkLst>
        </pc:cxnChg>
      </pc:sldChg>
    </pc:docChg>
  </pc:docChgLst>
  <pc:docChgLst>
    <pc:chgData name="Bareswilt, Noelle (colemaj6)" userId="S::colemaj6@ucmail.uc.edu::daf115f9-39d2-4d0b-b5eb-c6816cc03659" providerId="AD" clId="Web-{E91D03EE-6E75-4F3E-A50B-DF040A10615F}"/>
    <pc:docChg chg="addSld delSld modSld sldOrd">
      <pc:chgData name="Bareswilt, Noelle (colemaj6)" userId="S::colemaj6@ucmail.uc.edu::daf115f9-39d2-4d0b-b5eb-c6816cc03659" providerId="AD" clId="Web-{E91D03EE-6E75-4F3E-A50B-DF040A10615F}" dt="2023-10-23T18:30:10.269" v="546" actId="20577"/>
      <pc:docMkLst>
        <pc:docMk/>
      </pc:docMkLst>
      <pc:sldChg chg="ord">
        <pc:chgData name="Bareswilt, Noelle (colemaj6)" userId="S::colemaj6@ucmail.uc.edu::daf115f9-39d2-4d0b-b5eb-c6816cc03659" providerId="AD" clId="Web-{E91D03EE-6E75-4F3E-A50B-DF040A10615F}" dt="2023-10-23T17:34:44.338" v="2"/>
        <pc:sldMkLst>
          <pc:docMk/>
          <pc:sldMk cId="3386581219" sldId="260"/>
        </pc:sldMkLst>
      </pc:sldChg>
      <pc:sldChg chg="modSp ord modNotes">
        <pc:chgData name="Bareswilt, Noelle (colemaj6)" userId="S::colemaj6@ucmail.uc.edu::daf115f9-39d2-4d0b-b5eb-c6816cc03659" providerId="AD" clId="Web-{E91D03EE-6E75-4F3E-A50B-DF040A10615F}" dt="2023-10-23T18:30:10.269" v="546" actId="20577"/>
        <pc:sldMkLst>
          <pc:docMk/>
          <pc:sldMk cId="879116045" sldId="262"/>
        </pc:sldMkLst>
        <pc:spChg chg="mod">
          <ac:chgData name="Bareswilt, Noelle (colemaj6)" userId="S::colemaj6@ucmail.uc.edu::daf115f9-39d2-4d0b-b5eb-c6816cc03659" providerId="AD" clId="Web-{E91D03EE-6E75-4F3E-A50B-DF040A10615F}" dt="2023-10-23T17:34:57.291" v="5" actId="20577"/>
          <ac:spMkLst>
            <pc:docMk/>
            <pc:sldMk cId="879116045" sldId="262"/>
            <ac:spMk id="2" creationId="{75903130-177E-71E0-10CE-ED92BF52A0CC}"/>
          </ac:spMkLst>
        </pc:spChg>
        <pc:spChg chg="mod">
          <ac:chgData name="Bareswilt, Noelle (colemaj6)" userId="S::colemaj6@ucmail.uc.edu::daf115f9-39d2-4d0b-b5eb-c6816cc03659" providerId="AD" clId="Web-{E91D03EE-6E75-4F3E-A50B-DF040A10615F}" dt="2023-10-23T18:30:10.269" v="546" actId="20577"/>
          <ac:spMkLst>
            <pc:docMk/>
            <pc:sldMk cId="879116045" sldId="262"/>
            <ac:spMk id="3" creationId="{02E1FEB8-B13B-8643-98A6-69470AACC528}"/>
          </ac:spMkLst>
        </pc:spChg>
      </pc:sldChg>
      <pc:sldChg chg="ord">
        <pc:chgData name="Bareswilt, Noelle (colemaj6)" userId="S::colemaj6@ucmail.uc.edu::daf115f9-39d2-4d0b-b5eb-c6816cc03659" providerId="AD" clId="Web-{E91D03EE-6E75-4F3E-A50B-DF040A10615F}" dt="2023-10-23T17:40:37.769" v="55"/>
        <pc:sldMkLst>
          <pc:docMk/>
          <pc:sldMk cId="437006371" sldId="263"/>
        </pc:sldMkLst>
      </pc:sldChg>
      <pc:sldChg chg="modSp new ord">
        <pc:chgData name="Bareswilt, Noelle (colemaj6)" userId="S::colemaj6@ucmail.uc.edu::daf115f9-39d2-4d0b-b5eb-c6816cc03659" providerId="AD" clId="Web-{E91D03EE-6E75-4F3E-A50B-DF040A10615F}" dt="2023-10-23T17:59:39.096" v="353" actId="20577"/>
        <pc:sldMkLst>
          <pc:docMk/>
          <pc:sldMk cId="2804031359" sldId="265"/>
        </pc:sldMkLst>
        <pc:spChg chg="mod">
          <ac:chgData name="Bareswilt, Noelle (colemaj6)" userId="S::colemaj6@ucmail.uc.edu::daf115f9-39d2-4d0b-b5eb-c6816cc03659" providerId="AD" clId="Web-{E91D03EE-6E75-4F3E-A50B-DF040A10615F}" dt="2023-10-23T17:57:09.686" v="347" actId="20577"/>
          <ac:spMkLst>
            <pc:docMk/>
            <pc:sldMk cId="2804031359" sldId="265"/>
            <ac:spMk id="2" creationId="{2932F065-1E86-78A5-C44A-C883F252316B}"/>
          </ac:spMkLst>
        </pc:spChg>
        <pc:spChg chg="mod">
          <ac:chgData name="Bareswilt, Noelle (colemaj6)" userId="S::colemaj6@ucmail.uc.edu::daf115f9-39d2-4d0b-b5eb-c6816cc03659" providerId="AD" clId="Web-{E91D03EE-6E75-4F3E-A50B-DF040A10615F}" dt="2023-10-23T17:59:39.096" v="353" actId="20577"/>
          <ac:spMkLst>
            <pc:docMk/>
            <pc:sldMk cId="2804031359" sldId="265"/>
            <ac:spMk id="3" creationId="{F7D9C186-9703-E563-D600-E17DB8D9C5AF}"/>
          </ac:spMkLst>
        </pc:spChg>
      </pc:sldChg>
      <pc:sldChg chg="modSp new del">
        <pc:chgData name="Bareswilt, Noelle (colemaj6)" userId="S::colemaj6@ucmail.uc.edu::daf115f9-39d2-4d0b-b5eb-c6816cc03659" providerId="AD" clId="Web-{E91D03EE-6E75-4F3E-A50B-DF040A10615F}" dt="2023-10-23T17:53:19.898" v="267"/>
        <pc:sldMkLst>
          <pc:docMk/>
          <pc:sldMk cId="1308589831" sldId="266"/>
        </pc:sldMkLst>
        <pc:spChg chg="mod">
          <ac:chgData name="Bareswilt, Noelle (colemaj6)" userId="S::colemaj6@ucmail.uc.edu::daf115f9-39d2-4d0b-b5eb-c6816cc03659" providerId="AD" clId="Web-{E91D03EE-6E75-4F3E-A50B-DF040A10615F}" dt="2023-10-23T17:43:01.726" v="66" actId="20577"/>
          <ac:spMkLst>
            <pc:docMk/>
            <pc:sldMk cId="1308589831" sldId="266"/>
            <ac:spMk id="2" creationId="{9AAE0C89-48CE-4B77-DF6C-07A75D498A44}"/>
          </ac:spMkLst>
        </pc:spChg>
      </pc:sldChg>
      <pc:sldChg chg="new">
        <pc:chgData name="Bareswilt, Noelle (colemaj6)" userId="S::colemaj6@ucmail.uc.edu::daf115f9-39d2-4d0b-b5eb-c6816cc03659" providerId="AD" clId="Web-{E91D03EE-6E75-4F3E-A50B-DF040A10615F}" dt="2023-10-23T18:01:19.661" v="472"/>
        <pc:sldMkLst>
          <pc:docMk/>
          <pc:sldMk cId="2819020733" sldId="266"/>
        </pc:sldMkLst>
      </pc:sldChg>
    </pc:docChg>
  </pc:docChgLst>
  <pc:docChgLst>
    <pc:chgData name="Bareswilt, Noelle (colemaj6)" userId="S::colemaj6@ucmail.uc.edu::daf115f9-39d2-4d0b-b5eb-c6816cc03659" providerId="AD" clId="Web-{53CC3FBC-15BB-46ED-9D7B-A2D23B466143}"/>
    <pc:docChg chg="delSld modSld">
      <pc:chgData name="Bareswilt, Noelle (colemaj6)" userId="S::colemaj6@ucmail.uc.edu::daf115f9-39d2-4d0b-b5eb-c6816cc03659" providerId="AD" clId="Web-{53CC3FBC-15BB-46ED-9D7B-A2D23B466143}" dt="2023-10-26T15:01:35.490" v="42"/>
      <pc:docMkLst>
        <pc:docMk/>
      </pc:docMkLst>
      <pc:sldChg chg="modSp">
        <pc:chgData name="Bareswilt, Noelle (colemaj6)" userId="S::colemaj6@ucmail.uc.edu::daf115f9-39d2-4d0b-b5eb-c6816cc03659" providerId="AD" clId="Web-{53CC3FBC-15BB-46ED-9D7B-A2D23B466143}" dt="2023-10-26T14:57:28.997" v="3" actId="20577"/>
        <pc:sldMkLst>
          <pc:docMk/>
          <pc:sldMk cId="109857222" sldId="256"/>
        </pc:sldMkLst>
        <pc:spChg chg="mod">
          <ac:chgData name="Bareswilt, Noelle (colemaj6)" userId="S::colemaj6@ucmail.uc.edu::daf115f9-39d2-4d0b-b5eb-c6816cc03659" providerId="AD" clId="Web-{53CC3FBC-15BB-46ED-9D7B-A2D23B466143}" dt="2023-10-26T14:57:28.997" v="3" actId="20577"/>
          <ac:spMkLst>
            <pc:docMk/>
            <pc:sldMk cId="109857222" sldId="256"/>
            <ac:spMk id="3" creationId="{00000000-0000-0000-0000-000000000000}"/>
          </ac:spMkLst>
        </pc:spChg>
      </pc:sldChg>
      <pc:sldChg chg="modSp">
        <pc:chgData name="Bareswilt, Noelle (colemaj6)" userId="S::colemaj6@ucmail.uc.edu::daf115f9-39d2-4d0b-b5eb-c6816cc03659" providerId="AD" clId="Web-{53CC3FBC-15BB-46ED-9D7B-A2D23B466143}" dt="2023-10-26T14:57:56.264" v="8" actId="20577"/>
        <pc:sldMkLst>
          <pc:docMk/>
          <pc:sldMk cId="879116045" sldId="262"/>
        </pc:sldMkLst>
        <pc:spChg chg="mod">
          <ac:chgData name="Bareswilt, Noelle (colemaj6)" userId="S::colemaj6@ucmail.uc.edu::daf115f9-39d2-4d0b-b5eb-c6816cc03659" providerId="AD" clId="Web-{53CC3FBC-15BB-46ED-9D7B-A2D23B466143}" dt="2023-10-26T14:57:56.264" v="8" actId="20577"/>
          <ac:spMkLst>
            <pc:docMk/>
            <pc:sldMk cId="879116045" sldId="262"/>
            <ac:spMk id="3" creationId="{02E1FEB8-B13B-8643-98A6-69470AACC528}"/>
          </ac:spMkLst>
        </pc:spChg>
      </pc:sldChg>
      <pc:sldChg chg="del">
        <pc:chgData name="Bareswilt, Noelle (colemaj6)" userId="S::colemaj6@ucmail.uc.edu::daf115f9-39d2-4d0b-b5eb-c6816cc03659" providerId="AD" clId="Web-{53CC3FBC-15BB-46ED-9D7B-A2D23B466143}" dt="2023-10-26T15:01:35.490" v="42"/>
        <pc:sldMkLst>
          <pc:docMk/>
          <pc:sldMk cId="2819020733" sldId="266"/>
        </pc:sldMkLst>
      </pc:sldChg>
      <pc:sldChg chg="modSp">
        <pc:chgData name="Bareswilt, Noelle (colemaj6)" userId="S::colemaj6@ucmail.uc.edu::daf115f9-39d2-4d0b-b5eb-c6816cc03659" providerId="AD" clId="Web-{53CC3FBC-15BB-46ED-9D7B-A2D23B466143}" dt="2023-10-26T14:58:11.702" v="13" actId="20577"/>
        <pc:sldMkLst>
          <pc:docMk/>
          <pc:sldMk cId="2613768886" sldId="268"/>
        </pc:sldMkLst>
        <pc:spChg chg="mod">
          <ac:chgData name="Bareswilt, Noelle (colemaj6)" userId="S::colemaj6@ucmail.uc.edu::daf115f9-39d2-4d0b-b5eb-c6816cc03659" providerId="AD" clId="Web-{53CC3FBC-15BB-46ED-9D7B-A2D23B466143}" dt="2023-10-26T14:58:06.108" v="11" actId="20577"/>
          <ac:spMkLst>
            <pc:docMk/>
            <pc:sldMk cId="2613768886" sldId="268"/>
            <ac:spMk id="9" creationId="{057CAC2E-98AC-AD17-CEF1-E140654937BA}"/>
          </ac:spMkLst>
        </pc:spChg>
        <pc:spChg chg="mod">
          <ac:chgData name="Bareswilt, Noelle (colemaj6)" userId="S::colemaj6@ucmail.uc.edu::daf115f9-39d2-4d0b-b5eb-c6816cc03659" providerId="AD" clId="Web-{53CC3FBC-15BB-46ED-9D7B-A2D23B466143}" dt="2023-10-26T14:58:11.702" v="13" actId="20577"/>
          <ac:spMkLst>
            <pc:docMk/>
            <pc:sldMk cId="2613768886" sldId="268"/>
            <ac:spMk id="12" creationId="{BECC05D1-00DB-2A89-3C46-F928D7590937}"/>
          </ac:spMkLst>
        </pc:spChg>
      </pc:sldChg>
      <pc:sldChg chg="modSp">
        <pc:chgData name="Bareswilt, Noelle (colemaj6)" userId="S::colemaj6@ucmail.uc.edu::daf115f9-39d2-4d0b-b5eb-c6816cc03659" providerId="AD" clId="Web-{53CC3FBC-15BB-46ED-9D7B-A2D23B466143}" dt="2023-10-26T14:58:26.718" v="15" actId="20577"/>
        <pc:sldMkLst>
          <pc:docMk/>
          <pc:sldMk cId="2749454087" sldId="269"/>
        </pc:sldMkLst>
        <pc:spChg chg="mod">
          <ac:chgData name="Bareswilt, Noelle (colemaj6)" userId="S::colemaj6@ucmail.uc.edu::daf115f9-39d2-4d0b-b5eb-c6816cc03659" providerId="AD" clId="Web-{53CC3FBC-15BB-46ED-9D7B-A2D23B466143}" dt="2023-10-26T14:58:21.046" v="14" actId="20577"/>
          <ac:spMkLst>
            <pc:docMk/>
            <pc:sldMk cId="2749454087" sldId="269"/>
            <ac:spMk id="9" creationId="{057CAC2E-98AC-AD17-CEF1-E140654937BA}"/>
          </ac:spMkLst>
        </pc:spChg>
        <pc:spChg chg="mod">
          <ac:chgData name="Bareswilt, Noelle (colemaj6)" userId="S::colemaj6@ucmail.uc.edu::daf115f9-39d2-4d0b-b5eb-c6816cc03659" providerId="AD" clId="Web-{53CC3FBC-15BB-46ED-9D7B-A2D23B466143}" dt="2023-10-26T14:58:26.718" v="15" actId="20577"/>
          <ac:spMkLst>
            <pc:docMk/>
            <pc:sldMk cId="2749454087" sldId="269"/>
            <ac:spMk id="12" creationId="{BECC05D1-00DB-2A89-3C46-F928D7590937}"/>
          </ac:spMkLst>
        </pc:spChg>
      </pc:sldChg>
      <pc:sldChg chg="addSp modSp">
        <pc:chgData name="Bareswilt, Noelle (colemaj6)" userId="S::colemaj6@ucmail.uc.edu::daf115f9-39d2-4d0b-b5eb-c6816cc03659" providerId="AD" clId="Web-{53CC3FBC-15BB-46ED-9D7B-A2D23B466143}" dt="2023-10-26T15:01:12.020" v="40" actId="20577"/>
        <pc:sldMkLst>
          <pc:docMk/>
          <pc:sldMk cId="2294963753" sldId="270"/>
        </pc:sldMkLst>
        <pc:spChg chg="mod">
          <ac:chgData name="Bareswilt, Noelle (colemaj6)" userId="S::colemaj6@ucmail.uc.edu::daf115f9-39d2-4d0b-b5eb-c6816cc03659" providerId="AD" clId="Web-{53CC3FBC-15BB-46ED-9D7B-A2D23B466143}" dt="2023-10-26T14:59:26.220" v="31" actId="20577"/>
          <ac:spMkLst>
            <pc:docMk/>
            <pc:sldMk cId="2294963753" sldId="270"/>
            <ac:spMk id="3" creationId="{CC675367-75EC-F014-80AD-CDC7B7987CE3}"/>
          </ac:spMkLst>
        </pc:spChg>
        <pc:spChg chg="add mod">
          <ac:chgData name="Bareswilt, Noelle (colemaj6)" userId="S::colemaj6@ucmail.uc.edu::daf115f9-39d2-4d0b-b5eb-c6816cc03659" providerId="AD" clId="Web-{53CC3FBC-15BB-46ED-9D7B-A2D23B466143}" dt="2023-10-26T15:01:12.020" v="40" actId="20577"/>
          <ac:spMkLst>
            <pc:docMk/>
            <pc:sldMk cId="2294963753" sldId="270"/>
            <ac:spMk id="5" creationId="{CBD8BFD1-1620-19C6-1660-82F57688C5BD}"/>
          </ac:spMkLst>
        </pc:spChg>
        <pc:spChg chg="mod">
          <ac:chgData name="Bareswilt, Noelle (colemaj6)" userId="S::colemaj6@ucmail.uc.edu::daf115f9-39d2-4d0b-b5eb-c6816cc03659" providerId="AD" clId="Web-{53CC3FBC-15BB-46ED-9D7B-A2D23B466143}" dt="2023-10-26T14:58:43.140" v="19" actId="20577"/>
          <ac:spMkLst>
            <pc:docMk/>
            <pc:sldMk cId="2294963753" sldId="270"/>
            <ac:spMk id="12" creationId="{BECC05D1-00DB-2A89-3C46-F928D7590937}"/>
          </ac:spMkLst>
        </pc:spChg>
      </pc:sldChg>
      <pc:sldChg chg="modSp">
        <pc:chgData name="Bareswilt, Noelle (colemaj6)" userId="S::colemaj6@ucmail.uc.edu::daf115f9-39d2-4d0b-b5eb-c6816cc03659" providerId="AD" clId="Web-{53CC3FBC-15BB-46ED-9D7B-A2D23B466143}" dt="2023-10-26T15:01:20.333" v="41" actId="20577"/>
        <pc:sldMkLst>
          <pc:docMk/>
          <pc:sldMk cId="2690722429" sldId="272"/>
        </pc:sldMkLst>
        <pc:spChg chg="mod">
          <ac:chgData name="Bareswilt, Noelle (colemaj6)" userId="S::colemaj6@ucmail.uc.edu::daf115f9-39d2-4d0b-b5eb-c6816cc03659" providerId="AD" clId="Web-{53CC3FBC-15BB-46ED-9D7B-A2D23B466143}" dt="2023-10-26T15:01:20.333" v="41" actId="20577"/>
          <ac:spMkLst>
            <pc:docMk/>
            <pc:sldMk cId="2690722429" sldId="272"/>
            <ac:spMk id="3" creationId="{AF8EE65D-EE36-A748-1F84-4FD24A20F9D7}"/>
          </ac:spMkLst>
        </pc:spChg>
      </pc:sldChg>
    </pc:docChg>
  </pc:docChgLst>
  <pc:docChgLst>
    <pc:chgData name="Bareswilt, Noelle (colemaj6)" userId="S::colemaj6@ucmail.uc.edu::daf115f9-39d2-4d0b-b5eb-c6816cc03659" providerId="AD" clId="Web-{82551273-5D95-4F24-A32E-4797FF97654F}"/>
    <pc:docChg chg="addSld modSld sldOrd">
      <pc:chgData name="Bareswilt, Noelle (colemaj6)" userId="S::colemaj6@ucmail.uc.edu::daf115f9-39d2-4d0b-b5eb-c6816cc03659" providerId="AD" clId="Web-{82551273-5D95-4F24-A32E-4797FF97654F}" dt="2023-10-23T14:33:18.774" v="685"/>
      <pc:docMkLst>
        <pc:docMk/>
      </pc:docMkLst>
      <pc:sldChg chg="modSp">
        <pc:chgData name="Bareswilt, Noelle (colemaj6)" userId="S::colemaj6@ucmail.uc.edu::daf115f9-39d2-4d0b-b5eb-c6816cc03659" providerId="AD" clId="Web-{82551273-5D95-4F24-A32E-4797FF97654F}" dt="2023-10-23T12:59:06.353" v="87" actId="14100"/>
        <pc:sldMkLst>
          <pc:docMk/>
          <pc:sldMk cId="109857222" sldId="256"/>
        </pc:sldMkLst>
        <pc:spChg chg="mod">
          <ac:chgData name="Bareswilt, Noelle (colemaj6)" userId="S::colemaj6@ucmail.uc.edu::daf115f9-39d2-4d0b-b5eb-c6816cc03659" providerId="AD" clId="Web-{82551273-5D95-4F24-A32E-4797FF97654F}" dt="2023-10-23T12:55:38.785" v="27" actId="20577"/>
          <ac:spMkLst>
            <pc:docMk/>
            <pc:sldMk cId="109857222" sldId="256"/>
            <ac:spMk id="2" creationId="{00000000-0000-0000-0000-000000000000}"/>
          </ac:spMkLst>
        </pc:spChg>
        <pc:spChg chg="mod">
          <ac:chgData name="Bareswilt, Noelle (colemaj6)" userId="S::colemaj6@ucmail.uc.edu::daf115f9-39d2-4d0b-b5eb-c6816cc03659" providerId="AD" clId="Web-{82551273-5D95-4F24-A32E-4797FF97654F}" dt="2023-10-23T12:59:06.353" v="87" actId="14100"/>
          <ac:spMkLst>
            <pc:docMk/>
            <pc:sldMk cId="109857222" sldId="256"/>
            <ac:spMk id="3" creationId="{00000000-0000-0000-0000-000000000000}"/>
          </ac:spMkLst>
        </pc:spChg>
      </pc:sldChg>
      <pc:sldChg chg="modSp new">
        <pc:chgData name="Bareswilt, Noelle (colemaj6)" userId="S::colemaj6@ucmail.uc.edu::daf115f9-39d2-4d0b-b5eb-c6816cc03659" providerId="AD" clId="Web-{82551273-5D95-4F24-A32E-4797FF97654F}" dt="2023-10-23T13:01:33.310" v="164" actId="20577"/>
        <pc:sldMkLst>
          <pc:docMk/>
          <pc:sldMk cId="175066469" sldId="257"/>
        </pc:sldMkLst>
        <pc:spChg chg="mod">
          <ac:chgData name="Bareswilt, Noelle (colemaj6)" userId="S::colemaj6@ucmail.uc.edu::daf115f9-39d2-4d0b-b5eb-c6816cc03659" providerId="AD" clId="Web-{82551273-5D95-4F24-A32E-4797FF97654F}" dt="2023-10-23T13:00:05.870" v="90" actId="20577"/>
          <ac:spMkLst>
            <pc:docMk/>
            <pc:sldMk cId="175066469" sldId="257"/>
            <ac:spMk id="2" creationId="{93614242-7C64-9B80-CEE6-90365E675222}"/>
          </ac:spMkLst>
        </pc:spChg>
        <pc:spChg chg="mod">
          <ac:chgData name="Bareswilt, Noelle (colemaj6)" userId="S::colemaj6@ucmail.uc.edu::daf115f9-39d2-4d0b-b5eb-c6816cc03659" providerId="AD" clId="Web-{82551273-5D95-4F24-A32E-4797FF97654F}" dt="2023-10-23T13:01:33.310" v="164" actId="20577"/>
          <ac:spMkLst>
            <pc:docMk/>
            <pc:sldMk cId="175066469" sldId="257"/>
            <ac:spMk id="3" creationId="{A44C9C59-CF49-E609-9479-C71244C45A4A}"/>
          </ac:spMkLst>
        </pc:spChg>
      </pc:sldChg>
      <pc:sldChg chg="modSp new modNotes">
        <pc:chgData name="Bareswilt, Noelle (colemaj6)" userId="S::colemaj6@ucmail.uc.edu::daf115f9-39d2-4d0b-b5eb-c6816cc03659" providerId="AD" clId="Web-{82551273-5D95-4F24-A32E-4797FF97654F}" dt="2023-10-23T13:13:05.750" v="331" actId="20577"/>
        <pc:sldMkLst>
          <pc:docMk/>
          <pc:sldMk cId="1208983102" sldId="258"/>
        </pc:sldMkLst>
        <pc:spChg chg="mod">
          <ac:chgData name="Bareswilt, Noelle (colemaj6)" userId="S::colemaj6@ucmail.uc.edu::daf115f9-39d2-4d0b-b5eb-c6816cc03659" providerId="AD" clId="Web-{82551273-5D95-4F24-A32E-4797FF97654F}" dt="2023-10-23T13:03:17.687" v="171" actId="20577"/>
          <ac:spMkLst>
            <pc:docMk/>
            <pc:sldMk cId="1208983102" sldId="258"/>
            <ac:spMk id="2" creationId="{876BA5B7-EE96-DC65-4505-BCF19F0B7C86}"/>
          </ac:spMkLst>
        </pc:spChg>
        <pc:spChg chg="mod">
          <ac:chgData name="Bareswilt, Noelle (colemaj6)" userId="S::colemaj6@ucmail.uc.edu::daf115f9-39d2-4d0b-b5eb-c6816cc03659" providerId="AD" clId="Web-{82551273-5D95-4F24-A32E-4797FF97654F}" dt="2023-10-23T13:13:05.750" v="331" actId="20577"/>
          <ac:spMkLst>
            <pc:docMk/>
            <pc:sldMk cId="1208983102" sldId="258"/>
            <ac:spMk id="3" creationId="{AADF837C-BF4C-9088-88B3-8C3FFD02A52F}"/>
          </ac:spMkLst>
        </pc:spChg>
      </pc:sldChg>
      <pc:sldChg chg="modSp new">
        <pc:chgData name="Bareswilt, Noelle (colemaj6)" userId="S::colemaj6@ucmail.uc.edu::daf115f9-39d2-4d0b-b5eb-c6816cc03659" providerId="AD" clId="Web-{82551273-5D95-4F24-A32E-4797FF97654F}" dt="2023-10-23T13:18:32.899" v="422" actId="20577"/>
        <pc:sldMkLst>
          <pc:docMk/>
          <pc:sldMk cId="1325254443" sldId="259"/>
        </pc:sldMkLst>
        <pc:spChg chg="mod">
          <ac:chgData name="Bareswilt, Noelle (colemaj6)" userId="S::colemaj6@ucmail.uc.edu::daf115f9-39d2-4d0b-b5eb-c6816cc03659" providerId="AD" clId="Web-{82551273-5D95-4F24-A32E-4797FF97654F}" dt="2023-10-23T13:18:32.899" v="422" actId="20577"/>
          <ac:spMkLst>
            <pc:docMk/>
            <pc:sldMk cId="1325254443" sldId="259"/>
            <ac:spMk id="2" creationId="{501B5965-0C8E-9BD3-98A1-220360AB1357}"/>
          </ac:spMkLst>
        </pc:spChg>
        <pc:spChg chg="mod">
          <ac:chgData name="Bareswilt, Noelle (colemaj6)" userId="S::colemaj6@ucmail.uc.edu::daf115f9-39d2-4d0b-b5eb-c6816cc03659" providerId="AD" clId="Web-{82551273-5D95-4F24-A32E-4797FF97654F}" dt="2023-10-23T13:18:18.133" v="420" actId="20577"/>
          <ac:spMkLst>
            <pc:docMk/>
            <pc:sldMk cId="1325254443" sldId="259"/>
            <ac:spMk id="3" creationId="{2C58476E-F8EA-BAF7-F4A8-614292740747}"/>
          </ac:spMkLst>
        </pc:spChg>
      </pc:sldChg>
      <pc:sldChg chg="modSp new">
        <pc:chgData name="Bareswilt, Noelle (colemaj6)" userId="S::colemaj6@ucmail.uc.edu::daf115f9-39d2-4d0b-b5eb-c6816cc03659" providerId="AD" clId="Web-{82551273-5D95-4F24-A32E-4797FF97654F}" dt="2023-10-23T13:35:06.379" v="491" actId="20577"/>
        <pc:sldMkLst>
          <pc:docMk/>
          <pc:sldMk cId="3386581219" sldId="260"/>
        </pc:sldMkLst>
        <pc:spChg chg="mod">
          <ac:chgData name="Bareswilt, Noelle (colemaj6)" userId="S::colemaj6@ucmail.uc.edu::daf115f9-39d2-4d0b-b5eb-c6816cc03659" providerId="AD" clId="Web-{82551273-5D95-4F24-A32E-4797FF97654F}" dt="2023-10-23T13:19:12.244" v="436" actId="20577"/>
          <ac:spMkLst>
            <pc:docMk/>
            <pc:sldMk cId="3386581219" sldId="260"/>
            <ac:spMk id="2" creationId="{E2EBAC29-B8A8-C1BC-87F8-85F3670C7CA3}"/>
          </ac:spMkLst>
        </pc:spChg>
        <pc:spChg chg="mod">
          <ac:chgData name="Bareswilt, Noelle (colemaj6)" userId="S::colemaj6@ucmail.uc.edu::daf115f9-39d2-4d0b-b5eb-c6816cc03659" providerId="AD" clId="Web-{82551273-5D95-4F24-A32E-4797FF97654F}" dt="2023-10-23T13:35:06.379" v="491" actId="20577"/>
          <ac:spMkLst>
            <pc:docMk/>
            <pc:sldMk cId="3386581219" sldId="260"/>
            <ac:spMk id="3" creationId="{929F90CC-B296-16D6-4C1A-DFEBA649852F}"/>
          </ac:spMkLst>
        </pc:spChg>
      </pc:sldChg>
      <pc:sldChg chg="modSp new">
        <pc:chgData name="Bareswilt, Noelle (colemaj6)" userId="S::colemaj6@ucmail.uc.edu::daf115f9-39d2-4d0b-b5eb-c6816cc03659" providerId="AD" clId="Web-{82551273-5D95-4F24-A32E-4797FF97654F}" dt="2023-10-23T13:59:26.988" v="553" actId="20577"/>
        <pc:sldMkLst>
          <pc:docMk/>
          <pc:sldMk cId="1553152628" sldId="261"/>
        </pc:sldMkLst>
        <pc:spChg chg="mod">
          <ac:chgData name="Bareswilt, Noelle (colemaj6)" userId="S::colemaj6@ucmail.uc.edu::daf115f9-39d2-4d0b-b5eb-c6816cc03659" providerId="AD" clId="Web-{82551273-5D95-4F24-A32E-4797FF97654F}" dt="2023-10-23T13:58:25.033" v="497" actId="20577"/>
          <ac:spMkLst>
            <pc:docMk/>
            <pc:sldMk cId="1553152628" sldId="261"/>
            <ac:spMk id="2" creationId="{7E66DE8A-E898-E4C4-0F4D-AF32776ADBAA}"/>
          </ac:spMkLst>
        </pc:spChg>
        <pc:spChg chg="mod">
          <ac:chgData name="Bareswilt, Noelle (colemaj6)" userId="S::colemaj6@ucmail.uc.edu::daf115f9-39d2-4d0b-b5eb-c6816cc03659" providerId="AD" clId="Web-{82551273-5D95-4F24-A32E-4797FF97654F}" dt="2023-10-23T13:59:26.988" v="553" actId="20577"/>
          <ac:spMkLst>
            <pc:docMk/>
            <pc:sldMk cId="1553152628" sldId="261"/>
            <ac:spMk id="3" creationId="{8AAA3919-5289-B70B-C8F9-587D2C2770BE}"/>
          </ac:spMkLst>
        </pc:spChg>
      </pc:sldChg>
      <pc:sldChg chg="modSp new modNotes">
        <pc:chgData name="Bareswilt, Noelle (colemaj6)" userId="S::colemaj6@ucmail.uc.edu::daf115f9-39d2-4d0b-b5eb-c6816cc03659" providerId="AD" clId="Web-{82551273-5D95-4F24-A32E-4797FF97654F}" dt="2023-10-23T14:33:18.774" v="685"/>
        <pc:sldMkLst>
          <pc:docMk/>
          <pc:sldMk cId="879116045" sldId="262"/>
        </pc:sldMkLst>
        <pc:spChg chg="mod">
          <ac:chgData name="Bareswilt, Noelle (colemaj6)" userId="S::colemaj6@ucmail.uc.edu::daf115f9-39d2-4d0b-b5eb-c6816cc03659" providerId="AD" clId="Web-{82551273-5D95-4F24-A32E-4797FF97654F}" dt="2023-10-23T13:59:48.582" v="567" actId="20577"/>
          <ac:spMkLst>
            <pc:docMk/>
            <pc:sldMk cId="879116045" sldId="262"/>
            <ac:spMk id="2" creationId="{75903130-177E-71E0-10CE-ED92BF52A0CC}"/>
          </ac:spMkLst>
        </pc:spChg>
        <pc:spChg chg="mod">
          <ac:chgData name="Bareswilt, Noelle (colemaj6)" userId="S::colemaj6@ucmail.uc.edu::daf115f9-39d2-4d0b-b5eb-c6816cc03659" providerId="AD" clId="Web-{82551273-5D95-4F24-A32E-4797FF97654F}" dt="2023-10-23T14:23:52.599" v="667" actId="20577"/>
          <ac:spMkLst>
            <pc:docMk/>
            <pc:sldMk cId="879116045" sldId="262"/>
            <ac:spMk id="3" creationId="{02E1FEB8-B13B-8643-98A6-69470AACC528}"/>
          </ac:spMkLst>
        </pc:spChg>
      </pc:sldChg>
      <pc:sldChg chg="modSp new ord modNotes">
        <pc:chgData name="Bareswilt, Noelle (colemaj6)" userId="S::colemaj6@ucmail.uc.edu::daf115f9-39d2-4d0b-b5eb-c6816cc03659" providerId="AD" clId="Web-{82551273-5D95-4F24-A32E-4797FF97654F}" dt="2023-10-23T14:23:33.957" v="658"/>
        <pc:sldMkLst>
          <pc:docMk/>
          <pc:sldMk cId="437006371" sldId="263"/>
        </pc:sldMkLst>
        <pc:spChg chg="mod">
          <ac:chgData name="Bareswilt, Noelle (colemaj6)" userId="S::colemaj6@ucmail.uc.edu::daf115f9-39d2-4d0b-b5eb-c6816cc03659" providerId="AD" clId="Web-{82551273-5D95-4F24-A32E-4797FF97654F}" dt="2023-10-23T14:17:34.696" v="592" actId="20577"/>
          <ac:spMkLst>
            <pc:docMk/>
            <pc:sldMk cId="437006371" sldId="263"/>
            <ac:spMk id="2" creationId="{33BD7DE2-43A3-C8ED-ED90-8F022D961931}"/>
          </ac:spMkLst>
        </pc:spChg>
        <pc:spChg chg="mod">
          <ac:chgData name="Bareswilt, Noelle (colemaj6)" userId="S::colemaj6@ucmail.uc.edu::daf115f9-39d2-4d0b-b5eb-c6816cc03659" providerId="AD" clId="Web-{82551273-5D95-4F24-A32E-4797FF97654F}" dt="2023-10-23T14:22:08.970" v="607" actId="20577"/>
          <ac:spMkLst>
            <pc:docMk/>
            <pc:sldMk cId="437006371" sldId="263"/>
            <ac:spMk id="3" creationId="{F8B4F618-EDD3-3858-0474-D1CE895208E9}"/>
          </ac:spMkLst>
        </pc:spChg>
      </pc:sldChg>
    </pc:docChg>
  </pc:docChgLst>
  <pc:docChgLst>
    <pc:chgData name="Bareswilt, Noelle (colemaj6)" userId="daf115f9-39d2-4d0b-b5eb-c6816cc03659" providerId="ADAL" clId="{2904A0D0-D16A-44D3-8752-DF1E7B22CFC8}"/>
    <pc:docChg chg="undo custSel modSld">
      <pc:chgData name="Bareswilt, Noelle (colemaj6)" userId="daf115f9-39d2-4d0b-b5eb-c6816cc03659" providerId="ADAL" clId="{2904A0D0-D16A-44D3-8752-DF1E7B22CFC8}" dt="2023-10-23T14:57:51.754" v="25" actId="20577"/>
      <pc:docMkLst>
        <pc:docMk/>
      </pc:docMkLst>
      <pc:sldChg chg="addSp delSp modSp mod setBg setClrOvrMap">
        <pc:chgData name="Bareswilt, Noelle (colemaj6)" userId="daf115f9-39d2-4d0b-b5eb-c6816cc03659" providerId="ADAL" clId="{2904A0D0-D16A-44D3-8752-DF1E7B22CFC8}" dt="2023-10-23T14:57:51.754" v="25" actId="20577"/>
        <pc:sldMkLst>
          <pc:docMk/>
          <pc:sldMk cId="109857222" sldId="256"/>
        </pc:sldMkLst>
        <pc:spChg chg="mod">
          <ac:chgData name="Bareswilt, Noelle (colemaj6)" userId="daf115f9-39d2-4d0b-b5eb-c6816cc03659" providerId="ADAL" clId="{2904A0D0-D16A-44D3-8752-DF1E7B22CFC8}" dt="2023-10-23T14:57:51.754" v="25" actId="20577"/>
          <ac:spMkLst>
            <pc:docMk/>
            <pc:sldMk cId="109857222" sldId="256"/>
            <ac:spMk id="2" creationId="{00000000-0000-0000-0000-000000000000}"/>
          </ac:spMkLst>
        </pc:spChg>
        <pc:spChg chg="mod">
          <ac:chgData name="Bareswilt, Noelle (colemaj6)" userId="daf115f9-39d2-4d0b-b5eb-c6816cc03659" providerId="ADAL" clId="{2904A0D0-D16A-44D3-8752-DF1E7B22CFC8}" dt="2023-10-23T14:46:25.917" v="23" actId="20577"/>
          <ac:spMkLst>
            <pc:docMk/>
            <pc:sldMk cId="109857222" sldId="256"/>
            <ac:spMk id="3" creationId="{00000000-0000-0000-0000-000000000000}"/>
          </ac:spMkLst>
        </pc:spChg>
        <pc:spChg chg="add del">
          <ac:chgData name="Bareswilt, Noelle (colemaj6)" userId="daf115f9-39d2-4d0b-b5eb-c6816cc03659" providerId="ADAL" clId="{2904A0D0-D16A-44D3-8752-DF1E7B22CFC8}" dt="2023-10-23T14:40:42.768" v="8" actId="26606"/>
          <ac:spMkLst>
            <pc:docMk/>
            <pc:sldMk cId="109857222" sldId="256"/>
            <ac:spMk id="11" creationId="{BF1A0E2E-CDD4-46BC-BDBB-D276E3467059}"/>
          </ac:spMkLst>
        </pc:spChg>
        <pc:spChg chg="add del">
          <ac:chgData name="Bareswilt, Noelle (colemaj6)" userId="daf115f9-39d2-4d0b-b5eb-c6816cc03659" providerId="ADAL" clId="{2904A0D0-D16A-44D3-8752-DF1E7B22CFC8}" dt="2023-10-23T14:40:42.768" v="8" actId="26606"/>
          <ac:spMkLst>
            <pc:docMk/>
            <pc:sldMk cId="109857222" sldId="256"/>
            <ac:spMk id="13" creationId="{8F2A5265-B923-4C48-AB84-FC98FD202413}"/>
          </ac:spMkLst>
        </pc:spChg>
        <pc:spChg chg="add">
          <ac:chgData name="Bareswilt, Noelle (colemaj6)" userId="daf115f9-39d2-4d0b-b5eb-c6816cc03659" providerId="ADAL" clId="{2904A0D0-D16A-44D3-8752-DF1E7B22CFC8}" dt="2023-10-23T14:40:42.774" v="9" actId="26606"/>
          <ac:spMkLst>
            <pc:docMk/>
            <pc:sldMk cId="109857222" sldId="256"/>
            <ac:spMk id="17" creationId="{FD4FE8F0-C229-4917-A71C-E5F2CFE1D0B7}"/>
          </ac:spMkLst>
        </pc:spChg>
        <pc:spChg chg="add">
          <ac:chgData name="Bareswilt, Noelle (colemaj6)" userId="daf115f9-39d2-4d0b-b5eb-c6816cc03659" providerId="ADAL" clId="{2904A0D0-D16A-44D3-8752-DF1E7B22CFC8}" dt="2023-10-23T14:40:42.774" v="9" actId="26606"/>
          <ac:spMkLst>
            <pc:docMk/>
            <pc:sldMk cId="109857222" sldId="256"/>
            <ac:spMk id="18" creationId="{64640A8E-A5F8-4E2C-9ACF-D39888714C73}"/>
          </ac:spMkLst>
        </pc:spChg>
        <pc:picChg chg="add del">
          <ac:chgData name="Bareswilt, Noelle (colemaj6)" userId="daf115f9-39d2-4d0b-b5eb-c6816cc03659" providerId="ADAL" clId="{2904A0D0-D16A-44D3-8752-DF1E7B22CFC8}" dt="2023-10-23T14:40:42.768" v="8" actId="26606"/>
          <ac:picMkLst>
            <pc:docMk/>
            <pc:sldMk cId="109857222" sldId="256"/>
            <ac:picMk id="5" creationId="{383BEE55-3A55-6288-14DF-9E4B52B773BD}"/>
          </ac:picMkLst>
        </pc:picChg>
        <pc:picChg chg="add mod">
          <ac:chgData name="Bareswilt, Noelle (colemaj6)" userId="daf115f9-39d2-4d0b-b5eb-c6816cc03659" providerId="ADAL" clId="{2904A0D0-D16A-44D3-8752-DF1E7B22CFC8}" dt="2023-10-23T14:43:13.728" v="10" actId="16037"/>
          <ac:picMkLst>
            <pc:docMk/>
            <pc:sldMk cId="109857222" sldId="256"/>
            <ac:picMk id="15" creationId="{3FB540F7-BCB7-A004-5E74-CBD2BA27E3CE}"/>
          </ac:picMkLst>
        </pc:picChg>
        <pc:cxnChg chg="add del">
          <ac:chgData name="Bareswilt, Noelle (colemaj6)" userId="daf115f9-39d2-4d0b-b5eb-c6816cc03659" providerId="ADAL" clId="{2904A0D0-D16A-44D3-8752-DF1E7B22CFC8}" dt="2023-10-23T14:40:42.768" v="8" actId="26606"/>
          <ac:cxnSpMkLst>
            <pc:docMk/>
            <pc:sldMk cId="109857222" sldId="256"/>
            <ac:cxnSpMk id="9" creationId="{E14BE1C0-923F-4557-952F-150367D02FE5}"/>
          </ac:cxnSpMkLst>
        </pc:cxnChg>
        <pc:cxnChg chg="add">
          <ac:chgData name="Bareswilt, Noelle (colemaj6)" userId="daf115f9-39d2-4d0b-b5eb-c6816cc03659" providerId="ADAL" clId="{2904A0D0-D16A-44D3-8752-DF1E7B22CFC8}" dt="2023-10-23T14:40:42.774" v="9" actId="26606"/>
          <ac:cxnSpMkLst>
            <pc:docMk/>
            <pc:sldMk cId="109857222" sldId="256"/>
            <ac:cxnSpMk id="16" creationId="{72592478-32DC-44B2-ABDD-EBEB9D0B9122}"/>
          </ac:cxnSpMkLst>
        </pc:cxnChg>
      </pc:sldChg>
      <pc:sldChg chg="addSp delSp modSp mod setBg">
        <pc:chgData name="Bareswilt, Noelle (colemaj6)" userId="daf115f9-39d2-4d0b-b5eb-c6816cc03659" providerId="ADAL" clId="{2904A0D0-D16A-44D3-8752-DF1E7B22CFC8}" dt="2023-10-23T14:43:37.372" v="14" actId="20577"/>
        <pc:sldMkLst>
          <pc:docMk/>
          <pc:sldMk cId="175066469" sldId="257"/>
        </pc:sldMkLst>
        <pc:spChg chg="mod">
          <ac:chgData name="Bareswilt, Noelle (colemaj6)" userId="daf115f9-39d2-4d0b-b5eb-c6816cc03659" providerId="ADAL" clId="{2904A0D0-D16A-44D3-8752-DF1E7B22CFC8}" dt="2023-10-23T14:43:37.372" v="14" actId="20577"/>
          <ac:spMkLst>
            <pc:docMk/>
            <pc:sldMk cId="175066469" sldId="257"/>
            <ac:spMk id="2" creationId="{93614242-7C64-9B80-CEE6-90365E675222}"/>
          </ac:spMkLst>
        </pc:spChg>
        <pc:spChg chg="del mod">
          <ac:chgData name="Bareswilt, Noelle (colemaj6)" userId="daf115f9-39d2-4d0b-b5eb-c6816cc03659" providerId="ADAL" clId="{2904A0D0-D16A-44D3-8752-DF1E7B22CFC8}" dt="2023-10-23T14:43:28.923" v="11" actId="26606"/>
          <ac:spMkLst>
            <pc:docMk/>
            <pc:sldMk cId="175066469" sldId="257"/>
            <ac:spMk id="3" creationId="{A44C9C59-CF49-E609-9479-C71244C45A4A}"/>
          </ac:spMkLst>
        </pc:spChg>
        <pc:spChg chg="add">
          <ac:chgData name="Bareswilt, Noelle (colemaj6)" userId="daf115f9-39d2-4d0b-b5eb-c6816cc03659" providerId="ADAL" clId="{2904A0D0-D16A-44D3-8752-DF1E7B22CFC8}" dt="2023-10-23T14:43:28.923" v="11" actId="26606"/>
          <ac:spMkLst>
            <pc:docMk/>
            <pc:sldMk cId="175066469" sldId="257"/>
            <ac:spMk id="9" creationId="{9F5E263C-FB7E-4A3E-AD04-5140CD3D1D97}"/>
          </ac:spMkLst>
        </pc:spChg>
        <pc:spChg chg="add">
          <ac:chgData name="Bareswilt, Noelle (colemaj6)" userId="daf115f9-39d2-4d0b-b5eb-c6816cc03659" providerId="ADAL" clId="{2904A0D0-D16A-44D3-8752-DF1E7B22CFC8}" dt="2023-10-23T14:43:28.923" v="11" actId="26606"/>
          <ac:spMkLst>
            <pc:docMk/>
            <pc:sldMk cId="175066469" sldId="257"/>
            <ac:spMk id="11" creationId="{9E65ED8C-90F7-4EB0-ACCB-64AEF411E8B9}"/>
          </ac:spMkLst>
        </pc:spChg>
        <pc:spChg chg="add">
          <ac:chgData name="Bareswilt, Noelle (colemaj6)" userId="daf115f9-39d2-4d0b-b5eb-c6816cc03659" providerId="ADAL" clId="{2904A0D0-D16A-44D3-8752-DF1E7B22CFC8}" dt="2023-10-23T14:43:28.923" v="11" actId="26606"/>
          <ac:spMkLst>
            <pc:docMk/>
            <pc:sldMk cId="175066469" sldId="257"/>
            <ac:spMk id="13" creationId="{6604E3BF-88F7-4D19-BEC9-8486966EA467}"/>
          </ac:spMkLst>
        </pc:spChg>
        <pc:graphicFrameChg chg="add">
          <ac:chgData name="Bareswilt, Noelle (colemaj6)" userId="daf115f9-39d2-4d0b-b5eb-c6816cc03659" providerId="ADAL" clId="{2904A0D0-D16A-44D3-8752-DF1E7B22CFC8}" dt="2023-10-23T14:43:28.923" v="11" actId="26606"/>
          <ac:graphicFrameMkLst>
            <pc:docMk/>
            <pc:sldMk cId="175066469" sldId="257"/>
            <ac:graphicFrameMk id="5" creationId="{D0AF6A1B-DDFE-CC48-F22B-D25369D20C0A}"/>
          </ac:graphicFrameMkLst>
        </pc:graphicFrameChg>
      </pc:sldChg>
      <pc:sldChg chg="addSp modSp mod setBg">
        <pc:chgData name="Bareswilt, Noelle (colemaj6)" userId="daf115f9-39d2-4d0b-b5eb-c6816cc03659" providerId="ADAL" clId="{2904A0D0-D16A-44D3-8752-DF1E7B22CFC8}" dt="2023-10-23T14:43:45.194" v="15" actId="26606"/>
        <pc:sldMkLst>
          <pc:docMk/>
          <pc:sldMk cId="1208983102" sldId="258"/>
        </pc:sldMkLst>
        <pc:spChg chg="mod">
          <ac:chgData name="Bareswilt, Noelle (colemaj6)" userId="daf115f9-39d2-4d0b-b5eb-c6816cc03659" providerId="ADAL" clId="{2904A0D0-D16A-44D3-8752-DF1E7B22CFC8}" dt="2023-10-23T14:43:45.194" v="15" actId="26606"/>
          <ac:spMkLst>
            <pc:docMk/>
            <pc:sldMk cId="1208983102" sldId="258"/>
            <ac:spMk id="2" creationId="{876BA5B7-EE96-DC65-4505-BCF19F0B7C86}"/>
          </ac:spMkLst>
        </pc:spChg>
        <pc:spChg chg="mod">
          <ac:chgData name="Bareswilt, Noelle (colemaj6)" userId="daf115f9-39d2-4d0b-b5eb-c6816cc03659" providerId="ADAL" clId="{2904A0D0-D16A-44D3-8752-DF1E7B22CFC8}" dt="2023-10-23T14:43:45.194" v="15" actId="26606"/>
          <ac:spMkLst>
            <pc:docMk/>
            <pc:sldMk cId="1208983102" sldId="258"/>
            <ac:spMk id="3" creationId="{AADF837C-BF4C-9088-88B3-8C3FFD02A52F}"/>
          </ac:spMkLst>
        </pc:spChg>
        <pc:spChg chg="add">
          <ac:chgData name="Bareswilt, Noelle (colemaj6)" userId="daf115f9-39d2-4d0b-b5eb-c6816cc03659" providerId="ADAL" clId="{2904A0D0-D16A-44D3-8752-DF1E7B22CFC8}" dt="2023-10-23T14:43:45.194" v="15" actId="26606"/>
          <ac:spMkLst>
            <pc:docMk/>
            <pc:sldMk cId="1208983102" sldId="258"/>
            <ac:spMk id="9" creationId="{990D0034-F768-41E7-85D4-F38C4DE85770}"/>
          </ac:spMkLst>
        </pc:spChg>
        <pc:picChg chg="add">
          <ac:chgData name="Bareswilt, Noelle (colemaj6)" userId="daf115f9-39d2-4d0b-b5eb-c6816cc03659" providerId="ADAL" clId="{2904A0D0-D16A-44D3-8752-DF1E7B22CFC8}" dt="2023-10-23T14:43:45.194" v="15" actId="26606"/>
          <ac:picMkLst>
            <pc:docMk/>
            <pc:sldMk cId="1208983102" sldId="258"/>
            <ac:picMk id="5" creationId="{2F77074B-43C9-3AD6-0D34-6CCD3EDD2593}"/>
          </ac:picMkLst>
        </pc:picChg>
        <pc:cxnChg chg="add">
          <ac:chgData name="Bareswilt, Noelle (colemaj6)" userId="daf115f9-39d2-4d0b-b5eb-c6816cc03659" providerId="ADAL" clId="{2904A0D0-D16A-44D3-8752-DF1E7B22CFC8}" dt="2023-10-23T14:43:45.194" v="15" actId="26606"/>
          <ac:cxnSpMkLst>
            <pc:docMk/>
            <pc:sldMk cId="1208983102" sldId="258"/>
            <ac:cxnSpMk id="11" creationId="{5A0A5CF6-407C-4691-8122-49DF69D0020D}"/>
          </ac:cxnSpMkLst>
        </pc:cxnChg>
      </pc:sldChg>
      <pc:sldChg chg="addSp delSp modSp mod setBg">
        <pc:chgData name="Bareswilt, Noelle (colemaj6)" userId="daf115f9-39d2-4d0b-b5eb-c6816cc03659" providerId="ADAL" clId="{2904A0D0-D16A-44D3-8752-DF1E7B22CFC8}" dt="2023-10-23T14:44:11.842" v="16" actId="26606"/>
        <pc:sldMkLst>
          <pc:docMk/>
          <pc:sldMk cId="1325254443" sldId="259"/>
        </pc:sldMkLst>
        <pc:spChg chg="mod">
          <ac:chgData name="Bareswilt, Noelle (colemaj6)" userId="daf115f9-39d2-4d0b-b5eb-c6816cc03659" providerId="ADAL" clId="{2904A0D0-D16A-44D3-8752-DF1E7B22CFC8}" dt="2023-10-23T14:44:11.842" v="16" actId="26606"/>
          <ac:spMkLst>
            <pc:docMk/>
            <pc:sldMk cId="1325254443" sldId="259"/>
            <ac:spMk id="2" creationId="{501B5965-0C8E-9BD3-98A1-220360AB1357}"/>
          </ac:spMkLst>
        </pc:spChg>
        <pc:spChg chg="del mod">
          <ac:chgData name="Bareswilt, Noelle (colemaj6)" userId="daf115f9-39d2-4d0b-b5eb-c6816cc03659" providerId="ADAL" clId="{2904A0D0-D16A-44D3-8752-DF1E7B22CFC8}" dt="2023-10-23T14:44:11.842" v="16" actId="26606"/>
          <ac:spMkLst>
            <pc:docMk/>
            <pc:sldMk cId="1325254443" sldId="259"/>
            <ac:spMk id="3" creationId="{2C58476E-F8EA-BAF7-F4A8-614292740747}"/>
          </ac:spMkLst>
        </pc:spChg>
        <pc:graphicFrameChg chg="add">
          <ac:chgData name="Bareswilt, Noelle (colemaj6)" userId="daf115f9-39d2-4d0b-b5eb-c6816cc03659" providerId="ADAL" clId="{2904A0D0-D16A-44D3-8752-DF1E7B22CFC8}" dt="2023-10-23T14:44:11.842" v="16" actId="26606"/>
          <ac:graphicFrameMkLst>
            <pc:docMk/>
            <pc:sldMk cId="1325254443" sldId="259"/>
            <ac:graphicFrameMk id="5" creationId="{AF14520D-5C36-ED7C-EA7A-968EF807D01D}"/>
          </ac:graphicFrameMkLst>
        </pc:graphicFrameChg>
      </pc:sldChg>
      <pc:sldChg chg="addSp delSp modSp mod setBg">
        <pc:chgData name="Bareswilt, Noelle (colemaj6)" userId="daf115f9-39d2-4d0b-b5eb-c6816cc03659" providerId="ADAL" clId="{2904A0D0-D16A-44D3-8752-DF1E7B22CFC8}" dt="2023-10-23T14:46:10.092" v="21" actId="26606"/>
        <pc:sldMkLst>
          <pc:docMk/>
          <pc:sldMk cId="3386581219" sldId="260"/>
        </pc:sldMkLst>
        <pc:spChg chg="mod">
          <ac:chgData name="Bareswilt, Noelle (colemaj6)" userId="daf115f9-39d2-4d0b-b5eb-c6816cc03659" providerId="ADAL" clId="{2904A0D0-D16A-44D3-8752-DF1E7B22CFC8}" dt="2023-10-23T14:44:18.291" v="17" actId="26606"/>
          <ac:spMkLst>
            <pc:docMk/>
            <pc:sldMk cId="3386581219" sldId="260"/>
            <ac:spMk id="2" creationId="{E2EBAC29-B8A8-C1BC-87F8-85F3670C7CA3}"/>
          </ac:spMkLst>
        </pc:spChg>
        <pc:spChg chg="del mod">
          <ac:chgData name="Bareswilt, Noelle (colemaj6)" userId="daf115f9-39d2-4d0b-b5eb-c6816cc03659" providerId="ADAL" clId="{2904A0D0-D16A-44D3-8752-DF1E7B22CFC8}" dt="2023-10-23T14:44:18.291" v="17" actId="26606"/>
          <ac:spMkLst>
            <pc:docMk/>
            <pc:sldMk cId="3386581219" sldId="260"/>
            <ac:spMk id="3" creationId="{929F90CC-B296-16D6-4C1A-DFEBA649852F}"/>
          </ac:spMkLst>
        </pc:spChg>
        <pc:graphicFrameChg chg="add mod modGraphic">
          <ac:chgData name="Bareswilt, Noelle (colemaj6)" userId="daf115f9-39d2-4d0b-b5eb-c6816cc03659" providerId="ADAL" clId="{2904A0D0-D16A-44D3-8752-DF1E7B22CFC8}" dt="2023-10-23T14:46:10.092" v="21" actId="26606"/>
          <ac:graphicFrameMkLst>
            <pc:docMk/>
            <pc:sldMk cId="3386581219" sldId="260"/>
            <ac:graphicFrameMk id="5" creationId="{4F1390CD-93FC-18D7-4FB4-214EA5D94629}"/>
          </ac:graphicFrameMkLst>
        </pc:graphicFrameChg>
      </pc:sldChg>
      <pc:sldChg chg="addSp modSp mod setBg">
        <pc:chgData name="Bareswilt, Noelle (colemaj6)" userId="daf115f9-39d2-4d0b-b5eb-c6816cc03659" providerId="ADAL" clId="{2904A0D0-D16A-44D3-8752-DF1E7B22CFC8}" dt="2023-10-23T14:44:45.819" v="20" actId="26606"/>
        <pc:sldMkLst>
          <pc:docMk/>
          <pc:sldMk cId="1553152628" sldId="261"/>
        </pc:sldMkLst>
        <pc:spChg chg="mod">
          <ac:chgData name="Bareswilt, Noelle (colemaj6)" userId="daf115f9-39d2-4d0b-b5eb-c6816cc03659" providerId="ADAL" clId="{2904A0D0-D16A-44D3-8752-DF1E7B22CFC8}" dt="2023-10-23T14:44:45.819" v="20" actId="26606"/>
          <ac:spMkLst>
            <pc:docMk/>
            <pc:sldMk cId="1553152628" sldId="261"/>
            <ac:spMk id="2" creationId="{7E66DE8A-E898-E4C4-0F4D-AF32776ADBAA}"/>
          </ac:spMkLst>
        </pc:spChg>
        <pc:spChg chg="mod">
          <ac:chgData name="Bareswilt, Noelle (colemaj6)" userId="daf115f9-39d2-4d0b-b5eb-c6816cc03659" providerId="ADAL" clId="{2904A0D0-D16A-44D3-8752-DF1E7B22CFC8}" dt="2023-10-23T14:44:45.819" v="20" actId="26606"/>
          <ac:spMkLst>
            <pc:docMk/>
            <pc:sldMk cId="1553152628" sldId="261"/>
            <ac:spMk id="3" creationId="{8AAA3919-5289-B70B-C8F9-587D2C2770BE}"/>
          </ac:spMkLst>
        </pc:spChg>
        <pc:spChg chg="add">
          <ac:chgData name="Bareswilt, Noelle (colemaj6)" userId="daf115f9-39d2-4d0b-b5eb-c6816cc03659" providerId="ADAL" clId="{2904A0D0-D16A-44D3-8752-DF1E7B22CFC8}" dt="2023-10-23T14:44:45.819" v="20" actId="26606"/>
          <ac:spMkLst>
            <pc:docMk/>
            <pc:sldMk cId="1553152628" sldId="261"/>
            <ac:spMk id="9" creationId="{990D0034-F768-41E7-85D4-F38C4DE85770}"/>
          </ac:spMkLst>
        </pc:spChg>
        <pc:spChg chg="add">
          <ac:chgData name="Bareswilt, Noelle (colemaj6)" userId="daf115f9-39d2-4d0b-b5eb-c6816cc03659" providerId="ADAL" clId="{2904A0D0-D16A-44D3-8752-DF1E7B22CFC8}" dt="2023-10-23T14:44:45.819" v="20" actId="26606"/>
          <ac:spMkLst>
            <pc:docMk/>
            <pc:sldMk cId="1553152628" sldId="261"/>
            <ac:spMk id="11" creationId="{C4F7E42D-8B5A-4FC8-81CD-9E60171F7FA8}"/>
          </ac:spMkLst>
        </pc:spChg>
        <pc:spChg chg="add">
          <ac:chgData name="Bareswilt, Noelle (colemaj6)" userId="daf115f9-39d2-4d0b-b5eb-c6816cc03659" providerId="ADAL" clId="{2904A0D0-D16A-44D3-8752-DF1E7B22CFC8}" dt="2023-10-23T14:44:45.819" v="20" actId="26606"/>
          <ac:spMkLst>
            <pc:docMk/>
            <pc:sldMk cId="1553152628" sldId="261"/>
            <ac:spMk id="13" creationId="{8C04651D-B9F4-4935-A02D-364153FBDF54}"/>
          </ac:spMkLst>
        </pc:spChg>
        <pc:picChg chg="add">
          <ac:chgData name="Bareswilt, Noelle (colemaj6)" userId="daf115f9-39d2-4d0b-b5eb-c6816cc03659" providerId="ADAL" clId="{2904A0D0-D16A-44D3-8752-DF1E7B22CFC8}" dt="2023-10-23T14:44:45.819" v="20" actId="26606"/>
          <ac:picMkLst>
            <pc:docMk/>
            <pc:sldMk cId="1553152628" sldId="261"/>
            <ac:picMk id="5" creationId="{638D8F85-2F40-32BC-6C2D-71E176A01968}"/>
          </ac:picMkLst>
        </pc:picChg>
      </pc:sldChg>
      <pc:sldChg chg="modSp">
        <pc:chgData name="Bareswilt, Noelle (colemaj6)" userId="daf115f9-39d2-4d0b-b5eb-c6816cc03659" providerId="ADAL" clId="{2904A0D0-D16A-44D3-8752-DF1E7B22CFC8}" dt="2023-10-23T14:40:35.633" v="6"/>
        <pc:sldMkLst>
          <pc:docMk/>
          <pc:sldMk cId="879116045" sldId="262"/>
        </pc:sldMkLst>
        <pc:spChg chg="mod">
          <ac:chgData name="Bareswilt, Noelle (colemaj6)" userId="daf115f9-39d2-4d0b-b5eb-c6816cc03659" providerId="ADAL" clId="{2904A0D0-D16A-44D3-8752-DF1E7B22CFC8}" dt="2023-10-23T14:40:35.633" v="6"/>
          <ac:spMkLst>
            <pc:docMk/>
            <pc:sldMk cId="879116045" sldId="262"/>
            <ac:spMk id="2" creationId="{75903130-177E-71E0-10CE-ED92BF52A0CC}"/>
          </ac:spMkLst>
        </pc:spChg>
        <pc:spChg chg="mod">
          <ac:chgData name="Bareswilt, Noelle (colemaj6)" userId="daf115f9-39d2-4d0b-b5eb-c6816cc03659" providerId="ADAL" clId="{2904A0D0-D16A-44D3-8752-DF1E7B22CFC8}" dt="2023-10-23T14:40:35.633" v="6"/>
          <ac:spMkLst>
            <pc:docMk/>
            <pc:sldMk cId="879116045" sldId="262"/>
            <ac:spMk id="3" creationId="{02E1FEB8-B13B-8643-98A6-69470AACC528}"/>
          </ac:spMkLst>
        </pc:spChg>
      </pc:sldChg>
      <pc:sldChg chg="addSp delSp modSp mod setBg">
        <pc:chgData name="Bareswilt, Noelle (colemaj6)" userId="daf115f9-39d2-4d0b-b5eb-c6816cc03659" providerId="ADAL" clId="{2904A0D0-D16A-44D3-8752-DF1E7B22CFC8}" dt="2023-10-23T14:44:38.895" v="19" actId="122"/>
        <pc:sldMkLst>
          <pc:docMk/>
          <pc:sldMk cId="437006371" sldId="263"/>
        </pc:sldMkLst>
        <pc:spChg chg="mod">
          <ac:chgData name="Bareswilt, Noelle (colemaj6)" userId="daf115f9-39d2-4d0b-b5eb-c6816cc03659" providerId="ADAL" clId="{2904A0D0-D16A-44D3-8752-DF1E7B22CFC8}" dt="2023-10-23T14:44:38.895" v="19" actId="122"/>
          <ac:spMkLst>
            <pc:docMk/>
            <pc:sldMk cId="437006371" sldId="263"/>
            <ac:spMk id="2" creationId="{33BD7DE2-43A3-C8ED-ED90-8F022D961931}"/>
          </ac:spMkLst>
        </pc:spChg>
        <pc:spChg chg="del mod">
          <ac:chgData name="Bareswilt, Noelle (colemaj6)" userId="daf115f9-39d2-4d0b-b5eb-c6816cc03659" providerId="ADAL" clId="{2904A0D0-D16A-44D3-8752-DF1E7B22CFC8}" dt="2023-10-23T14:44:32.174" v="18" actId="26606"/>
          <ac:spMkLst>
            <pc:docMk/>
            <pc:sldMk cId="437006371" sldId="263"/>
            <ac:spMk id="3" creationId="{F8B4F618-EDD3-3858-0474-D1CE895208E9}"/>
          </ac:spMkLst>
        </pc:spChg>
        <pc:spChg chg="add">
          <ac:chgData name="Bareswilt, Noelle (colemaj6)" userId="daf115f9-39d2-4d0b-b5eb-c6816cc03659" providerId="ADAL" clId="{2904A0D0-D16A-44D3-8752-DF1E7B22CFC8}" dt="2023-10-23T14:44:32.174" v="18" actId="26606"/>
          <ac:spMkLst>
            <pc:docMk/>
            <pc:sldMk cId="437006371" sldId="263"/>
            <ac:spMk id="9" creationId="{21D53CA0-FDE7-4B62-AE74-A671E6B82DC8}"/>
          </ac:spMkLst>
        </pc:spChg>
        <pc:spChg chg="add">
          <ac:chgData name="Bareswilt, Noelle (colemaj6)" userId="daf115f9-39d2-4d0b-b5eb-c6816cc03659" providerId="ADAL" clId="{2904A0D0-D16A-44D3-8752-DF1E7B22CFC8}" dt="2023-10-23T14:44:32.174" v="18" actId="26606"/>
          <ac:spMkLst>
            <pc:docMk/>
            <pc:sldMk cId="437006371" sldId="263"/>
            <ac:spMk id="11" creationId="{06FA22A8-DAD2-4DBF-BCF6-AA00E9D83620}"/>
          </ac:spMkLst>
        </pc:spChg>
        <pc:spChg chg="add">
          <ac:chgData name="Bareswilt, Noelle (colemaj6)" userId="daf115f9-39d2-4d0b-b5eb-c6816cc03659" providerId="ADAL" clId="{2904A0D0-D16A-44D3-8752-DF1E7B22CFC8}" dt="2023-10-23T14:44:32.174" v="18" actId="26606"/>
          <ac:spMkLst>
            <pc:docMk/>
            <pc:sldMk cId="437006371" sldId="263"/>
            <ac:spMk id="17" creationId="{FD4FE8F0-C229-4917-A71C-E5F2CFE1D0B7}"/>
          </ac:spMkLst>
        </pc:spChg>
        <pc:spChg chg="add">
          <ac:chgData name="Bareswilt, Noelle (colemaj6)" userId="daf115f9-39d2-4d0b-b5eb-c6816cc03659" providerId="ADAL" clId="{2904A0D0-D16A-44D3-8752-DF1E7B22CFC8}" dt="2023-10-23T14:44:32.174" v="18" actId="26606"/>
          <ac:spMkLst>
            <pc:docMk/>
            <pc:sldMk cId="437006371" sldId="263"/>
            <ac:spMk id="19" creationId="{64640A8E-A5F8-4E2C-9ACF-D39888714C73}"/>
          </ac:spMkLst>
        </pc:spChg>
        <pc:picChg chg="add">
          <ac:chgData name="Bareswilt, Noelle (colemaj6)" userId="daf115f9-39d2-4d0b-b5eb-c6816cc03659" providerId="ADAL" clId="{2904A0D0-D16A-44D3-8752-DF1E7B22CFC8}" dt="2023-10-23T14:44:32.174" v="18" actId="26606"/>
          <ac:picMkLst>
            <pc:docMk/>
            <pc:sldMk cId="437006371" sldId="263"/>
            <ac:picMk id="5" creationId="{FC0A1137-F53D-BCAA-93AE-9910B88C9C1A}"/>
          </ac:picMkLst>
        </pc:picChg>
        <pc:cxnChg chg="add">
          <ac:chgData name="Bareswilt, Noelle (colemaj6)" userId="daf115f9-39d2-4d0b-b5eb-c6816cc03659" providerId="ADAL" clId="{2904A0D0-D16A-44D3-8752-DF1E7B22CFC8}" dt="2023-10-23T14:44:32.174" v="18" actId="26606"/>
          <ac:cxnSpMkLst>
            <pc:docMk/>
            <pc:sldMk cId="437006371" sldId="263"/>
            <ac:cxnSpMk id="13" creationId="{38CF2381-9166-48DC-8859-93B6A589395C}"/>
          </ac:cxnSpMkLst>
        </pc:cxnChg>
        <pc:cxnChg chg="add">
          <ac:chgData name="Bareswilt, Noelle (colemaj6)" userId="daf115f9-39d2-4d0b-b5eb-c6816cc03659" providerId="ADAL" clId="{2904A0D0-D16A-44D3-8752-DF1E7B22CFC8}" dt="2023-10-23T14:44:32.174" v="18" actId="26606"/>
          <ac:cxnSpMkLst>
            <pc:docMk/>
            <pc:sldMk cId="437006371" sldId="263"/>
            <ac:cxnSpMk id="15" creationId="{72592478-32DC-44B2-ABDD-EBEB9D0B9122}"/>
          </ac:cxnSpMkLst>
        </pc:cxnChg>
      </pc:sldChg>
    </pc:docChg>
  </pc:docChgLst>
  <pc:docChgLst>
    <pc:chgData name="Bareswilt, Noelle (colemaj6)" userId="S::colemaj6@ucmail.uc.edu::daf115f9-39d2-4d0b-b5eb-c6816cc03659" providerId="AD" clId="Web-{C9B5C9ED-424A-4A87-9A4F-D7A1B912EB36}"/>
    <pc:docChg chg="modSld">
      <pc:chgData name="Bareswilt, Noelle (colemaj6)" userId="S::colemaj6@ucmail.uc.edu::daf115f9-39d2-4d0b-b5eb-c6816cc03659" providerId="AD" clId="Web-{C9B5C9ED-424A-4A87-9A4F-D7A1B912EB36}" dt="2023-10-26T18:17:18.496" v="53"/>
      <pc:docMkLst>
        <pc:docMk/>
      </pc:docMkLst>
      <pc:sldChg chg="modNotes">
        <pc:chgData name="Bareswilt, Noelle (colemaj6)" userId="S::colemaj6@ucmail.uc.edu::daf115f9-39d2-4d0b-b5eb-c6816cc03659" providerId="AD" clId="Web-{C9B5C9ED-424A-4A87-9A4F-D7A1B912EB36}" dt="2023-10-26T18:08:31.726" v="4"/>
        <pc:sldMkLst>
          <pc:docMk/>
          <pc:sldMk cId="175066469" sldId="257"/>
        </pc:sldMkLst>
      </pc:sldChg>
      <pc:sldChg chg="modSp modNotes">
        <pc:chgData name="Bareswilt, Noelle (colemaj6)" userId="S::colemaj6@ucmail.uc.edu::daf115f9-39d2-4d0b-b5eb-c6816cc03659" providerId="AD" clId="Web-{C9B5C9ED-424A-4A87-9A4F-D7A1B912EB36}" dt="2023-10-26T18:08:39.695" v="10"/>
        <pc:sldMkLst>
          <pc:docMk/>
          <pc:sldMk cId="1208983102" sldId="258"/>
        </pc:sldMkLst>
        <pc:spChg chg="mod">
          <ac:chgData name="Bareswilt, Noelle (colemaj6)" userId="S::colemaj6@ucmail.uc.edu::daf115f9-39d2-4d0b-b5eb-c6816cc03659" providerId="AD" clId="Web-{C9B5C9ED-424A-4A87-9A4F-D7A1B912EB36}" dt="2023-10-26T18:07:54.724" v="1" actId="20577"/>
          <ac:spMkLst>
            <pc:docMk/>
            <pc:sldMk cId="1208983102" sldId="258"/>
            <ac:spMk id="3" creationId="{AADF837C-BF4C-9088-88B3-8C3FFD02A52F}"/>
          </ac:spMkLst>
        </pc:spChg>
      </pc:sldChg>
      <pc:sldChg chg="modNotes">
        <pc:chgData name="Bareswilt, Noelle (colemaj6)" userId="S::colemaj6@ucmail.uc.edu::daf115f9-39d2-4d0b-b5eb-c6816cc03659" providerId="AD" clId="Web-{C9B5C9ED-424A-4A87-9A4F-D7A1B912EB36}" dt="2023-10-26T18:08:44.367" v="16"/>
        <pc:sldMkLst>
          <pc:docMk/>
          <pc:sldMk cId="1325254443" sldId="259"/>
        </pc:sldMkLst>
      </pc:sldChg>
      <pc:sldChg chg="modNotes">
        <pc:chgData name="Bareswilt, Noelle (colemaj6)" userId="S::colemaj6@ucmail.uc.edu::daf115f9-39d2-4d0b-b5eb-c6816cc03659" providerId="AD" clId="Web-{C9B5C9ED-424A-4A87-9A4F-D7A1B912EB36}" dt="2023-10-26T18:08:53.805" v="27"/>
        <pc:sldMkLst>
          <pc:docMk/>
          <pc:sldMk cId="3386581219" sldId="260"/>
        </pc:sldMkLst>
      </pc:sldChg>
      <pc:sldChg chg="modNotes">
        <pc:chgData name="Bareswilt, Noelle (colemaj6)" userId="S::colemaj6@ucmail.uc.edu::daf115f9-39d2-4d0b-b5eb-c6816cc03659" providerId="AD" clId="Web-{C9B5C9ED-424A-4A87-9A4F-D7A1B912EB36}" dt="2023-10-26T18:12:56.408" v="35"/>
        <pc:sldMkLst>
          <pc:docMk/>
          <pc:sldMk cId="879116045" sldId="262"/>
        </pc:sldMkLst>
      </pc:sldChg>
      <pc:sldChg chg="modNotes">
        <pc:chgData name="Bareswilt, Noelle (colemaj6)" userId="S::colemaj6@ucmail.uc.edu::daf115f9-39d2-4d0b-b5eb-c6816cc03659" providerId="AD" clId="Web-{C9B5C9ED-424A-4A87-9A4F-D7A1B912EB36}" dt="2023-10-26T18:08:48.180" v="19"/>
        <pc:sldMkLst>
          <pc:docMk/>
          <pc:sldMk cId="3533880326" sldId="264"/>
        </pc:sldMkLst>
      </pc:sldChg>
      <pc:sldChg chg="modNotes">
        <pc:chgData name="Bareswilt, Noelle (colemaj6)" userId="S::colemaj6@ucmail.uc.edu::daf115f9-39d2-4d0b-b5eb-c6816cc03659" providerId="AD" clId="Web-{C9B5C9ED-424A-4A87-9A4F-D7A1B912EB36}" dt="2023-10-26T18:12:37.313" v="31"/>
        <pc:sldMkLst>
          <pc:docMk/>
          <pc:sldMk cId="1898978069" sldId="267"/>
        </pc:sldMkLst>
      </pc:sldChg>
      <pc:sldChg chg="modNotes">
        <pc:chgData name="Bareswilt, Noelle (colemaj6)" userId="S::colemaj6@ucmail.uc.edu::daf115f9-39d2-4d0b-b5eb-c6816cc03659" providerId="AD" clId="Web-{C9B5C9ED-424A-4A87-9A4F-D7A1B912EB36}" dt="2023-10-26T18:13:17.096" v="37"/>
        <pc:sldMkLst>
          <pc:docMk/>
          <pc:sldMk cId="2613768886" sldId="268"/>
        </pc:sldMkLst>
      </pc:sldChg>
      <pc:sldChg chg="modNotes">
        <pc:chgData name="Bareswilt, Noelle (colemaj6)" userId="S::colemaj6@ucmail.uc.edu::daf115f9-39d2-4d0b-b5eb-c6816cc03659" providerId="AD" clId="Web-{C9B5C9ED-424A-4A87-9A4F-D7A1B912EB36}" dt="2023-10-26T18:13:20.752" v="39"/>
        <pc:sldMkLst>
          <pc:docMk/>
          <pc:sldMk cId="2749454087" sldId="269"/>
        </pc:sldMkLst>
      </pc:sldChg>
      <pc:sldChg chg="modNotes">
        <pc:chgData name="Bareswilt, Noelle (colemaj6)" userId="S::colemaj6@ucmail.uc.edu::daf115f9-39d2-4d0b-b5eb-c6816cc03659" providerId="AD" clId="Web-{C9B5C9ED-424A-4A87-9A4F-D7A1B912EB36}" dt="2023-10-26T18:13:27.612" v="42"/>
        <pc:sldMkLst>
          <pc:docMk/>
          <pc:sldMk cId="2294963753" sldId="270"/>
        </pc:sldMkLst>
      </pc:sldChg>
      <pc:sldChg chg="modNotes">
        <pc:chgData name="Bareswilt, Noelle (colemaj6)" userId="S::colemaj6@ucmail.uc.edu::daf115f9-39d2-4d0b-b5eb-c6816cc03659" providerId="AD" clId="Web-{C9B5C9ED-424A-4A87-9A4F-D7A1B912EB36}" dt="2023-10-26T18:17:18.496" v="53"/>
        <pc:sldMkLst>
          <pc:docMk/>
          <pc:sldMk cId="2093637452" sldId="273"/>
        </pc:sldMkLst>
      </pc:sldChg>
      <pc:sldChg chg="modSp">
        <pc:chgData name="Bareswilt, Noelle (colemaj6)" userId="S::colemaj6@ucmail.uc.edu::daf115f9-39d2-4d0b-b5eb-c6816cc03659" providerId="AD" clId="Web-{C9B5C9ED-424A-4A87-9A4F-D7A1B912EB36}" dt="2023-10-26T18:14:44.271" v="48" actId="1076"/>
        <pc:sldMkLst>
          <pc:docMk/>
          <pc:sldMk cId="4010430340" sldId="274"/>
        </pc:sldMkLst>
        <pc:picChg chg="mod modCrop">
          <ac:chgData name="Bareswilt, Noelle (colemaj6)" userId="S::colemaj6@ucmail.uc.edu::daf115f9-39d2-4d0b-b5eb-c6816cc03659" providerId="AD" clId="Web-{C9B5C9ED-424A-4A87-9A4F-D7A1B912EB36}" dt="2023-10-26T18:14:44.271" v="48" actId="1076"/>
          <ac:picMkLst>
            <pc:docMk/>
            <pc:sldMk cId="4010430340" sldId="274"/>
            <ac:picMk id="6" creationId="{850268F9-55B9-3FCE-2973-4F8A50D1D371}"/>
          </ac:picMkLst>
        </pc:picChg>
      </pc:sldChg>
    </pc:docChg>
  </pc:docChgLst>
  <pc:docChgLst>
    <pc:chgData name="Pettyjohn, Heidi (pettyjhc)" userId="S::pettyjhc@ucmail.uc.edu::76a8a390-0fb4-4447-b1a1-aa2962c20efe" providerId="AD" clId="Web-{EA4A74B8-DEED-8D77-D215-B46BC61C77C4}"/>
    <pc:docChg chg="addSld delSld modSld sldOrd">
      <pc:chgData name="Pettyjohn, Heidi (pettyjhc)" userId="S::pettyjhc@ucmail.uc.edu::76a8a390-0fb4-4447-b1a1-aa2962c20efe" providerId="AD" clId="Web-{EA4A74B8-DEED-8D77-D215-B46BC61C77C4}" dt="2023-10-23T18:33:15.152" v="1743" actId="20577"/>
      <pc:docMkLst>
        <pc:docMk/>
      </pc:docMkLst>
      <pc:sldChg chg="ord">
        <pc:chgData name="Pettyjohn, Heidi (pettyjhc)" userId="S::pettyjhc@ucmail.uc.edu::76a8a390-0fb4-4447-b1a1-aa2962c20efe" providerId="AD" clId="Web-{EA4A74B8-DEED-8D77-D215-B46BC61C77C4}" dt="2023-10-23T17:40:54.766" v="57"/>
        <pc:sldMkLst>
          <pc:docMk/>
          <pc:sldMk cId="1553152628" sldId="261"/>
        </pc:sldMkLst>
      </pc:sldChg>
      <pc:sldChg chg="modSp new">
        <pc:chgData name="Pettyjohn, Heidi (pettyjhc)" userId="S::pettyjhc@ucmail.uc.edu::76a8a390-0fb4-4447-b1a1-aa2962c20efe" providerId="AD" clId="Web-{EA4A74B8-DEED-8D77-D215-B46BC61C77C4}" dt="2023-10-23T17:36:06.678" v="56" actId="20577"/>
        <pc:sldMkLst>
          <pc:docMk/>
          <pc:sldMk cId="3533880326" sldId="264"/>
        </pc:sldMkLst>
        <pc:spChg chg="mod">
          <ac:chgData name="Pettyjohn, Heidi (pettyjhc)" userId="S::pettyjhc@ucmail.uc.edu::76a8a390-0fb4-4447-b1a1-aa2962c20efe" providerId="AD" clId="Web-{EA4A74B8-DEED-8D77-D215-B46BC61C77C4}" dt="2023-10-23T17:35:11.254" v="16" actId="20577"/>
          <ac:spMkLst>
            <pc:docMk/>
            <pc:sldMk cId="3533880326" sldId="264"/>
            <ac:spMk id="2" creationId="{4E97B34E-FAEF-F276-6B85-81428D806B74}"/>
          </ac:spMkLst>
        </pc:spChg>
        <pc:spChg chg="mod">
          <ac:chgData name="Pettyjohn, Heidi (pettyjhc)" userId="S::pettyjhc@ucmail.uc.edu::76a8a390-0fb4-4447-b1a1-aa2962c20efe" providerId="AD" clId="Web-{EA4A74B8-DEED-8D77-D215-B46BC61C77C4}" dt="2023-10-23T17:36:06.678" v="56" actId="20577"/>
          <ac:spMkLst>
            <pc:docMk/>
            <pc:sldMk cId="3533880326" sldId="264"/>
            <ac:spMk id="3" creationId="{B0AFF81E-FFEB-F764-0D35-9F21FEFF9791}"/>
          </ac:spMkLst>
        </pc:spChg>
      </pc:sldChg>
      <pc:sldChg chg="modSp">
        <pc:chgData name="Pettyjohn, Heidi (pettyjhc)" userId="S::pettyjhc@ucmail.uc.edu::76a8a390-0fb4-4447-b1a1-aa2962c20efe" providerId="AD" clId="Web-{EA4A74B8-DEED-8D77-D215-B46BC61C77C4}" dt="2023-10-23T18:31:00.210" v="1713" actId="20577"/>
        <pc:sldMkLst>
          <pc:docMk/>
          <pc:sldMk cId="2804031359" sldId="265"/>
        </pc:sldMkLst>
        <pc:spChg chg="mod">
          <ac:chgData name="Pettyjohn, Heidi (pettyjhc)" userId="S::pettyjhc@ucmail.uc.edu::76a8a390-0fb4-4447-b1a1-aa2962c20efe" providerId="AD" clId="Web-{EA4A74B8-DEED-8D77-D215-B46BC61C77C4}" dt="2023-10-23T18:31:00.210" v="1713" actId="20577"/>
          <ac:spMkLst>
            <pc:docMk/>
            <pc:sldMk cId="2804031359" sldId="265"/>
            <ac:spMk id="3" creationId="{F7D9C186-9703-E563-D600-E17DB8D9C5AF}"/>
          </ac:spMkLst>
        </pc:spChg>
      </pc:sldChg>
      <pc:sldChg chg="modSp add ord replId">
        <pc:chgData name="Pettyjohn, Heidi (pettyjhc)" userId="S::pettyjhc@ucmail.uc.edu::76a8a390-0fb4-4447-b1a1-aa2962c20efe" providerId="AD" clId="Web-{EA4A74B8-DEED-8D77-D215-B46BC61C77C4}" dt="2023-10-23T18:05:43.784" v="63" actId="20577"/>
        <pc:sldMkLst>
          <pc:docMk/>
          <pc:sldMk cId="1898978069" sldId="267"/>
        </pc:sldMkLst>
        <pc:spChg chg="mod">
          <ac:chgData name="Pettyjohn, Heidi (pettyjhc)" userId="S::pettyjhc@ucmail.uc.edu::76a8a390-0fb4-4447-b1a1-aa2962c20efe" providerId="AD" clId="Web-{EA4A74B8-DEED-8D77-D215-B46BC61C77C4}" dt="2023-10-23T18:05:32.034" v="61" actId="20577"/>
          <ac:spMkLst>
            <pc:docMk/>
            <pc:sldMk cId="1898978069" sldId="267"/>
            <ac:spMk id="2" creationId="{75903130-177E-71E0-10CE-ED92BF52A0CC}"/>
          </ac:spMkLst>
        </pc:spChg>
        <pc:spChg chg="mod">
          <ac:chgData name="Pettyjohn, Heidi (pettyjhc)" userId="S::pettyjhc@ucmail.uc.edu::76a8a390-0fb4-4447-b1a1-aa2962c20efe" providerId="AD" clId="Web-{EA4A74B8-DEED-8D77-D215-B46BC61C77C4}" dt="2023-10-23T18:05:43.784" v="63" actId="20577"/>
          <ac:spMkLst>
            <pc:docMk/>
            <pc:sldMk cId="1898978069" sldId="267"/>
            <ac:spMk id="3" creationId="{02E1FEB8-B13B-8643-98A6-69470AACC528}"/>
          </ac:spMkLst>
        </pc:spChg>
      </pc:sldChg>
      <pc:sldChg chg="addSp delSp modSp add mod replId modClrScheme chgLayout">
        <pc:chgData name="Pettyjohn, Heidi (pettyjhc)" userId="S::pettyjhc@ucmail.uc.edu::76a8a390-0fb4-4447-b1a1-aa2962c20efe" providerId="AD" clId="Web-{EA4A74B8-DEED-8D77-D215-B46BC61C77C4}" dt="2023-10-23T18:12:33.673" v="572" actId="20577"/>
        <pc:sldMkLst>
          <pc:docMk/>
          <pc:sldMk cId="2613768886" sldId="268"/>
        </pc:sldMkLst>
        <pc:spChg chg="mod ord">
          <ac:chgData name="Pettyjohn, Heidi (pettyjhc)" userId="S::pettyjhc@ucmail.uc.edu::76a8a390-0fb4-4447-b1a1-aa2962c20efe" providerId="AD" clId="Web-{EA4A74B8-DEED-8D77-D215-B46BC61C77C4}" dt="2023-10-23T18:07:27.710" v="124"/>
          <ac:spMkLst>
            <pc:docMk/>
            <pc:sldMk cId="2613768886" sldId="268"/>
            <ac:spMk id="2" creationId="{75903130-177E-71E0-10CE-ED92BF52A0CC}"/>
          </ac:spMkLst>
        </pc:spChg>
        <pc:spChg chg="del mod">
          <ac:chgData name="Pettyjohn, Heidi (pettyjhc)" userId="S::pettyjhc@ucmail.uc.edu::76a8a390-0fb4-4447-b1a1-aa2962c20efe" providerId="AD" clId="Web-{EA4A74B8-DEED-8D77-D215-B46BC61C77C4}" dt="2023-10-23T18:06:49.146" v="115"/>
          <ac:spMkLst>
            <pc:docMk/>
            <pc:sldMk cId="2613768886" sldId="268"/>
            <ac:spMk id="3" creationId="{02E1FEB8-B13B-8643-98A6-69470AACC528}"/>
          </ac:spMkLst>
        </pc:spChg>
        <pc:spChg chg="add del mod">
          <ac:chgData name="Pettyjohn, Heidi (pettyjhc)" userId="S::pettyjhc@ucmail.uc.edu::76a8a390-0fb4-4447-b1a1-aa2962c20efe" providerId="AD" clId="Web-{EA4A74B8-DEED-8D77-D215-B46BC61C77C4}" dt="2023-10-23T18:06:55.880" v="116"/>
          <ac:spMkLst>
            <pc:docMk/>
            <pc:sldMk cId="2613768886" sldId="268"/>
            <ac:spMk id="6" creationId="{32669FDF-335F-1DCE-6DFB-34FBED1A8F7A}"/>
          </ac:spMkLst>
        </pc:spChg>
        <pc:spChg chg="add mod ord">
          <ac:chgData name="Pettyjohn, Heidi (pettyjhc)" userId="S::pettyjhc@ucmail.uc.edu::76a8a390-0fb4-4447-b1a1-aa2962c20efe" providerId="AD" clId="Web-{EA4A74B8-DEED-8D77-D215-B46BC61C77C4}" dt="2023-10-23T18:09:36.495" v="342" actId="20577"/>
          <ac:spMkLst>
            <pc:docMk/>
            <pc:sldMk cId="2613768886" sldId="268"/>
            <ac:spMk id="9" creationId="{057CAC2E-98AC-AD17-CEF1-E140654937BA}"/>
          </ac:spMkLst>
        </pc:spChg>
        <pc:spChg chg="add mod ord">
          <ac:chgData name="Pettyjohn, Heidi (pettyjhc)" userId="S::pettyjhc@ucmail.uc.edu::76a8a390-0fb4-4447-b1a1-aa2962c20efe" providerId="AD" clId="Web-{EA4A74B8-DEED-8D77-D215-B46BC61C77C4}" dt="2023-10-23T18:07:36.569" v="143" actId="20577"/>
          <ac:spMkLst>
            <pc:docMk/>
            <pc:sldMk cId="2613768886" sldId="268"/>
            <ac:spMk id="10" creationId="{7543D54D-3052-72A9-0803-27BBDE41D465}"/>
          </ac:spMkLst>
        </pc:spChg>
        <pc:spChg chg="add mod ord">
          <ac:chgData name="Pettyjohn, Heidi (pettyjhc)" userId="S::pettyjhc@ucmail.uc.edu::76a8a390-0fb4-4447-b1a1-aa2962c20efe" providerId="AD" clId="Web-{EA4A74B8-DEED-8D77-D215-B46BC61C77C4}" dt="2023-10-23T18:07:43.679" v="152" actId="20577"/>
          <ac:spMkLst>
            <pc:docMk/>
            <pc:sldMk cId="2613768886" sldId="268"/>
            <ac:spMk id="11" creationId="{3092164C-2DC0-BF16-90A9-29160940BEC0}"/>
          </ac:spMkLst>
        </pc:spChg>
        <pc:spChg chg="add mod ord">
          <ac:chgData name="Pettyjohn, Heidi (pettyjhc)" userId="S::pettyjhc@ucmail.uc.edu::76a8a390-0fb4-4447-b1a1-aa2962c20efe" providerId="AD" clId="Web-{EA4A74B8-DEED-8D77-D215-B46BC61C77C4}" dt="2023-10-23T18:12:33.673" v="572" actId="20577"/>
          <ac:spMkLst>
            <pc:docMk/>
            <pc:sldMk cId="2613768886" sldId="268"/>
            <ac:spMk id="12" creationId="{BECC05D1-00DB-2A89-3C46-F928D7590937}"/>
          </ac:spMkLst>
        </pc:spChg>
        <pc:graphicFrameChg chg="add del modGraphic">
          <ac:chgData name="Pettyjohn, Heidi (pettyjhc)" userId="S::pettyjhc@ucmail.uc.edu::76a8a390-0fb4-4447-b1a1-aa2962c20efe" providerId="AD" clId="Web-{EA4A74B8-DEED-8D77-D215-B46BC61C77C4}" dt="2023-10-23T18:06:43.067" v="113"/>
          <ac:graphicFrameMkLst>
            <pc:docMk/>
            <pc:sldMk cId="2613768886" sldId="268"/>
            <ac:graphicFrameMk id="4" creationId="{5670B4A4-689C-8593-A1C7-00AB3673D908}"/>
          </ac:graphicFrameMkLst>
        </pc:graphicFrameChg>
        <pc:graphicFrameChg chg="add del mod ord modGraphic">
          <ac:chgData name="Pettyjohn, Heidi (pettyjhc)" userId="S::pettyjhc@ucmail.uc.edu::76a8a390-0fb4-4447-b1a1-aa2962c20efe" providerId="AD" clId="Web-{EA4A74B8-DEED-8D77-D215-B46BC61C77C4}" dt="2023-10-23T18:07:10.740" v="123"/>
          <ac:graphicFrameMkLst>
            <pc:docMk/>
            <pc:sldMk cId="2613768886" sldId="268"/>
            <ac:graphicFrameMk id="7" creationId="{81F9336B-439B-312A-0A18-3A87CE70F7AF}"/>
          </ac:graphicFrameMkLst>
        </pc:graphicFrameChg>
      </pc:sldChg>
      <pc:sldChg chg="new del">
        <pc:chgData name="Pettyjohn, Heidi (pettyjhc)" userId="S::pettyjhc@ucmail.uc.edu::76a8a390-0fb4-4447-b1a1-aa2962c20efe" providerId="AD" clId="Web-{EA4A74B8-DEED-8D77-D215-B46BC61C77C4}" dt="2023-10-23T18:12:41.001" v="574"/>
        <pc:sldMkLst>
          <pc:docMk/>
          <pc:sldMk cId="1032013047" sldId="269"/>
        </pc:sldMkLst>
      </pc:sldChg>
      <pc:sldChg chg="modSp add replId">
        <pc:chgData name="Pettyjohn, Heidi (pettyjhc)" userId="S::pettyjhc@ucmail.uc.edu::76a8a390-0fb4-4447-b1a1-aa2962c20efe" providerId="AD" clId="Web-{EA4A74B8-DEED-8D77-D215-B46BC61C77C4}" dt="2023-10-23T18:18:18.653" v="973" actId="20577"/>
        <pc:sldMkLst>
          <pc:docMk/>
          <pc:sldMk cId="2749454087" sldId="269"/>
        </pc:sldMkLst>
        <pc:spChg chg="mod">
          <ac:chgData name="Pettyjohn, Heidi (pettyjhc)" userId="S::pettyjhc@ucmail.uc.edu::76a8a390-0fb4-4447-b1a1-aa2962c20efe" providerId="AD" clId="Web-{EA4A74B8-DEED-8D77-D215-B46BC61C77C4}" dt="2023-10-23T18:12:51.486" v="588" actId="20577"/>
          <ac:spMkLst>
            <pc:docMk/>
            <pc:sldMk cId="2749454087" sldId="269"/>
            <ac:spMk id="2" creationId="{75903130-177E-71E0-10CE-ED92BF52A0CC}"/>
          </ac:spMkLst>
        </pc:spChg>
        <pc:spChg chg="mod">
          <ac:chgData name="Pettyjohn, Heidi (pettyjhc)" userId="S::pettyjhc@ucmail.uc.edu::76a8a390-0fb4-4447-b1a1-aa2962c20efe" providerId="AD" clId="Web-{EA4A74B8-DEED-8D77-D215-B46BC61C77C4}" dt="2023-10-23T18:15:05.647" v="706" actId="20577"/>
          <ac:spMkLst>
            <pc:docMk/>
            <pc:sldMk cId="2749454087" sldId="269"/>
            <ac:spMk id="9" creationId="{057CAC2E-98AC-AD17-CEF1-E140654937BA}"/>
          </ac:spMkLst>
        </pc:spChg>
        <pc:spChg chg="mod">
          <ac:chgData name="Pettyjohn, Heidi (pettyjhc)" userId="S::pettyjhc@ucmail.uc.edu::76a8a390-0fb4-4447-b1a1-aa2962c20efe" providerId="AD" clId="Web-{EA4A74B8-DEED-8D77-D215-B46BC61C77C4}" dt="2023-10-23T18:18:18.653" v="973" actId="20577"/>
          <ac:spMkLst>
            <pc:docMk/>
            <pc:sldMk cId="2749454087" sldId="269"/>
            <ac:spMk id="12" creationId="{BECC05D1-00DB-2A89-3C46-F928D7590937}"/>
          </ac:spMkLst>
        </pc:spChg>
      </pc:sldChg>
      <pc:sldChg chg="addSp modSp add replId">
        <pc:chgData name="Pettyjohn, Heidi (pettyjhc)" userId="S::pettyjhc@ucmail.uc.edu::76a8a390-0fb4-4447-b1a1-aa2962c20efe" providerId="AD" clId="Web-{EA4A74B8-DEED-8D77-D215-B46BC61C77C4}" dt="2023-10-23T18:25:44.918" v="1522" actId="20577"/>
        <pc:sldMkLst>
          <pc:docMk/>
          <pc:sldMk cId="2294963753" sldId="270"/>
        </pc:sldMkLst>
        <pc:spChg chg="mod">
          <ac:chgData name="Pettyjohn, Heidi (pettyjhc)" userId="S::pettyjhc@ucmail.uc.edu::76a8a390-0fb4-4447-b1a1-aa2962c20efe" providerId="AD" clId="Web-{EA4A74B8-DEED-8D77-D215-B46BC61C77C4}" dt="2023-10-23T18:18:39.748" v="976" actId="20577"/>
          <ac:spMkLst>
            <pc:docMk/>
            <pc:sldMk cId="2294963753" sldId="270"/>
            <ac:spMk id="2" creationId="{75903130-177E-71E0-10CE-ED92BF52A0CC}"/>
          </ac:spMkLst>
        </pc:spChg>
        <pc:spChg chg="add mod">
          <ac:chgData name="Pettyjohn, Heidi (pettyjhc)" userId="S::pettyjhc@ucmail.uc.edu::76a8a390-0fb4-4447-b1a1-aa2962c20efe" providerId="AD" clId="Web-{EA4A74B8-DEED-8D77-D215-B46BC61C77C4}" dt="2023-10-23T18:22:46.928" v="1285" actId="20577"/>
          <ac:spMkLst>
            <pc:docMk/>
            <pc:sldMk cId="2294963753" sldId="270"/>
            <ac:spMk id="3" creationId="{CC675367-75EC-F014-80AD-CDC7B7987CE3}"/>
          </ac:spMkLst>
        </pc:spChg>
        <pc:spChg chg="mod">
          <ac:chgData name="Pettyjohn, Heidi (pettyjhc)" userId="S::pettyjhc@ucmail.uc.edu::76a8a390-0fb4-4447-b1a1-aa2962c20efe" providerId="AD" clId="Web-{EA4A74B8-DEED-8D77-D215-B46BC61C77C4}" dt="2023-10-23T18:18:54.420" v="980" actId="20577"/>
          <ac:spMkLst>
            <pc:docMk/>
            <pc:sldMk cId="2294963753" sldId="270"/>
            <ac:spMk id="9" creationId="{057CAC2E-98AC-AD17-CEF1-E140654937BA}"/>
          </ac:spMkLst>
        </pc:spChg>
        <pc:spChg chg="mod">
          <ac:chgData name="Pettyjohn, Heidi (pettyjhc)" userId="S::pettyjhc@ucmail.uc.edu::76a8a390-0fb4-4447-b1a1-aa2962c20efe" providerId="AD" clId="Web-{EA4A74B8-DEED-8D77-D215-B46BC61C77C4}" dt="2023-10-23T18:25:44.918" v="1522" actId="20577"/>
          <ac:spMkLst>
            <pc:docMk/>
            <pc:sldMk cId="2294963753" sldId="270"/>
            <ac:spMk id="12" creationId="{BECC05D1-00DB-2A89-3C46-F928D7590937}"/>
          </ac:spMkLst>
        </pc:spChg>
      </pc:sldChg>
      <pc:sldChg chg="new del">
        <pc:chgData name="Pettyjohn, Heidi (pettyjhc)" userId="S::pettyjhc@ucmail.uc.edu::76a8a390-0fb4-4447-b1a1-aa2962c20efe" providerId="AD" clId="Web-{EA4A74B8-DEED-8D77-D215-B46BC61C77C4}" dt="2023-10-23T18:27:25.484" v="1537"/>
        <pc:sldMkLst>
          <pc:docMk/>
          <pc:sldMk cId="298488967" sldId="271"/>
        </pc:sldMkLst>
      </pc:sldChg>
      <pc:sldChg chg="modSp new">
        <pc:chgData name="Pettyjohn, Heidi (pettyjhc)" userId="S::pettyjhc@ucmail.uc.edu::76a8a390-0fb4-4447-b1a1-aa2962c20efe" providerId="AD" clId="Web-{EA4A74B8-DEED-8D77-D215-B46BC61C77C4}" dt="2023-10-23T18:28:12.111" v="1660" actId="20577"/>
        <pc:sldMkLst>
          <pc:docMk/>
          <pc:sldMk cId="2690722429" sldId="272"/>
        </pc:sldMkLst>
        <pc:spChg chg="mod">
          <ac:chgData name="Pettyjohn, Heidi (pettyjhc)" userId="S::pettyjhc@ucmail.uc.edu::76a8a390-0fb4-4447-b1a1-aa2962c20efe" providerId="AD" clId="Web-{EA4A74B8-DEED-8D77-D215-B46BC61C77C4}" dt="2023-10-23T18:26:54.671" v="1536" actId="20577"/>
          <ac:spMkLst>
            <pc:docMk/>
            <pc:sldMk cId="2690722429" sldId="272"/>
            <ac:spMk id="2" creationId="{FA352B14-5D12-D7CE-DC09-13F2D0B0EA1D}"/>
          </ac:spMkLst>
        </pc:spChg>
        <pc:spChg chg="mod">
          <ac:chgData name="Pettyjohn, Heidi (pettyjhc)" userId="S::pettyjhc@ucmail.uc.edu::76a8a390-0fb4-4447-b1a1-aa2962c20efe" providerId="AD" clId="Web-{EA4A74B8-DEED-8D77-D215-B46BC61C77C4}" dt="2023-10-23T18:28:12.111" v="1660" actId="20577"/>
          <ac:spMkLst>
            <pc:docMk/>
            <pc:sldMk cId="2690722429" sldId="272"/>
            <ac:spMk id="3" creationId="{AF8EE65D-EE36-A748-1F84-4FD24A20F9D7}"/>
          </ac:spMkLst>
        </pc:spChg>
      </pc:sldChg>
      <pc:sldChg chg="modSp add replId">
        <pc:chgData name="Pettyjohn, Heidi (pettyjhc)" userId="S::pettyjhc@ucmail.uc.edu::76a8a390-0fb4-4447-b1a1-aa2962c20efe" providerId="AD" clId="Web-{EA4A74B8-DEED-8D77-D215-B46BC61C77C4}" dt="2023-10-23T18:33:15.152" v="1743" actId="20577"/>
        <pc:sldMkLst>
          <pc:docMk/>
          <pc:sldMk cId="2093637452" sldId="273"/>
        </pc:sldMkLst>
        <pc:spChg chg="mod">
          <ac:chgData name="Pettyjohn, Heidi (pettyjhc)" userId="S::pettyjhc@ucmail.uc.edu::76a8a390-0fb4-4447-b1a1-aa2962c20efe" providerId="AD" clId="Web-{EA4A74B8-DEED-8D77-D215-B46BC61C77C4}" dt="2023-10-23T18:32:44.995" v="1737" actId="20577"/>
          <ac:spMkLst>
            <pc:docMk/>
            <pc:sldMk cId="2093637452" sldId="273"/>
            <ac:spMk id="2" creationId="{2932F065-1E86-78A5-C44A-C883F252316B}"/>
          </ac:spMkLst>
        </pc:spChg>
        <pc:spChg chg="mod">
          <ac:chgData name="Pettyjohn, Heidi (pettyjhc)" userId="S::pettyjhc@ucmail.uc.edu::76a8a390-0fb4-4447-b1a1-aa2962c20efe" providerId="AD" clId="Web-{EA4A74B8-DEED-8D77-D215-B46BC61C77C4}" dt="2023-10-23T18:33:15.152" v="1743" actId="20577"/>
          <ac:spMkLst>
            <pc:docMk/>
            <pc:sldMk cId="2093637452" sldId="273"/>
            <ac:spMk id="3" creationId="{F7D9C186-9703-E563-D600-E17DB8D9C5AF}"/>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32BA9-31E0-496F-8B8F-1279B760D51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D4413E0-46F3-441B-9502-DD3E5A2F00D1}">
      <dgm:prSet/>
      <dgm:spPr/>
      <dgm:t>
        <a:bodyPr/>
        <a:lstStyle/>
        <a:p>
          <a:r>
            <a:rPr lang="en-US" dirty="0"/>
            <a:t>Leadership support and engagement relies on communicating the right data in the right way</a:t>
          </a:r>
        </a:p>
      </dgm:t>
    </dgm:pt>
    <dgm:pt modelId="{2CFF56FF-399D-481F-B457-D3000388692F}" type="parTrans" cxnId="{0D4F7D2E-3D7F-4EED-B715-E823458F5D1A}">
      <dgm:prSet/>
      <dgm:spPr/>
      <dgm:t>
        <a:bodyPr/>
        <a:lstStyle/>
        <a:p>
          <a:endParaRPr lang="en-US"/>
        </a:p>
      </dgm:t>
    </dgm:pt>
    <dgm:pt modelId="{290CA890-EF97-4717-A8DE-CEEC4A0BC815}" type="sibTrans" cxnId="{0D4F7D2E-3D7F-4EED-B715-E823458F5D1A}">
      <dgm:prSet/>
      <dgm:spPr/>
      <dgm:t>
        <a:bodyPr/>
        <a:lstStyle/>
        <a:p>
          <a:endParaRPr lang="en-US"/>
        </a:p>
      </dgm:t>
    </dgm:pt>
    <dgm:pt modelId="{3AD19C8C-5A05-48B1-91F8-744E22EFB596}">
      <dgm:prSet/>
      <dgm:spPr/>
      <dgm:t>
        <a:bodyPr/>
        <a:lstStyle/>
        <a:p>
          <a:r>
            <a:rPr lang="en-US" dirty="0"/>
            <a:t>Developing a comprehensive data collecting/reporting strategy is critical</a:t>
          </a:r>
        </a:p>
      </dgm:t>
    </dgm:pt>
    <dgm:pt modelId="{F2414AC6-F9E2-4DBC-8763-E7B357C21889}" type="parTrans" cxnId="{95BE0BFC-2F33-4B7F-BBEB-42B3653E92E1}">
      <dgm:prSet/>
      <dgm:spPr/>
      <dgm:t>
        <a:bodyPr/>
        <a:lstStyle/>
        <a:p>
          <a:endParaRPr lang="en-US"/>
        </a:p>
      </dgm:t>
    </dgm:pt>
    <dgm:pt modelId="{6E47BFCE-30B2-43FF-9327-295F1A6991DC}" type="sibTrans" cxnId="{95BE0BFC-2F33-4B7F-BBEB-42B3653E92E1}">
      <dgm:prSet/>
      <dgm:spPr/>
      <dgm:t>
        <a:bodyPr/>
        <a:lstStyle/>
        <a:p>
          <a:endParaRPr lang="en-US"/>
        </a:p>
      </dgm:t>
    </dgm:pt>
    <dgm:pt modelId="{C69E369A-CEDB-4492-845A-66D47E67A6B7}">
      <dgm:prSet/>
      <dgm:spPr/>
      <dgm:t>
        <a:bodyPr/>
        <a:lstStyle/>
        <a:p>
          <a:r>
            <a:rPr lang="en-US" dirty="0"/>
            <a:t>It is important to understand which data matter most in communicating accessibility needs to leadership </a:t>
          </a:r>
        </a:p>
      </dgm:t>
    </dgm:pt>
    <dgm:pt modelId="{82160D0A-3E7A-499D-937A-25842C12EDED}" type="parTrans" cxnId="{5DA59C56-C47E-4EE2-9057-7B0532988899}">
      <dgm:prSet/>
      <dgm:spPr/>
      <dgm:t>
        <a:bodyPr/>
        <a:lstStyle/>
        <a:p>
          <a:endParaRPr lang="en-US"/>
        </a:p>
      </dgm:t>
    </dgm:pt>
    <dgm:pt modelId="{0433BE6E-19F9-453C-8E67-FCEA53EF965A}" type="sibTrans" cxnId="{5DA59C56-C47E-4EE2-9057-7B0532988899}">
      <dgm:prSet/>
      <dgm:spPr/>
      <dgm:t>
        <a:bodyPr/>
        <a:lstStyle/>
        <a:p>
          <a:endParaRPr lang="en-US"/>
        </a:p>
      </dgm:t>
    </dgm:pt>
    <dgm:pt modelId="{1B4CD8B7-EED0-4EDB-A3BB-93BD0EE25203}" type="pres">
      <dgm:prSet presAssocID="{39B32BA9-31E0-496F-8B8F-1279B760D514}" presName="vert0" presStyleCnt="0">
        <dgm:presLayoutVars>
          <dgm:dir/>
          <dgm:animOne val="branch"/>
          <dgm:animLvl val="lvl"/>
        </dgm:presLayoutVars>
      </dgm:prSet>
      <dgm:spPr/>
    </dgm:pt>
    <dgm:pt modelId="{DD238A0F-6847-487C-A1CB-DD4E25A2C482}" type="pres">
      <dgm:prSet presAssocID="{BD4413E0-46F3-441B-9502-DD3E5A2F00D1}" presName="thickLine" presStyleLbl="alignNode1" presStyleIdx="0" presStyleCnt="3"/>
      <dgm:spPr/>
    </dgm:pt>
    <dgm:pt modelId="{577170A8-7696-4C58-9CEF-1749DDF8A1E3}" type="pres">
      <dgm:prSet presAssocID="{BD4413E0-46F3-441B-9502-DD3E5A2F00D1}" presName="horz1" presStyleCnt="0"/>
      <dgm:spPr/>
    </dgm:pt>
    <dgm:pt modelId="{983F7D7F-1C8F-4966-9193-F2E633AA0378}" type="pres">
      <dgm:prSet presAssocID="{BD4413E0-46F3-441B-9502-DD3E5A2F00D1}" presName="tx1" presStyleLbl="revTx" presStyleIdx="0" presStyleCnt="3"/>
      <dgm:spPr/>
    </dgm:pt>
    <dgm:pt modelId="{8E579FAA-D809-4D6A-9DB5-63066DE9E20B}" type="pres">
      <dgm:prSet presAssocID="{BD4413E0-46F3-441B-9502-DD3E5A2F00D1}" presName="vert1" presStyleCnt="0"/>
      <dgm:spPr/>
    </dgm:pt>
    <dgm:pt modelId="{EF83E635-CA33-446A-9D4B-46EE6AE89830}" type="pres">
      <dgm:prSet presAssocID="{3AD19C8C-5A05-48B1-91F8-744E22EFB596}" presName="thickLine" presStyleLbl="alignNode1" presStyleIdx="1" presStyleCnt="3"/>
      <dgm:spPr/>
    </dgm:pt>
    <dgm:pt modelId="{354DB6B5-277C-4CD9-9FF6-4A8A5E199ED9}" type="pres">
      <dgm:prSet presAssocID="{3AD19C8C-5A05-48B1-91F8-744E22EFB596}" presName="horz1" presStyleCnt="0"/>
      <dgm:spPr/>
    </dgm:pt>
    <dgm:pt modelId="{0D9592A8-7672-42EC-8C52-9FBCD9B5AFFC}" type="pres">
      <dgm:prSet presAssocID="{3AD19C8C-5A05-48B1-91F8-744E22EFB596}" presName="tx1" presStyleLbl="revTx" presStyleIdx="1" presStyleCnt="3"/>
      <dgm:spPr/>
    </dgm:pt>
    <dgm:pt modelId="{6403B4B5-F36D-4506-9813-5521AA96C816}" type="pres">
      <dgm:prSet presAssocID="{3AD19C8C-5A05-48B1-91F8-744E22EFB596}" presName="vert1" presStyleCnt="0"/>
      <dgm:spPr/>
    </dgm:pt>
    <dgm:pt modelId="{B06F23FC-7CD8-441F-81B1-512469F99167}" type="pres">
      <dgm:prSet presAssocID="{C69E369A-CEDB-4492-845A-66D47E67A6B7}" presName="thickLine" presStyleLbl="alignNode1" presStyleIdx="2" presStyleCnt="3"/>
      <dgm:spPr/>
    </dgm:pt>
    <dgm:pt modelId="{15F8EF12-73C8-44A1-B0E9-B061C56F51D5}" type="pres">
      <dgm:prSet presAssocID="{C69E369A-CEDB-4492-845A-66D47E67A6B7}" presName="horz1" presStyleCnt="0"/>
      <dgm:spPr/>
    </dgm:pt>
    <dgm:pt modelId="{C4C56160-719A-4489-8BD1-BBDEEA69FBCF}" type="pres">
      <dgm:prSet presAssocID="{C69E369A-CEDB-4492-845A-66D47E67A6B7}" presName="tx1" presStyleLbl="revTx" presStyleIdx="2" presStyleCnt="3"/>
      <dgm:spPr/>
    </dgm:pt>
    <dgm:pt modelId="{46DB18AD-D33D-47C9-9346-33118FA56083}" type="pres">
      <dgm:prSet presAssocID="{C69E369A-CEDB-4492-845A-66D47E67A6B7}" presName="vert1" presStyleCnt="0"/>
      <dgm:spPr/>
    </dgm:pt>
  </dgm:ptLst>
  <dgm:cxnLst>
    <dgm:cxn modelId="{B0FF2A28-91D5-4625-9ACE-3F7039B08472}" type="presOf" srcId="{39B32BA9-31E0-496F-8B8F-1279B760D514}" destId="{1B4CD8B7-EED0-4EDB-A3BB-93BD0EE25203}" srcOrd="0" destOrd="0" presId="urn:microsoft.com/office/officeart/2008/layout/LinedList"/>
    <dgm:cxn modelId="{0D4F7D2E-3D7F-4EED-B715-E823458F5D1A}" srcId="{39B32BA9-31E0-496F-8B8F-1279B760D514}" destId="{BD4413E0-46F3-441B-9502-DD3E5A2F00D1}" srcOrd="0" destOrd="0" parTransId="{2CFF56FF-399D-481F-B457-D3000388692F}" sibTransId="{290CA890-EF97-4717-A8DE-CEEC4A0BC815}"/>
    <dgm:cxn modelId="{66E62A3E-4FC4-4142-9C25-680FF530DB0D}" type="presOf" srcId="{BD4413E0-46F3-441B-9502-DD3E5A2F00D1}" destId="{983F7D7F-1C8F-4966-9193-F2E633AA0378}" srcOrd="0" destOrd="0" presId="urn:microsoft.com/office/officeart/2008/layout/LinedList"/>
    <dgm:cxn modelId="{F5FCDA66-870B-4BE6-83C0-309F2D6878F9}" type="presOf" srcId="{3AD19C8C-5A05-48B1-91F8-744E22EFB596}" destId="{0D9592A8-7672-42EC-8C52-9FBCD9B5AFFC}" srcOrd="0" destOrd="0" presId="urn:microsoft.com/office/officeart/2008/layout/LinedList"/>
    <dgm:cxn modelId="{5DA59C56-C47E-4EE2-9057-7B0532988899}" srcId="{39B32BA9-31E0-496F-8B8F-1279B760D514}" destId="{C69E369A-CEDB-4492-845A-66D47E67A6B7}" srcOrd="2" destOrd="0" parTransId="{82160D0A-3E7A-499D-937A-25842C12EDED}" sibTransId="{0433BE6E-19F9-453C-8E67-FCEA53EF965A}"/>
    <dgm:cxn modelId="{BE59E4A9-4DDB-4A81-BFC4-AF25D985292E}" type="presOf" srcId="{C69E369A-CEDB-4492-845A-66D47E67A6B7}" destId="{C4C56160-719A-4489-8BD1-BBDEEA69FBCF}" srcOrd="0" destOrd="0" presId="urn:microsoft.com/office/officeart/2008/layout/LinedList"/>
    <dgm:cxn modelId="{95BE0BFC-2F33-4B7F-BBEB-42B3653E92E1}" srcId="{39B32BA9-31E0-496F-8B8F-1279B760D514}" destId="{3AD19C8C-5A05-48B1-91F8-744E22EFB596}" srcOrd="1" destOrd="0" parTransId="{F2414AC6-F9E2-4DBC-8763-E7B357C21889}" sibTransId="{6E47BFCE-30B2-43FF-9327-295F1A6991DC}"/>
    <dgm:cxn modelId="{E4950563-77F8-4DA2-8D22-24FDC2BA31DA}" type="presParOf" srcId="{1B4CD8B7-EED0-4EDB-A3BB-93BD0EE25203}" destId="{DD238A0F-6847-487C-A1CB-DD4E25A2C482}" srcOrd="0" destOrd="0" presId="urn:microsoft.com/office/officeart/2008/layout/LinedList"/>
    <dgm:cxn modelId="{EBE6AEE6-5256-488B-812D-D0E9562E46A3}" type="presParOf" srcId="{1B4CD8B7-EED0-4EDB-A3BB-93BD0EE25203}" destId="{577170A8-7696-4C58-9CEF-1749DDF8A1E3}" srcOrd="1" destOrd="0" presId="urn:microsoft.com/office/officeart/2008/layout/LinedList"/>
    <dgm:cxn modelId="{8E21ABC7-CFE6-4FD4-9441-580A0F12CCB9}" type="presParOf" srcId="{577170A8-7696-4C58-9CEF-1749DDF8A1E3}" destId="{983F7D7F-1C8F-4966-9193-F2E633AA0378}" srcOrd="0" destOrd="0" presId="urn:microsoft.com/office/officeart/2008/layout/LinedList"/>
    <dgm:cxn modelId="{DC3649A0-3D10-4F45-A58A-2FE2684E4A77}" type="presParOf" srcId="{577170A8-7696-4C58-9CEF-1749DDF8A1E3}" destId="{8E579FAA-D809-4D6A-9DB5-63066DE9E20B}" srcOrd="1" destOrd="0" presId="urn:microsoft.com/office/officeart/2008/layout/LinedList"/>
    <dgm:cxn modelId="{1E5BE8AD-F2B8-40EE-823B-389B4A523CD7}" type="presParOf" srcId="{1B4CD8B7-EED0-4EDB-A3BB-93BD0EE25203}" destId="{EF83E635-CA33-446A-9D4B-46EE6AE89830}" srcOrd="2" destOrd="0" presId="urn:microsoft.com/office/officeart/2008/layout/LinedList"/>
    <dgm:cxn modelId="{08E62462-0C02-4E52-AB45-4A25BC4C3BE4}" type="presParOf" srcId="{1B4CD8B7-EED0-4EDB-A3BB-93BD0EE25203}" destId="{354DB6B5-277C-4CD9-9FF6-4A8A5E199ED9}" srcOrd="3" destOrd="0" presId="urn:microsoft.com/office/officeart/2008/layout/LinedList"/>
    <dgm:cxn modelId="{C46F184F-B8D8-43CC-A93D-292BDDA6015B}" type="presParOf" srcId="{354DB6B5-277C-4CD9-9FF6-4A8A5E199ED9}" destId="{0D9592A8-7672-42EC-8C52-9FBCD9B5AFFC}" srcOrd="0" destOrd="0" presId="urn:microsoft.com/office/officeart/2008/layout/LinedList"/>
    <dgm:cxn modelId="{A27E2B8F-82C0-4886-B236-6AE214077AC5}" type="presParOf" srcId="{354DB6B5-277C-4CD9-9FF6-4A8A5E199ED9}" destId="{6403B4B5-F36D-4506-9813-5521AA96C816}" srcOrd="1" destOrd="0" presId="urn:microsoft.com/office/officeart/2008/layout/LinedList"/>
    <dgm:cxn modelId="{429BC530-B784-47FE-84BE-C4114C20BAE3}" type="presParOf" srcId="{1B4CD8B7-EED0-4EDB-A3BB-93BD0EE25203}" destId="{B06F23FC-7CD8-441F-81B1-512469F99167}" srcOrd="4" destOrd="0" presId="urn:microsoft.com/office/officeart/2008/layout/LinedList"/>
    <dgm:cxn modelId="{B0834425-87AF-430D-A7B1-09E347F70C83}" type="presParOf" srcId="{1B4CD8B7-EED0-4EDB-A3BB-93BD0EE25203}" destId="{15F8EF12-73C8-44A1-B0E9-B061C56F51D5}" srcOrd="5" destOrd="0" presId="urn:microsoft.com/office/officeart/2008/layout/LinedList"/>
    <dgm:cxn modelId="{D7E90FCA-057B-4D73-96ED-32F531C741F0}" type="presParOf" srcId="{15F8EF12-73C8-44A1-B0E9-B061C56F51D5}" destId="{C4C56160-719A-4489-8BD1-BBDEEA69FBCF}" srcOrd="0" destOrd="0" presId="urn:microsoft.com/office/officeart/2008/layout/LinedList"/>
    <dgm:cxn modelId="{A525D33E-CA4C-4695-8188-9922EEA239E8}" type="presParOf" srcId="{15F8EF12-73C8-44A1-B0E9-B061C56F51D5}" destId="{46DB18AD-D33D-47C9-9346-33118FA560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11EB6-342D-4DFD-8567-AF3F0D67337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3C08556-2507-4120-87BC-9F021D08AB45}">
      <dgm:prSet/>
      <dgm:spPr/>
      <dgm:t>
        <a:bodyPr/>
        <a:lstStyle/>
        <a:p>
          <a:r>
            <a:rPr lang="en-US"/>
            <a:t>Helps to prioritize </a:t>
          </a:r>
        </a:p>
      </dgm:t>
    </dgm:pt>
    <dgm:pt modelId="{20FC880D-CB62-4740-863D-BDC379612E6D}" type="parTrans" cxnId="{0600D061-E0A7-478E-BC53-ACCA3B79D8E5}">
      <dgm:prSet/>
      <dgm:spPr/>
      <dgm:t>
        <a:bodyPr/>
        <a:lstStyle/>
        <a:p>
          <a:endParaRPr lang="en-US"/>
        </a:p>
      </dgm:t>
    </dgm:pt>
    <dgm:pt modelId="{7FD6EBD1-9167-419D-8D2F-F5D8167F85EC}" type="sibTrans" cxnId="{0600D061-E0A7-478E-BC53-ACCA3B79D8E5}">
      <dgm:prSet/>
      <dgm:spPr/>
      <dgm:t>
        <a:bodyPr/>
        <a:lstStyle/>
        <a:p>
          <a:endParaRPr lang="en-US"/>
        </a:p>
      </dgm:t>
    </dgm:pt>
    <dgm:pt modelId="{DA920C99-3B38-4C52-9775-5E8BA1DFC46B}">
      <dgm:prSet/>
      <dgm:spPr/>
      <dgm:t>
        <a:bodyPr/>
        <a:lstStyle/>
        <a:p>
          <a:r>
            <a:rPr lang="en-US"/>
            <a:t>Helps to demonstrate why this is a big problem that needs a big solution</a:t>
          </a:r>
        </a:p>
      </dgm:t>
    </dgm:pt>
    <dgm:pt modelId="{BEDF0432-416C-4B76-A959-5BC79C89D978}" type="parTrans" cxnId="{7184FF1A-59F3-4FBC-81D3-3CAAA4840E84}">
      <dgm:prSet/>
      <dgm:spPr/>
      <dgm:t>
        <a:bodyPr/>
        <a:lstStyle/>
        <a:p>
          <a:endParaRPr lang="en-US"/>
        </a:p>
      </dgm:t>
    </dgm:pt>
    <dgm:pt modelId="{BAA6C6A0-70E4-48A4-A55E-A2361FEF4868}" type="sibTrans" cxnId="{7184FF1A-59F3-4FBC-81D3-3CAAA4840E84}">
      <dgm:prSet/>
      <dgm:spPr/>
      <dgm:t>
        <a:bodyPr/>
        <a:lstStyle/>
        <a:p>
          <a:endParaRPr lang="en-US"/>
        </a:p>
      </dgm:t>
    </dgm:pt>
    <dgm:pt modelId="{D73008D9-877E-4D56-91C6-8603121E3283}">
      <dgm:prSet/>
      <dgm:spPr/>
      <dgm:t>
        <a:bodyPr/>
        <a:lstStyle/>
        <a:p>
          <a:r>
            <a:rPr lang="en-US"/>
            <a:t>Highlights underlying issues that impact accessibility</a:t>
          </a:r>
        </a:p>
      </dgm:t>
    </dgm:pt>
    <dgm:pt modelId="{1F290216-622E-40EC-9674-C48869F2E094}" type="parTrans" cxnId="{DF5FE415-648C-4DEC-AAF5-23984D6BAEBB}">
      <dgm:prSet/>
      <dgm:spPr/>
      <dgm:t>
        <a:bodyPr/>
        <a:lstStyle/>
        <a:p>
          <a:endParaRPr lang="en-US"/>
        </a:p>
      </dgm:t>
    </dgm:pt>
    <dgm:pt modelId="{0844E6B2-927A-4F2E-A5BE-879ACD891B39}" type="sibTrans" cxnId="{DF5FE415-648C-4DEC-AAF5-23984D6BAEBB}">
      <dgm:prSet/>
      <dgm:spPr/>
      <dgm:t>
        <a:bodyPr/>
        <a:lstStyle/>
        <a:p>
          <a:endParaRPr lang="en-US"/>
        </a:p>
      </dgm:t>
    </dgm:pt>
    <dgm:pt modelId="{59018180-A0BC-4897-94B3-E7638AA92C39}" type="pres">
      <dgm:prSet presAssocID="{9DA11EB6-342D-4DFD-8567-AF3F0D673375}" presName="hierChild1" presStyleCnt="0">
        <dgm:presLayoutVars>
          <dgm:chPref val="1"/>
          <dgm:dir/>
          <dgm:animOne val="branch"/>
          <dgm:animLvl val="lvl"/>
          <dgm:resizeHandles/>
        </dgm:presLayoutVars>
      </dgm:prSet>
      <dgm:spPr/>
    </dgm:pt>
    <dgm:pt modelId="{B1CA1551-A853-4B39-B73D-410E741BF947}" type="pres">
      <dgm:prSet presAssocID="{B3C08556-2507-4120-87BC-9F021D08AB45}" presName="hierRoot1" presStyleCnt="0"/>
      <dgm:spPr/>
    </dgm:pt>
    <dgm:pt modelId="{F39D811F-FC54-40EC-B36C-B930F2ABF938}" type="pres">
      <dgm:prSet presAssocID="{B3C08556-2507-4120-87BC-9F021D08AB45}" presName="composite" presStyleCnt="0"/>
      <dgm:spPr/>
    </dgm:pt>
    <dgm:pt modelId="{E6D53669-33F4-4C18-83E2-2FBC7D73CCDF}" type="pres">
      <dgm:prSet presAssocID="{B3C08556-2507-4120-87BC-9F021D08AB45}" presName="background" presStyleLbl="node0" presStyleIdx="0" presStyleCnt="3"/>
      <dgm:spPr/>
    </dgm:pt>
    <dgm:pt modelId="{9CCC7EAB-42EC-4311-AB9E-985752BE22AC}" type="pres">
      <dgm:prSet presAssocID="{B3C08556-2507-4120-87BC-9F021D08AB45}" presName="text" presStyleLbl="fgAcc0" presStyleIdx="0" presStyleCnt="3">
        <dgm:presLayoutVars>
          <dgm:chPref val="3"/>
        </dgm:presLayoutVars>
      </dgm:prSet>
      <dgm:spPr/>
    </dgm:pt>
    <dgm:pt modelId="{5F5B05D7-5DD0-4518-8EAB-2D78A07B8A73}" type="pres">
      <dgm:prSet presAssocID="{B3C08556-2507-4120-87BC-9F021D08AB45}" presName="hierChild2" presStyleCnt="0"/>
      <dgm:spPr/>
    </dgm:pt>
    <dgm:pt modelId="{ED9C3D44-1FA9-45D0-9338-2B32C3552EEB}" type="pres">
      <dgm:prSet presAssocID="{DA920C99-3B38-4C52-9775-5E8BA1DFC46B}" presName="hierRoot1" presStyleCnt="0"/>
      <dgm:spPr/>
    </dgm:pt>
    <dgm:pt modelId="{E8F2B88E-3423-4206-A947-D58A215549E1}" type="pres">
      <dgm:prSet presAssocID="{DA920C99-3B38-4C52-9775-5E8BA1DFC46B}" presName="composite" presStyleCnt="0"/>
      <dgm:spPr/>
    </dgm:pt>
    <dgm:pt modelId="{CE3E5F60-3DA6-48A8-9713-01FE0E416DF4}" type="pres">
      <dgm:prSet presAssocID="{DA920C99-3B38-4C52-9775-5E8BA1DFC46B}" presName="background" presStyleLbl="node0" presStyleIdx="1" presStyleCnt="3"/>
      <dgm:spPr/>
    </dgm:pt>
    <dgm:pt modelId="{AD071EB6-AFCB-45B5-A990-49C0FF366036}" type="pres">
      <dgm:prSet presAssocID="{DA920C99-3B38-4C52-9775-5E8BA1DFC46B}" presName="text" presStyleLbl="fgAcc0" presStyleIdx="1" presStyleCnt="3">
        <dgm:presLayoutVars>
          <dgm:chPref val="3"/>
        </dgm:presLayoutVars>
      </dgm:prSet>
      <dgm:spPr/>
    </dgm:pt>
    <dgm:pt modelId="{336386BB-C65A-45D6-8A6E-167A9D8033B7}" type="pres">
      <dgm:prSet presAssocID="{DA920C99-3B38-4C52-9775-5E8BA1DFC46B}" presName="hierChild2" presStyleCnt="0"/>
      <dgm:spPr/>
    </dgm:pt>
    <dgm:pt modelId="{EC4CE4FE-3A07-44E4-A21A-29FE73D6C0DF}" type="pres">
      <dgm:prSet presAssocID="{D73008D9-877E-4D56-91C6-8603121E3283}" presName="hierRoot1" presStyleCnt="0"/>
      <dgm:spPr/>
    </dgm:pt>
    <dgm:pt modelId="{F98B64D5-60C0-4A1D-9690-05EA3A89008E}" type="pres">
      <dgm:prSet presAssocID="{D73008D9-877E-4D56-91C6-8603121E3283}" presName="composite" presStyleCnt="0"/>
      <dgm:spPr/>
    </dgm:pt>
    <dgm:pt modelId="{D160D11B-7709-4C52-8080-4B0C0263AD2D}" type="pres">
      <dgm:prSet presAssocID="{D73008D9-877E-4D56-91C6-8603121E3283}" presName="background" presStyleLbl="node0" presStyleIdx="2" presStyleCnt="3"/>
      <dgm:spPr/>
    </dgm:pt>
    <dgm:pt modelId="{3FFAE14A-AD74-45DC-9E38-06A1CA7F5195}" type="pres">
      <dgm:prSet presAssocID="{D73008D9-877E-4D56-91C6-8603121E3283}" presName="text" presStyleLbl="fgAcc0" presStyleIdx="2" presStyleCnt="3">
        <dgm:presLayoutVars>
          <dgm:chPref val="3"/>
        </dgm:presLayoutVars>
      </dgm:prSet>
      <dgm:spPr/>
    </dgm:pt>
    <dgm:pt modelId="{A7B3B933-C8FA-492A-81C4-842BB20016A7}" type="pres">
      <dgm:prSet presAssocID="{D73008D9-877E-4D56-91C6-8603121E3283}" presName="hierChild2" presStyleCnt="0"/>
      <dgm:spPr/>
    </dgm:pt>
  </dgm:ptLst>
  <dgm:cxnLst>
    <dgm:cxn modelId="{DF5FE415-648C-4DEC-AAF5-23984D6BAEBB}" srcId="{9DA11EB6-342D-4DFD-8567-AF3F0D673375}" destId="{D73008D9-877E-4D56-91C6-8603121E3283}" srcOrd="2" destOrd="0" parTransId="{1F290216-622E-40EC-9674-C48869F2E094}" sibTransId="{0844E6B2-927A-4F2E-A5BE-879ACD891B39}"/>
    <dgm:cxn modelId="{7184FF1A-59F3-4FBC-81D3-3CAAA4840E84}" srcId="{9DA11EB6-342D-4DFD-8567-AF3F0D673375}" destId="{DA920C99-3B38-4C52-9775-5E8BA1DFC46B}" srcOrd="1" destOrd="0" parTransId="{BEDF0432-416C-4B76-A959-5BC79C89D978}" sibTransId="{BAA6C6A0-70E4-48A4-A55E-A2361FEF4868}"/>
    <dgm:cxn modelId="{83DBE52C-842C-49DD-8176-E4107009FD5B}" type="presOf" srcId="{DA920C99-3B38-4C52-9775-5E8BA1DFC46B}" destId="{AD071EB6-AFCB-45B5-A990-49C0FF366036}" srcOrd="0" destOrd="0" presId="urn:microsoft.com/office/officeart/2005/8/layout/hierarchy1"/>
    <dgm:cxn modelId="{0600D061-E0A7-478E-BC53-ACCA3B79D8E5}" srcId="{9DA11EB6-342D-4DFD-8567-AF3F0D673375}" destId="{B3C08556-2507-4120-87BC-9F021D08AB45}" srcOrd="0" destOrd="0" parTransId="{20FC880D-CB62-4740-863D-BDC379612E6D}" sibTransId="{7FD6EBD1-9167-419D-8D2F-F5D8167F85EC}"/>
    <dgm:cxn modelId="{D7505D91-CAB0-4709-937E-0744F33D95F1}" type="presOf" srcId="{B3C08556-2507-4120-87BC-9F021D08AB45}" destId="{9CCC7EAB-42EC-4311-AB9E-985752BE22AC}" srcOrd="0" destOrd="0" presId="urn:microsoft.com/office/officeart/2005/8/layout/hierarchy1"/>
    <dgm:cxn modelId="{80164FE0-5108-46A0-84A2-CDEF31903EEB}" type="presOf" srcId="{9DA11EB6-342D-4DFD-8567-AF3F0D673375}" destId="{59018180-A0BC-4897-94B3-E7638AA92C39}" srcOrd="0" destOrd="0" presId="urn:microsoft.com/office/officeart/2005/8/layout/hierarchy1"/>
    <dgm:cxn modelId="{CDA78AEE-7EBB-4476-9654-BE684BCDB280}" type="presOf" srcId="{D73008D9-877E-4D56-91C6-8603121E3283}" destId="{3FFAE14A-AD74-45DC-9E38-06A1CA7F5195}" srcOrd="0" destOrd="0" presId="urn:microsoft.com/office/officeart/2005/8/layout/hierarchy1"/>
    <dgm:cxn modelId="{A9978ADA-26CB-47D7-9CB7-3B5F2CD52EC5}" type="presParOf" srcId="{59018180-A0BC-4897-94B3-E7638AA92C39}" destId="{B1CA1551-A853-4B39-B73D-410E741BF947}" srcOrd="0" destOrd="0" presId="urn:microsoft.com/office/officeart/2005/8/layout/hierarchy1"/>
    <dgm:cxn modelId="{5217AB0A-5436-4F5B-A34F-4557E9F3DA54}" type="presParOf" srcId="{B1CA1551-A853-4B39-B73D-410E741BF947}" destId="{F39D811F-FC54-40EC-B36C-B930F2ABF938}" srcOrd="0" destOrd="0" presId="urn:microsoft.com/office/officeart/2005/8/layout/hierarchy1"/>
    <dgm:cxn modelId="{535187A2-B4CE-41F3-95B0-859BDA526E4D}" type="presParOf" srcId="{F39D811F-FC54-40EC-B36C-B930F2ABF938}" destId="{E6D53669-33F4-4C18-83E2-2FBC7D73CCDF}" srcOrd="0" destOrd="0" presId="urn:microsoft.com/office/officeart/2005/8/layout/hierarchy1"/>
    <dgm:cxn modelId="{BD42732C-DECD-42EF-9265-FEC95D7C3EFE}" type="presParOf" srcId="{F39D811F-FC54-40EC-B36C-B930F2ABF938}" destId="{9CCC7EAB-42EC-4311-AB9E-985752BE22AC}" srcOrd="1" destOrd="0" presId="urn:microsoft.com/office/officeart/2005/8/layout/hierarchy1"/>
    <dgm:cxn modelId="{5E10A51A-9A3B-47A8-BC06-CC8A1F55E18D}" type="presParOf" srcId="{B1CA1551-A853-4B39-B73D-410E741BF947}" destId="{5F5B05D7-5DD0-4518-8EAB-2D78A07B8A73}" srcOrd="1" destOrd="0" presId="urn:microsoft.com/office/officeart/2005/8/layout/hierarchy1"/>
    <dgm:cxn modelId="{7C82A8F0-E438-4908-A4DE-1FACBC17691B}" type="presParOf" srcId="{59018180-A0BC-4897-94B3-E7638AA92C39}" destId="{ED9C3D44-1FA9-45D0-9338-2B32C3552EEB}" srcOrd="1" destOrd="0" presId="urn:microsoft.com/office/officeart/2005/8/layout/hierarchy1"/>
    <dgm:cxn modelId="{0A8A5D61-C140-41B9-A5B6-5F061A9BD630}" type="presParOf" srcId="{ED9C3D44-1FA9-45D0-9338-2B32C3552EEB}" destId="{E8F2B88E-3423-4206-A947-D58A215549E1}" srcOrd="0" destOrd="0" presId="urn:microsoft.com/office/officeart/2005/8/layout/hierarchy1"/>
    <dgm:cxn modelId="{A1EBF389-CF28-4B92-8ABA-E3C2563AF5F0}" type="presParOf" srcId="{E8F2B88E-3423-4206-A947-D58A215549E1}" destId="{CE3E5F60-3DA6-48A8-9713-01FE0E416DF4}" srcOrd="0" destOrd="0" presId="urn:microsoft.com/office/officeart/2005/8/layout/hierarchy1"/>
    <dgm:cxn modelId="{66956946-F858-4CB2-8A9B-551042A0CCB5}" type="presParOf" srcId="{E8F2B88E-3423-4206-A947-D58A215549E1}" destId="{AD071EB6-AFCB-45B5-A990-49C0FF366036}" srcOrd="1" destOrd="0" presId="urn:microsoft.com/office/officeart/2005/8/layout/hierarchy1"/>
    <dgm:cxn modelId="{4594A173-46D4-4209-9DB5-ABE976CD0BCA}" type="presParOf" srcId="{ED9C3D44-1FA9-45D0-9338-2B32C3552EEB}" destId="{336386BB-C65A-45D6-8A6E-167A9D8033B7}" srcOrd="1" destOrd="0" presId="urn:microsoft.com/office/officeart/2005/8/layout/hierarchy1"/>
    <dgm:cxn modelId="{DBFB6C0C-0564-4AC8-847E-DF415B62A254}" type="presParOf" srcId="{59018180-A0BC-4897-94B3-E7638AA92C39}" destId="{EC4CE4FE-3A07-44E4-A21A-29FE73D6C0DF}" srcOrd="2" destOrd="0" presId="urn:microsoft.com/office/officeart/2005/8/layout/hierarchy1"/>
    <dgm:cxn modelId="{3D39F8BC-2488-4252-A765-4D749826CE2C}" type="presParOf" srcId="{EC4CE4FE-3A07-44E4-A21A-29FE73D6C0DF}" destId="{F98B64D5-60C0-4A1D-9690-05EA3A89008E}" srcOrd="0" destOrd="0" presId="urn:microsoft.com/office/officeart/2005/8/layout/hierarchy1"/>
    <dgm:cxn modelId="{EE345424-5DBF-4DAB-84D1-25214EA006A9}" type="presParOf" srcId="{F98B64D5-60C0-4A1D-9690-05EA3A89008E}" destId="{D160D11B-7709-4C52-8080-4B0C0263AD2D}" srcOrd="0" destOrd="0" presId="urn:microsoft.com/office/officeart/2005/8/layout/hierarchy1"/>
    <dgm:cxn modelId="{6C912381-A79E-4AC5-85B3-CEB20EE4E162}" type="presParOf" srcId="{F98B64D5-60C0-4A1D-9690-05EA3A89008E}" destId="{3FFAE14A-AD74-45DC-9E38-06A1CA7F5195}" srcOrd="1" destOrd="0" presId="urn:microsoft.com/office/officeart/2005/8/layout/hierarchy1"/>
    <dgm:cxn modelId="{C6891BB3-713F-4F5D-A2A9-D68C08AAD7BB}" type="presParOf" srcId="{EC4CE4FE-3A07-44E4-A21A-29FE73D6C0DF}" destId="{A7B3B933-C8FA-492A-81C4-842BB20016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A3A3F1-34C3-4292-9F05-D3315E150F9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E6B45D-7EF7-4112-A287-7DFAE39F520F}">
      <dgm:prSet/>
      <dgm:spPr/>
      <dgm:t>
        <a:bodyPr/>
        <a:lstStyle/>
        <a:p>
          <a:pPr>
            <a:lnSpc>
              <a:spcPct val="100000"/>
            </a:lnSpc>
          </a:pPr>
          <a:r>
            <a:rPr lang="en-US"/>
            <a:t>Different levels of data maturity across the institution</a:t>
          </a:r>
        </a:p>
      </dgm:t>
    </dgm:pt>
    <dgm:pt modelId="{72869072-99AD-42C5-A007-D7693A1ACB4A}" type="parTrans" cxnId="{DDB72E09-0A9E-49B1-AF6C-57D20F0C286C}">
      <dgm:prSet/>
      <dgm:spPr/>
      <dgm:t>
        <a:bodyPr/>
        <a:lstStyle/>
        <a:p>
          <a:endParaRPr lang="en-US"/>
        </a:p>
      </dgm:t>
    </dgm:pt>
    <dgm:pt modelId="{974E2B27-FB93-4C86-8EF7-EAFACCF40983}" type="sibTrans" cxnId="{DDB72E09-0A9E-49B1-AF6C-57D20F0C286C}">
      <dgm:prSet/>
      <dgm:spPr/>
      <dgm:t>
        <a:bodyPr/>
        <a:lstStyle/>
        <a:p>
          <a:endParaRPr lang="en-US"/>
        </a:p>
      </dgm:t>
    </dgm:pt>
    <dgm:pt modelId="{8DF653B2-E309-4C05-B9A1-029E5EA21F64}">
      <dgm:prSet/>
      <dgm:spPr/>
      <dgm:t>
        <a:bodyPr/>
        <a:lstStyle/>
        <a:p>
          <a:pPr>
            <a:lnSpc>
              <a:spcPct val="100000"/>
            </a:lnSpc>
          </a:pPr>
          <a:r>
            <a:rPr lang="en-US"/>
            <a:t>Multiple sources of data </a:t>
          </a:r>
        </a:p>
      </dgm:t>
    </dgm:pt>
    <dgm:pt modelId="{DAC83648-955F-4D28-913A-85CC9E3B0CEE}" type="parTrans" cxnId="{531E9336-4425-4F02-8B41-77417200989E}">
      <dgm:prSet/>
      <dgm:spPr/>
      <dgm:t>
        <a:bodyPr/>
        <a:lstStyle/>
        <a:p>
          <a:endParaRPr lang="en-US"/>
        </a:p>
      </dgm:t>
    </dgm:pt>
    <dgm:pt modelId="{7C6BED70-CBB3-4E07-8CBE-4C5783CD0A98}" type="sibTrans" cxnId="{531E9336-4425-4F02-8B41-77417200989E}">
      <dgm:prSet/>
      <dgm:spPr/>
      <dgm:t>
        <a:bodyPr/>
        <a:lstStyle/>
        <a:p>
          <a:endParaRPr lang="en-US"/>
        </a:p>
      </dgm:t>
    </dgm:pt>
    <dgm:pt modelId="{8A1DDFE0-CB95-41C0-A228-465BB3FCBB8E}">
      <dgm:prSet/>
      <dgm:spPr/>
      <dgm:t>
        <a:bodyPr/>
        <a:lstStyle/>
        <a:p>
          <a:pPr>
            <a:lnSpc>
              <a:spcPct val="100000"/>
            </a:lnSpc>
          </a:pPr>
          <a:r>
            <a:rPr lang="en-US"/>
            <a:t>Need for specialized tools</a:t>
          </a:r>
        </a:p>
      </dgm:t>
    </dgm:pt>
    <dgm:pt modelId="{16563FD3-9DDB-4AEE-AAF4-73C6B5831CFC}" type="parTrans" cxnId="{5FA78472-60E6-4AE4-9B1D-501C901B8AB2}">
      <dgm:prSet/>
      <dgm:spPr/>
      <dgm:t>
        <a:bodyPr/>
        <a:lstStyle/>
        <a:p>
          <a:endParaRPr lang="en-US"/>
        </a:p>
      </dgm:t>
    </dgm:pt>
    <dgm:pt modelId="{5D7B685C-2B9C-46A1-8F8D-5BFF9162F47D}" type="sibTrans" cxnId="{5FA78472-60E6-4AE4-9B1D-501C901B8AB2}">
      <dgm:prSet/>
      <dgm:spPr/>
      <dgm:t>
        <a:bodyPr/>
        <a:lstStyle/>
        <a:p>
          <a:endParaRPr lang="en-US"/>
        </a:p>
      </dgm:t>
    </dgm:pt>
    <dgm:pt modelId="{4F0C2E69-9EA2-4B0A-85CE-EF5FE74245EF}">
      <dgm:prSet/>
      <dgm:spPr/>
      <dgm:t>
        <a:bodyPr/>
        <a:lstStyle/>
        <a:p>
          <a:pPr>
            <a:lnSpc>
              <a:spcPct val="100000"/>
            </a:lnSpc>
          </a:pPr>
          <a:r>
            <a:rPr lang="en-US"/>
            <a:t>Large amounts of data</a:t>
          </a:r>
        </a:p>
      </dgm:t>
    </dgm:pt>
    <dgm:pt modelId="{7AC675C5-07EA-4ADE-9C95-C47E816534F3}" type="parTrans" cxnId="{102E5268-AEC2-4A64-BB97-C64893AC8805}">
      <dgm:prSet/>
      <dgm:spPr/>
      <dgm:t>
        <a:bodyPr/>
        <a:lstStyle/>
        <a:p>
          <a:endParaRPr lang="en-US"/>
        </a:p>
      </dgm:t>
    </dgm:pt>
    <dgm:pt modelId="{6B1D543A-5202-4048-A481-EEC758584283}" type="sibTrans" cxnId="{102E5268-AEC2-4A64-BB97-C64893AC8805}">
      <dgm:prSet/>
      <dgm:spPr/>
      <dgm:t>
        <a:bodyPr/>
        <a:lstStyle/>
        <a:p>
          <a:endParaRPr lang="en-US"/>
        </a:p>
      </dgm:t>
    </dgm:pt>
    <dgm:pt modelId="{AD0B5C64-18B1-4337-ADDB-31C22580E93D}">
      <dgm:prSet/>
      <dgm:spPr/>
      <dgm:t>
        <a:bodyPr/>
        <a:lstStyle/>
        <a:p>
          <a:pPr>
            <a:lnSpc>
              <a:spcPct val="100000"/>
            </a:lnSpc>
          </a:pPr>
          <a:r>
            <a:rPr lang="en-US"/>
            <a:t>Being data-driven but staying people focused </a:t>
          </a:r>
        </a:p>
      </dgm:t>
    </dgm:pt>
    <dgm:pt modelId="{388FE1C0-123E-4068-95B7-0D9B308A94A0}" type="parTrans" cxnId="{9C8BC825-0CE0-410A-A0BA-A1C1C6DD8B0A}">
      <dgm:prSet/>
      <dgm:spPr/>
      <dgm:t>
        <a:bodyPr/>
        <a:lstStyle/>
        <a:p>
          <a:endParaRPr lang="en-US"/>
        </a:p>
      </dgm:t>
    </dgm:pt>
    <dgm:pt modelId="{526A95D7-5B94-4F55-8BE2-47FD280B8230}" type="sibTrans" cxnId="{9C8BC825-0CE0-410A-A0BA-A1C1C6DD8B0A}">
      <dgm:prSet/>
      <dgm:spPr/>
      <dgm:t>
        <a:bodyPr/>
        <a:lstStyle/>
        <a:p>
          <a:endParaRPr lang="en-US"/>
        </a:p>
      </dgm:t>
    </dgm:pt>
    <dgm:pt modelId="{3D51A03B-F1F2-47E5-B2F5-AAB8EB573B9B}" type="pres">
      <dgm:prSet presAssocID="{1EA3A3F1-34C3-4292-9F05-D3315E150F95}" presName="root" presStyleCnt="0">
        <dgm:presLayoutVars>
          <dgm:dir/>
          <dgm:resizeHandles val="exact"/>
        </dgm:presLayoutVars>
      </dgm:prSet>
      <dgm:spPr/>
    </dgm:pt>
    <dgm:pt modelId="{649FF9BA-95CF-4C88-900D-7E5C3C41C413}" type="pres">
      <dgm:prSet presAssocID="{62E6B45D-7EF7-4112-A287-7DFAE39F520F}" presName="compNode" presStyleCnt="0"/>
      <dgm:spPr/>
    </dgm:pt>
    <dgm:pt modelId="{B83DF0EB-C756-4ABD-9E3A-B62C929BD077}" type="pres">
      <dgm:prSet presAssocID="{62E6B45D-7EF7-4112-A287-7DFAE39F520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BD16F115-BAFF-4EFA-B0C8-5AE370A3A45E}" type="pres">
      <dgm:prSet presAssocID="{62E6B45D-7EF7-4112-A287-7DFAE39F520F}" presName="spaceRect" presStyleCnt="0"/>
      <dgm:spPr/>
    </dgm:pt>
    <dgm:pt modelId="{CF70D0A8-4572-41B9-8760-0B1B24FB2CBE}" type="pres">
      <dgm:prSet presAssocID="{62E6B45D-7EF7-4112-A287-7DFAE39F520F}" presName="textRect" presStyleLbl="revTx" presStyleIdx="0" presStyleCnt="5">
        <dgm:presLayoutVars>
          <dgm:chMax val="1"/>
          <dgm:chPref val="1"/>
        </dgm:presLayoutVars>
      </dgm:prSet>
      <dgm:spPr/>
    </dgm:pt>
    <dgm:pt modelId="{5096E886-D1C6-4613-9004-2269FB36C1DB}" type="pres">
      <dgm:prSet presAssocID="{974E2B27-FB93-4C86-8EF7-EAFACCF40983}" presName="sibTrans" presStyleCnt="0"/>
      <dgm:spPr/>
    </dgm:pt>
    <dgm:pt modelId="{5EB7227F-11F7-4C26-8430-A1848581E546}" type="pres">
      <dgm:prSet presAssocID="{8DF653B2-E309-4C05-B9A1-029E5EA21F64}" presName="compNode" presStyleCnt="0"/>
      <dgm:spPr/>
    </dgm:pt>
    <dgm:pt modelId="{888BF9EF-82AA-49AD-B21C-93E44CFFC748}" type="pres">
      <dgm:prSet presAssocID="{8DF653B2-E309-4C05-B9A1-029E5EA21F6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F443FFE9-F3D2-4186-A1B6-437BA13BE39E}" type="pres">
      <dgm:prSet presAssocID="{8DF653B2-E309-4C05-B9A1-029E5EA21F64}" presName="spaceRect" presStyleCnt="0"/>
      <dgm:spPr/>
    </dgm:pt>
    <dgm:pt modelId="{84F7AAD5-1E25-4CB8-91F6-2D88EC55DA34}" type="pres">
      <dgm:prSet presAssocID="{8DF653B2-E309-4C05-B9A1-029E5EA21F64}" presName="textRect" presStyleLbl="revTx" presStyleIdx="1" presStyleCnt="5">
        <dgm:presLayoutVars>
          <dgm:chMax val="1"/>
          <dgm:chPref val="1"/>
        </dgm:presLayoutVars>
      </dgm:prSet>
      <dgm:spPr/>
    </dgm:pt>
    <dgm:pt modelId="{94F048E5-A946-4211-8589-BD22DB0100F9}" type="pres">
      <dgm:prSet presAssocID="{7C6BED70-CBB3-4E07-8CBE-4C5783CD0A98}" presName="sibTrans" presStyleCnt="0"/>
      <dgm:spPr/>
    </dgm:pt>
    <dgm:pt modelId="{F678BCAA-854E-42AC-BA3C-1A5668FCD218}" type="pres">
      <dgm:prSet presAssocID="{8A1DDFE0-CB95-41C0-A228-465BB3FCBB8E}" presName="compNode" presStyleCnt="0"/>
      <dgm:spPr/>
    </dgm:pt>
    <dgm:pt modelId="{33C81649-1ACA-4C05-BAAA-1A1D8C50F039}" type="pres">
      <dgm:prSet presAssocID="{8A1DDFE0-CB95-41C0-A228-465BB3FCBB8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98755C61-5CEF-4722-BA20-3DBAFDA1446C}" type="pres">
      <dgm:prSet presAssocID="{8A1DDFE0-CB95-41C0-A228-465BB3FCBB8E}" presName="spaceRect" presStyleCnt="0"/>
      <dgm:spPr/>
    </dgm:pt>
    <dgm:pt modelId="{C1362226-31EB-4C41-8F9B-34408F4E5F1E}" type="pres">
      <dgm:prSet presAssocID="{8A1DDFE0-CB95-41C0-A228-465BB3FCBB8E}" presName="textRect" presStyleLbl="revTx" presStyleIdx="2" presStyleCnt="5">
        <dgm:presLayoutVars>
          <dgm:chMax val="1"/>
          <dgm:chPref val="1"/>
        </dgm:presLayoutVars>
      </dgm:prSet>
      <dgm:spPr/>
    </dgm:pt>
    <dgm:pt modelId="{0E45C1F9-CFCB-49CF-9420-26D4F3D6FFBA}" type="pres">
      <dgm:prSet presAssocID="{5D7B685C-2B9C-46A1-8F8D-5BFF9162F47D}" presName="sibTrans" presStyleCnt="0"/>
      <dgm:spPr/>
    </dgm:pt>
    <dgm:pt modelId="{7A3417D7-B6E1-44C1-8D63-D3F9BBFF7B50}" type="pres">
      <dgm:prSet presAssocID="{4F0C2E69-9EA2-4B0A-85CE-EF5FE74245EF}" presName="compNode" presStyleCnt="0"/>
      <dgm:spPr/>
    </dgm:pt>
    <dgm:pt modelId="{91ED3FBF-1000-450A-BC4A-B9BE8E7F2AFE}" type="pres">
      <dgm:prSet presAssocID="{4F0C2E69-9EA2-4B0A-85CE-EF5FE74245E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le"/>
        </a:ext>
      </dgm:extLst>
    </dgm:pt>
    <dgm:pt modelId="{17ECF14D-0786-4E32-93C1-1F41EF686AFE}" type="pres">
      <dgm:prSet presAssocID="{4F0C2E69-9EA2-4B0A-85CE-EF5FE74245EF}" presName="spaceRect" presStyleCnt="0"/>
      <dgm:spPr/>
    </dgm:pt>
    <dgm:pt modelId="{83E5DD3C-FEB6-4F97-BAE4-04F3397DB5DF}" type="pres">
      <dgm:prSet presAssocID="{4F0C2E69-9EA2-4B0A-85CE-EF5FE74245EF}" presName="textRect" presStyleLbl="revTx" presStyleIdx="3" presStyleCnt="5">
        <dgm:presLayoutVars>
          <dgm:chMax val="1"/>
          <dgm:chPref val="1"/>
        </dgm:presLayoutVars>
      </dgm:prSet>
      <dgm:spPr/>
    </dgm:pt>
    <dgm:pt modelId="{6DEBCCF6-735C-4D76-BDA6-496AD36B69A9}" type="pres">
      <dgm:prSet presAssocID="{6B1D543A-5202-4048-A481-EEC758584283}" presName="sibTrans" presStyleCnt="0"/>
      <dgm:spPr/>
    </dgm:pt>
    <dgm:pt modelId="{B97E822F-46D8-4792-B423-B4A0188070A1}" type="pres">
      <dgm:prSet presAssocID="{AD0B5C64-18B1-4337-ADDB-31C22580E93D}" presName="compNode" presStyleCnt="0"/>
      <dgm:spPr/>
    </dgm:pt>
    <dgm:pt modelId="{CA74ABA6-4267-4F01-943B-84211B469D2C}" type="pres">
      <dgm:prSet presAssocID="{AD0B5C64-18B1-4337-ADDB-31C22580E93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6A480AB4-77E1-4E94-B374-73F2FCAAAB6E}" type="pres">
      <dgm:prSet presAssocID="{AD0B5C64-18B1-4337-ADDB-31C22580E93D}" presName="spaceRect" presStyleCnt="0"/>
      <dgm:spPr/>
    </dgm:pt>
    <dgm:pt modelId="{FE43CFA3-80EC-4225-AFCF-6EE0F27EF057}" type="pres">
      <dgm:prSet presAssocID="{AD0B5C64-18B1-4337-ADDB-31C22580E93D}" presName="textRect" presStyleLbl="revTx" presStyleIdx="4" presStyleCnt="5">
        <dgm:presLayoutVars>
          <dgm:chMax val="1"/>
          <dgm:chPref val="1"/>
        </dgm:presLayoutVars>
      </dgm:prSet>
      <dgm:spPr/>
    </dgm:pt>
  </dgm:ptLst>
  <dgm:cxnLst>
    <dgm:cxn modelId="{DDB72E09-0A9E-49B1-AF6C-57D20F0C286C}" srcId="{1EA3A3F1-34C3-4292-9F05-D3315E150F95}" destId="{62E6B45D-7EF7-4112-A287-7DFAE39F520F}" srcOrd="0" destOrd="0" parTransId="{72869072-99AD-42C5-A007-D7693A1ACB4A}" sibTransId="{974E2B27-FB93-4C86-8EF7-EAFACCF40983}"/>
    <dgm:cxn modelId="{9C8BC825-0CE0-410A-A0BA-A1C1C6DD8B0A}" srcId="{1EA3A3F1-34C3-4292-9F05-D3315E150F95}" destId="{AD0B5C64-18B1-4337-ADDB-31C22580E93D}" srcOrd="4" destOrd="0" parTransId="{388FE1C0-123E-4068-95B7-0D9B308A94A0}" sibTransId="{526A95D7-5B94-4F55-8BE2-47FD280B8230}"/>
    <dgm:cxn modelId="{531E9336-4425-4F02-8B41-77417200989E}" srcId="{1EA3A3F1-34C3-4292-9F05-D3315E150F95}" destId="{8DF653B2-E309-4C05-B9A1-029E5EA21F64}" srcOrd="1" destOrd="0" parTransId="{DAC83648-955F-4D28-913A-85CC9E3B0CEE}" sibTransId="{7C6BED70-CBB3-4E07-8CBE-4C5783CD0A98}"/>
    <dgm:cxn modelId="{70BB0260-C6F6-4E52-BE2F-8BE66D0FBB2E}" type="presOf" srcId="{AD0B5C64-18B1-4337-ADDB-31C22580E93D}" destId="{FE43CFA3-80EC-4225-AFCF-6EE0F27EF057}" srcOrd="0" destOrd="0" presId="urn:microsoft.com/office/officeart/2018/2/layout/IconLabelList"/>
    <dgm:cxn modelId="{102E5268-AEC2-4A64-BB97-C64893AC8805}" srcId="{1EA3A3F1-34C3-4292-9F05-D3315E150F95}" destId="{4F0C2E69-9EA2-4B0A-85CE-EF5FE74245EF}" srcOrd="3" destOrd="0" parTransId="{7AC675C5-07EA-4ADE-9C95-C47E816534F3}" sibTransId="{6B1D543A-5202-4048-A481-EEC758584283}"/>
    <dgm:cxn modelId="{67C55672-9109-47CB-817B-EE717810476B}" type="presOf" srcId="{1EA3A3F1-34C3-4292-9F05-D3315E150F95}" destId="{3D51A03B-F1F2-47E5-B2F5-AAB8EB573B9B}" srcOrd="0" destOrd="0" presId="urn:microsoft.com/office/officeart/2018/2/layout/IconLabelList"/>
    <dgm:cxn modelId="{5FA78472-60E6-4AE4-9B1D-501C901B8AB2}" srcId="{1EA3A3F1-34C3-4292-9F05-D3315E150F95}" destId="{8A1DDFE0-CB95-41C0-A228-465BB3FCBB8E}" srcOrd="2" destOrd="0" parTransId="{16563FD3-9DDB-4AEE-AAF4-73C6B5831CFC}" sibTransId="{5D7B685C-2B9C-46A1-8F8D-5BFF9162F47D}"/>
    <dgm:cxn modelId="{D97BC785-B650-41AA-82B4-992B9F743BEC}" type="presOf" srcId="{8DF653B2-E309-4C05-B9A1-029E5EA21F64}" destId="{84F7AAD5-1E25-4CB8-91F6-2D88EC55DA34}" srcOrd="0" destOrd="0" presId="urn:microsoft.com/office/officeart/2018/2/layout/IconLabelList"/>
    <dgm:cxn modelId="{3A4180B5-B91B-4CA5-BB44-73083339F3BD}" type="presOf" srcId="{8A1DDFE0-CB95-41C0-A228-465BB3FCBB8E}" destId="{C1362226-31EB-4C41-8F9B-34408F4E5F1E}" srcOrd="0" destOrd="0" presId="urn:microsoft.com/office/officeart/2018/2/layout/IconLabelList"/>
    <dgm:cxn modelId="{C04FBFD5-D22B-4C15-B8D5-F991B6CB4F4D}" type="presOf" srcId="{4F0C2E69-9EA2-4B0A-85CE-EF5FE74245EF}" destId="{83E5DD3C-FEB6-4F97-BAE4-04F3397DB5DF}" srcOrd="0" destOrd="0" presId="urn:microsoft.com/office/officeart/2018/2/layout/IconLabelList"/>
    <dgm:cxn modelId="{F4AADCD8-DCE1-4734-B63A-AABDF80947F7}" type="presOf" srcId="{62E6B45D-7EF7-4112-A287-7DFAE39F520F}" destId="{CF70D0A8-4572-41B9-8760-0B1B24FB2CBE}" srcOrd="0" destOrd="0" presId="urn:microsoft.com/office/officeart/2018/2/layout/IconLabelList"/>
    <dgm:cxn modelId="{B8834833-2793-4F98-BB37-03842C9AEE14}" type="presParOf" srcId="{3D51A03B-F1F2-47E5-B2F5-AAB8EB573B9B}" destId="{649FF9BA-95CF-4C88-900D-7E5C3C41C413}" srcOrd="0" destOrd="0" presId="urn:microsoft.com/office/officeart/2018/2/layout/IconLabelList"/>
    <dgm:cxn modelId="{45A5B7ED-A441-487A-94D0-2C02839C8121}" type="presParOf" srcId="{649FF9BA-95CF-4C88-900D-7E5C3C41C413}" destId="{B83DF0EB-C756-4ABD-9E3A-B62C929BD077}" srcOrd="0" destOrd="0" presId="urn:microsoft.com/office/officeart/2018/2/layout/IconLabelList"/>
    <dgm:cxn modelId="{7A3A33AB-DBE6-450B-9DF6-9DD312CF9C2F}" type="presParOf" srcId="{649FF9BA-95CF-4C88-900D-7E5C3C41C413}" destId="{BD16F115-BAFF-4EFA-B0C8-5AE370A3A45E}" srcOrd="1" destOrd="0" presId="urn:microsoft.com/office/officeart/2018/2/layout/IconLabelList"/>
    <dgm:cxn modelId="{7764D57C-3407-444E-A462-40938FE3E251}" type="presParOf" srcId="{649FF9BA-95CF-4C88-900D-7E5C3C41C413}" destId="{CF70D0A8-4572-41B9-8760-0B1B24FB2CBE}" srcOrd="2" destOrd="0" presId="urn:microsoft.com/office/officeart/2018/2/layout/IconLabelList"/>
    <dgm:cxn modelId="{7C9F6A14-A123-4A6B-9F41-91A484C052DE}" type="presParOf" srcId="{3D51A03B-F1F2-47E5-B2F5-AAB8EB573B9B}" destId="{5096E886-D1C6-4613-9004-2269FB36C1DB}" srcOrd="1" destOrd="0" presId="urn:microsoft.com/office/officeart/2018/2/layout/IconLabelList"/>
    <dgm:cxn modelId="{06D28B86-FEC8-4FA9-B926-6B40272757F2}" type="presParOf" srcId="{3D51A03B-F1F2-47E5-B2F5-AAB8EB573B9B}" destId="{5EB7227F-11F7-4C26-8430-A1848581E546}" srcOrd="2" destOrd="0" presId="urn:microsoft.com/office/officeart/2018/2/layout/IconLabelList"/>
    <dgm:cxn modelId="{671338B3-BAB2-4EC2-8DE1-1CD41923B6F0}" type="presParOf" srcId="{5EB7227F-11F7-4C26-8430-A1848581E546}" destId="{888BF9EF-82AA-49AD-B21C-93E44CFFC748}" srcOrd="0" destOrd="0" presId="urn:microsoft.com/office/officeart/2018/2/layout/IconLabelList"/>
    <dgm:cxn modelId="{BD6F07B0-9A47-471D-AD0E-EA59A6888146}" type="presParOf" srcId="{5EB7227F-11F7-4C26-8430-A1848581E546}" destId="{F443FFE9-F3D2-4186-A1B6-437BA13BE39E}" srcOrd="1" destOrd="0" presId="urn:microsoft.com/office/officeart/2018/2/layout/IconLabelList"/>
    <dgm:cxn modelId="{EEE2F9BC-3965-4593-A85D-FB873B2D51E9}" type="presParOf" srcId="{5EB7227F-11F7-4C26-8430-A1848581E546}" destId="{84F7AAD5-1E25-4CB8-91F6-2D88EC55DA34}" srcOrd="2" destOrd="0" presId="urn:microsoft.com/office/officeart/2018/2/layout/IconLabelList"/>
    <dgm:cxn modelId="{B7A7C5E4-50D5-404A-BD91-3C270585CEDA}" type="presParOf" srcId="{3D51A03B-F1F2-47E5-B2F5-AAB8EB573B9B}" destId="{94F048E5-A946-4211-8589-BD22DB0100F9}" srcOrd="3" destOrd="0" presId="urn:microsoft.com/office/officeart/2018/2/layout/IconLabelList"/>
    <dgm:cxn modelId="{42E3AFF9-74DC-4EDE-A466-8DD5FBA66DF4}" type="presParOf" srcId="{3D51A03B-F1F2-47E5-B2F5-AAB8EB573B9B}" destId="{F678BCAA-854E-42AC-BA3C-1A5668FCD218}" srcOrd="4" destOrd="0" presId="urn:microsoft.com/office/officeart/2018/2/layout/IconLabelList"/>
    <dgm:cxn modelId="{0F4F2A24-21BB-4B23-8685-006A9A740794}" type="presParOf" srcId="{F678BCAA-854E-42AC-BA3C-1A5668FCD218}" destId="{33C81649-1ACA-4C05-BAAA-1A1D8C50F039}" srcOrd="0" destOrd="0" presId="urn:microsoft.com/office/officeart/2018/2/layout/IconLabelList"/>
    <dgm:cxn modelId="{968436C6-0228-435A-9F85-008D1DF99955}" type="presParOf" srcId="{F678BCAA-854E-42AC-BA3C-1A5668FCD218}" destId="{98755C61-5CEF-4722-BA20-3DBAFDA1446C}" srcOrd="1" destOrd="0" presId="urn:microsoft.com/office/officeart/2018/2/layout/IconLabelList"/>
    <dgm:cxn modelId="{65C3B77D-ADFF-494B-95B3-549D12F569AD}" type="presParOf" srcId="{F678BCAA-854E-42AC-BA3C-1A5668FCD218}" destId="{C1362226-31EB-4C41-8F9B-34408F4E5F1E}" srcOrd="2" destOrd="0" presId="urn:microsoft.com/office/officeart/2018/2/layout/IconLabelList"/>
    <dgm:cxn modelId="{1EB6BCBB-494D-408D-B0B5-D7035C02A915}" type="presParOf" srcId="{3D51A03B-F1F2-47E5-B2F5-AAB8EB573B9B}" destId="{0E45C1F9-CFCB-49CF-9420-26D4F3D6FFBA}" srcOrd="5" destOrd="0" presId="urn:microsoft.com/office/officeart/2018/2/layout/IconLabelList"/>
    <dgm:cxn modelId="{3CD324E5-D2CA-4E1E-B9EF-3BB83ED84472}" type="presParOf" srcId="{3D51A03B-F1F2-47E5-B2F5-AAB8EB573B9B}" destId="{7A3417D7-B6E1-44C1-8D63-D3F9BBFF7B50}" srcOrd="6" destOrd="0" presId="urn:microsoft.com/office/officeart/2018/2/layout/IconLabelList"/>
    <dgm:cxn modelId="{949A8779-F791-438D-880C-985A3975AD21}" type="presParOf" srcId="{7A3417D7-B6E1-44C1-8D63-D3F9BBFF7B50}" destId="{91ED3FBF-1000-450A-BC4A-B9BE8E7F2AFE}" srcOrd="0" destOrd="0" presId="urn:microsoft.com/office/officeart/2018/2/layout/IconLabelList"/>
    <dgm:cxn modelId="{2C099E8A-0C88-4F8D-8EB5-6ABFE1F23475}" type="presParOf" srcId="{7A3417D7-B6E1-44C1-8D63-D3F9BBFF7B50}" destId="{17ECF14D-0786-4E32-93C1-1F41EF686AFE}" srcOrd="1" destOrd="0" presId="urn:microsoft.com/office/officeart/2018/2/layout/IconLabelList"/>
    <dgm:cxn modelId="{1298B5E6-028D-450D-9524-BDA722582FEE}" type="presParOf" srcId="{7A3417D7-B6E1-44C1-8D63-D3F9BBFF7B50}" destId="{83E5DD3C-FEB6-4F97-BAE4-04F3397DB5DF}" srcOrd="2" destOrd="0" presId="urn:microsoft.com/office/officeart/2018/2/layout/IconLabelList"/>
    <dgm:cxn modelId="{3DA9DC5C-770E-437A-8376-C63C02FCD3B3}" type="presParOf" srcId="{3D51A03B-F1F2-47E5-B2F5-AAB8EB573B9B}" destId="{6DEBCCF6-735C-4D76-BDA6-496AD36B69A9}" srcOrd="7" destOrd="0" presId="urn:microsoft.com/office/officeart/2018/2/layout/IconLabelList"/>
    <dgm:cxn modelId="{6949D8B5-D230-4902-AD40-63B6BCDE3729}" type="presParOf" srcId="{3D51A03B-F1F2-47E5-B2F5-AAB8EB573B9B}" destId="{B97E822F-46D8-4792-B423-B4A0188070A1}" srcOrd="8" destOrd="0" presId="urn:microsoft.com/office/officeart/2018/2/layout/IconLabelList"/>
    <dgm:cxn modelId="{5188F35A-5F8F-4E0F-BAEA-F7CBC0F4E301}" type="presParOf" srcId="{B97E822F-46D8-4792-B423-B4A0188070A1}" destId="{CA74ABA6-4267-4F01-943B-84211B469D2C}" srcOrd="0" destOrd="0" presId="urn:microsoft.com/office/officeart/2018/2/layout/IconLabelList"/>
    <dgm:cxn modelId="{09C3965B-80E8-4E69-8164-21232B62C931}" type="presParOf" srcId="{B97E822F-46D8-4792-B423-B4A0188070A1}" destId="{6A480AB4-77E1-4E94-B374-73F2FCAAAB6E}" srcOrd="1" destOrd="0" presId="urn:microsoft.com/office/officeart/2018/2/layout/IconLabelList"/>
    <dgm:cxn modelId="{A1C4FEC8-F589-4144-8532-5BD337ED5CDC}" type="presParOf" srcId="{B97E822F-46D8-4792-B423-B4A0188070A1}" destId="{FE43CFA3-80EC-4225-AFCF-6EE0F27EF05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1BA9BE-DBDA-4438-8755-CDD9D610F8D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5DF70AC-08C0-4755-8A3C-D042C6E884E3}">
      <dgm:prSet/>
      <dgm:spPr/>
      <dgm:t>
        <a:bodyPr/>
        <a:lstStyle/>
        <a:p>
          <a:r>
            <a:rPr lang="en-US"/>
            <a:t>Foundational data: The data you gather in different areas that creates the foundation for evaluating the accessibility of your institution.    </a:t>
          </a:r>
        </a:p>
      </dgm:t>
    </dgm:pt>
    <dgm:pt modelId="{2379A458-E38E-4788-84F8-CCAC70AB3E7C}" type="parTrans" cxnId="{8D4653A3-C078-44C5-B61C-D4B28A11919F}">
      <dgm:prSet/>
      <dgm:spPr/>
      <dgm:t>
        <a:bodyPr/>
        <a:lstStyle/>
        <a:p>
          <a:endParaRPr lang="en-US"/>
        </a:p>
      </dgm:t>
    </dgm:pt>
    <dgm:pt modelId="{8280788F-6AC0-4B1D-989C-3DECCCB3BBF2}" type="sibTrans" cxnId="{8D4653A3-C078-44C5-B61C-D4B28A11919F}">
      <dgm:prSet/>
      <dgm:spPr/>
      <dgm:t>
        <a:bodyPr/>
        <a:lstStyle/>
        <a:p>
          <a:endParaRPr lang="en-US"/>
        </a:p>
      </dgm:t>
    </dgm:pt>
    <dgm:pt modelId="{311B1880-47EC-4A82-B799-EB406F76CB88}">
      <dgm:prSet/>
      <dgm:spPr/>
      <dgm:t>
        <a:bodyPr/>
        <a:lstStyle/>
        <a:p>
          <a:r>
            <a:rPr lang="en-US"/>
            <a:t>Accessibility data: How accessible is your content?  </a:t>
          </a:r>
        </a:p>
      </dgm:t>
    </dgm:pt>
    <dgm:pt modelId="{35AA4C0E-74EB-4FE6-B18C-436ECFACA2B6}" type="parTrans" cxnId="{77354336-41D0-4C92-AAC7-78F4144EE36D}">
      <dgm:prSet/>
      <dgm:spPr/>
      <dgm:t>
        <a:bodyPr/>
        <a:lstStyle/>
        <a:p>
          <a:endParaRPr lang="en-US"/>
        </a:p>
      </dgm:t>
    </dgm:pt>
    <dgm:pt modelId="{0F399515-3147-46BE-945A-6F1AE3C47134}" type="sibTrans" cxnId="{77354336-41D0-4C92-AAC7-78F4144EE36D}">
      <dgm:prSet/>
      <dgm:spPr/>
      <dgm:t>
        <a:bodyPr/>
        <a:lstStyle/>
        <a:p>
          <a:endParaRPr lang="en-US"/>
        </a:p>
      </dgm:t>
    </dgm:pt>
    <dgm:pt modelId="{B64C8A19-5F29-460E-A159-9E12AA7009E8}" type="pres">
      <dgm:prSet presAssocID="{E61BA9BE-DBDA-4438-8755-CDD9D610F8DC}" presName="hierChild1" presStyleCnt="0">
        <dgm:presLayoutVars>
          <dgm:chPref val="1"/>
          <dgm:dir/>
          <dgm:animOne val="branch"/>
          <dgm:animLvl val="lvl"/>
          <dgm:resizeHandles/>
        </dgm:presLayoutVars>
      </dgm:prSet>
      <dgm:spPr/>
    </dgm:pt>
    <dgm:pt modelId="{1D96801D-268F-4AB0-A423-D84B5FD8EA5D}" type="pres">
      <dgm:prSet presAssocID="{95DF70AC-08C0-4755-8A3C-D042C6E884E3}" presName="hierRoot1" presStyleCnt="0"/>
      <dgm:spPr/>
    </dgm:pt>
    <dgm:pt modelId="{11FB2050-7386-45C5-B8AB-7F1F09261F03}" type="pres">
      <dgm:prSet presAssocID="{95DF70AC-08C0-4755-8A3C-D042C6E884E3}" presName="composite" presStyleCnt="0"/>
      <dgm:spPr/>
    </dgm:pt>
    <dgm:pt modelId="{BE19552D-D0B2-4498-9075-D5C2F8481B56}" type="pres">
      <dgm:prSet presAssocID="{95DF70AC-08C0-4755-8A3C-D042C6E884E3}" presName="background" presStyleLbl="node0" presStyleIdx="0" presStyleCnt="2"/>
      <dgm:spPr/>
    </dgm:pt>
    <dgm:pt modelId="{61248C65-774B-4E14-86B3-7B6FF41E1497}" type="pres">
      <dgm:prSet presAssocID="{95DF70AC-08C0-4755-8A3C-D042C6E884E3}" presName="text" presStyleLbl="fgAcc0" presStyleIdx="0" presStyleCnt="2">
        <dgm:presLayoutVars>
          <dgm:chPref val="3"/>
        </dgm:presLayoutVars>
      </dgm:prSet>
      <dgm:spPr/>
    </dgm:pt>
    <dgm:pt modelId="{58582A8A-9DC3-4960-BC6F-5B8FA840A79E}" type="pres">
      <dgm:prSet presAssocID="{95DF70AC-08C0-4755-8A3C-D042C6E884E3}" presName="hierChild2" presStyleCnt="0"/>
      <dgm:spPr/>
    </dgm:pt>
    <dgm:pt modelId="{DDBB7AF6-7BF4-4ADC-B243-433205A374B0}" type="pres">
      <dgm:prSet presAssocID="{311B1880-47EC-4A82-B799-EB406F76CB88}" presName="hierRoot1" presStyleCnt="0"/>
      <dgm:spPr/>
    </dgm:pt>
    <dgm:pt modelId="{0642E062-9D7F-41E1-B53D-017BED0DF108}" type="pres">
      <dgm:prSet presAssocID="{311B1880-47EC-4A82-B799-EB406F76CB88}" presName="composite" presStyleCnt="0"/>
      <dgm:spPr/>
    </dgm:pt>
    <dgm:pt modelId="{9E98160C-4883-4E84-9F6C-D7B922AAFEAC}" type="pres">
      <dgm:prSet presAssocID="{311B1880-47EC-4A82-B799-EB406F76CB88}" presName="background" presStyleLbl="node0" presStyleIdx="1" presStyleCnt="2"/>
      <dgm:spPr/>
    </dgm:pt>
    <dgm:pt modelId="{CF8E8A78-2A20-4722-9720-27AA9E1D0639}" type="pres">
      <dgm:prSet presAssocID="{311B1880-47EC-4A82-B799-EB406F76CB88}" presName="text" presStyleLbl="fgAcc0" presStyleIdx="1" presStyleCnt="2">
        <dgm:presLayoutVars>
          <dgm:chPref val="3"/>
        </dgm:presLayoutVars>
      </dgm:prSet>
      <dgm:spPr/>
    </dgm:pt>
    <dgm:pt modelId="{7213F342-21DD-4DF9-95E5-402D1E9999FD}" type="pres">
      <dgm:prSet presAssocID="{311B1880-47EC-4A82-B799-EB406F76CB88}" presName="hierChild2" presStyleCnt="0"/>
      <dgm:spPr/>
    </dgm:pt>
  </dgm:ptLst>
  <dgm:cxnLst>
    <dgm:cxn modelId="{BF3A4B35-26B1-4974-9997-E9D09CF0353C}" type="presOf" srcId="{E61BA9BE-DBDA-4438-8755-CDD9D610F8DC}" destId="{B64C8A19-5F29-460E-A159-9E12AA7009E8}" srcOrd="0" destOrd="0" presId="urn:microsoft.com/office/officeart/2005/8/layout/hierarchy1"/>
    <dgm:cxn modelId="{77354336-41D0-4C92-AAC7-78F4144EE36D}" srcId="{E61BA9BE-DBDA-4438-8755-CDD9D610F8DC}" destId="{311B1880-47EC-4A82-B799-EB406F76CB88}" srcOrd="1" destOrd="0" parTransId="{35AA4C0E-74EB-4FE6-B18C-436ECFACA2B6}" sibTransId="{0F399515-3147-46BE-945A-6F1AE3C47134}"/>
    <dgm:cxn modelId="{419A4F67-A341-4A23-8A5F-7911D0887BD3}" type="presOf" srcId="{311B1880-47EC-4A82-B799-EB406F76CB88}" destId="{CF8E8A78-2A20-4722-9720-27AA9E1D0639}" srcOrd="0" destOrd="0" presId="urn:microsoft.com/office/officeart/2005/8/layout/hierarchy1"/>
    <dgm:cxn modelId="{25920459-3370-431A-819A-878EF5727B00}" type="presOf" srcId="{95DF70AC-08C0-4755-8A3C-D042C6E884E3}" destId="{61248C65-774B-4E14-86B3-7B6FF41E1497}" srcOrd="0" destOrd="0" presId="urn:microsoft.com/office/officeart/2005/8/layout/hierarchy1"/>
    <dgm:cxn modelId="{8D4653A3-C078-44C5-B61C-D4B28A11919F}" srcId="{E61BA9BE-DBDA-4438-8755-CDD9D610F8DC}" destId="{95DF70AC-08C0-4755-8A3C-D042C6E884E3}" srcOrd="0" destOrd="0" parTransId="{2379A458-E38E-4788-84F8-CCAC70AB3E7C}" sibTransId="{8280788F-6AC0-4B1D-989C-3DECCCB3BBF2}"/>
    <dgm:cxn modelId="{61FA32DA-22B4-4C54-8653-FFEF677518E8}" type="presParOf" srcId="{B64C8A19-5F29-460E-A159-9E12AA7009E8}" destId="{1D96801D-268F-4AB0-A423-D84B5FD8EA5D}" srcOrd="0" destOrd="0" presId="urn:microsoft.com/office/officeart/2005/8/layout/hierarchy1"/>
    <dgm:cxn modelId="{CC09556A-0654-414C-A237-979F11CA24CD}" type="presParOf" srcId="{1D96801D-268F-4AB0-A423-D84B5FD8EA5D}" destId="{11FB2050-7386-45C5-B8AB-7F1F09261F03}" srcOrd="0" destOrd="0" presId="urn:microsoft.com/office/officeart/2005/8/layout/hierarchy1"/>
    <dgm:cxn modelId="{0F779B08-6C22-44E0-A434-603B12439203}" type="presParOf" srcId="{11FB2050-7386-45C5-B8AB-7F1F09261F03}" destId="{BE19552D-D0B2-4498-9075-D5C2F8481B56}" srcOrd="0" destOrd="0" presId="urn:microsoft.com/office/officeart/2005/8/layout/hierarchy1"/>
    <dgm:cxn modelId="{D510C191-7068-46D3-9350-AEE85F2B841D}" type="presParOf" srcId="{11FB2050-7386-45C5-B8AB-7F1F09261F03}" destId="{61248C65-774B-4E14-86B3-7B6FF41E1497}" srcOrd="1" destOrd="0" presId="urn:microsoft.com/office/officeart/2005/8/layout/hierarchy1"/>
    <dgm:cxn modelId="{89474027-F2C5-4A70-A822-5259E306C007}" type="presParOf" srcId="{1D96801D-268F-4AB0-A423-D84B5FD8EA5D}" destId="{58582A8A-9DC3-4960-BC6F-5B8FA840A79E}" srcOrd="1" destOrd="0" presId="urn:microsoft.com/office/officeart/2005/8/layout/hierarchy1"/>
    <dgm:cxn modelId="{D0A39207-C6D0-4659-BAF0-29359E8BE4D5}" type="presParOf" srcId="{B64C8A19-5F29-460E-A159-9E12AA7009E8}" destId="{DDBB7AF6-7BF4-4ADC-B243-433205A374B0}" srcOrd="1" destOrd="0" presId="urn:microsoft.com/office/officeart/2005/8/layout/hierarchy1"/>
    <dgm:cxn modelId="{0C91A0FE-11F7-4702-8CE4-6D10A30219BD}" type="presParOf" srcId="{DDBB7AF6-7BF4-4ADC-B243-433205A374B0}" destId="{0642E062-9D7F-41E1-B53D-017BED0DF108}" srcOrd="0" destOrd="0" presId="urn:microsoft.com/office/officeart/2005/8/layout/hierarchy1"/>
    <dgm:cxn modelId="{88208F35-58AE-4DD9-9910-B000BA8CE683}" type="presParOf" srcId="{0642E062-9D7F-41E1-B53D-017BED0DF108}" destId="{9E98160C-4883-4E84-9F6C-D7B922AAFEAC}" srcOrd="0" destOrd="0" presId="urn:microsoft.com/office/officeart/2005/8/layout/hierarchy1"/>
    <dgm:cxn modelId="{01C30742-1020-4A63-BB1C-B841FFD69BDB}" type="presParOf" srcId="{0642E062-9D7F-41E1-B53D-017BED0DF108}" destId="{CF8E8A78-2A20-4722-9720-27AA9E1D0639}" srcOrd="1" destOrd="0" presId="urn:microsoft.com/office/officeart/2005/8/layout/hierarchy1"/>
    <dgm:cxn modelId="{850878DE-9F1B-44EF-A9DD-1A6B8F7FD45F}" type="presParOf" srcId="{DDBB7AF6-7BF4-4ADC-B243-433205A374B0}" destId="{7213F342-21DD-4DF9-95E5-402D1E9999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38A0F-6847-487C-A1CB-DD4E25A2C482}">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7D7F-1C8F-4966-9193-F2E633AA0378}">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Leadership support and engagement relies on communicating the right data in the right way</a:t>
          </a:r>
        </a:p>
      </dsp:txBody>
      <dsp:txXfrm>
        <a:off x="0" y="2758"/>
        <a:ext cx="6797675" cy="1881464"/>
      </dsp:txXfrm>
    </dsp:sp>
    <dsp:sp modelId="{EF83E635-CA33-446A-9D4B-46EE6AE89830}">
      <dsp:nvSpPr>
        <dsp:cNvPr id="0" name=""/>
        <dsp:cNvSpPr/>
      </dsp:nvSpPr>
      <dsp:spPr>
        <a:xfrm>
          <a:off x="0" y="1884223"/>
          <a:ext cx="6797675" cy="0"/>
        </a:xfrm>
        <a:prstGeom prst="line">
          <a:avLst/>
        </a:prstGeom>
        <a:solidFill>
          <a:schemeClr val="accent2">
            <a:hueOff val="7702"/>
            <a:satOff val="-170"/>
            <a:lumOff val="-6177"/>
            <a:alphaOff val="0"/>
          </a:schemeClr>
        </a:solidFill>
        <a:ln w="15875" cap="flat" cmpd="sng" algn="ctr">
          <a:solidFill>
            <a:schemeClr val="accent2">
              <a:hueOff val="7702"/>
              <a:satOff val="-170"/>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592A8-7672-42EC-8C52-9FBCD9B5AFFC}">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Developing a comprehensive data collecting/reporting strategy is critical</a:t>
          </a:r>
        </a:p>
      </dsp:txBody>
      <dsp:txXfrm>
        <a:off x="0" y="1884223"/>
        <a:ext cx="6797675" cy="1881464"/>
      </dsp:txXfrm>
    </dsp:sp>
    <dsp:sp modelId="{B06F23FC-7CD8-441F-81B1-512469F99167}">
      <dsp:nvSpPr>
        <dsp:cNvPr id="0" name=""/>
        <dsp:cNvSpPr/>
      </dsp:nvSpPr>
      <dsp:spPr>
        <a:xfrm>
          <a:off x="0" y="3765688"/>
          <a:ext cx="6797675" cy="0"/>
        </a:xfrm>
        <a:prstGeom prst="line">
          <a:avLst/>
        </a:prstGeom>
        <a:solidFill>
          <a:schemeClr val="accent2">
            <a:hueOff val="15405"/>
            <a:satOff val="-341"/>
            <a:lumOff val="-12353"/>
            <a:alphaOff val="0"/>
          </a:schemeClr>
        </a:solidFill>
        <a:ln w="15875" cap="flat" cmpd="sng" algn="ctr">
          <a:solidFill>
            <a:schemeClr val="accent2">
              <a:hueOff val="15405"/>
              <a:satOff val="-341"/>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56160-719A-4489-8BD1-BBDEEA69FBCF}">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It is important to understand which data matter most in communicating accessibility needs to leadership </a:t>
          </a:r>
        </a:p>
      </dsp:txBody>
      <dsp:txXfrm>
        <a:off x="0" y="3765688"/>
        <a:ext cx="6797675" cy="188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3669-33F4-4C18-83E2-2FBC7D73CCDF}">
      <dsp:nvSpPr>
        <dsp:cNvPr id="0" name=""/>
        <dsp:cNvSpPr/>
      </dsp:nvSpPr>
      <dsp:spPr>
        <a:xfrm>
          <a:off x="0"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C7EAB-42EC-4311-AB9E-985752BE22AC}">
      <dsp:nvSpPr>
        <dsp:cNvPr id="0" name=""/>
        <dsp:cNvSpPr/>
      </dsp:nvSpPr>
      <dsp:spPr>
        <a:xfrm>
          <a:off x="31432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Helps to prioritize </a:t>
          </a:r>
        </a:p>
      </dsp:txBody>
      <dsp:txXfrm>
        <a:off x="366939" y="1196774"/>
        <a:ext cx="2723696" cy="1691139"/>
      </dsp:txXfrm>
    </dsp:sp>
    <dsp:sp modelId="{CE3E5F60-3DA6-48A8-9713-01FE0E416DF4}">
      <dsp:nvSpPr>
        <dsp:cNvPr id="0" name=""/>
        <dsp:cNvSpPr/>
      </dsp:nvSpPr>
      <dsp:spPr>
        <a:xfrm>
          <a:off x="3457574"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71EB6-AFCB-45B5-A990-49C0FF366036}">
      <dsp:nvSpPr>
        <dsp:cNvPr id="0" name=""/>
        <dsp:cNvSpPr/>
      </dsp:nvSpPr>
      <dsp:spPr>
        <a:xfrm>
          <a:off x="3771899"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Helps to demonstrate why this is a big problem that needs a big solution</a:t>
          </a:r>
        </a:p>
      </dsp:txBody>
      <dsp:txXfrm>
        <a:off x="3824513" y="1196774"/>
        <a:ext cx="2723696" cy="1691139"/>
      </dsp:txXfrm>
    </dsp:sp>
    <dsp:sp modelId="{D160D11B-7709-4C52-8080-4B0C0263AD2D}">
      <dsp:nvSpPr>
        <dsp:cNvPr id="0" name=""/>
        <dsp:cNvSpPr/>
      </dsp:nvSpPr>
      <dsp:spPr>
        <a:xfrm>
          <a:off x="6915149" y="845551"/>
          <a:ext cx="2828924" cy="17963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AE14A-AD74-45DC-9E38-06A1CA7F5195}">
      <dsp:nvSpPr>
        <dsp:cNvPr id="0" name=""/>
        <dsp:cNvSpPr/>
      </dsp:nvSpPr>
      <dsp:spPr>
        <a:xfrm>
          <a:off x="7229475" y="114416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Highlights underlying issues that impact accessibility</a:t>
          </a:r>
        </a:p>
      </dsp:txBody>
      <dsp:txXfrm>
        <a:off x="7282089" y="1196774"/>
        <a:ext cx="2723696" cy="169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DF0EB-C756-4ABD-9E3A-B62C929BD077}">
      <dsp:nvSpPr>
        <dsp:cNvPr id="0" name=""/>
        <dsp:cNvSpPr/>
      </dsp:nvSpPr>
      <dsp:spPr>
        <a:xfrm>
          <a:off x="489253" y="1011400"/>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70D0A8-4572-41B9-8760-0B1B24FB2CBE}">
      <dsp:nvSpPr>
        <dsp:cNvPr id="0" name=""/>
        <dsp:cNvSpPr/>
      </dsp:nvSpPr>
      <dsp:spPr>
        <a:xfrm>
          <a:off x="4405"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Different levels of data maturity across the institution</a:t>
          </a:r>
        </a:p>
      </dsp:txBody>
      <dsp:txXfrm>
        <a:off x="4405" y="2069445"/>
        <a:ext cx="1763085" cy="705234"/>
      </dsp:txXfrm>
    </dsp:sp>
    <dsp:sp modelId="{888BF9EF-82AA-49AD-B21C-93E44CFFC748}">
      <dsp:nvSpPr>
        <dsp:cNvPr id="0" name=""/>
        <dsp:cNvSpPr/>
      </dsp:nvSpPr>
      <dsp:spPr>
        <a:xfrm>
          <a:off x="2560879" y="1011400"/>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F7AAD5-1E25-4CB8-91F6-2D88EC55DA34}">
      <dsp:nvSpPr>
        <dsp:cNvPr id="0" name=""/>
        <dsp:cNvSpPr/>
      </dsp:nvSpPr>
      <dsp:spPr>
        <a:xfrm>
          <a:off x="2076031"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Multiple sources of data </a:t>
          </a:r>
        </a:p>
      </dsp:txBody>
      <dsp:txXfrm>
        <a:off x="2076031" y="2069445"/>
        <a:ext cx="1763085" cy="705234"/>
      </dsp:txXfrm>
    </dsp:sp>
    <dsp:sp modelId="{33C81649-1ACA-4C05-BAAA-1A1D8C50F039}">
      <dsp:nvSpPr>
        <dsp:cNvPr id="0" name=""/>
        <dsp:cNvSpPr/>
      </dsp:nvSpPr>
      <dsp:spPr>
        <a:xfrm>
          <a:off x="4632505" y="1011400"/>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62226-31EB-4C41-8F9B-34408F4E5F1E}">
      <dsp:nvSpPr>
        <dsp:cNvPr id="0" name=""/>
        <dsp:cNvSpPr/>
      </dsp:nvSpPr>
      <dsp:spPr>
        <a:xfrm>
          <a:off x="4147657"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Need for specialized tools</a:t>
          </a:r>
        </a:p>
      </dsp:txBody>
      <dsp:txXfrm>
        <a:off x="4147657" y="2069445"/>
        <a:ext cx="1763085" cy="705234"/>
      </dsp:txXfrm>
    </dsp:sp>
    <dsp:sp modelId="{91ED3FBF-1000-450A-BC4A-B9BE8E7F2AFE}">
      <dsp:nvSpPr>
        <dsp:cNvPr id="0" name=""/>
        <dsp:cNvSpPr/>
      </dsp:nvSpPr>
      <dsp:spPr>
        <a:xfrm>
          <a:off x="6704131" y="1011400"/>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E5DD3C-FEB6-4F97-BAE4-04F3397DB5DF}">
      <dsp:nvSpPr>
        <dsp:cNvPr id="0" name=""/>
        <dsp:cNvSpPr/>
      </dsp:nvSpPr>
      <dsp:spPr>
        <a:xfrm>
          <a:off x="6219283"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Large amounts of data</a:t>
          </a:r>
        </a:p>
      </dsp:txBody>
      <dsp:txXfrm>
        <a:off x="6219283" y="2069445"/>
        <a:ext cx="1763085" cy="705234"/>
      </dsp:txXfrm>
    </dsp:sp>
    <dsp:sp modelId="{CA74ABA6-4267-4F01-943B-84211B469D2C}">
      <dsp:nvSpPr>
        <dsp:cNvPr id="0" name=""/>
        <dsp:cNvSpPr/>
      </dsp:nvSpPr>
      <dsp:spPr>
        <a:xfrm>
          <a:off x="8775757" y="1011400"/>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43CFA3-80EC-4225-AFCF-6EE0F27EF057}">
      <dsp:nvSpPr>
        <dsp:cNvPr id="0" name=""/>
        <dsp:cNvSpPr/>
      </dsp:nvSpPr>
      <dsp:spPr>
        <a:xfrm>
          <a:off x="8290908" y="2069445"/>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Being data-driven but staying people focused </a:t>
          </a:r>
        </a:p>
      </dsp:txBody>
      <dsp:txXfrm>
        <a:off x="8290908" y="2069445"/>
        <a:ext cx="1763085" cy="705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9552D-D0B2-4498-9075-D5C2F8481B56}">
      <dsp:nvSpPr>
        <dsp:cNvPr id="0" name=""/>
        <dsp:cNvSpPr/>
      </dsp:nvSpPr>
      <dsp:spPr>
        <a:xfrm>
          <a:off x="12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48C65-774B-4E14-86B3-7B6FF41E1497}">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Foundational data: The data you gather in different areas that creates the foundation for evaluating the accessibility of your institution.    </a:t>
          </a:r>
        </a:p>
      </dsp:txBody>
      <dsp:txXfrm>
        <a:off x="560236" y="832323"/>
        <a:ext cx="4149382" cy="2576345"/>
      </dsp:txXfrm>
    </dsp:sp>
    <dsp:sp modelId="{9E98160C-4883-4E84-9F6C-D7B922AAFEAC}">
      <dsp:nvSpPr>
        <dsp:cNvPr id="0" name=""/>
        <dsp:cNvSpPr/>
      </dsp:nvSpPr>
      <dsp:spPr>
        <a:xfrm>
          <a:off x="5268627" y="297257"/>
          <a:ext cx="4309690" cy="27366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E8A78-2A20-4722-9720-27AA9E1D0639}">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Accessibility data: How accessible is your content?  </a:t>
          </a:r>
        </a:p>
      </dsp:txBody>
      <dsp:txXfrm>
        <a:off x="5827635" y="832323"/>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A9BD4-4DD3-41C8-A7DA-52C4B11C8217}" type="datetimeFigureOut">
              <a:t>10/29/2023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B17DF-3733-41BB-B513-F92CF59117BC}" type="slidenum">
              <a:t>‹#›</a:t>
            </a:fld>
            <a:endParaRPr lang="en-US"/>
          </a:p>
        </p:txBody>
      </p:sp>
    </p:spTree>
    <p:extLst>
      <p:ext uri="{BB962C8B-B14F-4D97-AF65-F5344CB8AC3E}">
        <p14:creationId xmlns:p14="http://schemas.microsoft.com/office/powerpoint/2010/main" val="402707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Noelle</a:t>
            </a:r>
          </a:p>
        </p:txBody>
      </p:sp>
      <p:sp>
        <p:nvSpPr>
          <p:cNvPr id="4" name="Slide Number Placeholder 3"/>
          <p:cNvSpPr>
            <a:spLocks noGrp="1"/>
          </p:cNvSpPr>
          <p:nvPr>
            <p:ph type="sldNum" sz="quarter" idx="5"/>
          </p:nvPr>
        </p:nvSpPr>
        <p:spPr/>
        <p:txBody>
          <a:bodyPr/>
          <a:lstStyle/>
          <a:p>
            <a:fld id="{5C5B17DF-3733-41BB-B513-F92CF59117BC}" type="slidenum">
              <a:rPr lang="en-US" smtClean="0"/>
              <a:t>2</a:t>
            </a:fld>
            <a:endParaRPr lang="en-US"/>
          </a:p>
        </p:txBody>
      </p:sp>
    </p:spTree>
    <p:extLst>
      <p:ext uri="{BB962C8B-B14F-4D97-AF65-F5344CB8AC3E}">
        <p14:creationId xmlns:p14="http://schemas.microsoft.com/office/powerpoint/2010/main" val="802132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Heidi</a:t>
            </a:r>
          </a:p>
        </p:txBody>
      </p:sp>
      <p:sp>
        <p:nvSpPr>
          <p:cNvPr id="4" name="Slide Number Placeholder 3"/>
          <p:cNvSpPr>
            <a:spLocks noGrp="1"/>
          </p:cNvSpPr>
          <p:nvPr>
            <p:ph type="sldNum" sz="quarter" idx="5"/>
          </p:nvPr>
        </p:nvSpPr>
        <p:spPr/>
        <p:txBody>
          <a:bodyPr/>
          <a:lstStyle/>
          <a:p>
            <a:fld id="{5C5B17DF-3733-41BB-B513-F92CF59117BC}" type="slidenum">
              <a:rPr lang="en-US"/>
              <a:t>11</a:t>
            </a:fld>
            <a:endParaRPr lang="en-US"/>
          </a:p>
        </p:txBody>
      </p:sp>
    </p:spTree>
    <p:extLst>
      <p:ext uri="{BB962C8B-B14F-4D97-AF65-F5344CB8AC3E}">
        <p14:creationId xmlns:p14="http://schemas.microsoft.com/office/powerpoint/2010/main" val="144292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Noelle</a:t>
            </a:r>
            <a:endParaRPr lang="en-US"/>
          </a:p>
        </p:txBody>
      </p:sp>
      <p:sp>
        <p:nvSpPr>
          <p:cNvPr id="4" name="Slide Number Placeholder 3"/>
          <p:cNvSpPr>
            <a:spLocks noGrp="1"/>
          </p:cNvSpPr>
          <p:nvPr>
            <p:ph type="sldNum" sz="quarter" idx="5"/>
          </p:nvPr>
        </p:nvSpPr>
        <p:spPr/>
        <p:txBody>
          <a:bodyPr/>
          <a:lstStyle/>
          <a:p>
            <a:fld id="{5C5B17DF-3733-41BB-B513-F92CF59117BC}" type="slidenum">
              <a:rPr lang="en-US"/>
              <a:t>12</a:t>
            </a:fld>
            <a:endParaRPr lang="en-US"/>
          </a:p>
        </p:txBody>
      </p:sp>
    </p:spTree>
    <p:extLst>
      <p:ext uri="{BB962C8B-B14F-4D97-AF65-F5344CB8AC3E}">
        <p14:creationId xmlns:p14="http://schemas.microsoft.com/office/powerpoint/2010/main" val="402140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Noelle</a:t>
            </a:r>
          </a:p>
        </p:txBody>
      </p:sp>
      <p:sp>
        <p:nvSpPr>
          <p:cNvPr id="4" name="Slide Number Placeholder 3"/>
          <p:cNvSpPr>
            <a:spLocks noGrp="1"/>
          </p:cNvSpPr>
          <p:nvPr>
            <p:ph type="sldNum" sz="quarter" idx="5"/>
          </p:nvPr>
        </p:nvSpPr>
        <p:spPr/>
        <p:txBody>
          <a:bodyPr/>
          <a:lstStyle/>
          <a:p>
            <a:fld id="{5C5B17DF-3733-41BB-B513-F92CF59117BC}" type="slidenum">
              <a:rPr lang="en-US"/>
              <a:t>19</a:t>
            </a:fld>
            <a:endParaRPr lang="en-US"/>
          </a:p>
        </p:txBody>
      </p:sp>
    </p:spTree>
    <p:extLst>
      <p:ext uri="{BB962C8B-B14F-4D97-AF65-F5344CB8AC3E}">
        <p14:creationId xmlns:p14="http://schemas.microsoft.com/office/powerpoint/2010/main" val="230637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you google "data-driven model" you are going to get a lot of very technical results talking about computational models, statistical models, machine learning, and database design.  While we may be utilizing some of those concepts, we're going to keep it high level. </a:t>
            </a:r>
            <a:br>
              <a:rPr lang="en-US">
                <a:cs typeface="+mn-lt"/>
              </a:rPr>
            </a:br>
            <a:r>
              <a:rPr lang="en-US">
                <a:cs typeface="Calibri"/>
              </a:rPr>
              <a:t>--Noelle</a:t>
            </a:r>
          </a:p>
        </p:txBody>
      </p:sp>
      <p:sp>
        <p:nvSpPr>
          <p:cNvPr id="4" name="Slide Number Placeholder 3"/>
          <p:cNvSpPr>
            <a:spLocks noGrp="1"/>
          </p:cNvSpPr>
          <p:nvPr>
            <p:ph type="sldNum" sz="quarter" idx="5"/>
          </p:nvPr>
        </p:nvSpPr>
        <p:spPr/>
        <p:txBody>
          <a:bodyPr/>
          <a:lstStyle/>
          <a:p>
            <a:fld id="{5C5B17DF-3733-41BB-B513-F92CF59117BC}" type="slidenum">
              <a:t>3</a:t>
            </a:fld>
            <a:endParaRPr lang="en-US"/>
          </a:p>
        </p:txBody>
      </p:sp>
    </p:spTree>
    <p:extLst>
      <p:ext uri="{BB962C8B-B14F-4D97-AF65-F5344CB8AC3E}">
        <p14:creationId xmlns:p14="http://schemas.microsoft.com/office/powerpoint/2010/main" val="37800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--Noelle</a:t>
            </a:r>
          </a:p>
        </p:txBody>
      </p:sp>
      <p:sp>
        <p:nvSpPr>
          <p:cNvPr id="4" name="Slide Number Placeholder 3"/>
          <p:cNvSpPr>
            <a:spLocks noGrp="1"/>
          </p:cNvSpPr>
          <p:nvPr>
            <p:ph type="sldNum" sz="quarter" idx="5"/>
          </p:nvPr>
        </p:nvSpPr>
        <p:spPr/>
        <p:txBody>
          <a:bodyPr/>
          <a:lstStyle/>
          <a:p>
            <a:fld id="{5C5B17DF-3733-41BB-B513-F92CF59117BC}" type="slidenum">
              <a:rPr lang="en-US"/>
              <a:t>4</a:t>
            </a:fld>
            <a:endParaRPr lang="en-US"/>
          </a:p>
        </p:txBody>
      </p:sp>
    </p:spTree>
    <p:extLst>
      <p:ext uri="{BB962C8B-B14F-4D97-AF65-F5344CB8AC3E}">
        <p14:creationId xmlns:p14="http://schemas.microsoft.com/office/powerpoint/2010/main" val="186766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-Noelle</a:t>
            </a:r>
          </a:p>
        </p:txBody>
      </p:sp>
      <p:sp>
        <p:nvSpPr>
          <p:cNvPr id="4" name="Slide Number Placeholder 3"/>
          <p:cNvSpPr>
            <a:spLocks noGrp="1"/>
          </p:cNvSpPr>
          <p:nvPr>
            <p:ph type="sldNum" sz="quarter" idx="5"/>
          </p:nvPr>
        </p:nvSpPr>
        <p:spPr/>
        <p:txBody>
          <a:bodyPr/>
          <a:lstStyle/>
          <a:p>
            <a:fld id="{5C5B17DF-3733-41BB-B513-F92CF59117BC}" type="slidenum">
              <a:rPr lang="en-US"/>
              <a:t>5</a:t>
            </a:fld>
            <a:endParaRPr lang="en-US"/>
          </a:p>
        </p:txBody>
      </p:sp>
    </p:spTree>
    <p:extLst>
      <p:ext uri="{BB962C8B-B14F-4D97-AF65-F5344CB8AC3E}">
        <p14:creationId xmlns:p14="http://schemas.microsoft.com/office/powerpoint/2010/main" val="388151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-Noelle</a:t>
            </a:r>
          </a:p>
        </p:txBody>
      </p:sp>
      <p:sp>
        <p:nvSpPr>
          <p:cNvPr id="4" name="Slide Number Placeholder 3"/>
          <p:cNvSpPr>
            <a:spLocks noGrp="1"/>
          </p:cNvSpPr>
          <p:nvPr>
            <p:ph type="sldNum" sz="quarter" idx="5"/>
          </p:nvPr>
        </p:nvSpPr>
        <p:spPr/>
        <p:txBody>
          <a:bodyPr/>
          <a:lstStyle/>
          <a:p>
            <a:fld id="{5C5B17DF-3733-41BB-B513-F92CF59117BC}" type="slidenum">
              <a:rPr lang="en-US"/>
              <a:t>6</a:t>
            </a:fld>
            <a:endParaRPr lang="en-US"/>
          </a:p>
        </p:txBody>
      </p:sp>
    </p:spTree>
    <p:extLst>
      <p:ext uri="{BB962C8B-B14F-4D97-AF65-F5344CB8AC3E}">
        <p14:creationId xmlns:p14="http://schemas.microsoft.com/office/powerpoint/2010/main" val="195763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does leadership do with this? What does this tell them about accessibility at UC? What are some stories we're still hoping to tell? What were some of the challenges we had along the way?</a:t>
            </a:r>
          </a:p>
        </p:txBody>
      </p:sp>
      <p:sp>
        <p:nvSpPr>
          <p:cNvPr id="4" name="Slide Number Placeholder 3"/>
          <p:cNvSpPr>
            <a:spLocks noGrp="1"/>
          </p:cNvSpPr>
          <p:nvPr>
            <p:ph type="sldNum" sz="quarter" idx="5"/>
          </p:nvPr>
        </p:nvSpPr>
        <p:spPr/>
        <p:txBody>
          <a:bodyPr/>
          <a:lstStyle/>
          <a:p>
            <a:fld id="{5C5B17DF-3733-41BB-B513-F92CF59117BC}" type="slidenum">
              <a:rPr lang="en-US"/>
              <a:t>7</a:t>
            </a:fld>
            <a:endParaRPr lang="en-US"/>
          </a:p>
        </p:txBody>
      </p:sp>
    </p:spTree>
    <p:extLst>
      <p:ext uri="{BB962C8B-B14F-4D97-AF65-F5344CB8AC3E}">
        <p14:creationId xmlns:p14="http://schemas.microsoft.com/office/powerpoint/2010/main" val="12328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Heidi</a:t>
            </a:r>
          </a:p>
        </p:txBody>
      </p:sp>
      <p:sp>
        <p:nvSpPr>
          <p:cNvPr id="4" name="Slide Number Placeholder 3"/>
          <p:cNvSpPr>
            <a:spLocks noGrp="1"/>
          </p:cNvSpPr>
          <p:nvPr>
            <p:ph type="sldNum" sz="quarter" idx="5"/>
          </p:nvPr>
        </p:nvSpPr>
        <p:spPr/>
        <p:txBody>
          <a:bodyPr/>
          <a:lstStyle/>
          <a:p>
            <a:fld id="{5C5B17DF-3733-41BB-B513-F92CF59117BC}" type="slidenum">
              <a:rPr lang="en-US"/>
              <a:t>8</a:t>
            </a:fld>
            <a:endParaRPr lang="en-US"/>
          </a:p>
        </p:txBody>
      </p:sp>
    </p:spTree>
    <p:extLst>
      <p:ext uri="{BB962C8B-B14F-4D97-AF65-F5344CB8AC3E}">
        <p14:creationId xmlns:p14="http://schemas.microsoft.com/office/powerpoint/2010/main" val="1559805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Heidi</a:t>
            </a:r>
          </a:p>
        </p:txBody>
      </p:sp>
      <p:sp>
        <p:nvSpPr>
          <p:cNvPr id="4" name="Slide Number Placeholder 3"/>
          <p:cNvSpPr>
            <a:spLocks noGrp="1"/>
          </p:cNvSpPr>
          <p:nvPr>
            <p:ph type="sldNum" sz="quarter" idx="5"/>
          </p:nvPr>
        </p:nvSpPr>
        <p:spPr/>
        <p:txBody>
          <a:bodyPr/>
          <a:lstStyle/>
          <a:p>
            <a:fld id="{5C5B17DF-3733-41BB-B513-F92CF59117BC}" type="slidenum">
              <a:rPr lang="en-US"/>
              <a:t>9</a:t>
            </a:fld>
            <a:endParaRPr lang="en-US"/>
          </a:p>
        </p:txBody>
      </p:sp>
    </p:spTree>
    <p:extLst>
      <p:ext uri="{BB962C8B-B14F-4D97-AF65-F5344CB8AC3E}">
        <p14:creationId xmlns:p14="http://schemas.microsoft.com/office/powerpoint/2010/main" val="60312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Noelle</a:t>
            </a:r>
            <a:endParaRPr lang="en-US" dirty="0">
              <a:cs typeface="Calibri"/>
            </a:endParaRPr>
          </a:p>
        </p:txBody>
      </p:sp>
      <p:sp>
        <p:nvSpPr>
          <p:cNvPr id="4" name="Slide Number Placeholder 3"/>
          <p:cNvSpPr>
            <a:spLocks noGrp="1"/>
          </p:cNvSpPr>
          <p:nvPr>
            <p:ph type="sldNum" sz="quarter" idx="5"/>
          </p:nvPr>
        </p:nvSpPr>
        <p:spPr/>
        <p:txBody>
          <a:bodyPr/>
          <a:lstStyle/>
          <a:p>
            <a:fld id="{5C5B17DF-3733-41BB-B513-F92CF59117BC}" type="slidenum">
              <a:rPr lang="en-US"/>
              <a:t>10</a:t>
            </a:fld>
            <a:endParaRPr lang="en-US"/>
          </a:p>
        </p:txBody>
      </p:sp>
    </p:spTree>
    <p:extLst>
      <p:ext uri="{BB962C8B-B14F-4D97-AF65-F5344CB8AC3E}">
        <p14:creationId xmlns:p14="http://schemas.microsoft.com/office/powerpoint/2010/main" val="335317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09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78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332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357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3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424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224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016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10/29/2023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190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10/29/2023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76295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047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10/29/2023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23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Top view of cubes connected with black lines">
            <a:extLst>
              <a:ext uri="{FF2B5EF4-FFF2-40B4-BE49-F238E27FC236}">
                <a16:creationId xmlns:a16="http://schemas.microsoft.com/office/drawing/2014/main" id="{3FB540F7-BCB7-A004-5E74-CBD2BA27E3CE}"/>
              </a:ext>
            </a:extLst>
          </p:cNvPr>
          <p:cNvPicPr>
            <a:picLocks noChangeAspect="1"/>
          </p:cNvPicPr>
          <p:nvPr/>
        </p:nvPicPr>
        <p:blipFill rotWithShape="1">
          <a:blip r:embed="rId2">
            <a:duotone>
              <a:schemeClr val="bg2">
                <a:shade val="45000"/>
                <a:satMod val="135000"/>
              </a:schemeClr>
              <a:prstClr val="white"/>
            </a:duotone>
            <a:alphaModFix amt="35000"/>
          </a:blip>
          <a:srcRect t="14732" b="10268"/>
          <a:stretch/>
        </p:blipFill>
        <p:spPr>
          <a:xfrm>
            <a:off x="20" y="10"/>
            <a:ext cx="12191980" cy="6857990"/>
          </a:xfrm>
          <a:prstGeom prst="rect">
            <a:avLst/>
          </a:prstGeom>
        </p:spPr>
      </p:pic>
      <p:sp>
        <p:nvSpPr>
          <p:cNvPr id="2" name="Title 1"/>
          <p:cNvSpPr>
            <a:spLocks noGrp="1"/>
          </p:cNvSpPr>
          <p:nvPr>
            <p:ph type="ctrTitle"/>
          </p:nvPr>
        </p:nvSpPr>
        <p:spPr>
          <a:xfrm>
            <a:off x="1097280" y="758952"/>
            <a:ext cx="10058400" cy="3566160"/>
          </a:xfrm>
        </p:spPr>
        <p:txBody>
          <a:bodyPr>
            <a:normAutofit/>
          </a:bodyPr>
          <a:lstStyle/>
          <a:p>
            <a:r>
              <a:rPr lang="en-US" sz="6200">
                <a:cs typeface="Calibri Light"/>
              </a:rPr>
              <a:t>Building the Digital Accessibility Gateway: A data-driven model for Accessibility</a:t>
            </a:r>
          </a:p>
        </p:txBody>
      </p:sp>
      <p:sp>
        <p:nvSpPr>
          <p:cNvPr id="3" name="Subtitle 2"/>
          <p:cNvSpPr>
            <a:spLocks noGrp="1"/>
          </p:cNvSpPr>
          <p:nvPr>
            <p:ph type="subTitle" idx="1"/>
          </p:nvPr>
        </p:nvSpPr>
        <p:spPr>
          <a:xfrm>
            <a:off x="1100051" y="4455621"/>
            <a:ext cx="10058400" cy="1143000"/>
          </a:xfrm>
        </p:spPr>
        <p:txBody>
          <a:bodyPr vert="horz" lIns="91440" tIns="45720" rIns="91440" bIns="45720" rtlCol="0" anchor="t">
            <a:normAutofit/>
          </a:bodyPr>
          <a:lstStyle/>
          <a:p>
            <a:r>
              <a:rPr lang="en-US" sz="1000" b="1" dirty="0">
                <a:solidFill>
                  <a:schemeClr val="tx1">
                    <a:lumMod val="85000"/>
                    <a:lumOff val="15000"/>
                  </a:schemeClr>
                </a:solidFill>
                <a:cs typeface="Calibri"/>
              </a:rPr>
              <a:t>Noelle </a:t>
            </a:r>
            <a:r>
              <a:rPr lang="en-US" sz="1000" b="1" err="1">
                <a:solidFill>
                  <a:schemeClr val="tx1">
                    <a:lumMod val="85000"/>
                    <a:lumOff val="15000"/>
                  </a:schemeClr>
                </a:solidFill>
                <a:cs typeface="Calibri"/>
              </a:rPr>
              <a:t>Bareswilt</a:t>
            </a:r>
            <a:r>
              <a:rPr lang="en-US" sz="1000" b="1" dirty="0">
                <a:solidFill>
                  <a:schemeClr val="tx1">
                    <a:lumMod val="85000"/>
                    <a:lumOff val="15000"/>
                  </a:schemeClr>
                </a:solidFill>
                <a:cs typeface="Calibri"/>
              </a:rPr>
              <a:t>, Program Director, UC Digital Technology Solutions</a:t>
            </a:r>
            <a:endParaRPr lang="en-US" sz="1000" b="1">
              <a:solidFill>
                <a:schemeClr val="tx1">
                  <a:lumMod val="85000"/>
                  <a:lumOff val="15000"/>
                </a:schemeClr>
              </a:solidFill>
              <a:ea typeface="Calibri Light"/>
              <a:cs typeface="Calibri"/>
            </a:endParaRPr>
          </a:p>
          <a:p>
            <a:r>
              <a:rPr lang="en-US" sz="1000" b="1" dirty="0">
                <a:solidFill>
                  <a:schemeClr val="tx1">
                    <a:lumMod val="85000"/>
                    <a:lumOff val="15000"/>
                  </a:schemeClr>
                </a:solidFill>
                <a:cs typeface="Calibri"/>
              </a:rPr>
              <a:t>Heidi Pettyjohn, Executive Director Accessibility at UC</a:t>
            </a:r>
            <a:endParaRPr lang="en-US" sz="1000" b="1" dirty="0">
              <a:solidFill>
                <a:schemeClr val="tx1">
                  <a:lumMod val="85000"/>
                  <a:lumOff val="15000"/>
                </a:schemeClr>
              </a:solidFill>
              <a:ea typeface="Calibri Light"/>
              <a:cs typeface="Calibri"/>
            </a:endParaRPr>
          </a:p>
          <a:p>
            <a:endParaRPr lang="en-US" sz="800">
              <a:solidFill>
                <a:schemeClr val="tx1">
                  <a:lumMod val="85000"/>
                  <a:lumOff val="15000"/>
                </a:schemeClr>
              </a:solidFill>
              <a:cs typeface="Calibri"/>
            </a:endParaRPr>
          </a:p>
        </p:txBody>
      </p:sp>
      <p:cxnSp>
        <p:nvCxnSpPr>
          <p:cNvPr id="16" name="Straight Connector 15">
            <a:extLst>
              <a:ext uri="{FF2B5EF4-FFF2-40B4-BE49-F238E27FC236}">
                <a16:creationId xmlns:a16="http://schemas.microsoft.com/office/drawing/2014/main" id="{72592478-32DC-44B2-ABDD-EBEB9D0B91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D4FE8F0-C229-4917-A71C-E5F2CFE1D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4640A8E-A5F8-4E2C-9ACF-D39888714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3130-177E-71E0-10CE-ED92BF52A0CC}"/>
              </a:ext>
            </a:extLst>
          </p:cNvPr>
          <p:cNvSpPr>
            <a:spLocks noGrp="1"/>
          </p:cNvSpPr>
          <p:nvPr>
            <p:ph type="title"/>
          </p:nvPr>
        </p:nvSpPr>
        <p:spPr/>
        <p:txBody>
          <a:bodyPr/>
          <a:lstStyle/>
          <a:p>
            <a:r>
              <a:rPr lang="en-US" b="1">
                <a:cs typeface="Calibri Light"/>
              </a:rPr>
              <a:t>Web Accessibility Data</a:t>
            </a:r>
          </a:p>
        </p:txBody>
      </p:sp>
      <p:sp>
        <p:nvSpPr>
          <p:cNvPr id="10" name="Text Placeholder 9">
            <a:extLst>
              <a:ext uri="{FF2B5EF4-FFF2-40B4-BE49-F238E27FC236}">
                <a16:creationId xmlns:a16="http://schemas.microsoft.com/office/drawing/2014/main" id="{7543D54D-3052-72A9-0803-27BBDE41D465}"/>
              </a:ext>
            </a:extLst>
          </p:cNvPr>
          <p:cNvSpPr>
            <a:spLocks noGrp="1"/>
          </p:cNvSpPr>
          <p:nvPr>
            <p:ph type="body" idx="1"/>
          </p:nvPr>
        </p:nvSpPr>
        <p:spPr/>
        <p:txBody>
          <a:bodyPr/>
          <a:lstStyle/>
          <a:p>
            <a:r>
              <a:rPr lang="en-US">
                <a:cs typeface="Calibri"/>
              </a:rPr>
              <a:t>Accessibility data</a:t>
            </a:r>
            <a:endParaRPr lang="en-US"/>
          </a:p>
        </p:txBody>
      </p:sp>
      <p:sp>
        <p:nvSpPr>
          <p:cNvPr id="9" name="Content Placeholder 8">
            <a:extLst>
              <a:ext uri="{FF2B5EF4-FFF2-40B4-BE49-F238E27FC236}">
                <a16:creationId xmlns:a16="http://schemas.microsoft.com/office/drawing/2014/main" id="{057CAC2E-98AC-AD17-CEF1-E140654937BA}"/>
              </a:ext>
            </a:extLst>
          </p:cNvPr>
          <p:cNvSpPr>
            <a:spLocks noGrp="1"/>
          </p:cNvSpPr>
          <p:nvPr>
            <p:ph sz="half" idx="2"/>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Accurate alt text on every image</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Correct and consistent heading structures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Captions on videos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Correct Color contrast</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Web forms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PDFS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Etc. </a:t>
            </a:r>
            <a:endParaRPr lang="en-US">
              <a:ea typeface="Calibri" panose="020F0502020204030204"/>
              <a:cs typeface="Calibri" panose="020F0502020204030204"/>
            </a:endParaRPr>
          </a:p>
          <a:p>
            <a:pPr marL="0" indent="0">
              <a:buNone/>
            </a:pPr>
            <a:endParaRPr lang="en-US">
              <a:cs typeface="Calibri" panose="020F0502020204030204"/>
            </a:endParaRPr>
          </a:p>
        </p:txBody>
      </p:sp>
      <p:sp>
        <p:nvSpPr>
          <p:cNvPr id="11" name="Text Placeholder 10">
            <a:extLst>
              <a:ext uri="{FF2B5EF4-FFF2-40B4-BE49-F238E27FC236}">
                <a16:creationId xmlns:a16="http://schemas.microsoft.com/office/drawing/2014/main" id="{3092164C-2DC0-BF16-90A9-29160940BEC0}"/>
              </a:ext>
            </a:extLst>
          </p:cNvPr>
          <p:cNvSpPr>
            <a:spLocks noGrp="1"/>
          </p:cNvSpPr>
          <p:nvPr>
            <p:ph type="body" sz="quarter" idx="3"/>
          </p:nvPr>
        </p:nvSpPr>
        <p:spPr/>
        <p:txBody>
          <a:bodyPr/>
          <a:lstStyle/>
          <a:p>
            <a:r>
              <a:rPr lang="en-US">
                <a:cs typeface="Calibri"/>
              </a:rPr>
              <a:t>Foundational data</a:t>
            </a:r>
            <a:endParaRPr lang="en-US"/>
          </a:p>
        </p:txBody>
      </p:sp>
      <p:sp>
        <p:nvSpPr>
          <p:cNvPr id="12" name="Content Placeholder 11">
            <a:extLst>
              <a:ext uri="{FF2B5EF4-FFF2-40B4-BE49-F238E27FC236}">
                <a16:creationId xmlns:a16="http://schemas.microsoft.com/office/drawing/2014/main" id="{BECC05D1-00DB-2A89-3C46-F928D7590937}"/>
              </a:ext>
            </a:extLst>
          </p:cNvPr>
          <p:cNvSpPr>
            <a:spLocks noGrp="1"/>
          </p:cNvSpPr>
          <p:nvPr>
            <p:ph sz="quarter" idx="4"/>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Number of websites and pages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Number of PDFs, videos, web forms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Number of people who can change the accessibility of your website and who are they?</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Number of content management systems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Analytics </a:t>
            </a:r>
            <a:endParaRPr lang="en-US">
              <a:ea typeface="Calibri" panose="020F0502020204030204"/>
              <a:cs typeface="Calibri" panose="020F0502020204030204"/>
            </a:endParaRPr>
          </a:p>
          <a:p>
            <a:pPr>
              <a:buChar char="-"/>
            </a:pPr>
            <a:endParaRPr lang="en-US">
              <a:cs typeface="Calibri" panose="020F0502020204030204"/>
            </a:endParaRPr>
          </a:p>
        </p:txBody>
      </p:sp>
    </p:spTree>
    <p:extLst>
      <p:ext uri="{BB962C8B-B14F-4D97-AF65-F5344CB8AC3E}">
        <p14:creationId xmlns:p14="http://schemas.microsoft.com/office/powerpoint/2010/main" val="261376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3130-177E-71E0-10CE-ED92BF52A0CC}"/>
              </a:ext>
            </a:extLst>
          </p:cNvPr>
          <p:cNvSpPr>
            <a:spLocks noGrp="1"/>
          </p:cNvSpPr>
          <p:nvPr>
            <p:ph type="title"/>
          </p:nvPr>
        </p:nvSpPr>
        <p:spPr/>
        <p:txBody>
          <a:bodyPr/>
          <a:lstStyle/>
          <a:p>
            <a:r>
              <a:rPr lang="en-US" b="1">
                <a:cs typeface="Calibri Light"/>
              </a:rPr>
              <a:t>Academic Accessibility </a:t>
            </a:r>
          </a:p>
        </p:txBody>
      </p:sp>
      <p:sp>
        <p:nvSpPr>
          <p:cNvPr id="10" name="Text Placeholder 9">
            <a:extLst>
              <a:ext uri="{FF2B5EF4-FFF2-40B4-BE49-F238E27FC236}">
                <a16:creationId xmlns:a16="http://schemas.microsoft.com/office/drawing/2014/main" id="{7543D54D-3052-72A9-0803-27BBDE41D465}"/>
              </a:ext>
            </a:extLst>
          </p:cNvPr>
          <p:cNvSpPr>
            <a:spLocks noGrp="1"/>
          </p:cNvSpPr>
          <p:nvPr>
            <p:ph type="body" idx="1"/>
          </p:nvPr>
        </p:nvSpPr>
        <p:spPr/>
        <p:txBody>
          <a:bodyPr/>
          <a:lstStyle/>
          <a:p>
            <a:r>
              <a:rPr lang="en-US">
                <a:cs typeface="Calibri"/>
              </a:rPr>
              <a:t>Accessibility data</a:t>
            </a:r>
            <a:endParaRPr lang="en-US"/>
          </a:p>
        </p:txBody>
      </p:sp>
      <p:sp>
        <p:nvSpPr>
          <p:cNvPr id="9" name="Content Placeholder 8">
            <a:extLst>
              <a:ext uri="{FF2B5EF4-FFF2-40B4-BE49-F238E27FC236}">
                <a16:creationId xmlns:a16="http://schemas.microsoft.com/office/drawing/2014/main" id="{057CAC2E-98AC-AD17-CEF1-E140654937BA}"/>
              </a:ext>
            </a:extLst>
          </p:cNvPr>
          <p:cNvSpPr>
            <a:spLocks noGrp="1"/>
          </p:cNvSpPr>
          <p:nvPr>
            <p:ph sz="half" idx="2"/>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Accurate alt text on every image</a:t>
            </a:r>
            <a:endParaRPr lang="en-US"/>
          </a:p>
          <a:p>
            <a:pPr>
              <a:buFont typeface="Arial" panose="020F0502020204030204" pitchFamily="34" charset="0"/>
              <a:buChar char="•"/>
            </a:pPr>
            <a:r>
              <a:rPr lang="en-US">
                <a:cs typeface="Calibri" panose="020F0502020204030204"/>
              </a:rPr>
              <a:t>Correct and consistent heading structures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Captions on videos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Correct Color contrast</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PDFs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Created content accessibility</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Third party usage (videos, articles, etc.)</a:t>
            </a:r>
            <a:endParaRPr lang="en-US">
              <a:ea typeface="Calibri" panose="020F0502020204030204"/>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a:p>
            <a:pPr marL="0" indent="0">
              <a:buNone/>
            </a:pPr>
            <a:endParaRPr lang="en-US">
              <a:cs typeface="Calibri" panose="020F0502020204030204"/>
            </a:endParaRPr>
          </a:p>
        </p:txBody>
      </p:sp>
      <p:sp>
        <p:nvSpPr>
          <p:cNvPr id="11" name="Text Placeholder 10">
            <a:extLst>
              <a:ext uri="{FF2B5EF4-FFF2-40B4-BE49-F238E27FC236}">
                <a16:creationId xmlns:a16="http://schemas.microsoft.com/office/drawing/2014/main" id="{3092164C-2DC0-BF16-90A9-29160940BEC0}"/>
              </a:ext>
            </a:extLst>
          </p:cNvPr>
          <p:cNvSpPr>
            <a:spLocks noGrp="1"/>
          </p:cNvSpPr>
          <p:nvPr>
            <p:ph type="body" sz="quarter" idx="3"/>
          </p:nvPr>
        </p:nvSpPr>
        <p:spPr/>
        <p:txBody>
          <a:bodyPr/>
          <a:lstStyle/>
          <a:p>
            <a:r>
              <a:rPr lang="en-US">
                <a:cs typeface="Calibri"/>
              </a:rPr>
              <a:t>Foundational data</a:t>
            </a:r>
            <a:endParaRPr lang="en-US"/>
          </a:p>
        </p:txBody>
      </p:sp>
      <p:sp>
        <p:nvSpPr>
          <p:cNvPr id="12" name="Content Placeholder 11">
            <a:extLst>
              <a:ext uri="{FF2B5EF4-FFF2-40B4-BE49-F238E27FC236}">
                <a16:creationId xmlns:a16="http://schemas.microsoft.com/office/drawing/2014/main" id="{BECC05D1-00DB-2A89-3C46-F928D7590937}"/>
              </a:ext>
            </a:extLst>
          </p:cNvPr>
          <p:cNvSpPr>
            <a:spLocks noGrp="1"/>
          </p:cNvSpPr>
          <p:nvPr>
            <p:ph sz="quarter" idx="4"/>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Number of courses</a:t>
            </a:r>
            <a:endParaRPr lang="en-US"/>
          </a:p>
          <a:p>
            <a:pPr>
              <a:buFont typeface="Arial" panose="020F0502020204030204" pitchFamily="34" charset="0"/>
              <a:buChar char="•"/>
            </a:pPr>
            <a:r>
              <a:rPr lang="en-US">
                <a:cs typeface="Calibri" panose="020F0502020204030204"/>
              </a:rPr>
              <a:t>Number of faculty with live courses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Who are the faculty and staff creating courses and content?</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Number of students with disabilities; number of courses with SWD enrolled; number of faculty with SWD in their class</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Time to completion for digital/communication access accommodations and requests </a:t>
            </a:r>
            <a:endParaRPr lang="en-US">
              <a:ea typeface="Calibri" panose="020F0502020204030204"/>
              <a:cs typeface="Calibri" panose="020F0502020204030204"/>
            </a:endParaRPr>
          </a:p>
          <a:p>
            <a:pPr>
              <a:buChar char="-"/>
            </a:pPr>
            <a:endParaRPr lang="en-US">
              <a:cs typeface="Calibri" panose="020F0502020204030204"/>
            </a:endParaRPr>
          </a:p>
        </p:txBody>
      </p:sp>
    </p:spTree>
    <p:extLst>
      <p:ext uri="{BB962C8B-B14F-4D97-AF65-F5344CB8AC3E}">
        <p14:creationId xmlns:p14="http://schemas.microsoft.com/office/powerpoint/2010/main" val="274945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3130-177E-71E0-10CE-ED92BF52A0CC}"/>
              </a:ext>
            </a:extLst>
          </p:cNvPr>
          <p:cNvSpPr>
            <a:spLocks noGrp="1"/>
          </p:cNvSpPr>
          <p:nvPr>
            <p:ph type="title"/>
          </p:nvPr>
        </p:nvSpPr>
        <p:spPr/>
        <p:txBody>
          <a:bodyPr/>
          <a:lstStyle/>
          <a:p>
            <a:r>
              <a:rPr lang="en-US" b="1">
                <a:cs typeface="Calibri Light"/>
              </a:rPr>
              <a:t>Third-Party Accessibility </a:t>
            </a:r>
          </a:p>
        </p:txBody>
      </p:sp>
      <p:sp>
        <p:nvSpPr>
          <p:cNvPr id="10" name="Text Placeholder 9">
            <a:extLst>
              <a:ext uri="{FF2B5EF4-FFF2-40B4-BE49-F238E27FC236}">
                <a16:creationId xmlns:a16="http://schemas.microsoft.com/office/drawing/2014/main" id="{7543D54D-3052-72A9-0803-27BBDE41D465}"/>
              </a:ext>
            </a:extLst>
          </p:cNvPr>
          <p:cNvSpPr>
            <a:spLocks noGrp="1"/>
          </p:cNvSpPr>
          <p:nvPr>
            <p:ph type="body" idx="1"/>
          </p:nvPr>
        </p:nvSpPr>
        <p:spPr/>
        <p:txBody>
          <a:bodyPr/>
          <a:lstStyle/>
          <a:p>
            <a:r>
              <a:rPr lang="en-US">
                <a:cs typeface="Calibri"/>
              </a:rPr>
              <a:t>Accessibility data</a:t>
            </a:r>
            <a:endParaRPr lang="en-US"/>
          </a:p>
        </p:txBody>
      </p:sp>
      <p:sp>
        <p:nvSpPr>
          <p:cNvPr id="5" name="Content Placeholder 11">
            <a:extLst>
              <a:ext uri="{FF2B5EF4-FFF2-40B4-BE49-F238E27FC236}">
                <a16:creationId xmlns:a16="http://schemas.microsoft.com/office/drawing/2014/main" id="{CBD8BFD1-1620-19C6-1660-82F57688C5BD}"/>
              </a:ext>
            </a:extLst>
          </p:cNvPr>
          <p:cNvSpPr txBox="1">
            <a:spLocks/>
          </p:cNvSpPr>
          <p:nvPr/>
        </p:nvSpPr>
        <p:spPr>
          <a:xfrm>
            <a:off x="880456" y="2578870"/>
            <a:ext cx="4937760" cy="3542722"/>
          </a:xfrm>
          <a:prstGeom prst="rect">
            <a:avLst/>
          </a:prstGeom>
        </p:spPr>
        <p:txBody>
          <a:bodyPr vert="horz" lIns="0" tIns="45720" rIns="0" bIns="45720" rtlCol="0" anchor="t">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F0502020204030204" pitchFamily="34" charset="0"/>
              <a:buChar char="•"/>
            </a:pPr>
            <a:r>
              <a:rPr lang="en-US" dirty="0">
                <a:cs typeface="Calibri" panose="020F0502020204030204"/>
              </a:rPr>
              <a:t>Accurate alt text on every image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Correct and consistent heading structures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Captions on videos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Correct Color contrast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Web forms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PDFS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Vendor documentation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Roadmap documentation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Potential for inherent inaccessibility   </a:t>
            </a:r>
            <a:endParaRPr lang="en-US" dirty="0">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Adherence to internal </a:t>
            </a:r>
            <a:r>
              <a:rPr lang="en-US" dirty="0">
                <a:ea typeface="+mn-lt"/>
                <a:cs typeface="+mn-lt"/>
              </a:rPr>
              <a:t>compliance requirements </a:t>
            </a:r>
            <a:endParaRPr lang="en-US" dirty="0">
              <a:ea typeface="Calibri" panose="020F0502020204030204"/>
              <a:cs typeface="Calibri" panose="020F0502020204030204"/>
            </a:endParaRPr>
          </a:p>
          <a:p>
            <a:pPr>
              <a:buFont typeface="Arial" panose="020F0502020204030204" pitchFamily="34" charset="0"/>
              <a:buChar char="•"/>
            </a:pPr>
            <a:endParaRPr lang="en-US" dirty="0">
              <a:ea typeface="Calibri" panose="020F0502020204030204"/>
              <a:cs typeface="Calibri" panose="020F0502020204030204"/>
            </a:endParaRPr>
          </a:p>
          <a:p>
            <a:pPr>
              <a:buFont typeface="Calibri" panose="020F0502020204030204" pitchFamily="34" charset="0"/>
              <a:buChar char="-"/>
            </a:pPr>
            <a:endParaRPr lang="en-US" dirty="0">
              <a:cs typeface="Calibri" panose="020F0502020204030204"/>
            </a:endParaRPr>
          </a:p>
          <a:p>
            <a:pPr>
              <a:buFont typeface="Calibri" panose="020F0502020204030204" pitchFamily="34" charset="0"/>
              <a:buChar char="-"/>
            </a:pPr>
            <a:endParaRPr lang="en-US" dirty="0">
              <a:cs typeface="Calibri" panose="020F0502020204030204"/>
            </a:endParaRPr>
          </a:p>
          <a:p>
            <a:pPr>
              <a:buFont typeface="Calibri" panose="020F0502020204030204" pitchFamily="34" charset="0"/>
              <a:buChar char="-"/>
            </a:pPr>
            <a:endParaRPr lang="en-US" dirty="0">
              <a:cs typeface="Calibri" panose="020F0502020204030204"/>
            </a:endParaRPr>
          </a:p>
        </p:txBody>
      </p:sp>
      <p:sp>
        <p:nvSpPr>
          <p:cNvPr id="11" name="Text Placeholder 10">
            <a:extLst>
              <a:ext uri="{FF2B5EF4-FFF2-40B4-BE49-F238E27FC236}">
                <a16:creationId xmlns:a16="http://schemas.microsoft.com/office/drawing/2014/main" id="{3092164C-2DC0-BF16-90A9-29160940BEC0}"/>
              </a:ext>
            </a:extLst>
          </p:cNvPr>
          <p:cNvSpPr>
            <a:spLocks noGrp="1"/>
          </p:cNvSpPr>
          <p:nvPr>
            <p:ph type="body" sz="quarter" idx="3"/>
          </p:nvPr>
        </p:nvSpPr>
        <p:spPr/>
        <p:txBody>
          <a:bodyPr/>
          <a:lstStyle/>
          <a:p>
            <a:r>
              <a:rPr lang="en-US">
                <a:cs typeface="Calibri"/>
              </a:rPr>
              <a:t>Foundational data</a:t>
            </a:r>
            <a:endParaRPr lang="en-US"/>
          </a:p>
        </p:txBody>
      </p:sp>
      <p:sp>
        <p:nvSpPr>
          <p:cNvPr id="12" name="Content Placeholder 11">
            <a:extLst>
              <a:ext uri="{FF2B5EF4-FFF2-40B4-BE49-F238E27FC236}">
                <a16:creationId xmlns:a16="http://schemas.microsoft.com/office/drawing/2014/main" id="{BECC05D1-00DB-2A89-3C46-F928D7590937}"/>
              </a:ext>
            </a:extLst>
          </p:cNvPr>
          <p:cNvSpPr>
            <a:spLocks noGrp="1"/>
          </p:cNvSpPr>
          <p:nvPr>
            <p:ph sz="quarter" idx="4"/>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Functionality of the software/hardware. </a:t>
            </a:r>
            <a:endParaRPr lang="en-US"/>
          </a:p>
          <a:p>
            <a:pPr>
              <a:buFont typeface="Arial" panose="020F0502020204030204" pitchFamily="34" charset="0"/>
              <a:buChar char="•"/>
            </a:pPr>
            <a:r>
              <a:rPr lang="en-US">
                <a:cs typeface="Calibri" panose="020F0502020204030204"/>
              </a:rPr>
              <a:t>Purpose of software/hardware in course and program of study</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Number of people who can use it/will use it</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Time to integration and use?</a:t>
            </a:r>
            <a:endParaRPr lang="en-US">
              <a:ea typeface="Calibri" panose="020F0502020204030204"/>
              <a:cs typeface="Calibri" panose="020F0502020204030204"/>
            </a:endParaRPr>
          </a:p>
          <a:p>
            <a:pPr>
              <a:buFont typeface="Arial" panose="020F0502020204030204" pitchFamily="34" charset="0"/>
              <a:buChar char="•"/>
            </a:pPr>
            <a:r>
              <a:rPr lang="en-US" dirty="0">
                <a:cs typeface="Calibri" panose="020F0502020204030204"/>
              </a:rPr>
              <a:t>Is it an authoring tool?</a:t>
            </a:r>
            <a:endParaRPr lang="en-US" dirty="0">
              <a:ea typeface="Calibri" panose="020F0502020204030204"/>
              <a:cs typeface="Calibri" panose="020F0502020204030204"/>
            </a:endParaRPr>
          </a:p>
          <a:p>
            <a:pPr>
              <a:buFont typeface="Arial" panose="020F0502020204030204" pitchFamily="34" charset="0"/>
              <a:buChar char="•"/>
            </a:pPr>
            <a:r>
              <a:rPr lang="en-US">
                <a:cs typeface="Calibri" panose="020F0502020204030204"/>
              </a:rPr>
              <a:t>How customizable is it? </a:t>
            </a:r>
            <a:endParaRPr lang="en-US">
              <a:ea typeface="Calibri" panose="020F0502020204030204"/>
              <a:cs typeface="Calibri" panose="020F0502020204030204"/>
            </a:endParaRPr>
          </a:p>
          <a:p>
            <a:pPr>
              <a:buFont typeface="Arial" panose="020F0502020204030204" pitchFamily="34" charset="0"/>
              <a:buChar char="•"/>
            </a:pPr>
            <a:r>
              <a:rPr lang="en-US">
                <a:cs typeface="Calibri" panose="020F0502020204030204"/>
              </a:rPr>
              <a:t>Who is going to implement it? </a:t>
            </a:r>
            <a:endParaRPr lang="en-US">
              <a:ea typeface="Calibri" panose="020F0502020204030204"/>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a:p>
            <a:pPr>
              <a:buChar char="-"/>
            </a:pPr>
            <a:endParaRPr lang="en-US">
              <a:cs typeface="Calibri" panose="020F0502020204030204"/>
            </a:endParaRPr>
          </a:p>
        </p:txBody>
      </p:sp>
    </p:spTree>
    <p:extLst>
      <p:ext uri="{BB962C8B-B14F-4D97-AF65-F5344CB8AC3E}">
        <p14:creationId xmlns:p14="http://schemas.microsoft.com/office/powerpoint/2010/main" val="229496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52B14-5D12-D7CE-DC09-13F2D0B0EA1D}"/>
              </a:ext>
            </a:extLst>
          </p:cNvPr>
          <p:cNvSpPr>
            <a:spLocks noGrp="1"/>
          </p:cNvSpPr>
          <p:nvPr>
            <p:ph type="title"/>
          </p:nvPr>
        </p:nvSpPr>
        <p:spPr>
          <a:xfrm>
            <a:off x="6411685" y="634946"/>
            <a:ext cx="5127171" cy="1450757"/>
          </a:xfrm>
        </p:spPr>
        <p:txBody>
          <a:bodyPr>
            <a:normAutofit/>
          </a:bodyPr>
          <a:lstStyle/>
          <a:p>
            <a:r>
              <a:rPr lang="en-US">
                <a:cs typeface="Calibri Light"/>
              </a:rPr>
              <a:t>Activity </a:t>
            </a:r>
            <a:endParaRPr lang="en-US"/>
          </a:p>
        </p:txBody>
      </p:sp>
      <p:pic>
        <p:nvPicPr>
          <p:cNvPr id="4" name="Picture 3" descr="QR Code for access to Worksheets ">
            <a:extLst>
              <a:ext uri="{FF2B5EF4-FFF2-40B4-BE49-F238E27FC236}">
                <a16:creationId xmlns:a16="http://schemas.microsoft.com/office/drawing/2014/main" id="{203C2AF6-C538-57DF-C90C-FCEEB44CBC2B}"/>
              </a:ext>
            </a:extLst>
          </p:cNvPr>
          <p:cNvPicPr>
            <a:picLocks noChangeAspect="1"/>
          </p:cNvPicPr>
          <p:nvPr/>
        </p:nvPicPr>
        <p:blipFill>
          <a:blip r:embed="rId2"/>
          <a:stretch>
            <a:fillRect/>
          </a:stretch>
        </p:blipFill>
        <p:spPr>
          <a:xfrm>
            <a:off x="745132" y="645106"/>
            <a:ext cx="5247747" cy="5247747"/>
          </a:xfrm>
          <a:prstGeom prst="rect">
            <a:avLst/>
          </a:prstGeom>
        </p:spPr>
      </p:pic>
      <p:cxnSp>
        <p:nvCxnSpPr>
          <p:cNvPr id="18" name="Straight Connector 1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8EE65D-EE36-A748-1F84-4FD24A20F9D7}"/>
              </a:ext>
            </a:extLst>
          </p:cNvPr>
          <p:cNvSpPr>
            <a:spLocks noGrp="1"/>
          </p:cNvSpPr>
          <p:nvPr>
            <p:ph idx="1"/>
          </p:nvPr>
        </p:nvSpPr>
        <p:spPr>
          <a:xfrm>
            <a:off x="6411684" y="2198914"/>
            <a:ext cx="5127172" cy="3670180"/>
          </a:xfrm>
        </p:spPr>
        <p:txBody>
          <a:bodyPr vert="horz" lIns="0" tIns="45720" rIns="0" bIns="45720" rtlCol="0" anchor="t">
            <a:normAutofit/>
          </a:bodyPr>
          <a:lstStyle/>
          <a:p>
            <a:pPr>
              <a:buFont typeface="Arial" panose="020F0502020204030204" pitchFamily="34" charset="0"/>
              <a:buChar char="•"/>
            </a:pPr>
            <a:r>
              <a:rPr lang="en-US" dirty="0">
                <a:cs typeface="Calibri"/>
              </a:rPr>
              <a:t>Choose a worksheet and fill out the answers to the questions – two minutes</a:t>
            </a:r>
            <a:endParaRPr lang="en-US" dirty="0"/>
          </a:p>
          <a:p>
            <a:pPr>
              <a:buFont typeface="Arial" panose="020F0502020204030204" pitchFamily="34" charset="0"/>
              <a:buChar char="•"/>
            </a:pPr>
            <a:r>
              <a:rPr lang="en-US" dirty="0">
                <a:cs typeface="Calibri"/>
              </a:rPr>
              <a:t>Share your results/reactions with a group – five minutes</a:t>
            </a:r>
          </a:p>
          <a:p>
            <a:pPr marL="0" indent="0">
              <a:buNone/>
            </a:pPr>
            <a:endParaRPr lang="en-US" dirty="0">
              <a:ea typeface="Calibri" panose="020F0502020204030204"/>
              <a:cs typeface="Calibri"/>
            </a:endParaRPr>
          </a:p>
        </p:txBody>
      </p:sp>
      <p:sp>
        <p:nvSpPr>
          <p:cNvPr id="19" name="Rectangle 1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072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3D8C4-DA82-A2B8-D11A-8C0151AB8F1B}"/>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7400" dirty="0">
                <a:solidFill>
                  <a:schemeClr val="tx1">
                    <a:lumMod val="85000"/>
                    <a:lumOff val="15000"/>
                  </a:schemeClr>
                </a:solidFill>
              </a:rPr>
              <a:t>Stakeholder Mapping </a:t>
            </a:r>
          </a:p>
        </p:txBody>
      </p:sp>
      <p:pic>
        <p:nvPicPr>
          <p:cNvPr id="6" name="Picture 5" descr="Stakeholder matrix - the content of this matrix is described on the next slide ">
            <a:extLst>
              <a:ext uri="{FF2B5EF4-FFF2-40B4-BE49-F238E27FC236}">
                <a16:creationId xmlns:a16="http://schemas.microsoft.com/office/drawing/2014/main" id="{850268F9-55B9-3FCE-2973-4F8A50D1D371}"/>
              </a:ext>
            </a:extLst>
          </p:cNvPr>
          <p:cNvPicPr>
            <a:picLocks noChangeAspect="1"/>
          </p:cNvPicPr>
          <p:nvPr/>
        </p:nvPicPr>
        <p:blipFill rotWithShape="1">
          <a:blip r:embed="rId2"/>
          <a:srcRect l="8568" t="1443" r="18847" b="3896"/>
          <a:stretch/>
        </p:blipFill>
        <p:spPr>
          <a:xfrm>
            <a:off x="161512" y="179554"/>
            <a:ext cx="6485909" cy="6491902"/>
          </a:xfrm>
          <a:prstGeom prst="rect">
            <a:avLst/>
          </a:prstGeom>
        </p:spPr>
      </p:pic>
      <p:cxnSp>
        <p:nvCxnSpPr>
          <p:cNvPr id="53" name="Straight Connector 52">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4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373C-4AE9-F7E3-95B8-C251C12629AB}"/>
              </a:ext>
            </a:extLst>
          </p:cNvPr>
          <p:cNvSpPr>
            <a:spLocks noGrp="1"/>
          </p:cNvSpPr>
          <p:nvPr>
            <p:ph type="title"/>
          </p:nvPr>
        </p:nvSpPr>
        <p:spPr/>
        <p:txBody>
          <a:bodyPr/>
          <a:lstStyle/>
          <a:p>
            <a:r>
              <a:rPr lang="en-US" dirty="0"/>
              <a:t>Stakeholder Matrix Text </a:t>
            </a:r>
          </a:p>
        </p:txBody>
      </p:sp>
      <p:sp>
        <p:nvSpPr>
          <p:cNvPr id="3" name="Content Placeholder 2">
            <a:extLst>
              <a:ext uri="{FF2B5EF4-FFF2-40B4-BE49-F238E27FC236}">
                <a16:creationId xmlns:a16="http://schemas.microsoft.com/office/drawing/2014/main" id="{95568B8F-7FB5-8A42-6AD7-24D11A287AC2}"/>
              </a:ext>
            </a:extLst>
          </p:cNvPr>
          <p:cNvSpPr>
            <a:spLocks noGrp="1"/>
          </p:cNvSpPr>
          <p:nvPr>
            <p:ph idx="1"/>
          </p:nvPr>
        </p:nvSpPr>
        <p:spPr>
          <a:xfrm>
            <a:off x="1097280" y="1845734"/>
            <a:ext cx="9400032" cy="4023360"/>
          </a:xfrm>
        </p:spPr>
        <p:txBody>
          <a:bodyPr/>
          <a:lstStyle/>
          <a:p>
            <a:pPr>
              <a:buFont typeface="Arial" panose="020B0604020202020204" pitchFamily="34" charset="0"/>
              <a:buChar char="•"/>
            </a:pPr>
            <a:r>
              <a:rPr lang="en-US" dirty="0"/>
              <a:t>Stakeholders with low power and low interest: Monitor with regular, minimal contact</a:t>
            </a:r>
          </a:p>
          <a:p>
            <a:pPr>
              <a:buFont typeface="Arial" panose="020B0604020202020204" pitchFamily="34" charset="0"/>
              <a:buChar char="•"/>
            </a:pPr>
            <a:r>
              <a:rPr lang="en-US" dirty="0"/>
              <a:t>Stakeholders with low power and high interest: Keep informed and anticipate and meet their needs</a:t>
            </a:r>
          </a:p>
          <a:p>
            <a:pPr>
              <a:buFont typeface="Arial" panose="020B0604020202020204" pitchFamily="34" charset="0"/>
              <a:buChar char="•"/>
            </a:pPr>
            <a:r>
              <a:rPr lang="en-US" dirty="0"/>
              <a:t>Stakeholders with high power and low interest: Keep satisfied and completely informed</a:t>
            </a:r>
          </a:p>
          <a:p>
            <a:pPr>
              <a:buFont typeface="Arial" panose="020B0604020202020204" pitchFamily="34" charset="0"/>
              <a:buChar char="•"/>
            </a:pPr>
            <a:r>
              <a:rPr lang="en-US" dirty="0"/>
              <a:t>Stakeholders with high power and high interest: Manage closely, and most thoroughly </a:t>
            </a:r>
          </a:p>
        </p:txBody>
      </p:sp>
    </p:spTree>
    <p:extLst>
      <p:ext uri="{BB962C8B-B14F-4D97-AF65-F5344CB8AC3E}">
        <p14:creationId xmlns:p14="http://schemas.microsoft.com/office/powerpoint/2010/main" val="281226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B373C-4AE9-F7E3-95B8-C251C12629AB}"/>
              </a:ext>
            </a:extLst>
          </p:cNvPr>
          <p:cNvSpPr>
            <a:spLocks noGrp="1"/>
          </p:cNvSpPr>
          <p:nvPr>
            <p:ph type="title"/>
          </p:nvPr>
        </p:nvSpPr>
        <p:spPr>
          <a:xfrm>
            <a:off x="4974771" y="634946"/>
            <a:ext cx="6574972" cy="1450757"/>
          </a:xfrm>
        </p:spPr>
        <p:txBody>
          <a:bodyPr>
            <a:normAutofit/>
          </a:bodyPr>
          <a:lstStyle/>
          <a:p>
            <a:r>
              <a:rPr lang="en-US" sz="4100" b="1"/>
              <a:t>Stakeholder Matrix Example: Blackboard Ally Implementation </a:t>
            </a:r>
          </a:p>
        </p:txBody>
      </p:sp>
      <p:pic>
        <p:nvPicPr>
          <p:cNvPr id="4" name="Picture 3" descr="Stakeholder matrix - the content of this matrix is described on the slide with examples ">
            <a:extLst>
              <a:ext uri="{FF2B5EF4-FFF2-40B4-BE49-F238E27FC236}">
                <a16:creationId xmlns:a16="http://schemas.microsoft.com/office/drawing/2014/main" id="{13474739-B456-587B-BAB6-E8E5CFB22B89}"/>
              </a:ext>
            </a:extLst>
          </p:cNvPr>
          <p:cNvPicPr>
            <a:picLocks noChangeAspect="1"/>
          </p:cNvPicPr>
          <p:nvPr/>
        </p:nvPicPr>
        <p:blipFill rotWithShape="1">
          <a:blip r:embed="rId2"/>
          <a:srcRect l="8568" t="1443" r="18847" b="3896"/>
          <a:stretch/>
        </p:blipFill>
        <p:spPr>
          <a:xfrm>
            <a:off x="633999" y="1294771"/>
            <a:ext cx="4001315" cy="4005025"/>
          </a:xfrm>
          <a:prstGeom prst="rect">
            <a:avLst/>
          </a:prstGeom>
        </p:spPr>
      </p:pic>
      <p:cxnSp>
        <p:nvCxnSpPr>
          <p:cNvPr id="23" name="Straight Connector 2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568B8F-7FB5-8A42-6AD7-24D11A287AC2}"/>
              </a:ext>
            </a:extLst>
          </p:cNvPr>
          <p:cNvSpPr>
            <a:spLocks noGrp="1"/>
          </p:cNvSpPr>
          <p:nvPr>
            <p:ph idx="1"/>
          </p:nvPr>
        </p:nvSpPr>
        <p:spPr>
          <a:xfrm>
            <a:off x="4974769" y="2198914"/>
            <a:ext cx="6574973" cy="3670180"/>
          </a:xfrm>
        </p:spPr>
        <p:txBody>
          <a:bodyPr>
            <a:noAutofit/>
          </a:bodyPr>
          <a:lstStyle/>
          <a:p>
            <a:pPr>
              <a:buFont typeface="Arial" panose="020B0604020202020204" pitchFamily="34" charset="0"/>
              <a:buChar char="•"/>
            </a:pPr>
            <a:r>
              <a:rPr lang="en-US" sz="1800" dirty="0"/>
              <a:t>Low power and low interest: Monitor with regular, minimal contact: </a:t>
            </a:r>
            <a:r>
              <a:rPr lang="en-US" sz="1800" b="1" dirty="0"/>
              <a:t>Students</a:t>
            </a:r>
          </a:p>
          <a:p>
            <a:pPr>
              <a:buFont typeface="Arial" panose="020B0604020202020204" pitchFamily="34" charset="0"/>
              <a:buChar char="•"/>
            </a:pPr>
            <a:r>
              <a:rPr lang="en-US" sz="1800" dirty="0"/>
              <a:t>Low power and high interest: Keep informed and anticipate and meet their needs: </a:t>
            </a:r>
            <a:r>
              <a:rPr lang="en-US" sz="1800" b="1" dirty="0"/>
              <a:t>Instructional design and IT staff in colleges; Accessibility Resources staff; Faculty </a:t>
            </a:r>
          </a:p>
          <a:p>
            <a:pPr>
              <a:buFont typeface="Arial" panose="020B0604020202020204" pitchFamily="34" charset="0"/>
              <a:buChar char="•"/>
            </a:pPr>
            <a:r>
              <a:rPr lang="en-US" sz="1800" dirty="0"/>
              <a:t>Stakeholders with high power and low interest: Keep satisfied and completely informed: </a:t>
            </a:r>
            <a:r>
              <a:rPr lang="en-US" sz="1800" b="1" dirty="0"/>
              <a:t>Deans; Executive Sponsors (Provost, CIO, CDO)</a:t>
            </a:r>
          </a:p>
          <a:p>
            <a:pPr>
              <a:buFont typeface="Arial" panose="020B0604020202020204" pitchFamily="34" charset="0"/>
              <a:buChar char="•"/>
            </a:pPr>
            <a:r>
              <a:rPr lang="en-US" sz="1800" dirty="0"/>
              <a:t>Stakeholders with high power and high interest: Manage closely, and most thoroughly: </a:t>
            </a:r>
            <a:r>
              <a:rPr lang="en-US" sz="1800" b="1" dirty="0"/>
              <a:t>Accessibility Network staff; IT Staff managing the system; Faculty leaders; Assistant Deans</a:t>
            </a:r>
            <a:endParaRPr lang="en-US" sz="1800" dirty="0"/>
          </a:p>
        </p:txBody>
      </p:sp>
      <p:sp>
        <p:nvSpPr>
          <p:cNvPr id="25" name="Rectangle 2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794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B373C-4AE9-F7E3-95B8-C251C12629AB}"/>
              </a:ext>
            </a:extLst>
          </p:cNvPr>
          <p:cNvSpPr>
            <a:spLocks noGrp="1"/>
          </p:cNvSpPr>
          <p:nvPr>
            <p:ph type="title"/>
          </p:nvPr>
        </p:nvSpPr>
        <p:spPr/>
        <p:txBody>
          <a:bodyPr>
            <a:normAutofit/>
          </a:bodyPr>
          <a:lstStyle/>
          <a:p>
            <a:r>
              <a:rPr lang="en-US" sz="4100" b="1" dirty="0"/>
              <a:t>Communication Ideas </a:t>
            </a:r>
          </a:p>
        </p:txBody>
      </p:sp>
      <p:sp>
        <p:nvSpPr>
          <p:cNvPr id="3" name="Content Placeholder 2">
            <a:extLst>
              <a:ext uri="{FF2B5EF4-FFF2-40B4-BE49-F238E27FC236}">
                <a16:creationId xmlns:a16="http://schemas.microsoft.com/office/drawing/2014/main" id="{95568B8F-7FB5-8A42-6AD7-24D11A287AC2}"/>
              </a:ext>
            </a:extLst>
          </p:cNvPr>
          <p:cNvSpPr>
            <a:spLocks noGrp="1"/>
          </p:cNvSpPr>
          <p:nvPr>
            <p:ph idx="1"/>
          </p:nvPr>
        </p:nvSpPr>
        <p:spPr/>
        <p:txBody>
          <a:bodyPr>
            <a:noAutofit/>
          </a:bodyPr>
          <a:lstStyle/>
          <a:p>
            <a:pPr>
              <a:buFont typeface="Arial" panose="020B0604020202020204" pitchFamily="34" charset="0"/>
              <a:buChar char="•"/>
            </a:pPr>
            <a:r>
              <a:rPr lang="en-US" sz="1800" dirty="0"/>
              <a:t>Low power and low interest: Monitor with regular, minimal contact</a:t>
            </a:r>
          </a:p>
          <a:p>
            <a:pPr lvl="1">
              <a:buFont typeface="Arial" panose="020B0604020202020204" pitchFamily="34" charset="0"/>
              <a:buChar char="•"/>
            </a:pPr>
            <a:r>
              <a:rPr lang="en-US" b="1" dirty="0"/>
              <a:t>Example</a:t>
            </a:r>
            <a:r>
              <a:rPr lang="en-US" dirty="0"/>
              <a:t>: Emails, newsletters, passive communication </a:t>
            </a:r>
          </a:p>
          <a:p>
            <a:pPr>
              <a:buFont typeface="Arial" panose="020B0604020202020204" pitchFamily="34" charset="0"/>
              <a:buChar char="•"/>
            </a:pPr>
            <a:r>
              <a:rPr lang="en-US" sz="1800" dirty="0"/>
              <a:t>Low power and high interest: Keep informed and anticipate and meet their needs </a:t>
            </a:r>
          </a:p>
          <a:p>
            <a:pPr lvl="1">
              <a:buFont typeface="Arial" panose="020B0604020202020204" pitchFamily="34" charset="0"/>
              <a:buChar char="•"/>
            </a:pPr>
            <a:r>
              <a:rPr lang="en-US" b="1" dirty="0"/>
              <a:t>Examples: </a:t>
            </a:r>
            <a:r>
              <a:rPr lang="en-US" dirty="0"/>
              <a:t>Attend standing meetings; give background information; understand their questions and concerns; develop resources for support; advocate for their concerns</a:t>
            </a:r>
            <a:endParaRPr lang="en-US" b="1" dirty="0"/>
          </a:p>
          <a:p>
            <a:pPr>
              <a:buFont typeface="Arial" panose="020B0604020202020204" pitchFamily="34" charset="0"/>
              <a:buChar char="•"/>
            </a:pPr>
            <a:r>
              <a:rPr lang="en-US" sz="1800" dirty="0"/>
              <a:t>Stakeholders with high power and low interest: Keep satisfied and completely informed </a:t>
            </a:r>
            <a:endParaRPr lang="en-US" sz="1800" b="1" dirty="0"/>
          </a:p>
          <a:p>
            <a:pPr lvl="1">
              <a:buFont typeface="Arial" panose="020B0604020202020204" pitchFamily="34" charset="0"/>
              <a:buChar char="•"/>
            </a:pPr>
            <a:r>
              <a:rPr lang="en-US" b="1" dirty="0"/>
              <a:t>Examples: </a:t>
            </a:r>
            <a:r>
              <a:rPr lang="en-US" dirty="0"/>
              <a:t>Layout the issue in one paragraph or a few bullets; stay focused on the problems that they are actively trying to solve at the institution (compliance, finance, impact); don’t let them be surprised </a:t>
            </a:r>
            <a:endParaRPr lang="en-US" b="1" dirty="0"/>
          </a:p>
          <a:p>
            <a:pPr>
              <a:buFont typeface="Arial" panose="020B0604020202020204" pitchFamily="34" charset="0"/>
              <a:buChar char="•"/>
            </a:pPr>
            <a:r>
              <a:rPr lang="en-US" sz="1800" dirty="0"/>
              <a:t>Stakeholders with high power and high interest: Manage closely, and most thoroughly</a:t>
            </a:r>
          </a:p>
          <a:p>
            <a:pPr lvl="1">
              <a:buFont typeface="Arial" panose="020B0604020202020204" pitchFamily="34" charset="0"/>
              <a:buChar char="•"/>
            </a:pPr>
            <a:r>
              <a:rPr lang="en-US" b="1" dirty="0"/>
              <a:t>Examples</a:t>
            </a:r>
            <a:r>
              <a:rPr lang="en-US" dirty="0"/>
              <a:t>: bring into the process; solicit feedback; respond to concerns and questions; adapt to meet needs of their other priorities; don’t catch off-guard</a:t>
            </a:r>
          </a:p>
        </p:txBody>
      </p:sp>
    </p:spTree>
    <p:extLst>
      <p:ext uri="{BB962C8B-B14F-4D97-AF65-F5344CB8AC3E}">
        <p14:creationId xmlns:p14="http://schemas.microsoft.com/office/powerpoint/2010/main" val="123920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53">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55">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2F065-1E86-78A5-C44A-C883F252316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“Zoom Out” In Communication </a:t>
            </a:r>
          </a:p>
        </p:txBody>
      </p:sp>
      <p:pic>
        <p:nvPicPr>
          <p:cNvPr id="11" name="Picture 10" descr="overhead satellite image of the state of Ohio with University of Cincinnati indicated on it">
            <a:extLst>
              <a:ext uri="{FF2B5EF4-FFF2-40B4-BE49-F238E27FC236}">
                <a16:creationId xmlns:a16="http://schemas.microsoft.com/office/drawing/2014/main" id="{171C0AFA-184A-6A45-3F8A-21F37BA2568A}"/>
              </a:ext>
            </a:extLst>
          </p:cNvPr>
          <p:cNvPicPr>
            <a:picLocks noChangeAspect="1"/>
          </p:cNvPicPr>
          <p:nvPr/>
        </p:nvPicPr>
        <p:blipFill>
          <a:blip r:embed="rId2"/>
          <a:stretch>
            <a:fillRect/>
          </a:stretch>
        </p:blipFill>
        <p:spPr>
          <a:xfrm>
            <a:off x="792211" y="640080"/>
            <a:ext cx="2999277" cy="3602736"/>
          </a:xfrm>
          <a:prstGeom prst="rect">
            <a:avLst/>
          </a:prstGeom>
        </p:spPr>
      </p:pic>
      <p:sp>
        <p:nvSpPr>
          <p:cNvPr id="58" name="Rectangle 57">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verhead satellite image of the City of Cincinnati with University of Cincinnati indicated ">
            <a:extLst>
              <a:ext uri="{FF2B5EF4-FFF2-40B4-BE49-F238E27FC236}">
                <a16:creationId xmlns:a16="http://schemas.microsoft.com/office/drawing/2014/main" id="{6B8352F0-3D1E-ED54-4413-36E8021DE2C2}"/>
              </a:ext>
            </a:extLst>
          </p:cNvPr>
          <p:cNvPicPr>
            <a:picLocks noChangeAspect="1"/>
          </p:cNvPicPr>
          <p:nvPr/>
        </p:nvPicPr>
        <p:blipFill rotWithShape="1">
          <a:blip r:embed="rId3"/>
          <a:srcRect l="12066" r="27924"/>
          <a:stretch/>
        </p:blipFill>
        <p:spPr>
          <a:xfrm>
            <a:off x="4587874" y="640080"/>
            <a:ext cx="3002780" cy="3602736"/>
          </a:xfrm>
          <a:prstGeom prst="rect">
            <a:avLst/>
          </a:prstGeom>
        </p:spPr>
      </p:pic>
      <p:sp>
        <p:nvSpPr>
          <p:cNvPr id="60" name="Rectangle 59">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verhead satellite image of the campus core of University of Cincinnati that shows details like the football stadium, baseball stadium, and campus buildings">
            <a:extLst>
              <a:ext uri="{FF2B5EF4-FFF2-40B4-BE49-F238E27FC236}">
                <a16:creationId xmlns:a16="http://schemas.microsoft.com/office/drawing/2014/main" id="{C1652D83-6A06-BD0F-82D1-115D334BD2D1}"/>
              </a:ext>
            </a:extLst>
          </p:cNvPr>
          <p:cNvPicPr>
            <a:picLocks noChangeAspect="1"/>
          </p:cNvPicPr>
          <p:nvPr/>
        </p:nvPicPr>
        <p:blipFill rotWithShape="1">
          <a:blip r:embed="rId4"/>
          <a:srcRect l="6776" r="10047" b="4"/>
          <a:stretch/>
        </p:blipFill>
        <p:spPr>
          <a:xfrm>
            <a:off x="8388297" y="640080"/>
            <a:ext cx="2996768" cy="3602736"/>
          </a:xfrm>
          <a:prstGeom prst="rect">
            <a:avLst/>
          </a:prstGeom>
        </p:spPr>
      </p:pic>
      <p:cxnSp>
        <p:nvCxnSpPr>
          <p:cNvPr id="62" name="Straight Connector 61">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65">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0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7" name="Rectangle 205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9" name="Straight Connector 205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1" name="Rectangle 2060">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2F065-1E86-78A5-C44A-C883F252316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A Data Story </a:t>
            </a:r>
          </a:p>
        </p:txBody>
      </p:sp>
      <p:pic>
        <p:nvPicPr>
          <p:cNvPr id="2050" name="Picture 2" descr="Oprah meme: You get a PDF and you get a PDF!">
            <a:extLst>
              <a:ext uri="{FF2B5EF4-FFF2-40B4-BE49-F238E27FC236}">
                <a16:creationId xmlns:a16="http://schemas.microsoft.com/office/drawing/2014/main" id="{DDFBC832-05E1-1D2B-4CD7-4A92FE63A6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09401" y="640081"/>
            <a:ext cx="6761412"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2063" name="Straight Connector 2062">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65" name="Rectangle 2064">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7" name="Rectangle 2066">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363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3614242-7C64-9B80-CEE6-90365E675222}"/>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cs typeface="Calibri Light"/>
              </a:rPr>
              <a:t>Key Points </a:t>
            </a:r>
            <a:endParaRPr lang="en-US" sz="3600">
              <a:solidFill>
                <a:srgbClr val="FFFFFF"/>
              </a:solidFill>
            </a:endParaRPr>
          </a:p>
        </p:txBody>
      </p:sp>
      <p:sp>
        <p:nvSpPr>
          <p:cNvPr id="13" name="Rectangle 1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descr="List of the key points to be made during today's presentation ">
            <a:extLst>
              <a:ext uri="{FF2B5EF4-FFF2-40B4-BE49-F238E27FC236}">
                <a16:creationId xmlns:a16="http://schemas.microsoft.com/office/drawing/2014/main" id="{D0AF6A1B-DDFE-CC48-F22B-D25369D20C0A}"/>
              </a:ext>
            </a:extLst>
          </p:cNvPr>
          <p:cNvGraphicFramePr>
            <a:graphicFrameLocks noGrp="1"/>
          </p:cNvGraphicFramePr>
          <p:nvPr>
            <p:ph idx="1"/>
            <p:extLst>
              <p:ext uri="{D42A27DB-BD31-4B8C-83A1-F6EECF244321}">
                <p14:modId xmlns:p14="http://schemas.microsoft.com/office/powerpoint/2010/main" val="159809074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06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Sticky notes with question marks">
            <a:extLst>
              <a:ext uri="{FF2B5EF4-FFF2-40B4-BE49-F238E27FC236}">
                <a16:creationId xmlns:a16="http://schemas.microsoft.com/office/drawing/2014/main" id="{29FEA9C3-3225-A0A0-2072-427C87B8C795}"/>
              </a:ext>
            </a:extLst>
          </p:cNvPr>
          <p:cNvPicPr>
            <a:picLocks noChangeAspect="1"/>
          </p:cNvPicPr>
          <p:nvPr/>
        </p:nvPicPr>
        <p:blipFill rotWithShape="1">
          <a:blip r:embed="rId2">
            <a:duotone>
              <a:schemeClr val="bg2">
                <a:shade val="45000"/>
                <a:satMod val="135000"/>
              </a:schemeClr>
              <a:prstClr val="white"/>
            </a:duotone>
            <a:alphaModFix amt="35000"/>
          </a:blip>
          <a:srcRect t="13146" r="-2" b="2457"/>
          <a:stretch/>
        </p:blipFill>
        <p:spPr>
          <a:xfrm>
            <a:off x="20" y="10"/>
            <a:ext cx="12191980" cy="6857990"/>
          </a:xfrm>
          <a:prstGeom prst="rect">
            <a:avLst/>
          </a:prstGeom>
        </p:spPr>
      </p:pic>
      <p:sp>
        <p:nvSpPr>
          <p:cNvPr id="2" name="Title 1">
            <a:extLst>
              <a:ext uri="{FF2B5EF4-FFF2-40B4-BE49-F238E27FC236}">
                <a16:creationId xmlns:a16="http://schemas.microsoft.com/office/drawing/2014/main" id="{FD82ECE0-3DB2-695D-DD48-8877C8964789}"/>
              </a:ext>
            </a:extLst>
          </p:cNvPr>
          <p:cNvSpPr>
            <a:spLocks noGrp="1"/>
          </p:cNvSpPr>
          <p:nvPr>
            <p:ph type="title"/>
          </p:nvPr>
        </p:nvSpPr>
        <p:spPr>
          <a:xfrm>
            <a:off x="760813" y="758952"/>
            <a:ext cx="10800606" cy="2269771"/>
          </a:xfrm>
        </p:spPr>
        <p:txBody>
          <a:bodyPr vert="horz" lIns="91440" tIns="45720" rIns="91440" bIns="45720" rtlCol="0" anchor="b">
            <a:normAutofit/>
          </a:bodyPr>
          <a:lstStyle/>
          <a:p>
            <a:pPr algn="ctr"/>
            <a:r>
              <a:rPr lang="en-US" sz="8000">
                <a:solidFill>
                  <a:schemeClr val="tx1">
                    <a:lumMod val="85000"/>
                    <a:lumOff val="15000"/>
                  </a:schemeClr>
                </a:solidFill>
              </a:rPr>
              <a:t>Questions and Thank you</a:t>
            </a:r>
          </a:p>
        </p:txBody>
      </p:sp>
      <p:cxnSp>
        <p:nvCxnSpPr>
          <p:cNvPr id="15" name="Straight Connector 14">
            <a:extLst>
              <a:ext uri="{FF2B5EF4-FFF2-40B4-BE49-F238E27FC236}">
                <a16:creationId xmlns:a16="http://schemas.microsoft.com/office/drawing/2014/main" id="{72592478-32DC-44B2-ABDD-EBEB9D0B91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D4FE8F0-C229-4917-A71C-E5F2CFE1D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4640A8E-A5F8-4E2C-9ACF-D39888714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329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BA5B7-EE96-DC65-4505-BCF19F0B7C86}"/>
              </a:ext>
            </a:extLst>
          </p:cNvPr>
          <p:cNvSpPr>
            <a:spLocks noGrp="1"/>
          </p:cNvSpPr>
          <p:nvPr>
            <p:ph type="title"/>
          </p:nvPr>
        </p:nvSpPr>
        <p:spPr>
          <a:xfrm>
            <a:off x="477078" y="516835"/>
            <a:ext cx="3100136" cy="2103875"/>
          </a:xfrm>
        </p:spPr>
        <p:txBody>
          <a:bodyPr>
            <a:normAutofit/>
          </a:bodyPr>
          <a:lstStyle/>
          <a:p>
            <a:r>
              <a:rPr lang="en-US" sz="3600">
                <a:cs typeface="Calibri Light"/>
              </a:rPr>
              <a:t>Data-driven Model</a:t>
            </a:r>
            <a:endParaRPr lang="en-US" sz="3600"/>
          </a:p>
        </p:txBody>
      </p:sp>
      <p:cxnSp>
        <p:nvCxnSpPr>
          <p:cNvPr id="11" name="Straight Connector 10">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DF837C-BF4C-9088-88B3-8C3FFD02A52F}"/>
              </a:ext>
            </a:extLst>
          </p:cNvPr>
          <p:cNvSpPr>
            <a:spLocks noGrp="1"/>
          </p:cNvSpPr>
          <p:nvPr>
            <p:ph idx="1"/>
          </p:nvPr>
        </p:nvSpPr>
        <p:spPr>
          <a:xfrm>
            <a:off x="492371" y="2736574"/>
            <a:ext cx="3084844" cy="3366047"/>
          </a:xfrm>
        </p:spPr>
        <p:txBody>
          <a:bodyPr vert="horz" lIns="91440" tIns="45720" rIns="91440" bIns="45720" rtlCol="0" anchor="t">
            <a:normAutofit/>
          </a:bodyPr>
          <a:lstStyle/>
          <a:p>
            <a:pPr marL="0" indent="0">
              <a:buNone/>
            </a:pPr>
            <a:r>
              <a:rPr lang="en-US" sz="1500" dirty="0">
                <a:cs typeface="Calibri"/>
              </a:rPr>
              <a:t>A data-driven model relies on the collection and use of data to shape the information we present and the story we tell. </a:t>
            </a:r>
          </a:p>
          <a:p>
            <a:pPr marL="0" indent="0">
              <a:buNone/>
            </a:pPr>
            <a:endParaRPr lang="en-US" sz="1500" dirty="0">
              <a:cs typeface="Calibri"/>
            </a:endParaRPr>
          </a:p>
          <a:p>
            <a:pPr marL="0" indent="0">
              <a:buNone/>
            </a:pPr>
            <a:endParaRPr lang="en-US" sz="1500" dirty="0">
              <a:cs typeface="Calibri"/>
            </a:endParaRPr>
          </a:p>
        </p:txBody>
      </p:sp>
      <p:pic>
        <p:nvPicPr>
          <p:cNvPr id="5" name="Picture 4" descr="Cubes connected with a red line">
            <a:extLst>
              <a:ext uri="{FF2B5EF4-FFF2-40B4-BE49-F238E27FC236}">
                <a16:creationId xmlns:a16="http://schemas.microsoft.com/office/drawing/2014/main" id="{2F77074B-43C9-3AD6-0D34-6CCD3EDD2593}"/>
              </a:ext>
            </a:extLst>
          </p:cNvPr>
          <p:cNvPicPr>
            <a:picLocks noChangeAspect="1"/>
          </p:cNvPicPr>
          <p:nvPr/>
        </p:nvPicPr>
        <p:blipFill rotWithShape="1">
          <a:blip r:embed="rId3"/>
          <a:srcRect l="8929" r="-1" b="-1"/>
          <a:stretch/>
        </p:blipFill>
        <p:spPr>
          <a:xfrm>
            <a:off x="4075043" y="10"/>
            <a:ext cx="8111272" cy="6857990"/>
          </a:xfrm>
          <a:prstGeom prst="rect">
            <a:avLst/>
          </a:prstGeom>
        </p:spPr>
      </p:pic>
    </p:spTree>
    <p:extLst>
      <p:ext uri="{BB962C8B-B14F-4D97-AF65-F5344CB8AC3E}">
        <p14:creationId xmlns:p14="http://schemas.microsoft.com/office/powerpoint/2010/main" val="120898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5965-0C8E-9BD3-98A1-220360AB1357}"/>
              </a:ext>
            </a:extLst>
          </p:cNvPr>
          <p:cNvSpPr>
            <a:spLocks noGrp="1"/>
          </p:cNvSpPr>
          <p:nvPr>
            <p:ph type="title"/>
          </p:nvPr>
        </p:nvSpPr>
        <p:spPr>
          <a:xfrm>
            <a:off x="1097280" y="286603"/>
            <a:ext cx="10058400" cy="1450757"/>
          </a:xfrm>
        </p:spPr>
        <p:txBody>
          <a:bodyPr>
            <a:normAutofit/>
          </a:bodyPr>
          <a:lstStyle/>
          <a:p>
            <a:r>
              <a:rPr lang="en-US">
                <a:cs typeface="Calibri Light"/>
              </a:rPr>
              <a:t>Why use a data-driven model? </a:t>
            </a:r>
            <a:endParaRPr lang="en-US"/>
          </a:p>
        </p:txBody>
      </p:sp>
      <p:graphicFrame>
        <p:nvGraphicFramePr>
          <p:cNvPr id="5" name="Content Placeholder 2" descr="List of reasons to use a data-driven model">
            <a:extLst>
              <a:ext uri="{FF2B5EF4-FFF2-40B4-BE49-F238E27FC236}">
                <a16:creationId xmlns:a16="http://schemas.microsoft.com/office/drawing/2014/main" id="{AF14520D-5C36-ED7C-EA7A-968EF807D01D}"/>
              </a:ext>
            </a:extLst>
          </p:cNvPr>
          <p:cNvGraphicFramePr>
            <a:graphicFrameLocks noGrp="1"/>
          </p:cNvGraphicFramePr>
          <p:nvPr>
            <p:ph idx="1"/>
            <p:extLst>
              <p:ext uri="{D42A27DB-BD31-4B8C-83A1-F6EECF244321}">
                <p14:modId xmlns:p14="http://schemas.microsoft.com/office/powerpoint/2010/main" val="68603098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25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7B34E-FAEF-F276-6B85-81428D806B74}"/>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Question</a:t>
            </a:r>
          </a:p>
        </p:txBody>
      </p:sp>
      <p:sp>
        <p:nvSpPr>
          <p:cNvPr id="3" name="Content Placeholder 2">
            <a:extLst>
              <a:ext uri="{FF2B5EF4-FFF2-40B4-BE49-F238E27FC236}">
                <a16:creationId xmlns:a16="http://schemas.microsoft.com/office/drawing/2014/main" id="{B0AFF81E-FFEB-F764-0D35-9F21FEFF9791}"/>
              </a:ext>
            </a:extLst>
          </p:cNvPr>
          <p:cNvSpPr>
            <a:spLocks noGrp="1"/>
          </p:cNvSpPr>
          <p:nvPr>
            <p:ph idx="1"/>
          </p:nvPr>
        </p:nvSpPr>
        <p:spPr>
          <a:xfrm>
            <a:off x="5289753" y="4455621"/>
            <a:ext cx="6269347"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What data do people in the room currently have about accessibility? </a:t>
            </a:r>
          </a:p>
        </p:txBody>
      </p:sp>
      <p:pic>
        <p:nvPicPr>
          <p:cNvPr id="20" name="Picture 19" descr="Question mark against red wall">
            <a:extLst>
              <a:ext uri="{FF2B5EF4-FFF2-40B4-BE49-F238E27FC236}">
                <a16:creationId xmlns:a16="http://schemas.microsoft.com/office/drawing/2014/main" id="{B69F5718-1FDA-373E-0CDC-62DCA64893C8}"/>
              </a:ext>
            </a:extLst>
          </p:cNvPr>
          <p:cNvPicPr>
            <a:picLocks noChangeAspect="1"/>
          </p:cNvPicPr>
          <p:nvPr/>
        </p:nvPicPr>
        <p:blipFill rotWithShape="1">
          <a:blip r:embed="rId3"/>
          <a:srcRect l="58014" r="1131" b="8"/>
          <a:stretch/>
        </p:blipFill>
        <p:spPr>
          <a:xfrm>
            <a:off x="-1" y="10"/>
            <a:ext cx="4635315" cy="6857989"/>
          </a:xfrm>
          <a:prstGeom prst="rect">
            <a:avLst/>
          </a:prstGeom>
        </p:spPr>
      </p:pic>
      <p:cxnSp>
        <p:nvCxnSpPr>
          <p:cNvPr id="17" name="Straight Connector 16">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8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AC29-B8A8-C1BC-87F8-85F3670C7CA3}"/>
              </a:ext>
            </a:extLst>
          </p:cNvPr>
          <p:cNvSpPr>
            <a:spLocks noGrp="1"/>
          </p:cNvSpPr>
          <p:nvPr>
            <p:ph type="title"/>
          </p:nvPr>
        </p:nvSpPr>
        <p:spPr>
          <a:xfrm>
            <a:off x="1097280" y="286603"/>
            <a:ext cx="10058400" cy="1450757"/>
          </a:xfrm>
        </p:spPr>
        <p:txBody>
          <a:bodyPr>
            <a:normAutofit/>
          </a:bodyPr>
          <a:lstStyle/>
          <a:p>
            <a:r>
              <a:rPr lang="en-US">
                <a:cs typeface="Calibri Light"/>
              </a:rPr>
              <a:t>Inherent Challenges </a:t>
            </a:r>
            <a:endParaRPr lang="en-US"/>
          </a:p>
        </p:txBody>
      </p:sp>
      <p:graphicFrame>
        <p:nvGraphicFramePr>
          <p:cNvPr id="5" name="Content Placeholder 2" descr="List of inherent challenges of using a data-driven model">
            <a:extLst>
              <a:ext uri="{FF2B5EF4-FFF2-40B4-BE49-F238E27FC236}">
                <a16:creationId xmlns:a16="http://schemas.microsoft.com/office/drawing/2014/main" id="{4F1390CD-93FC-18D7-4FB4-214EA5D94629}"/>
              </a:ext>
            </a:extLst>
          </p:cNvPr>
          <p:cNvGraphicFramePr>
            <a:graphicFrameLocks noGrp="1"/>
          </p:cNvGraphicFramePr>
          <p:nvPr>
            <p:ph idx="1"/>
            <p:extLst>
              <p:ext uri="{D42A27DB-BD31-4B8C-83A1-F6EECF244321}">
                <p14:modId xmlns:p14="http://schemas.microsoft.com/office/powerpoint/2010/main" val="231546731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581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bstract background of data">
            <a:extLst>
              <a:ext uri="{FF2B5EF4-FFF2-40B4-BE49-F238E27FC236}">
                <a16:creationId xmlns:a16="http://schemas.microsoft.com/office/drawing/2014/main" id="{FC0A1137-F53D-BCAA-93AE-9910B88C9C1A}"/>
              </a:ext>
            </a:extLst>
          </p:cNvPr>
          <p:cNvPicPr>
            <a:picLocks noChangeAspect="1"/>
          </p:cNvPicPr>
          <p:nvPr/>
        </p:nvPicPr>
        <p:blipFill rotWithShape="1">
          <a:blip r:embed="rId3">
            <a:duotone>
              <a:schemeClr val="bg2">
                <a:shade val="45000"/>
                <a:satMod val="135000"/>
              </a:schemeClr>
              <a:prstClr val="white"/>
            </a:duotone>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3BD7DE2-43A3-C8ED-ED90-8F022D961931}"/>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8000">
                <a:solidFill>
                  <a:schemeClr val="tx1">
                    <a:lumMod val="85000"/>
                    <a:lumOff val="15000"/>
                  </a:schemeClr>
                </a:solidFill>
              </a:rPr>
              <a:t>Digital Accessibility Gateway Demo</a:t>
            </a:r>
          </a:p>
        </p:txBody>
      </p:sp>
      <p:cxnSp>
        <p:nvCxnSpPr>
          <p:cNvPr id="15" name="Straight Connector 14">
            <a:extLst>
              <a:ext uri="{FF2B5EF4-FFF2-40B4-BE49-F238E27FC236}">
                <a16:creationId xmlns:a16="http://schemas.microsoft.com/office/drawing/2014/main" id="{72592478-32DC-44B2-ABDD-EBEB9D0B91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D4FE8F0-C229-4917-A71C-E5F2CFE1D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64640A8E-A5F8-4E2C-9ACF-D39888714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3700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3130-177E-71E0-10CE-ED92BF52A0CC}"/>
              </a:ext>
            </a:extLst>
          </p:cNvPr>
          <p:cNvSpPr>
            <a:spLocks noGrp="1"/>
          </p:cNvSpPr>
          <p:nvPr>
            <p:ph type="title"/>
          </p:nvPr>
        </p:nvSpPr>
        <p:spPr/>
        <p:txBody>
          <a:bodyPr/>
          <a:lstStyle/>
          <a:p>
            <a:r>
              <a:rPr lang="en-US" b="1">
                <a:cs typeface="Calibri Light"/>
              </a:rPr>
              <a:t>Standards of Accessibility </a:t>
            </a:r>
            <a:endParaRPr lang="en-US">
              <a:cs typeface="Calibri Light"/>
            </a:endParaRPr>
          </a:p>
        </p:txBody>
      </p:sp>
      <p:sp>
        <p:nvSpPr>
          <p:cNvPr id="3" name="Content Placeholder 2">
            <a:extLst>
              <a:ext uri="{FF2B5EF4-FFF2-40B4-BE49-F238E27FC236}">
                <a16:creationId xmlns:a16="http://schemas.microsoft.com/office/drawing/2014/main" id="{02E1FEB8-B13B-8643-98A6-69470AACC528}"/>
              </a:ext>
            </a:extLst>
          </p:cNvPr>
          <p:cNvSpPr>
            <a:spLocks noGrp="1"/>
          </p:cNvSpPr>
          <p:nvPr>
            <p:ph idx="1"/>
          </p:nvPr>
        </p:nvSpPr>
        <p:spPr/>
        <p:txBody>
          <a:bodyPr vert="horz" lIns="91440" tIns="45720" rIns="91440" bIns="45720" rtlCol="0" anchor="t">
            <a:normAutofit/>
          </a:bodyPr>
          <a:lstStyle/>
          <a:p>
            <a:pPr algn="ctr">
              <a:lnSpc>
                <a:spcPct val="100000"/>
              </a:lnSpc>
              <a:spcBef>
                <a:spcPts val="0"/>
              </a:spcBef>
              <a:spcAft>
                <a:spcPts val="0"/>
              </a:spcAft>
            </a:pPr>
            <a:r>
              <a:rPr lang="en-US" sz="2400" b="1">
                <a:solidFill>
                  <a:schemeClr val="tx1"/>
                </a:solidFill>
                <a:cs typeface="Calibri"/>
              </a:rPr>
              <a:t>Web Accessibility</a:t>
            </a:r>
            <a:endParaRPr lang="en-US" sz="2400">
              <a:solidFill>
                <a:srgbClr val="000000"/>
              </a:solidFill>
              <a:cs typeface="Calibri"/>
            </a:endParaRPr>
          </a:p>
          <a:p>
            <a:pPr algn="ctr">
              <a:lnSpc>
                <a:spcPct val="100000"/>
              </a:lnSpc>
              <a:spcBef>
                <a:spcPts val="0"/>
              </a:spcBef>
              <a:spcAft>
                <a:spcPts val="0"/>
              </a:spcAft>
            </a:pPr>
            <a:r>
              <a:rPr lang="en-US" sz="1800">
                <a:solidFill>
                  <a:schemeClr val="tx1"/>
                </a:solidFill>
                <a:cs typeface="Calibri"/>
              </a:rPr>
              <a:t>All content on public facing websites must be independently accessible </a:t>
            </a:r>
            <a:endParaRPr lang="en-US" sz="1800">
              <a:solidFill>
                <a:srgbClr val="000000"/>
              </a:solidFill>
              <a:cs typeface="Calibri"/>
            </a:endParaRPr>
          </a:p>
          <a:p>
            <a:pPr algn="ctr">
              <a:lnSpc>
                <a:spcPct val="100000"/>
              </a:lnSpc>
              <a:spcBef>
                <a:spcPts val="0"/>
              </a:spcBef>
              <a:spcAft>
                <a:spcPts val="0"/>
              </a:spcAft>
            </a:pPr>
            <a:endParaRPr lang="en-US" sz="1800">
              <a:solidFill>
                <a:srgbClr val="000000"/>
              </a:solidFill>
              <a:cs typeface="Calibri"/>
            </a:endParaRPr>
          </a:p>
          <a:p>
            <a:pPr algn="ctr">
              <a:lnSpc>
                <a:spcPct val="100000"/>
              </a:lnSpc>
              <a:spcBef>
                <a:spcPts val="0"/>
              </a:spcBef>
              <a:spcAft>
                <a:spcPts val="0"/>
              </a:spcAft>
            </a:pPr>
            <a:r>
              <a:rPr lang="en-US" sz="2400" b="1">
                <a:solidFill>
                  <a:schemeClr val="tx1"/>
                </a:solidFill>
                <a:cs typeface="Calibri"/>
              </a:rPr>
              <a:t>Third Party Accessibility </a:t>
            </a:r>
            <a:endParaRPr lang="en-US" sz="2400">
              <a:solidFill>
                <a:schemeClr val="tx1"/>
              </a:solidFill>
              <a:cs typeface="Calibri"/>
            </a:endParaRPr>
          </a:p>
          <a:p>
            <a:pPr algn="ctr">
              <a:lnSpc>
                <a:spcPct val="100000"/>
              </a:lnSpc>
              <a:spcBef>
                <a:spcPts val="0"/>
              </a:spcBef>
              <a:spcAft>
                <a:spcPts val="0"/>
              </a:spcAft>
            </a:pPr>
            <a:r>
              <a:rPr lang="en-US" sz="1800">
                <a:solidFill>
                  <a:schemeClr val="tx1"/>
                </a:solidFill>
                <a:cs typeface="Calibri"/>
              </a:rPr>
              <a:t>All software procured must provide full, equal and independent access. If this is not possible due to academic constraints, there must be a plan in place to create accessibility through an accommodation process.  </a:t>
            </a:r>
          </a:p>
          <a:p>
            <a:pPr algn="ctr">
              <a:lnSpc>
                <a:spcPct val="100000"/>
              </a:lnSpc>
              <a:spcBef>
                <a:spcPts val="0"/>
              </a:spcBef>
              <a:spcAft>
                <a:spcPts val="0"/>
              </a:spcAft>
            </a:pPr>
            <a:endParaRPr lang="en-US" sz="1800">
              <a:solidFill>
                <a:srgbClr val="000000"/>
              </a:solidFill>
              <a:cs typeface="Calibri"/>
            </a:endParaRPr>
          </a:p>
          <a:p>
            <a:pPr algn="ctr">
              <a:lnSpc>
                <a:spcPct val="100000"/>
              </a:lnSpc>
              <a:spcBef>
                <a:spcPts val="0"/>
              </a:spcBef>
              <a:spcAft>
                <a:spcPts val="0"/>
              </a:spcAft>
            </a:pPr>
            <a:r>
              <a:rPr lang="en-US" sz="2400" b="1">
                <a:solidFill>
                  <a:schemeClr val="tx1"/>
                </a:solidFill>
                <a:cs typeface="Calibri"/>
              </a:rPr>
              <a:t>Academic Accessibility</a:t>
            </a:r>
          </a:p>
          <a:p>
            <a:pPr algn="ctr">
              <a:lnSpc>
                <a:spcPct val="100000"/>
              </a:lnSpc>
              <a:spcBef>
                <a:spcPts val="0"/>
              </a:spcBef>
              <a:spcAft>
                <a:spcPts val="0"/>
              </a:spcAft>
            </a:pPr>
            <a:r>
              <a:rPr lang="en-US" sz="1800">
                <a:solidFill>
                  <a:schemeClr val="tx1"/>
                </a:solidFill>
                <a:cs typeface="Calibri"/>
              </a:rPr>
              <a:t>All online instructional materials must be accessible and allow students to engage in the same interactions with their classmates and instructional materials, at the same time  </a:t>
            </a:r>
            <a:endParaRPr lang="en-US">
              <a:solidFill>
                <a:schemeClr val="tx1"/>
              </a:solidFill>
            </a:endParaRPr>
          </a:p>
          <a:p>
            <a:pPr marL="0" indent="0">
              <a:buNone/>
            </a:pPr>
            <a:endParaRPr lang="en-US">
              <a:cs typeface="Calibri"/>
            </a:endParaRPr>
          </a:p>
          <a:p>
            <a:endParaRPr lang="en-US">
              <a:cs typeface="Calibri"/>
            </a:endParaRPr>
          </a:p>
          <a:p>
            <a:pPr marL="0" indent="0">
              <a:buNone/>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189897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3130-177E-71E0-10CE-ED92BF52A0CC}"/>
              </a:ext>
            </a:extLst>
          </p:cNvPr>
          <p:cNvSpPr>
            <a:spLocks noGrp="1"/>
          </p:cNvSpPr>
          <p:nvPr>
            <p:ph type="title"/>
          </p:nvPr>
        </p:nvSpPr>
        <p:spPr>
          <a:xfrm>
            <a:off x="1097280" y="286603"/>
            <a:ext cx="10058400" cy="1450757"/>
          </a:xfrm>
        </p:spPr>
        <p:txBody>
          <a:bodyPr>
            <a:normAutofit/>
          </a:bodyPr>
          <a:lstStyle/>
          <a:p>
            <a:r>
              <a:rPr lang="en-US" dirty="0">
                <a:cs typeface="Calibri Light"/>
              </a:rPr>
              <a:t>Two Types of Data  </a:t>
            </a:r>
          </a:p>
        </p:txBody>
      </p:sp>
      <p:graphicFrame>
        <p:nvGraphicFramePr>
          <p:cNvPr id="5" name="Content Placeholder 2" descr="List of the two types of data we need to gather ">
            <a:extLst>
              <a:ext uri="{FF2B5EF4-FFF2-40B4-BE49-F238E27FC236}">
                <a16:creationId xmlns:a16="http://schemas.microsoft.com/office/drawing/2014/main" id="{F233B60F-7EBF-F6EF-EA38-C2758E93C4AC}"/>
              </a:ext>
            </a:extLst>
          </p:cNvPr>
          <p:cNvGraphicFramePr>
            <a:graphicFrameLocks noGrp="1"/>
          </p:cNvGraphicFramePr>
          <p:nvPr>
            <p:ph idx="1"/>
            <p:extLst>
              <p:ext uri="{D42A27DB-BD31-4B8C-83A1-F6EECF244321}">
                <p14:modId xmlns:p14="http://schemas.microsoft.com/office/powerpoint/2010/main" val="263448584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116045"/>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3F3F3F"/>
      </a:dk2>
      <a:lt2>
        <a:srgbClr val="D8D8D8"/>
      </a:lt2>
      <a:accent1>
        <a:srgbClr val="FE0226"/>
      </a:accent1>
      <a:accent2>
        <a:srgbClr val="E00122"/>
      </a:accent2>
      <a:accent3>
        <a:srgbClr val="A10118"/>
      </a:accent3>
      <a:accent4>
        <a:srgbClr val="A2A2A2"/>
      </a:accent4>
      <a:accent5>
        <a:srgbClr val="8B8B8B"/>
      </a:accent5>
      <a:accent6>
        <a:srgbClr val="363636"/>
      </a:accent6>
      <a:hlink>
        <a:srgbClr val="FE0226"/>
      </a:hlink>
      <a:folHlink>
        <a:srgbClr val="A1011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7fc48d-d98e-402d-9aea-f14995c039da">
      <Terms xmlns="http://schemas.microsoft.com/office/infopath/2007/PartnerControls"/>
    </lcf76f155ced4ddcb4097134ff3c332f>
    <_dlc_DocId xmlns="9f7fc48d-d98e-402d-9aea-f14995c039da" xsi:nil="true"/>
    <_dlc_DocIdUrl xmlns="9f7fc48d-d98e-402d-9aea-f14995c039da">
      <Url xsi:nil="true"/>
      <Description xsi:nil="true"/>
    </_dlc_DocIdUrl>
    <TaxCatchAll xmlns="8be56858-bf0c-43d6-954d-be7222281d29" xsi:nil="true"/>
    <_dlc_DocIdPersistId xmlns="9f7fc48d-d98e-402d-9aea-f14995c039da" xsi:nil="true"/>
    <DateandTime xmlns="9f7fc48d-d98e-402d-9aea-f14995c039da" xsi:nil="true"/>
    <TaxKeywordTaxHTField xmlns="233b1aaa-000a-44c1-a418-0dcdf03426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A4528BDCE40A4DBC37B097278BD17C" ma:contentTypeVersion="23" ma:contentTypeDescription="Create a new document." ma:contentTypeScope="" ma:versionID="cf0e32e00d20ce45ec58cbc01763e740">
  <xsd:schema xmlns:xsd="http://www.w3.org/2001/XMLSchema" xmlns:xs="http://www.w3.org/2001/XMLSchema" xmlns:p="http://schemas.microsoft.com/office/2006/metadata/properties" xmlns:ns2="9f7fc48d-d98e-402d-9aea-f14995c039da" xmlns:ns3="233b1aaa-000a-44c1-a418-0dcdf034263d" xmlns:ns4="8be56858-bf0c-43d6-954d-be7222281d29" targetNamespace="http://schemas.microsoft.com/office/2006/metadata/properties" ma:root="true" ma:fieldsID="5326625f7e14b938a9a469276ac4a38d" ns2:_="" ns3:_="" ns4:_="">
    <xsd:import namespace="9f7fc48d-d98e-402d-9aea-f14995c039da"/>
    <xsd:import namespace="233b1aaa-000a-44c1-a418-0dcdf034263d"/>
    <xsd:import namespace="8be56858-bf0c-43d6-954d-be7222281d29"/>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MediaServiceAutoTags" minOccurs="0"/>
                <xsd:element ref="ns4:TaxCatchAll"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DateandTi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fc48d-d98e-402d-9aea-f14995c039d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Tags" ma:index="20" nillable="true" ma:displayName="Tags" ma:internalName="MediaServiceAutoTags" ma:readOnly="true">
      <xsd:simpleType>
        <xsd:restriction base="dms:Text"/>
      </xsd:simpleType>
    </xsd:element>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ce7ed257-b896-4b55-84f7-2c4d79b9c33f" ma:termSetId="09814cd3-568e-fe90-9814-8d621ff8fb84" ma:anchorId="fba54fb3-c3e1-fe81-a776-ca4b69148c4d" ma:open="true" ma:isKeyword="false">
      <xsd:complexType>
        <xsd:sequence>
          <xsd:element ref="pc:Terms" minOccurs="0" maxOccurs="1"/>
        </xsd:sequence>
      </xsd:complexType>
    </xsd:element>
    <xsd:element name="DateandTime" ma:index="28" nillable="true" ma:displayName="Date and Time" ma:format="DateOnly" ma:internalName="DateandTim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3b1aaa-000a-44c1-a418-0dcdf034263d" elementFormDefault="qualified">
    <xsd:import namespace="http://schemas.microsoft.com/office/2006/documentManagement/types"/>
    <xsd:import namespace="http://schemas.microsoft.com/office/infopath/2007/PartnerControls"/>
    <xsd:element name="TaxKeywordTaxHTField" ma:index="12" nillable="true" ma:displayName="TaxKeywordTaxHTField" ma:hidden="true" ma:internalName="TaxKeywordTaxHTField">
      <xsd:simpleType>
        <xsd:restriction base="dms:Not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56858-bf0c-43d6-954d-be7222281d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63138f8-5543-448c-9be8-13b8c5ec2290}" ma:internalName="TaxCatchAll" ma:showField="CatchAllData" ma:web="233b1aaa-000a-44c1-a418-0dcdf03426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935F5C-6544-4BD7-854A-272113D2D9B7}">
  <ds:schemaRefs>
    <ds:schemaRef ds:uri="http://schemas.microsoft.com/office/2006/documentManagement/types"/>
    <ds:schemaRef ds:uri="http://www.w3.org/XML/1998/namespace"/>
    <ds:schemaRef ds:uri="233b1aaa-000a-44c1-a418-0dcdf034263d"/>
    <ds:schemaRef ds:uri="http://schemas.microsoft.com/office/2006/metadata/properties"/>
    <ds:schemaRef ds:uri="http://schemas.microsoft.com/office/infopath/2007/PartnerControls"/>
    <ds:schemaRef ds:uri="http://purl.org/dc/dcmitype/"/>
    <ds:schemaRef ds:uri="http://purl.org/dc/elements/1.1/"/>
    <ds:schemaRef ds:uri="http://purl.org/dc/terms/"/>
    <ds:schemaRef ds:uri="http://schemas.openxmlformats.org/package/2006/metadata/core-properties"/>
    <ds:schemaRef ds:uri="8be56858-bf0c-43d6-954d-be7222281d29"/>
    <ds:schemaRef ds:uri="9f7fc48d-d98e-402d-9aea-f14995c039da"/>
  </ds:schemaRefs>
</ds:datastoreItem>
</file>

<file path=customXml/itemProps2.xml><?xml version="1.0" encoding="utf-8"?>
<ds:datastoreItem xmlns:ds="http://schemas.openxmlformats.org/officeDocument/2006/customXml" ds:itemID="{A88DCBF5-1E84-4A8E-B7FB-2BAB9B4B8EB5}">
  <ds:schemaRefs>
    <ds:schemaRef ds:uri="http://schemas.microsoft.com/sharepoint/v3/contenttype/forms"/>
  </ds:schemaRefs>
</ds:datastoreItem>
</file>

<file path=customXml/itemProps3.xml><?xml version="1.0" encoding="utf-8"?>
<ds:datastoreItem xmlns:ds="http://schemas.openxmlformats.org/officeDocument/2006/customXml" ds:itemID="{7EF02EC6-CBA0-4901-AFB1-7F0712AE9441}">
  <ds:schemaRefs>
    <ds:schemaRef ds:uri="233b1aaa-000a-44c1-a418-0dcdf034263d"/>
    <ds:schemaRef ds:uri="8be56858-bf0c-43d6-954d-be7222281d29"/>
    <ds:schemaRef ds:uri="9f7fc48d-d98e-402d-9aea-f14995c039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1012</Words>
  <Application>Microsoft Office PowerPoint</Application>
  <PresentationFormat>Widescreen</PresentationFormat>
  <Paragraphs>143</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Retrospect</vt:lpstr>
      <vt:lpstr>Building the Digital Accessibility Gateway: A data-driven model for Accessibility</vt:lpstr>
      <vt:lpstr>Key Points </vt:lpstr>
      <vt:lpstr>Data-driven Model</vt:lpstr>
      <vt:lpstr>Why use a data-driven model? </vt:lpstr>
      <vt:lpstr>Question</vt:lpstr>
      <vt:lpstr>Inherent Challenges </vt:lpstr>
      <vt:lpstr>Digital Accessibility Gateway Demo</vt:lpstr>
      <vt:lpstr>Standards of Accessibility </vt:lpstr>
      <vt:lpstr>Two Types of Data  </vt:lpstr>
      <vt:lpstr>Web Accessibility Data</vt:lpstr>
      <vt:lpstr>Academic Accessibility </vt:lpstr>
      <vt:lpstr>Third-Party Accessibility </vt:lpstr>
      <vt:lpstr>Activity </vt:lpstr>
      <vt:lpstr>Stakeholder Mapping </vt:lpstr>
      <vt:lpstr>Stakeholder Matrix Text </vt:lpstr>
      <vt:lpstr>Stakeholder Matrix Example: Blackboard Ally Implementation </vt:lpstr>
      <vt:lpstr>Communication Ideas </vt:lpstr>
      <vt:lpstr>“Zoom Out” In Communication </vt:lpstr>
      <vt:lpstr>A Data Story </vt:lpstr>
      <vt:lpstr>Questions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Pettyjohn, Heidi (pettyjhc)</cp:lastModifiedBy>
  <cp:revision>59</cp:revision>
  <dcterms:created xsi:type="dcterms:W3CDTF">2023-10-23T12:54:36Z</dcterms:created>
  <dcterms:modified xsi:type="dcterms:W3CDTF">2023-10-29T14:42:53Z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0x01010055A4528BDCE40A4DBC37B097278BD17C</vt:lpwstr>
  </property>
  <property fmtid="{D5CDD505-2E9C-101B-9397-08002B2CF9AE}" pid="4" name="MediaServiceImageTags">
    <vt:lpwstr/>
  </property>
</Properties>
</file>