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7" autoAdjust="0"/>
    <p:restoredTop sz="94640"/>
  </p:normalViewPr>
  <p:slideViewPr>
    <p:cSldViewPr snapToGrid="0">
      <p:cViewPr varScale="1">
        <p:scale>
          <a:sx n="102" d="100"/>
          <a:sy n="102" d="100"/>
        </p:scale>
        <p:origin x="9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10/27/23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4832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10/27/23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12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10/27/23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305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10/27/23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498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10/27/23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797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10/27/23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932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10/27/23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09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10/27/23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52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10/27/23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70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10/27/23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29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10/27/23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608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10/27/23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69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80AA3-A533-47EE-8D6C-61C6B7D92D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Creating an Accessibility Resource for your campus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DE1283-98E0-4686-8FF7-88EAD7117A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559774"/>
          </a:xfrm>
        </p:spPr>
        <p:txBody>
          <a:bodyPr>
            <a:normAutofit/>
          </a:bodyPr>
          <a:lstStyle/>
          <a:p>
            <a:r>
              <a:rPr lang="en-US" sz="2400" dirty="0"/>
              <a:t>Danielle Smith</a:t>
            </a:r>
          </a:p>
          <a:p>
            <a:r>
              <a:rPr lang="en-US" sz="2400" dirty="0"/>
              <a:t>Assistive Technology Coordinator</a:t>
            </a:r>
          </a:p>
          <a:p>
            <a:r>
              <a:rPr lang="en-US" sz="2400" dirty="0"/>
              <a:t>University of Mary Washington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7E44EB-6DBF-1D52-7466-67E1E4778E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0" y="5912318"/>
            <a:ext cx="34290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303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A121E-AEAD-4A5C-97B9-EC3B7F69E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670A7-F18F-4AC0-B0C7-7F2990B17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>
                <a:solidFill>
                  <a:schemeClr val="bg1"/>
                </a:solidFill>
              </a:rPr>
              <a:t>C</a:t>
            </a:r>
            <a:r>
              <a:rPr lang="en-US" sz="2800" dirty="0">
                <a:solidFill>
                  <a:schemeClr val="bg1"/>
                </a:solidFill>
              </a:rPr>
              <a:t>ame up from needs around campus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Questions/concerns about working with students with disabilities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Questions/concerns about digital accessibility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692D68-F856-D9ED-B509-AFC52502AF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0" y="5912318"/>
            <a:ext cx="34290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497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21F80-BE0D-47DF-85FE-2AF0B7FD5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start?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7EFCE-9B27-4EF7-B4B1-F0AC99ECE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Who would be working on this project?</a:t>
            </a:r>
          </a:p>
          <a:p>
            <a:r>
              <a:rPr lang="en-US" sz="2800" dirty="0">
                <a:solidFill>
                  <a:schemeClr val="bg1"/>
                </a:solidFill>
              </a:rPr>
              <a:t>Who is the target audience?</a:t>
            </a:r>
          </a:p>
          <a:p>
            <a:r>
              <a:rPr lang="en-US" sz="2800" dirty="0">
                <a:solidFill>
                  <a:schemeClr val="bg1"/>
                </a:solidFill>
              </a:rPr>
              <a:t>What content should we include?</a:t>
            </a:r>
          </a:p>
          <a:p>
            <a:r>
              <a:rPr lang="en-US" sz="2800" dirty="0">
                <a:solidFill>
                  <a:schemeClr val="bg1"/>
                </a:solidFill>
              </a:rPr>
              <a:t>Where should the content live?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ED5736-4BE9-C9B2-6EDF-8911B06DD7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0" y="5912318"/>
            <a:ext cx="34290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744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74E8A-471A-4BC3-9AB1-BD34186C2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4F9EC-357F-46C0-9494-D49CCF32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79737"/>
            <a:ext cx="7729728" cy="437158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What content should be included?</a:t>
            </a:r>
          </a:p>
          <a:p>
            <a:r>
              <a:rPr lang="en-US" sz="2800" dirty="0">
                <a:solidFill>
                  <a:schemeClr val="bg1"/>
                </a:solidFill>
              </a:rPr>
              <a:t>Where should we get the content?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Create ourselves or pull from resources</a:t>
            </a:r>
          </a:p>
          <a:p>
            <a:r>
              <a:rPr lang="en-US" sz="2800" dirty="0">
                <a:solidFill>
                  <a:schemeClr val="bg1"/>
                </a:solidFill>
              </a:rPr>
              <a:t>Sent out campus survey to learn more about what was being used across campus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Platforms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Materials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Software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545D56-C3E7-D3A6-FE27-C4974FB57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0" y="5912318"/>
            <a:ext cx="34290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498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5FD5A-A655-4719-AC73-D9A354399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compilation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96BF2-A7E9-4D84-A884-442E5DB69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42367"/>
            <a:ext cx="7729728" cy="417116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Self-made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Guides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Videos</a:t>
            </a:r>
          </a:p>
          <a:p>
            <a:r>
              <a:rPr lang="en-US" sz="2800" dirty="0">
                <a:solidFill>
                  <a:schemeClr val="bg1"/>
                </a:solidFill>
              </a:rPr>
              <a:t>Pre-made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Guides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Videos</a:t>
            </a:r>
          </a:p>
          <a:p>
            <a:r>
              <a:rPr lang="en-US" sz="2800" dirty="0">
                <a:solidFill>
                  <a:schemeClr val="bg1"/>
                </a:solidFill>
              </a:rPr>
              <a:t>Website resources</a:t>
            </a:r>
          </a:p>
          <a:p>
            <a:r>
              <a:rPr lang="en-US" sz="2800" dirty="0">
                <a:solidFill>
                  <a:schemeClr val="bg1"/>
                </a:solidFill>
              </a:rPr>
              <a:t>Campus resources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248798-5BE6-3E2C-C17A-78ABD579E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0" y="5912318"/>
            <a:ext cx="34290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014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A47CD-C2BE-411A-8EDE-FC19FBFA7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faculty involved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E6F6C-303D-4B16-B94F-66654701C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474657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Faculty Focus Group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Offered $250 stipend per faculty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Required faculty to be part of 4 meetings (each part of book)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Faculty were encouraged to provide feedback on language, content, and marketing ideas</a:t>
            </a:r>
          </a:p>
          <a:p>
            <a:r>
              <a:rPr lang="en-US" sz="2800" dirty="0">
                <a:solidFill>
                  <a:schemeClr val="bg1"/>
                </a:solidFill>
              </a:rPr>
              <a:t>Faculty were our champions to spread word to departments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682994-43E0-79EC-6174-276E7B709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0" y="5912318"/>
            <a:ext cx="34290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689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9CA3D-AF87-4E86-8019-99AE7DC4F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6F48C-BD6C-41A6-9ABE-702B3A923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Implementing finals changes from faculty</a:t>
            </a:r>
          </a:p>
          <a:p>
            <a:r>
              <a:rPr lang="en-US" sz="2800" dirty="0">
                <a:solidFill>
                  <a:schemeClr val="bg1"/>
                </a:solidFill>
              </a:rPr>
              <a:t>Spelling and grammar revisions</a:t>
            </a:r>
          </a:p>
          <a:p>
            <a:r>
              <a:rPr lang="en-US" sz="2800" dirty="0">
                <a:solidFill>
                  <a:schemeClr val="bg1"/>
                </a:solidFill>
              </a:rPr>
              <a:t>Bibliography</a:t>
            </a:r>
          </a:p>
          <a:p>
            <a:r>
              <a:rPr lang="en-US" sz="2800" dirty="0">
                <a:solidFill>
                  <a:schemeClr val="bg1"/>
                </a:solidFill>
              </a:rPr>
              <a:t>Accessibility check!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695F9D-F4FF-2E69-1E4B-5EA4135CB0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0" y="5912318"/>
            <a:ext cx="34290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713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1E6DE-1689-488E-B916-96BD7A3D1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to publish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C4DBD-61C6-4F95-94B7-D198D07BE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Launched at beginning of COVID – remote learning</a:t>
            </a:r>
          </a:p>
          <a:p>
            <a:r>
              <a:rPr lang="en-US" sz="2800" dirty="0">
                <a:solidFill>
                  <a:schemeClr val="bg1"/>
                </a:solidFill>
              </a:rPr>
              <a:t>Faculty champions share with their departments</a:t>
            </a:r>
          </a:p>
          <a:p>
            <a:r>
              <a:rPr lang="en-US" sz="2800" dirty="0">
                <a:solidFill>
                  <a:schemeClr val="bg1"/>
                </a:solidFill>
              </a:rPr>
              <a:t>Provost shared introductory video and book information campus wide</a:t>
            </a:r>
          </a:p>
          <a:p>
            <a:r>
              <a:rPr lang="en-US" sz="2800" dirty="0">
                <a:solidFill>
                  <a:schemeClr val="bg1"/>
                </a:solidFill>
              </a:rPr>
              <a:t>Shared with instructors working with specific students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B71151-3EAA-38AC-F068-A3754FAC2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0" y="5912318"/>
            <a:ext cx="34290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182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CDDAC-4003-4A76-A369-C80315DEA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5D878-FB6F-4D1C-BEF5-247EB5BDF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Annual reviews</a:t>
            </a:r>
          </a:p>
          <a:p>
            <a:r>
              <a:rPr lang="en-US" sz="2800" dirty="0">
                <a:solidFill>
                  <a:schemeClr val="bg1"/>
                </a:solidFill>
              </a:rPr>
              <a:t>Updates on campus resources</a:t>
            </a:r>
          </a:p>
          <a:p>
            <a:r>
              <a:rPr lang="en-US" sz="2800" dirty="0">
                <a:solidFill>
                  <a:schemeClr val="bg1"/>
                </a:solidFill>
              </a:rPr>
              <a:t>Updates on accessibility features</a:t>
            </a:r>
          </a:p>
          <a:p>
            <a:r>
              <a:rPr lang="en-US" sz="2800" dirty="0">
                <a:solidFill>
                  <a:schemeClr val="bg1"/>
                </a:solidFill>
              </a:rPr>
              <a:t>Additional categories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740AF5-02D1-BDE8-B577-A9812C7CBF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0" y="5912318"/>
            <a:ext cx="34290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41111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1911</TotalTime>
  <Words>229</Words>
  <Application>Microsoft Macintosh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Parcel</vt:lpstr>
      <vt:lpstr>Creating an Accessibility Resource for your campus</vt:lpstr>
      <vt:lpstr>The Idea</vt:lpstr>
      <vt:lpstr>Where to start?</vt:lpstr>
      <vt:lpstr>Content planning</vt:lpstr>
      <vt:lpstr>Content compilation</vt:lpstr>
      <vt:lpstr>Getting faculty involved</vt:lpstr>
      <vt:lpstr>Final Review</vt:lpstr>
      <vt:lpstr>Plan to publish</vt:lpstr>
      <vt:lpstr>Reviews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an Accessibility Resource for your campus</dc:title>
  <dc:creator>dsmith24</dc:creator>
  <cp:lastModifiedBy>Danielle Smith (dsmith24)</cp:lastModifiedBy>
  <cp:revision>10</cp:revision>
  <dcterms:created xsi:type="dcterms:W3CDTF">2023-10-26T13:23:50Z</dcterms:created>
  <dcterms:modified xsi:type="dcterms:W3CDTF">2023-10-28T00:02:55Z</dcterms:modified>
</cp:coreProperties>
</file>