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56" r:id="rId5"/>
    <p:sldId id="270" r:id="rId6"/>
    <p:sldId id="257" r:id="rId7"/>
    <p:sldId id="261" r:id="rId8"/>
    <p:sldId id="262" r:id="rId9"/>
    <p:sldId id="265" r:id="rId10"/>
    <p:sldId id="263" r:id="rId11"/>
    <p:sldId id="274" r:id="rId12"/>
    <p:sldId id="258" r:id="rId13"/>
    <p:sldId id="266" r:id="rId14"/>
    <p:sldId id="268" r:id="rId15"/>
    <p:sldId id="264" r:id="rId16"/>
    <p:sldId id="259" r:id="rId17"/>
    <p:sldId id="272" r:id="rId18"/>
    <p:sldId id="273" r:id="rId19"/>
    <p:sldId id="269" r:id="rId20"/>
    <p:sldId id="260" r:id="rId21"/>
    <p:sldId id="275"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3B197-B597-D8AB-4993-12E38C2D850F}" v="35" dt="2023-10-26T14:02:38.563"/>
    <p1510:client id="{8C327C6F-8431-4827-9789-D36468457EF4}" v="2335" dt="2023-10-24T22:05:18.590"/>
    <p1510:client id="{A83DBA0A-CA3B-1A55-0E78-1C34571D0245}" v="1335" dt="2023-10-24T19:00:40.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3" autoAdjust="0"/>
    <p:restoredTop sz="86385" autoAdjust="0"/>
  </p:normalViewPr>
  <p:slideViewPr>
    <p:cSldViewPr snapToGrid="0">
      <p:cViewPr varScale="1">
        <p:scale>
          <a:sx n="80" d="100"/>
          <a:sy n="80" d="100"/>
        </p:scale>
        <p:origin x="102" y="4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4EF11-3B19-4243-A18C-B34A9FB138A2}"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3C3B2-02A6-471C-B10B-D1556890E52E}" type="slidenum">
              <a:rPr lang="en-US" smtClean="0"/>
              <a:t>‹#›</a:t>
            </a:fld>
            <a:endParaRPr lang="en-US"/>
          </a:p>
        </p:txBody>
      </p:sp>
    </p:spTree>
    <p:extLst>
      <p:ext uri="{BB962C8B-B14F-4D97-AF65-F5344CB8AC3E}">
        <p14:creationId xmlns:p14="http://schemas.microsoft.com/office/powerpoint/2010/main" val="340767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DRES- Disability Resources and Educational Services</a:t>
            </a:r>
          </a:p>
          <a:p>
            <a:r>
              <a:rPr lang="en-US" dirty="0"/>
              <a:t>IITAA- Illinois Information Technology Accessibility Act</a:t>
            </a:r>
          </a:p>
        </p:txBody>
      </p:sp>
      <p:sp>
        <p:nvSpPr>
          <p:cNvPr id="4" name="Slide Number Placeholder 3"/>
          <p:cNvSpPr>
            <a:spLocks noGrp="1"/>
          </p:cNvSpPr>
          <p:nvPr>
            <p:ph type="sldNum" sz="quarter" idx="5"/>
          </p:nvPr>
        </p:nvSpPr>
        <p:spPr/>
        <p:txBody>
          <a:bodyPr/>
          <a:lstStyle/>
          <a:p>
            <a:fld id="{50F3C3B2-02A6-471C-B10B-D1556890E52E}" type="slidenum">
              <a:rPr lang="en-US" smtClean="0"/>
              <a:t>4</a:t>
            </a:fld>
            <a:endParaRPr lang="en-US"/>
          </a:p>
        </p:txBody>
      </p:sp>
    </p:spTree>
    <p:extLst>
      <p:ext uri="{BB962C8B-B14F-4D97-AF65-F5344CB8AC3E}">
        <p14:creationId xmlns:p14="http://schemas.microsoft.com/office/powerpoint/2010/main" val="165578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OCVDEI- Office of the Vice Chancellor  for Diversity, Equity &amp; Inclusion</a:t>
            </a:r>
          </a:p>
          <a:p>
            <a:r>
              <a:rPr lang="en-US" dirty="0"/>
              <a:t>ITAL- IT Accessibility Liaisons</a:t>
            </a:r>
          </a:p>
        </p:txBody>
      </p:sp>
      <p:sp>
        <p:nvSpPr>
          <p:cNvPr id="4" name="Slide Number Placeholder 3"/>
          <p:cNvSpPr>
            <a:spLocks noGrp="1"/>
          </p:cNvSpPr>
          <p:nvPr>
            <p:ph type="sldNum" sz="quarter" idx="5"/>
          </p:nvPr>
        </p:nvSpPr>
        <p:spPr/>
        <p:txBody>
          <a:bodyPr/>
          <a:lstStyle/>
          <a:p>
            <a:fld id="{50F3C3B2-02A6-471C-B10B-D1556890E52E}" type="slidenum">
              <a:rPr lang="en-US" smtClean="0"/>
              <a:t>6</a:t>
            </a:fld>
            <a:endParaRPr lang="en-US"/>
          </a:p>
        </p:txBody>
      </p:sp>
    </p:spTree>
    <p:extLst>
      <p:ext uri="{BB962C8B-B14F-4D97-AF65-F5344CB8AC3E}">
        <p14:creationId xmlns:p14="http://schemas.microsoft.com/office/powerpoint/2010/main" val="403511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AMS-Accessible Media Services</a:t>
            </a:r>
          </a:p>
        </p:txBody>
      </p:sp>
      <p:sp>
        <p:nvSpPr>
          <p:cNvPr id="4" name="Slide Number Placeholder 3"/>
          <p:cNvSpPr>
            <a:spLocks noGrp="1"/>
          </p:cNvSpPr>
          <p:nvPr>
            <p:ph type="sldNum" sz="quarter" idx="5"/>
          </p:nvPr>
        </p:nvSpPr>
        <p:spPr/>
        <p:txBody>
          <a:bodyPr/>
          <a:lstStyle/>
          <a:p>
            <a:fld id="{50F3C3B2-02A6-471C-B10B-D1556890E52E}" type="slidenum">
              <a:rPr lang="en-US" smtClean="0"/>
              <a:t>10</a:t>
            </a:fld>
            <a:endParaRPr lang="en-US"/>
          </a:p>
        </p:txBody>
      </p:sp>
    </p:spTree>
    <p:extLst>
      <p:ext uri="{BB962C8B-B14F-4D97-AF65-F5344CB8AC3E}">
        <p14:creationId xmlns:p14="http://schemas.microsoft.com/office/powerpoint/2010/main" val="2171069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F332F4F2-6BCB-E2A6-BF14-55C777A83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itle Placeholder">
            <a:extLst>
              <a:ext uri="{FF2B5EF4-FFF2-40B4-BE49-F238E27FC236}">
                <a16:creationId xmlns:a16="http://schemas.microsoft.com/office/drawing/2014/main" id="{DC81612B-D90D-9CB9-5E42-CE2949781B99}"/>
              </a:ext>
            </a:extLst>
          </p:cNvPr>
          <p:cNvSpPr>
            <a:spLocks noGrp="1"/>
          </p:cNvSpPr>
          <p:nvPr>
            <p:ph type="body" sz="quarter" idx="10" hasCustomPrompt="1"/>
          </p:nvPr>
        </p:nvSpPr>
        <p:spPr>
          <a:xfrm>
            <a:off x="3283131" y="1958296"/>
            <a:ext cx="8569235" cy="1614487"/>
          </a:xfrm>
          <a:prstGeom prst="rect">
            <a:avLst/>
          </a:prstGeom>
        </p:spPr>
        <p:txBody>
          <a:bodyPr>
            <a:normAutofit/>
          </a:bodyPr>
          <a:lstStyle>
            <a:lvl1pPr marL="0" indent="0" algn="ctr">
              <a:buNone/>
              <a:defRPr sz="6000">
                <a:solidFill>
                  <a:schemeClr val="bg1"/>
                </a:solidFill>
                <a:latin typeface="+mj-lt"/>
              </a:defRPr>
            </a:lvl1pPr>
          </a:lstStyle>
          <a:p>
            <a:r>
              <a:rPr lang="en-US" dirty="0"/>
              <a:t>Presentation Title</a:t>
            </a:r>
          </a:p>
        </p:txBody>
      </p:sp>
      <p:sp>
        <p:nvSpPr>
          <p:cNvPr id="12" name="Department/unit name placeholder">
            <a:extLst>
              <a:ext uri="{FF2B5EF4-FFF2-40B4-BE49-F238E27FC236}">
                <a16:creationId xmlns:a16="http://schemas.microsoft.com/office/drawing/2014/main" id="{497620D0-FD2F-C1C0-438F-BA156FAA85AB}"/>
              </a:ext>
            </a:extLst>
          </p:cNvPr>
          <p:cNvSpPr>
            <a:spLocks noGrp="1"/>
          </p:cNvSpPr>
          <p:nvPr>
            <p:ph type="body" sz="quarter" idx="11" hasCustomPrompt="1"/>
          </p:nvPr>
        </p:nvSpPr>
        <p:spPr>
          <a:xfrm>
            <a:off x="3285601" y="3489452"/>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8" name="Date Placeholder">
            <a:extLst>
              <a:ext uri="{FF2B5EF4-FFF2-40B4-BE49-F238E27FC236}">
                <a16:creationId xmlns:a16="http://schemas.microsoft.com/office/drawing/2014/main" id="{D3A57C1C-6F1A-1705-E0D4-BE50DA86250D}"/>
              </a:ext>
            </a:extLst>
          </p:cNvPr>
          <p:cNvSpPr>
            <a:spLocks noGrp="1"/>
          </p:cNvSpPr>
          <p:nvPr>
            <p:ph type="body" sz="quarter" idx="12" hasCustomPrompt="1"/>
          </p:nvPr>
        </p:nvSpPr>
        <p:spPr>
          <a:xfrm>
            <a:off x="3285601" y="4257421"/>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
        <p:nvSpPr>
          <p:cNvPr id="2" name="Title Accent">
            <a:extLst>
              <a:ext uri="{FF2B5EF4-FFF2-40B4-BE49-F238E27FC236}">
                <a16:creationId xmlns:a16="http://schemas.microsoft.com/office/drawing/2014/main" id="{A4CD8BB7-0ED5-85FC-E344-1C112A4EBA76}"/>
              </a:ext>
              <a:ext uri="{C183D7F6-B498-43B3-948B-1728B52AA6E4}">
                <adec:decorative xmlns:adec="http://schemas.microsoft.com/office/drawing/2017/decorative" val="1"/>
              </a:ext>
            </a:extLst>
          </p:cNvPr>
          <p:cNvSpPr/>
          <p:nvPr/>
        </p:nvSpPr>
        <p:spPr>
          <a:xfrm>
            <a:off x="2895872" y="1832610"/>
            <a:ext cx="95250" cy="31927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76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ansition Slide 2">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A630D879-E427-F595-A720-AD68F45BE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1" name="Block I">
            <a:extLst>
              <a:ext uri="{FF2B5EF4-FFF2-40B4-BE49-F238E27FC236}">
                <a16:creationId xmlns:a16="http://schemas.microsoft.com/office/drawing/2014/main" id="{03433787-1CFF-45E7-AF8C-BD6DE67D41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8275" y="277804"/>
            <a:ext cx="528575" cy="764797"/>
          </a:xfrm>
          <a:prstGeom prst="rect">
            <a:avLst/>
          </a:prstGeom>
        </p:spPr>
      </p:pic>
      <p:sp>
        <p:nvSpPr>
          <p:cNvPr id="6" name="Title Placeholder">
            <a:extLst>
              <a:ext uri="{FF2B5EF4-FFF2-40B4-BE49-F238E27FC236}">
                <a16:creationId xmlns:a16="http://schemas.microsoft.com/office/drawing/2014/main" id="{1E358E9E-D14A-D868-718C-3F41147F1E52}"/>
              </a:ext>
            </a:extLst>
          </p:cNvPr>
          <p:cNvSpPr>
            <a:spLocks noGrp="1"/>
          </p:cNvSpPr>
          <p:nvPr>
            <p:ph type="title" hasCustomPrompt="1"/>
          </p:nvPr>
        </p:nvSpPr>
        <p:spPr>
          <a:xfrm>
            <a:off x="838200" y="2687996"/>
            <a:ext cx="10515600" cy="1325563"/>
          </a:xfrm>
        </p:spPr>
        <p:txBody>
          <a:bodyPr/>
          <a:lstStyle>
            <a:lvl1pPr algn="ctr">
              <a:defRPr sz="6000">
                <a:solidFill>
                  <a:schemeClr val="bg1"/>
                </a:solidFill>
              </a:defRPr>
            </a:lvl1pPr>
          </a:lstStyle>
          <a:p>
            <a:r>
              <a:rPr lang="en-US" dirty="0"/>
              <a:t>Heading</a:t>
            </a:r>
          </a:p>
        </p:txBody>
      </p:sp>
      <p:sp>
        <p:nvSpPr>
          <p:cNvPr id="10" name="Title underscore">
            <a:extLst>
              <a:ext uri="{FF2B5EF4-FFF2-40B4-BE49-F238E27FC236}">
                <a16:creationId xmlns:a16="http://schemas.microsoft.com/office/drawing/2014/main" id="{9AB7A58C-6DBD-4739-B4B2-CF600754B16F}"/>
              </a:ext>
              <a:ext uri="{C183D7F6-B498-43B3-948B-1728B52AA6E4}">
                <adec:decorative xmlns:adec="http://schemas.microsoft.com/office/drawing/2017/decorative" val="1"/>
              </a:ext>
            </a:extLst>
          </p:cNvPr>
          <p:cNvSpPr/>
          <p:nvPr/>
        </p:nvSpPr>
        <p:spPr>
          <a:xfrm>
            <a:off x="5455664" y="4159281"/>
            <a:ext cx="1275549" cy="141956"/>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Department/Unit name Placeholder">
            <a:extLst>
              <a:ext uri="{FF2B5EF4-FFF2-40B4-BE49-F238E27FC236}">
                <a16:creationId xmlns:a16="http://schemas.microsoft.com/office/drawing/2014/main" id="{5A4D42FD-F2CE-B461-42FC-B7365425E02A}"/>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3" name="Slide Number Placeholder">
            <a:extLst>
              <a:ext uri="{FF2B5EF4-FFF2-40B4-BE49-F238E27FC236}">
                <a16:creationId xmlns:a16="http://schemas.microsoft.com/office/drawing/2014/main" id="{0C86609E-3488-AC7D-5BCD-1999D3DF71D1}"/>
              </a:ext>
              <a:ext uri="{C183D7F6-B498-43B3-948B-1728B52AA6E4}">
                <adec:decorative xmlns:adec="http://schemas.microsoft.com/office/drawing/2017/decorative" val="1"/>
              </a:ext>
            </a:extLst>
          </p:cNvPr>
          <p:cNvSpPr>
            <a:spLocks noGrp="1"/>
          </p:cNvSpPr>
          <p:nvPr>
            <p:ph type="sldNum" sz="quarter" idx="11"/>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110264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4" name="Title Accent">
            <a:extLst>
              <a:ext uri="{FF2B5EF4-FFF2-40B4-BE49-F238E27FC236}">
                <a16:creationId xmlns:a16="http://schemas.microsoft.com/office/drawing/2014/main" id="{D0364173-A96F-9FE3-06E5-5B39DC86E4E6}"/>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5B3A989F-B0F7-1C4A-03E2-92E6DC2AB632}"/>
              </a:ext>
            </a:extLst>
          </p:cNvPr>
          <p:cNvSpPr>
            <a:spLocks noGrp="1"/>
          </p:cNvSpPr>
          <p:nvPr>
            <p:ph type="body" sz="quarter" idx="18" hasCustomPrompt="1"/>
          </p:nvPr>
        </p:nvSpPr>
        <p:spPr>
          <a:xfrm>
            <a:off x="654228" y="276575"/>
            <a:ext cx="10370191" cy="1189820"/>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6" name="Block I">
            <a:extLst>
              <a:ext uri="{FF2B5EF4-FFF2-40B4-BE49-F238E27FC236}">
                <a16:creationId xmlns:a16="http://schemas.microsoft.com/office/drawing/2014/main" id="{476E0D61-C12B-4A74-FA1D-11D7952A03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7" name="Footer background">
            <a:extLst>
              <a:ext uri="{FF2B5EF4-FFF2-40B4-BE49-F238E27FC236}">
                <a16:creationId xmlns:a16="http://schemas.microsoft.com/office/drawing/2014/main" id="{0D56C456-94C5-4B92-7452-76C649BE7F4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5F48C7DE-94AB-9076-4335-F5D9A305B38D}"/>
              </a:ext>
            </a:extLst>
          </p:cNvPr>
          <p:cNvSpPr>
            <a:spLocks noGrp="1"/>
          </p:cNvSpPr>
          <p:nvPr>
            <p:ph type="body" sz="quarter" idx="20"/>
          </p:nvPr>
        </p:nvSpPr>
        <p:spPr>
          <a:xfrm>
            <a:off x="652463" y="1795749"/>
            <a:ext cx="10370190" cy="4120309"/>
          </a:xfrm>
        </p:spPr>
        <p:txBody>
          <a:bodyPr>
            <a:normAutofit/>
          </a:bodyPr>
          <a:lstStyle>
            <a:lvl1pPr marL="0" indent="0">
              <a:buNone/>
              <a:defRPr sz="2000">
                <a:solidFill>
                  <a:schemeClr val="tx2"/>
                </a:solidFill>
              </a:defRPr>
            </a:lvl1pPr>
          </a:lstStyle>
          <a:p>
            <a:pPr lvl="0"/>
            <a:r>
              <a:rPr lang="en-US" dirty="0"/>
              <a:t>Click to edit Master text styles</a:t>
            </a:r>
          </a:p>
        </p:txBody>
      </p:sp>
      <p:sp>
        <p:nvSpPr>
          <p:cNvPr id="9" name="Slide Number Placeholder">
            <a:extLst>
              <a:ext uri="{FF2B5EF4-FFF2-40B4-BE49-F238E27FC236}">
                <a16:creationId xmlns:a16="http://schemas.microsoft.com/office/drawing/2014/main" id="{08AAFB27-B643-3132-E0CD-89C471BF4A88}"/>
              </a:ext>
              <a:ext uri="{C183D7F6-B498-43B3-948B-1728B52AA6E4}">
                <adec:decorative xmlns:adec="http://schemas.microsoft.com/office/drawing/2017/decorative" val="1"/>
              </a:ext>
            </a:extLst>
          </p:cNvPr>
          <p:cNvSpPr>
            <a:spLocks noGrp="1"/>
          </p:cNvSpPr>
          <p:nvPr>
            <p:ph type="sldNum" sz="quarter" idx="17"/>
          </p:nvPr>
        </p:nvSpPr>
        <p:spPr>
          <a:xfrm>
            <a:off x="8610600" y="6356350"/>
            <a:ext cx="2743200" cy="365125"/>
          </a:xfrm>
        </p:spPr>
        <p:txBody>
          <a:bodyPr/>
          <a:lstStyle/>
          <a:p>
            <a:fld id="{0AA00C45-96B6-A644-8362-4F08B834BFF1}" type="slidenum">
              <a:rPr lang="en-US" smtClean="0"/>
              <a:t>‹#›</a:t>
            </a:fld>
            <a:endParaRPr lang="en-US"/>
          </a:p>
        </p:txBody>
      </p:sp>
      <p:sp>
        <p:nvSpPr>
          <p:cNvPr id="8" name="Department/Unit name Placeholder">
            <a:extLst>
              <a:ext uri="{FF2B5EF4-FFF2-40B4-BE49-F238E27FC236}">
                <a16:creationId xmlns:a16="http://schemas.microsoft.com/office/drawing/2014/main" id="{B033ED9C-0B52-487F-8BD5-11759DAF6A37}"/>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Tree>
    <p:extLst>
      <p:ext uri="{BB962C8B-B14F-4D97-AF65-F5344CB8AC3E}">
        <p14:creationId xmlns:p14="http://schemas.microsoft.com/office/powerpoint/2010/main" val="83022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sp>
        <p:nvSpPr>
          <p:cNvPr id="18" name="Title Accent">
            <a:extLst>
              <a:ext uri="{FF2B5EF4-FFF2-40B4-BE49-F238E27FC236}">
                <a16:creationId xmlns:a16="http://schemas.microsoft.com/office/drawing/2014/main" id="{EC828380-4544-4F96-B8A5-DCC905DD2955}"/>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786A00E-850A-460E-A70F-9654094110B2}"/>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9" name="Subheading">
            <a:extLst>
              <a:ext uri="{FF2B5EF4-FFF2-40B4-BE49-F238E27FC236}">
                <a16:creationId xmlns:a16="http://schemas.microsoft.com/office/drawing/2014/main" id="{CC490E05-74DB-0E53-9364-2C3ADCC6A241}"/>
              </a:ext>
            </a:extLst>
          </p:cNvPr>
          <p:cNvSpPr>
            <a:spLocks noGrp="1"/>
          </p:cNvSpPr>
          <p:nvPr>
            <p:ph type="body" sz="quarter" idx="19" hasCustomPrompt="1"/>
          </p:nvPr>
        </p:nvSpPr>
        <p:spPr>
          <a:xfrm>
            <a:off x="654228" y="1913536"/>
            <a:ext cx="10370191"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0" name="Text Placeholder 1">
            <a:extLst>
              <a:ext uri="{FF2B5EF4-FFF2-40B4-BE49-F238E27FC236}">
                <a16:creationId xmlns:a16="http://schemas.microsoft.com/office/drawing/2014/main" id="{5611F233-E768-987E-50BE-BF98E82C82BD}"/>
              </a:ext>
            </a:extLst>
          </p:cNvPr>
          <p:cNvSpPr>
            <a:spLocks noGrp="1"/>
          </p:cNvSpPr>
          <p:nvPr>
            <p:ph type="body" sz="quarter" idx="20"/>
          </p:nvPr>
        </p:nvSpPr>
        <p:spPr>
          <a:xfrm>
            <a:off x="652463" y="2688805"/>
            <a:ext cx="10370190" cy="963149"/>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1" name="Subheading 2">
            <a:extLst>
              <a:ext uri="{FF2B5EF4-FFF2-40B4-BE49-F238E27FC236}">
                <a16:creationId xmlns:a16="http://schemas.microsoft.com/office/drawing/2014/main" id="{2D3D518F-FED5-7E25-12CE-FCBE9431A5C8}"/>
              </a:ext>
            </a:extLst>
          </p:cNvPr>
          <p:cNvSpPr>
            <a:spLocks noGrp="1"/>
          </p:cNvSpPr>
          <p:nvPr>
            <p:ph type="body" sz="quarter" idx="21" hasCustomPrompt="1"/>
          </p:nvPr>
        </p:nvSpPr>
        <p:spPr>
          <a:xfrm>
            <a:off x="654228" y="3957788"/>
            <a:ext cx="10370191"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2" name="Text Placeholder 2">
            <a:extLst>
              <a:ext uri="{FF2B5EF4-FFF2-40B4-BE49-F238E27FC236}">
                <a16:creationId xmlns:a16="http://schemas.microsoft.com/office/drawing/2014/main" id="{A9071244-DD24-D83B-A3BC-DF4D85E0872F}"/>
              </a:ext>
            </a:extLst>
          </p:cNvPr>
          <p:cNvSpPr>
            <a:spLocks noGrp="1"/>
          </p:cNvSpPr>
          <p:nvPr>
            <p:ph type="body" sz="quarter" idx="22"/>
          </p:nvPr>
        </p:nvSpPr>
        <p:spPr>
          <a:xfrm>
            <a:off x="652463" y="4733057"/>
            <a:ext cx="10370190" cy="963149"/>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partment/Unit name Placeholder">
            <a:extLst>
              <a:ext uri="{FF2B5EF4-FFF2-40B4-BE49-F238E27FC236}">
                <a16:creationId xmlns:a16="http://schemas.microsoft.com/office/drawing/2014/main" id="{D04B6268-443E-C233-94CE-19E2240CBFF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2699278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3">
    <p:spTree>
      <p:nvGrpSpPr>
        <p:cNvPr id="1" name=""/>
        <p:cNvGrpSpPr/>
        <p:nvPr/>
      </p:nvGrpSpPr>
      <p:grpSpPr>
        <a:xfrm>
          <a:off x="0" y="0"/>
          <a:ext cx="0" cy="0"/>
          <a:chOff x="0" y="0"/>
          <a:chExt cx="0" cy="0"/>
        </a:xfrm>
      </p:grpSpPr>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6" name="Rectangle 15">
            <a:extLst>
              <a:ext uri="{FF2B5EF4-FFF2-40B4-BE49-F238E27FC236}">
                <a16:creationId xmlns:a16="http://schemas.microsoft.com/office/drawing/2014/main" id="{3E00EE44-1662-6C19-8EEE-4473520AD683}"/>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Title Placeholder">
            <a:extLst>
              <a:ext uri="{FF2B5EF4-FFF2-40B4-BE49-F238E27FC236}">
                <a16:creationId xmlns:a16="http://schemas.microsoft.com/office/drawing/2014/main" id="{E931AE62-380E-BC43-BCCD-6289A36C1722}"/>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19" name="Subhead Placeholder - left">
            <a:extLst>
              <a:ext uri="{FF2B5EF4-FFF2-40B4-BE49-F238E27FC236}">
                <a16:creationId xmlns:a16="http://schemas.microsoft.com/office/drawing/2014/main" id="{CC490E05-74DB-0E53-9364-2C3ADCC6A241}"/>
              </a:ext>
            </a:extLst>
          </p:cNvPr>
          <p:cNvSpPr>
            <a:spLocks noGrp="1"/>
          </p:cNvSpPr>
          <p:nvPr>
            <p:ph type="body" sz="quarter" idx="19" hasCustomPrompt="1"/>
          </p:nvPr>
        </p:nvSpPr>
        <p:spPr>
          <a:xfrm>
            <a:off x="654228" y="2009998"/>
            <a:ext cx="4876417"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0" name="Text Placeholder 1">
            <a:extLst>
              <a:ext uri="{FF2B5EF4-FFF2-40B4-BE49-F238E27FC236}">
                <a16:creationId xmlns:a16="http://schemas.microsoft.com/office/drawing/2014/main" id="{5611F233-E768-987E-50BE-BF98E82C82BD}"/>
              </a:ext>
            </a:extLst>
          </p:cNvPr>
          <p:cNvSpPr>
            <a:spLocks noGrp="1"/>
          </p:cNvSpPr>
          <p:nvPr>
            <p:ph type="body" sz="quarter" idx="20"/>
          </p:nvPr>
        </p:nvSpPr>
        <p:spPr>
          <a:xfrm>
            <a:off x="652463" y="2785267"/>
            <a:ext cx="4876417" cy="2155443"/>
          </a:xfrm>
        </p:spPr>
        <p:txBody>
          <a:bodyPr>
            <a:normAutofit/>
          </a:bodyPr>
          <a:lstStyle>
            <a:lvl1pPr marL="0" indent="0">
              <a:buNone/>
              <a:defRPr sz="2000">
                <a:solidFill>
                  <a:schemeClr val="tx2"/>
                </a:solidFill>
              </a:defRPr>
            </a:lvl1pPr>
          </a:lstStyle>
          <a:p>
            <a:pPr lvl="0"/>
            <a:r>
              <a:rPr lang="en-US"/>
              <a:t>Click to edit Master text styles</a:t>
            </a:r>
          </a:p>
        </p:txBody>
      </p:sp>
      <p:sp>
        <p:nvSpPr>
          <p:cNvPr id="14" name="Subhead Placeholder - right">
            <a:extLst>
              <a:ext uri="{FF2B5EF4-FFF2-40B4-BE49-F238E27FC236}">
                <a16:creationId xmlns:a16="http://schemas.microsoft.com/office/drawing/2014/main" id="{224424D1-87E7-3962-19AA-DA17D1EABB17}"/>
              </a:ext>
            </a:extLst>
          </p:cNvPr>
          <p:cNvSpPr>
            <a:spLocks noGrp="1"/>
          </p:cNvSpPr>
          <p:nvPr>
            <p:ph type="body" sz="quarter" idx="21" hasCustomPrompt="1"/>
          </p:nvPr>
        </p:nvSpPr>
        <p:spPr>
          <a:xfrm>
            <a:off x="6148002" y="2009998"/>
            <a:ext cx="4876417"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15" name="Text Placeholder 2">
            <a:extLst>
              <a:ext uri="{FF2B5EF4-FFF2-40B4-BE49-F238E27FC236}">
                <a16:creationId xmlns:a16="http://schemas.microsoft.com/office/drawing/2014/main" id="{7629D8EC-3306-885D-34FB-A593175BDA59}"/>
              </a:ext>
            </a:extLst>
          </p:cNvPr>
          <p:cNvSpPr>
            <a:spLocks noGrp="1"/>
          </p:cNvSpPr>
          <p:nvPr>
            <p:ph type="body" sz="quarter" idx="22"/>
          </p:nvPr>
        </p:nvSpPr>
        <p:spPr>
          <a:xfrm>
            <a:off x="6146237" y="2785267"/>
            <a:ext cx="4876417" cy="2155443"/>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epartment/Unit name Placeholder">
            <a:extLst>
              <a:ext uri="{FF2B5EF4-FFF2-40B4-BE49-F238E27FC236}">
                <a16:creationId xmlns:a16="http://schemas.microsoft.com/office/drawing/2014/main" id="{78C65027-A687-41F0-E627-6C9CA6C8D0A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3715829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4">
    <p:spTree>
      <p:nvGrpSpPr>
        <p:cNvPr id="1" name=""/>
        <p:cNvGrpSpPr/>
        <p:nvPr/>
      </p:nvGrpSpPr>
      <p:grpSpPr>
        <a:xfrm>
          <a:off x="0" y="0"/>
          <a:ext cx="0" cy="0"/>
          <a:chOff x="0" y="0"/>
          <a:chExt cx="0" cy="0"/>
        </a:xfrm>
      </p:grpSpPr>
      <p:sp>
        <p:nvSpPr>
          <p:cNvPr id="23" name="Title accent">
            <a:extLst>
              <a:ext uri="{FF2B5EF4-FFF2-40B4-BE49-F238E27FC236}">
                <a16:creationId xmlns:a16="http://schemas.microsoft.com/office/drawing/2014/main" id="{115AD324-E2E1-9400-B6BC-49D0C5F6A834}"/>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Title">
            <a:extLst>
              <a:ext uri="{FF2B5EF4-FFF2-40B4-BE49-F238E27FC236}">
                <a16:creationId xmlns:a16="http://schemas.microsoft.com/office/drawing/2014/main" id="{6A7A0BEE-DAD0-8B48-F83D-62899B2EFB9B}"/>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25" name="Subhead Placeholder - left">
            <a:extLst>
              <a:ext uri="{FF2B5EF4-FFF2-40B4-BE49-F238E27FC236}">
                <a16:creationId xmlns:a16="http://schemas.microsoft.com/office/drawing/2014/main" id="{4F21266B-E068-C84F-857F-629382CE951B}"/>
              </a:ext>
            </a:extLst>
          </p:cNvPr>
          <p:cNvSpPr>
            <a:spLocks noGrp="1"/>
          </p:cNvSpPr>
          <p:nvPr>
            <p:ph type="body" sz="quarter" idx="19" hasCustomPrompt="1"/>
          </p:nvPr>
        </p:nvSpPr>
        <p:spPr>
          <a:xfrm>
            <a:off x="654228" y="2009998"/>
            <a:ext cx="4876417"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8" name="Text Placeholder - left">
            <a:extLst>
              <a:ext uri="{FF2B5EF4-FFF2-40B4-BE49-F238E27FC236}">
                <a16:creationId xmlns:a16="http://schemas.microsoft.com/office/drawing/2014/main" id="{E378921D-C904-2C44-DAD3-10FCD0515514}"/>
              </a:ext>
            </a:extLst>
          </p:cNvPr>
          <p:cNvSpPr>
            <a:spLocks noGrp="1"/>
          </p:cNvSpPr>
          <p:nvPr>
            <p:ph type="body" sz="quarter" idx="22" hasCustomPrompt="1"/>
          </p:nvPr>
        </p:nvSpPr>
        <p:spPr>
          <a:xfrm>
            <a:off x="651081" y="2774950"/>
            <a:ext cx="4876417" cy="2668588"/>
          </a:xfrm>
        </p:spPr>
        <p:txBody>
          <a:bodyPr/>
          <a:lstStyle>
            <a:lvl1pPr marL="228600" indent="-228600">
              <a:buFont typeface="Courier New" panose="02070309020205020404" pitchFamily="49" charset="0"/>
              <a:buChar char="o"/>
              <a:defRPr sz="2000"/>
            </a:lvl1pPr>
            <a:lvl2pPr marL="685800" indent="-228600">
              <a:buFont typeface="Courier New" panose="02070309020205020404" pitchFamily="49" charset="0"/>
              <a:buChar char="o"/>
              <a:defRPr sz="1800"/>
            </a:lvl2pPr>
            <a:lvl3pPr marL="1143000" indent="-228600">
              <a:buFont typeface="Courier New" panose="02070309020205020404" pitchFamily="49" charset="0"/>
              <a:buChar char="o"/>
              <a:defRPr sz="1800"/>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ubhead Placeholder - right">
            <a:extLst>
              <a:ext uri="{FF2B5EF4-FFF2-40B4-BE49-F238E27FC236}">
                <a16:creationId xmlns:a16="http://schemas.microsoft.com/office/drawing/2014/main" id="{EEBD4F98-6476-56B5-5D6A-FDFCA46BF70F}"/>
              </a:ext>
            </a:extLst>
          </p:cNvPr>
          <p:cNvSpPr>
            <a:spLocks noGrp="1"/>
          </p:cNvSpPr>
          <p:nvPr>
            <p:ph type="body" sz="quarter" idx="21" hasCustomPrompt="1"/>
          </p:nvPr>
        </p:nvSpPr>
        <p:spPr>
          <a:xfrm>
            <a:off x="6148002" y="2009998"/>
            <a:ext cx="4876417"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30" name="Text Placeholder -right">
            <a:extLst>
              <a:ext uri="{FF2B5EF4-FFF2-40B4-BE49-F238E27FC236}">
                <a16:creationId xmlns:a16="http://schemas.microsoft.com/office/drawing/2014/main" id="{E6AC3C03-BBBE-A121-29AB-D885327950BE}"/>
              </a:ext>
            </a:extLst>
          </p:cNvPr>
          <p:cNvSpPr>
            <a:spLocks noGrp="1"/>
          </p:cNvSpPr>
          <p:nvPr>
            <p:ph type="body" sz="quarter" idx="23" hasCustomPrompt="1"/>
          </p:nvPr>
        </p:nvSpPr>
        <p:spPr>
          <a:xfrm>
            <a:off x="6144855" y="2774797"/>
            <a:ext cx="4876417" cy="2668588"/>
          </a:xfrm>
        </p:spPr>
        <p:txBody>
          <a:bodyPr/>
          <a:lstStyle>
            <a:lvl1pPr marL="228600" indent="-228600">
              <a:buFont typeface="Courier New" panose="02070309020205020404" pitchFamily="49" charset="0"/>
              <a:buChar char="o"/>
              <a:defRPr sz="2000"/>
            </a:lvl1pPr>
            <a:lvl2pPr marL="685800" indent="-228600">
              <a:buFont typeface="Courier New" panose="02070309020205020404" pitchFamily="49" charset="0"/>
              <a:buChar char="o"/>
              <a:defRPr sz="1800"/>
            </a:lvl2pPr>
            <a:lvl3pPr marL="1143000" indent="-228600">
              <a:buFont typeface="Courier New" panose="02070309020205020404" pitchFamily="49" charset="0"/>
              <a:buChar char="o"/>
              <a:defRPr sz="1800"/>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epartment/unit name Placeholder">
            <a:extLst>
              <a:ext uri="{FF2B5EF4-FFF2-40B4-BE49-F238E27FC236}">
                <a16:creationId xmlns:a16="http://schemas.microsoft.com/office/drawing/2014/main" id="{447F6171-D545-B452-563D-EFB2AE96669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3474006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2" name="Quote 1 - left">
            <a:extLst>
              <a:ext uri="{FF2B5EF4-FFF2-40B4-BE49-F238E27FC236}">
                <a16:creationId xmlns:a16="http://schemas.microsoft.com/office/drawing/2014/main" id="{74CB6488-2929-62E5-C898-745037E06918}"/>
              </a:ext>
              <a:ext uri="{C183D7F6-B498-43B3-948B-1728B52AA6E4}">
                <adec:decorative xmlns:adec="http://schemas.microsoft.com/office/drawing/2017/decorative" val="1"/>
              </a:ext>
            </a:extLst>
          </p:cNvPr>
          <p:cNvSpPr txBox="1">
            <a:spLocks/>
          </p:cNvSpPr>
          <p:nvPr/>
        </p:nvSpPr>
        <p:spPr>
          <a:xfrm>
            <a:off x="2273810" y="1167968"/>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bg2"/>
                </a:solidFill>
              </a:rPr>
              <a:t>“</a:t>
            </a:r>
          </a:p>
        </p:txBody>
      </p:sp>
      <p:sp>
        <p:nvSpPr>
          <p:cNvPr id="13" name="Quote 1 - right">
            <a:extLst>
              <a:ext uri="{FF2B5EF4-FFF2-40B4-BE49-F238E27FC236}">
                <a16:creationId xmlns:a16="http://schemas.microsoft.com/office/drawing/2014/main" id="{91174DFB-BAA6-41D2-C5C4-B438E22AB41F}"/>
              </a:ext>
              <a:ext uri="{C183D7F6-B498-43B3-948B-1728B52AA6E4}">
                <adec:decorative xmlns:adec="http://schemas.microsoft.com/office/drawing/2017/decorative" val="1"/>
              </a:ext>
            </a:extLst>
          </p:cNvPr>
          <p:cNvSpPr txBox="1">
            <a:spLocks/>
          </p:cNvSpPr>
          <p:nvPr/>
        </p:nvSpPr>
        <p:spPr>
          <a:xfrm>
            <a:off x="9140821" y="1185256"/>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bg2"/>
                </a:solidFill>
              </a:rPr>
              <a:t>”</a:t>
            </a:r>
          </a:p>
        </p:txBody>
      </p:sp>
      <p:sp>
        <p:nvSpPr>
          <p:cNvPr id="15" name="Large Quote  Placeholder">
            <a:extLst>
              <a:ext uri="{FF2B5EF4-FFF2-40B4-BE49-F238E27FC236}">
                <a16:creationId xmlns:a16="http://schemas.microsoft.com/office/drawing/2014/main" id="{8439945E-3870-D7AE-A511-982401C95CAC}"/>
              </a:ext>
            </a:extLst>
          </p:cNvPr>
          <p:cNvSpPr>
            <a:spLocks noGrp="1"/>
          </p:cNvSpPr>
          <p:nvPr>
            <p:ph type="body" sz="quarter" idx="19" hasCustomPrompt="1"/>
          </p:nvPr>
        </p:nvSpPr>
        <p:spPr>
          <a:xfrm>
            <a:off x="3060741" y="1291652"/>
            <a:ext cx="6179926" cy="764799"/>
          </a:xfrm>
        </p:spPr>
        <p:txBody>
          <a:bodyPr anchor="ctr">
            <a:normAutofit/>
          </a:bodyPr>
          <a:lstStyle>
            <a:lvl1pPr marL="0" indent="0" algn="ctr">
              <a:lnSpc>
                <a:spcPct val="70000"/>
              </a:lnSpc>
              <a:buNone/>
              <a:defRPr sz="3000">
                <a:solidFill>
                  <a:schemeClr val="tx2"/>
                </a:solidFill>
                <a:latin typeface="+mj-lt"/>
              </a:defRPr>
            </a:lvl1pPr>
          </a:lstStyle>
          <a:p>
            <a:pPr lvl="0"/>
            <a:r>
              <a:rPr lang="en-US" dirty="0"/>
              <a:t>Large Quote</a:t>
            </a:r>
          </a:p>
        </p:txBody>
      </p:sp>
      <p:sp>
        <p:nvSpPr>
          <p:cNvPr id="17" name="Attribution 1 Placeholder">
            <a:extLst>
              <a:ext uri="{FF2B5EF4-FFF2-40B4-BE49-F238E27FC236}">
                <a16:creationId xmlns:a16="http://schemas.microsoft.com/office/drawing/2014/main" id="{2A25C115-1C3A-AC3A-C7C7-570E85027B6A}"/>
              </a:ext>
            </a:extLst>
          </p:cNvPr>
          <p:cNvSpPr>
            <a:spLocks noGrp="1"/>
          </p:cNvSpPr>
          <p:nvPr>
            <p:ph type="body" sz="quarter" idx="20" hasCustomPrompt="1"/>
          </p:nvPr>
        </p:nvSpPr>
        <p:spPr>
          <a:xfrm>
            <a:off x="7127193" y="2116732"/>
            <a:ext cx="2113474" cy="429881"/>
          </a:xfrm>
        </p:spPr>
        <p:txBody>
          <a:bodyPr anchor="ctr">
            <a:normAutofit/>
          </a:bodyPr>
          <a:lstStyle>
            <a:lvl1pPr marL="0" indent="0" algn="r">
              <a:lnSpc>
                <a:spcPct val="70000"/>
              </a:lnSpc>
              <a:buNone/>
              <a:defRPr sz="2000">
                <a:solidFill>
                  <a:schemeClr val="tx2"/>
                </a:solidFill>
                <a:latin typeface="+mn-lt"/>
              </a:defRPr>
            </a:lvl1pPr>
          </a:lstStyle>
          <a:p>
            <a:pPr lvl="0"/>
            <a:r>
              <a:rPr lang="en-US" dirty="0"/>
              <a:t>Author</a:t>
            </a:r>
          </a:p>
        </p:txBody>
      </p:sp>
      <p:sp>
        <p:nvSpPr>
          <p:cNvPr id="7" name="Quote 2 - left">
            <a:extLst>
              <a:ext uri="{FF2B5EF4-FFF2-40B4-BE49-F238E27FC236}">
                <a16:creationId xmlns:a16="http://schemas.microsoft.com/office/drawing/2014/main" id="{007BC3EA-75CF-5946-828D-DEFAF530E77B}"/>
              </a:ext>
              <a:ext uri="{C183D7F6-B498-43B3-948B-1728B52AA6E4}">
                <adec:decorative xmlns:adec="http://schemas.microsoft.com/office/drawing/2017/decorative" val="1"/>
              </a:ext>
            </a:extLst>
          </p:cNvPr>
          <p:cNvSpPr txBox="1">
            <a:spLocks/>
          </p:cNvSpPr>
          <p:nvPr/>
        </p:nvSpPr>
        <p:spPr>
          <a:xfrm>
            <a:off x="2273810" y="3477024"/>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rgbClr val="FF5F05"/>
                </a:solidFill>
              </a:rPr>
              <a:t>“</a:t>
            </a:r>
          </a:p>
        </p:txBody>
      </p:sp>
      <p:sp>
        <p:nvSpPr>
          <p:cNvPr id="8" name="Quote 2 - right">
            <a:extLst>
              <a:ext uri="{FF2B5EF4-FFF2-40B4-BE49-F238E27FC236}">
                <a16:creationId xmlns:a16="http://schemas.microsoft.com/office/drawing/2014/main" id="{254A594E-C5D9-FA57-D21E-EAA6B5CB7529}"/>
              </a:ext>
              <a:ext uri="{C183D7F6-B498-43B3-948B-1728B52AA6E4}">
                <adec:decorative xmlns:adec="http://schemas.microsoft.com/office/drawing/2017/decorative" val="1"/>
              </a:ext>
            </a:extLst>
          </p:cNvPr>
          <p:cNvSpPr txBox="1">
            <a:spLocks/>
          </p:cNvSpPr>
          <p:nvPr/>
        </p:nvSpPr>
        <p:spPr>
          <a:xfrm>
            <a:off x="9088267" y="3494312"/>
            <a:ext cx="1184622" cy="137352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600" dirty="0">
                <a:solidFill>
                  <a:schemeClr val="bg2"/>
                </a:solidFill>
              </a:rPr>
              <a:t>”</a:t>
            </a:r>
          </a:p>
        </p:txBody>
      </p:sp>
      <p:sp>
        <p:nvSpPr>
          <p:cNvPr id="19" name="Long Quote Placeholder">
            <a:extLst>
              <a:ext uri="{FF2B5EF4-FFF2-40B4-BE49-F238E27FC236}">
                <a16:creationId xmlns:a16="http://schemas.microsoft.com/office/drawing/2014/main" id="{C6593C7D-5AD9-BC2C-0070-B0B3F7287B22}"/>
              </a:ext>
            </a:extLst>
          </p:cNvPr>
          <p:cNvSpPr>
            <a:spLocks noGrp="1"/>
          </p:cNvSpPr>
          <p:nvPr>
            <p:ph type="body" sz="quarter" idx="21" hasCustomPrompt="1"/>
          </p:nvPr>
        </p:nvSpPr>
        <p:spPr>
          <a:xfrm>
            <a:off x="3060741" y="3501730"/>
            <a:ext cx="6179926" cy="1507248"/>
          </a:xfrm>
        </p:spPr>
        <p:txBody>
          <a:bodyPr anchor="ctr">
            <a:normAutofit/>
          </a:bodyPr>
          <a:lstStyle>
            <a:lvl1pPr marL="0" indent="0" algn="ctr">
              <a:lnSpc>
                <a:spcPct val="70000"/>
              </a:lnSpc>
              <a:buNone/>
              <a:defRPr sz="2400">
                <a:solidFill>
                  <a:schemeClr val="tx2"/>
                </a:solidFill>
                <a:latin typeface="+mn-lt"/>
              </a:defRPr>
            </a:lvl1pPr>
          </a:lstStyle>
          <a:p>
            <a:pPr lvl="0"/>
            <a:r>
              <a:rPr lang="en-US" dirty="0"/>
              <a:t>Long Paragraph Quote </a:t>
            </a:r>
          </a:p>
        </p:txBody>
      </p:sp>
      <p:sp>
        <p:nvSpPr>
          <p:cNvPr id="20" name="Long Quote attribution Placeholder">
            <a:extLst>
              <a:ext uri="{FF2B5EF4-FFF2-40B4-BE49-F238E27FC236}">
                <a16:creationId xmlns:a16="http://schemas.microsoft.com/office/drawing/2014/main" id="{D808D8CD-BCBE-F257-3C6F-64185F7ABD10}"/>
              </a:ext>
            </a:extLst>
          </p:cNvPr>
          <p:cNvSpPr>
            <a:spLocks noGrp="1"/>
          </p:cNvSpPr>
          <p:nvPr>
            <p:ph type="body" sz="quarter" idx="22" hasCustomPrompt="1"/>
          </p:nvPr>
        </p:nvSpPr>
        <p:spPr>
          <a:xfrm>
            <a:off x="7127193" y="5065124"/>
            <a:ext cx="2113474" cy="429881"/>
          </a:xfrm>
        </p:spPr>
        <p:txBody>
          <a:bodyPr anchor="ctr">
            <a:normAutofit/>
          </a:bodyPr>
          <a:lstStyle>
            <a:lvl1pPr marL="0" indent="0" algn="r">
              <a:lnSpc>
                <a:spcPct val="70000"/>
              </a:lnSpc>
              <a:buNone/>
              <a:defRPr sz="2000">
                <a:solidFill>
                  <a:schemeClr val="tx2"/>
                </a:solidFill>
                <a:latin typeface="+mn-lt"/>
              </a:defRPr>
            </a:lvl1pPr>
          </a:lstStyle>
          <a:p>
            <a:pPr lvl="0"/>
            <a:r>
              <a:rPr lang="en-US" dirty="0"/>
              <a:t>Author</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1695032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Slide 1">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itle Placeholder">
            <a:extLst>
              <a:ext uri="{FF2B5EF4-FFF2-40B4-BE49-F238E27FC236}">
                <a16:creationId xmlns:a16="http://schemas.microsoft.com/office/drawing/2014/main" id="{119C3D1A-1767-F64F-CCEA-FD8AB56C8873}"/>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6" name="Picture Placeholder 1">
            <a:extLst>
              <a:ext uri="{FF2B5EF4-FFF2-40B4-BE49-F238E27FC236}">
                <a16:creationId xmlns:a16="http://schemas.microsoft.com/office/drawing/2014/main" id="{5902D87F-A357-6B12-50D8-55555AA9D9D4}"/>
              </a:ext>
            </a:extLst>
          </p:cNvPr>
          <p:cNvSpPr>
            <a:spLocks noGrp="1"/>
          </p:cNvSpPr>
          <p:nvPr>
            <p:ph type="pic" sz="quarter" idx="24"/>
          </p:nvPr>
        </p:nvSpPr>
        <p:spPr>
          <a:xfrm>
            <a:off x="554038" y="1786687"/>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18" name="Subhead 1 Placeholder">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5477348" y="1786687"/>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2" name="Text Placeholder 1">
            <a:extLst>
              <a:ext uri="{FF2B5EF4-FFF2-40B4-BE49-F238E27FC236}">
                <a16:creationId xmlns:a16="http://schemas.microsoft.com/office/drawing/2014/main" id="{3208D36D-11B7-A53D-F8A8-E941F54F2B0D}"/>
              </a:ext>
            </a:extLst>
          </p:cNvPr>
          <p:cNvSpPr>
            <a:spLocks noGrp="1"/>
          </p:cNvSpPr>
          <p:nvPr>
            <p:ph type="body" sz="quarter" idx="20"/>
          </p:nvPr>
        </p:nvSpPr>
        <p:spPr>
          <a:xfrm>
            <a:off x="5475583" y="2561957"/>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7" name="Picture Placeholder 2">
            <a:extLst>
              <a:ext uri="{FF2B5EF4-FFF2-40B4-BE49-F238E27FC236}">
                <a16:creationId xmlns:a16="http://schemas.microsoft.com/office/drawing/2014/main" id="{3332E0F7-8D76-3BED-561C-C7B99F9CA5F4}"/>
              </a:ext>
            </a:extLst>
          </p:cNvPr>
          <p:cNvSpPr>
            <a:spLocks noGrp="1"/>
          </p:cNvSpPr>
          <p:nvPr>
            <p:ph type="pic" sz="quarter" idx="27"/>
          </p:nvPr>
        </p:nvSpPr>
        <p:spPr>
          <a:xfrm>
            <a:off x="552273" y="3924115"/>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25" name="Subhead Placeholder 2">
            <a:extLst>
              <a:ext uri="{FF2B5EF4-FFF2-40B4-BE49-F238E27FC236}">
                <a16:creationId xmlns:a16="http://schemas.microsoft.com/office/drawing/2014/main" id="{4AEA1B53-9D39-71C7-6498-B61C0E9CDA90}"/>
              </a:ext>
            </a:extLst>
          </p:cNvPr>
          <p:cNvSpPr>
            <a:spLocks noGrp="1"/>
          </p:cNvSpPr>
          <p:nvPr>
            <p:ph type="body" sz="quarter" idx="25" hasCustomPrompt="1"/>
          </p:nvPr>
        </p:nvSpPr>
        <p:spPr>
          <a:xfrm>
            <a:off x="5475583" y="3924115"/>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6" name="Text Placeholder 2">
            <a:extLst>
              <a:ext uri="{FF2B5EF4-FFF2-40B4-BE49-F238E27FC236}">
                <a16:creationId xmlns:a16="http://schemas.microsoft.com/office/drawing/2014/main" id="{05DAD01A-BC33-C150-4677-8D04EA1F7095}"/>
              </a:ext>
            </a:extLst>
          </p:cNvPr>
          <p:cNvSpPr>
            <a:spLocks noGrp="1"/>
          </p:cNvSpPr>
          <p:nvPr>
            <p:ph type="body" sz="quarter" idx="26"/>
          </p:nvPr>
        </p:nvSpPr>
        <p:spPr>
          <a:xfrm>
            <a:off x="5473818" y="4699385"/>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71760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Slide 2">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rgbClr val="FF5F0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Title">
            <a:extLst>
              <a:ext uri="{FF2B5EF4-FFF2-40B4-BE49-F238E27FC236}">
                <a16:creationId xmlns:a16="http://schemas.microsoft.com/office/drawing/2014/main" id="{119C3D1A-1767-F64F-CCEA-FD8AB56C8873}"/>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8" name="Subhead Placeholder 1">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654228" y="1786687"/>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2" name="Text Placeholder 1">
            <a:extLst>
              <a:ext uri="{FF2B5EF4-FFF2-40B4-BE49-F238E27FC236}">
                <a16:creationId xmlns:a16="http://schemas.microsoft.com/office/drawing/2014/main" id="{3208D36D-11B7-A53D-F8A8-E941F54F2B0D}"/>
              </a:ext>
            </a:extLst>
          </p:cNvPr>
          <p:cNvSpPr>
            <a:spLocks noGrp="1"/>
          </p:cNvSpPr>
          <p:nvPr>
            <p:ph type="body" sz="quarter" idx="20"/>
          </p:nvPr>
        </p:nvSpPr>
        <p:spPr>
          <a:xfrm>
            <a:off x="652463" y="2561957"/>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6" name="Picture Placeholder 1">
            <a:extLst>
              <a:ext uri="{FF2B5EF4-FFF2-40B4-BE49-F238E27FC236}">
                <a16:creationId xmlns:a16="http://schemas.microsoft.com/office/drawing/2014/main" id="{5902D87F-A357-6B12-50D8-55555AA9D9D4}"/>
              </a:ext>
            </a:extLst>
          </p:cNvPr>
          <p:cNvSpPr>
            <a:spLocks noGrp="1"/>
          </p:cNvSpPr>
          <p:nvPr>
            <p:ph type="pic" sz="quarter" idx="24"/>
          </p:nvPr>
        </p:nvSpPr>
        <p:spPr>
          <a:xfrm>
            <a:off x="6282203" y="1786687"/>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25" name="Subhead Placeholder 2">
            <a:extLst>
              <a:ext uri="{FF2B5EF4-FFF2-40B4-BE49-F238E27FC236}">
                <a16:creationId xmlns:a16="http://schemas.microsoft.com/office/drawing/2014/main" id="{4AEA1B53-9D39-71C7-6498-B61C0E9CDA90}"/>
              </a:ext>
            </a:extLst>
          </p:cNvPr>
          <p:cNvSpPr>
            <a:spLocks noGrp="1"/>
          </p:cNvSpPr>
          <p:nvPr>
            <p:ph type="body" sz="quarter" idx="25" hasCustomPrompt="1"/>
          </p:nvPr>
        </p:nvSpPr>
        <p:spPr>
          <a:xfrm>
            <a:off x="652463" y="3924115"/>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6" name="Text Placeholder 2">
            <a:extLst>
              <a:ext uri="{FF2B5EF4-FFF2-40B4-BE49-F238E27FC236}">
                <a16:creationId xmlns:a16="http://schemas.microsoft.com/office/drawing/2014/main" id="{05DAD01A-BC33-C150-4677-8D04EA1F7095}"/>
              </a:ext>
            </a:extLst>
          </p:cNvPr>
          <p:cNvSpPr>
            <a:spLocks noGrp="1"/>
          </p:cNvSpPr>
          <p:nvPr>
            <p:ph type="body" sz="quarter" idx="26"/>
          </p:nvPr>
        </p:nvSpPr>
        <p:spPr>
          <a:xfrm>
            <a:off x="650698" y="4699385"/>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27" name="Picture Placeholder 2">
            <a:extLst>
              <a:ext uri="{FF2B5EF4-FFF2-40B4-BE49-F238E27FC236}">
                <a16:creationId xmlns:a16="http://schemas.microsoft.com/office/drawing/2014/main" id="{3332E0F7-8D76-3BED-561C-C7B99F9CA5F4}"/>
              </a:ext>
            </a:extLst>
          </p:cNvPr>
          <p:cNvSpPr>
            <a:spLocks noGrp="1"/>
          </p:cNvSpPr>
          <p:nvPr>
            <p:ph type="pic" sz="quarter" idx="27"/>
          </p:nvPr>
        </p:nvSpPr>
        <p:spPr>
          <a:xfrm>
            <a:off x="6280438" y="3924115"/>
            <a:ext cx="4738687" cy="204293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2011965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Slide 3">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itle">
            <a:extLst>
              <a:ext uri="{FF2B5EF4-FFF2-40B4-BE49-F238E27FC236}">
                <a16:creationId xmlns:a16="http://schemas.microsoft.com/office/drawing/2014/main" id="{119C3D1A-1767-F64F-CCEA-FD8AB56C8873}"/>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554038" y="1786687"/>
            <a:ext cx="4738687" cy="432220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18" name="Subhead Placeholder">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5477348" y="2717104"/>
            <a:ext cx="5547072" cy="764799"/>
          </a:xfrm>
        </p:spPr>
        <p:txBody>
          <a:bodyPr anchor="ctr">
            <a:normAutofit/>
          </a:bodyPr>
          <a:lstStyle>
            <a:lvl1pPr marL="0" indent="0" algn="l">
              <a:lnSpc>
                <a:spcPct val="70000"/>
              </a:lnSpc>
              <a:buNone/>
              <a:defRPr sz="3000">
                <a:solidFill>
                  <a:schemeClr val="bg2"/>
                </a:solidFill>
                <a:latin typeface="+mj-lt"/>
              </a:defRPr>
            </a:lvl1pPr>
          </a:lstStyle>
          <a:p>
            <a:pPr lvl="0"/>
            <a:r>
              <a:rPr lang="en-US" dirty="0"/>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5475583" y="3492374"/>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534045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Slide 4">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itle">
            <a:extLst>
              <a:ext uri="{FF2B5EF4-FFF2-40B4-BE49-F238E27FC236}">
                <a16:creationId xmlns:a16="http://schemas.microsoft.com/office/drawing/2014/main" id="{119C3D1A-1767-F64F-CCEA-FD8AB56C8873}"/>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5372" y="277803"/>
            <a:ext cx="516232" cy="745668"/>
          </a:xfrm>
          <a:prstGeom prst="rect">
            <a:avLst/>
          </a:prstGeom>
        </p:spPr>
      </p:pic>
      <p:sp>
        <p:nvSpPr>
          <p:cNvPr id="18" name="Subheading">
            <a:extLst>
              <a:ext uri="{FF2B5EF4-FFF2-40B4-BE49-F238E27FC236}">
                <a16:creationId xmlns:a16="http://schemas.microsoft.com/office/drawing/2014/main" id="{CC193BC8-108C-8326-80FA-BAECF7254B3C}"/>
              </a:ext>
            </a:extLst>
          </p:cNvPr>
          <p:cNvSpPr>
            <a:spLocks noGrp="1"/>
          </p:cNvSpPr>
          <p:nvPr>
            <p:ph type="body" sz="quarter" idx="19" hasCustomPrompt="1"/>
          </p:nvPr>
        </p:nvSpPr>
        <p:spPr>
          <a:xfrm>
            <a:off x="652463" y="2717104"/>
            <a:ext cx="5547072" cy="764799"/>
          </a:xfrm>
        </p:spPr>
        <p:txBody>
          <a:bodyPr anchor="ctr">
            <a:normAutofit/>
          </a:bodyPr>
          <a:lstStyle>
            <a:lvl1pPr marL="0" indent="0" algn="l">
              <a:lnSpc>
                <a:spcPct val="70000"/>
              </a:lnSpc>
              <a:buNone/>
              <a:defRPr sz="3000">
                <a:solidFill>
                  <a:schemeClr val="tx2"/>
                </a:solidFill>
                <a:latin typeface="+mj-lt"/>
              </a:defRPr>
            </a:lvl1pPr>
          </a:lstStyle>
          <a:p>
            <a:pPr lvl="0"/>
            <a:r>
              <a:rPr lang="en-US" dirty="0"/>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650698" y="3492374"/>
            <a:ext cx="5547072" cy="1267660"/>
          </a:xfrm>
        </p:spPr>
        <p:txBody>
          <a:bodyPr>
            <a:normAutofit/>
          </a:bodyPr>
          <a:lstStyle>
            <a:lvl1pPr marL="0" indent="0">
              <a:buNone/>
              <a:defRPr sz="2000">
                <a:solidFill>
                  <a:schemeClr val="tx2"/>
                </a:solidFill>
              </a:defRPr>
            </a:lvl1pPr>
          </a:lstStyle>
          <a:p>
            <a:pPr lvl="0"/>
            <a:r>
              <a:rPr lang="en-US"/>
              <a:t>Click to edit Master text styles</a:t>
            </a:r>
          </a:p>
        </p:txBody>
      </p:sp>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6283968" y="1786687"/>
            <a:ext cx="4738687" cy="4322200"/>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208780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536CFC5-9FDA-B7CC-A0E8-9E2C8CF52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8" name="Title Placeholder">
            <a:extLst>
              <a:ext uri="{FF2B5EF4-FFF2-40B4-BE49-F238E27FC236}">
                <a16:creationId xmlns:a16="http://schemas.microsoft.com/office/drawing/2014/main" id="{1FB743AC-7591-A2BB-3B57-84078891278F}"/>
              </a:ext>
            </a:extLst>
          </p:cNvPr>
          <p:cNvSpPr>
            <a:spLocks noGrp="1"/>
          </p:cNvSpPr>
          <p:nvPr>
            <p:ph type="body" sz="quarter" idx="10" hasCustomPrompt="1"/>
          </p:nvPr>
        </p:nvSpPr>
        <p:spPr>
          <a:xfrm>
            <a:off x="3283131" y="1958296"/>
            <a:ext cx="8569235" cy="1614487"/>
          </a:xfrm>
          <a:prstGeom prst="rect">
            <a:avLst/>
          </a:prstGeom>
        </p:spPr>
        <p:txBody>
          <a:bodyPr>
            <a:normAutofit/>
          </a:bodyPr>
          <a:lstStyle>
            <a:lvl1pPr marL="0" indent="0" algn="ctr">
              <a:buNone/>
              <a:defRPr sz="6000">
                <a:solidFill>
                  <a:schemeClr val="bg1"/>
                </a:solidFill>
                <a:latin typeface="+mj-lt"/>
              </a:defRPr>
            </a:lvl1pPr>
          </a:lstStyle>
          <a:p>
            <a:r>
              <a:rPr lang="en-US" dirty="0"/>
              <a:t>Presentation Title</a:t>
            </a:r>
          </a:p>
        </p:txBody>
      </p:sp>
      <p:sp>
        <p:nvSpPr>
          <p:cNvPr id="9" name="Department/unit name placeholder">
            <a:extLst>
              <a:ext uri="{FF2B5EF4-FFF2-40B4-BE49-F238E27FC236}">
                <a16:creationId xmlns:a16="http://schemas.microsoft.com/office/drawing/2014/main" id="{9CCA8B6C-53BF-DD2E-3863-4C111973577F}"/>
              </a:ext>
            </a:extLst>
          </p:cNvPr>
          <p:cNvSpPr>
            <a:spLocks noGrp="1"/>
          </p:cNvSpPr>
          <p:nvPr>
            <p:ph type="body" sz="quarter" idx="11" hasCustomPrompt="1"/>
          </p:nvPr>
        </p:nvSpPr>
        <p:spPr>
          <a:xfrm>
            <a:off x="3285601" y="3489452"/>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10" name="Date Placeholder">
            <a:extLst>
              <a:ext uri="{FF2B5EF4-FFF2-40B4-BE49-F238E27FC236}">
                <a16:creationId xmlns:a16="http://schemas.microsoft.com/office/drawing/2014/main" id="{609F09B9-AFB9-1195-67C0-6A06E8B36166}"/>
              </a:ext>
            </a:extLst>
          </p:cNvPr>
          <p:cNvSpPr>
            <a:spLocks noGrp="1"/>
          </p:cNvSpPr>
          <p:nvPr>
            <p:ph type="body" sz="quarter" idx="12" hasCustomPrompt="1"/>
          </p:nvPr>
        </p:nvSpPr>
        <p:spPr>
          <a:xfrm>
            <a:off x="3285601" y="4257421"/>
            <a:ext cx="8569235" cy="767969"/>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sp>
        <p:nvSpPr>
          <p:cNvPr id="11" name="Title Accent">
            <a:extLst>
              <a:ext uri="{FF2B5EF4-FFF2-40B4-BE49-F238E27FC236}">
                <a16:creationId xmlns:a16="http://schemas.microsoft.com/office/drawing/2014/main" id="{774D0FFC-1870-3AC0-2920-9F9EA3F5B374}"/>
              </a:ext>
              <a:ext uri="{C183D7F6-B498-43B3-948B-1728B52AA6E4}">
                <adec:decorative xmlns:adec="http://schemas.microsoft.com/office/drawing/2017/decorative" val="1"/>
              </a:ext>
            </a:extLst>
          </p:cNvPr>
          <p:cNvSpPr/>
          <p:nvPr/>
        </p:nvSpPr>
        <p:spPr>
          <a:xfrm>
            <a:off x="2895872" y="1832610"/>
            <a:ext cx="95250" cy="31927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433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Slide 5">
    <p:spTree>
      <p:nvGrpSpPr>
        <p:cNvPr id="1" name=""/>
        <p:cNvGrpSpPr/>
        <p:nvPr/>
      </p:nvGrpSpPr>
      <p:grpSpPr>
        <a:xfrm>
          <a:off x="0" y="0"/>
          <a:ext cx="0" cy="0"/>
          <a:chOff x="0" y="0"/>
          <a:chExt cx="0" cy="0"/>
        </a:xfrm>
      </p:grpSpPr>
      <p:sp>
        <p:nvSpPr>
          <p:cNvPr id="14" name="Title accent">
            <a:extLst>
              <a:ext uri="{FF2B5EF4-FFF2-40B4-BE49-F238E27FC236}">
                <a16:creationId xmlns:a16="http://schemas.microsoft.com/office/drawing/2014/main" id="{6AC03172-2FA4-F47D-B58A-C84D36B9E682}"/>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itle Placeholder">
            <a:extLst>
              <a:ext uri="{FF2B5EF4-FFF2-40B4-BE49-F238E27FC236}">
                <a16:creationId xmlns:a16="http://schemas.microsoft.com/office/drawing/2014/main" id="{119C3D1A-1767-F64F-CCEA-FD8AB56C8873}"/>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4" name="Block I">
            <a:extLst>
              <a:ext uri="{FF2B5EF4-FFF2-40B4-BE49-F238E27FC236}">
                <a16:creationId xmlns:a16="http://schemas.microsoft.com/office/drawing/2014/main" id="{D5DA79D9-6B40-7F27-6A6B-EA75CB7C61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6" name="Picture Placeholder">
            <a:extLst>
              <a:ext uri="{FF2B5EF4-FFF2-40B4-BE49-F238E27FC236}">
                <a16:creationId xmlns:a16="http://schemas.microsoft.com/office/drawing/2014/main" id="{5902D87F-A357-6B12-50D8-55555AA9D9D4}"/>
              </a:ext>
            </a:extLst>
          </p:cNvPr>
          <p:cNvSpPr>
            <a:spLocks noGrp="1"/>
          </p:cNvSpPr>
          <p:nvPr>
            <p:ph type="pic" sz="quarter" idx="24"/>
          </p:nvPr>
        </p:nvSpPr>
        <p:spPr>
          <a:xfrm>
            <a:off x="650698" y="1578560"/>
            <a:ext cx="10371957" cy="3875254"/>
          </a:xfrm>
          <a:solidFill>
            <a:schemeClr val="bg1">
              <a:lumMod val="75000"/>
            </a:schemeClr>
          </a:solidFill>
        </p:spPr>
        <p:txBody>
          <a:bodyPr/>
          <a:lstStyle>
            <a:lvl1pPr marL="0" indent="0">
              <a:buNone/>
              <a:defRPr/>
            </a:lvl1pPr>
          </a:lstStyle>
          <a:p>
            <a:r>
              <a:rPr lang="en-US"/>
              <a:t>Click icon to add picture</a:t>
            </a:r>
            <a:endParaRPr lang="en-US" dirty="0"/>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654689" y="5590340"/>
            <a:ext cx="10367965" cy="612588"/>
          </a:xfrm>
        </p:spPr>
        <p:txBody>
          <a:bodyPr>
            <a:normAutofit/>
          </a:bodyPr>
          <a:lstStyle>
            <a:lvl1pPr marL="0" indent="0">
              <a:buNone/>
              <a:defRPr sz="2000">
                <a:solidFill>
                  <a:schemeClr val="tx2"/>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100922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Slide 6">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7D02BED8-DBC4-0252-E92E-234AE9D9F15C}"/>
              </a:ext>
            </a:extLst>
          </p:cNvPr>
          <p:cNvSpPr>
            <a:spLocks noGrp="1"/>
          </p:cNvSpPr>
          <p:nvPr>
            <p:ph type="body" sz="quarter" idx="19" hasCustomPrompt="1"/>
          </p:nvPr>
        </p:nvSpPr>
        <p:spPr>
          <a:xfrm>
            <a:off x="7679104" y="2391179"/>
            <a:ext cx="4187900" cy="764799"/>
          </a:xfrm>
        </p:spPr>
        <p:txBody>
          <a:bodyPr anchor="ctr">
            <a:normAutofit/>
          </a:bodyPr>
          <a:lstStyle>
            <a:lvl1pPr marL="0" indent="0" algn="l">
              <a:lnSpc>
                <a:spcPct val="70000"/>
              </a:lnSpc>
              <a:buNone/>
              <a:defRPr sz="3000">
                <a:solidFill>
                  <a:schemeClr val="bg1"/>
                </a:solidFill>
                <a:latin typeface="+mj-lt"/>
              </a:defRPr>
            </a:lvl1pPr>
          </a:lstStyle>
          <a:p>
            <a:pPr lvl="0"/>
            <a:r>
              <a:rPr lang="en-US" dirty="0"/>
              <a:t>Subhead</a:t>
            </a:r>
          </a:p>
        </p:txBody>
      </p:sp>
      <p:sp>
        <p:nvSpPr>
          <p:cNvPr id="15" name="Text Placeholder">
            <a:extLst>
              <a:ext uri="{FF2B5EF4-FFF2-40B4-BE49-F238E27FC236}">
                <a16:creationId xmlns:a16="http://schemas.microsoft.com/office/drawing/2014/main" id="{A877C0E9-AC67-8A06-EFD9-3C48FB86AFCA}"/>
              </a:ext>
            </a:extLst>
          </p:cNvPr>
          <p:cNvSpPr>
            <a:spLocks noGrp="1"/>
          </p:cNvSpPr>
          <p:nvPr>
            <p:ph type="body" sz="quarter" idx="20"/>
          </p:nvPr>
        </p:nvSpPr>
        <p:spPr>
          <a:xfrm>
            <a:off x="7677339" y="3166449"/>
            <a:ext cx="4187900" cy="1267660"/>
          </a:xfrm>
        </p:spPr>
        <p:txBody>
          <a:bodyPr>
            <a:normAutofit/>
          </a:bodyPr>
          <a:lstStyle>
            <a:lvl1pPr marL="0" indent="0">
              <a:buNone/>
              <a:defRPr sz="2000">
                <a:solidFill>
                  <a:schemeClr val="bg1"/>
                </a:solidFill>
              </a:defRPr>
            </a:lvl1pPr>
          </a:lstStyle>
          <a:p>
            <a:pPr lvl="0"/>
            <a:r>
              <a:rPr lang="en-US"/>
              <a:t>Click to edit Master text styles</a:t>
            </a:r>
          </a:p>
        </p:txBody>
      </p:sp>
      <p:sp>
        <p:nvSpPr>
          <p:cNvPr id="5" name="Footer background">
            <a:extLst>
              <a:ext uri="{FF2B5EF4-FFF2-40B4-BE49-F238E27FC236}">
                <a16:creationId xmlns:a16="http://schemas.microsoft.com/office/drawing/2014/main" id="{15D7D23A-1232-9173-80E0-A45F3AAD9CC1}"/>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3978645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Slide 7">
    <p:spTree>
      <p:nvGrpSpPr>
        <p:cNvPr id="1" name=""/>
        <p:cNvGrpSpPr/>
        <p:nvPr/>
      </p:nvGrpSpPr>
      <p:grpSpPr>
        <a:xfrm>
          <a:off x="0" y="0"/>
          <a:ext cx="0" cy="0"/>
          <a:chOff x="0" y="0"/>
          <a:chExt cx="0" cy="0"/>
        </a:xfrm>
      </p:grpSpPr>
      <p:pic>
        <p:nvPicPr>
          <p:cNvPr id="4" name="Block I">
            <a:extLst>
              <a:ext uri="{FF2B5EF4-FFF2-40B4-BE49-F238E27FC236}">
                <a16:creationId xmlns:a16="http://schemas.microsoft.com/office/drawing/2014/main" id="{D5DA79D9-6B40-7F27-6A6B-EA75CB7C61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
        <p:nvSpPr>
          <p:cNvPr id="11" name="Title Placeholder">
            <a:extLst>
              <a:ext uri="{FF2B5EF4-FFF2-40B4-BE49-F238E27FC236}">
                <a16:creationId xmlns:a16="http://schemas.microsoft.com/office/drawing/2014/main" id="{9FFDD080-4638-6791-3E4F-BA329002E2BF}"/>
              </a:ext>
            </a:extLst>
          </p:cNvPr>
          <p:cNvSpPr>
            <a:spLocks noGrp="1"/>
          </p:cNvSpPr>
          <p:nvPr>
            <p:ph type="body" sz="quarter" idx="19" hasCustomPrompt="1"/>
          </p:nvPr>
        </p:nvSpPr>
        <p:spPr>
          <a:xfrm>
            <a:off x="2248247" y="4070491"/>
            <a:ext cx="7695506" cy="764799"/>
          </a:xfrm>
        </p:spPr>
        <p:txBody>
          <a:bodyPr anchor="ctr">
            <a:normAutofit/>
          </a:bodyPr>
          <a:lstStyle>
            <a:lvl1pPr marL="0" indent="0" algn="ctr">
              <a:lnSpc>
                <a:spcPct val="70000"/>
              </a:lnSpc>
              <a:buNone/>
              <a:defRPr sz="3000">
                <a:solidFill>
                  <a:schemeClr val="bg1"/>
                </a:solidFill>
                <a:latin typeface="+mj-lt"/>
              </a:defRPr>
            </a:lvl1pPr>
          </a:lstStyle>
          <a:p>
            <a:pPr lvl="0"/>
            <a:r>
              <a:rPr lang="en-US" dirty="0"/>
              <a:t>Subhead</a:t>
            </a:r>
          </a:p>
        </p:txBody>
      </p:sp>
      <p:sp>
        <p:nvSpPr>
          <p:cNvPr id="22" name="Text Placeholder">
            <a:extLst>
              <a:ext uri="{FF2B5EF4-FFF2-40B4-BE49-F238E27FC236}">
                <a16:creationId xmlns:a16="http://schemas.microsoft.com/office/drawing/2014/main" id="{3208D36D-11B7-A53D-F8A8-E941F54F2B0D}"/>
              </a:ext>
            </a:extLst>
          </p:cNvPr>
          <p:cNvSpPr>
            <a:spLocks noGrp="1"/>
          </p:cNvSpPr>
          <p:nvPr>
            <p:ph type="body" sz="quarter" idx="20"/>
          </p:nvPr>
        </p:nvSpPr>
        <p:spPr>
          <a:xfrm>
            <a:off x="2248247" y="4980067"/>
            <a:ext cx="7695506" cy="612588"/>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21" name="Department/Unit name Placeholder">
            <a:extLst>
              <a:ext uri="{FF2B5EF4-FFF2-40B4-BE49-F238E27FC236}">
                <a16:creationId xmlns:a16="http://schemas.microsoft.com/office/drawing/2014/main" id="{AB35559D-9B81-15E1-57F6-5A5D9BA4D76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1">
            <a:extLst>
              <a:ext uri="{FF2B5EF4-FFF2-40B4-BE49-F238E27FC236}">
                <a16:creationId xmlns:a16="http://schemas.microsoft.com/office/drawing/2014/main" id="{5F5EEECF-FB5A-EB2A-C6A5-7ACB9EE00D53}"/>
              </a:ext>
              <a:ext uri="{C183D7F6-B498-43B3-948B-1728B52AA6E4}">
                <adec:decorative xmlns:adec="http://schemas.microsoft.com/office/drawing/2017/decorative" val="1"/>
              </a:ext>
            </a:extLst>
          </p:cNvPr>
          <p:cNvSpPr>
            <a:spLocks noGrp="1"/>
          </p:cNvSpPr>
          <p:nvPr>
            <p:ph type="sldNum" sz="quarter" idx="23"/>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905296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aph Slide 1">
    <p:spTree>
      <p:nvGrpSpPr>
        <p:cNvPr id="1" name=""/>
        <p:cNvGrpSpPr/>
        <p:nvPr/>
      </p:nvGrpSpPr>
      <p:grpSpPr>
        <a:xfrm>
          <a:off x="0" y="0"/>
          <a:ext cx="0" cy="0"/>
          <a:chOff x="0" y="0"/>
          <a:chExt cx="0" cy="0"/>
        </a:xfrm>
      </p:grpSpPr>
      <p:sp>
        <p:nvSpPr>
          <p:cNvPr id="18" name="Title accent">
            <a:extLst>
              <a:ext uri="{FF2B5EF4-FFF2-40B4-BE49-F238E27FC236}">
                <a16:creationId xmlns:a16="http://schemas.microsoft.com/office/drawing/2014/main" id="{EC828380-4544-4F96-B8A5-DCC905DD2955}"/>
              </a:ext>
              <a:ext uri="{C183D7F6-B498-43B3-948B-1728B52AA6E4}">
                <adec:decorative xmlns:adec="http://schemas.microsoft.com/office/drawing/2017/decorative" val="1"/>
              </a:ext>
            </a:extLst>
          </p:cNvPr>
          <p:cNvSpPr/>
          <p:nvPr/>
        </p:nvSpPr>
        <p:spPr>
          <a:xfrm rot="5400000">
            <a:off x="8434" y="823599"/>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Title Placeholder">
            <a:extLst>
              <a:ext uri="{FF2B5EF4-FFF2-40B4-BE49-F238E27FC236}">
                <a16:creationId xmlns:a16="http://schemas.microsoft.com/office/drawing/2014/main" id="{E786A00E-850A-460E-A70F-9654094110B2}"/>
              </a:ext>
            </a:extLst>
          </p:cNvPr>
          <p:cNvSpPr>
            <a:spLocks noGrp="1"/>
          </p:cNvSpPr>
          <p:nvPr>
            <p:ph type="body" sz="quarter" idx="18" hasCustomPrompt="1"/>
          </p:nvPr>
        </p:nvSpPr>
        <p:spPr>
          <a:xfrm>
            <a:off x="654228" y="277803"/>
            <a:ext cx="10370191" cy="1189820"/>
          </a:xfrm>
        </p:spPr>
        <p:txBody>
          <a:bodyPr anchor="ctr" anchorCtr="0">
            <a:normAutofit/>
          </a:bodyPr>
          <a:lstStyle>
            <a:lvl1pPr marL="0" marR="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sz="3200">
                <a:solidFill>
                  <a:schemeClr val="tx2"/>
                </a:solidFill>
                <a:latin typeface="+mj-lt"/>
              </a:defRPr>
            </a:lvl1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lang="en-US" dirty="0"/>
              <a:t>Slide Title</a:t>
            </a:r>
          </a:p>
        </p:txBody>
      </p:sp>
      <p:pic>
        <p:nvPicPr>
          <p:cNvPr id="7" name="Block I">
            <a:extLst>
              <a:ext uri="{FF2B5EF4-FFF2-40B4-BE49-F238E27FC236}">
                <a16:creationId xmlns:a16="http://schemas.microsoft.com/office/drawing/2014/main" id="{83CCBDC0-B71E-50D9-1AE4-50C357B154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14691" y="277804"/>
            <a:ext cx="516232" cy="745669"/>
          </a:xfrm>
          <a:prstGeom prst="rect">
            <a:avLst/>
          </a:prstGeom>
        </p:spPr>
      </p:pic>
      <p:sp>
        <p:nvSpPr>
          <p:cNvPr id="5" name="Chart Placeholder">
            <a:extLst>
              <a:ext uri="{FF2B5EF4-FFF2-40B4-BE49-F238E27FC236}">
                <a16:creationId xmlns:a16="http://schemas.microsoft.com/office/drawing/2014/main" id="{A294C2DE-00CB-57AC-36E4-F1BD262706DC}"/>
              </a:ext>
            </a:extLst>
          </p:cNvPr>
          <p:cNvSpPr>
            <a:spLocks noGrp="1"/>
          </p:cNvSpPr>
          <p:nvPr>
            <p:ph type="chart" sz="quarter" idx="19"/>
          </p:nvPr>
        </p:nvSpPr>
        <p:spPr>
          <a:xfrm>
            <a:off x="1430338" y="1747838"/>
            <a:ext cx="9134475" cy="4360862"/>
          </a:xfrm>
        </p:spPr>
        <p:txBody>
          <a:bodyPr/>
          <a:lstStyle/>
          <a:p>
            <a:r>
              <a:rPr lang="en-US"/>
              <a:t>Click icon to add chart</a:t>
            </a:r>
          </a:p>
        </p:txBody>
      </p:sp>
      <p:sp>
        <p:nvSpPr>
          <p:cNvPr id="2" name="Footer background">
            <a:extLst>
              <a:ext uri="{FF2B5EF4-FFF2-40B4-BE49-F238E27FC236}">
                <a16:creationId xmlns:a16="http://schemas.microsoft.com/office/drawing/2014/main" id="{2CDA5182-C298-A7CD-BECD-28B3EF9F549D}"/>
              </a:ext>
              <a:ext uri="{C183D7F6-B498-43B3-948B-1728B52AA6E4}">
                <adec:decorative xmlns:adec="http://schemas.microsoft.com/office/drawing/2017/decorative" val="1"/>
              </a:ext>
            </a:extLst>
          </p:cNvPr>
          <p:cNvSpPr/>
          <p:nvPr/>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partment/unit placeholder">
            <a:extLst>
              <a:ext uri="{FF2B5EF4-FFF2-40B4-BE49-F238E27FC236}">
                <a16:creationId xmlns:a16="http://schemas.microsoft.com/office/drawing/2014/main" id="{D04B6268-443E-C233-94CE-19E2240CBFFD}"/>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4" name="Slide Number Placeholder 3">
            <a:extLst>
              <a:ext uri="{FF2B5EF4-FFF2-40B4-BE49-F238E27FC236}">
                <a16:creationId xmlns:a16="http://schemas.microsoft.com/office/drawing/2014/main" id="{2166FCCC-D572-7B04-6D0C-142E9AF1AEAA}"/>
              </a:ext>
              <a:ext uri="{C183D7F6-B498-43B3-948B-1728B52AA6E4}">
                <adec:decorative xmlns:adec="http://schemas.microsoft.com/office/drawing/2017/decorative" val="1"/>
              </a:ext>
            </a:extLst>
          </p:cNvPr>
          <p:cNvSpPr>
            <a:spLocks noGrp="1"/>
          </p:cNvSpPr>
          <p:nvPr>
            <p:ph type="sldNum" sz="quarter" idx="17"/>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3081191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ank You Slide 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ED9AC6FB-79B2-8934-E612-EC987EF32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17" name="Title Placeholder">
            <a:extLst>
              <a:ext uri="{FF2B5EF4-FFF2-40B4-BE49-F238E27FC236}">
                <a16:creationId xmlns:a16="http://schemas.microsoft.com/office/drawing/2014/main" id="{9E07F9AC-4E7E-9623-9170-90BDADFA2A74}"/>
              </a:ext>
            </a:extLst>
          </p:cNvPr>
          <p:cNvSpPr>
            <a:spLocks noGrp="1"/>
          </p:cNvSpPr>
          <p:nvPr>
            <p:ph type="title" hasCustomPrompt="1"/>
          </p:nvPr>
        </p:nvSpPr>
        <p:spPr>
          <a:xfrm>
            <a:off x="1610698" y="823864"/>
            <a:ext cx="8981220" cy="1107047"/>
          </a:xfrm>
        </p:spPr>
        <p:txBody>
          <a:bodyPr>
            <a:normAutofit/>
          </a:bodyPr>
          <a:lstStyle>
            <a:lvl1pPr algn="ctr">
              <a:defRPr sz="6000">
                <a:solidFill>
                  <a:schemeClr val="bg1"/>
                </a:solidFill>
              </a:defRPr>
            </a:lvl1pPr>
          </a:lstStyle>
          <a:p>
            <a:r>
              <a:rPr lang="en-US" dirty="0"/>
              <a:t>Thank You</a:t>
            </a:r>
          </a:p>
        </p:txBody>
      </p:sp>
      <p:sp>
        <p:nvSpPr>
          <p:cNvPr id="12" name="Title Underscore">
            <a:extLst>
              <a:ext uri="{FF2B5EF4-FFF2-40B4-BE49-F238E27FC236}">
                <a16:creationId xmlns:a16="http://schemas.microsoft.com/office/drawing/2014/main" id="{58F4D01E-94DA-4F0B-8E13-618D11B2DCE2}"/>
              </a:ext>
              <a:ext uri="{C183D7F6-B498-43B3-948B-1728B52AA6E4}">
                <adec:decorative xmlns:adec="http://schemas.microsoft.com/office/drawing/2017/decorative" val="1"/>
              </a:ext>
            </a:extLst>
          </p:cNvPr>
          <p:cNvSpPr/>
          <p:nvPr/>
        </p:nvSpPr>
        <p:spPr>
          <a:xfrm>
            <a:off x="5455664" y="1930911"/>
            <a:ext cx="1275549" cy="141956"/>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5" name="Block I">
            <a:extLst>
              <a:ext uri="{FF2B5EF4-FFF2-40B4-BE49-F238E27FC236}">
                <a16:creationId xmlns:a16="http://schemas.microsoft.com/office/drawing/2014/main" id="{2ECD6B36-AE20-6B2C-70DA-90541397C6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19" name="Text Placeholder 1">
            <a:extLst>
              <a:ext uri="{FF2B5EF4-FFF2-40B4-BE49-F238E27FC236}">
                <a16:creationId xmlns:a16="http://schemas.microsoft.com/office/drawing/2014/main" id="{645B5409-DDAC-5BBA-E785-37F723B5630A}"/>
              </a:ext>
            </a:extLst>
          </p:cNvPr>
          <p:cNvSpPr>
            <a:spLocks noGrp="1"/>
          </p:cNvSpPr>
          <p:nvPr>
            <p:ph type="body" sz="quarter" idx="19" hasCustomPrompt="1"/>
          </p:nvPr>
        </p:nvSpPr>
        <p:spPr>
          <a:xfrm>
            <a:off x="1610697" y="2328261"/>
            <a:ext cx="8981219" cy="2201477"/>
          </a:xfrm>
        </p:spPr>
        <p:txBody>
          <a:bodyPr anchor="ctr">
            <a:noAutofit/>
          </a:bodyPr>
          <a:lstStyle>
            <a:lvl1pPr marL="0" indent="0" algn="ctr">
              <a:lnSpc>
                <a:spcPct val="150000"/>
              </a:lnSpc>
              <a:buNone/>
              <a:defRPr sz="3200">
                <a:solidFill>
                  <a:schemeClr val="bg1"/>
                </a:solidFill>
                <a:latin typeface="+mj-lt"/>
              </a:defRPr>
            </a:lvl1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dirty="0"/>
              <a:t>Questions/Contact/Information</a:t>
            </a:r>
          </a:p>
        </p:txBody>
      </p:sp>
      <p:sp>
        <p:nvSpPr>
          <p:cNvPr id="21" name="Text Placeholder 2">
            <a:extLst>
              <a:ext uri="{FF2B5EF4-FFF2-40B4-BE49-F238E27FC236}">
                <a16:creationId xmlns:a16="http://schemas.microsoft.com/office/drawing/2014/main" id="{2982A2E9-6729-F459-2EB4-38593EB1846E}"/>
              </a:ext>
            </a:extLst>
          </p:cNvPr>
          <p:cNvSpPr>
            <a:spLocks noGrp="1"/>
          </p:cNvSpPr>
          <p:nvPr>
            <p:ph type="body" sz="quarter" idx="20"/>
          </p:nvPr>
        </p:nvSpPr>
        <p:spPr>
          <a:xfrm>
            <a:off x="1610697" y="4952165"/>
            <a:ext cx="8981219" cy="796785"/>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13" name="Department/Unit name Placeholder">
            <a:extLst>
              <a:ext uri="{FF2B5EF4-FFF2-40B4-BE49-F238E27FC236}">
                <a16:creationId xmlns:a16="http://schemas.microsoft.com/office/drawing/2014/main" id="{EC420C19-0C40-EAE2-AA9D-5101B4FF164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6" name="Slide Number Placeholder">
            <a:extLst>
              <a:ext uri="{FF2B5EF4-FFF2-40B4-BE49-F238E27FC236}">
                <a16:creationId xmlns:a16="http://schemas.microsoft.com/office/drawing/2014/main" id="{1DAF599E-70A8-5E76-56CB-CA69217C103F}"/>
              </a:ext>
              <a:ext uri="{C183D7F6-B498-43B3-948B-1728B52AA6E4}">
                <adec:decorative xmlns:adec="http://schemas.microsoft.com/office/drawing/2017/decorative" val="1"/>
              </a:ext>
            </a:extLst>
          </p:cNvPr>
          <p:cNvSpPr>
            <a:spLocks noGrp="1"/>
          </p:cNvSpPr>
          <p:nvPr>
            <p:ph type="sldNum" sz="quarter" idx="10"/>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964800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ank You Slide 2">
    <p:spTree>
      <p:nvGrpSpPr>
        <p:cNvPr id="1" name=""/>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92FF63E5-FDDB-6B44-048F-EF43D6670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7" name="Title Placeholder">
            <a:extLst>
              <a:ext uri="{FF2B5EF4-FFF2-40B4-BE49-F238E27FC236}">
                <a16:creationId xmlns:a16="http://schemas.microsoft.com/office/drawing/2014/main" id="{33DE6DDB-A415-6C63-7353-2B6BB41D589A}"/>
              </a:ext>
            </a:extLst>
          </p:cNvPr>
          <p:cNvSpPr>
            <a:spLocks noGrp="1"/>
          </p:cNvSpPr>
          <p:nvPr>
            <p:ph type="title" hasCustomPrompt="1"/>
          </p:nvPr>
        </p:nvSpPr>
        <p:spPr>
          <a:xfrm>
            <a:off x="1610698" y="823864"/>
            <a:ext cx="8981220" cy="1107047"/>
          </a:xfrm>
        </p:spPr>
        <p:txBody>
          <a:bodyPr>
            <a:normAutofit/>
          </a:bodyPr>
          <a:lstStyle>
            <a:lvl1pPr algn="ctr">
              <a:defRPr sz="6000">
                <a:solidFill>
                  <a:schemeClr val="bg1"/>
                </a:solidFill>
              </a:defRPr>
            </a:lvl1pPr>
          </a:lstStyle>
          <a:p>
            <a:r>
              <a:rPr lang="en-US" dirty="0"/>
              <a:t>Thank You</a:t>
            </a:r>
          </a:p>
        </p:txBody>
      </p:sp>
      <p:sp>
        <p:nvSpPr>
          <p:cNvPr id="10" name="Title Underscore">
            <a:extLst>
              <a:ext uri="{FF2B5EF4-FFF2-40B4-BE49-F238E27FC236}">
                <a16:creationId xmlns:a16="http://schemas.microsoft.com/office/drawing/2014/main" id="{EE499929-DC2D-46B3-A28E-229CC329ABAD}"/>
              </a:ext>
              <a:ext uri="{C183D7F6-B498-43B3-948B-1728B52AA6E4}">
                <adec:decorative xmlns:adec="http://schemas.microsoft.com/office/drawing/2017/decorative" val="1"/>
              </a:ext>
            </a:extLst>
          </p:cNvPr>
          <p:cNvSpPr/>
          <p:nvPr/>
        </p:nvSpPr>
        <p:spPr>
          <a:xfrm>
            <a:off x="5455664" y="1930911"/>
            <a:ext cx="1275549" cy="141956"/>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Block I">
            <a:extLst>
              <a:ext uri="{FF2B5EF4-FFF2-40B4-BE49-F238E27FC236}">
                <a16:creationId xmlns:a16="http://schemas.microsoft.com/office/drawing/2014/main" id="{E693DE19-AD82-43E4-870B-ABD71ED9EB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8275" y="277804"/>
            <a:ext cx="528575" cy="764797"/>
          </a:xfrm>
          <a:prstGeom prst="rect">
            <a:avLst/>
          </a:prstGeom>
        </p:spPr>
      </p:pic>
      <p:sp>
        <p:nvSpPr>
          <p:cNvPr id="8" name="Text Placeholder 1">
            <a:extLst>
              <a:ext uri="{FF2B5EF4-FFF2-40B4-BE49-F238E27FC236}">
                <a16:creationId xmlns:a16="http://schemas.microsoft.com/office/drawing/2014/main" id="{20D3AEAA-8383-5B38-DD49-CF2D2E42B2FD}"/>
              </a:ext>
            </a:extLst>
          </p:cNvPr>
          <p:cNvSpPr>
            <a:spLocks noGrp="1"/>
          </p:cNvSpPr>
          <p:nvPr>
            <p:ph type="body" sz="quarter" idx="19" hasCustomPrompt="1"/>
          </p:nvPr>
        </p:nvSpPr>
        <p:spPr>
          <a:xfrm>
            <a:off x="1610697" y="2328261"/>
            <a:ext cx="8981219" cy="2201477"/>
          </a:xfrm>
        </p:spPr>
        <p:txBody>
          <a:bodyPr anchor="ctr">
            <a:noAutofit/>
          </a:bodyPr>
          <a:lstStyle>
            <a:lvl1pPr marL="0" indent="0" algn="ctr">
              <a:lnSpc>
                <a:spcPct val="150000"/>
              </a:lnSpc>
              <a:buNone/>
              <a:defRPr sz="3200">
                <a:solidFill>
                  <a:schemeClr val="bg1"/>
                </a:solidFill>
                <a:latin typeface="+mj-lt"/>
              </a:defRPr>
            </a:lvl1pPr>
          </a:lstStyle>
          <a:p>
            <a:pPr lvl="0"/>
            <a:r>
              <a:rPr lang="en-US" dirty="0"/>
              <a:t>Questions/Contact/Information</a:t>
            </a:r>
          </a:p>
        </p:txBody>
      </p:sp>
      <p:sp>
        <p:nvSpPr>
          <p:cNvPr id="11" name="Text Placeholder 2">
            <a:extLst>
              <a:ext uri="{FF2B5EF4-FFF2-40B4-BE49-F238E27FC236}">
                <a16:creationId xmlns:a16="http://schemas.microsoft.com/office/drawing/2014/main" id="{F650F580-D423-6DBC-88B2-B37D4EB87AFE}"/>
              </a:ext>
            </a:extLst>
          </p:cNvPr>
          <p:cNvSpPr>
            <a:spLocks noGrp="1"/>
          </p:cNvSpPr>
          <p:nvPr>
            <p:ph type="body" sz="quarter" idx="20"/>
          </p:nvPr>
        </p:nvSpPr>
        <p:spPr>
          <a:xfrm>
            <a:off x="1610697" y="4952165"/>
            <a:ext cx="8981219" cy="796785"/>
          </a:xfrm>
        </p:spPr>
        <p:txBody>
          <a:bodyPr>
            <a:normAutofit/>
          </a:bodyPr>
          <a:lstStyle>
            <a:lvl1pPr marL="0" indent="0" algn="ctr">
              <a:buNone/>
              <a:defRPr sz="2000">
                <a:solidFill>
                  <a:schemeClr val="bg1"/>
                </a:solidFill>
              </a:defRPr>
            </a:lvl1pPr>
          </a:lstStyle>
          <a:p>
            <a:pPr lvl="0"/>
            <a:r>
              <a:rPr lang="en-US"/>
              <a:t>Click to edit Master text styles</a:t>
            </a:r>
          </a:p>
        </p:txBody>
      </p:sp>
      <p:sp>
        <p:nvSpPr>
          <p:cNvPr id="6" name="Department/Unit name Placeholder">
            <a:extLst>
              <a:ext uri="{FF2B5EF4-FFF2-40B4-BE49-F238E27FC236}">
                <a16:creationId xmlns:a16="http://schemas.microsoft.com/office/drawing/2014/main" id="{D09D9943-0FAE-E4DE-E4FE-0B3F8F5513E0}"/>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BC285FAE-FC3C-B139-BFE4-13B46455285B}"/>
              </a:ext>
              <a:ext uri="{C183D7F6-B498-43B3-948B-1728B52AA6E4}">
                <adec:decorative xmlns:adec="http://schemas.microsoft.com/office/drawing/2017/decorative" val="1"/>
              </a:ext>
            </a:extLst>
          </p:cNvPr>
          <p:cNvSpPr>
            <a:spLocks noGrp="1"/>
          </p:cNvSpPr>
          <p:nvPr>
            <p:ph type="sldNum" sz="quarter" idx="10"/>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1773067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Art 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1F629A3-552F-E006-13D5-0CE1F4DDF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Tree>
    <p:extLst>
      <p:ext uri="{BB962C8B-B14F-4D97-AF65-F5344CB8AC3E}">
        <p14:creationId xmlns:p14="http://schemas.microsoft.com/office/powerpoint/2010/main" val="4218512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Art 2">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AA460F61-2344-C760-857E-55ED7348C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1748106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Art 3">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D10096E1-7AA4-3695-82F5-7DAD7028D39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6" y="694"/>
            <a:ext cx="12189533" cy="6856612"/>
          </a:xfrm>
          <a:prstGeom prst="rect">
            <a:avLst/>
          </a:prstGeom>
        </p:spPr>
      </p:pic>
    </p:spTree>
    <p:extLst>
      <p:ext uri="{BB962C8B-B14F-4D97-AF65-F5344CB8AC3E}">
        <p14:creationId xmlns:p14="http://schemas.microsoft.com/office/powerpoint/2010/main" val="175792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Art 4">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C55AD4A4-2991-D3F6-2545-9BA75BB14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3172"/>
            <a:ext cx="12180721" cy="6851656"/>
          </a:xfrm>
          <a:prstGeom prst="rect">
            <a:avLst/>
          </a:prstGeom>
        </p:spPr>
      </p:pic>
    </p:spTree>
    <p:extLst>
      <p:ext uri="{BB962C8B-B14F-4D97-AF65-F5344CB8AC3E}">
        <p14:creationId xmlns:p14="http://schemas.microsoft.com/office/powerpoint/2010/main" val="14380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5C2C3DC9-CBAF-E0AA-9E07-BE81DC638C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6" y="694"/>
            <a:ext cx="12189534" cy="6856612"/>
          </a:xfrm>
          <a:prstGeom prst="rect">
            <a:avLst/>
          </a:prstGeom>
        </p:spPr>
      </p:pic>
      <p:sp>
        <p:nvSpPr>
          <p:cNvPr id="3" name="Title Placeholder">
            <a:extLst>
              <a:ext uri="{FF2B5EF4-FFF2-40B4-BE49-F238E27FC236}">
                <a16:creationId xmlns:a16="http://schemas.microsoft.com/office/drawing/2014/main" id="{ACA65AA5-72F7-BA65-02CD-944C75DCABA4}"/>
              </a:ext>
            </a:extLst>
          </p:cNvPr>
          <p:cNvSpPr>
            <a:spLocks noGrp="1"/>
          </p:cNvSpPr>
          <p:nvPr>
            <p:ph type="body" sz="quarter" idx="10" hasCustomPrompt="1"/>
          </p:nvPr>
        </p:nvSpPr>
        <p:spPr>
          <a:xfrm>
            <a:off x="1" y="2163545"/>
            <a:ext cx="12189530" cy="1614487"/>
          </a:xfrm>
          <a:prstGeom prst="rect">
            <a:avLst/>
          </a:prstGeom>
        </p:spPr>
        <p:txBody>
          <a:bodyPr>
            <a:normAutofit/>
          </a:bodyPr>
          <a:lstStyle>
            <a:lvl1pPr marL="0" indent="0" algn="ctr">
              <a:buNone/>
              <a:defRPr sz="6000">
                <a:solidFill>
                  <a:schemeClr val="bg1"/>
                </a:solidFill>
                <a:latin typeface="+mj-lt"/>
              </a:defRPr>
            </a:lvl1pPr>
          </a:lstStyle>
          <a:p>
            <a:r>
              <a:rPr lang="en-US" dirty="0"/>
              <a:t>Presentation Title</a:t>
            </a:r>
          </a:p>
        </p:txBody>
      </p:sp>
      <p:sp>
        <p:nvSpPr>
          <p:cNvPr id="4" name="Department/Unit name Placeholder">
            <a:extLst>
              <a:ext uri="{FF2B5EF4-FFF2-40B4-BE49-F238E27FC236}">
                <a16:creationId xmlns:a16="http://schemas.microsoft.com/office/drawing/2014/main" id="{3E44D2A3-C965-C633-19E4-D7543644A742}"/>
              </a:ext>
            </a:extLst>
          </p:cNvPr>
          <p:cNvSpPr>
            <a:spLocks noGrp="1"/>
          </p:cNvSpPr>
          <p:nvPr>
            <p:ph type="body" sz="quarter" idx="11" hasCustomPrompt="1"/>
          </p:nvPr>
        </p:nvSpPr>
        <p:spPr>
          <a:xfrm>
            <a:off x="2471" y="3694701"/>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6" name="Date Placeholder">
            <a:extLst>
              <a:ext uri="{FF2B5EF4-FFF2-40B4-BE49-F238E27FC236}">
                <a16:creationId xmlns:a16="http://schemas.microsoft.com/office/drawing/2014/main" id="{A11F428D-6D39-7B6D-AFE8-65D4134A9969}"/>
              </a:ext>
            </a:extLst>
          </p:cNvPr>
          <p:cNvSpPr>
            <a:spLocks noGrp="1"/>
          </p:cNvSpPr>
          <p:nvPr>
            <p:ph type="body" sz="quarter" idx="12" hasCustomPrompt="1"/>
          </p:nvPr>
        </p:nvSpPr>
        <p:spPr>
          <a:xfrm>
            <a:off x="0" y="4500134"/>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pic>
        <p:nvPicPr>
          <p:cNvPr id="2" name="Block I">
            <a:extLst>
              <a:ext uri="{FF2B5EF4-FFF2-40B4-BE49-F238E27FC236}">
                <a16:creationId xmlns:a16="http://schemas.microsoft.com/office/drawing/2014/main" id="{F622F3C3-0B66-1EFA-7644-C9486EB60C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Tree>
    <p:extLst>
      <p:ext uri="{BB962C8B-B14F-4D97-AF65-F5344CB8AC3E}">
        <p14:creationId xmlns:p14="http://schemas.microsoft.com/office/powerpoint/2010/main" val="1991875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D217-72D2-8144-4BC9-EAF266E3D9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B48DC7-6387-0B3A-DBAE-5F63FC7E7D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DA113A-3608-A34C-0AB8-072F0A0E4A6B}"/>
              </a:ext>
            </a:extLst>
          </p:cNvPr>
          <p:cNvSpPr>
            <a:spLocks noGrp="1"/>
          </p:cNvSpPr>
          <p:nvPr>
            <p:ph type="dt" sz="half" idx="10"/>
          </p:nvPr>
        </p:nvSpPr>
        <p:spPr/>
        <p:txBody>
          <a:bodyPr/>
          <a:lstStyle/>
          <a:p>
            <a:fld id="{B55B2AF8-E8F9-7C46-989E-C56BAA92C088}" type="datetimeFigureOut">
              <a:rPr lang="en-US" smtClean="0"/>
              <a:t>10/26/2023</a:t>
            </a:fld>
            <a:endParaRPr lang="en-US"/>
          </a:p>
        </p:txBody>
      </p:sp>
      <p:sp>
        <p:nvSpPr>
          <p:cNvPr id="5" name="Footer Placeholder 4">
            <a:extLst>
              <a:ext uri="{FF2B5EF4-FFF2-40B4-BE49-F238E27FC236}">
                <a16:creationId xmlns:a16="http://schemas.microsoft.com/office/drawing/2014/main" id="{F22CC9F3-1377-F03B-8328-EABBD5003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1FE88-4644-8550-5BF5-B98D753CB07B}"/>
              </a:ext>
            </a:extLst>
          </p:cNvPr>
          <p:cNvSpPr>
            <a:spLocks noGrp="1"/>
          </p:cNvSpPr>
          <p:nvPr>
            <p:ph type="sldNum" sz="quarter" idx="12"/>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3368939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Footer background">
            <a:extLst>
              <a:ext uri="{FF2B5EF4-FFF2-40B4-BE49-F238E27FC236}">
                <a16:creationId xmlns:a16="http://schemas.microsoft.com/office/drawing/2014/main" id="{47CBC7F5-DEE9-4FAE-A034-E50BDCEDF150}"/>
              </a:ext>
              <a:ext uri="{C183D7F6-B498-43B3-948B-1728B52AA6E4}">
                <adec:decorative xmlns:adec="http://schemas.microsoft.com/office/drawing/2017/decorative" val="1"/>
              </a:ext>
            </a:extLst>
          </p:cNvPr>
          <p:cNvSpPr/>
          <p:nvPr userDrawn="1"/>
        </p:nvSpPr>
        <p:spPr>
          <a:xfrm>
            <a:off x="0" y="6245413"/>
            <a:ext cx="12187066" cy="612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Accent">
            <a:extLst>
              <a:ext uri="{FF2B5EF4-FFF2-40B4-BE49-F238E27FC236}">
                <a16:creationId xmlns:a16="http://schemas.microsoft.com/office/drawing/2014/main" id="{6A248996-EB1C-4928-A07F-43EB6415FCB0}"/>
              </a:ext>
              <a:ext uri="{C183D7F6-B498-43B3-948B-1728B52AA6E4}">
                <adec:decorative xmlns:adec="http://schemas.microsoft.com/office/drawing/2017/decorative" val="1"/>
              </a:ext>
            </a:extLst>
          </p:cNvPr>
          <p:cNvSpPr/>
          <p:nvPr userDrawn="1"/>
        </p:nvSpPr>
        <p:spPr>
          <a:xfrm rot="5400000">
            <a:off x="194171" y="974353"/>
            <a:ext cx="1189819" cy="98238"/>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AA728-6637-6833-F4F9-3BB26489D4DB}"/>
              </a:ext>
            </a:extLst>
          </p:cNvPr>
          <p:cNvSpPr>
            <a:spLocks noGrp="1"/>
          </p:cNvSpPr>
          <p:nvPr>
            <p:ph type="title"/>
          </p:nvPr>
        </p:nvSpPr>
        <p:spPr/>
        <p:txBody>
          <a:bodyPr>
            <a:normAutofit/>
          </a:bodyPr>
          <a:lstStyle>
            <a:lvl1pPr>
              <a:defRPr sz="3200">
                <a:solidFill>
                  <a:srgbClr val="13294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E7B90A3-AEAF-57F6-767D-BF535E67A0A5}"/>
              </a:ext>
            </a:extLst>
          </p:cNvPr>
          <p:cNvSpPr>
            <a:spLocks noGrp="1"/>
          </p:cNvSpPr>
          <p:nvPr>
            <p:ph idx="1"/>
          </p:nvPr>
        </p:nvSpPr>
        <p:spPr/>
        <p:txBody>
          <a:bodyPr/>
          <a:lstStyle>
            <a:lvl1pPr>
              <a:defRPr sz="2400">
                <a:solidFill>
                  <a:srgbClr val="13294B"/>
                </a:solidFill>
              </a:defRPr>
            </a:lvl1pPr>
            <a:lvl2pPr>
              <a:defRPr sz="2000">
                <a:solidFill>
                  <a:srgbClr val="13294B"/>
                </a:solidFill>
              </a:defRPr>
            </a:lvl2pPr>
            <a:lvl3pPr>
              <a:defRPr>
                <a:solidFill>
                  <a:srgbClr val="13294B"/>
                </a:solidFill>
              </a:defRPr>
            </a:lvl3pPr>
            <a:lvl4pPr>
              <a:defRPr>
                <a:solidFill>
                  <a:srgbClr val="13294B"/>
                </a:solidFill>
              </a:defRPr>
            </a:lvl4pPr>
            <a:lvl5pPr>
              <a:defRPr>
                <a:solidFill>
                  <a:srgbClr val="13294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epartment/Unit name Placeholder">
            <a:extLst>
              <a:ext uri="{FF2B5EF4-FFF2-40B4-BE49-F238E27FC236}">
                <a16:creationId xmlns:a16="http://schemas.microsoft.com/office/drawing/2014/main" id="{D2C82AEA-E6C5-478F-8A4E-CC2BF05B5DC1}"/>
              </a:ext>
              <a:ext uri="{C183D7F6-B498-43B3-948B-1728B52AA6E4}">
                <adec:decorative xmlns:adec="http://schemas.microsoft.com/office/drawing/2017/decorative" val="0"/>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Disability Resources and Educational Services and Center for Innovation in Teaching and Learning</a:t>
            </a:r>
          </a:p>
        </p:txBody>
      </p:sp>
      <p:sp>
        <p:nvSpPr>
          <p:cNvPr id="8" name="Slide Number Placeholder">
            <a:extLst>
              <a:ext uri="{FF2B5EF4-FFF2-40B4-BE49-F238E27FC236}">
                <a16:creationId xmlns:a16="http://schemas.microsoft.com/office/drawing/2014/main" id="{9C0DC0DB-0C1B-4B73-9C46-4B3262AF1E3D}"/>
              </a:ext>
              <a:ext uri="{C183D7F6-B498-43B3-948B-1728B52AA6E4}">
                <adec:decorative xmlns:adec="http://schemas.microsoft.com/office/drawing/2017/decorative" val="1"/>
              </a:ext>
            </a:extLst>
          </p:cNvPr>
          <p:cNvSpPr>
            <a:spLocks noGrp="1"/>
          </p:cNvSpPr>
          <p:nvPr>
            <p:ph type="sldNum" sz="quarter" idx="17"/>
          </p:nvPr>
        </p:nvSpPr>
        <p:spPr>
          <a:xfrm>
            <a:off x="8610600" y="6356350"/>
            <a:ext cx="2743200" cy="365125"/>
          </a:xfrm>
        </p:spPr>
        <p:txBody>
          <a:bodyPr/>
          <a:lstStyle/>
          <a:p>
            <a:fld id="{0AA00C45-96B6-A644-8362-4F08B834BFF1}" type="slidenum">
              <a:rPr lang="en-US" smtClean="0"/>
              <a:t>‹#›</a:t>
            </a:fld>
            <a:endParaRPr lang="en-US" dirty="0"/>
          </a:p>
        </p:txBody>
      </p:sp>
      <p:pic>
        <p:nvPicPr>
          <p:cNvPr id="10" name="Block I">
            <a:extLst>
              <a:ext uri="{FF2B5EF4-FFF2-40B4-BE49-F238E27FC236}">
                <a16:creationId xmlns:a16="http://schemas.microsoft.com/office/drawing/2014/main" id="{110B0995-513D-42B3-9A5E-8BEC6A8BFE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4691" y="277804"/>
            <a:ext cx="516232" cy="745668"/>
          </a:xfrm>
          <a:prstGeom prst="rect">
            <a:avLst/>
          </a:prstGeom>
        </p:spPr>
      </p:pic>
    </p:spTree>
    <p:extLst>
      <p:ext uri="{BB962C8B-B14F-4D97-AF65-F5344CB8AC3E}">
        <p14:creationId xmlns:p14="http://schemas.microsoft.com/office/powerpoint/2010/main" val="77433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11" name="Background">
            <a:extLst>
              <a:ext uri="{FF2B5EF4-FFF2-40B4-BE49-F238E27FC236}">
                <a16:creationId xmlns:a16="http://schemas.microsoft.com/office/drawing/2014/main" id="{4A6F8600-C465-A237-F197-C96A708B3AE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3172"/>
            <a:ext cx="12180721" cy="6851656"/>
          </a:xfrm>
          <a:prstGeom prst="rect">
            <a:avLst/>
          </a:prstGeom>
        </p:spPr>
      </p:pic>
      <p:sp>
        <p:nvSpPr>
          <p:cNvPr id="3" name="Title Placeholder">
            <a:extLst>
              <a:ext uri="{FF2B5EF4-FFF2-40B4-BE49-F238E27FC236}">
                <a16:creationId xmlns:a16="http://schemas.microsoft.com/office/drawing/2014/main" id="{F16267C3-140D-73DF-5069-F013F81846F5}"/>
              </a:ext>
            </a:extLst>
          </p:cNvPr>
          <p:cNvSpPr>
            <a:spLocks noGrp="1"/>
          </p:cNvSpPr>
          <p:nvPr>
            <p:ph type="body" sz="quarter" idx="10" hasCustomPrompt="1"/>
          </p:nvPr>
        </p:nvSpPr>
        <p:spPr>
          <a:xfrm>
            <a:off x="8809" y="2163545"/>
            <a:ext cx="12180722" cy="1614487"/>
          </a:xfrm>
          <a:prstGeom prst="rect">
            <a:avLst/>
          </a:prstGeom>
        </p:spPr>
        <p:txBody>
          <a:bodyPr>
            <a:normAutofit/>
          </a:bodyPr>
          <a:lstStyle>
            <a:lvl1pPr marL="0" indent="0" algn="ctr">
              <a:buNone/>
              <a:defRPr sz="6000">
                <a:solidFill>
                  <a:schemeClr val="bg1"/>
                </a:solidFill>
                <a:latin typeface="+mj-lt"/>
              </a:defRPr>
            </a:lvl1pPr>
          </a:lstStyle>
          <a:p>
            <a:r>
              <a:rPr lang="en-US" dirty="0"/>
              <a:t>Presentation Title</a:t>
            </a:r>
          </a:p>
        </p:txBody>
      </p:sp>
      <p:sp>
        <p:nvSpPr>
          <p:cNvPr id="5" name="Department/Name Placeholder">
            <a:extLst>
              <a:ext uri="{FF2B5EF4-FFF2-40B4-BE49-F238E27FC236}">
                <a16:creationId xmlns:a16="http://schemas.microsoft.com/office/drawing/2014/main" id="{87E33E8E-94EC-D6F0-814A-4EDAFDEC863F}"/>
              </a:ext>
            </a:extLst>
          </p:cNvPr>
          <p:cNvSpPr>
            <a:spLocks noGrp="1"/>
          </p:cNvSpPr>
          <p:nvPr>
            <p:ph type="body" sz="quarter" idx="11" hasCustomPrompt="1"/>
          </p:nvPr>
        </p:nvSpPr>
        <p:spPr>
          <a:xfrm>
            <a:off x="2471" y="3694701"/>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Department/Unit Name</a:t>
            </a:r>
          </a:p>
        </p:txBody>
      </p:sp>
      <p:sp>
        <p:nvSpPr>
          <p:cNvPr id="6" name="Date Placeholder">
            <a:extLst>
              <a:ext uri="{FF2B5EF4-FFF2-40B4-BE49-F238E27FC236}">
                <a16:creationId xmlns:a16="http://schemas.microsoft.com/office/drawing/2014/main" id="{53FE06C4-A829-23E6-0677-AB297591F4CC}"/>
              </a:ext>
            </a:extLst>
          </p:cNvPr>
          <p:cNvSpPr>
            <a:spLocks noGrp="1"/>
          </p:cNvSpPr>
          <p:nvPr>
            <p:ph type="body" sz="quarter" idx="12" hasCustomPrompt="1"/>
          </p:nvPr>
        </p:nvSpPr>
        <p:spPr>
          <a:xfrm>
            <a:off x="0" y="4500134"/>
            <a:ext cx="12189530" cy="787847"/>
          </a:xfrm>
          <a:prstGeom prst="rect">
            <a:avLst/>
          </a:prstGeom>
        </p:spPr>
        <p:txBody>
          <a:bodyPr>
            <a:normAutofit/>
          </a:bodyPr>
          <a:lstStyle>
            <a:lvl1pPr marL="0" indent="0" algn="ctr">
              <a:buNone/>
              <a:defRPr sz="3600">
                <a:solidFill>
                  <a:schemeClr val="bg1"/>
                </a:solidFill>
                <a:latin typeface="+mn-lt"/>
              </a:defRPr>
            </a:lvl1pPr>
          </a:lstStyle>
          <a:p>
            <a:r>
              <a:rPr lang="en-US" dirty="0"/>
              <a:t>Date</a:t>
            </a:r>
          </a:p>
        </p:txBody>
      </p:sp>
      <p:pic>
        <p:nvPicPr>
          <p:cNvPr id="2" name="Block I">
            <a:extLst>
              <a:ext uri="{FF2B5EF4-FFF2-40B4-BE49-F238E27FC236}">
                <a16:creationId xmlns:a16="http://schemas.microsoft.com/office/drawing/2014/main" id="{D8D43620-9928-A654-AC46-BED2B131FC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Tree>
    <p:extLst>
      <p:ext uri="{BB962C8B-B14F-4D97-AF65-F5344CB8AC3E}">
        <p14:creationId xmlns:p14="http://schemas.microsoft.com/office/powerpoint/2010/main" val="50596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1">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7055D02D-3326-7573-A3C0-A19814EBC31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694"/>
            <a:ext cx="12189532" cy="6856612"/>
          </a:xfrm>
          <a:prstGeom prst="rect">
            <a:avLst/>
          </a:prstGeom>
        </p:spPr>
      </p:pic>
      <p:pic>
        <p:nvPicPr>
          <p:cNvPr id="15" name="Block I">
            <a:extLst>
              <a:ext uri="{FF2B5EF4-FFF2-40B4-BE49-F238E27FC236}">
                <a16:creationId xmlns:a16="http://schemas.microsoft.com/office/drawing/2014/main" id="{193783E6-EE13-4530-A988-B4868B4965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11" name="Title Accent">
            <a:extLst>
              <a:ext uri="{FF2B5EF4-FFF2-40B4-BE49-F238E27FC236}">
                <a16:creationId xmlns:a16="http://schemas.microsoft.com/office/drawing/2014/main" id="{BBEA2DE4-2385-495C-A616-BF4D8C4AE721}"/>
              </a:ext>
              <a:ext uri="{C183D7F6-B498-43B3-948B-1728B52AA6E4}">
                <adec:decorative xmlns:adec="http://schemas.microsoft.com/office/drawing/2017/decorative" val="1"/>
              </a:ext>
            </a:extLst>
          </p:cNvPr>
          <p:cNvSpPr/>
          <p:nvPr/>
        </p:nvSpPr>
        <p:spPr>
          <a:xfrm>
            <a:off x="1390650" y="1832610"/>
            <a:ext cx="95250" cy="319278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itle Placeholder">
            <a:extLst>
              <a:ext uri="{FF2B5EF4-FFF2-40B4-BE49-F238E27FC236}">
                <a16:creationId xmlns:a16="http://schemas.microsoft.com/office/drawing/2014/main" id="{4A50B919-1C53-82C7-0ADF-4D7B6064495F}"/>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24" name="Subtitle Placeholder">
            <a:extLst>
              <a:ext uri="{FF2B5EF4-FFF2-40B4-BE49-F238E27FC236}">
                <a16:creationId xmlns:a16="http://schemas.microsoft.com/office/drawing/2014/main" id="{E14BE4D4-A7FC-9557-3271-D4088C04E79B}"/>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32" name="Department/unit name Placeholder">
            <a:extLst>
              <a:ext uri="{FF2B5EF4-FFF2-40B4-BE49-F238E27FC236}">
                <a16:creationId xmlns:a16="http://schemas.microsoft.com/office/drawing/2014/main" id="{5CA5320C-70CA-7F64-3D32-B994D01BD608}"/>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6" name="Slide Number Placeholder">
            <a:extLst>
              <a:ext uri="{FF2B5EF4-FFF2-40B4-BE49-F238E27FC236}">
                <a16:creationId xmlns:a16="http://schemas.microsoft.com/office/drawing/2014/main" id="{2D0D6A88-2FF4-ED2F-DB76-9BB2C9C00F37}"/>
              </a:ext>
              <a:ext uri="{C183D7F6-B498-43B3-948B-1728B52AA6E4}">
                <adec:decorative xmlns:adec="http://schemas.microsoft.com/office/drawing/2017/decorative" val="1"/>
              </a:ext>
            </a:extLst>
          </p:cNvPr>
          <p:cNvSpPr>
            <a:spLocks noGrp="1"/>
          </p:cNvSpPr>
          <p:nvPr>
            <p:ph type="sldNum" sz="quarter" idx="14"/>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170381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2">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C493BA29-88DB-9209-4439-6C9327AE69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6" y="694"/>
            <a:ext cx="12189533" cy="6856612"/>
          </a:xfrm>
          <a:prstGeom prst="rect">
            <a:avLst/>
          </a:prstGeom>
        </p:spPr>
      </p:pic>
      <p:pic>
        <p:nvPicPr>
          <p:cNvPr id="10" name="Block I">
            <a:extLst>
              <a:ext uri="{FF2B5EF4-FFF2-40B4-BE49-F238E27FC236}">
                <a16:creationId xmlns:a16="http://schemas.microsoft.com/office/drawing/2014/main" id="{72E36FC3-13D9-5B7F-F024-ECE203ECE5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7" name="Title Accent">
            <a:extLst>
              <a:ext uri="{FF2B5EF4-FFF2-40B4-BE49-F238E27FC236}">
                <a16:creationId xmlns:a16="http://schemas.microsoft.com/office/drawing/2014/main" id="{70DB334B-58BA-FA46-760E-299BA028B952}"/>
              </a:ext>
              <a:ext uri="{C183D7F6-B498-43B3-948B-1728B52AA6E4}">
                <adec:decorative xmlns:adec="http://schemas.microsoft.com/office/drawing/2017/decorative" val="1"/>
              </a:ext>
            </a:extLst>
          </p:cNvPr>
          <p:cNvSpPr/>
          <p:nvPr/>
        </p:nvSpPr>
        <p:spPr>
          <a:xfrm>
            <a:off x="1390650" y="1832610"/>
            <a:ext cx="95250" cy="3192780"/>
          </a:xfrm>
          <a:prstGeom prst="rect">
            <a:avLst/>
          </a:prstGeom>
          <a:solidFill>
            <a:srgbClr val="FF5F0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Placeholder">
            <a:extLst>
              <a:ext uri="{FF2B5EF4-FFF2-40B4-BE49-F238E27FC236}">
                <a16:creationId xmlns:a16="http://schemas.microsoft.com/office/drawing/2014/main" id="{9022AEE9-9854-64A4-8425-2C701E7B8A64}"/>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9" name="Subtitle Placeholder">
            <a:extLst>
              <a:ext uri="{FF2B5EF4-FFF2-40B4-BE49-F238E27FC236}">
                <a16:creationId xmlns:a16="http://schemas.microsoft.com/office/drawing/2014/main" id="{06092AA5-D5FE-2CF4-EDF1-CED258F3F204}"/>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Department/unit name Placeholder">
            <a:extLst>
              <a:ext uri="{FF2B5EF4-FFF2-40B4-BE49-F238E27FC236}">
                <a16:creationId xmlns:a16="http://schemas.microsoft.com/office/drawing/2014/main" id="{1A96EBAC-4595-0697-28AB-2D8283139385}"/>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3" name="Slide Number Placeholder">
            <a:extLst>
              <a:ext uri="{FF2B5EF4-FFF2-40B4-BE49-F238E27FC236}">
                <a16:creationId xmlns:a16="http://schemas.microsoft.com/office/drawing/2014/main" id="{B004C974-18EE-90F8-50C2-6B74362B7EB0}"/>
              </a:ext>
              <a:ext uri="{C183D7F6-B498-43B3-948B-1728B52AA6E4}">
                <adec:decorative xmlns:adec="http://schemas.microsoft.com/office/drawing/2017/decorative" val="1"/>
              </a:ext>
            </a:extLst>
          </p:cNvPr>
          <p:cNvSpPr>
            <a:spLocks noGrp="1"/>
          </p:cNvSpPr>
          <p:nvPr>
            <p:ph type="sldNum" sz="quarter" idx="11"/>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70388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3">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4E2EB510-CA6D-090B-7475-EB8A202EE1A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6" y="694"/>
            <a:ext cx="12189532" cy="6856612"/>
          </a:xfrm>
          <a:prstGeom prst="rect">
            <a:avLst/>
          </a:prstGeom>
        </p:spPr>
      </p:pic>
      <p:pic>
        <p:nvPicPr>
          <p:cNvPr id="10" name="Block I">
            <a:extLst>
              <a:ext uri="{FF2B5EF4-FFF2-40B4-BE49-F238E27FC236}">
                <a16:creationId xmlns:a16="http://schemas.microsoft.com/office/drawing/2014/main" id="{68FCE613-86B1-45E6-BB32-58EB7FA4BA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98275" y="279019"/>
            <a:ext cx="528575" cy="762367"/>
          </a:xfrm>
          <a:prstGeom prst="rect">
            <a:avLst/>
          </a:prstGeom>
        </p:spPr>
      </p:pic>
      <p:sp>
        <p:nvSpPr>
          <p:cNvPr id="5" name="Title accent">
            <a:extLst>
              <a:ext uri="{FF2B5EF4-FFF2-40B4-BE49-F238E27FC236}">
                <a16:creationId xmlns:a16="http://schemas.microsoft.com/office/drawing/2014/main" id="{9D88B7D3-8E4C-8BC3-801C-DEA164218AD9}"/>
              </a:ext>
              <a:ext uri="{C183D7F6-B498-43B3-948B-1728B52AA6E4}">
                <adec:decorative xmlns:adec="http://schemas.microsoft.com/office/drawing/2017/decorative" val="1"/>
              </a:ext>
            </a:extLst>
          </p:cNvPr>
          <p:cNvSpPr/>
          <p:nvPr/>
        </p:nvSpPr>
        <p:spPr>
          <a:xfrm>
            <a:off x="1390650" y="1832610"/>
            <a:ext cx="95250" cy="319278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Placeholder">
            <a:extLst>
              <a:ext uri="{FF2B5EF4-FFF2-40B4-BE49-F238E27FC236}">
                <a16:creationId xmlns:a16="http://schemas.microsoft.com/office/drawing/2014/main" id="{DB230F21-1FBA-D776-0144-95076DA261C2}"/>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7" name="Subtitle Placeholder">
            <a:extLst>
              <a:ext uri="{FF2B5EF4-FFF2-40B4-BE49-F238E27FC236}">
                <a16:creationId xmlns:a16="http://schemas.microsoft.com/office/drawing/2014/main" id="{1BA84641-52D3-F667-A202-043557B06E8C}"/>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3" name="Department/Unit name Placeholder">
            <a:extLst>
              <a:ext uri="{FF2B5EF4-FFF2-40B4-BE49-F238E27FC236}">
                <a16:creationId xmlns:a16="http://schemas.microsoft.com/office/drawing/2014/main" id="{734D93D2-3734-2540-A03F-C47C6DD21233}"/>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3" name="Slide Number Placeholder">
            <a:extLst>
              <a:ext uri="{FF2B5EF4-FFF2-40B4-BE49-F238E27FC236}">
                <a16:creationId xmlns:a16="http://schemas.microsoft.com/office/drawing/2014/main" id="{45E21822-BD18-9D54-B62B-8E5D54BCF3BE}"/>
              </a:ext>
              <a:ext uri="{C183D7F6-B498-43B3-948B-1728B52AA6E4}">
                <adec:decorative xmlns:adec="http://schemas.microsoft.com/office/drawing/2017/decorative" val="1"/>
              </a:ext>
            </a:extLst>
          </p:cNvPr>
          <p:cNvSpPr>
            <a:spLocks noGrp="1"/>
          </p:cNvSpPr>
          <p:nvPr>
            <p:ph type="sldNum" sz="quarter" idx="17"/>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74412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4">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2F9A8B31-E9F1-E958-5770-0E4DC6EC1F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Block I">
            <a:extLst>
              <a:ext uri="{FF2B5EF4-FFF2-40B4-BE49-F238E27FC236}">
                <a16:creationId xmlns:a16="http://schemas.microsoft.com/office/drawing/2014/main" id="{372EC9F4-B30C-7841-50F3-CAE581C4AC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6" name="Title Accent">
            <a:extLst>
              <a:ext uri="{FF2B5EF4-FFF2-40B4-BE49-F238E27FC236}">
                <a16:creationId xmlns:a16="http://schemas.microsoft.com/office/drawing/2014/main" id="{7F62A38B-0BBB-7A39-BE3D-4B696AE8F248}"/>
              </a:ext>
              <a:ext uri="{C183D7F6-B498-43B3-948B-1728B52AA6E4}">
                <adec:decorative xmlns:adec="http://schemas.microsoft.com/office/drawing/2017/decorative" val="1"/>
              </a:ext>
            </a:extLst>
          </p:cNvPr>
          <p:cNvSpPr/>
          <p:nvPr/>
        </p:nvSpPr>
        <p:spPr>
          <a:xfrm>
            <a:off x="1390650" y="1832610"/>
            <a:ext cx="95250" cy="3192780"/>
          </a:xfrm>
          <a:prstGeom prst="rect">
            <a:avLst/>
          </a:prstGeom>
          <a:solidFill>
            <a:srgbClr val="FF5F0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itle Placeholder">
            <a:extLst>
              <a:ext uri="{FF2B5EF4-FFF2-40B4-BE49-F238E27FC236}">
                <a16:creationId xmlns:a16="http://schemas.microsoft.com/office/drawing/2014/main" id="{C8C38F5E-9BC0-719F-02FF-D9B0010B4E12}"/>
              </a:ext>
            </a:extLst>
          </p:cNvPr>
          <p:cNvSpPr>
            <a:spLocks noGrp="1"/>
          </p:cNvSpPr>
          <p:nvPr>
            <p:ph type="title" hasCustomPrompt="1"/>
          </p:nvPr>
        </p:nvSpPr>
        <p:spPr>
          <a:xfrm>
            <a:off x="1627542" y="1832610"/>
            <a:ext cx="9470733" cy="1325563"/>
          </a:xfrm>
        </p:spPr>
        <p:txBody>
          <a:bodyPr>
            <a:normAutofit/>
          </a:bodyPr>
          <a:lstStyle>
            <a:lvl1pPr>
              <a:defRPr sz="8000">
                <a:solidFill>
                  <a:schemeClr val="bg1"/>
                </a:solidFill>
              </a:defRPr>
            </a:lvl1pPr>
          </a:lstStyle>
          <a:p>
            <a:r>
              <a:rPr lang="en-US" dirty="0"/>
              <a:t>HEADING</a:t>
            </a:r>
          </a:p>
        </p:txBody>
      </p:sp>
      <p:sp>
        <p:nvSpPr>
          <p:cNvPr id="8" name="Subtitle Placeholder">
            <a:extLst>
              <a:ext uri="{FF2B5EF4-FFF2-40B4-BE49-F238E27FC236}">
                <a16:creationId xmlns:a16="http://schemas.microsoft.com/office/drawing/2014/main" id="{93DA8837-8538-EC91-4522-8F7D0204BE34}"/>
              </a:ext>
            </a:extLst>
          </p:cNvPr>
          <p:cNvSpPr>
            <a:spLocks noGrp="1"/>
          </p:cNvSpPr>
          <p:nvPr>
            <p:ph type="body" sz="quarter" idx="12"/>
          </p:nvPr>
        </p:nvSpPr>
        <p:spPr>
          <a:xfrm>
            <a:off x="1627542" y="3603292"/>
            <a:ext cx="9470733" cy="1422098"/>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Department/Unit name Placeholder">
            <a:extLst>
              <a:ext uri="{FF2B5EF4-FFF2-40B4-BE49-F238E27FC236}">
                <a16:creationId xmlns:a16="http://schemas.microsoft.com/office/drawing/2014/main" id="{C3874A56-F068-73F4-0F8E-2728FC25B40F}"/>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2" name="Slide Number Placeholder">
            <a:extLst>
              <a:ext uri="{FF2B5EF4-FFF2-40B4-BE49-F238E27FC236}">
                <a16:creationId xmlns:a16="http://schemas.microsoft.com/office/drawing/2014/main" id="{FD4F4EDB-DDC3-8969-B1D8-C97542C1EFDC}"/>
              </a:ext>
              <a:ext uri="{C183D7F6-B498-43B3-948B-1728B52AA6E4}">
                <adec:decorative xmlns:adec="http://schemas.microsoft.com/office/drawing/2017/decorative" val="1"/>
              </a:ext>
            </a:extLst>
          </p:cNvPr>
          <p:cNvSpPr>
            <a:spLocks noGrp="1"/>
          </p:cNvSpPr>
          <p:nvPr>
            <p:ph type="sldNum" sz="quarter" idx="16"/>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231116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ansition Slide 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1B2C5E3-2C50-D5D2-E1FB-085CFA8C0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5" name="Block I">
            <a:extLst>
              <a:ext uri="{FF2B5EF4-FFF2-40B4-BE49-F238E27FC236}">
                <a16:creationId xmlns:a16="http://schemas.microsoft.com/office/drawing/2014/main" id="{B6F3FFB3-15FF-5FEF-255A-ED6AEE9D57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4605" y="277805"/>
            <a:ext cx="529474" cy="764795"/>
          </a:xfrm>
          <a:prstGeom prst="rect">
            <a:avLst/>
          </a:prstGeom>
        </p:spPr>
      </p:pic>
      <p:sp>
        <p:nvSpPr>
          <p:cNvPr id="4" name="Title Placeholder">
            <a:extLst>
              <a:ext uri="{FF2B5EF4-FFF2-40B4-BE49-F238E27FC236}">
                <a16:creationId xmlns:a16="http://schemas.microsoft.com/office/drawing/2014/main" id="{F7E785B2-7E34-E0D4-0458-2031C02479F1}"/>
              </a:ext>
            </a:extLst>
          </p:cNvPr>
          <p:cNvSpPr>
            <a:spLocks noGrp="1"/>
          </p:cNvSpPr>
          <p:nvPr>
            <p:ph type="title" hasCustomPrompt="1"/>
          </p:nvPr>
        </p:nvSpPr>
        <p:spPr>
          <a:xfrm>
            <a:off x="838200" y="2687996"/>
            <a:ext cx="10515600" cy="1325563"/>
          </a:xfrm>
        </p:spPr>
        <p:txBody>
          <a:bodyPr/>
          <a:lstStyle>
            <a:lvl1pPr algn="ctr">
              <a:defRPr sz="6000">
                <a:solidFill>
                  <a:schemeClr val="bg1"/>
                </a:solidFill>
              </a:defRPr>
            </a:lvl1pPr>
          </a:lstStyle>
          <a:p>
            <a:r>
              <a:rPr lang="en-US" dirty="0"/>
              <a:t>Heading</a:t>
            </a:r>
          </a:p>
        </p:txBody>
      </p:sp>
      <p:sp>
        <p:nvSpPr>
          <p:cNvPr id="15" name="Title underscore">
            <a:extLst>
              <a:ext uri="{FF2B5EF4-FFF2-40B4-BE49-F238E27FC236}">
                <a16:creationId xmlns:a16="http://schemas.microsoft.com/office/drawing/2014/main" id="{73C213B8-2261-4AAB-8CED-8BDC7849CB49}"/>
              </a:ext>
              <a:ext uri="{C183D7F6-B498-43B3-948B-1728B52AA6E4}">
                <adec:decorative xmlns:adec="http://schemas.microsoft.com/office/drawing/2017/decorative" val="1"/>
              </a:ext>
            </a:extLst>
          </p:cNvPr>
          <p:cNvSpPr/>
          <p:nvPr/>
        </p:nvSpPr>
        <p:spPr>
          <a:xfrm>
            <a:off x="5455664" y="4159281"/>
            <a:ext cx="1275549" cy="141956"/>
          </a:xfrm>
          <a:prstGeom prst="rect">
            <a:avLst/>
          </a:prstGeom>
          <a:solidFill>
            <a:srgbClr val="FF5F0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Department/Unit name Placeholder">
            <a:extLst>
              <a:ext uri="{FF2B5EF4-FFF2-40B4-BE49-F238E27FC236}">
                <a16:creationId xmlns:a16="http://schemas.microsoft.com/office/drawing/2014/main" id="{43F3769A-076E-8C78-317D-5BCB57976EF4}"/>
              </a:ext>
            </a:extLst>
          </p:cNvPr>
          <p:cNvSpPr>
            <a:spLocks noGrp="1"/>
          </p:cNvSpPr>
          <p:nvPr>
            <p:ph type="body" sz="quarter" idx="15" hasCustomPrompt="1"/>
          </p:nvPr>
        </p:nvSpPr>
        <p:spPr>
          <a:xfrm>
            <a:off x="457200" y="6356350"/>
            <a:ext cx="8153400" cy="365125"/>
          </a:xfrm>
        </p:spPr>
        <p:txBody>
          <a:bodyPr anchor="ctr">
            <a:normAutofit/>
          </a:bodyPr>
          <a:lstStyle>
            <a:lvl1pPr marL="0" indent="0">
              <a:buNone/>
              <a:defRPr sz="1200">
                <a:solidFill>
                  <a:schemeClr val="bg1"/>
                </a:solidFill>
                <a:latin typeface="+mj-lt"/>
              </a:defRPr>
            </a:lvl1pPr>
          </a:lstStyle>
          <a:p>
            <a:pPr lvl="0"/>
            <a:r>
              <a:rPr lang="en-US" dirty="0"/>
              <a:t>DEPARTMENT/UNIT NAME</a:t>
            </a:r>
          </a:p>
        </p:txBody>
      </p:sp>
      <p:sp>
        <p:nvSpPr>
          <p:cNvPr id="10" name="Slide Number Placeholder">
            <a:extLst>
              <a:ext uri="{FF2B5EF4-FFF2-40B4-BE49-F238E27FC236}">
                <a16:creationId xmlns:a16="http://schemas.microsoft.com/office/drawing/2014/main" id="{576D1151-1586-A4CD-17CD-700A8ECAB741}"/>
              </a:ext>
              <a:ext uri="{C183D7F6-B498-43B3-948B-1728B52AA6E4}">
                <adec:decorative xmlns:adec="http://schemas.microsoft.com/office/drawing/2017/decorative" val="1"/>
              </a:ext>
            </a:extLst>
          </p:cNvPr>
          <p:cNvSpPr>
            <a:spLocks noGrp="1"/>
          </p:cNvSpPr>
          <p:nvPr>
            <p:ph type="sldNum" sz="quarter" idx="11"/>
          </p:nvPr>
        </p:nvSpPr>
        <p:spPr/>
        <p:txBody>
          <a:bodyPr/>
          <a:lstStyle/>
          <a:p>
            <a:fld id="{0AA00C45-96B6-A644-8362-4F08B834BFF1}" type="slidenum">
              <a:rPr lang="en-US" smtClean="0"/>
              <a:t>‹#›</a:t>
            </a:fld>
            <a:endParaRPr lang="en-US"/>
          </a:p>
        </p:txBody>
      </p:sp>
    </p:spTree>
    <p:extLst>
      <p:ext uri="{BB962C8B-B14F-4D97-AF65-F5344CB8AC3E}">
        <p14:creationId xmlns:p14="http://schemas.microsoft.com/office/powerpoint/2010/main" val="108846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08955-08BB-4699-BDD8-1E3D7EEFD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AA3B2E1F-8BE8-6F6E-A1F6-527F51B3D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EB605B6C-A108-B529-76C2-7C90E4E90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mj-lt"/>
              </a:defRPr>
            </a:lvl1pPr>
          </a:lstStyle>
          <a:p>
            <a:fld id="{0AA00C45-96B6-A644-8362-4F08B834BFF1}" type="slidenum">
              <a:rPr lang="en-US" smtClean="0"/>
              <a:t>‹#›</a:t>
            </a:fld>
            <a:endParaRPr lang="en-US"/>
          </a:p>
        </p:txBody>
      </p:sp>
    </p:spTree>
    <p:extLst>
      <p:ext uri="{BB962C8B-B14F-4D97-AF65-F5344CB8AC3E}">
        <p14:creationId xmlns:p14="http://schemas.microsoft.com/office/powerpoint/2010/main" val="462874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hyperlink" Target="https://audiodescribe.com/the-visual-made-verbal/" TargetMode="External"/><Relationship Id="rId2" Type="http://schemas.openxmlformats.org/officeDocument/2006/relationships/hyperlink" Target="https://canvas.illinois.edu/courses/41590" TargetMode="External"/><Relationship Id="rId1" Type="http://schemas.openxmlformats.org/officeDocument/2006/relationships/slideLayout" Target="../slideLayouts/slideLayout31.xml"/><Relationship Id="rId4" Type="http://schemas.openxmlformats.org/officeDocument/2006/relationships/hyperlink" Target="http://diagramcenter.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hyperlink" Target="https://beckman.illinois.edu/about/news/article/2022/09/07/beckman-dres-collaboration-launches-(dis)ability-design-studio" TargetMode="External"/><Relationship Id="rId2" Type="http://schemas.openxmlformats.org/officeDocument/2006/relationships/hyperlink" Target="https://cs.illinois.edu/news/microsoft-and-university-illinois-launch-accessibility-lighthouse-program" TargetMode="Externa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hyperlink" Target="mailto:ajfredr1@illinois.edu" TargetMode="External"/><Relationship Id="rId2" Type="http://schemas.openxmlformats.org/officeDocument/2006/relationships/hyperlink" Target="mailto:rdigna2@illinois.edu" TargetMode="External"/><Relationship Id="rId1" Type="http://schemas.openxmlformats.org/officeDocument/2006/relationships/slideLayout" Target="../slideLayouts/slideLayout31.xml"/><Relationship Id="rId4" Type="http://schemas.openxmlformats.org/officeDocument/2006/relationships/hyperlink" Target="https://dres.illinois.edu/"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info.gov/content/pkg/FR-2018-10-26/pdf/2018-23241.pdf" TargetMode="External"/><Relationship Id="rId2" Type="http://schemas.openxmlformats.org/officeDocument/2006/relationships/hyperlink" Target="https://cam.illinois.edu/policies/fo-43/" TargetMode="External"/><Relationship Id="rId1" Type="http://schemas.openxmlformats.org/officeDocument/2006/relationships/slideLayout" Target="../slideLayouts/slideLayout31.xml"/><Relationship Id="rId4" Type="http://schemas.openxmlformats.org/officeDocument/2006/relationships/hyperlink" Target="https://uillinoisedu-my.sharepoint.com/:b:/g/personal/ajfredr1_illinois_edu/Edl3mSDY5K9Jl-tPHiziGmsBBve4wXduEdsVw53HBQt3Tg?e=RpnYe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am.illinois.edu/policies/hr-86/" TargetMode="Externa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3.png"/><Relationship Id="rId5" Type="http://schemas.openxmlformats.org/officeDocument/2006/relationships/hyperlink" Target="https://www.youtube.com/watch?v=k-dhJ0ASlm0" TargetMode="External"/><Relationship Id="rId4" Type="http://schemas.openxmlformats.org/officeDocument/2006/relationships/hyperlink" Target="https://www.youtube.com/watch?v=I4zqXi1pZ9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D41gTvsIiqY" TargetMode="Externa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hyperlink" Target="https://mediaspace.illinois.edu/media/t/1_rb3khxcw" TargetMode="External"/><Relationship Id="rId2" Type="http://schemas.openxmlformats.org/officeDocument/2006/relationships/hyperlink" Target="https://mediaspace.illinois.edu/media/t/1_s0r9ewyu/80992021" TargetMode="External"/><Relationship Id="rId1" Type="http://schemas.openxmlformats.org/officeDocument/2006/relationships/slideLayout" Target="../slideLayouts/slideLayout31.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DCDC-6B96-DE58-BE6C-A6EA0E6D386D}"/>
              </a:ext>
            </a:extLst>
          </p:cNvPr>
          <p:cNvSpPr>
            <a:spLocks noGrp="1"/>
          </p:cNvSpPr>
          <p:nvPr>
            <p:ph type="title"/>
          </p:nvPr>
        </p:nvSpPr>
        <p:spPr>
          <a:xfrm>
            <a:off x="1627542" y="1832610"/>
            <a:ext cx="9470733" cy="2720072"/>
          </a:xfrm>
        </p:spPr>
        <p:txBody>
          <a:bodyPr anchor="ctr">
            <a:normAutofit/>
          </a:bodyPr>
          <a:lstStyle/>
          <a:p>
            <a:r>
              <a:rPr lang="en-US" sz="6000" dirty="0">
                <a:solidFill>
                  <a:srgbClr val="FFFFFF"/>
                </a:solidFill>
                <a:ea typeface="+mj-lt"/>
                <a:cs typeface="+mj-lt"/>
              </a:rPr>
              <a:t>Promoting and enhancing Audio Description practice within Higher Education</a:t>
            </a:r>
            <a:endParaRPr lang="en-US" dirty="0"/>
          </a:p>
        </p:txBody>
      </p:sp>
      <p:sp>
        <p:nvSpPr>
          <p:cNvPr id="3" name="Subtitle 2">
            <a:extLst>
              <a:ext uri="{FF2B5EF4-FFF2-40B4-BE49-F238E27FC236}">
                <a16:creationId xmlns:a16="http://schemas.microsoft.com/office/drawing/2014/main" id="{5F5B7352-DCD8-DE99-7230-8B16FFC5903B}"/>
              </a:ext>
            </a:extLst>
          </p:cNvPr>
          <p:cNvSpPr>
            <a:spLocks noGrp="1"/>
          </p:cNvSpPr>
          <p:nvPr>
            <p:ph type="body" sz="quarter" idx="12"/>
          </p:nvPr>
        </p:nvSpPr>
        <p:spPr>
          <a:xfrm>
            <a:off x="1627542" y="4609331"/>
            <a:ext cx="9470733" cy="416059"/>
          </a:xfrm>
        </p:spPr>
        <p:txBody>
          <a:bodyPr>
            <a:normAutofit lnSpcReduction="10000"/>
          </a:bodyPr>
          <a:lstStyle/>
          <a:p>
            <a:r>
              <a:rPr lang="en-US" dirty="0"/>
              <a:t>Ann Fredricksen (DRES) and Bob Dignan (CITL)</a:t>
            </a:r>
          </a:p>
        </p:txBody>
      </p:sp>
      <p:sp>
        <p:nvSpPr>
          <p:cNvPr id="8" name="Text Placeholder 3">
            <a:extLst>
              <a:ext uri="{FF2B5EF4-FFF2-40B4-BE49-F238E27FC236}">
                <a16:creationId xmlns:a16="http://schemas.microsoft.com/office/drawing/2014/main" id="{98915242-24B9-A2E7-004D-52810E4106FA}"/>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6" name="Slide Number Placeholder">
            <a:extLst>
              <a:ext uri="{FF2B5EF4-FFF2-40B4-BE49-F238E27FC236}">
                <a16:creationId xmlns:a16="http://schemas.microsoft.com/office/drawing/2014/main" id="{7D93D164-24AA-418F-8BEB-9AE41AB42EE5}"/>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a:t>
            </a:fld>
            <a:endParaRPr lang="en-US" sz="1200" dirty="0">
              <a:solidFill>
                <a:schemeClr val="bg1"/>
              </a:solidFill>
            </a:endParaRPr>
          </a:p>
        </p:txBody>
      </p:sp>
    </p:spTree>
    <p:extLst>
      <p:ext uri="{BB962C8B-B14F-4D97-AF65-F5344CB8AC3E}">
        <p14:creationId xmlns:p14="http://schemas.microsoft.com/office/powerpoint/2010/main" val="228501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CB20-239D-0202-4842-D2D4B8004C85}"/>
              </a:ext>
            </a:extLst>
          </p:cNvPr>
          <p:cNvSpPr>
            <a:spLocks noGrp="1"/>
          </p:cNvSpPr>
          <p:nvPr>
            <p:ph type="title"/>
          </p:nvPr>
        </p:nvSpPr>
        <p:spPr/>
        <p:txBody>
          <a:bodyPr/>
          <a:lstStyle/>
          <a:p>
            <a:r>
              <a:rPr lang="en-US" dirty="0">
                <a:ea typeface="Source Sans Pro"/>
                <a:cs typeface="Calibri Light"/>
              </a:rPr>
              <a:t>Audio Description Requests by Students</a:t>
            </a:r>
            <a:endParaRPr lang="en-US" dirty="0">
              <a:ea typeface="Source Sans Pro"/>
            </a:endParaRPr>
          </a:p>
        </p:txBody>
      </p:sp>
      <p:sp>
        <p:nvSpPr>
          <p:cNvPr id="3" name="Content Placeholder 2">
            <a:extLst>
              <a:ext uri="{FF2B5EF4-FFF2-40B4-BE49-F238E27FC236}">
                <a16:creationId xmlns:a16="http://schemas.microsoft.com/office/drawing/2014/main" id="{052D4B84-79A2-B050-1973-FE5A1E7C00EA}"/>
              </a:ext>
            </a:extLst>
          </p:cNvPr>
          <p:cNvSpPr>
            <a:spLocks noGrp="1"/>
          </p:cNvSpPr>
          <p:nvPr>
            <p:ph idx="1"/>
          </p:nvPr>
        </p:nvSpPr>
        <p:spPr>
          <a:xfrm>
            <a:off x="847907" y="1825625"/>
            <a:ext cx="10520453" cy="4351338"/>
          </a:xfrm>
        </p:spPr>
        <p:txBody>
          <a:bodyPr vert="horz" lIns="91440" tIns="45720" rIns="91440" bIns="45720" rtlCol="0" anchor="t">
            <a:normAutofit/>
          </a:bodyPr>
          <a:lstStyle/>
          <a:p>
            <a:r>
              <a:rPr lang="en-US" dirty="0">
                <a:latin typeface="Source Sans Pro"/>
                <a:ea typeface="Source Sans Pro"/>
                <a:cs typeface="Calibri"/>
              </a:rPr>
              <a:t>Pre-2017, AMS had asked blind/low vision students if they needed/wanted AD—all basically said the visual material in media was so low priority that they were not concerned.</a:t>
            </a:r>
          </a:p>
          <a:p>
            <a:pPr lvl="1"/>
            <a:r>
              <a:rPr lang="en-US" dirty="0">
                <a:latin typeface="Source Sans Pro"/>
                <a:ea typeface="Source Sans Pro"/>
                <a:cs typeface="Calibri"/>
              </a:rPr>
              <a:t>Note pre-2017 media not as heavily used as it is today.</a:t>
            </a:r>
          </a:p>
          <a:p>
            <a:r>
              <a:rPr lang="en-US" dirty="0">
                <a:latin typeface="Source Sans Pro"/>
                <a:ea typeface="Source Sans Pro"/>
                <a:cs typeface="Calibri"/>
              </a:rPr>
              <a:t>2017—Hired an hourly worker to test training/creation of AD in house feasibility.</a:t>
            </a:r>
          </a:p>
          <a:p>
            <a:pPr lvl="1"/>
            <a:r>
              <a:rPr lang="en-US" dirty="0">
                <a:latin typeface="Source Sans Pro"/>
                <a:ea typeface="Source Sans Pro"/>
                <a:cs typeface="Calibri"/>
              </a:rPr>
              <a:t>This was a result of a student taking Coursera Course/degree program that was inaccessible.</a:t>
            </a:r>
          </a:p>
          <a:p>
            <a:r>
              <a:rPr lang="en-US" dirty="0">
                <a:latin typeface="Source Sans Pro"/>
                <a:ea typeface="Source Sans Pro"/>
                <a:cs typeface="Calibri"/>
              </a:rPr>
              <a:t>Students on descriptions within transcripts:</a:t>
            </a:r>
          </a:p>
          <a:p>
            <a:pPr lvl="1"/>
            <a:r>
              <a:rPr lang="en-US" dirty="0">
                <a:latin typeface="Source Sans Pro"/>
                <a:ea typeface="Source Sans Pro"/>
                <a:cs typeface="Calibri"/>
              </a:rPr>
              <a:t>2021-2023: 1 student, 4 courses, 81.09 hours</a:t>
            </a:r>
          </a:p>
          <a:p>
            <a:pPr lvl="1"/>
            <a:r>
              <a:rPr lang="en-US" dirty="0">
                <a:latin typeface="Source Sans Pro"/>
                <a:ea typeface="Source Sans Pro"/>
                <a:cs typeface="Calibri"/>
              </a:rPr>
              <a:t>2022-2023: 2 students, 5 courses, 28.25 hours</a:t>
            </a:r>
          </a:p>
        </p:txBody>
      </p:sp>
      <p:sp>
        <p:nvSpPr>
          <p:cNvPr id="4" name="Text Placeholder 3">
            <a:extLst>
              <a:ext uri="{FF2B5EF4-FFF2-40B4-BE49-F238E27FC236}">
                <a16:creationId xmlns:a16="http://schemas.microsoft.com/office/drawing/2014/main" id="{5371E9BD-0559-46A5-845D-9D466CC12E9A}"/>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A9AF384A-23E0-4DB3-A3A6-BD578BFB4A54}"/>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10</a:t>
            </a:fld>
            <a:endParaRPr lang="en-US" sz="1200" dirty="0">
              <a:solidFill>
                <a:schemeClr val="bg1"/>
              </a:solidFill>
            </a:endParaRPr>
          </a:p>
        </p:txBody>
      </p:sp>
    </p:spTree>
    <p:extLst>
      <p:ext uri="{BB962C8B-B14F-4D97-AF65-F5344CB8AC3E}">
        <p14:creationId xmlns:p14="http://schemas.microsoft.com/office/powerpoint/2010/main" val="107179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9AB4-FE8A-03E1-CFB2-48EE51813959}"/>
              </a:ext>
            </a:extLst>
          </p:cNvPr>
          <p:cNvSpPr>
            <a:spLocks noGrp="1"/>
          </p:cNvSpPr>
          <p:nvPr>
            <p:ph type="title"/>
          </p:nvPr>
        </p:nvSpPr>
        <p:spPr/>
        <p:txBody>
          <a:bodyPr/>
          <a:lstStyle/>
          <a:p>
            <a:r>
              <a:rPr lang="en-US" dirty="0"/>
              <a:t>Outsourcing concerns with Vendors</a:t>
            </a:r>
          </a:p>
        </p:txBody>
      </p:sp>
      <p:sp>
        <p:nvSpPr>
          <p:cNvPr id="3" name="Content Placeholder 2">
            <a:extLst>
              <a:ext uri="{FF2B5EF4-FFF2-40B4-BE49-F238E27FC236}">
                <a16:creationId xmlns:a16="http://schemas.microsoft.com/office/drawing/2014/main" id="{2FEB2D1F-56B0-7E9A-894D-F4FFB433BC95}"/>
              </a:ext>
            </a:extLst>
          </p:cNvPr>
          <p:cNvSpPr>
            <a:spLocks noGrp="1"/>
          </p:cNvSpPr>
          <p:nvPr>
            <p:ph idx="1"/>
          </p:nvPr>
        </p:nvSpPr>
        <p:spPr/>
        <p:txBody>
          <a:bodyPr/>
          <a:lstStyle/>
          <a:p>
            <a:r>
              <a:rPr lang="en-US" dirty="0"/>
              <a:t>Outsourcing of content can be pricey.</a:t>
            </a:r>
          </a:p>
          <a:p>
            <a:r>
              <a:rPr lang="en-US" dirty="0"/>
              <a:t>Vendors are not necessarily content experts.</a:t>
            </a:r>
          </a:p>
          <a:p>
            <a:pPr lvl="1"/>
            <a:r>
              <a:rPr lang="en-US" dirty="0"/>
              <a:t>Neither are DSOs.</a:t>
            </a:r>
          </a:p>
          <a:p>
            <a:pPr lvl="1"/>
            <a:r>
              <a:rPr lang="en-US" dirty="0"/>
              <a:t>Should/can you trust a vendor or DSO staff to decide what was described accurately in the audio track?</a:t>
            </a:r>
          </a:p>
          <a:p>
            <a:pPr lvl="1"/>
            <a:r>
              <a:rPr lang="en-US" dirty="0"/>
              <a:t>Was there alternative text in the ancillary material?</a:t>
            </a:r>
          </a:p>
          <a:p>
            <a:r>
              <a:rPr lang="en-US" dirty="0"/>
              <a:t>Educational material is typically audio rich content.</a:t>
            </a:r>
          </a:p>
          <a:p>
            <a:pPr lvl="1"/>
            <a:r>
              <a:rPr lang="en-US" dirty="0"/>
              <a:t>There isn’t a lot of room to add description—do I need to pay more to create extended described video content?</a:t>
            </a:r>
          </a:p>
        </p:txBody>
      </p:sp>
      <p:sp>
        <p:nvSpPr>
          <p:cNvPr id="4" name="Text Placeholder 3">
            <a:extLst>
              <a:ext uri="{FF2B5EF4-FFF2-40B4-BE49-F238E27FC236}">
                <a16:creationId xmlns:a16="http://schemas.microsoft.com/office/drawing/2014/main" id="{6D17CD7C-149A-4A03-802C-2A1489F6FB64}"/>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24266EF4-6229-4151-8D45-CFF70A825792}"/>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11</a:t>
            </a:fld>
            <a:endParaRPr lang="en-US" sz="1200" dirty="0">
              <a:solidFill>
                <a:schemeClr val="bg1"/>
              </a:solidFill>
            </a:endParaRPr>
          </a:p>
        </p:txBody>
      </p:sp>
    </p:spTree>
    <p:extLst>
      <p:ext uri="{BB962C8B-B14F-4D97-AF65-F5344CB8AC3E}">
        <p14:creationId xmlns:p14="http://schemas.microsoft.com/office/powerpoint/2010/main" val="130081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B68F-E055-AB7F-A2C5-1CCB8EF96739}"/>
              </a:ext>
            </a:extLst>
          </p:cNvPr>
          <p:cNvSpPr>
            <a:spLocks noGrp="1"/>
          </p:cNvSpPr>
          <p:nvPr>
            <p:ph type="title"/>
          </p:nvPr>
        </p:nvSpPr>
        <p:spPr/>
        <p:txBody>
          <a:bodyPr/>
          <a:lstStyle/>
          <a:p>
            <a:r>
              <a:rPr lang="en-US" dirty="0">
                <a:ea typeface="Source Sans Pro"/>
                <a:cs typeface="Calibri Light"/>
              </a:rPr>
              <a:t>Present: In Progress AD Activities</a:t>
            </a:r>
            <a:endParaRPr lang="en-US" dirty="0"/>
          </a:p>
        </p:txBody>
      </p:sp>
      <p:sp>
        <p:nvSpPr>
          <p:cNvPr id="3" name="Content Placeholder 2">
            <a:extLst>
              <a:ext uri="{FF2B5EF4-FFF2-40B4-BE49-F238E27FC236}">
                <a16:creationId xmlns:a16="http://schemas.microsoft.com/office/drawing/2014/main" id="{15D89647-1EA2-CEDB-695A-888767B9350F}"/>
              </a:ext>
            </a:extLst>
          </p:cNvPr>
          <p:cNvSpPr>
            <a:spLocks noGrp="1"/>
          </p:cNvSpPr>
          <p:nvPr>
            <p:ph idx="1"/>
          </p:nvPr>
        </p:nvSpPr>
        <p:spPr/>
        <p:txBody>
          <a:bodyPr vert="horz" lIns="91440" tIns="45720" rIns="91440" bIns="45720" rtlCol="0" anchor="t">
            <a:normAutofit/>
          </a:bodyPr>
          <a:lstStyle/>
          <a:p>
            <a:pPr marL="457200" indent="-457200"/>
            <a:r>
              <a:rPr lang="en-US" dirty="0">
                <a:latin typeface="Source Sans Pro"/>
                <a:ea typeface="Source Sans Pro"/>
                <a:cs typeface="Calibri"/>
              </a:rPr>
              <a:t>Training and Re-training from Joel Snyder</a:t>
            </a:r>
          </a:p>
          <a:p>
            <a:pPr lvl="1"/>
            <a:r>
              <a:rPr lang="en-US" dirty="0">
                <a:latin typeface="Source Sans Pro"/>
                <a:ea typeface="Source Sans Pro"/>
                <a:cs typeface="Calibri"/>
              </a:rPr>
              <a:t>1 hour, online, faculty-facing | 1 hour, online, IT accessibility</a:t>
            </a:r>
          </a:p>
          <a:p>
            <a:pPr lvl="1"/>
            <a:r>
              <a:rPr lang="en-US" dirty="0">
                <a:latin typeface="Source Sans Pro"/>
                <a:ea typeface="Source Sans Pro"/>
                <a:cs typeface="Calibri"/>
              </a:rPr>
              <a:t>3 day intensive across University System (30 attendees)</a:t>
            </a:r>
          </a:p>
          <a:p>
            <a:pPr indent="-514350"/>
            <a:r>
              <a:rPr lang="en-US" dirty="0">
                <a:latin typeface="Source Sans Pro"/>
                <a:ea typeface="Source Sans Pro"/>
                <a:cs typeface="Calibri"/>
              </a:rPr>
              <a:t>Creation of badging module for higher education contexts</a:t>
            </a:r>
          </a:p>
          <a:p>
            <a:pPr lvl="1"/>
            <a:r>
              <a:rPr lang="en-US" dirty="0">
                <a:latin typeface="Source Sans Pro"/>
                <a:ea typeface="Source Sans Pro"/>
                <a:cs typeface="Calibri"/>
                <a:hlinkClick r:id="rId2"/>
              </a:rPr>
              <a:t>Canvas LMS </a:t>
            </a:r>
            <a:r>
              <a:rPr lang="en-US" dirty="0">
                <a:latin typeface="Source Sans Pro"/>
                <a:ea typeface="Source Sans Pro"/>
                <a:cs typeface="Calibri"/>
              </a:rPr>
              <a:t>with digital credential (modeled after Captioning 101)</a:t>
            </a:r>
          </a:p>
          <a:p>
            <a:pPr lvl="1"/>
            <a:r>
              <a:rPr lang="en-US" dirty="0">
                <a:latin typeface="Source Sans Pro"/>
                <a:ea typeface="Source Sans Pro"/>
                <a:cs typeface="Calibri"/>
              </a:rPr>
              <a:t>Integration of desperate AD and accessibility resources like </a:t>
            </a:r>
            <a:r>
              <a:rPr lang="en-US" dirty="0">
                <a:latin typeface="Source Sans Pro"/>
                <a:ea typeface="Source Sans Pro"/>
                <a:cs typeface="Calibri"/>
                <a:hlinkClick r:id="rId3"/>
              </a:rPr>
              <a:t>The Visual Made Verbal</a:t>
            </a:r>
            <a:r>
              <a:rPr lang="en-US" dirty="0">
                <a:latin typeface="Source Sans Pro"/>
                <a:ea typeface="Source Sans Pro"/>
                <a:cs typeface="Calibri"/>
              </a:rPr>
              <a:t>, </a:t>
            </a:r>
            <a:r>
              <a:rPr lang="en-US" dirty="0">
                <a:latin typeface="Source Sans Pro"/>
                <a:ea typeface="Source Sans Pro"/>
                <a:cs typeface="Calibri"/>
                <a:hlinkClick r:id="rId4"/>
              </a:rPr>
              <a:t>The Diagram Center</a:t>
            </a:r>
            <a:r>
              <a:rPr lang="en-US" dirty="0">
                <a:latin typeface="Source Sans Pro"/>
                <a:ea typeface="Source Sans Pro"/>
                <a:cs typeface="Calibri"/>
              </a:rPr>
              <a:t>, UDL concepts, technology options/solutions.</a:t>
            </a:r>
          </a:p>
          <a:p>
            <a:pPr indent="-514350"/>
            <a:r>
              <a:rPr lang="en-US" dirty="0">
                <a:latin typeface="Source Sans Pro"/>
                <a:ea typeface="Source Sans Pro"/>
                <a:cs typeface="Calibri"/>
              </a:rPr>
              <a:t>Community of Practice</a:t>
            </a:r>
          </a:p>
          <a:p>
            <a:pPr lvl="1"/>
            <a:r>
              <a:rPr lang="en-US" dirty="0">
                <a:latin typeface="Source Sans Pro"/>
                <a:ea typeface="Source Sans Pro"/>
                <a:cs typeface="Calibri"/>
              </a:rPr>
              <a:t>Microsoft Teams and Monthly meetings for project sharing and momentum</a:t>
            </a:r>
          </a:p>
        </p:txBody>
      </p:sp>
      <p:sp>
        <p:nvSpPr>
          <p:cNvPr id="4" name="Text Placeholder 3">
            <a:extLst>
              <a:ext uri="{FF2B5EF4-FFF2-40B4-BE49-F238E27FC236}">
                <a16:creationId xmlns:a16="http://schemas.microsoft.com/office/drawing/2014/main" id="{700471A8-A975-47AD-BB36-3A43ED98F40C}"/>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0D7B342E-6FF6-4C36-AC86-E8558DDF78EE}"/>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12</a:t>
            </a:fld>
            <a:endParaRPr lang="en-US" sz="1200" dirty="0">
              <a:solidFill>
                <a:schemeClr val="bg1"/>
              </a:solidFill>
            </a:endParaRPr>
          </a:p>
        </p:txBody>
      </p:sp>
    </p:spTree>
    <p:extLst>
      <p:ext uri="{BB962C8B-B14F-4D97-AF65-F5344CB8AC3E}">
        <p14:creationId xmlns:p14="http://schemas.microsoft.com/office/powerpoint/2010/main" val="37331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5881-9E71-4307-B459-0D3469BF3BF1}"/>
              </a:ext>
            </a:extLst>
          </p:cNvPr>
          <p:cNvSpPr>
            <a:spLocks noGrp="1"/>
          </p:cNvSpPr>
          <p:nvPr>
            <p:ph type="title"/>
          </p:nvPr>
        </p:nvSpPr>
        <p:spPr/>
        <p:txBody>
          <a:bodyPr/>
          <a:lstStyle/>
          <a:p>
            <a:r>
              <a:rPr lang="en-US" dirty="0">
                <a:ea typeface="Source Sans Pro"/>
                <a:cs typeface="Calibri Light"/>
              </a:rPr>
              <a:t>Future of AD at UIUC</a:t>
            </a:r>
            <a:endParaRPr lang="en-US" dirty="0">
              <a:ea typeface="Source Sans Pro"/>
            </a:endParaRPr>
          </a:p>
        </p:txBody>
      </p:sp>
      <p:sp>
        <p:nvSpPr>
          <p:cNvPr id="3" name="Content Placeholder 2">
            <a:extLst>
              <a:ext uri="{FF2B5EF4-FFF2-40B4-BE49-F238E27FC236}">
                <a16:creationId xmlns:a16="http://schemas.microsoft.com/office/drawing/2014/main" id="{7BDC98BD-6210-3D7A-C376-A4FDAD503419}"/>
              </a:ext>
            </a:extLst>
          </p:cNvPr>
          <p:cNvSpPr>
            <a:spLocks noGrp="1"/>
          </p:cNvSpPr>
          <p:nvPr>
            <p:ph idx="1"/>
          </p:nvPr>
        </p:nvSpPr>
        <p:spPr/>
        <p:txBody>
          <a:bodyPr vert="horz" lIns="91440" tIns="45720" rIns="91440" bIns="45720" rtlCol="0" anchor="t">
            <a:normAutofit/>
          </a:bodyPr>
          <a:lstStyle/>
          <a:p>
            <a:r>
              <a:rPr lang="en-US" dirty="0">
                <a:latin typeface="Source Sans Pro"/>
                <a:ea typeface="Calibri"/>
                <a:cs typeface="Calibri"/>
              </a:rPr>
              <a:t>Staffing and technology to support students</a:t>
            </a:r>
            <a:endParaRPr lang="en-US" dirty="0">
              <a:ea typeface="+mn-lt"/>
              <a:cs typeface="+mn-lt"/>
            </a:endParaRPr>
          </a:p>
          <a:p>
            <a:pPr lvl="1"/>
            <a:r>
              <a:rPr lang="en-US" dirty="0">
                <a:ea typeface="+mn-lt"/>
                <a:cs typeface="+mn-lt"/>
              </a:rPr>
              <a:t>DOJ ADA Title II Proposed Rulemaking</a:t>
            </a:r>
            <a:endParaRPr lang="en-US" dirty="0">
              <a:cs typeface="Calibri" panose="020F0502020204030204"/>
            </a:endParaRPr>
          </a:p>
          <a:p>
            <a:pPr lvl="1"/>
            <a:r>
              <a:rPr lang="en-US" dirty="0">
                <a:latin typeface="Source Sans Pro"/>
                <a:ea typeface="Calibri"/>
                <a:cs typeface="Calibri"/>
              </a:rPr>
              <a:t>Campus media player doesn't yet support secondary audio track.</a:t>
            </a:r>
          </a:p>
          <a:p>
            <a:pPr lvl="2"/>
            <a:r>
              <a:rPr lang="en-US" dirty="0">
                <a:latin typeface="Source Sans Pro"/>
                <a:ea typeface="Calibri"/>
                <a:cs typeface="Calibri"/>
              </a:rPr>
              <a:t>Vendor capability through Kaltura Reach creates second copy of video and can only be “ordered” through one vendor through Reach system.</a:t>
            </a:r>
          </a:p>
          <a:p>
            <a:pPr lvl="1"/>
            <a:r>
              <a:rPr lang="en-US" dirty="0">
                <a:latin typeface="Source Sans Pro"/>
                <a:ea typeface="Calibri"/>
                <a:cs typeface="Calibri"/>
              </a:rPr>
              <a:t>UDL and A11Y first training and culture</a:t>
            </a:r>
          </a:p>
          <a:p>
            <a:r>
              <a:rPr lang="en-US" dirty="0">
                <a:latin typeface="Source Sans Pro"/>
                <a:ea typeface="Calibri"/>
                <a:cs typeface="Calibri"/>
              </a:rPr>
              <a:t>Academic course on AD (cross listing welcome!)</a:t>
            </a:r>
          </a:p>
          <a:p>
            <a:r>
              <a:rPr lang="en-US" dirty="0">
                <a:latin typeface="Source Sans Pro"/>
                <a:ea typeface="Calibri"/>
                <a:cs typeface="Calibri"/>
              </a:rPr>
              <a:t>More (any?) AD for campus life and community offerings: performing arts, museums, campus app, media/TV</a:t>
            </a:r>
          </a:p>
          <a:p>
            <a:r>
              <a:rPr lang="en-US" dirty="0">
                <a:latin typeface="Source Sans Pro"/>
                <a:ea typeface="Source Sans Pro"/>
                <a:cs typeface="Calibri"/>
              </a:rPr>
              <a:t>Engaging researchers how they think – grants</a:t>
            </a:r>
            <a:endParaRPr lang="en-US" dirty="0">
              <a:latin typeface="Source Sans Pro"/>
              <a:ea typeface="Calibri"/>
              <a:cs typeface="Calibri"/>
            </a:endParaRPr>
          </a:p>
        </p:txBody>
      </p:sp>
      <p:sp>
        <p:nvSpPr>
          <p:cNvPr id="4" name="Text Placeholder 3">
            <a:extLst>
              <a:ext uri="{FF2B5EF4-FFF2-40B4-BE49-F238E27FC236}">
                <a16:creationId xmlns:a16="http://schemas.microsoft.com/office/drawing/2014/main" id="{4AB6A964-25D3-48B3-BFD4-D37FC6BFCE9D}"/>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1C17FCC6-71FF-439E-8DBC-A3B8B026815B}"/>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13</a:t>
            </a:fld>
            <a:endParaRPr lang="en-US" sz="1200" dirty="0">
              <a:solidFill>
                <a:schemeClr val="bg1"/>
              </a:solidFill>
            </a:endParaRPr>
          </a:p>
        </p:txBody>
      </p:sp>
    </p:spTree>
    <p:extLst>
      <p:ext uri="{BB962C8B-B14F-4D97-AF65-F5344CB8AC3E}">
        <p14:creationId xmlns:p14="http://schemas.microsoft.com/office/powerpoint/2010/main" val="34920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EF01-FE59-0141-8917-66C5230AEB81}"/>
              </a:ext>
            </a:extLst>
          </p:cNvPr>
          <p:cNvSpPr>
            <a:spLocks noGrp="1"/>
          </p:cNvSpPr>
          <p:nvPr>
            <p:ph type="title"/>
          </p:nvPr>
        </p:nvSpPr>
        <p:spPr/>
        <p:txBody>
          <a:bodyPr>
            <a:normAutofit/>
          </a:bodyPr>
          <a:lstStyle/>
          <a:p>
            <a:r>
              <a:rPr lang="en-US" dirty="0"/>
              <a:t>Tips for promoting AD on your campus (1 of 2)</a:t>
            </a:r>
            <a:endParaRPr lang="en-US" dirty="0">
              <a:ea typeface="Source Sans Pro SemiBold"/>
            </a:endParaRPr>
          </a:p>
        </p:txBody>
      </p:sp>
      <p:sp>
        <p:nvSpPr>
          <p:cNvPr id="3" name="Content Placeholder 2">
            <a:extLst>
              <a:ext uri="{FF2B5EF4-FFF2-40B4-BE49-F238E27FC236}">
                <a16:creationId xmlns:a16="http://schemas.microsoft.com/office/drawing/2014/main" id="{ABBC284F-349E-9EC7-F97C-BD61F43787F1}"/>
              </a:ext>
            </a:extLst>
          </p:cNvPr>
          <p:cNvSpPr>
            <a:spLocks noGrp="1"/>
          </p:cNvSpPr>
          <p:nvPr>
            <p:ph idx="1"/>
          </p:nvPr>
        </p:nvSpPr>
        <p:spPr>
          <a:xfrm>
            <a:off x="838200" y="1825625"/>
            <a:ext cx="10515600" cy="5034350"/>
          </a:xfrm>
        </p:spPr>
        <p:txBody>
          <a:bodyPr vert="horz" lIns="91440" tIns="45720" rIns="91440" bIns="45720" rtlCol="0" anchor="t">
            <a:normAutofit/>
          </a:bodyPr>
          <a:lstStyle/>
          <a:p>
            <a:r>
              <a:rPr lang="en-US" dirty="0">
                <a:ea typeface="Source Sans Pro"/>
              </a:rPr>
              <a:t>Positive culture around accessibility is more powerful than policing compliance.</a:t>
            </a:r>
            <a:endParaRPr lang="en-US" dirty="0"/>
          </a:p>
          <a:p>
            <a:pPr lvl="1"/>
            <a:r>
              <a:rPr lang="en-US" dirty="0">
                <a:ea typeface="Source Sans Pro"/>
              </a:rPr>
              <a:t>Reject "unfunded mandate" woes with empathy</a:t>
            </a:r>
            <a:endParaRPr lang="en-US" dirty="0"/>
          </a:p>
          <a:p>
            <a:pPr lvl="1"/>
            <a:r>
              <a:rPr lang="en-US" dirty="0">
                <a:ea typeface="Source Sans Pro"/>
              </a:rPr>
              <a:t>Help people critically examine a phrase like "as you can see..."</a:t>
            </a:r>
          </a:p>
          <a:p>
            <a:r>
              <a:rPr lang="en-US" dirty="0">
                <a:ea typeface="Source Sans Pro"/>
              </a:rPr>
              <a:t>Some faculty like control. Let them "take control" and self-describe visuals in-line with teaching.</a:t>
            </a:r>
          </a:p>
          <a:p>
            <a:pPr lvl="1"/>
            <a:r>
              <a:rPr lang="en-US" dirty="0">
                <a:ea typeface="Source Sans Pro"/>
              </a:rPr>
              <a:t>Often, the most expert voice on the visual is that faculty</a:t>
            </a:r>
          </a:p>
          <a:p>
            <a:pPr lvl="1"/>
            <a:r>
              <a:rPr lang="en-US" dirty="0">
                <a:ea typeface="Source Sans Pro"/>
              </a:rPr>
              <a:t>Alleviates technical systems if AD is in primary audio</a:t>
            </a:r>
            <a:endParaRPr lang="en-US" dirty="0"/>
          </a:p>
        </p:txBody>
      </p:sp>
      <p:sp>
        <p:nvSpPr>
          <p:cNvPr id="4" name="Text Placeholder 3">
            <a:extLst>
              <a:ext uri="{FF2B5EF4-FFF2-40B4-BE49-F238E27FC236}">
                <a16:creationId xmlns:a16="http://schemas.microsoft.com/office/drawing/2014/main" id="{4D3F1072-CDFB-4CBF-B1F0-DC3EC718AAA9}"/>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5A0CC708-EB2F-48C6-AB08-5F48ADD92AA4}"/>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14</a:t>
            </a:fld>
            <a:endParaRPr lang="en-US" sz="1200" dirty="0">
              <a:solidFill>
                <a:schemeClr val="bg1"/>
              </a:solidFill>
            </a:endParaRPr>
          </a:p>
        </p:txBody>
      </p:sp>
    </p:spTree>
    <p:extLst>
      <p:ext uri="{BB962C8B-B14F-4D97-AF65-F5344CB8AC3E}">
        <p14:creationId xmlns:p14="http://schemas.microsoft.com/office/powerpoint/2010/main" val="196970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EF01-FE59-0141-8917-66C5230AEB81}"/>
              </a:ext>
            </a:extLst>
          </p:cNvPr>
          <p:cNvSpPr>
            <a:spLocks noGrp="1"/>
          </p:cNvSpPr>
          <p:nvPr>
            <p:ph type="title"/>
          </p:nvPr>
        </p:nvSpPr>
        <p:spPr/>
        <p:txBody>
          <a:bodyPr>
            <a:normAutofit/>
          </a:bodyPr>
          <a:lstStyle/>
          <a:p>
            <a:r>
              <a:rPr lang="en-US" dirty="0"/>
              <a:t>Tips for promoting AD on your campus (2 of 2)</a:t>
            </a:r>
            <a:endParaRPr lang="en-US" dirty="0">
              <a:ea typeface="Source Sans Pro SemiBold"/>
            </a:endParaRPr>
          </a:p>
        </p:txBody>
      </p:sp>
      <p:sp>
        <p:nvSpPr>
          <p:cNvPr id="3" name="Content Placeholder 2">
            <a:extLst>
              <a:ext uri="{FF2B5EF4-FFF2-40B4-BE49-F238E27FC236}">
                <a16:creationId xmlns:a16="http://schemas.microsoft.com/office/drawing/2014/main" id="{ABBC284F-349E-9EC7-F97C-BD61F43787F1}"/>
              </a:ext>
            </a:extLst>
          </p:cNvPr>
          <p:cNvSpPr>
            <a:spLocks noGrp="1"/>
          </p:cNvSpPr>
          <p:nvPr>
            <p:ph idx="1"/>
          </p:nvPr>
        </p:nvSpPr>
        <p:spPr>
          <a:xfrm>
            <a:off x="838200" y="1825625"/>
            <a:ext cx="10515600" cy="5034350"/>
          </a:xfrm>
        </p:spPr>
        <p:txBody>
          <a:bodyPr vert="horz" lIns="91440" tIns="45720" rIns="91440" bIns="45720" rtlCol="0" anchor="t">
            <a:normAutofit/>
          </a:bodyPr>
          <a:lstStyle/>
          <a:p>
            <a:r>
              <a:rPr lang="en-US" dirty="0">
                <a:ea typeface="Source Sans Pro"/>
              </a:rPr>
              <a:t>AD is a transferable skill! Faculty can increase their digital and media literacies for journal/book publications, conferences, self-promotion, etc.</a:t>
            </a:r>
            <a:endParaRPr lang="en-US" dirty="0"/>
          </a:p>
          <a:p>
            <a:r>
              <a:rPr lang="en-US" dirty="0">
                <a:ea typeface="Source Sans Pro"/>
              </a:rPr>
              <a:t>Enter hearts through the arts</a:t>
            </a:r>
          </a:p>
          <a:p>
            <a:r>
              <a:rPr lang="en-US" dirty="0">
                <a:ea typeface="Source Sans Pro"/>
              </a:rPr>
              <a:t>Connect to research enterprise with faculty and students</a:t>
            </a:r>
          </a:p>
          <a:p>
            <a:pPr lvl="1"/>
            <a:r>
              <a:rPr lang="en-US" dirty="0">
                <a:ea typeface="Source Sans Pro"/>
              </a:rPr>
              <a:t>Microsoft's </a:t>
            </a:r>
            <a:r>
              <a:rPr lang="en-US" dirty="0">
                <a:ea typeface="Source Sans Pro"/>
                <a:hlinkClick r:id="rId2"/>
              </a:rPr>
              <a:t>Accessibility Lighthouse Program</a:t>
            </a:r>
            <a:endParaRPr lang="en-US" dirty="0">
              <a:ea typeface="Source Sans Pro"/>
            </a:endParaRPr>
          </a:p>
          <a:p>
            <a:pPr lvl="1"/>
            <a:r>
              <a:rPr lang="en-US" dirty="0">
                <a:ea typeface="Source Sans Pro"/>
              </a:rPr>
              <a:t>Beckman Institute's </a:t>
            </a:r>
            <a:r>
              <a:rPr lang="en-US" dirty="0">
                <a:ea typeface="Source Sans Pro"/>
                <a:hlinkClick r:id="rId3"/>
              </a:rPr>
              <a:t>(dis)Ability Design Studio</a:t>
            </a:r>
            <a:endParaRPr lang="en-US" dirty="0">
              <a:ea typeface="Source Sans Pro"/>
            </a:endParaRPr>
          </a:p>
        </p:txBody>
      </p:sp>
      <p:sp>
        <p:nvSpPr>
          <p:cNvPr id="4" name="Text Placeholder 3">
            <a:extLst>
              <a:ext uri="{FF2B5EF4-FFF2-40B4-BE49-F238E27FC236}">
                <a16:creationId xmlns:a16="http://schemas.microsoft.com/office/drawing/2014/main" id="{E6234771-46DB-4567-A98F-480D740C82E6}"/>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D0E662AB-0D36-4347-8C2A-1BEE404AE53F}"/>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15</a:t>
            </a:fld>
            <a:endParaRPr lang="en-US" sz="1200" dirty="0">
              <a:solidFill>
                <a:schemeClr val="bg1"/>
              </a:solidFill>
            </a:endParaRPr>
          </a:p>
        </p:txBody>
      </p:sp>
    </p:spTree>
    <p:extLst>
      <p:ext uri="{BB962C8B-B14F-4D97-AF65-F5344CB8AC3E}">
        <p14:creationId xmlns:p14="http://schemas.microsoft.com/office/powerpoint/2010/main" val="42222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5ABE-A061-BF16-01C0-1DEA97FC9FEF}"/>
              </a:ext>
            </a:extLst>
          </p:cNvPr>
          <p:cNvSpPr>
            <a:spLocks noGrp="1"/>
          </p:cNvSpPr>
          <p:nvPr>
            <p:ph type="title"/>
          </p:nvPr>
        </p:nvSpPr>
        <p:spPr/>
        <p:txBody>
          <a:bodyPr/>
          <a:lstStyle/>
          <a:p>
            <a:r>
              <a:rPr lang="en-US" dirty="0"/>
              <a:t>What are your options?</a:t>
            </a:r>
          </a:p>
        </p:txBody>
      </p:sp>
      <p:sp>
        <p:nvSpPr>
          <p:cNvPr id="3" name="Content Placeholder 2">
            <a:extLst>
              <a:ext uri="{FF2B5EF4-FFF2-40B4-BE49-F238E27FC236}">
                <a16:creationId xmlns:a16="http://schemas.microsoft.com/office/drawing/2014/main" id="{F3C0908F-1D66-1195-02CD-315DFE922F99}"/>
              </a:ext>
            </a:extLst>
          </p:cNvPr>
          <p:cNvSpPr>
            <a:spLocks noGrp="1"/>
          </p:cNvSpPr>
          <p:nvPr>
            <p:ph idx="1"/>
          </p:nvPr>
        </p:nvSpPr>
        <p:spPr/>
        <p:txBody>
          <a:bodyPr>
            <a:normAutofit/>
          </a:bodyPr>
          <a:lstStyle/>
          <a:p>
            <a:r>
              <a:rPr lang="en-US" dirty="0"/>
              <a:t>Teach faculty and staff to describe will lecturing/content creation</a:t>
            </a:r>
          </a:p>
          <a:p>
            <a:r>
              <a:rPr lang="en-US" dirty="0"/>
              <a:t>YouTube-</a:t>
            </a:r>
            <a:r>
              <a:rPr lang="en-US" dirty="0" err="1"/>
              <a:t>YouDescribe</a:t>
            </a:r>
            <a:endParaRPr lang="en-US" dirty="0"/>
          </a:p>
          <a:p>
            <a:pPr lvl="1"/>
            <a:r>
              <a:rPr lang="en-US" dirty="0"/>
              <a:t>Second version of video.</a:t>
            </a:r>
          </a:p>
          <a:p>
            <a:r>
              <a:rPr lang="en-US" dirty="0"/>
              <a:t>Video production software-All used at University of Illinois</a:t>
            </a:r>
          </a:p>
          <a:p>
            <a:pPr lvl="1"/>
            <a:r>
              <a:rPr lang="en-US" dirty="0"/>
              <a:t>Camtasia</a:t>
            </a:r>
          </a:p>
          <a:p>
            <a:pPr lvl="1"/>
            <a:r>
              <a:rPr lang="en-US" dirty="0"/>
              <a:t>Audacity</a:t>
            </a:r>
          </a:p>
          <a:p>
            <a:pPr lvl="1"/>
            <a:r>
              <a:rPr lang="en-US" dirty="0"/>
              <a:t>Adobe</a:t>
            </a:r>
          </a:p>
          <a:p>
            <a:pPr lvl="1"/>
            <a:r>
              <a:rPr lang="en-US" dirty="0" err="1"/>
              <a:t>FramIO</a:t>
            </a:r>
            <a:endParaRPr lang="en-US" dirty="0"/>
          </a:p>
          <a:p>
            <a:pPr lvl="1"/>
            <a:r>
              <a:rPr lang="en-US" dirty="0"/>
              <a:t>Descript</a:t>
            </a:r>
          </a:p>
          <a:p>
            <a:r>
              <a:rPr lang="en-US" dirty="0"/>
              <a:t>Outsourcing to Vendors</a:t>
            </a:r>
          </a:p>
        </p:txBody>
      </p:sp>
      <p:sp>
        <p:nvSpPr>
          <p:cNvPr id="4" name="Text Placeholder 3">
            <a:extLst>
              <a:ext uri="{FF2B5EF4-FFF2-40B4-BE49-F238E27FC236}">
                <a16:creationId xmlns:a16="http://schemas.microsoft.com/office/drawing/2014/main" id="{EF4F6BA3-867B-4251-90E3-6E759E82BDEE}"/>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B1EFB2F8-D76F-4387-B8F1-F0B3AC3F93A9}"/>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16</a:t>
            </a:fld>
            <a:endParaRPr lang="en-US" sz="1200" dirty="0">
              <a:solidFill>
                <a:schemeClr val="bg1"/>
              </a:solidFill>
            </a:endParaRPr>
          </a:p>
        </p:txBody>
      </p:sp>
    </p:spTree>
    <p:extLst>
      <p:ext uri="{BB962C8B-B14F-4D97-AF65-F5344CB8AC3E}">
        <p14:creationId xmlns:p14="http://schemas.microsoft.com/office/powerpoint/2010/main" val="228108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956C-EB3B-4451-41CF-5B838ED88B24}"/>
              </a:ext>
            </a:extLst>
          </p:cNvPr>
          <p:cNvSpPr>
            <a:spLocks noGrp="1"/>
          </p:cNvSpPr>
          <p:nvPr>
            <p:ph type="title"/>
          </p:nvPr>
        </p:nvSpPr>
        <p:spPr/>
        <p:txBody>
          <a:bodyPr/>
          <a:lstStyle/>
          <a:p>
            <a:r>
              <a:rPr lang="en-US" dirty="0">
                <a:ea typeface="Source Sans Pro"/>
                <a:cs typeface="Calibri Light"/>
              </a:rPr>
              <a:t>Lessons Learned</a:t>
            </a:r>
            <a:endParaRPr lang="en-US" dirty="0">
              <a:ea typeface="Source Sans Pro"/>
            </a:endParaRPr>
          </a:p>
        </p:txBody>
      </p:sp>
      <p:sp>
        <p:nvSpPr>
          <p:cNvPr id="3" name="Content Placeholder 2">
            <a:extLst>
              <a:ext uri="{FF2B5EF4-FFF2-40B4-BE49-F238E27FC236}">
                <a16:creationId xmlns:a16="http://schemas.microsoft.com/office/drawing/2014/main" id="{F508DE2F-96EB-DBBA-AD94-525BCCB9014A}"/>
              </a:ext>
            </a:extLst>
          </p:cNvPr>
          <p:cNvSpPr>
            <a:spLocks noGrp="1"/>
          </p:cNvSpPr>
          <p:nvPr>
            <p:ph idx="1"/>
          </p:nvPr>
        </p:nvSpPr>
        <p:spPr/>
        <p:txBody>
          <a:bodyPr vert="horz" lIns="91440" tIns="45720" rIns="91440" bIns="45720" rtlCol="0" anchor="t">
            <a:normAutofit/>
          </a:bodyPr>
          <a:lstStyle/>
          <a:p>
            <a:r>
              <a:rPr lang="en-US" dirty="0">
                <a:latin typeface="Source Sans Pro"/>
                <a:ea typeface="Calibri"/>
                <a:cs typeface="Calibri"/>
              </a:rPr>
              <a:t>Several DEI initiatives, but need to get down to details such as funding structure, labor, policy, administration, etc. </a:t>
            </a:r>
          </a:p>
          <a:p>
            <a:pPr lvl="1"/>
            <a:r>
              <a:rPr lang="en-US" dirty="0">
                <a:latin typeface="Source Sans Pro"/>
                <a:ea typeface="Source Sans Pro"/>
                <a:cs typeface="Calibri"/>
              </a:rPr>
              <a:t>Note: Currently for now, until 2024, AMS can work for departments for free!</a:t>
            </a:r>
            <a:endParaRPr lang="en-US" dirty="0">
              <a:ea typeface="Source Sans Pro"/>
            </a:endParaRPr>
          </a:p>
          <a:p>
            <a:r>
              <a:rPr lang="en-US" dirty="0">
                <a:latin typeface="Source Sans Pro"/>
                <a:ea typeface="Calibri"/>
                <a:cs typeface="Calibri"/>
              </a:rPr>
              <a:t>Mass communications for "all", but notice disparities</a:t>
            </a:r>
          </a:p>
          <a:p>
            <a:r>
              <a:rPr lang="en-US" dirty="0">
                <a:latin typeface="Source Sans Pro"/>
                <a:ea typeface="Calibri"/>
                <a:cs typeface="Calibri"/>
              </a:rPr>
              <a:t>AD for education is nuanced and complicated. Must be done!</a:t>
            </a:r>
          </a:p>
          <a:p>
            <a:endParaRPr lang="en-US" dirty="0">
              <a:latin typeface="Source Sans Pro"/>
              <a:ea typeface="Calibri"/>
              <a:cs typeface="Calibri"/>
            </a:endParaRPr>
          </a:p>
        </p:txBody>
      </p:sp>
      <p:sp>
        <p:nvSpPr>
          <p:cNvPr id="4" name="Text Placeholder 3">
            <a:extLst>
              <a:ext uri="{FF2B5EF4-FFF2-40B4-BE49-F238E27FC236}">
                <a16:creationId xmlns:a16="http://schemas.microsoft.com/office/drawing/2014/main" id="{16C071EA-E748-489D-92B4-4C4E467EB8A8}"/>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08447F93-5604-45C7-8DA2-77041C250307}"/>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17</a:t>
            </a:fld>
            <a:endParaRPr lang="en-US" sz="1200" dirty="0">
              <a:solidFill>
                <a:schemeClr val="bg1"/>
              </a:solidFill>
            </a:endParaRPr>
          </a:p>
        </p:txBody>
      </p:sp>
    </p:spTree>
    <p:extLst>
      <p:ext uri="{BB962C8B-B14F-4D97-AF65-F5344CB8AC3E}">
        <p14:creationId xmlns:p14="http://schemas.microsoft.com/office/powerpoint/2010/main" val="100189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55F9-C92B-384B-9960-F3366C0933C4}"/>
              </a:ext>
            </a:extLst>
          </p:cNvPr>
          <p:cNvSpPr>
            <a:spLocks noGrp="1"/>
          </p:cNvSpPr>
          <p:nvPr>
            <p:ph type="title"/>
          </p:nvPr>
        </p:nvSpPr>
        <p:spPr/>
        <p:txBody>
          <a:bodyPr/>
          <a:lstStyle/>
          <a:p>
            <a:r>
              <a:rPr lang="en-US" dirty="0"/>
              <a:t>Thank you! Feel free to contact us.</a:t>
            </a:r>
          </a:p>
        </p:txBody>
      </p:sp>
      <p:sp>
        <p:nvSpPr>
          <p:cNvPr id="3" name="Content Placeholder 2">
            <a:extLst>
              <a:ext uri="{FF2B5EF4-FFF2-40B4-BE49-F238E27FC236}">
                <a16:creationId xmlns:a16="http://schemas.microsoft.com/office/drawing/2014/main" id="{6135A1EC-A527-DDA0-AB8A-544A188F7749}"/>
              </a:ext>
            </a:extLst>
          </p:cNvPr>
          <p:cNvSpPr>
            <a:spLocks noGrp="1"/>
          </p:cNvSpPr>
          <p:nvPr>
            <p:ph idx="1"/>
          </p:nvPr>
        </p:nvSpPr>
        <p:spPr/>
        <p:txBody>
          <a:bodyPr vert="horz" lIns="91440" tIns="45720" rIns="91440" bIns="45720" rtlCol="0" anchor="t">
            <a:normAutofit/>
          </a:bodyPr>
          <a:lstStyle/>
          <a:p>
            <a:r>
              <a:rPr lang="en-US" dirty="0"/>
              <a:t>Bob Dignan</a:t>
            </a:r>
          </a:p>
          <a:p>
            <a:pPr lvl="1"/>
            <a:r>
              <a:rPr lang="en-US" dirty="0"/>
              <a:t>Associate Director for Instructional Media Resources</a:t>
            </a:r>
            <a:endParaRPr lang="en-US" dirty="0">
              <a:ea typeface="Source Sans Pro"/>
            </a:endParaRPr>
          </a:p>
          <a:p>
            <a:pPr lvl="1"/>
            <a:r>
              <a:rPr lang="en-US" dirty="0"/>
              <a:t>Center for Innovation in Teaching and Learning</a:t>
            </a:r>
          </a:p>
          <a:p>
            <a:pPr lvl="1"/>
            <a:r>
              <a:rPr lang="en-US" dirty="0">
                <a:hlinkClick r:id="rId2"/>
              </a:rPr>
              <a:t>rdigna2@illinois.edu</a:t>
            </a:r>
            <a:endParaRPr lang="en-US" dirty="0"/>
          </a:p>
          <a:p>
            <a:r>
              <a:rPr lang="en-US" dirty="0"/>
              <a:t>Ann Fredricksen</a:t>
            </a:r>
          </a:p>
          <a:p>
            <a:pPr lvl="1"/>
            <a:r>
              <a:rPr lang="en-US" dirty="0"/>
              <a:t>Coordinator of Accessible Media Services</a:t>
            </a:r>
          </a:p>
          <a:p>
            <a:pPr lvl="1"/>
            <a:r>
              <a:rPr lang="en-US" dirty="0"/>
              <a:t>Disability Resources and Educational Services</a:t>
            </a:r>
          </a:p>
          <a:p>
            <a:pPr lvl="1"/>
            <a:r>
              <a:rPr lang="en-US" dirty="0">
                <a:hlinkClick r:id="rId3"/>
              </a:rPr>
              <a:t>ajfredr1@illinois.edu</a:t>
            </a:r>
            <a:endParaRPr lang="en-US" dirty="0"/>
          </a:p>
          <a:p>
            <a:pPr lvl="1"/>
            <a:r>
              <a:rPr lang="en-US" dirty="0">
                <a:hlinkClick r:id="rId4"/>
              </a:rPr>
              <a:t>https://DRES.Illinois.edu</a:t>
            </a:r>
            <a:r>
              <a:rPr lang="en-US" dirty="0"/>
              <a:t> </a:t>
            </a:r>
          </a:p>
          <a:p>
            <a:pPr lvl="1"/>
            <a:endParaRPr lang="en-US" dirty="0"/>
          </a:p>
        </p:txBody>
      </p:sp>
      <p:sp>
        <p:nvSpPr>
          <p:cNvPr id="4" name="Text Placeholder 3">
            <a:extLst>
              <a:ext uri="{FF2B5EF4-FFF2-40B4-BE49-F238E27FC236}">
                <a16:creationId xmlns:a16="http://schemas.microsoft.com/office/drawing/2014/main" id="{8068E5FB-C0C8-46D2-A3CB-20AC22D3066F}"/>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FC7FE216-98B4-4CD5-ABA1-7C9E18FD24AF}"/>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18</a:t>
            </a:fld>
            <a:endParaRPr lang="en-US" sz="1200" dirty="0">
              <a:solidFill>
                <a:schemeClr val="bg1"/>
              </a:solidFill>
            </a:endParaRPr>
          </a:p>
        </p:txBody>
      </p:sp>
    </p:spTree>
    <p:extLst>
      <p:ext uri="{BB962C8B-B14F-4D97-AF65-F5344CB8AC3E}">
        <p14:creationId xmlns:p14="http://schemas.microsoft.com/office/powerpoint/2010/main" val="96377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188CCF-536C-4A81-9A31-03D75447F889}"/>
              </a:ext>
              <a:ext uri="{C183D7F6-B498-43B3-948B-1728B52AA6E4}">
                <adec:decorative xmlns:adec="http://schemas.microsoft.com/office/drawing/2017/decorative" val="0"/>
              </a:ext>
            </a:extLst>
          </p:cNvPr>
          <p:cNvSpPr>
            <a:spLocks noGrp="1"/>
          </p:cNvSpPr>
          <p:nvPr>
            <p:ph type="title" idx="4294967295"/>
          </p:nvPr>
        </p:nvSpPr>
        <p:spPr/>
        <p:txBody>
          <a:bodyPr/>
          <a:lstStyle/>
          <a:p>
            <a:r>
              <a:rPr lang="en-US" dirty="0"/>
              <a:t>Conclusion slide: wordmark</a:t>
            </a:r>
          </a:p>
        </p:txBody>
      </p:sp>
      <p:pic>
        <p:nvPicPr>
          <p:cNvPr id="4" name="Picture 3" descr="University wordmark: orange block I with text &quot;Illinois&quot;">
            <a:extLst>
              <a:ext uri="{FF2B5EF4-FFF2-40B4-BE49-F238E27FC236}">
                <a16:creationId xmlns:a16="http://schemas.microsoft.com/office/drawing/2014/main" id="{E9E0FC9A-AEC4-4660-DE50-67E2C99A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436" y="2680727"/>
            <a:ext cx="5775128" cy="1496545"/>
          </a:xfrm>
          <a:prstGeom prst="rect">
            <a:avLst/>
          </a:prstGeom>
        </p:spPr>
      </p:pic>
      <p:sp>
        <p:nvSpPr>
          <p:cNvPr id="5" name="Slide Number Placeholder">
            <a:extLst>
              <a:ext uri="{FF2B5EF4-FFF2-40B4-BE49-F238E27FC236}">
                <a16:creationId xmlns:a16="http://schemas.microsoft.com/office/drawing/2014/main" id="{FF035BBB-C461-4F30-A1E9-D366BF6764FD}"/>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19</a:t>
            </a:fld>
            <a:endParaRPr lang="en-US" sz="1200" dirty="0">
              <a:solidFill>
                <a:schemeClr val="bg1"/>
              </a:solidFill>
            </a:endParaRPr>
          </a:p>
        </p:txBody>
      </p:sp>
    </p:spTree>
    <p:extLst>
      <p:ext uri="{BB962C8B-B14F-4D97-AF65-F5344CB8AC3E}">
        <p14:creationId xmlns:p14="http://schemas.microsoft.com/office/powerpoint/2010/main" val="109751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3D91-8F61-176D-31A4-BE10E4A9A902}"/>
              </a:ext>
            </a:extLst>
          </p:cNvPr>
          <p:cNvSpPr>
            <a:spLocks noGrp="1"/>
          </p:cNvSpPr>
          <p:nvPr>
            <p:ph type="title"/>
          </p:nvPr>
        </p:nvSpPr>
        <p:spPr/>
        <p:txBody>
          <a:bodyPr/>
          <a:lstStyle/>
          <a:p>
            <a:r>
              <a:rPr lang="en-US" dirty="0">
                <a:ea typeface="Calibri Light"/>
                <a:cs typeface="Calibri Light"/>
              </a:rPr>
              <a:t>Outline</a:t>
            </a:r>
            <a:endParaRPr lang="en-US" dirty="0">
              <a:ea typeface="Source Sans Pro"/>
            </a:endParaRPr>
          </a:p>
        </p:txBody>
      </p:sp>
      <p:sp>
        <p:nvSpPr>
          <p:cNvPr id="3" name="Content Placeholder 2">
            <a:extLst>
              <a:ext uri="{FF2B5EF4-FFF2-40B4-BE49-F238E27FC236}">
                <a16:creationId xmlns:a16="http://schemas.microsoft.com/office/drawing/2014/main" id="{B32D2FB7-CBA2-7655-D7BE-0E8ECC53DB01}"/>
              </a:ext>
            </a:extLst>
          </p:cNvPr>
          <p:cNvSpPr>
            <a:spLocks noGrp="1"/>
          </p:cNvSpPr>
          <p:nvPr>
            <p:ph idx="1"/>
          </p:nvPr>
        </p:nvSpPr>
        <p:spPr>
          <a:xfrm>
            <a:off x="838200" y="1690882"/>
            <a:ext cx="10515600" cy="4913544"/>
          </a:xfrm>
        </p:spPr>
        <p:txBody>
          <a:bodyPr vert="horz" lIns="91440" tIns="45720" rIns="91440" bIns="45720" rtlCol="0" anchor="t">
            <a:normAutofit/>
          </a:bodyPr>
          <a:lstStyle/>
          <a:p>
            <a:pPr marL="514350" indent="-514350">
              <a:buAutoNum type="arabicPeriod"/>
            </a:pPr>
            <a:r>
              <a:rPr lang="en-US" dirty="0">
                <a:latin typeface="Source Sans Pro"/>
                <a:ea typeface="Calibri" panose="020F0502020204030204"/>
                <a:cs typeface="Calibri" panose="020F0502020204030204"/>
              </a:rPr>
              <a:t>Past: History of AD at University of Illinois</a:t>
            </a:r>
            <a:endParaRPr lang="en-US" dirty="0">
              <a:ea typeface="Source Sans Pro"/>
            </a:endParaRPr>
          </a:p>
          <a:p>
            <a:pPr marL="971550" lvl="1" indent="-514350">
              <a:buAutoNum type="arabicPeriod"/>
            </a:pPr>
            <a:r>
              <a:rPr lang="en-US" dirty="0">
                <a:latin typeface="Source Sans Pro"/>
                <a:ea typeface="Calibri" panose="020F0502020204030204"/>
                <a:cs typeface="Calibri" panose="020F0502020204030204"/>
              </a:rPr>
              <a:t>Some Accessibility-related landscape</a:t>
            </a:r>
          </a:p>
          <a:p>
            <a:pPr marL="514350" indent="-514350">
              <a:buAutoNum type="arabicPeriod"/>
            </a:pPr>
            <a:r>
              <a:rPr lang="en-US" dirty="0">
                <a:latin typeface="Source Sans Pro"/>
                <a:ea typeface="Calibri" panose="020F0502020204030204"/>
                <a:cs typeface="Calibri" panose="020F0502020204030204"/>
              </a:rPr>
              <a:t>Present: In Progress AD Activities</a:t>
            </a:r>
          </a:p>
          <a:p>
            <a:pPr marL="514350" indent="-514350">
              <a:buAutoNum type="arabicPeriod"/>
            </a:pPr>
            <a:r>
              <a:rPr lang="en-US" dirty="0">
                <a:latin typeface="Source Sans Pro"/>
                <a:ea typeface="Calibri" panose="020F0502020204030204"/>
                <a:cs typeface="Calibri" panose="020F0502020204030204"/>
              </a:rPr>
              <a:t>Future: AD Aspirations</a:t>
            </a:r>
          </a:p>
        </p:txBody>
      </p:sp>
      <p:sp>
        <p:nvSpPr>
          <p:cNvPr id="8" name="Text Placeholder 3">
            <a:extLst>
              <a:ext uri="{FF2B5EF4-FFF2-40B4-BE49-F238E27FC236}">
                <a16:creationId xmlns:a16="http://schemas.microsoft.com/office/drawing/2014/main" id="{F5D0AD18-2699-42C3-ACA7-F7F2778F162D}"/>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9" name="Slide Number Placeholder">
            <a:extLst>
              <a:ext uri="{FF2B5EF4-FFF2-40B4-BE49-F238E27FC236}">
                <a16:creationId xmlns:a16="http://schemas.microsoft.com/office/drawing/2014/main" id="{6CEF926B-22B2-452B-A1FC-6A81084C528C}"/>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2</a:t>
            </a:fld>
            <a:endParaRPr lang="en-US" sz="1200" dirty="0">
              <a:solidFill>
                <a:schemeClr val="bg1"/>
              </a:solidFill>
            </a:endParaRPr>
          </a:p>
        </p:txBody>
      </p:sp>
    </p:spTree>
    <p:extLst>
      <p:ext uri="{BB962C8B-B14F-4D97-AF65-F5344CB8AC3E}">
        <p14:creationId xmlns:p14="http://schemas.microsoft.com/office/powerpoint/2010/main" val="294540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3D91-8F61-176D-31A4-BE10E4A9A902}"/>
              </a:ext>
            </a:extLst>
          </p:cNvPr>
          <p:cNvSpPr>
            <a:spLocks noGrp="1"/>
          </p:cNvSpPr>
          <p:nvPr>
            <p:ph type="title"/>
          </p:nvPr>
        </p:nvSpPr>
        <p:spPr/>
        <p:txBody>
          <a:bodyPr/>
          <a:lstStyle/>
          <a:p>
            <a:r>
              <a:rPr lang="en-US" dirty="0">
                <a:ea typeface="Source Sans Pro"/>
                <a:cs typeface="Calibri Light"/>
              </a:rPr>
              <a:t>Key Takeaways</a:t>
            </a:r>
            <a:endParaRPr lang="en-US" dirty="0">
              <a:ea typeface="Source Sans Pro"/>
            </a:endParaRPr>
          </a:p>
        </p:txBody>
      </p:sp>
      <p:sp>
        <p:nvSpPr>
          <p:cNvPr id="3" name="Content Placeholder 2">
            <a:extLst>
              <a:ext uri="{FF2B5EF4-FFF2-40B4-BE49-F238E27FC236}">
                <a16:creationId xmlns:a16="http://schemas.microsoft.com/office/drawing/2014/main" id="{B32D2FB7-CBA2-7655-D7BE-0E8ECC53DB01}"/>
              </a:ext>
            </a:extLst>
          </p:cNvPr>
          <p:cNvSpPr>
            <a:spLocks noGrp="1"/>
          </p:cNvSpPr>
          <p:nvPr>
            <p:ph idx="1"/>
          </p:nvPr>
        </p:nvSpPr>
        <p:spPr>
          <a:xfrm>
            <a:off x="838200" y="1686235"/>
            <a:ext cx="10515600" cy="4918191"/>
          </a:xfrm>
        </p:spPr>
        <p:txBody>
          <a:bodyPr vert="horz" lIns="91440" tIns="45720" rIns="91440" bIns="45720" rtlCol="0" anchor="t">
            <a:normAutofit/>
          </a:bodyPr>
          <a:lstStyle/>
          <a:p>
            <a:pPr>
              <a:buFont typeface="Arial"/>
              <a:buChar char="•"/>
            </a:pPr>
            <a:r>
              <a:rPr lang="en-US" dirty="0">
                <a:ea typeface="+mn-lt"/>
                <a:cs typeface="+mn-lt"/>
              </a:rPr>
              <a:t>Tips for promoting audio description teaching practices to instructors and campus.</a:t>
            </a:r>
            <a:endParaRPr lang="en-US" dirty="0"/>
          </a:p>
          <a:p>
            <a:pPr>
              <a:buFont typeface="Arial"/>
              <a:buChar char="•"/>
            </a:pPr>
            <a:r>
              <a:rPr lang="en-US" dirty="0">
                <a:ea typeface="+mn-lt"/>
                <a:cs typeface="+mn-lt"/>
              </a:rPr>
              <a:t>Outsourcing audio description can be financially and mentally challenging to disability service offices.</a:t>
            </a:r>
            <a:endParaRPr lang="en-US" dirty="0"/>
          </a:p>
          <a:p>
            <a:pPr>
              <a:buFont typeface="Arial"/>
              <a:buChar char="•"/>
            </a:pPr>
            <a:r>
              <a:rPr lang="en-US" dirty="0">
                <a:ea typeface="+mn-lt"/>
                <a:cs typeface="+mn-lt"/>
              </a:rPr>
              <a:t>Higher Ed institutions have all the skills and knowledge required to strategically create AD in house.</a:t>
            </a:r>
            <a:endParaRPr lang="en-US" dirty="0"/>
          </a:p>
        </p:txBody>
      </p:sp>
      <p:sp>
        <p:nvSpPr>
          <p:cNvPr id="4" name="Text Placeholder 3">
            <a:extLst>
              <a:ext uri="{FF2B5EF4-FFF2-40B4-BE49-F238E27FC236}">
                <a16:creationId xmlns:a16="http://schemas.microsoft.com/office/drawing/2014/main" id="{7BD32068-6A8C-472A-AA0A-4DD1E7A26205}"/>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28D18752-8E16-4D77-B603-7770B760EC46}"/>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3</a:t>
            </a:fld>
            <a:endParaRPr lang="en-US" sz="1200" dirty="0">
              <a:solidFill>
                <a:schemeClr val="bg1"/>
              </a:solidFill>
            </a:endParaRPr>
          </a:p>
        </p:txBody>
      </p:sp>
    </p:spTree>
    <p:extLst>
      <p:ext uri="{BB962C8B-B14F-4D97-AF65-F5344CB8AC3E}">
        <p14:creationId xmlns:p14="http://schemas.microsoft.com/office/powerpoint/2010/main" val="274268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3F1F-1ECE-DFCF-202E-884DF2537684}"/>
              </a:ext>
            </a:extLst>
          </p:cNvPr>
          <p:cNvSpPr>
            <a:spLocks noGrp="1"/>
          </p:cNvSpPr>
          <p:nvPr>
            <p:ph type="title"/>
          </p:nvPr>
        </p:nvSpPr>
        <p:spPr/>
        <p:txBody>
          <a:bodyPr/>
          <a:lstStyle/>
          <a:p>
            <a:r>
              <a:rPr lang="en-US" dirty="0">
                <a:ea typeface="Source Sans Pro"/>
                <a:cs typeface="Calibri Light"/>
              </a:rPr>
              <a:t>History of AD at UIUC (1 of 3)</a:t>
            </a:r>
            <a:endParaRPr lang="en-US" dirty="0">
              <a:ea typeface="Source Sans Pro"/>
            </a:endParaRPr>
          </a:p>
        </p:txBody>
      </p:sp>
      <p:sp>
        <p:nvSpPr>
          <p:cNvPr id="3" name="Content Placeholder 2">
            <a:extLst>
              <a:ext uri="{FF2B5EF4-FFF2-40B4-BE49-F238E27FC236}">
                <a16:creationId xmlns:a16="http://schemas.microsoft.com/office/drawing/2014/main" id="{11805916-FB81-C970-BC24-F56BE4CFA2E8}"/>
              </a:ext>
            </a:extLst>
          </p:cNvPr>
          <p:cNvSpPr>
            <a:spLocks noGrp="1"/>
          </p:cNvSpPr>
          <p:nvPr>
            <p:ph idx="1"/>
          </p:nvPr>
        </p:nvSpPr>
        <p:spPr>
          <a:xfrm>
            <a:off x="838200" y="1825625"/>
            <a:ext cx="10515600" cy="4835310"/>
          </a:xfrm>
        </p:spPr>
        <p:txBody>
          <a:bodyPr vert="horz" lIns="91440" tIns="45720" rIns="91440" bIns="45720" rtlCol="0" anchor="t">
            <a:normAutofit/>
          </a:bodyPr>
          <a:lstStyle/>
          <a:p>
            <a:r>
              <a:rPr lang="en-US" dirty="0">
                <a:latin typeface="Source Sans Pro"/>
                <a:ea typeface="Source Sans Pro"/>
                <a:cs typeface="Calibri"/>
              </a:rPr>
              <a:t>Tim Nugent and legacy of DRES 1948</a:t>
            </a:r>
          </a:p>
          <a:p>
            <a:r>
              <a:rPr lang="en-US" dirty="0">
                <a:latin typeface="Source Sans Pro"/>
                <a:ea typeface="Source Sans Pro"/>
                <a:cs typeface="Calibri"/>
              </a:rPr>
              <a:t>2007—IITAA 1.0 </a:t>
            </a:r>
          </a:p>
          <a:p>
            <a:pPr lvl="1"/>
            <a:r>
              <a:rPr lang="en-US" dirty="0">
                <a:latin typeface="Source Sans Pro"/>
                <a:ea typeface="+mn-lt"/>
                <a:cs typeface="+mn-lt"/>
              </a:rPr>
              <a:t>"All video and multimedia productions that contain essential visual information shall be audio described when provided to the public and/or required to be viewed by employees."</a:t>
            </a:r>
            <a:endParaRPr lang="en-US" dirty="0">
              <a:latin typeface="Source Sans Pro"/>
              <a:ea typeface="Source Sans Pro"/>
              <a:cs typeface="Calibri"/>
            </a:endParaRPr>
          </a:p>
          <a:p>
            <a:r>
              <a:rPr lang="en-US" dirty="0">
                <a:latin typeface="Source Sans Pro"/>
                <a:ea typeface="Source Sans Pro"/>
                <a:cs typeface="Calibri"/>
              </a:rPr>
              <a:t>2010—Development of media player with rich accessibility functionality</a:t>
            </a:r>
          </a:p>
          <a:p>
            <a:pPr lvl="1"/>
            <a:r>
              <a:rPr lang="en-US" dirty="0">
                <a:latin typeface="Source Sans Pro"/>
                <a:ea typeface="Source Sans Pro"/>
                <a:cs typeface="Calibri"/>
              </a:rPr>
              <a:t>Addressed challenges of AD in education. Came to AHG in 2012!</a:t>
            </a:r>
          </a:p>
          <a:p>
            <a:pPr lvl="1"/>
            <a:r>
              <a:rPr lang="en-US" dirty="0">
                <a:latin typeface="Source Sans Pro"/>
                <a:ea typeface="Source Sans Pro"/>
                <a:cs typeface="Calibri"/>
              </a:rPr>
              <a:t>Timed XML for descriptions: player pauses should extended description be needed</a:t>
            </a:r>
          </a:p>
          <a:p>
            <a:r>
              <a:rPr lang="en-US" dirty="0">
                <a:latin typeface="Source Sans Pro"/>
                <a:ea typeface="Source Sans Pro"/>
                <a:cs typeface="Calibri"/>
              </a:rPr>
              <a:t>2011—2-day AD training by Joel Snyder, Audio Description Associates LLC</a:t>
            </a:r>
          </a:p>
          <a:p>
            <a:pPr lvl="1"/>
            <a:r>
              <a:rPr lang="en-US" dirty="0">
                <a:latin typeface="Source Sans Pro"/>
                <a:ea typeface="Source Sans Pro"/>
                <a:cs typeface="Calibri"/>
              </a:rPr>
              <a:t>Sponsored by Provost and Library IT fund</a:t>
            </a:r>
          </a:p>
          <a:p>
            <a:pPr lvl="1"/>
            <a:r>
              <a:rPr lang="en-US" dirty="0">
                <a:latin typeface="Source Sans Pro"/>
                <a:ea typeface="Source Sans Pro"/>
                <a:cs typeface="Calibri"/>
              </a:rPr>
              <a:t>20 in attendance (recording available to UIUC)</a:t>
            </a:r>
          </a:p>
          <a:p>
            <a:pPr lvl="1"/>
            <a:r>
              <a:rPr lang="en-US" dirty="0">
                <a:latin typeface="Source Sans Pro"/>
                <a:ea typeface="Source Sans Pro"/>
                <a:cs typeface="Calibri"/>
              </a:rPr>
              <a:t>Subset of 5 trainees continued practice via informal, occasional meetings</a:t>
            </a:r>
          </a:p>
        </p:txBody>
      </p:sp>
      <p:sp>
        <p:nvSpPr>
          <p:cNvPr id="4" name="Text Placeholder 3">
            <a:extLst>
              <a:ext uri="{FF2B5EF4-FFF2-40B4-BE49-F238E27FC236}">
                <a16:creationId xmlns:a16="http://schemas.microsoft.com/office/drawing/2014/main" id="{4E1F15AE-5FA3-4A3C-B985-81FF95BDCE2B}"/>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8C5DA90E-AD0C-434D-8A51-9DD840A5A5BF}"/>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4</a:t>
            </a:fld>
            <a:endParaRPr lang="en-US" sz="1200" dirty="0">
              <a:solidFill>
                <a:schemeClr val="bg1"/>
              </a:solidFill>
            </a:endParaRPr>
          </a:p>
        </p:txBody>
      </p:sp>
    </p:spTree>
    <p:extLst>
      <p:ext uri="{BB962C8B-B14F-4D97-AF65-F5344CB8AC3E}">
        <p14:creationId xmlns:p14="http://schemas.microsoft.com/office/powerpoint/2010/main" val="284636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E115-551D-F92E-8093-243E8C5EE0A8}"/>
              </a:ext>
            </a:extLst>
          </p:cNvPr>
          <p:cNvSpPr>
            <a:spLocks noGrp="1"/>
          </p:cNvSpPr>
          <p:nvPr>
            <p:ph type="title"/>
          </p:nvPr>
        </p:nvSpPr>
        <p:spPr/>
        <p:txBody>
          <a:bodyPr/>
          <a:lstStyle/>
          <a:p>
            <a:r>
              <a:rPr lang="en-US" dirty="0">
                <a:ea typeface="Source Sans Pro"/>
                <a:cs typeface="Calibri Light"/>
              </a:rPr>
              <a:t>History of AD at UIUC (2 of 3)</a:t>
            </a:r>
          </a:p>
        </p:txBody>
      </p:sp>
      <p:sp>
        <p:nvSpPr>
          <p:cNvPr id="3" name="Content Placeholder 2">
            <a:extLst>
              <a:ext uri="{FF2B5EF4-FFF2-40B4-BE49-F238E27FC236}">
                <a16:creationId xmlns:a16="http://schemas.microsoft.com/office/drawing/2014/main" id="{42394FD3-1B84-6361-0247-FCBB8141BD59}"/>
              </a:ext>
            </a:extLst>
          </p:cNvPr>
          <p:cNvSpPr>
            <a:spLocks noGrp="1"/>
          </p:cNvSpPr>
          <p:nvPr>
            <p:ph idx="1"/>
          </p:nvPr>
        </p:nvSpPr>
        <p:spPr>
          <a:xfrm>
            <a:off x="838200" y="1516707"/>
            <a:ext cx="10515600" cy="4660256"/>
          </a:xfrm>
        </p:spPr>
        <p:txBody>
          <a:bodyPr vert="horz" lIns="91440" tIns="45720" rIns="91440" bIns="45720" rtlCol="0" anchor="t">
            <a:normAutofit/>
          </a:bodyPr>
          <a:lstStyle/>
          <a:p>
            <a:r>
              <a:rPr lang="en-US" dirty="0">
                <a:latin typeface="Source Sans Pro"/>
                <a:ea typeface="Source Sans Pro"/>
                <a:cs typeface="Calibri"/>
              </a:rPr>
              <a:t>2013—</a:t>
            </a:r>
            <a:r>
              <a:rPr lang="en-US" dirty="0">
                <a:latin typeface="Source Sans Pro"/>
                <a:ea typeface="Source Sans Pro"/>
              </a:rPr>
              <a:t>Campus Administrative Manual Policy (</a:t>
            </a:r>
            <a:r>
              <a:rPr lang="en-US" dirty="0">
                <a:latin typeface="Source Sans Pro"/>
                <a:ea typeface="Source Sans Pro"/>
                <a:hlinkClick r:id="rId2"/>
              </a:rPr>
              <a:t>FO-43</a:t>
            </a:r>
            <a:r>
              <a:rPr lang="en-US" dirty="0">
                <a:latin typeface="Source Sans Pro"/>
                <a:ea typeface="Source Sans Pro"/>
              </a:rPr>
              <a:t>)</a:t>
            </a:r>
          </a:p>
          <a:p>
            <a:pPr lvl="1"/>
            <a:r>
              <a:rPr lang="en-US" dirty="0">
                <a:solidFill>
                  <a:srgbClr val="222222"/>
                </a:solidFill>
                <a:latin typeface="Source Sans Pro"/>
                <a:ea typeface="Source Sans Pro"/>
                <a:cs typeface="Calibri"/>
              </a:rPr>
              <a:t>Multimedia Accessibility: “</a:t>
            </a:r>
            <a:r>
              <a:rPr lang="en-US" dirty="0"/>
              <a:t>The University of Illinois relies on administrators, faculty, and staff to provide equal access to all programs and activities for individuals with disabilities. The most effective means of providing equal access to media is through the use of products with open or closed-captioning, subtitles, and descriptive audio. It is the responsibility of all units/departments, administrators, faculty, and staff to utilize media products in adherence with IITAA.”</a:t>
            </a:r>
          </a:p>
          <a:p>
            <a:r>
              <a:rPr lang="en-US" dirty="0">
                <a:solidFill>
                  <a:srgbClr val="222222"/>
                </a:solidFill>
                <a:latin typeface="Source Sans Pro"/>
                <a:ea typeface="Source Sans Pro"/>
                <a:cs typeface="Calibri"/>
              </a:rPr>
              <a:t>2017—Exemption Under </a:t>
            </a:r>
            <a:r>
              <a:rPr lang="en-US" dirty="0"/>
              <a:t>17 U.S.C. § 1201 (</a:t>
            </a:r>
            <a:r>
              <a:rPr lang="en-US" dirty="0">
                <a:hlinkClick r:id="rId3"/>
              </a:rPr>
              <a:t>Final Rule </a:t>
            </a:r>
            <a:r>
              <a:rPr lang="en-US" dirty="0"/>
              <a:t>and </a:t>
            </a:r>
            <a:r>
              <a:rPr lang="en-US" dirty="0">
                <a:hlinkClick r:id="rId4"/>
              </a:rPr>
              <a:t>Long Comment</a:t>
            </a:r>
            <a:r>
              <a:rPr lang="en-US" dirty="0"/>
              <a:t>)</a:t>
            </a:r>
            <a:endParaRPr lang="en-US" dirty="0">
              <a:solidFill>
                <a:srgbClr val="222222"/>
              </a:solidFill>
              <a:latin typeface="Source Sans Pro"/>
              <a:ea typeface="Source Sans Pro"/>
              <a:cs typeface="Calibri"/>
            </a:endParaRPr>
          </a:p>
          <a:p>
            <a:pPr lvl="1"/>
            <a:r>
              <a:rPr lang="en-US" dirty="0">
                <a:solidFill>
                  <a:srgbClr val="222222"/>
                </a:solidFill>
                <a:latin typeface="Source Sans Pro"/>
                <a:ea typeface="Source Sans Pro"/>
                <a:cs typeface="Calibri"/>
              </a:rPr>
              <a:t>Allowed for Disability Service offices to make multimedia accessible without getting permission from the copyright owners.</a:t>
            </a:r>
          </a:p>
        </p:txBody>
      </p:sp>
      <p:sp>
        <p:nvSpPr>
          <p:cNvPr id="4" name="Text Placeholder 3">
            <a:extLst>
              <a:ext uri="{FF2B5EF4-FFF2-40B4-BE49-F238E27FC236}">
                <a16:creationId xmlns:a16="http://schemas.microsoft.com/office/drawing/2014/main" id="{CDFFE864-B5BF-41EF-BEA4-A0B4DC1A9AD2}"/>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5" name="Slide Number Placeholder">
            <a:extLst>
              <a:ext uri="{FF2B5EF4-FFF2-40B4-BE49-F238E27FC236}">
                <a16:creationId xmlns:a16="http://schemas.microsoft.com/office/drawing/2014/main" id="{26A0F033-A0B0-4E18-922B-0B6EE65E23A7}"/>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5</a:t>
            </a:fld>
            <a:endParaRPr lang="en-US" sz="1200" dirty="0">
              <a:solidFill>
                <a:schemeClr val="bg1"/>
              </a:solidFill>
            </a:endParaRPr>
          </a:p>
        </p:txBody>
      </p:sp>
    </p:spTree>
    <p:extLst>
      <p:ext uri="{BB962C8B-B14F-4D97-AF65-F5344CB8AC3E}">
        <p14:creationId xmlns:p14="http://schemas.microsoft.com/office/powerpoint/2010/main" val="9289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E115-551D-F92E-8093-243E8C5EE0A8}"/>
              </a:ext>
            </a:extLst>
          </p:cNvPr>
          <p:cNvSpPr>
            <a:spLocks noGrp="1"/>
          </p:cNvSpPr>
          <p:nvPr>
            <p:ph type="title"/>
          </p:nvPr>
        </p:nvSpPr>
        <p:spPr/>
        <p:txBody>
          <a:bodyPr/>
          <a:lstStyle/>
          <a:p>
            <a:r>
              <a:rPr lang="en-US" dirty="0">
                <a:ea typeface="Source Sans Pro"/>
                <a:cs typeface="Calibri Light"/>
              </a:rPr>
              <a:t>History of AD at UIUC (3 of 3)</a:t>
            </a:r>
          </a:p>
        </p:txBody>
      </p:sp>
      <p:sp>
        <p:nvSpPr>
          <p:cNvPr id="3" name="Content Placeholder 2">
            <a:extLst>
              <a:ext uri="{FF2B5EF4-FFF2-40B4-BE49-F238E27FC236}">
                <a16:creationId xmlns:a16="http://schemas.microsoft.com/office/drawing/2014/main" id="{42394FD3-1B84-6361-0247-FCBB8141BD59}"/>
              </a:ext>
            </a:extLst>
          </p:cNvPr>
          <p:cNvSpPr>
            <a:spLocks noGrp="1"/>
          </p:cNvSpPr>
          <p:nvPr>
            <p:ph idx="1"/>
          </p:nvPr>
        </p:nvSpPr>
        <p:spPr>
          <a:xfrm>
            <a:off x="838200" y="1516707"/>
            <a:ext cx="10515600" cy="4660256"/>
          </a:xfrm>
        </p:spPr>
        <p:txBody>
          <a:bodyPr vert="horz" lIns="91440" tIns="45720" rIns="91440" bIns="45720" rtlCol="0" anchor="t">
            <a:normAutofit/>
          </a:bodyPr>
          <a:lstStyle/>
          <a:p>
            <a:r>
              <a:rPr lang="en-US" dirty="0">
                <a:latin typeface="Source Sans Pro"/>
                <a:ea typeface="Source Sans Pro"/>
                <a:cs typeface="Calibri"/>
              </a:rPr>
              <a:t>2018—</a:t>
            </a:r>
            <a:r>
              <a:rPr lang="en-US" dirty="0">
                <a:latin typeface="Source Sans Pro"/>
                <a:ea typeface="Source Sans Pro"/>
              </a:rPr>
              <a:t>IITAA 2.0 "IL-WEB-8.5 Provide audio descriptions for multimedia containing essential visual information."</a:t>
            </a:r>
            <a:endParaRPr lang="en-US" dirty="0">
              <a:latin typeface="Source Sans Pro"/>
              <a:ea typeface="Source Sans Pro"/>
              <a:cs typeface="Calibri"/>
            </a:endParaRPr>
          </a:p>
          <a:p>
            <a:pPr lvl="1"/>
            <a:r>
              <a:rPr lang="en-US" dirty="0">
                <a:solidFill>
                  <a:srgbClr val="222222"/>
                </a:solidFill>
                <a:latin typeface="Source Sans Pro"/>
                <a:ea typeface="Source Sans Pro"/>
              </a:rPr>
              <a:t>Digital Accessibility Policy (</a:t>
            </a:r>
            <a:r>
              <a:rPr lang="en-US" dirty="0">
                <a:solidFill>
                  <a:srgbClr val="222222"/>
                </a:solidFill>
                <a:latin typeface="Source Sans Pro"/>
                <a:ea typeface="Source Sans Pro"/>
                <a:hlinkClick r:id="rId3"/>
              </a:rPr>
              <a:t>HR-86</a:t>
            </a:r>
            <a:r>
              <a:rPr lang="en-US" dirty="0">
                <a:solidFill>
                  <a:srgbClr val="222222"/>
                </a:solidFill>
                <a:latin typeface="Source Sans Pro"/>
                <a:ea typeface="Source Sans Pro"/>
              </a:rPr>
              <a:t>)</a:t>
            </a:r>
            <a:endParaRPr lang="en-US" sz="1100" dirty="0">
              <a:latin typeface="Source Sans Pro"/>
              <a:ea typeface="Source Sans Pro"/>
              <a:cs typeface="Calibri"/>
            </a:endParaRPr>
          </a:p>
          <a:p>
            <a:pPr lvl="2"/>
            <a:r>
              <a:rPr lang="en-US" dirty="0">
                <a:solidFill>
                  <a:srgbClr val="222222"/>
                </a:solidFill>
                <a:latin typeface="Source Sans Pro"/>
                <a:ea typeface="Source Sans Pro"/>
                <a:cs typeface="Calibri"/>
              </a:rPr>
              <a:t>OVCDEI, ADA IT Coordinator, ITAL</a:t>
            </a:r>
          </a:p>
          <a:p>
            <a:r>
              <a:rPr lang="en-US" dirty="0">
                <a:solidFill>
                  <a:srgbClr val="222222"/>
                </a:solidFill>
                <a:latin typeface="Source Sans Pro"/>
                <a:ea typeface="Source Sans Pro"/>
                <a:cs typeface="Calibri"/>
              </a:rPr>
              <a:t>Chancellor Videos—Increasingly visual productions from Public Affairs (</a:t>
            </a:r>
            <a:r>
              <a:rPr lang="en-US" dirty="0">
                <a:solidFill>
                  <a:srgbClr val="222222"/>
                </a:solidFill>
                <a:latin typeface="Source Sans Pro"/>
                <a:ea typeface="Source Sans Pro"/>
                <a:cs typeface="Calibri"/>
                <a:hlinkClick r:id="rId4"/>
              </a:rPr>
              <a:t>Dec 2017</a:t>
            </a:r>
            <a:r>
              <a:rPr lang="en-US" dirty="0">
                <a:solidFill>
                  <a:srgbClr val="222222"/>
                </a:solidFill>
                <a:latin typeface="Source Sans Pro"/>
                <a:ea typeface="Source Sans Pro"/>
                <a:cs typeface="Calibri"/>
              </a:rPr>
              <a:t>, </a:t>
            </a:r>
            <a:r>
              <a:rPr lang="en-US" dirty="0">
                <a:solidFill>
                  <a:srgbClr val="222222"/>
                </a:solidFill>
                <a:latin typeface="Source Sans Pro"/>
                <a:ea typeface="Source Sans Pro"/>
                <a:cs typeface="Calibri"/>
                <a:hlinkClick r:id="rId5"/>
              </a:rPr>
              <a:t>Aug 2018</a:t>
            </a:r>
            <a:r>
              <a:rPr lang="en-US" dirty="0">
                <a:solidFill>
                  <a:srgbClr val="222222"/>
                </a:solidFill>
                <a:latin typeface="Source Sans Pro"/>
                <a:ea typeface="Source Sans Pro"/>
                <a:cs typeface="Calibri"/>
              </a:rPr>
              <a:t>)</a:t>
            </a:r>
          </a:p>
        </p:txBody>
      </p:sp>
      <p:pic>
        <p:nvPicPr>
          <p:cNvPr id="4" name="Picture 3" descr="A screenshot of an email reads: &quot;My 8-26-2018 Message to Students: Dear Students,&#10;&#10;I’ve just come in from a walk around Quad Day activities. And as I hope you’ll see in this short video, it just isn’t Illinois without all of you here.&quot;">
            <a:extLst>
              <a:ext uri="{FF2B5EF4-FFF2-40B4-BE49-F238E27FC236}">
                <a16:creationId xmlns:a16="http://schemas.microsoft.com/office/drawing/2014/main" id="{DAA36701-361F-5990-3884-292B694A15A7}"/>
              </a:ext>
            </a:extLst>
          </p:cNvPr>
          <p:cNvPicPr>
            <a:picLocks noChangeAspect="1"/>
          </p:cNvPicPr>
          <p:nvPr/>
        </p:nvPicPr>
        <p:blipFill>
          <a:blip r:embed="rId6"/>
          <a:stretch>
            <a:fillRect/>
          </a:stretch>
        </p:blipFill>
        <p:spPr>
          <a:xfrm>
            <a:off x="2466203" y="4025024"/>
            <a:ext cx="7259594" cy="183583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Placeholder 3">
            <a:extLst>
              <a:ext uri="{FF2B5EF4-FFF2-40B4-BE49-F238E27FC236}">
                <a16:creationId xmlns:a16="http://schemas.microsoft.com/office/drawing/2014/main" id="{18E45D3E-A2F2-4D67-A587-0A03605B22BD}"/>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6" name="Slide Number Placeholder">
            <a:extLst>
              <a:ext uri="{FF2B5EF4-FFF2-40B4-BE49-F238E27FC236}">
                <a16:creationId xmlns:a16="http://schemas.microsoft.com/office/drawing/2014/main" id="{044345A4-3E56-40B1-8C01-1B078E58CC75}"/>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6</a:t>
            </a:fld>
            <a:endParaRPr lang="en-US" sz="1200" dirty="0">
              <a:solidFill>
                <a:schemeClr val="bg1"/>
              </a:solidFill>
            </a:endParaRPr>
          </a:p>
        </p:txBody>
      </p:sp>
    </p:spTree>
    <p:extLst>
      <p:ext uri="{BB962C8B-B14F-4D97-AF65-F5344CB8AC3E}">
        <p14:creationId xmlns:p14="http://schemas.microsoft.com/office/powerpoint/2010/main" val="284206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084-7D7F-98EA-40B4-0E65511FD602}"/>
              </a:ext>
            </a:extLst>
          </p:cNvPr>
          <p:cNvSpPr>
            <a:spLocks noGrp="1"/>
          </p:cNvSpPr>
          <p:nvPr>
            <p:ph type="title"/>
          </p:nvPr>
        </p:nvSpPr>
        <p:spPr/>
        <p:txBody>
          <a:bodyPr/>
          <a:lstStyle/>
          <a:p>
            <a:r>
              <a:rPr lang="en-US" dirty="0">
                <a:ea typeface="Source Sans Pro"/>
                <a:cs typeface="Calibri Light"/>
              </a:rPr>
              <a:t>Examples of AD (1 of 2)</a:t>
            </a:r>
            <a:endParaRPr lang="en-US" dirty="0">
              <a:ea typeface="Source Sans Pro"/>
            </a:endParaRPr>
          </a:p>
        </p:txBody>
      </p:sp>
      <p:sp>
        <p:nvSpPr>
          <p:cNvPr id="3" name="Content Placeholder 2">
            <a:extLst>
              <a:ext uri="{FF2B5EF4-FFF2-40B4-BE49-F238E27FC236}">
                <a16:creationId xmlns:a16="http://schemas.microsoft.com/office/drawing/2014/main" id="{70FE3545-F9F8-DA11-B552-226F4715306B}"/>
              </a:ext>
            </a:extLst>
          </p:cNvPr>
          <p:cNvSpPr>
            <a:spLocks noGrp="1"/>
          </p:cNvSpPr>
          <p:nvPr>
            <p:ph idx="1"/>
          </p:nvPr>
        </p:nvSpPr>
        <p:spPr>
          <a:xfrm>
            <a:off x="838200" y="1825625"/>
            <a:ext cx="6921261" cy="4351338"/>
          </a:xfrm>
        </p:spPr>
        <p:txBody>
          <a:bodyPr vert="horz" lIns="91440" tIns="45720" rIns="91440" bIns="45720" rtlCol="0" anchor="t">
            <a:normAutofit/>
          </a:bodyPr>
          <a:lstStyle/>
          <a:p>
            <a:r>
              <a:rPr lang="en-US" sz="3200" dirty="0">
                <a:latin typeface="Source Sans Pro"/>
                <a:ea typeface="+mn-lt"/>
                <a:cs typeface="+mn-lt"/>
              </a:rPr>
              <a:t>Dec 2018: </a:t>
            </a:r>
            <a:r>
              <a:rPr lang="en-US" sz="3200" dirty="0">
                <a:latin typeface="Source Sans Pro"/>
                <a:ea typeface="+mn-lt"/>
                <a:cs typeface="+mn-lt"/>
                <a:hlinkClick r:id="rId2"/>
              </a:rPr>
              <a:t>"'Tis the Season for Finals"</a:t>
            </a:r>
            <a:endParaRPr lang="en-US" sz="3200" dirty="0">
              <a:latin typeface="Source Sans Pro"/>
              <a:ea typeface="+mn-lt"/>
              <a:cs typeface="+mn-lt"/>
            </a:endParaRPr>
          </a:p>
          <a:p>
            <a:pPr lvl="1"/>
            <a:r>
              <a:rPr lang="en-US" sz="3200" dirty="0">
                <a:latin typeface="Source Sans Pro"/>
                <a:ea typeface="+mn-lt"/>
                <a:cs typeface="+mn-lt"/>
              </a:rPr>
              <a:t>Got script (production notes)</a:t>
            </a:r>
            <a:br>
              <a:rPr lang="en-US" sz="3200" dirty="0">
                <a:latin typeface="Source Sans Pro"/>
                <a:ea typeface="+mn-lt"/>
                <a:cs typeface="+mn-lt"/>
              </a:rPr>
            </a:br>
            <a:r>
              <a:rPr lang="en-US" sz="3200" dirty="0">
                <a:latin typeface="Source Sans Pro"/>
                <a:ea typeface="+mn-lt"/>
                <a:cs typeface="+mn-lt"/>
              </a:rPr>
              <a:t>2 weeks prior to launch</a:t>
            </a:r>
          </a:p>
          <a:p>
            <a:pPr lvl="1"/>
            <a:r>
              <a:rPr lang="en-US" sz="3200" dirty="0">
                <a:latin typeface="Source Sans Pro"/>
                <a:ea typeface="+mn-lt"/>
                <a:cs typeface="+mn-lt"/>
              </a:rPr>
              <a:t>48-hours between seeing edit and deadline</a:t>
            </a:r>
            <a:endParaRPr lang="en-US" dirty="0">
              <a:latin typeface="Source Sans Pro"/>
              <a:ea typeface="+mn-lt"/>
              <a:cs typeface="+mn-lt"/>
            </a:endParaRPr>
          </a:p>
          <a:p>
            <a:pPr lvl="1"/>
            <a:r>
              <a:rPr lang="en-US" sz="3200" dirty="0">
                <a:latin typeface="Source Sans Pro"/>
                <a:ea typeface="+mn-lt"/>
                <a:cs typeface="+mn-lt"/>
              </a:rPr>
              <a:t>Included in </a:t>
            </a:r>
            <a:r>
              <a:rPr lang="en-US" sz="3200" dirty="0" err="1">
                <a:latin typeface="Source Sans Pro"/>
                <a:ea typeface="+mn-lt"/>
                <a:cs typeface="+mn-lt"/>
              </a:rPr>
              <a:t>Massmail</a:t>
            </a:r>
            <a:endParaRPr lang="en-US" sz="3200" dirty="0">
              <a:latin typeface="Source Sans Pro"/>
              <a:ea typeface="+mn-lt"/>
              <a:cs typeface="+mn-lt"/>
            </a:endParaRPr>
          </a:p>
        </p:txBody>
      </p:sp>
      <p:pic>
        <p:nvPicPr>
          <p:cNvPr id="4" name="Picture 3" descr="University of Illinois' Chancellor Jones holding a coffee cup. He is standing in front of students sleeping on furniture and is gazing out of a window. Wishing you a Joyous (and relaxing) Holiday Season, watch &quot;Tis the season for Finals.&quot;">
            <a:extLst>
              <a:ext uri="{FF2B5EF4-FFF2-40B4-BE49-F238E27FC236}">
                <a16:creationId xmlns:a16="http://schemas.microsoft.com/office/drawing/2014/main" id="{4C4420CE-53A3-6D97-7983-EF9800F1896E}"/>
              </a:ext>
            </a:extLst>
          </p:cNvPr>
          <p:cNvPicPr>
            <a:picLocks noChangeAspect="1"/>
          </p:cNvPicPr>
          <p:nvPr/>
        </p:nvPicPr>
        <p:blipFill rotWithShape="1">
          <a:blip r:embed="rId3"/>
          <a:srcRect l="19422" t="8221" r="18789" b="4717"/>
          <a:stretch/>
        </p:blipFill>
        <p:spPr>
          <a:xfrm>
            <a:off x="7653398" y="227588"/>
            <a:ext cx="3148258" cy="5949375"/>
          </a:xfrm>
          <a:prstGeom prst="rect">
            <a:avLst/>
          </a:prstGeom>
          <a:ln>
            <a:noFill/>
          </a:ln>
          <a:effectLst>
            <a:outerShdw blurRad="292100" dist="139700" dir="2700000" algn="tl" rotWithShape="0">
              <a:srgbClr val="333333">
                <a:alpha val="65000"/>
              </a:srgbClr>
            </a:outerShdw>
          </a:effectLst>
        </p:spPr>
      </p:pic>
      <p:pic>
        <p:nvPicPr>
          <p:cNvPr id="5" name="Picture 4" descr="Orange block I outlined in blue. Office of the Chancellor, 500 Swanlund Administration Building, 601 E John Street, Champaign, IL 61820 chancellor.illinois.edu, Click here for a described version of this video.">
            <a:extLst>
              <a:ext uri="{FF2B5EF4-FFF2-40B4-BE49-F238E27FC236}">
                <a16:creationId xmlns:a16="http://schemas.microsoft.com/office/drawing/2014/main" id="{4F392020-6DA7-D1A3-E8D8-A760B6B6F7CB}"/>
              </a:ext>
            </a:extLst>
          </p:cNvPr>
          <p:cNvPicPr>
            <a:picLocks noChangeAspect="1"/>
          </p:cNvPicPr>
          <p:nvPr/>
        </p:nvPicPr>
        <p:blipFill rotWithShape="1">
          <a:blip r:embed="rId3"/>
          <a:srcRect l="19439" t="80175" r="18716" b="4653"/>
          <a:stretch/>
        </p:blipFill>
        <p:spPr>
          <a:xfrm>
            <a:off x="5508734" y="4001294"/>
            <a:ext cx="6210500" cy="2039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3">
            <a:extLst>
              <a:ext uri="{FF2B5EF4-FFF2-40B4-BE49-F238E27FC236}">
                <a16:creationId xmlns:a16="http://schemas.microsoft.com/office/drawing/2014/main" id="{C2AD5F75-0FEF-4B31-AF5D-56D176EFA26C}"/>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7" name="Slide Number Placeholder">
            <a:extLst>
              <a:ext uri="{FF2B5EF4-FFF2-40B4-BE49-F238E27FC236}">
                <a16:creationId xmlns:a16="http://schemas.microsoft.com/office/drawing/2014/main" id="{5F52838B-8E94-4D8E-8EFC-78A472FD2769}"/>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7</a:t>
            </a:fld>
            <a:endParaRPr lang="en-US" sz="1200" dirty="0">
              <a:solidFill>
                <a:schemeClr val="bg1"/>
              </a:solidFill>
            </a:endParaRPr>
          </a:p>
        </p:txBody>
      </p:sp>
    </p:spTree>
    <p:extLst>
      <p:ext uri="{BB962C8B-B14F-4D97-AF65-F5344CB8AC3E}">
        <p14:creationId xmlns:p14="http://schemas.microsoft.com/office/powerpoint/2010/main" val="6424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E084-7D7F-98EA-40B4-0E65511FD602}"/>
              </a:ext>
            </a:extLst>
          </p:cNvPr>
          <p:cNvSpPr>
            <a:spLocks noGrp="1"/>
          </p:cNvSpPr>
          <p:nvPr>
            <p:ph type="title"/>
          </p:nvPr>
        </p:nvSpPr>
        <p:spPr/>
        <p:txBody>
          <a:bodyPr/>
          <a:lstStyle/>
          <a:p>
            <a:r>
              <a:rPr lang="en-US" dirty="0">
                <a:ea typeface="Source Sans Pro"/>
                <a:cs typeface="Calibri Light"/>
              </a:rPr>
              <a:t>Examples of AD (2 of 2)</a:t>
            </a:r>
            <a:endParaRPr lang="en-US" dirty="0">
              <a:ea typeface="Source Sans Pro"/>
            </a:endParaRPr>
          </a:p>
        </p:txBody>
      </p:sp>
      <p:sp>
        <p:nvSpPr>
          <p:cNvPr id="3" name="Content Placeholder 2">
            <a:extLst>
              <a:ext uri="{FF2B5EF4-FFF2-40B4-BE49-F238E27FC236}">
                <a16:creationId xmlns:a16="http://schemas.microsoft.com/office/drawing/2014/main" id="{70FE3545-F9F8-DA11-B552-226F4715306B}"/>
              </a:ext>
            </a:extLst>
          </p:cNvPr>
          <p:cNvSpPr>
            <a:spLocks noGrp="1"/>
          </p:cNvSpPr>
          <p:nvPr>
            <p:ph idx="1"/>
          </p:nvPr>
        </p:nvSpPr>
        <p:spPr>
          <a:xfrm>
            <a:off x="838201" y="1825625"/>
            <a:ext cx="5441302" cy="4351338"/>
          </a:xfrm>
        </p:spPr>
        <p:txBody>
          <a:bodyPr vert="horz" lIns="91440" tIns="45720" rIns="91440" bIns="45720" rtlCol="0" anchor="t">
            <a:normAutofit/>
          </a:bodyPr>
          <a:lstStyle/>
          <a:p>
            <a:r>
              <a:rPr lang="en-US" sz="3200" dirty="0">
                <a:latin typeface="Source Sans Pro"/>
                <a:ea typeface="+mn-lt"/>
                <a:cs typeface="+mn-lt"/>
              </a:rPr>
              <a:t>Fall 2017-DRES practices creating AD in house.</a:t>
            </a:r>
          </a:p>
          <a:p>
            <a:pPr lvl="1">
              <a:spcBef>
                <a:spcPts val="3000"/>
              </a:spcBef>
            </a:pPr>
            <a:r>
              <a:rPr lang="en-US" sz="2800" dirty="0">
                <a:latin typeface="Source Sans Pro"/>
                <a:ea typeface="+mn-lt"/>
                <a:cs typeface="+mn-lt"/>
              </a:rPr>
              <a:t>Introductory Geology:</a:t>
            </a:r>
          </a:p>
          <a:p>
            <a:pPr marL="457200" lvl="1" indent="0">
              <a:buNone/>
            </a:pPr>
            <a:r>
              <a:rPr lang="en-US" sz="2800" dirty="0">
                <a:latin typeface="Source Sans Pro"/>
                <a:ea typeface="+mn-lt"/>
                <a:cs typeface="+mn-lt"/>
                <a:hlinkClick r:id="rId2"/>
              </a:rPr>
              <a:t>Mineral Identification Lab</a:t>
            </a:r>
            <a:endParaRPr lang="en-US" sz="2800" dirty="0">
              <a:latin typeface="Source Sans Pro"/>
              <a:ea typeface="+mn-lt"/>
              <a:cs typeface="+mn-lt"/>
            </a:endParaRPr>
          </a:p>
          <a:p>
            <a:pPr lvl="1">
              <a:spcBef>
                <a:spcPts val="3000"/>
              </a:spcBef>
            </a:pPr>
            <a:r>
              <a:rPr lang="en-US" sz="3200" dirty="0">
                <a:latin typeface="Source Sans Pro"/>
                <a:ea typeface="+mn-lt"/>
                <a:cs typeface="+mn-lt"/>
              </a:rPr>
              <a:t>Bioinspiration:</a:t>
            </a:r>
          </a:p>
          <a:p>
            <a:pPr marL="457200" lvl="1" indent="0">
              <a:buNone/>
            </a:pPr>
            <a:r>
              <a:rPr lang="en-US" sz="2800" dirty="0">
                <a:latin typeface="Source Sans Pro"/>
                <a:ea typeface="+mn-lt"/>
                <a:cs typeface="+mn-lt"/>
                <a:hlinkClick r:id="rId3"/>
              </a:rPr>
              <a:t>Butterfly and photonic crystals</a:t>
            </a:r>
            <a:endParaRPr lang="en-US" sz="2800" dirty="0">
              <a:latin typeface="Source Sans Pro"/>
              <a:ea typeface="+mn-lt"/>
              <a:cs typeface="+mn-lt"/>
            </a:endParaRPr>
          </a:p>
        </p:txBody>
      </p:sp>
      <p:pic>
        <p:nvPicPr>
          <p:cNvPr id="6" name="Picture 5" descr="A screenshot of a paused video player. The video features various minerals on a black pedestal.">
            <a:extLst>
              <a:ext uri="{FF2B5EF4-FFF2-40B4-BE49-F238E27FC236}">
                <a16:creationId xmlns:a16="http://schemas.microsoft.com/office/drawing/2014/main" id="{6B6B365F-C3EE-8CB2-0553-B9EF0105BC88}"/>
              </a:ext>
            </a:extLst>
          </p:cNvPr>
          <p:cNvPicPr>
            <a:picLocks noChangeAspect="1"/>
          </p:cNvPicPr>
          <p:nvPr/>
        </p:nvPicPr>
        <p:blipFill>
          <a:blip r:embed="rId4"/>
          <a:stretch>
            <a:fillRect/>
          </a:stretch>
        </p:blipFill>
        <p:spPr>
          <a:xfrm>
            <a:off x="6566394" y="787651"/>
            <a:ext cx="4192323" cy="2544204"/>
          </a:xfrm>
          <a:prstGeom prst="rect">
            <a:avLst/>
          </a:prstGeom>
        </p:spPr>
      </p:pic>
      <p:pic>
        <p:nvPicPr>
          <p:cNvPr id="5" name="Picture 4" descr="Screenshot of paused video player. The video features a pinned morpho butterfly, it's bioluminescent wings glow pale blue as light refracts off the butterfly's delicate wings.">
            <a:extLst>
              <a:ext uri="{FF2B5EF4-FFF2-40B4-BE49-F238E27FC236}">
                <a16:creationId xmlns:a16="http://schemas.microsoft.com/office/drawing/2014/main" id="{3981933E-686F-4882-309D-78858EE534B0}"/>
              </a:ext>
            </a:extLst>
          </p:cNvPr>
          <p:cNvPicPr>
            <a:picLocks noChangeAspect="1"/>
          </p:cNvPicPr>
          <p:nvPr/>
        </p:nvPicPr>
        <p:blipFill>
          <a:blip r:embed="rId5"/>
          <a:stretch>
            <a:fillRect/>
          </a:stretch>
        </p:blipFill>
        <p:spPr>
          <a:xfrm>
            <a:off x="6591091" y="3429000"/>
            <a:ext cx="4142927" cy="2544204"/>
          </a:xfrm>
          <a:prstGeom prst="rect">
            <a:avLst/>
          </a:prstGeom>
        </p:spPr>
      </p:pic>
      <p:sp>
        <p:nvSpPr>
          <p:cNvPr id="7" name="Text Placeholder 3">
            <a:extLst>
              <a:ext uri="{FF2B5EF4-FFF2-40B4-BE49-F238E27FC236}">
                <a16:creationId xmlns:a16="http://schemas.microsoft.com/office/drawing/2014/main" id="{341BA3C3-6D74-4B2A-9DA3-932F82F09359}"/>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8" name="Slide Number Placeholder">
            <a:extLst>
              <a:ext uri="{FF2B5EF4-FFF2-40B4-BE49-F238E27FC236}">
                <a16:creationId xmlns:a16="http://schemas.microsoft.com/office/drawing/2014/main" id="{D434960D-381E-4756-A1DF-D6765AD858E4}"/>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8</a:t>
            </a:fld>
            <a:endParaRPr lang="en-US" sz="1200" dirty="0">
              <a:solidFill>
                <a:schemeClr val="bg1"/>
              </a:solidFill>
            </a:endParaRPr>
          </a:p>
        </p:txBody>
      </p:sp>
    </p:spTree>
    <p:extLst>
      <p:ext uri="{BB962C8B-B14F-4D97-AF65-F5344CB8AC3E}">
        <p14:creationId xmlns:p14="http://schemas.microsoft.com/office/powerpoint/2010/main" val="754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CB20-239D-0202-4842-D2D4B8004C85}"/>
              </a:ext>
            </a:extLst>
          </p:cNvPr>
          <p:cNvSpPr>
            <a:spLocks noGrp="1"/>
          </p:cNvSpPr>
          <p:nvPr>
            <p:ph type="title"/>
          </p:nvPr>
        </p:nvSpPr>
        <p:spPr/>
        <p:txBody>
          <a:bodyPr/>
          <a:lstStyle/>
          <a:p>
            <a:r>
              <a:rPr lang="en-US" dirty="0">
                <a:ea typeface="Source Sans Pro"/>
                <a:cs typeface="Calibri Light"/>
              </a:rPr>
              <a:t>Thumbnail of Many Years</a:t>
            </a:r>
            <a:endParaRPr lang="en-US" dirty="0">
              <a:ea typeface="Source Sans Pro"/>
            </a:endParaRPr>
          </a:p>
        </p:txBody>
      </p:sp>
      <p:sp>
        <p:nvSpPr>
          <p:cNvPr id="3" name="Content Placeholder 2">
            <a:extLst>
              <a:ext uri="{FF2B5EF4-FFF2-40B4-BE49-F238E27FC236}">
                <a16:creationId xmlns:a16="http://schemas.microsoft.com/office/drawing/2014/main" id="{052D4B84-79A2-B050-1973-FE5A1E7C00EA}"/>
              </a:ext>
            </a:extLst>
          </p:cNvPr>
          <p:cNvSpPr>
            <a:spLocks noGrp="1"/>
          </p:cNvSpPr>
          <p:nvPr>
            <p:ph idx="1"/>
          </p:nvPr>
        </p:nvSpPr>
        <p:spPr>
          <a:xfrm>
            <a:off x="847907" y="1825625"/>
            <a:ext cx="10520453" cy="4351338"/>
          </a:xfrm>
        </p:spPr>
        <p:txBody>
          <a:bodyPr vert="horz" lIns="91440" tIns="45720" rIns="91440" bIns="45720" rtlCol="0" anchor="t">
            <a:normAutofit/>
          </a:bodyPr>
          <a:lstStyle/>
          <a:p>
            <a:r>
              <a:rPr lang="en-US" dirty="0">
                <a:latin typeface="Source Sans Pro"/>
                <a:ea typeface="Source Sans Pro"/>
                <a:cs typeface="Calibri"/>
              </a:rPr>
              <a:t>Led TARC Launch Event (2019) with</a:t>
            </a:r>
            <a:br>
              <a:rPr lang="en-US" dirty="0">
                <a:latin typeface="Source Sans Pro"/>
                <a:ea typeface="Source Sans Pro"/>
                <a:cs typeface="Calibri"/>
              </a:rPr>
            </a:br>
            <a:r>
              <a:rPr lang="en-US" dirty="0">
                <a:latin typeface="Source Sans Pro"/>
                <a:ea typeface="Source Sans Pro"/>
                <a:cs typeface="Calibri"/>
              </a:rPr>
              <a:t>story of "'Tis the Season for Finals"</a:t>
            </a:r>
          </a:p>
          <a:p>
            <a:r>
              <a:rPr lang="en-US" dirty="0">
                <a:latin typeface="Source Sans Pro"/>
                <a:ea typeface="Source Sans Pro"/>
                <a:cs typeface="Calibri"/>
              </a:rPr>
              <a:t>Hit and miss for "fun" videos</a:t>
            </a:r>
          </a:p>
          <a:p>
            <a:r>
              <a:rPr lang="en-US" dirty="0">
                <a:latin typeface="Source Sans Pro"/>
                <a:ea typeface="Source Sans Pro"/>
                <a:cs typeface="Calibri"/>
              </a:rPr>
              <a:t>Certain, high-profile academic programs needing AD</a:t>
            </a:r>
            <a:br>
              <a:rPr lang="en-US" dirty="0">
                <a:latin typeface="Source Sans Pro"/>
                <a:ea typeface="Source Sans Pro"/>
                <a:cs typeface="Calibri"/>
              </a:rPr>
            </a:br>
            <a:r>
              <a:rPr lang="en-US" dirty="0">
                <a:latin typeface="Source Sans Pro"/>
                <a:ea typeface="Source Sans Pro"/>
                <a:cs typeface="Calibri"/>
              </a:rPr>
              <a:t>on all materials. Utilized vendor to keep pace.</a:t>
            </a:r>
          </a:p>
          <a:p>
            <a:r>
              <a:rPr lang="en-US" dirty="0">
                <a:latin typeface="Source Sans Pro"/>
                <a:ea typeface="Source Sans Pro"/>
                <a:cs typeface="Calibri"/>
              </a:rPr>
              <a:t>ITAL and Faculty-facing presentations re: AD</a:t>
            </a:r>
          </a:p>
          <a:p>
            <a:r>
              <a:rPr lang="en-US" dirty="0">
                <a:latin typeface="Source Sans Pro"/>
                <a:ea typeface="Source Sans Pro"/>
                <a:cs typeface="Calibri"/>
              </a:rPr>
              <a:t>New energy around accessible media for education. Computer Science prof using OCR and Scene detection to turn video into </a:t>
            </a:r>
            <a:r>
              <a:rPr lang="en-US" dirty="0" err="1">
                <a:latin typeface="Source Sans Pro"/>
                <a:ea typeface="Source Sans Pro"/>
                <a:cs typeface="Calibri"/>
              </a:rPr>
              <a:t>ePub</a:t>
            </a:r>
            <a:endParaRPr lang="en-US" dirty="0">
              <a:latin typeface="Source Sans Pro"/>
              <a:ea typeface="Source Sans Pro"/>
              <a:cs typeface="Calibri"/>
            </a:endParaRPr>
          </a:p>
        </p:txBody>
      </p:sp>
      <p:grpSp>
        <p:nvGrpSpPr>
          <p:cNvPr id="6" name="Group 5" descr="Screenshot: Aug 2018: Orange block I outlined in White, Illinois, Massmail, Dear Students, Faculty and Staff, Once again, Quad Day has opened our semester with all of the energy and excitement that a new academic year at Illinois deserves. And as I hope you'll see in this short welcome video, no matter how long you've been here, there is always something new to discover at Illinois. I sincerely hope that experience turns out to be as much fun for you as it is for me every single day. Welcome to a new year at the University of Illinois at Urbana-Champaign! Robert J. Jones, Chancellor.">
            <a:extLst>
              <a:ext uri="{FF2B5EF4-FFF2-40B4-BE49-F238E27FC236}">
                <a16:creationId xmlns:a16="http://schemas.microsoft.com/office/drawing/2014/main" id="{C302BF62-6D4D-90E7-9139-67986E7967EE}"/>
              </a:ext>
            </a:extLst>
          </p:cNvPr>
          <p:cNvGrpSpPr/>
          <p:nvPr/>
        </p:nvGrpSpPr>
        <p:grpSpPr>
          <a:xfrm>
            <a:off x="8002230" y="1221773"/>
            <a:ext cx="3648660" cy="2779521"/>
            <a:chOff x="7079999" y="825582"/>
            <a:chExt cx="4856028" cy="4100240"/>
          </a:xfrm>
        </p:grpSpPr>
        <p:pic>
          <p:nvPicPr>
            <p:cNvPr id="4" name="Picture 3" descr="A screenshot of an email from August 2019">
              <a:extLst>
                <a:ext uri="{FF2B5EF4-FFF2-40B4-BE49-F238E27FC236}">
                  <a16:creationId xmlns:a16="http://schemas.microsoft.com/office/drawing/2014/main" id="{37D330A1-E5CE-60C9-D235-2EF7B35B8C24}"/>
                </a:ext>
              </a:extLst>
            </p:cNvPr>
            <p:cNvPicPr>
              <a:picLocks noChangeAspect="1"/>
            </p:cNvPicPr>
            <p:nvPr/>
          </p:nvPicPr>
          <p:blipFill>
            <a:blip r:embed="rId2"/>
            <a:stretch>
              <a:fillRect/>
            </a:stretch>
          </p:blipFill>
          <p:spPr>
            <a:xfrm>
              <a:off x="7079999" y="825582"/>
              <a:ext cx="4856028" cy="410024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04B0D58-A94E-528F-EA05-272FE44E3C84}"/>
                </a:ext>
              </a:extLst>
            </p:cNvPr>
            <p:cNvSpPr txBox="1"/>
            <p:nvPr/>
          </p:nvSpPr>
          <p:spPr>
            <a:xfrm>
              <a:off x="7212305" y="912458"/>
              <a:ext cx="13492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Source Sans Pro"/>
                  <a:ea typeface="Source Sans Pro"/>
                  <a:cs typeface="Calibri"/>
                </a:rPr>
                <a:t>Aug 2019</a:t>
              </a:r>
            </a:p>
          </p:txBody>
        </p:sp>
      </p:grpSp>
      <p:sp>
        <p:nvSpPr>
          <p:cNvPr id="7" name="Text Placeholder 3">
            <a:extLst>
              <a:ext uri="{FF2B5EF4-FFF2-40B4-BE49-F238E27FC236}">
                <a16:creationId xmlns:a16="http://schemas.microsoft.com/office/drawing/2014/main" id="{3FCEB752-8C56-4673-B294-80DFACF90688}"/>
              </a:ext>
              <a:ext uri="{C183D7F6-B498-43B3-948B-1728B52AA6E4}">
                <adec:decorative xmlns:adec="http://schemas.microsoft.com/office/drawing/2017/decorative" val="1"/>
              </a:ext>
            </a:extLst>
          </p:cNvPr>
          <p:cNvSpPr>
            <a:spLocks noGrp="1"/>
          </p:cNvSpPr>
          <p:nvPr>
            <p:ph type="body" sz="quarter" idx="15"/>
          </p:nvPr>
        </p:nvSpPr>
        <p:spPr>
          <a:xfrm>
            <a:off x="457200" y="6356350"/>
            <a:ext cx="8153400" cy="365125"/>
          </a:xfrm>
        </p:spPr>
        <p:txBody>
          <a:bodyPr/>
          <a:lstStyle/>
          <a:p>
            <a:r>
              <a:rPr lang="en-US" dirty="0"/>
              <a:t>Disability Resources and Educational Services and Center for Innovation in Teaching and Learning</a:t>
            </a:r>
          </a:p>
        </p:txBody>
      </p:sp>
      <p:sp>
        <p:nvSpPr>
          <p:cNvPr id="8" name="Slide Number Placeholder">
            <a:extLst>
              <a:ext uri="{FF2B5EF4-FFF2-40B4-BE49-F238E27FC236}">
                <a16:creationId xmlns:a16="http://schemas.microsoft.com/office/drawing/2014/main" id="{39D4AD65-C2C9-4ED8-B097-36D060720093}"/>
              </a:ext>
              <a:ext uri="{C183D7F6-B498-43B3-948B-1728B52AA6E4}">
                <adec:decorative xmlns:adec="http://schemas.microsoft.com/office/drawing/2017/decorative" val="1"/>
              </a:ext>
            </a:extLst>
          </p:cNvPr>
          <p:cNvSpPr txBox="1">
            <a:spLocks/>
          </p:cNvSpPr>
          <p:nvPr/>
        </p:nvSpPr>
        <p:spPr>
          <a:xfrm>
            <a:off x="8610600" y="6356350"/>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134D44-37F0-44A1-8A08-E9432A030C07}" type="slidenum">
              <a:rPr lang="en-US" sz="1200" smtClean="0">
                <a:solidFill>
                  <a:schemeClr val="bg1"/>
                </a:solidFill>
              </a:rPr>
              <a:pPr algn="r"/>
              <a:t>9</a:t>
            </a:fld>
            <a:endParaRPr lang="en-US" sz="1200" dirty="0">
              <a:solidFill>
                <a:schemeClr val="bg1"/>
              </a:solidFill>
            </a:endParaRPr>
          </a:p>
        </p:txBody>
      </p:sp>
    </p:spTree>
    <p:extLst>
      <p:ext uri="{BB962C8B-B14F-4D97-AF65-F5344CB8AC3E}">
        <p14:creationId xmlns:p14="http://schemas.microsoft.com/office/powerpoint/2010/main" val="2970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theme1.xml><?xml version="1.0" encoding="utf-8"?>
<a:theme xmlns:a="http://schemas.openxmlformats.org/drawingml/2006/main" name="Office Theme">
  <a:themeElements>
    <a:clrScheme name="SMB PPT ORANGE">
      <a:dk1>
        <a:srgbClr val="000000"/>
      </a:dk1>
      <a:lt1>
        <a:srgbClr val="FFFFFF"/>
      </a:lt1>
      <a:dk2>
        <a:srgbClr val="13294B"/>
      </a:dk2>
      <a:lt2>
        <a:srgbClr val="FF5F05"/>
      </a:lt2>
      <a:accent1>
        <a:srgbClr val="0071CE"/>
      </a:accent1>
      <a:accent2>
        <a:srgbClr val="FCB316"/>
      </a:accent2>
      <a:accent3>
        <a:srgbClr val="007E8E"/>
      </a:accent3>
      <a:accent4>
        <a:srgbClr val="006230"/>
      </a:accent4>
      <a:accent5>
        <a:srgbClr val="5C0E41"/>
      </a:accent5>
      <a:accent6>
        <a:srgbClr val="7D3E13"/>
      </a:accent6>
      <a:hlink>
        <a:srgbClr val="C84113"/>
      </a:hlink>
      <a:folHlink>
        <a:srgbClr val="2159A6"/>
      </a:folHlink>
    </a:clrScheme>
    <a:fontScheme name="SMB PPT">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linois PowerPoint Template_2023" id="{46148987-A464-49D2-A2C8-41AC40F6BC19}" vid="{8BBB73B6-33D6-4B78-A3AC-5489863AE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881d00a-dfe9-4fa0-8ac8-327db09b74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35C824D5A69B4D851D5DF731789809" ma:contentTypeVersion="15" ma:contentTypeDescription="Create a new document." ma:contentTypeScope="" ma:versionID="716b6bc70c5e0756f1ea8d8dd8c3e6a9">
  <xsd:schema xmlns:xsd="http://www.w3.org/2001/XMLSchema" xmlns:xs="http://www.w3.org/2001/XMLSchema" xmlns:p="http://schemas.microsoft.com/office/2006/metadata/properties" xmlns:ns3="2881d00a-dfe9-4fa0-8ac8-327db09b74d5" xmlns:ns4="d5ce8da6-8690-4ed2-9340-92424da5c6af" targetNamespace="http://schemas.microsoft.com/office/2006/metadata/properties" ma:root="true" ma:fieldsID="b67f4b238321d5e096dead58106bc404" ns3:_="" ns4:_="">
    <xsd:import namespace="2881d00a-dfe9-4fa0-8ac8-327db09b74d5"/>
    <xsd:import namespace="d5ce8da6-8690-4ed2-9340-92424da5c6a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1d00a-dfe9-4fa0-8ac8-327db09b7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ce8da6-8690-4ed2-9340-92424da5c6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EA6CFE-6F55-49CC-A678-EDB99AA61E01}">
  <ds:schemaRefs>
    <ds:schemaRef ds:uri="http://schemas.microsoft.com/office/2006/metadata/properties"/>
    <ds:schemaRef ds:uri="http://schemas.microsoft.com/office/2006/documentManagement/types"/>
    <ds:schemaRef ds:uri="2881d00a-dfe9-4fa0-8ac8-327db09b74d5"/>
    <ds:schemaRef ds:uri="http://schemas.microsoft.com/office/infopath/2007/PartnerControls"/>
    <ds:schemaRef ds:uri="http://purl.org/dc/elements/1.1/"/>
    <ds:schemaRef ds:uri="http://purl.org/dc/terms/"/>
    <ds:schemaRef ds:uri="http://schemas.openxmlformats.org/package/2006/metadata/core-properties"/>
    <ds:schemaRef ds:uri="d5ce8da6-8690-4ed2-9340-92424da5c6af"/>
    <ds:schemaRef ds:uri="http://www.w3.org/XML/1998/namespace"/>
    <ds:schemaRef ds:uri="http://purl.org/dc/dcmitype/"/>
  </ds:schemaRefs>
</ds:datastoreItem>
</file>

<file path=customXml/itemProps2.xml><?xml version="1.0" encoding="utf-8"?>
<ds:datastoreItem xmlns:ds="http://schemas.openxmlformats.org/officeDocument/2006/customXml" ds:itemID="{0B7B82FF-4520-45CC-AF81-73C40F58245F}">
  <ds:schemaRefs>
    <ds:schemaRef ds:uri="http://schemas.microsoft.com/sharepoint/v3/contenttype/forms"/>
  </ds:schemaRefs>
</ds:datastoreItem>
</file>

<file path=customXml/itemProps3.xml><?xml version="1.0" encoding="utf-8"?>
<ds:datastoreItem xmlns:ds="http://schemas.openxmlformats.org/officeDocument/2006/customXml" ds:itemID="{64E674D7-887D-42B9-B8DF-64A5D1CCC490}">
  <ds:schemaRefs>
    <ds:schemaRef ds:uri="2881d00a-dfe9-4fa0-8ac8-327db09b74d5"/>
    <ds:schemaRef ds:uri="d5ce8da6-8690-4ed2-9340-92424da5c6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Illinois PowerPoint Template_2023</Template>
  <TotalTime>6092</TotalTime>
  <Words>1527</Words>
  <Application>Microsoft Office PowerPoint</Application>
  <PresentationFormat>Widescreen</PresentationFormat>
  <Paragraphs>169</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Source Sans Pro</vt:lpstr>
      <vt:lpstr>Source Sans Pro SemiBold</vt:lpstr>
      <vt:lpstr>Office Theme</vt:lpstr>
      <vt:lpstr>Promoting and enhancing Audio Description practice within Higher Education</vt:lpstr>
      <vt:lpstr>Outline</vt:lpstr>
      <vt:lpstr>Key Takeaways</vt:lpstr>
      <vt:lpstr>History of AD at UIUC (1 of 3)</vt:lpstr>
      <vt:lpstr>History of AD at UIUC (2 of 3)</vt:lpstr>
      <vt:lpstr>History of AD at UIUC (3 of 3)</vt:lpstr>
      <vt:lpstr>Examples of AD (1 of 2)</vt:lpstr>
      <vt:lpstr>Examples of AD (2 of 2)</vt:lpstr>
      <vt:lpstr>Thumbnail of Many Years</vt:lpstr>
      <vt:lpstr>Audio Description Requests by Students</vt:lpstr>
      <vt:lpstr>Outsourcing concerns with Vendors</vt:lpstr>
      <vt:lpstr>Present: In Progress AD Activities</vt:lpstr>
      <vt:lpstr>Future of AD at UIUC</vt:lpstr>
      <vt:lpstr>Tips for promoting AD on your campus (1 of 2)</vt:lpstr>
      <vt:lpstr>Tips for promoting AD on your campus (2 of 2)</vt:lpstr>
      <vt:lpstr>What are your options?</vt:lpstr>
      <vt:lpstr>Lessons Learned</vt:lpstr>
      <vt:lpstr>Thank you! Feel free to contact us.</vt:lpstr>
      <vt:lpstr>Conclusion slide: wordmark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and enhancing Audio Description practice within Higher Education</dc:title>
  <dc:creator>Dignan, Robert</dc:creator>
  <cp:lastModifiedBy>Dignan, Robert</cp:lastModifiedBy>
  <cp:revision>507</cp:revision>
  <dcterms:created xsi:type="dcterms:W3CDTF">2023-10-05T16:22:23Z</dcterms:created>
  <dcterms:modified xsi:type="dcterms:W3CDTF">2023-10-26T14:44:03Z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0x0101007B35C824D5A69B4D851D5DF731789809</vt:lpwstr>
  </property>
</Properties>
</file>