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2"/>
  </p:notesMasterIdLst>
  <p:sldIdLst>
    <p:sldId id="256" r:id="rId4"/>
    <p:sldId id="407" r:id="rId5"/>
    <p:sldId id="408" r:id="rId6"/>
    <p:sldId id="410" r:id="rId7"/>
    <p:sldId id="411" r:id="rId8"/>
    <p:sldId id="415" r:id="rId9"/>
    <p:sldId id="414" r:id="rId10"/>
    <p:sldId id="413" r:id="rId11"/>
    <p:sldId id="416" r:id="rId12"/>
    <p:sldId id="406" r:id="rId13"/>
    <p:sldId id="417" r:id="rId14"/>
    <p:sldId id="418" r:id="rId15"/>
    <p:sldId id="419" r:id="rId16"/>
    <p:sldId id="420" r:id="rId17"/>
    <p:sldId id="421" r:id="rId18"/>
    <p:sldId id="423" r:id="rId19"/>
    <p:sldId id="424" r:id="rId20"/>
    <p:sldId id="425" r:id="rId21"/>
    <p:sldId id="426" r:id="rId22"/>
    <p:sldId id="422" r:id="rId23"/>
    <p:sldId id="427" r:id="rId24"/>
    <p:sldId id="428" r:id="rId25"/>
    <p:sldId id="429" r:id="rId26"/>
    <p:sldId id="430" r:id="rId27"/>
    <p:sldId id="431" r:id="rId28"/>
    <p:sldId id="432" r:id="rId29"/>
    <p:sldId id="433" r:id="rId30"/>
    <p:sldId id="434" r:id="rId31"/>
    <p:sldId id="435" r:id="rId32"/>
    <p:sldId id="436" r:id="rId33"/>
    <p:sldId id="437" r:id="rId34"/>
    <p:sldId id="438" r:id="rId35"/>
    <p:sldId id="439" r:id="rId36"/>
    <p:sldId id="440" r:id="rId37"/>
    <p:sldId id="441" r:id="rId38"/>
    <p:sldId id="443" r:id="rId39"/>
    <p:sldId id="458" r:id="rId40"/>
    <p:sldId id="40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70A2"/>
    <a:srgbClr val="0000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98" autoAdjust="0"/>
    <p:restoredTop sz="67021" autoAdjust="0"/>
  </p:normalViewPr>
  <p:slideViewPr>
    <p:cSldViewPr snapToGrid="0">
      <p:cViewPr varScale="1">
        <p:scale>
          <a:sx n="74" d="100"/>
          <a:sy n="74" d="100"/>
        </p:scale>
        <p:origin x="448" y="168"/>
      </p:cViewPr>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s>
</file>

<file path=ppt/diagrams/_rels/data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microsoft.com/office/2007/relationships/hdphoto" Target="../media/hdphoto1.wdp"/><Relationship Id="rId1" Type="http://schemas.openxmlformats.org/officeDocument/2006/relationships/image" Target="../media/image5.png"/><Relationship Id="rId6" Type="http://schemas.openxmlformats.org/officeDocument/2006/relationships/image" Target="../media/image8.png"/><Relationship Id="rId11" Type="http://schemas.microsoft.com/office/2007/relationships/hdphoto" Target="../media/hdphoto3.wdp"/><Relationship Id="rId5" Type="http://schemas.microsoft.com/office/2007/relationships/hdphoto" Target="../media/hdphoto2.wdp"/><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microsoft.com/office/2007/relationships/hdphoto" Target="../media/hdphoto1.wdp"/><Relationship Id="rId1" Type="http://schemas.openxmlformats.org/officeDocument/2006/relationships/image" Target="../media/image5.png"/><Relationship Id="rId6" Type="http://schemas.openxmlformats.org/officeDocument/2006/relationships/image" Target="../media/image8.png"/><Relationship Id="rId11" Type="http://schemas.microsoft.com/office/2007/relationships/hdphoto" Target="../media/hdphoto3.wdp"/><Relationship Id="rId5" Type="http://schemas.microsoft.com/office/2007/relationships/hdphoto" Target="../media/hdphoto2.wdp"/><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CFDFB7-F1DA-4D43-89E5-9BBDF5AB9F8C}" type="doc">
      <dgm:prSet loTypeId="urn:microsoft.com/office/officeart/2009/layout/CirclePictureHierarchy" loCatId="hierarchy" qsTypeId="urn:microsoft.com/office/officeart/2005/8/quickstyle/simple1" qsCatId="simple" csTypeId="urn:microsoft.com/office/officeart/2005/8/colors/accent1_2" csCatId="accent1" phldr="1"/>
      <dgm:spPr/>
      <dgm:t>
        <a:bodyPr/>
        <a:lstStyle/>
        <a:p>
          <a:endParaRPr lang="en-US"/>
        </a:p>
      </dgm:t>
    </dgm:pt>
    <dgm:pt modelId="{07C344E1-2E72-4135-BC85-6E850B212A39}">
      <dgm:prSet phldrT="[Text]"/>
      <dgm:spPr/>
      <dgm:t>
        <a:bodyPr/>
        <a:lstStyle/>
        <a:p>
          <a:r>
            <a:rPr lang="en-US" dirty="0"/>
            <a:t>Procurement Process: Determine Impact</a:t>
          </a:r>
        </a:p>
      </dgm:t>
    </dgm:pt>
    <dgm:pt modelId="{59A10B0A-1ABF-4DE1-8301-F89FCD51B7D0}" type="parTrans" cxnId="{E69EF0EC-2BEE-4233-8C2B-15C327ACE913}">
      <dgm:prSet/>
      <dgm:spPr/>
      <dgm:t>
        <a:bodyPr/>
        <a:lstStyle/>
        <a:p>
          <a:endParaRPr lang="en-US"/>
        </a:p>
      </dgm:t>
    </dgm:pt>
    <dgm:pt modelId="{AC1BEA3E-8CE5-4C57-BD3C-C7D90982C439}" type="sibTrans" cxnId="{E69EF0EC-2BEE-4233-8C2B-15C327ACE913}">
      <dgm:prSet/>
      <dgm:spPr/>
      <dgm:t>
        <a:bodyPr/>
        <a:lstStyle/>
        <a:p>
          <a:endParaRPr lang="en-US"/>
        </a:p>
      </dgm:t>
    </dgm:pt>
    <dgm:pt modelId="{590CF7D9-34C6-4DA6-977E-651C25CEE5B7}">
      <dgm:prSet phldrT="[Text]"/>
      <dgm:spPr/>
      <dgm:t>
        <a:bodyPr/>
        <a:lstStyle/>
        <a:p>
          <a:r>
            <a:rPr lang="en-US" dirty="0"/>
            <a:t>Accessibility Requirements</a:t>
          </a:r>
        </a:p>
      </dgm:t>
    </dgm:pt>
    <dgm:pt modelId="{B925C2EC-4049-4E90-B9D5-1B211B8042DD}" type="parTrans" cxnId="{8E9FE0E9-7622-48A5-ACA0-42E4B9CA2CFF}">
      <dgm:prSet/>
      <dgm:spPr/>
      <dgm:t>
        <a:bodyPr/>
        <a:lstStyle/>
        <a:p>
          <a:endParaRPr lang="en-US"/>
        </a:p>
      </dgm:t>
    </dgm:pt>
    <dgm:pt modelId="{F34815FA-631A-498A-B915-DFDCDEE92823}" type="sibTrans" cxnId="{8E9FE0E9-7622-48A5-ACA0-42E4B9CA2CFF}">
      <dgm:prSet/>
      <dgm:spPr/>
      <dgm:t>
        <a:bodyPr/>
        <a:lstStyle/>
        <a:p>
          <a:endParaRPr lang="en-US"/>
        </a:p>
      </dgm:t>
    </dgm:pt>
    <dgm:pt modelId="{2CF5E047-4B2E-44D2-9E87-C171B29A5B3A}">
      <dgm:prSet phldrT="[Text]"/>
      <dgm:spPr/>
      <dgm:t>
        <a:bodyPr/>
        <a:lstStyle/>
        <a:p>
          <a:r>
            <a:rPr lang="en-US" dirty="0"/>
            <a:t>Minimum requirements: VPAT/ACR</a:t>
          </a:r>
        </a:p>
      </dgm:t>
    </dgm:pt>
    <dgm:pt modelId="{8943614B-127D-4C26-9D75-F8B1F4947FC5}" type="parTrans" cxnId="{CBAF83E8-B667-4ACF-A633-8C78CA9FBBCF}">
      <dgm:prSet/>
      <dgm:spPr/>
      <dgm:t>
        <a:bodyPr/>
        <a:lstStyle/>
        <a:p>
          <a:endParaRPr lang="en-US"/>
        </a:p>
      </dgm:t>
    </dgm:pt>
    <dgm:pt modelId="{A2D9EC6E-271A-4267-84E5-2CAE922FA8D2}" type="sibTrans" cxnId="{CBAF83E8-B667-4ACF-A633-8C78CA9FBBCF}">
      <dgm:prSet/>
      <dgm:spPr/>
      <dgm:t>
        <a:bodyPr/>
        <a:lstStyle/>
        <a:p>
          <a:endParaRPr lang="en-US"/>
        </a:p>
      </dgm:t>
    </dgm:pt>
    <dgm:pt modelId="{F798A3C8-B4F7-40B6-861C-8DC5B9A43478}">
      <dgm:prSet phldrT="[Text]"/>
      <dgm:spPr/>
      <dgm:t>
        <a:bodyPr/>
        <a:lstStyle/>
        <a:p>
          <a:r>
            <a:rPr lang="en-US" dirty="0"/>
            <a:t>Vendor</a:t>
          </a:r>
          <a:br>
            <a:rPr lang="en-US" dirty="0"/>
          </a:br>
          <a:r>
            <a:rPr lang="en-US" dirty="0"/>
            <a:t> Buy-In</a:t>
          </a:r>
        </a:p>
      </dgm:t>
    </dgm:pt>
    <dgm:pt modelId="{3938B5B9-D509-4B77-97A7-F8E6E0B34963}" type="parTrans" cxnId="{284A14B9-76EE-4161-999A-E3FA8CE8F530}">
      <dgm:prSet/>
      <dgm:spPr/>
      <dgm:t>
        <a:bodyPr/>
        <a:lstStyle/>
        <a:p>
          <a:endParaRPr lang="en-US"/>
        </a:p>
      </dgm:t>
    </dgm:pt>
    <dgm:pt modelId="{B6B4AFE3-032E-4C21-B022-31CDE6C0DA97}" type="sibTrans" cxnId="{284A14B9-76EE-4161-999A-E3FA8CE8F530}">
      <dgm:prSet/>
      <dgm:spPr/>
      <dgm:t>
        <a:bodyPr/>
        <a:lstStyle/>
        <a:p>
          <a:endParaRPr lang="en-US"/>
        </a:p>
      </dgm:t>
    </dgm:pt>
    <dgm:pt modelId="{92EE9DC0-C7A9-4388-A764-0A30E123BD10}">
      <dgm:prSet/>
      <dgm:spPr/>
      <dgm:t>
        <a:bodyPr/>
        <a:lstStyle/>
        <a:p>
          <a:r>
            <a:rPr lang="en-US" dirty="0"/>
            <a:t>High Impact Requirements</a:t>
          </a:r>
        </a:p>
      </dgm:t>
    </dgm:pt>
    <dgm:pt modelId="{44557F1E-CF94-43DB-A1A4-D3AA5D22898F}" type="parTrans" cxnId="{45393453-A49F-4CD5-A68F-34B989605123}">
      <dgm:prSet/>
      <dgm:spPr/>
      <dgm:t>
        <a:bodyPr/>
        <a:lstStyle/>
        <a:p>
          <a:endParaRPr lang="en-US"/>
        </a:p>
      </dgm:t>
    </dgm:pt>
    <dgm:pt modelId="{119220DE-3FCE-4FC6-8118-D8BA33BE3D77}" type="sibTrans" cxnId="{45393453-A49F-4CD5-A68F-34B989605123}">
      <dgm:prSet/>
      <dgm:spPr/>
      <dgm:t>
        <a:bodyPr/>
        <a:lstStyle/>
        <a:p>
          <a:endParaRPr lang="en-US"/>
        </a:p>
      </dgm:t>
    </dgm:pt>
    <dgm:pt modelId="{F19D845D-78FC-47D7-99A7-7114C8567A45}">
      <dgm:prSet phldrT="[Text]"/>
      <dgm:spPr/>
      <dgm:t>
        <a:bodyPr/>
        <a:lstStyle/>
        <a:p>
          <a:r>
            <a:rPr lang="en-US" dirty="0"/>
            <a:t>Culture of Inclusivity</a:t>
          </a:r>
        </a:p>
      </dgm:t>
    </dgm:pt>
    <dgm:pt modelId="{EAD16450-AC81-4CE0-B95F-E4984FA6A1DB}" type="sibTrans" cxnId="{47D6EA91-C3C6-444B-B623-AB17CBC8CD98}">
      <dgm:prSet/>
      <dgm:spPr/>
      <dgm:t>
        <a:bodyPr/>
        <a:lstStyle/>
        <a:p>
          <a:endParaRPr lang="en-US"/>
        </a:p>
      </dgm:t>
    </dgm:pt>
    <dgm:pt modelId="{38F5E1A1-19CA-473D-860F-CC17F2842DEF}" type="parTrans" cxnId="{47D6EA91-C3C6-444B-B623-AB17CBC8CD98}">
      <dgm:prSet/>
      <dgm:spPr/>
      <dgm:t>
        <a:bodyPr/>
        <a:lstStyle/>
        <a:p>
          <a:endParaRPr lang="en-US"/>
        </a:p>
      </dgm:t>
    </dgm:pt>
    <dgm:pt modelId="{2A29B331-370D-4687-8E2E-CF0D734EAA9E}">
      <dgm:prSet phldrT="[Text]"/>
      <dgm:spPr/>
      <dgm:t>
        <a:bodyPr/>
        <a:lstStyle/>
        <a:p>
          <a:r>
            <a:rPr lang="en-US" dirty="0"/>
            <a:t>Annual Follow Up</a:t>
          </a:r>
        </a:p>
      </dgm:t>
    </dgm:pt>
    <dgm:pt modelId="{40545C97-9798-4444-B0A5-BDCD0097F28D}" type="sibTrans" cxnId="{C46739E2-C3FD-4AA4-A8BE-D00EF125488B}">
      <dgm:prSet/>
      <dgm:spPr/>
      <dgm:t>
        <a:bodyPr/>
        <a:lstStyle/>
        <a:p>
          <a:endParaRPr lang="en-US"/>
        </a:p>
      </dgm:t>
    </dgm:pt>
    <dgm:pt modelId="{A67576C3-3CCC-4F9E-B91C-D1F2661FBE95}" type="parTrans" cxnId="{C46739E2-C3FD-4AA4-A8BE-D00EF125488B}">
      <dgm:prSet/>
      <dgm:spPr/>
      <dgm:t>
        <a:bodyPr/>
        <a:lstStyle/>
        <a:p>
          <a:endParaRPr lang="en-US"/>
        </a:p>
      </dgm:t>
    </dgm:pt>
    <dgm:pt modelId="{5CA55EA6-5F3B-456F-B8F1-0241A64C2A3A}">
      <dgm:prSet/>
      <dgm:spPr/>
      <dgm:t>
        <a:bodyPr/>
        <a:lstStyle/>
        <a:p>
          <a:r>
            <a:rPr lang="en-US" dirty="0"/>
            <a:t>3rd Party Consultation</a:t>
          </a:r>
        </a:p>
      </dgm:t>
    </dgm:pt>
    <dgm:pt modelId="{1E45EC4D-B927-444F-8864-78B5DD243318}" type="parTrans" cxnId="{5A725CB4-EF83-46F6-9ACD-D6E7E3112192}">
      <dgm:prSet/>
      <dgm:spPr/>
      <dgm:t>
        <a:bodyPr/>
        <a:lstStyle/>
        <a:p>
          <a:endParaRPr lang="en-US"/>
        </a:p>
      </dgm:t>
    </dgm:pt>
    <dgm:pt modelId="{229A8D46-1202-41DE-A842-596F626B9036}" type="sibTrans" cxnId="{5A725CB4-EF83-46F6-9ACD-D6E7E3112192}">
      <dgm:prSet/>
      <dgm:spPr/>
      <dgm:t>
        <a:bodyPr/>
        <a:lstStyle/>
        <a:p>
          <a:endParaRPr lang="en-US"/>
        </a:p>
      </dgm:t>
    </dgm:pt>
    <dgm:pt modelId="{7EC1448C-3AC8-4C3D-B5B5-E1702BA8FC33}" type="pres">
      <dgm:prSet presAssocID="{C1CFDFB7-F1DA-4D43-89E5-9BBDF5AB9F8C}" presName="hierChild1" presStyleCnt="0">
        <dgm:presLayoutVars>
          <dgm:chPref val="1"/>
          <dgm:dir/>
          <dgm:animOne val="branch"/>
          <dgm:animLvl val="lvl"/>
          <dgm:resizeHandles/>
        </dgm:presLayoutVars>
      </dgm:prSet>
      <dgm:spPr/>
    </dgm:pt>
    <dgm:pt modelId="{1553A666-99D1-439C-AEE4-2B9CD57BFC5F}" type="pres">
      <dgm:prSet presAssocID="{07C344E1-2E72-4135-BC85-6E850B212A39}" presName="hierRoot1" presStyleCnt="0"/>
      <dgm:spPr/>
    </dgm:pt>
    <dgm:pt modelId="{DC3E50EB-14DB-4C6D-847C-EA8ACC645469}" type="pres">
      <dgm:prSet presAssocID="{07C344E1-2E72-4135-BC85-6E850B212A39}" presName="composite" presStyleCnt="0"/>
      <dgm:spPr/>
    </dgm:pt>
    <dgm:pt modelId="{BB528E2D-BC67-44F3-90F7-6675AE1DA32D}" type="pres">
      <dgm:prSet presAssocID="{07C344E1-2E72-4135-BC85-6E850B212A39}" presName="image" presStyleLbl="node0" presStyleIdx="0" presStyleCnt="2"/>
      <dgm:spPr>
        <a:blipFill rotWithShape="1">
          <a:blip xmlns:r="http://schemas.openxmlformats.org/officeDocument/2006/relationships" r:embed="rId1">
            <a:extLst>
              <a:ext uri="{BEBA8EAE-BF5A-486C-A8C5-ECC9F3942E4B}">
                <a14:imgProps xmlns:a14="http://schemas.microsoft.com/office/drawing/2010/main">
                  <a14:imgLayer r:embed="rId2">
                    <a14:imgEffect>
                      <a14:saturation sat="300000"/>
                    </a14:imgEffect>
                  </a14:imgLayer>
                </a14:imgProps>
              </a:ext>
            </a:extLst>
          </a:blip>
          <a:srcRect/>
          <a:stretch>
            <a:fillRect t="-2000" b="-2000"/>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19AE529-598A-43B5-9760-1A8362894016}" type="pres">
      <dgm:prSet presAssocID="{07C344E1-2E72-4135-BC85-6E850B212A39}" presName="text" presStyleLbl="revTx" presStyleIdx="0" presStyleCnt="8">
        <dgm:presLayoutVars>
          <dgm:chPref val="3"/>
        </dgm:presLayoutVars>
      </dgm:prSet>
      <dgm:spPr/>
    </dgm:pt>
    <dgm:pt modelId="{4D31830B-15CF-42D8-8CF5-099367A63515}" type="pres">
      <dgm:prSet presAssocID="{07C344E1-2E72-4135-BC85-6E850B212A39}" presName="hierChild2" presStyleCnt="0"/>
      <dgm:spPr/>
    </dgm:pt>
    <dgm:pt modelId="{B966FFCB-6AD6-4188-A828-911D1C9EF8D5}" type="pres">
      <dgm:prSet presAssocID="{B925C2EC-4049-4E90-B9D5-1B211B8042DD}" presName="Name10" presStyleLbl="parChTrans1D2" presStyleIdx="0" presStyleCnt="2"/>
      <dgm:spPr/>
    </dgm:pt>
    <dgm:pt modelId="{1E99D27E-1377-47B2-A7AC-E111363E2958}" type="pres">
      <dgm:prSet presAssocID="{590CF7D9-34C6-4DA6-977E-651C25CEE5B7}" presName="hierRoot2" presStyleCnt="0"/>
      <dgm:spPr/>
    </dgm:pt>
    <dgm:pt modelId="{EAF50BFD-2041-418F-B5C1-074BCA731ED6}" type="pres">
      <dgm:prSet presAssocID="{590CF7D9-34C6-4DA6-977E-651C25CEE5B7}" presName="composite2" presStyleCnt="0"/>
      <dgm:spPr/>
    </dgm:pt>
    <dgm:pt modelId="{9C878E5B-1AD1-4D07-A7C1-AE69484A5945}" type="pres">
      <dgm:prSet presAssocID="{590CF7D9-34C6-4DA6-977E-651C25CEE5B7}" presName="image2" presStyleLbl="node2" presStyleIdx="0" presStyleCnt="2"/>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52FA041A-048C-4751-B502-106CF992A49D}" type="pres">
      <dgm:prSet presAssocID="{590CF7D9-34C6-4DA6-977E-651C25CEE5B7}" presName="text2" presStyleLbl="revTx" presStyleIdx="1" presStyleCnt="8">
        <dgm:presLayoutVars>
          <dgm:chPref val="3"/>
        </dgm:presLayoutVars>
      </dgm:prSet>
      <dgm:spPr/>
    </dgm:pt>
    <dgm:pt modelId="{EA3DFC26-7A71-4EB4-B893-D0EF4807AF7E}" type="pres">
      <dgm:prSet presAssocID="{590CF7D9-34C6-4DA6-977E-651C25CEE5B7}" presName="hierChild3" presStyleCnt="0"/>
      <dgm:spPr/>
    </dgm:pt>
    <dgm:pt modelId="{FA5EDD35-4364-49F6-959B-C78543633F77}" type="pres">
      <dgm:prSet presAssocID="{8943614B-127D-4C26-9D75-F8B1F4947FC5}" presName="Name17" presStyleLbl="parChTrans1D3" presStyleIdx="0" presStyleCnt="4"/>
      <dgm:spPr/>
    </dgm:pt>
    <dgm:pt modelId="{7C479E28-0F58-4316-A779-C946A179063A}" type="pres">
      <dgm:prSet presAssocID="{2CF5E047-4B2E-44D2-9E87-C171B29A5B3A}" presName="hierRoot3" presStyleCnt="0"/>
      <dgm:spPr/>
    </dgm:pt>
    <dgm:pt modelId="{6EAD5A02-C1C5-4E05-A3A4-D657706A73C7}" type="pres">
      <dgm:prSet presAssocID="{2CF5E047-4B2E-44D2-9E87-C171B29A5B3A}" presName="composite3" presStyleCnt="0"/>
      <dgm:spPr/>
    </dgm:pt>
    <dgm:pt modelId="{C34CEF86-96F4-4F4D-A44B-C801E6B6D770}" type="pres">
      <dgm:prSet presAssocID="{2CF5E047-4B2E-44D2-9E87-C171B29A5B3A}" presName="image3" presStyleLbl="node3" presStyleIdx="0" presStyleCnt="4"/>
      <dgm:spPr>
        <a:blipFill rotWithShape="1">
          <a:blip xmlns:r="http://schemas.openxmlformats.org/officeDocument/2006/relationships" r:embed="rId4">
            <a:duotone>
              <a:prstClr val="black"/>
              <a:schemeClr val="accent2">
                <a:tint val="45000"/>
                <a:satMod val="400000"/>
              </a:schemeClr>
            </a:duotone>
            <a:extLst>
              <a:ext uri="{BEBA8EAE-BF5A-486C-A8C5-ECC9F3942E4B}">
                <a14:imgProps xmlns:a14="http://schemas.microsoft.com/office/drawing/2010/main">
                  <a14:imgLayer r:embed="rId5">
                    <a14:imgEffect>
                      <a14:saturation sat="62000"/>
                    </a14:imgEffect>
                    <a14:imgEffect>
                      <a14:brightnessContrast bright="-15000"/>
                    </a14:imgEffect>
                  </a14:imgLayer>
                </a14:imgProps>
              </a:ex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CE1A7621-2BC3-4985-B6EB-F7DE5B36B9C6}" type="pres">
      <dgm:prSet presAssocID="{2CF5E047-4B2E-44D2-9E87-C171B29A5B3A}" presName="text3" presStyleLbl="revTx" presStyleIdx="2" presStyleCnt="8">
        <dgm:presLayoutVars>
          <dgm:chPref val="3"/>
        </dgm:presLayoutVars>
      </dgm:prSet>
      <dgm:spPr/>
    </dgm:pt>
    <dgm:pt modelId="{2C882D2B-0297-4EB8-A8F8-13F1ED4F263A}" type="pres">
      <dgm:prSet presAssocID="{2CF5E047-4B2E-44D2-9E87-C171B29A5B3A}" presName="hierChild4" presStyleCnt="0"/>
      <dgm:spPr/>
    </dgm:pt>
    <dgm:pt modelId="{3EE189FA-4F53-444B-B370-6092511EF961}" type="pres">
      <dgm:prSet presAssocID="{44557F1E-CF94-43DB-A1A4-D3AA5D22898F}" presName="Name17" presStyleLbl="parChTrans1D3" presStyleIdx="1" presStyleCnt="4"/>
      <dgm:spPr/>
    </dgm:pt>
    <dgm:pt modelId="{3187A733-D43B-44D1-A890-72345AF24DA2}" type="pres">
      <dgm:prSet presAssocID="{92EE9DC0-C7A9-4388-A764-0A30E123BD10}" presName="hierRoot3" presStyleCnt="0"/>
      <dgm:spPr/>
    </dgm:pt>
    <dgm:pt modelId="{2CCDC97C-0155-4EC9-A4E4-CFC11676EF48}" type="pres">
      <dgm:prSet presAssocID="{92EE9DC0-C7A9-4388-A764-0A30E123BD10}" presName="composite3" presStyleCnt="0"/>
      <dgm:spPr/>
    </dgm:pt>
    <dgm:pt modelId="{9B9321F4-F6C7-486D-B305-522E87961BF2}" type="pres">
      <dgm:prSet presAssocID="{92EE9DC0-C7A9-4388-A764-0A30E123BD10}" presName="image3" presStyleLbl="node3" presStyleIdx="1" presStyleCnt="4"/>
      <dgm:spPr>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5CB74912-948F-4D45-9511-7E9CAD8F84A1}" type="pres">
      <dgm:prSet presAssocID="{92EE9DC0-C7A9-4388-A764-0A30E123BD10}" presName="text3" presStyleLbl="revTx" presStyleIdx="3" presStyleCnt="8">
        <dgm:presLayoutVars>
          <dgm:chPref val="3"/>
        </dgm:presLayoutVars>
      </dgm:prSet>
      <dgm:spPr/>
    </dgm:pt>
    <dgm:pt modelId="{A455B02B-78E4-4267-9A9D-833E58FF7AF1}" type="pres">
      <dgm:prSet presAssocID="{92EE9DC0-C7A9-4388-A764-0A30E123BD10}" presName="hierChild4" presStyleCnt="0"/>
      <dgm:spPr/>
    </dgm:pt>
    <dgm:pt modelId="{92E61175-47CD-47E6-816C-C9B6572C374D}" type="pres">
      <dgm:prSet presAssocID="{3938B5B9-D509-4B77-97A7-F8E6E0B34963}" presName="Name17" presStyleLbl="parChTrans1D3" presStyleIdx="2" presStyleCnt="4"/>
      <dgm:spPr/>
    </dgm:pt>
    <dgm:pt modelId="{CEBEC26E-03EC-4C1A-BBC5-A03C82DC4B8E}" type="pres">
      <dgm:prSet presAssocID="{F798A3C8-B4F7-40B6-861C-8DC5B9A43478}" presName="hierRoot3" presStyleCnt="0"/>
      <dgm:spPr/>
    </dgm:pt>
    <dgm:pt modelId="{49E7A05E-9934-43E9-AC83-1945E6AB9FB9}" type="pres">
      <dgm:prSet presAssocID="{F798A3C8-B4F7-40B6-861C-8DC5B9A43478}" presName="composite3" presStyleCnt="0"/>
      <dgm:spPr/>
    </dgm:pt>
    <dgm:pt modelId="{360230DE-A650-4358-9C1A-21943A956DDF}" type="pres">
      <dgm:prSet presAssocID="{F798A3C8-B4F7-40B6-861C-8DC5B9A43478}" presName="image3" presStyleLbl="node3" presStyleIdx="2" presStyleCnt="4"/>
      <dgm:spPr>
        <a:blipFill rotWithShape="1">
          <a:blip xmlns:r="http://schemas.openxmlformats.org/officeDocument/2006/relationships" r:embed="rId7"/>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2F39FC5A-E4E3-44FB-810C-12C18160B8C1}" type="pres">
      <dgm:prSet presAssocID="{F798A3C8-B4F7-40B6-861C-8DC5B9A43478}" presName="text3" presStyleLbl="revTx" presStyleIdx="4" presStyleCnt="8">
        <dgm:presLayoutVars>
          <dgm:chPref val="3"/>
        </dgm:presLayoutVars>
      </dgm:prSet>
      <dgm:spPr/>
    </dgm:pt>
    <dgm:pt modelId="{5DA1AB27-CF06-4E44-90E8-479D9BB9A3C4}" type="pres">
      <dgm:prSet presAssocID="{F798A3C8-B4F7-40B6-861C-8DC5B9A43478}" presName="hierChild4" presStyleCnt="0"/>
      <dgm:spPr/>
    </dgm:pt>
    <dgm:pt modelId="{491ED6BE-0FAD-4FF5-8EA6-0A221BE2F72B}" type="pres">
      <dgm:prSet presAssocID="{A67576C3-3CCC-4F9E-B91C-D1F2661FBE95}" presName="Name10" presStyleLbl="parChTrans1D2" presStyleIdx="1" presStyleCnt="2"/>
      <dgm:spPr/>
    </dgm:pt>
    <dgm:pt modelId="{29C44060-58BB-49B9-9448-EA12489ED7BA}" type="pres">
      <dgm:prSet presAssocID="{2A29B331-370D-4687-8E2E-CF0D734EAA9E}" presName="hierRoot2" presStyleCnt="0"/>
      <dgm:spPr/>
    </dgm:pt>
    <dgm:pt modelId="{A775DE7C-E731-42C0-A08C-DF4F9957BFE2}" type="pres">
      <dgm:prSet presAssocID="{2A29B331-370D-4687-8E2E-CF0D734EAA9E}" presName="composite2" presStyleCnt="0"/>
      <dgm:spPr/>
    </dgm:pt>
    <dgm:pt modelId="{1FC3D077-7CAB-465F-95E7-080AC9295551}" type="pres">
      <dgm:prSet presAssocID="{2A29B331-370D-4687-8E2E-CF0D734EAA9E}" presName="image2" presStyleLbl="node2" presStyleIdx="1" presStyleCnt="2"/>
      <dgm:spPr>
        <a:blipFill rotWithShape="1">
          <a:blip xmlns:r="http://schemas.openxmlformats.org/officeDocument/2006/relationships" r:embed="rId8">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58891F70-1DBC-47B5-9459-91F277563EE7}" type="pres">
      <dgm:prSet presAssocID="{2A29B331-370D-4687-8E2E-CF0D734EAA9E}" presName="text2" presStyleLbl="revTx" presStyleIdx="5" presStyleCnt="8">
        <dgm:presLayoutVars>
          <dgm:chPref val="3"/>
        </dgm:presLayoutVars>
      </dgm:prSet>
      <dgm:spPr/>
    </dgm:pt>
    <dgm:pt modelId="{F8A503FE-A82B-4181-AA3F-AFAA8C380615}" type="pres">
      <dgm:prSet presAssocID="{2A29B331-370D-4687-8E2E-CF0D734EAA9E}" presName="hierChild3" presStyleCnt="0"/>
      <dgm:spPr/>
    </dgm:pt>
    <dgm:pt modelId="{3D20D671-DE16-4538-A422-36261BC9C738}" type="pres">
      <dgm:prSet presAssocID="{38F5E1A1-19CA-473D-860F-CC17F2842DEF}" presName="Name17" presStyleLbl="parChTrans1D3" presStyleIdx="3" presStyleCnt="4"/>
      <dgm:spPr/>
    </dgm:pt>
    <dgm:pt modelId="{EA3504DA-A9E3-43BB-8C59-9CF4228F92E6}" type="pres">
      <dgm:prSet presAssocID="{F19D845D-78FC-47D7-99A7-7114C8567A45}" presName="hierRoot3" presStyleCnt="0"/>
      <dgm:spPr/>
    </dgm:pt>
    <dgm:pt modelId="{E460FFB0-720D-4A8D-97FB-4E40C293126D}" type="pres">
      <dgm:prSet presAssocID="{F19D845D-78FC-47D7-99A7-7114C8567A45}" presName="composite3" presStyleCnt="0"/>
      <dgm:spPr/>
    </dgm:pt>
    <dgm:pt modelId="{F0C3EE5D-E30F-43B5-92A2-F1068AC411C2}" type="pres">
      <dgm:prSet presAssocID="{F19D845D-78FC-47D7-99A7-7114C8567A45}" presName="image3" presStyleLbl="node3" presStyleIdx="3" presStyleCnt="4"/>
      <dgm:spPr>
        <a:blipFill rotWithShape="1">
          <a:blip xmlns:r="http://schemas.openxmlformats.org/officeDocument/2006/relationships" r:embed="rId9"/>
          <a:srcRect/>
          <a:stretch>
            <a:fillRect l="-34000" r="-34000"/>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C11FE345-9820-4A01-B286-FBD4995EC70A}" type="pres">
      <dgm:prSet presAssocID="{F19D845D-78FC-47D7-99A7-7114C8567A45}" presName="text3" presStyleLbl="revTx" presStyleIdx="6" presStyleCnt="8">
        <dgm:presLayoutVars>
          <dgm:chPref val="3"/>
        </dgm:presLayoutVars>
      </dgm:prSet>
      <dgm:spPr/>
    </dgm:pt>
    <dgm:pt modelId="{87A2A43E-F1B4-4F76-8DB1-39FB6B6B37F8}" type="pres">
      <dgm:prSet presAssocID="{F19D845D-78FC-47D7-99A7-7114C8567A45}" presName="hierChild4" presStyleCnt="0"/>
      <dgm:spPr/>
    </dgm:pt>
    <dgm:pt modelId="{CC3037C7-A45F-4856-9B21-DD4E40430749}" type="pres">
      <dgm:prSet presAssocID="{5CA55EA6-5F3B-456F-B8F1-0241A64C2A3A}" presName="hierRoot1" presStyleCnt="0"/>
      <dgm:spPr/>
    </dgm:pt>
    <dgm:pt modelId="{8707F0B9-2AF9-4DD3-857F-50AFE47854BF}" type="pres">
      <dgm:prSet presAssocID="{5CA55EA6-5F3B-456F-B8F1-0241A64C2A3A}" presName="composite" presStyleCnt="0"/>
      <dgm:spPr/>
    </dgm:pt>
    <dgm:pt modelId="{13E8E116-9F53-4B00-8BB2-AE4A7AEEB624}" type="pres">
      <dgm:prSet presAssocID="{5CA55EA6-5F3B-456F-B8F1-0241A64C2A3A}" presName="image" presStyleLbl="node0" presStyleIdx="1" presStyleCnt="2" custLinFactX="-200000" custLinFactY="191357" custLinFactNeighborX="-243355" custLinFactNeighborY="200000"/>
      <dgm:spPr>
        <a:blipFill>
          <a:blip xmlns:r="http://schemas.openxmlformats.org/officeDocument/2006/relationships" r:embed="rId10">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114EB02E-995E-4C2B-ABA3-2F210D8E7449}" type="pres">
      <dgm:prSet presAssocID="{5CA55EA6-5F3B-456F-B8F1-0241A64C2A3A}" presName="text" presStyleLbl="revTx" presStyleIdx="7" presStyleCnt="8" custScaleX="65591" custLinFactX="-112673" custLinFactY="191607" custLinFactNeighborX="-200000" custLinFactNeighborY="200000">
        <dgm:presLayoutVars>
          <dgm:chPref val="3"/>
        </dgm:presLayoutVars>
      </dgm:prSet>
      <dgm:spPr/>
    </dgm:pt>
    <dgm:pt modelId="{B5E0AA4A-EA2C-495E-9B74-5A3E847BBF20}" type="pres">
      <dgm:prSet presAssocID="{5CA55EA6-5F3B-456F-B8F1-0241A64C2A3A}" presName="hierChild2" presStyleCnt="0"/>
      <dgm:spPr/>
    </dgm:pt>
  </dgm:ptLst>
  <dgm:cxnLst>
    <dgm:cxn modelId="{311B1C15-BBFD-4C0E-93FD-24764F069FFF}" type="presOf" srcId="{C1CFDFB7-F1DA-4D43-89E5-9BBDF5AB9F8C}" destId="{7EC1448C-3AC8-4C3D-B5B5-E1702BA8FC33}" srcOrd="0" destOrd="0" presId="urn:microsoft.com/office/officeart/2009/layout/CirclePictureHierarchy"/>
    <dgm:cxn modelId="{B901151C-2B69-4780-81C6-D517351CDC2A}" type="presOf" srcId="{3938B5B9-D509-4B77-97A7-F8E6E0B34963}" destId="{92E61175-47CD-47E6-816C-C9B6572C374D}" srcOrd="0" destOrd="0" presId="urn:microsoft.com/office/officeart/2009/layout/CirclePictureHierarchy"/>
    <dgm:cxn modelId="{B4AAFD32-8F22-4CC0-AE64-B077D0992F8A}" type="presOf" srcId="{44557F1E-CF94-43DB-A1A4-D3AA5D22898F}" destId="{3EE189FA-4F53-444B-B370-6092511EF961}" srcOrd="0" destOrd="0" presId="urn:microsoft.com/office/officeart/2009/layout/CirclePictureHierarchy"/>
    <dgm:cxn modelId="{051A8146-4811-469D-BEA0-3C3D0D88A6CA}" type="presOf" srcId="{B925C2EC-4049-4E90-B9D5-1B211B8042DD}" destId="{B966FFCB-6AD6-4188-A828-911D1C9EF8D5}" srcOrd="0" destOrd="0" presId="urn:microsoft.com/office/officeart/2009/layout/CirclePictureHierarchy"/>
    <dgm:cxn modelId="{45393453-A49F-4CD5-A68F-34B989605123}" srcId="{590CF7D9-34C6-4DA6-977E-651C25CEE5B7}" destId="{92EE9DC0-C7A9-4388-A764-0A30E123BD10}" srcOrd="1" destOrd="0" parTransId="{44557F1E-CF94-43DB-A1A4-D3AA5D22898F}" sibTransId="{119220DE-3FCE-4FC6-8118-D8BA33BE3D77}"/>
    <dgm:cxn modelId="{6CF56359-9CFC-4BAA-A702-2D81371A1541}" type="presOf" srcId="{2A29B331-370D-4687-8E2E-CF0D734EAA9E}" destId="{58891F70-1DBC-47B5-9459-91F277563EE7}" srcOrd="0" destOrd="0" presId="urn:microsoft.com/office/officeart/2009/layout/CirclePictureHierarchy"/>
    <dgm:cxn modelId="{9E39EE7B-4317-4DF9-A032-244FA5817E83}" type="presOf" srcId="{38F5E1A1-19CA-473D-860F-CC17F2842DEF}" destId="{3D20D671-DE16-4538-A422-36261BC9C738}" srcOrd="0" destOrd="0" presId="urn:microsoft.com/office/officeart/2009/layout/CirclePictureHierarchy"/>
    <dgm:cxn modelId="{47D6EA91-C3C6-444B-B623-AB17CBC8CD98}" srcId="{2A29B331-370D-4687-8E2E-CF0D734EAA9E}" destId="{F19D845D-78FC-47D7-99A7-7114C8567A45}" srcOrd="0" destOrd="0" parTransId="{38F5E1A1-19CA-473D-860F-CC17F2842DEF}" sibTransId="{EAD16450-AC81-4CE0-B95F-E4984FA6A1DB}"/>
    <dgm:cxn modelId="{F17398A2-5B9E-4EEA-9541-6E88513EB6A1}" type="presOf" srcId="{F19D845D-78FC-47D7-99A7-7114C8567A45}" destId="{C11FE345-9820-4A01-B286-FBD4995EC70A}" srcOrd="0" destOrd="0" presId="urn:microsoft.com/office/officeart/2009/layout/CirclePictureHierarchy"/>
    <dgm:cxn modelId="{266506AA-F5EC-46C6-8DE8-A6C29789BE1A}" type="presOf" srcId="{A67576C3-3CCC-4F9E-B91C-D1F2661FBE95}" destId="{491ED6BE-0FAD-4FF5-8EA6-0A221BE2F72B}" srcOrd="0" destOrd="0" presId="urn:microsoft.com/office/officeart/2009/layout/CirclePictureHierarchy"/>
    <dgm:cxn modelId="{5A725CB4-EF83-46F6-9ACD-D6E7E3112192}" srcId="{C1CFDFB7-F1DA-4D43-89E5-9BBDF5AB9F8C}" destId="{5CA55EA6-5F3B-456F-B8F1-0241A64C2A3A}" srcOrd="1" destOrd="0" parTransId="{1E45EC4D-B927-444F-8864-78B5DD243318}" sibTransId="{229A8D46-1202-41DE-A842-596F626B9036}"/>
    <dgm:cxn modelId="{284A14B9-76EE-4161-999A-E3FA8CE8F530}" srcId="{590CF7D9-34C6-4DA6-977E-651C25CEE5B7}" destId="{F798A3C8-B4F7-40B6-861C-8DC5B9A43478}" srcOrd="2" destOrd="0" parTransId="{3938B5B9-D509-4B77-97A7-F8E6E0B34963}" sibTransId="{B6B4AFE3-032E-4C21-B022-31CDE6C0DA97}"/>
    <dgm:cxn modelId="{4A7995BF-2617-450A-84DC-DF9D58EB3EEB}" type="presOf" srcId="{8943614B-127D-4C26-9D75-F8B1F4947FC5}" destId="{FA5EDD35-4364-49F6-959B-C78543633F77}" srcOrd="0" destOrd="0" presId="urn:microsoft.com/office/officeart/2009/layout/CirclePictureHierarchy"/>
    <dgm:cxn modelId="{E5884CC3-CB23-4DED-9927-14ECF017F3E0}" type="presOf" srcId="{92EE9DC0-C7A9-4388-A764-0A30E123BD10}" destId="{5CB74912-948F-4D45-9511-7E9CAD8F84A1}" srcOrd="0" destOrd="0" presId="urn:microsoft.com/office/officeart/2009/layout/CirclePictureHierarchy"/>
    <dgm:cxn modelId="{31406BCB-B6A2-4490-BBD5-4AB2513D4985}" type="presOf" srcId="{2CF5E047-4B2E-44D2-9E87-C171B29A5B3A}" destId="{CE1A7621-2BC3-4985-B6EB-F7DE5B36B9C6}" srcOrd="0" destOrd="0" presId="urn:microsoft.com/office/officeart/2009/layout/CirclePictureHierarchy"/>
    <dgm:cxn modelId="{49CA4AE1-230E-407F-BE7F-E3DC8F995421}" type="presOf" srcId="{07C344E1-2E72-4135-BC85-6E850B212A39}" destId="{419AE529-598A-43B5-9760-1A8362894016}" srcOrd="0" destOrd="0" presId="urn:microsoft.com/office/officeart/2009/layout/CirclePictureHierarchy"/>
    <dgm:cxn modelId="{C46739E2-C3FD-4AA4-A8BE-D00EF125488B}" srcId="{07C344E1-2E72-4135-BC85-6E850B212A39}" destId="{2A29B331-370D-4687-8E2E-CF0D734EAA9E}" srcOrd="1" destOrd="0" parTransId="{A67576C3-3CCC-4F9E-B91C-D1F2661FBE95}" sibTransId="{40545C97-9798-4444-B0A5-BDCD0097F28D}"/>
    <dgm:cxn modelId="{CBAF83E8-B667-4ACF-A633-8C78CA9FBBCF}" srcId="{590CF7D9-34C6-4DA6-977E-651C25CEE5B7}" destId="{2CF5E047-4B2E-44D2-9E87-C171B29A5B3A}" srcOrd="0" destOrd="0" parTransId="{8943614B-127D-4C26-9D75-F8B1F4947FC5}" sibTransId="{A2D9EC6E-271A-4267-84E5-2CAE922FA8D2}"/>
    <dgm:cxn modelId="{8E9FE0E9-7622-48A5-ACA0-42E4B9CA2CFF}" srcId="{07C344E1-2E72-4135-BC85-6E850B212A39}" destId="{590CF7D9-34C6-4DA6-977E-651C25CEE5B7}" srcOrd="0" destOrd="0" parTransId="{B925C2EC-4049-4E90-B9D5-1B211B8042DD}" sibTransId="{F34815FA-631A-498A-B915-DFDCDEE92823}"/>
    <dgm:cxn modelId="{D263C6EA-9A40-4290-9F8D-4AD3480BDF8F}" type="presOf" srcId="{5CA55EA6-5F3B-456F-B8F1-0241A64C2A3A}" destId="{114EB02E-995E-4C2B-ABA3-2F210D8E7449}" srcOrd="0" destOrd="0" presId="urn:microsoft.com/office/officeart/2009/layout/CirclePictureHierarchy"/>
    <dgm:cxn modelId="{E69EF0EC-2BEE-4233-8C2B-15C327ACE913}" srcId="{C1CFDFB7-F1DA-4D43-89E5-9BBDF5AB9F8C}" destId="{07C344E1-2E72-4135-BC85-6E850B212A39}" srcOrd="0" destOrd="0" parTransId="{59A10B0A-1ABF-4DE1-8301-F89FCD51B7D0}" sibTransId="{AC1BEA3E-8CE5-4C57-BD3C-C7D90982C439}"/>
    <dgm:cxn modelId="{D9FA63F3-D91A-4A61-8CD1-0D473260CAA7}" type="presOf" srcId="{590CF7D9-34C6-4DA6-977E-651C25CEE5B7}" destId="{52FA041A-048C-4751-B502-106CF992A49D}" srcOrd="0" destOrd="0" presId="urn:microsoft.com/office/officeart/2009/layout/CirclePictureHierarchy"/>
    <dgm:cxn modelId="{680E62F4-2F48-474B-A7AB-9470DF3195DA}" type="presOf" srcId="{F798A3C8-B4F7-40B6-861C-8DC5B9A43478}" destId="{2F39FC5A-E4E3-44FB-810C-12C18160B8C1}" srcOrd="0" destOrd="0" presId="urn:microsoft.com/office/officeart/2009/layout/CirclePictureHierarchy"/>
    <dgm:cxn modelId="{7EA10CBD-D036-4D8B-BE32-43F3CDF43F1D}" type="presParOf" srcId="{7EC1448C-3AC8-4C3D-B5B5-E1702BA8FC33}" destId="{1553A666-99D1-439C-AEE4-2B9CD57BFC5F}" srcOrd="0" destOrd="0" presId="urn:microsoft.com/office/officeart/2009/layout/CirclePictureHierarchy"/>
    <dgm:cxn modelId="{E7E44DED-66A3-4D93-8ECF-5372656F7413}" type="presParOf" srcId="{1553A666-99D1-439C-AEE4-2B9CD57BFC5F}" destId="{DC3E50EB-14DB-4C6D-847C-EA8ACC645469}" srcOrd="0" destOrd="0" presId="urn:microsoft.com/office/officeart/2009/layout/CirclePictureHierarchy"/>
    <dgm:cxn modelId="{268E3E69-0770-4AC6-ABEE-DA2A2C5312BD}" type="presParOf" srcId="{DC3E50EB-14DB-4C6D-847C-EA8ACC645469}" destId="{BB528E2D-BC67-44F3-90F7-6675AE1DA32D}" srcOrd="0" destOrd="0" presId="urn:microsoft.com/office/officeart/2009/layout/CirclePictureHierarchy"/>
    <dgm:cxn modelId="{96E4012D-178C-4B15-8FEB-012D9462DB53}" type="presParOf" srcId="{DC3E50EB-14DB-4C6D-847C-EA8ACC645469}" destId="{419AE529-598A-43B5-9760-1A8362894016}" srcOrd="1" destOrd="0" presId="urn:microsoft.com/office/officeart/2009/layout/CirclePictureHierarchy"/>
    <dgm:cxn modelId="{F2744960-9EDB-4EBF-A334-B37922528362}" type="presParOf" srcId="{1553A666-99D1-439C-AEE4-2B9CD57BFC5F}" destId="{4D31830B-15CF-42D8-8CF5-099367A63515}" srcOrd="1" destOrd="0" presId="urn:microsoft.com/office/officeart/2009/layout/CirclePictureHierarchy"/>
    <dgm:cxn modelId="{E3B3C4F2-A14C-443E-8128-1B555F454C6E}" type="presParOf" srcId="{4D31830B-15CF-42D8-8CF5-099367A63515}" destId="{B966FFCB-6AD6-4188-A828-911D1C9EF8D5}" srcOrd="0" destOrd="0" presId="urn:microsoft.com/office/officeart/2009/layout/CirclePictureHierarchy"/>
    <dgm:cxn modelId="{56FACB78-9B02-489B-ACAF-0F33ABAC928C}" type="presParOf" srcId="{4D31830B-15CF-42D8-8CF5-099367A63515}" destId="{1E99D27E-1377-47B2-A7AC-E111363E2958}" srcOrd="1" destOrd="0" presId="urn:microsoft.com/office/officeart/2009/layout/CirclePictureHierarchy"/>
    <dgm:cxn modelId="{3DA1CB37-A66A-4850-9D07-96DED6D8C6F0}" type="presParOf" srcId="{1E99D27E-1377-47B2-A7AC-E111363E2958}" destId="{EAF50BFD-2041-418F-B5C1-074BCA731ED6}" srcOrd="0" destOrd="0" presId="urn:microsoft.com/office/officeart/2009/layout/CirclePictureHierarchy"/>
    <dgm:cxn modelId="{295F7AA1-76DC-4C2B-84C6-1607AF0A68AC}" type="presParOf" srcId="{EAF50BFD-2041-418F-B5C1-074BCA731ED6}" destId="{9C878E5B-1AD1-4D07-A7C1-AE69484A5945}" srcOrd="0" destOrd="0" presId="urn:microsoft.com/office/officeart/2009/layout/CirclePictureHierarchy"/>
    <dgm:cxn modelId="{6F9E24EB-FC5E-4F9C-9D60-D497D5DDE7DF}" type="presParOf" srcId="{EAF50BFD-2041-418F-B5C1-074BCA731ED6}" destId="{52FA041A-048C-4751-B502-106CF992A49D}" srcOrd="1" destOrd="0" presId="urn:microsoft.com/office/officeart/2009/layout/CirclePictureHierarchy"/>
    <dgm:cxn modelId="{E1D3C4A0-7520-422D-8560-CB0C1A62597D}" type="presParOf" srcId="{1E99D27E-1377-47B2-A7AC-E111363E2958}" destId="{EA3DFC26-7A71-4EB4-B893-D0EF4807AF7E}" srcOrd="1" destOrd="0" presId="urn:microsoft.com/office/officeart/2009/layout/CirclePictureHierarchy"/>
    <dgm:cxn modelId="{995D3F94-16F2-47D7-B65D-DB347B9F0994}" type="presParOf" srcId="{EA3DFC26-7A71-4EB4-B893-D0EF4807AF7E}" destId="{FA5EDD35-4364-49F6-959B-C78543633F77}" srcOrd="0" destOrd="0" presId="urn:microsoft.com/office/officeart/2009/layout/CirclePictureHierarchy"/>
    <dgm:cxn modelId="{DC84DF99-FFB4-4F84-9AE6-75B74CECC30B}" type="presParOf" srcId="{EA3DFC26-7A71-4EB4-B893-D0EF4807AF7E}" destId="{7C479E28-0F58-4316-A779-C946A179063A}" srcOrd="1" destOrd="0" presId="urn:microsoft.com/office/officeart/2009/layout/CirclePictureHierarchy"/>
    <dgm:cxn modelId="{013298D5-D4C8-4CE6-94CA-81CCA9666A7C}" type="presParOf" srcId="{7C479E28-0F58-4316-A779-C946A179063A}" destId="{6EAD5A02-C1C5-4E05-A3A4-D657706A73C7}" srcOrd="0" destOrd="0" presId="urn:microsoft.com/office/officeart/2009/layout/CirclePictureHierarchy"/>
    <dgm:cxn modelId="{D083C1FD-FD7F-43AE-A988-19DB080E95E2}" type="presParOf" srcId="{6EAD5A02-C1C5-4E05-A3A4-D657706A73C7}" destId="{C34CEF86-96F4-4F4D-A44B-C801E6B6D770}" srcOrd="0" destOrd="0" presId="urn:microsoft.com/office/officeart/2009/layout/CirclePictureHierarchy"/>
    <dgm:cxn modelId="{C13E2E8B-BF17-4513-B4E7-D3855B11C9A9}" type="presParOf" srcId="{6EAD5A02-C1C5-4E05-A3A4-D657706A73C7}" destId="{CE1A7621-2BC3-4985-B6EB-F7DE5B36B9C6}" srcOrd="1" destOrd="0" presId="urn:microsoft.com/office/officeart/2009/layout/CirclePictureHierarchy"/>
    <dgm:cxn modelId="{569A92EE-54C5-44F2-9905-0AB2B6123BE2}" type="presParOf" srcId="{7C479E28-0F58-4316-A779-C946A179063A}" destId="{2C882D2B-0297-4EB8-A8F8-13F1ED4F263A}" srcOrd="1" destOrd="0" presId="urn:microsoft.com/office/officeart/2009/layout/CirclePictureHierarchy"/>
    <dgm:cxn modelId="{0F360C55-598F-4E55-B69B-49C8576722AA}" type="presParOf" srcId="{EA3DFC26-7A71-4EB4-B893-D0EF4807AF7E}" destId="{3EE189FA-4F53-444B-B370-6092511EF961}" srcOrd="2" destOrd="0" presId="urn:microsoft.com/office/officeart/2009/layout/CirclePictureHierarchy"/>
    <dgm:cxn modelId="{423DB1C5-B394-4624-9E61-4F501E457A13}" type="presParOf" srcId="{EA3DFC26-7A71-4EB4-B893-D0EF4807AF7E}" destId="{3187A733-D43B-44D1-A890-72345AF24DA2}" srcOrd="3" destOrd="0" presId="urn:microsoft.com/office/officeart/2009/layout/CirclePictureHierarchy"/>
    <dgm:cxn modelId="{87C80CEF-66B9-4420-8D7D-FE1E9C7886C5}" type="presParOf" srcId="{3187A733-D43B-44D1-A890-72345AF24DA2}" destId="{2CCDC97C-0155-4EC9-A4E4-CFC11676EF48}" srcOrd="0" destOrd="0" presId="urn:microsoft.com/office/officeart/2009/layout/CirclePictureHierarchy"/>
    <dgm:cxn modelId="{30C4426A-F40E-49EC-9F3A-5EFF5E46BBDB}" type="presParOf" srcId="{2CCDC97C-0155-4EC9-A4E4-CFC11676EF48}" destId="{9B9321F4-F6C7-486D-B305-522E87961BF2}" srcOrd="0" destOrd="0" presId="urn:microsoft.com/office/officeart/2009/layout/CirclePictureHierarchy"/>
    <dgm:cxn modelId="{D3524778-8836-4632-B4A1-B4BD4876AEDD}" type="presParOf" srcId="{2CCDC97C-0155-4EC9-A4E4-CFC11676EF48}" destId="{5CB74912-948F-4D45-9511-7E9CAD8F84A1}" srcOrd="1" destOrd="0" presId="urn:microsoft.com/office/officeart/2009/layout/CirclePictureHierarchy"/>
    <dgm:cxn modelId="{9B630F69-F81E-48B2-A2E9-E11831C4947B}" type="presParOf" srcId="{3187A733-D43B-44D1-A890-72345AF24DA2}" destId="{A455B02B-78E4-4267-9A9D-833E58FF7AF1}" srcOrd="1" destOrd="0" presId="urn:microsoft.com/office/officeart/2009/layout/CirclePictureHierarchy"/>
    <dgm:cxn modelId="{F6D53AFD-4B20-4746-B22A-42922E324C06}" type="presParOf" srcId="{EA3DFC26-7A71-4EB4-B893-D0EF4807AF7E}" destId="{92E61175-47CD-47E6-816C-C9B6572C374D}" srcOrd="4" destOrd="0" presId="urn:microsoft.com/office/officeart/2009/layout/CirclePictureHierarchy"/>
    <dgm:cxn modelId="{ADDC6002-3B2F-4E2B-A5CC-54861170D48F}" type="presParOf" srcId="{EA3DFC26-7A71-4EB4-B893-D0EF4807AF7E}" destId="{CEBEC26E-03EC-4C1A-BBC5-A03C82DC4B8E}" srcOrd="5" destOrd="0" presId="urn:microsoft.com/office/officeart/2009/layout/CirclePictureHierarchy"/>
    <dgm:cxn modelId="{43A793A6-60D6-47E7-87D5-9F123A49C31D}" type="presParOf" srcId="{CEBEC26E-03EC-4C1A-BBC5-A03C82DC4B8E}" destId="{49E7A05E-9934-43E9-AC83-1945E6AB9FB9}" srcOrd="0" destOrd="0" presId="urn:microsoft.com/office/officeart/2009/layout/CirclePictureHierarchy"/>
    <dgm:cxn modelId="{B35E0408-8114-47CB-B242-C2F71A79DF49}" type="presParOf" srcId="{49E7A05E-9934-43E9-AC83-1945E6AB9FB9}" destId="{360230DE-A650-4358-9C1A-21943A956DDF}" srcOrd="0" destOrd="0" presId="urn:microsoft.com/office/officeart/2009/layout/CirclePictureHierarchy"/>
    <dgm:cxn modelId="{4291E46F-17AB-463A-85D5-7D1DBB741A03}" type="presParOf" srcId="{49E7A05E-9934-43E9-AC83-1945E6AB9FB9}" destId="{2F39FC5A-E4E3-44FB-810C-12C18160B8C1}" srcOrd="1" destOrd="0" presId="urn:microsoft.com/office/officeart/2009/layout/CirclePictureHierarchy"/>
    <dgm:cxn modelId="{092691A7-1AC6-4B7F-A37F-FD5E079544FA}" type="presParOf" srcId="{CEBEC26E-03EC-4C1A-BBC5-A03C82DC4B8E}" destId="{5DA1AB27-CF06-4E44-90E8-479D9BB9A3C4}" srcOrd="1" destOrd="0" presId="urn:microsoft.com/office/officeart/2009/layout/CirclePictureHierarchy"/>
    <dgm:cxn modelId="{BE879110-01D6-4424-896D-C8EC88A78C52}" type="presParOf" srcId="{4D31830B-15CF-42D8-8CF5-099367A63515}" destId="{491ED6BE-0FAD-4FF5-8EA6-0A221BE2F72B}" srcOrd="2" destOrd="0" presId="urn:microsoft.com/office/officeart/2009/layout/CirclePictureHierarchy"/>
    <dgm:cxn modelId="{0CA305EA-0908-447B-B36D-BA33395C647E}" type="presParOf" srcId="{4D31830B-15CF-42D8-8CF5-099367A63515}" destId="{29C44060-58BB-49B9-9448-EA12489ED7BA}" srcOrd="3" destOrd="0" presId="urn:microsoft.com/office/officeart/2009/layout/CirclePictureHierarchy"/>
    <dgm:cxn modelId="{77030716-BB41-4D79-A7F4-08C1EAFE6D22}" type="presParOf" srcId="{29C44060-58BB-49B9-9448-EA12489ED7BA}" destId="{A775DE7C-E731-42C0-A08C-DF4F9957BFE2}" srcOrd="0" destOrd="0" presId="urn:microsoft.com/office/officeart/2009/layout/CirclePictureHierarchy"/>
    <dgm:cxn modelId="{A983FDD0-44FC-4DA9-81ED-3306A4BD79C7}" type="presParOf" srcId="{A775DE7C-E731-42C0-A08C-DF4F9957BFE2}" destId="{1FC3D077-7CAB-465F-95E7-080AC9295551}" srcOrd="0" destOrd="0" presId="urn:microsoft.com/office/officeart/2009/layout/CirclePictureHierarchy"/>
    <dgm:cxn modelId="{92C4BCCE-AE88-4D14-8CEB-17D8736F99F6}" type="presParOf" srcId="{A775DE7C-E731-42C0-A08C-DF4F9957BFE2}" destId="{58891F70-1DBC-47B5-9459-91F277563EE7}" srcOrd="1" destOrd="0" presId="urn:microsoft.com/office/officeart/2009/layout/CirclePictureHierarchy"/>
    <dgm:cxn modelId="{B3ACAF7D-C7FD-482C-937E-9E12185A09FC}" type="presParOf" srcId="{29C44060-58BB-49B9-9448-EA12489ED7BA}" destId="{F8A503FE-A82B-4181-AA3F-AFAA8C380615}" srcOrd="1" destOrd="0" presId="urn:microsoft.com/office/officeart/2009/layout/CirclePictureHierarchy"/>
    <dgm:cxn modelId="{95703457-EA69-48FB-A35B-174BB1E4C6A0}" type="presParOf" srcId="{F8A503FE-A82B-4181-AA3F-AFAA8C380615}" destId="{3D20D671-DE16-4538-A422-36261BC9C738}" srcOrd="0" destOrd="0" presId="urn:microsoft.com/office/officeart/2009/layout/CirclePictureHierarchy"/>
    <dgm:cxn modelId="{8909AE47-4AB4-4CC0-BADF-EE430CBE4FC6}" type="presParOf" srcId="{F8A503FE-A82B-4181-AA3F-AFAA8C380615}" destId="{EA3504DA-A9E3-43BB-8C59-9CF4228F92E6}" srcOrd="1" destOrd="0" presId="urn:microsoft.com/office/officeart/2009/layout/CirclePictureHierarchy"/>
    <dgm:cxn modelId="{C1A9FDDA-38EE-4934-8D28-D5AEF4C2D3C2}" type="presParOf" srcId="{EA3504DA-A9E3-43BB-8C59-9CF4228F92E6}" destId="{E460FFB0-720D-4A8D-97FB-4E40C293126D}" srcOrd="0" destOrd="0" presId="urn:microsoft.com/office/officeart/2009/layout/CirclePictureHierarchy"/>
    <dgm:cxn modelId="{E5BD5AA5-3B23-4844-AFD9-A88989069B6A}" type="presParOf" srcId="{E460FFB0-720D-4A8D-97FB-4E40C293126D}" destId="{F0C3EE5D-E30F-43B5-92A2-F1068AC411C2}" srcOrd="0" destOrd="0" presId="urn:microsoft.com/office/officeart/2009/layout/CirclePictureHierarchy"/>
    <dgm:cxn modelId="{43C5ABC2-7FC7-4193-B154-721726526D43}" type="presParOf" srcId="{E460FFB0-720D-4A8D-97FB-4E40C293126D}" destId="{C11FE345-9820-4A01-B286-FBD4995EC70A}" srcOrd="1" destOrd="0" presId="urn:microsoft.com/office/officeart/2009/layout/CirclePictureHierarchy"/>
    <dgm:cxn modelId="{8BEEACB7-7EED-49AD-B3F7-722E9A30C413}" type="presParOf" srcId="{EA3504DA-A9E3-43BB-8C59-9CF4228F92E6}" destId="{87A2A43E-F1B4-4F76-8DB1-39FB6B6B37F8}" srcOrd="1" destOrd="0" presId="urn:microsoft.com/office/officeart/2009/layout/CirclePictureHierarchy"/>
    <dgm:cxn modelId="{8B8BAEF2-2038-4789-A67F-329D2345B0AD}" type="presParOf" srcId="{7EC1448C-3AC8-4C3D-B5B5-E1702BA8FC33}" destId="{CC3037C7-A45F-4856-9B21-DD4E40430749}" srcOrd="1" destOrd="0" presId="urn:microsoft.com/office/officeart/2009/layout/CirclePictureHierarchy"/>
    <dgm:cxn modelId="{FF6A7F32-5190-4D5F-8DA0-22061FD9A36E}" type="presParOf" srcId="{CC3037C7-A45F-4856-9B21-DD4E40430749}" destId="{8707F0B9-2AF9-4DD3-857F-50AFE47854BF}" srcOrd="0" destOrd="0" presId="urn:microsoft.com/office/officeart/2009/layout/CirclePictureHierarchy"/>
    <dgm:cxn modelId="{573D8118-B617-4859-8009-7A288C59FEE1}" type="presParOf" srcId="{8707F0B9-2AF9-4DD3-857F-50AFE47854BF}" destId="{13E8E116-9F53-4B00-8BB2-AE4A7AEEB624}" srcOrd="0" destOrd="0" presId="urn:microsoft.com/office/officeart/2009/layout/CirclePictureHierarchy"/>
    <dgm:cxn modelId="{FCDCCC4E-69FB-4120-846F-B8DDB39B4CE9}" type="presParOf" srcId="{8707F0B9-2AF9-4DD3-857F-50AFE47854BF}" destId="{114EB02E-995E-4C2B-ABA3-2F210D8E7449}" srcOrd="1" destOrd="0" presId="urn:microsoft.com/office/officeart/2009/layout/CirclePictureHierarchy"/>
    <dgm:cxn modelId="{5A3839A9-DDA5-49F6-A737-0097C3F03E43}" type="presParOf" srcId="{CC3037C7-A45F-4856-9B21-DD4E40430749}" destId="{B5E0AA4A-EA2C-495E-9B74-5A3E847BBF20}"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20D671-DE16-4538-A422-36261BC9C738}">
      <dsp:nvSpPr>
        <dsp:cNvPr id="0" name=""/>
        <dsp:cNvSpPr/>
      </dsp:nvSpPr>
      <dsp:spPr>
        <a:xfrm>
          <a:off x="9800511" y="4188054"/>
          <a:ext cx="91440" cy="354336"/>
        </a:xfrm>
        <a:custGeom>
          <a:avLst/>
          <a:gdLst/>
          <a:ahLst/>
          <a:cxnLst/>
          <a:rect l="0" t="0" r="0" b="0"/>
          <a:pathLst>
            <a:path>
              <a:moveTo>
                <a:pt x="45720" y="0"/>
              </a:moveTo>
              <a:lnTo>
                <a:pt x="45720" y="3543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1ED6BE-0FAD-4FF5-8EA6-0A221BE2F72B}">
      <dsp:nvSpPr>
        <dsp:cNvPr id="0" name=""/>
        <dsp:cNvSpPr/>
      </dsp:nvSpPr>
      <dsp:spPr>
        <a:xfrm>
          <a:off x="6752815" y="2708839"/>
          <a:ext cx="3093415" cy="354336"/>
        </a:xfrm>
        <a:custGeom>
          <a:avLst/>
          <a:gdLst/>
          <a:ahLst/>
          <a:cxnLst/>
          <a:rect l="0" t="0" r="0" b="0"/>
          <a:pathLst>
            <a:path>
              <a:moveTo>
                <a:pt x="0" y="0"/>
              </a:moveTo>
              <a:lnTo>
                <a:pt x="0" y="178574"/>
              </a:lnTo>
              <a:lnTo>
                <a:pt x="3093415" y="178574"/>
              </a:lnTo>
              <a:lnTo>
                <a:pt x="3093415" y="3543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E61175-47CD-47E6-816C-C9B6572C374D}">
      <dsp:nvSpPr>
        <dsp:cNvPr id="0" name=""/>
        <dsp:cNvSpPr/>
      </dsp:nvSpPr>
      <dsp:spPr>
        <a:xfrm>
          <a:off x="3659399" y="4188054"/>
          <a:ext cx="3093415" cy="354336"/>
        </a:xfrm>
        <a:custGeom>
          <a:avLst/>
          <a:gdLst/>
          <a:ahLst/>
          <a:cxnLst/>
          <a:rect l="0" t="0" r="0" b="0"/>
          <a:pathLst>
            <a:path>
              <a:moveTo>
                <a:pt x="0" y="0"/>
              </a:moveTo>
              <a:lnTo>
                <a:pt x="0" y="178574"/>
              </a:lnTo>
              <a:lnTo>
                <a:pt x="3093415" y="178574"/>
              </a:lnTo>
              <a:lnTo>
                <a:pt x="3093415" y="3543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E189FA-4F53-444B-B370-6092511EF961}">
      <dsp:nvSpPr>
        <dsp:cNvPr id="0" name=""/>
        <dsp:cNvSpPr/>
      </dsp:nvSpPr>
      <dsp:spPr>
        <a:xfrm>
          <a:off x="3613679" y="4188054"/>
          <a:ext cx="91440" cy="354336"/>
        </a:xfrm>
        <a:custGeom>
          <a:avLst/>
          <a:gdLst/>
          <a:ahLst/>
          <a:cxnLst/>
          <a:rect l="0" t="0" r="0" b="0"/>
          <a:pathLst>
            <a:path>
              <a:moveTo>
                <a:pt x="45720" y="0"/>
              </a:moveTo>
              <a:lnTo>
                <a:pt x="45720" y="3543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5EDD35-4364-49F6-959B-C78543633F77}">
      <dsp:nvSpPr>
        <dsp:cNvPr id="0" name=""/>
        <dsp:cNvSpPr/>
      </dsp:nvSpPr>
      <dsp:spPr>
        <a:xfrm>
          <a:off x="565984" y="4188054"/>
          <a:ext cx="3093415" cy="354336"/>
        </a:xfrm>
        <a:custGeom>
          <a:avLst/>
          <a:gdLst/>
          <a:ahLst/>
          <a:cxnLst/>
          <a:rect l="0" t="0" r="0" b="0"/>
          <a:pathLst>
            <a:path>
              <a:moveTo>
                <a:pt x="3093415" y="0"/>
              </a:moveTo>
              <a:lnTo>
                <a:pt x="3093415" y="178574"/>
              </a:lnTo>
              <a:lnTo>
                <a:pt x="0" y="178574"/>
              </a:lnTo>
              <a:lnTo>
                <a:pt x="0" y="3543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66FFCB-6AD6-4188-A828-911D1C9EF8D5}">
      <dsp:nvSpPr>
        <dsp:cNvPr id="0" name=""/>
        <dsp:cNvSpPr/>
      </dsp:nvSpPr>
      <dsp:spPr>
        <a:xfrm>
          <a:off x="3659399" y="2708839"/>
          <a:ext cx="3093415" cy="354336"/>
        </a:xfrm>
        <a:custGeom>
          <a:avLst/>
          <a:gdLst/>
          <a:ahLst/>
          <a:cxnLst/>
          <a:rect l="0" t="0" r="0" b="0"/>
          <a:pathLst>
            <a:path>
              <a:moveTo>
                <a:pt x="3093415" y="0"/>
              </a:moveTo>
              <a:lnTo>
                <a:pt x="3093415" y="178574"/>
              </a:lnTo>
              <a:lnTo>
                <a:pt x="0" y="178574"/>
              </a:lnTo>
              <a:lnTo>
                <a:pt x="0" y="3543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528E2D-BC67-44F3-90F7-6675AE1DA32D}">
      <dsp:nvSpPr>
        <dsp:cNvPr id="0" name=""/>
        <dsp:cNvSpPr/>
      </dsp:nvSpPr>
      <dsp:spPr>
        <a:xfrm>
          <a:off x="6190376" y="1583961"/>
          <a:ext cx="1124878" cy="1124878"/>
        </a:xfrm>
        <a:prstGeom prst="ellipse">
          <a:avLst/>
        </a:prstGeom>
        <a:blipFill rotWithShape="1">
          <a:blip xmlns:r="http://schemas.openxmlformats.org/officeDocument/2006/relationships" r:embed="rId1">
            <a:extLst>
              <a:ext uri="{BEBA8EAE-BF5A-486C-A8C5-ECC9F3942E4B}">
                <a14:imgProps xmlns:a14="http://schemas.microsoft.com/office/drawing/2010/main">
                  <a14:imgLayer r:embed="rId2">
                    <a14:imgEffect>
                      <a14:saturation sat="300000"/>
                    </a14:imgEffect>
                  </a14:imgLayer>
                </a14:imgProps>
              </a:ext>
            </a:extLst>
          </a:blip>
          <a:srcRect/>
          <a:stretch>
            <a:fillRect t="-2000" b="-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9AE529-598A-43B5-9760-1A8362894016}">
      <dsp:nvSpPr>
        <dsp:cNvPr id="0" name=""/>
        <dsp:cNvSpPr/>
      </dsp:nvSpPr>
      <dsp:spPr>
        <a:xfrm>
          <a:off x="7315254" y="1581148"/>
          <a:ext cx="1687317" cy="1124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Procurement Process: Determine Impact</a:t>
          </a:r>
        </a:p>
      </dsp:txBody>
      <dsp:txXfrm>
        <a:off x="7315254" y="1581148"/>
        <a:ext cx="1687317" cy="1124878"/>
      </dsp:txXfrm>
    </dsp:sp>
    <dsp:sp modelId="{9C878E5B-1AD1-4D07-A7C1-AE69484A5945}">
      <dsp:nvSpPr>
        <dsp:cNvPr id="0" name=""/>
        <dsp:cNvSpPr/>
      </dsp:nvSpPr>
      <dsp:spPr>
        <a:xfrm>
          <a:off x="3096960" y="3063176"/>
          <a:ext cx="1124878" cy="112487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FA041A-048C-4751-B502-106CF992A49D}">
      <dsp:nvSpPr>
        <dsp:cNvPr id="0" name=""/>
        <dsp:cNvSpPr/>
      </dsp:nvSpPr>
      <dsp:spPr>
        <a:xfrm>
          <a:off x="4221839" y="3060364"/>
          <a:ext cx="1687317" cy="1124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Accessibility Requirements</a:t>
          </a:r>
        </a:p>
      </dsp:txBody>
      <dsp:txXfrm>
        <a:off x="4221839" y="3060364"/>
        <a:ext cx="1687317" cy="1124878"/>
      </dsp:txXfrm>
    </dsp:sp>
    <dsp:sp modelId="{C34CEF86-96F4-4F4D-A44B-C801E6B6D770}">
      <dsp:nvSpPr>
        <dsp:cNvPr id="0" name=""/>
        <dsp:cNvSpPr/>
      </dsp:nvSpPr>
      <dsp:spPr>
        <a:xfrm>
          <a:off x="3544" y="4542391"/>
          <a:ext cx="1124878" cy="1124878"/>
        </a:xfrm>
        <a:prstGeom prst="ellipse">
          <a:avLst/>
        </a:prstGeom>
        <a:blipFill rotWithShape="1">
          <a:blip xmlns:r="http://schemas.openxmlformats.org/officeDocument/2006/relationships" r:embed="rId4">
            <a:duotone>
              <a:prstClr val="black"/>
              <a:schemeClr val="accent2">
                <a:tint val="45000"/>
                <a:satMod val="400000"/>
              </a:schemeClr>
            </a:duotone>
            <a:extLst>
              <a:ext uri="{BEBA8EAE-BF5A-486C-A8C5-ECC9F3942E4B}">
                <a14:imgProps xmlns:a14="http://schemas.microsoft.com/office/drawing/2010/main">
                  <a14:imgLayer r:embed="rId5">
                    <a14:imgEffect>
                      <a14:saturation sat="62000"/>
                    </a14:imgEffect>
                    <a14:imgEffect>
                      <a14:brightnessContrast bright="-15000"/>
                    </a14:imgEffect>
                  </a14:imgLayer>
                </a14:imgProps>
              </a:ex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1A7621-2BC3-4985-B6EB-F7DE5B36B9C6}">
      <dsp:nvSpPr>
        <dsp:cNvPr id="0" name=""/>
        <dsp:cNvSpPr/>
      </dsp:nvSpPr>
      <dsp:spPr>
        <a:xfrm>
          <a:off x="1128423" y="4539579"/>
          <a:ext cx="1687317" cy="1124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Minimum requirements: VPAT/ACR</a:t>
          </a:r>
        </a:p>
      </dsp:txBody>
      <dsp:txXfrm>
        <a:off x="1128423" y="4539579"/>
        <a:ext cx="1687317" cy="1124878"/>
      </dsp:txXfrm>
    </dsp:sp>
    <dsp:sp modelId="{9B9321F4-F6C7-486D-B305-522E87961BF2}">
      <dsp:nvSpPr>
        <dsp:cNvPr id="0" name=""/>
        <dsp:cNvSpPr/>
      </dsp:nvSpPr>
      <dsp:spPr>
        <a:xfrm>
          <a:off x="3096960" y="4542391"/>
          <a:ext cx="1124878" cy="1124878"/>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B74912-948F-4D45-9511-7E9CAD8F84A1}">
      <dsp:nvSpPr>
        <dsp:cNvPr id="0" name=""/>
        <dsp:cNvSpPr/>
      </dsp:nvSpPr>
      <dsp:spPr>
        <a:xfrm>
          <a:off x="4221839" y="4539579"/>
          <a:ext cx="1687317" cy="1124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High Impact Requirements</a:t>
          </a:r>
        </a:p>
      </dsp:txBody>
      <dsp:txXfrm>
        <a:off x="4221839" y="4539579"/>
        <a:ext cx="1687317" cy="1124878"/>
      </dsp:txXfrm>
    </dsp:sp>
    <dsp:sp modelId="{360230DE-A650-4358-9C1A-21943A956DDF}">
      <dsp:nvSpPr>
        <dsp:cNvPr id="0" name=""/>
        <dsp:cNvSpPr/>
      </dsp:nvSpPr>
      <dsp:spPr>
        <a:xfrm>
          <a:off x="6190376" y="4542391"/>
          <a:ext cx="1124878" cy="1124878"/>
        </a:xfrm>
        <a:prstGeom prst="ellipse">
          <a:avLst/>
        </a:prstGeom>
        <a:blipFill rotWithShape="1">
          <a:blip xmlns:r="http://schemas.openxmlformats.org/officeDocument/2006/relationships" r:embed="rId7"/>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39FC5A-E4E3-44FB-810C-12C18160B8C1}">
      <dsp:nvSpPr>
        <dsp:cNvPr id="0" name=""/>
        <dsp:cNvSpPr/>
      </dsp:nvSpPr>
      <dsp:spPr>
        <a:xfrm>
          <a:off x="7315254" y="4539579"/>
          <a:ext cx="1687317" cy="1124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Vendor</a:t>
          </a:r>
          <a:br>
            <a:rPr lang="en-US" sz="1500" kern="1200" dirty="0"/>
          </a:br>
          <a:r>
            <a:rPr lang="en-US" sz="1500" kern="1200" dirty="0"/>
            <a:t> Buy-In</a:t>
          </a:r>
        </a:p>
      </dsp:txBody>
      <dsp:txXfrm>
        <a:off x="7315254" y="4539579"/>
        <a:ext cx="1687317" cy="1124878"/>
      </dsp:txXfrm>
    </dsp:sp>
    <dsp:sp modelId="{1FC3D077-7CAB-465F-95E7-080AC9295551}">
      <dsp:nvSpPr>
        <dsp:cNvPr id="0" name=""/>
        <dsp:cNvSpPr/>
      </dsp:nvSpPr>
      <dsp:spPr>
        <a:xfrm>
          <a:off x="9283792" y="3063176"/>
          <a:ext cx="1124878" cy="1124878"/>
        </a:xfrm>
        <a:prstGeom prst="ellipse">
          <a:avLst/>
        </a:prstGeom>
        <a:blipFill rotWithShape="1">
          <a:blip xmlns:r="http://schemas.openxmlformats.org/officeDocument/2006/relationships" r:embed="rId8">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891F70-1DBC-47B5-9459-91F277563EE7}">
      <dsp:nvSpPr>
        <dsp:cNvPr id="0" name=""/>
        <dsp:cNvSpPr/>
      </dsp:nvSpPr>
      <dsp:spPr>
        <a:xfrm>
          <a:off x="10408670" y="3060364"/>
          <a:ext cx="1687317" cy="1124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Annual Follow Up</a:t>
          </a:r>
        </a:p>
      </dsp:txBody>
      <dsp:txXfrm>
        <a:off x="10408670" y="3060364"/>
        <a:ext cx="1687317" cy="1124878"/>
      </dsp:txXfrm>
    </dsp:sp>
    <dsp:sp modelId="{F0C3EE5D-E30F-43B5-92A2-F1068AC411C2}">
      <dsp:nvSpPr>
        <dsp:cNvPr id="0" name=""/>
        <dsp:cNvSpPr/>
      </dsp:nvSpPr>
      <dsp:spPr>
        <a:xfrm>
          <a:off x="9283792" y="4542391"/>
          <a:ext cx="1124878" cy="1124878"/>
        </a:xfrm>
        <a:prstGeom prst="ellipse">
          <a:avLst/>
        </a:prstGeom>
        <a:blipFill rotWithShape="1">
          <a:blip xmlns:r="http://schemas.openxmlformats.org/officeDocument/2006/relationships" r:embed="rId9"/>
          <a:srcRect/>
          <a:stretch>
            <a:fillRect l="-34000" r="-3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1FE345-9820-4A01-B286-FBD4995EC70A}">
      <dsp:nvSpPr>
        <dsp:cNvPr id="0" name=""/>
        <dsp:cNvSpPr/>
      </dsp:nvSpPr>
      <dsp:spPr>
        <a:xfrm>
          <a:off x="10408670" y="4539579"/>
          <a:ext cx="1687317" cy="1124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Culture of Inclusivity</a:t>
          </a:r>
        </a:p>
      </dsp:txBody>
      <dsp:txXfrm>
        <a:off x="10408670" y="4539579"/>
        <a:ext cx="1687317" cy="1124878"/>
      </dsp:txXfrm>
    </dsp:sp>
    <dsp:sp modelId="{13E8E116-9F53-4B00-8BB2-AE4A7AEEB624}">
      <dsp:nvSpPr>
        <dsp:cNvPr id="0" name=""/>
        <dsp:cNvSpPr/>
      </dsp:nvSpPr>
      <dsp:spPr>
        <a:xfrm>
          <a:off x="4296587" y="5986251"/>
          <a:ext cx="1124878" cy="1124878"/>
        </a:xfrm>
        <a:prstGeom prst="ellipse">
          <a:avLst/>
        </a:prstGeom>
        <a:blipFill>
          <a:blip xmlns:r="http://schemas.openxmlformats.org/officeDocument/2006/relationships" r:embed="rId10">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4EB02E-995E-4C2B-ABA3-2F210D8E7449}">
      <dsp:nvSpPr>
        <dsp:cNvPr id="0" name=""/>
        <dsp:cNvSpPr/>
      </dsp:nvSpPr>
      <dsp:spPr>
        <a:xfrm>
          <a:off x="5423178" y="5986251"/>
          <a:ext cx="1106728" cy="1124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3rd Party Consultation</a:t>
          </a:r>
        </a:p>
      </dsp:txBody>
      <dsp:txXfrm>
        <a:off x="5423178" y="5986251"/>
        <a:ext cx="1106728" cy="1124878"/>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7T17:05:44.472"/>
    </inkml:context>
    <inkml:brush xml:id="br0">
      <inkml:brushProperty name="width" value="0.025" units="cm"/>
      <inkml:brushProperty name="height" value="0.025" units="cm"/>
    </inkml:brush>
  </inkml:definitions>
  <inkml:trace contextRef="#ctx0" brushRef="#br0">0 27 456 0 0,'0'0'1381'0'0,"0"0"157"0"0,0 0 66 0 0,0 0-123 0 0,0 0-585 0 0,0 0-258 0 0,0 0-50 0 0,0 0-32 0 0,0 0-90 0 0,11-7 5026 0 0,-5 1-6154 0 0,1-3-975 0 0,3 4-3016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7828BE-2CA1-45AC-AB17-EE0FFD5E5811}" type="datetimeFigureOut">
              <a:rPr lang="en-US" smtClean="0"/>
              <a:t>11/8/23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25F2CB-A67C-4757-80A3-4BA3918404D4}" type="slidenum">
              <a:rPr lang="en-US" smtClean="0"/>
              <a:t>‹#›</a:t>
            </a:fld>
            <a:endParaRPr lang="en-US"/>
          </a:p>
        </p:txBody>
      </p:sp>
    </p:spTree>
    <p:extLst>
      <p:ext uri="{BB962C8B-B14F-4D97-AF65-F5344CB8AC3E}">
        <p14:creationId xmlns:p14="http://schemas.microsoft.com/office/powerpoint/2010/main" val="3192018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25F2CB-A67C-4757-80A3-4BA3918404D4}" type="slidenum">
              <a:rPr lang="en-US" smtClean="0"/>
              <a:t>1</a:t>
            </a:fld>
            <a:endParaRPr lang="en-US"/>
          </a:p>
        </p:txBody>
      </p:sp>
    </p:spTree>
    <p:extLst>
      <p:ext uri="{BB962C8B-B14F-4D97-AF65-F5344CB8AC3E}">
        <p14:creationId xmlns:p14="http://schemas.microsoft.com/office/powerpoint/2010/main" val="992423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225F2CB-A67C-4757-80A3-4BA3918404D4}" type="slidenum">
              <a:rPr lang="en-US" smtClean="0"/>
              <a:t>10</a:t>
            </a:fld>
            <a:endParaRPr lang="en-US"/>
          </a:p>
        </p:txBody>
      </p:sp>
    </p:spTree>
    <p:extLst>
      <p:ext uri="{BB962C8B-B14F-4D97-AF65-F5344CB8AC3E}">
        <p14:creationId xmlns:p14="http://schemas.microsoft.com/office/powerpoint/2010/main" val="1577951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225F2CB-A67C-4757-80A3-4BA3918404D4}" type="slidenum">
              <a:rPr lang="en-US" smtClean="0"/>
              <a:t>11</a:t>
            </a:fld>
            <a:endParaRPr lang="en-US"/>
          </a:p>
        </p:txBody>
      </p:sp>
    </p:spTree>
    <p:extLst>
      <p:ext uri="{BB962C8B-B14F-4D97-AF65-F5344CB8AC3E}">
        <p14:creationId xmlns:p14="http://schemas.microsoft.com/office/powerpoint/2010/main" val="3054687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225F2CB-A67C-4757-80A3-4BA3918404D4}" type="slidenum">
              <a:rPr lang="en-US" smtClean="0"/>
              <a:t>12</a:t>
            </a:fld>
            <a:endParaRPr lang="en-US"/>
          </a:p>
        </p:txBody>
      </p:sp>
    </p:spTree>
    <p:extLst>
      <p:ext uri="{BB962C8B-B14F-4D97-AF65-F5344CB8AC3E}">
        <p14:creationId xmlns:p14="http://schemas.microsoft.com/office/powerpoint/2010/main" val="4092622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225F2CB-A67C-4757-80A3-4BA3918404D4}" type="slidenum">
              <a:rPr lang="en-US" smtClean="0"/>
              <a:t>13</a:t>
            </a:fld>
            <a:endParaRPr lang="en-US"/>
          </a:p>
        </p:txBody>
      </p:sp>
    </p:spTree>
    <p:extLst>
      <p:ext uri="{BB962C8B-B14F-4D97-AF65-F5344CB8AC3E}">
        <p14:creationId xmlns:p14="http://schemas.microsoft.com/office/powerpoint/2010/main" val="3300601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225F2CB-A67C-4757-80A3-4BA3918404D4}" type="slidenum">
              <a:rPr lang="en-US" smtClean="0"/>
              <a:t>14</a:t>
            </a:fld>
            <a:endParaRPr lang="en-US"/>
          </a:p>
        </p:txBody>
      </p:sp>
    </p:spTree>
    <p:extLst>
      <p:ext uri="{BB962C8B-B14F-4D97-AF65-F5344CB8AC3E}">
        <p14:creationId xmlns:p14="http://schemas.microsoft.com/office/powerpoint/2010/main" val="2595097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225F2CB-A67C-4757-80A3-4BA3918404D4}" type="slidenum">
              <a:rPr lang="en-US" smtClean="0"/>
              <a:t>15</a:t>
            </a:fld>
            <a:endParaRPr lang="en-US"/>
          </a:p>
        </p:txBody>
      </p:sp>
    </p:spTree>
    <p:extLst>
      <p:ext uri="{BB962C8B-B14F-4D97-AF65-F5344CB8AC3E}">
        <p14:creationId xmlns:p14="http://schemas.microsoft.com/office/powerpoint/2010/main" val="3011106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225F2CB-A67C-4757-80A3-4BA3918404D4}" type="slidenum">
              <a:rPr lang="en-US" smtClean="0"/>
              <a:t>16</a:t>
            </a:fld>
            <a:endParaRPr lang="en-US"/>
          </a:p>
        </p:txBody>
      </p:sp>
    </p:spTree>
    <p:extLst>
      <p:ext uri="{BB962C8B-B14F-4D97-AF65-F5344CB8AC3E}">
        <p14:creationId xmlns:p14="http://schemas.microsoft.com/office/powerpoint/2010/main" val="863669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225F2CB-A67C-4757-80A3-4BA3918404D4}" type="slidenum">
              <a:rPr lang="en-US" smtClean="0"/>
              <a:t>17</a:t>
            </a:fld>
            <a:endParaRPr lang="en-US"/>
          </a:p>
        </p:txBody>
      </p:sp>
    </p:spTree>
    <p:extLst>
      <p:ext uri="{BB962C8B-B14F-4D97-AF65-F5344CB8AC3E}">
        <p14:creationId xmlns:p14="http://schemas.microsoft.com/office/powerpoint/2010/main" val="455976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225F2CB-A67C-4757-80A3-4BA3918404D4}" type="slidenum">
              <a:rPr lang="en-US" smtClean="0"/>
              <a:t>18</a:t>
            </a:fld>
            <a:endParaRPr lang="en-US"/>
          </a:p>
        </p:txBody>
      </p:sp>
    </p:spTree>
    <p:extLst>
      <p:ext uri="{BB962C8B-B14F-4D97-AF65-F5344CB8AC3E}">
        <p14:creationId xmlns:p14="http://schemas.microsoft.com/office/powerpoint/2010/main" val="3852718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225F2CB-A67C-4757-80A3-4BA3918404D4}" type="slidenum">
              <a:rPr lang="en-US" smtClean="0"/>
              <a:t>19</a:t>
            </a:fld>
            <a:endParaRPr lang="en-US"/>
          </a:p>
        </p:txBody>
      </p:sp>
    </p:spTree>
    <p:extLst>
      <p:ext uri="{BB962C8B-B14F-4D97-AF65-F5344CB8AC3E}">
        <p14:creationId xmlns:p14="http://schemas.microsoft.com/office/powerpoint/2010/main" val="937746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A66CA-80D2-4046-B26F-5723DE1B60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845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225F2CB-A67C-4757-80A3-4BA3918404D4}" type="slidenum">
              <a:rPr lang="en-US" smtClean="0"/>
              <a:t>20</a:t>
            </a:fld>
            <a:endParaRPr lang="en-US"/>
          </a:p>
        </p:txBody>
      </p:sp>
    </p:spTree>
    <p:extLst>
      <p:ext uri="{BB962C8B-B14F-4D97-AF65-F5344CB8AC3E}">
        <p14:creationId xmlns:p14="http://schemas.microsoft.com/office/powerpoint/2010/main" val="2255917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225F2CB-A67C-4757-80A3-4BA3918404D4}" type="slidenum">
              <a:rPr lang="en-US" smtClean="0"/>
              <a:t>21</a:t>
            </a:fld>
            <a:endParaRPr lang="en-US"/>
          </a:p>
        </p:txBody>
      </p:sp>
    </p:spTree>
    <p:extLst>
      <p:ext uri="{BB962C8B-B14F-4D97-AF65-F5344CB8AC3E}">
        <p14:creationId xmlns:p14="http://schemas.microsoft.com/office/powerpoint/2010/main" val="38246336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225F2CB-A67C-4757-80A3-4BA3918404D4}" type="slidenum">
              <a:rPr lang="en-US" smtClean="0"/>
              <a:t>22</a:t>
            </a:fld>
            <a:endParaRPr lang="en-US"/>
          </a:p>
        </p:txBody>
      </p:sp>
    </p:spTree>
    <p:extLst>
      <p:ext uri="{BB962C8B-B14F-4D97-AF65-F5344CB8AC3E}">
        <p14:creationId xmlns:p14="http://schemas.microsoft.com/office/powerpoint/2010/main" val="581164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225F2CB-A67C-4757-80A3-4BA3918404D4}" type="slidenum">
              <a:rPr lang="en-US" smtClean="0"/>
              <a:t>23</a:t>
            </a:fld>
            <a:endParaRPr lang="en-US"/>
          </a:p>
        </p:txBody>
      </p:sp>
    </p:spTree>
    <p:extLst>
      <p:ext uri="{BB962C8B-B14F-4D97-AF65-F5344CB8AC3E}">
        <p14:creationId xmlns:p14="http://schemas.microsoft.com/office/powerpoint/2010/main" val="34339784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225F2CB-A67C-4757-80A3-4BA3918404D4}" type="slidenum">
              <a:rPr lang="en-US" smtClean="0"/>
              <a:t>24</a:t>
            </a:fld>
            <a:endParaRPr lang="en-US"/>
          </a:p>
        </p:txBody>
      </p:sp>
    </p:spTree>
    <p:extLst>
      <p:ext uri="{BB962C8B-B14F-4D97-AF65-F5344CB8AC3E}">
        <p14:creationId xmlns:p14="http://schemas.microsoft.com/office/powerpoint/2010/main" val="22344963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itchFamily="2" charset="2"/>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225F2CB-A67C-4757-80A3-4BA3918404D4}" type="slidenum">
              <a:rPr lang="en-US" smtClean="0"/>
              <a:t>25</a:t>
            </a:fld>
            <a:endParaRPr lang="en-US"/>
          </a:p>
        </p:txBody>
      </p:sp>
    </p:spTree>
    <p:extLst>
      <p:ext uri="{BB962C8B-B14F-4D97-AF65-F5344CB8AC3E}">
        <p14:creationId xmlns:p14="http://schemas.microsoft.com/office/powerpoint/2010/main" val="33948682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itchFamily="2" charset="2"/>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225F2CB-A67C-4757-80A3-4BA3918404D4}" type="slidenum">
              <a:rPr lang="en-US" smtClean="0"/>
              <a:t>26</a:t>
            </a:fld>
            <a:endParaRPr lang="en-US"/>
          </a:p>
        </p:txBody>
      </p:sp>
    </p:spTree>
    <p:extLst>
      <p:ext uri="{BB962C8B-B14F-4D97-AF65-F5344CB8AC3E}">
        <p14:creationId xmlns:p14="http://schemas.microsoft.com/office/powerpoint/2010/main" val="13710851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225F2CB-A67C-4757-80A3-4BA3918404D4}" type="slidenum">
              <a:rPr lang="en-US" smtClean="0"/>
              <a:t>27</a:t>
            </a:fld>
            <a:endParaRPr lang="en-US"/>
          </a:p>
        </p:txBody>
      </p:sp>
    </p:spTree>
    <p:extLst>
      <p:ext uri="{BB962C8B-B14F-4D97-AF65-F5344CB8AC3E}">
        <p14:creationId xmlns:p14="http://schemas.microsoft.com/office/powerpoint/2010/main" val="16341997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225F2CB-A67C-4757-80A3-4BA3918404D4}" type="slidenum">
              <a:rPr lang="en-US" smtClean="0"/>
              <a:t>28</a:t>
            </a:fld>
            <a:endParaRPr lang="en-US"/>
          </a:p>
        </p:txBody>
      </p:sp>
    </p:spTree>
    <p:extLst>
      <p:ext uri="{BB962C8B-B14F-4D97-AF65-F5344CB8AC3E}">
        <p14:creationId xmlns:p14="http://schemas.microsoft.com/office/powerpoint/2010/main" val="28989050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225F2CB-A67C-4757-80A3-4BA3918404D4}" type="slidenum">
              <a:rPr lang="en-US" smtClean="0"/>
              <a:t>29</a:t>
            </a:fld>
            <a:endParaRPr lang="en-US"/>
          </a:p>
        </p:txBody>
      </p:sp>
    </p:spTree>
    <p:extLst>
      <p:ext uri="{BB962C8B-B14F-4D97-AF65-F5344CB8AC3E}">
        <p14:creationId xmlns:p14="http://schemas.microsoft.com/office/powerpoint/2010/main" val="2595802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25F2CB-A67C-4757-80A3-4BA3918404D4}" type="slidenum">
              <a:rPr lang="en-US" smtClean="0"/>
              <a:t>3</a:t>
            </a:fld>
            <a:endParaRPr lang="en-US"/>
          </a:p>
        </p:txBody>
      </p:sp>
    </p:spTree>
    <p:extLst>
      <p:ext uri="{BB962C8B-B14F-4D97-AF65-F5344CB8AC3E}">
        <p14:creationId xmlns:p14="http://schemas.microsoft.com/office/powerpoint/2010/main" val="5778286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225F2CB-A67C-4757-80A3-4BA3918404D4}" type="slidenum">
              <a:rPr lang="en-US" smtClean="0"/>
              <a:t>30</a:t>
            </a:fld>
            <a:endParaRPr lang="en-US"/>
          </a:p>
        </p:txBody>
      </p:sp>
    </p:spTree>
    <p:extLst>
      <p:ext uri="{BB962C8B-B14F-4D97-AF65-F5344CB8AC3E}">
        <p14:creationId xmlns:p14="http://schemas.microsoft.com/office/powerpoint/2010/main" val="39810004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225F2CB-A67C-4757-80A3-4BA3918404D4}" type="slidenum">
              <a:rPr lang="en-US" smtClean="0"/>
              <a:t>31</a:t>
            </a:fld>
            <a:endParaRPr lang="en-US"/>
          </a:p>
        </p:txBody>
      </p:sp>
    </p:spTree>
    <p:extLst>
      <p:ext uri="{BB962C8B-B14F-4D97-AF65-F5344CB8AC3E}">
        <p14:creationId xmlns:p14="http://schemas.microsoft.com/office/powerpoint/2010/main" val="12079946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225F2CB-A67C-4757-80A3-4BA3918404D4}" type="slidenum">
              <a:rPr lang="en-US" smtClean="0"/>
              <a:t>32</a:t>
            </a:fld>
            <a:endParaRPr lang="en-US"/>
          </a:p>
        </p:txBody>
      </p:sp>
    </p:spTree>
    <p:extLst>
      <p:ext uri="{BB962C8B-B14F-4D97-AF65-F5344CB8AC3E}">
        <p14:creationId xmlns:p14="http://schemas.microsoft.com/office/powerpoint/2010/main" val="30738833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225F2CB-A67C-4757-80A3-4BA3918404D4}" type="slidenum">
              <a:rPr lang="en-US" smtClean="0"/>
              <a:t>33</a:t>
            </a:fld>
            <a:endParaRPr lang="en-US"/>
          </a:p>
        </p:txBody>
      </p:sp>
    </p:spTree>
    <p:extLst>
      <p:ext uri="{BB962C8B-B14F-4D97-AF65-F5344CB8AC3E}">
        <p14:creationId xmlns:p14="http://schemas.microsoft.com/office/powerpoint/2010/main" val="33811088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225F2CB-A67C-4757-80A3-4BA3918404D4}" type="slidenum">
              <a:rPr lang="en-US" smtClean="0"/>
              <a:t>34</a:t>
            </a:fld>
            <a:endParaRPr lang="en-US"/>
          </a:p>
        </p:txBody>
      </p:sp>
    </p:spTree>
    <p:extLst>
      <p:ext uri="{BB962C8B-B14F-4D97-AF65-F5344CB8AC3E}">
        <p14:creationId xmlns:p14="http://schemas.microsoft.com/office/powerpoint/2010/main" val="32227854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225F2CB-A67C-4757-80A3-4BA3918404D4}" type="slidenum">
              <a:rPr lang="en-US" smtClean="0"/>
              <a:t>35</a:t>
            </a:fld>
            <a:endParaRPr lang="en-US"/>
          </a:p>
        </p:txBody>
      </p:sp>
    </p:spTree>
    <p:extLst>
      <p:ext uri="{BB962C8B-B14F-4D97-AF65-F5344CB8AC3E}">
        <p14:creationId xmlns:p14="http://schemas.microsoft.com/office/powerpoint/2010/main" val="9259999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225F2CB-A67C-4757-80A3-4BA3918404D4}" type="slidenum">
              <a:rPr lang="en-US" smtClean="0"/>
              <a:t>36</a:t>
            </a:fld>
            <a:endParaRPr lang="en-US"/>
          </a:p>
        </p:txBody>
      </p:sp>
    </p:spTree>
    <p:extLst>
      <p:ext uri="{BB962C8B-B14F-4D97-AF65-F5344CB8AC3E}">
        <p14:creationId xmlns:p14="http://schemas.microsoft.com/office/powerpoint/2010/main" val="6940989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59061-FF59-422F-8B1F-C906376852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59171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25F2CB-A67C-4757-80A3-4BA3918404D4}" type="slidenum">
              <a:rPr lang="en-US" smtClean="0"/>
              <a:t>38</a:t>
            </a:fld>
            <a:endParaRPr lang="en-US"/>
          </a:p>
        </p:txBody>
      </p:sp>
    </p:spTree>
    <p:extLst>
      <p:ext uri="{BB962C8B-B14F-4D97-AF65-F5344CB8AC3E}">
        <p14:creationId xmlns:p14="http://schemas.microsoft.com/office/powerpoint/2010/main" val="2524441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225F2CB-A67C-4757-80A3-4BA3918404D4}" type="slidenum">
              <a:rPr lang="en-US" smtClean="0"/>
              <a:t>4</a:t>
            </a:fld>
            <a:endParaRPr lang="en-US"/>
          </a:p>
        </p:txBody>
      </p:sp>
    </p:spTree>
    <p:extLst>
      <p:ext uri="{BB962C8B-B14F-4D97-AF65-F5344CB8AC3E}">
        <p14:creationId xmlns:p14="http://schemas.microsoft.com/office/powerpoint/2010/main" val="607818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225F2CB-A67C-4757-80A3-4BA3918404D4}" type="slidenum">
              <a:rPr lang="en-US" smtClean="0"/>
              <a:t>5</a:t>
            </a:fld>
            <a:endParaRPr lang="en-US"/>
          </a:p>
        </p:txBody>
      </p:sp>
    </p:spTree>
    <p:extLst>
      <p:ext uri="{BB962C8B-B14F-4D97-AF65-F5344CB8AC3E}">
        <p14:creationId xmlns:p14="http://schemas.microsoft.com/office/powerpoint/2010/main" val="3496737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225F2CB-A67C-4757-80A3-4BA3918404D4}" type="slidenum">
              <a:rPr lang="en-US" smtClean="0"/>
              <a:t>6</a:t>
            </a:fld>
            <a:endParaRPr lang="en-US"/>
          </a:p>
        </p:txBody>
      </p:sp>
    </p:spTree>
    <p:extLst>
      <p:ext uri="{BB962C8B-B14F-4D97-AF65-F5344CB8AC3E}">
        <p14:creationId xmlns:p14="http://schemas.microsoft.com/office/powerpoint/2010/main" val="3043769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225F2CB-A67C-4757-80A3-4BA3918404D4}" type="slidenum">
              <a:rPr lang="en-US" smtClean="0"/>
              <a:t>7</a:t>
            </a:fld>
            <a:endParaRPr lang="en-US"/>
          </a:p>
        </p:txBody>
      </p:sp>
    </p:spTree>
    <p:extLst>
      <p:ext uri="{BB962C8B-B14F-4D97-AF65-F5344CB8AC3E}">
        <p14:creationId xmlns:p14="http://schemas.microsoft.com/office/powerpoint/2010/main" val="970948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4225F2CB-A67C-4757-80A3-4BA3918404D4}" type="slidenum">
              <a:rPr lang="en-US" smtClean="0"/>
              <a:t>8</a:t>
            </a:fld>
            <a:endParaRPr lang="en-US"/>
          </a:p>
        </p:txBody>
      </p:sp>
    </p:spTree>
    <p:extLst>
      <p:ext uri="{BB962C8B-B14F-4D97-AF65-F5344CB8AC3E}">
        <p14:creationId xmlns:p14="http://schemas.microsoft.com/office/powerpoint/2010/main" val="3848882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225F2CB-A67C-4757-80A3-4BA3918404D4}" type="slidenum">
              <a:rPr lang="en-US" smtClean="0"/>
              <a:t>9</a:t>
            </a:fld>
            <a:endParaRPr lang="en-US"/>
          </a:p>
        </p:txBody>
      </p:sp>
    </p:spTree>
    <p:extLst>
      <p:ext uri="{BB962C8B-B14F-4D97-AF65-F5344CB8AC3E}">
        <p14:creationId xmlns:p14="http://schemas.microsoft.com/office/powerpoint/2010/main" val="34668719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1.xml"/><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ACB00-E907-4E13-B632-53451DD3E5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678345-B7DE-4DA9-9F90-65959625A4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2ECE23-A53E-4FE4-B181-9BF89DC25B70}"/>
              </a:ext>
            </a:extLst>
          </p:cNvPr>
          <p:cNvSpPr>
            <a:spLocks noGrp="1"/>
          </p:cNvSpPr>
          <p:nvPr>
            <p:ph type="dt" sz="half" idx="10"/>
          </p:nvPr>
        </p:nvSpPr>
        <p:spPr/>
        <p:txBody>
          <a:bodyPr/>
          <a:lstStyle/>
          <a:p>
            <a:fld id="{BE2D6322-1EF4-4C9D-917A-DBC9702E72BC}" type="datetimeFigureOut">
              <a:rPr lang="en-US" smtClean="0"/>
              <a:t>11/8/23</a:t>
            </a:fld>
            <a:endParaRPr lang="en-US"/>
          </a:p>
        </p:txBody>
      </p:sp>
      <p:sp>
        <p:nvSpPr>
          <p:cNvPr id="5" name="Footer Placeholder 4">
            <a:extLst>
              <a:ext uri="{FF2B5EF4-FFF2-40B4-BE49-F238E27FC236}">
                <a16:creationId xmlns:a16="http://schemas.microsoft.com/office/drawing/2014/main" id="{9CBC0D5D-DBE4-4D05-A818-F536ED76348F}"/>
              </a:ext>
            </a:extLst>
          </p:cNvPr>
          <p:cNvSpPr>
            <a:spLocks noGrp="1"/>
          </p:cNvSpPr>
          <p:nvPr>
            <p:ph type="ftr" sz="quarter" idx="11"/>
          </p:nvPr>
        </p:nvSpPr>
        <p:spPr/>
        <p:txBody>
          <a:bodyPr/>
          <a:lstStyle/>
          <a:p>
            <a:r>
              <a:rPr lang="en-US" dirty="0"/>
              <a:t>© 2020 Converge Accessibility LLC</a:t>
            </a:r>
          </a:p>
        </p:txBody>
      </p:sp>
      <p:sp>
        <p:nvSpPr>
          <p:cNvPr id="6" name="Slide Number Placeholder 5">
            <a:extLst>
              <a:ext uri="{FF2B5EF4-FFF2-40B4-BE49-F238E27FC236}">
                <a16:creationId xmlns:a16="http://schemas.microsoft.com/office/drawing/2014/main" id="{B316BF0C-9873-4FBE-BEE8-BCB12F7BD86A}"/>
              </a:ext>
            </a:extLst>
          </p:cNvPr>
          <p:cNvSpPr>
            <a:spLocks noGrp="1"/>
          </p:cNvSpPr>
          <p:nvPr>
            <p:ph type="sldNum" sz="quarter" idx="12"/>
          </p:nvPr>
        </p:nvSpPr>
        <p:spPr/>
        <p:txBody>
          <a:bodyPr/>
          <a:lstStyle/>
          <a:p>
            <a:fld id="{B2C7CAED-B3EF-492B-9481-D057E035DB31}" type="slidenum">
              <a:rPr lang="en-US" smtClean="0"/>
              <a:t>‹#›</a:t>
            </a:fld>
            <a:endParaRPr lang="en-US"/>
          </a:p>
        </p:txBody>
      </p:sp>
      <mc:AlternateContent xmlns:mc="http://schemas.openxmlformats.org/markup-compatibility/2006" xmlns:p14="http://schemas.microsoft.com/office/powerpoint/2010/main">
        <mc:Choice Requires="p14">
          <p:contentPart p14:bwMode="auto" r:id="rId2">
            <p14:nvContentPartPr>
              <p14:cNvPr id="13" name="Ink 12">
                <a:extLst>
                  <a:ext uri="{FF2B5EF4-FFF2-40B4-BE49-F238E27FC236}">
                    <a16:creationId xmlns:a16="http://schemas.microsoft.com/office/drawing/2014/main" id="{C5714525-2FA2-44FB-9491-E9787EE4AEA1}"/>
                  </a:ext>
                </a:extLst>
              </p14:cNvPr>
              <p14:cNvContentPartPr/>
              <p14:nvPr userDrawn="1"/>
            </p14:nvContentPartPr>
            <p14:xfrm>
              <a:off x="11728995" y="1185120"/>
              <a:ext cx="12240" cy="10080"/>
            </p14:xfrm>
          </p:contentPart>
        </mc:Choice>
        <mc:Fallback xmlns="">
          <p:pic>
            <p:nvPicPr>
              <p:cNvPr id="13" name="Ink 12">
                <a:extLst>
                  <a:ext uri="{FF2B5EF4-FFF2-40B4-BE49-F238E27FC236}">
                    <a16:creationId xmlns:a16="http://schemas.microsoft.com/office/drawing/2014/main" id="{C5714525-2FA2-44FB-9491-E9787EE4AEA1}"/>
                  </a:ext>
                </a:extLst>
              </p:cNvPr>
              <p:cNvPicPr/>
              <p:nvPr/>
            </p:nvPicPr>
            <p:blipFill>
              <a:blip r:embed="rId3"/>
              <a:stretch>
                <a:fillRect/>
              </a:stretch>
            </p:blipFill>
            <p:spPr>
              <a:xfrm>
                <a:off x="11724675" y="1180800"/>
                <a:ext cx="20880" cy="18720"/>
              </a:xfrm>
              <a:prstGeom prst="rect">
                <a:avLst/>
              </a:prstGeom>
            </p:spPr>
          </p:pic>
        </mc:Fallback>
      </mc:AlternateContent>
      <p:pic>
        <p:nvPicPr>
          <p:cNvPr id="20" name="Picture 19">
            <a:extLst>
              <a:ext uri="{FF2B5EF4-FFF2-40B4-BE49-F238E27FC236}">
                <a16:creationId xmlns:a16="http://schemas.microsoft.com/office/drawing/2014/main" id="{647A5E9F-4738-450F-9BC8-F006AC273A5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94380" y="217358"/>
            <a:ext cx="3632439" cy="711461"/>
          </a:xfrm>
          <a:prstGeom prst="rect">
            <a:avLst/>
          </a:prstGeom>
        </p:spPr>
      </p:pic>
      <p:pic>
        <p:nvPicPr>
          <p:cNvPr id="7" name="Picture 6" descr="CSU Accessible Technology Initiative">
            <a:extLst>
              <a:ext uri="{FF2B5EF4-FFF2-40B4-BE49-F238E27FC236}">
                <a16:creationId xmlns:a16="http://schemas.microsoft.com/office/drawing/2014/main" id="{26B94AEB-A91E-0D24-4E33-942DAF092842}"/>
              </a:ext>
            </a:extLst>
          </p:cNvPr>
          <p:cNvPicPr>
            <a:picLocks noChangeAspect="1"/>
          </p:cNvPicPr>
          <p:nvPr userDrawn="1"/>
        </p:nvPicPr>
        <p:blipFill>
          <a:blip r:embed="rId5" cstate="print"/>
          <a:stretch>
            <a:fillRect/>
          </a:stretch>
        </p:blipFill>
        <p:spPr>
          <a:xfrm>
            <a:off x="1828800" y="400051"/>
            <a:ext cx="3505200" cy="450850"/>
          </a:xfrm>
          <a:prstGeom prst="rect">
            <a:avLst/>
          </a:prstGeom>
        </p:spPr>
      </p:pic>
    </p:spTree>
    <p:extLst>
      <p:ext uri="{BB962C8B-B14F-4D97-AF65-F5344CB8AC3E}">
        <p14:creationId xmlns:p14="http://schemas.microsoft.com/office/powerpoint/2010/main" val="2528021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EE2E4-6DC0-42EC-8968-38E9814B95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82371D-A540-4ABA-9E79-4607B5AC49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2ADA6B-8E8E-472A-A284-CFA0B946D895}"/>
              </a:ext>
            </a:extLst>
          </p:cNvPr>
          <p:cNvSpPr>
            <a:spLocks noGrp="1"/>
          </p:cNvSpPr>
          <p:nvPr>
            <p:ph type="dt" sz="half" idx="10"/>
          </p:nvPr>
        </p:nvSpPr>
        <p:spPr/>
        <p:txBody>
          <a:bodyPr/>
          <a:lstStyle/>
          <a:p>
            <a:fld id="{BE2D6322-1EF4-4C9D-917A-DBC9702E72BC}" type="datetimeFigureOut">
              <a:rPr lang="en-US" smtClean="0"/>
              <a:t>11/8/23</a:t>
            </a:fld>
            <a:endParaRPr lang="en-US"/>
          </a:p>
        </p:txBody>
      </p:sp>
      <p:sp>
        <p:nvSpPr>
          <p:cNvPr id="5" name="Footer Placeholder 4">
            <a:extLst>
              <a:ext uri="{FF2B5EF4-FFF2-40B4-BE49-F238E27FC236}">
                <a16:creationId xmlns:a16="http://schemas.microsoft.com/office/drawing/2014/main" id="{01352338-8540-419D-B3DE-6C9D9D566A03}"/>
              </a:ext>
            </a:extLst>
          </p:cNvPr>
          <p:cNvSpPr>
            <a:spLocks noGrp="1"/>
          </p:cNvSpPr>
          <p:nvPr>
            <p:ph type="ftr" sz="quarter" idx="11"/>
          </p:nvPr>
        </p:nvSpPr>
        <p:spPr/>
        <p:txBody>
          <a:bodyPr/>
          <a:lstStyle/>
          <a:p>
            <a:r>
              <a:rPr lang="en-US"/>
              <a:t>© 2020 Converge Accessibility LLC</a:t>
            </a:r>
            <a:endParaRPr lang="en-US" dirty="0"/>
          </a:p>
        </p:txBody>
      </p:sp>
      <p:sp>
        <p:nvSpPr>
          <p:cNvPr id="6" name="Slide Number Placeholder 5">
            <a:extLst>
              <a:ext uri="{FF2B5EF4-FFF2-40B4-BE49-F238E27FC236}">
                <a16:creationId xmlns:a16="http://schemas.microsoft.com/office/drawing/2014/main" id="{7B21200C-2E6A-4DEE-9EE2-F259344E88F7}"/>
              </a:ext>
            </a:extLst>
          </p:cNvPr>
          <p:cNvSpPr>
            <a:spLocks noGrp="1"/>
          </p:cNvSpPr>
          <p:nvPr>
            <p:ph type="sldNum" sz="quarter" idx="12"/>
          </p:nvPr>
        </p:nvSpPr>
        <p:spPr/>
        <p:txBody>
          <a:bodyPr/>
          <a:lstStyle/>
          <a:p>
            <a:fld id="{B2C7CAED-B3EF-492B-9481-D057E035DB31}" type="slidenum">
              <a:rPr lang="en-US" smtClean="0"/>
              <a:t>‹#›</a:t>
            </a:fld>
            <a:endParaRPr lang="en-US"/>
          </a:p>
        </p:txBody>
      </p:sp>
      <p:pic>
        <p:nvPicPr>
          <p:cNvPr id="7" name="Picture 6">
            <a:extLst>
              <a:ext uri="{FF2B5EF4-FFF2-40B4-BE49-F238E27FC236}">
                <a16:creationId xmlns:a16="http://schemas.microsoft.com/office/drawing/2014/main" id="{579F4A95-5B4D-4E68-AFB3-A395A5EAB9FD}"/>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10594974" y="238918"/>
            <a:ext cx="1514476" cy="1514476"/>
          </a:xfrm>
          <a:prstGeom prst="rect">
            <a:avLst/>
          </a:prstGeom>
        </p:spPr>
      </p:pic>
    </p:spTree>
    <p:extLst>
      <p:ext uri="{BB962C8B-B14F-4D97-AF65-F5344CB8AC3E}">
        <p14:creationId xmlns:p14="http://schemas.microsoft.com/office/powerpoint/2010/main" val="483606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39A088-EEDF-497B-8144-B170207682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70C189-BE50-41AB-977D-D503233577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A7D209-6BA6-44B3-8006-AFA82EB5AAAA}"/>
              </a:ext>
            </a:extLst>
          </p:cNvPr>
          <p:cNvSpPr>
            <a:spLocks noGrp="1"/>
          </p:cNvSpPr>
          <p:nvPr>
            <p:ph type="dt" sz="half" idx="10"/>
          </p:nvPr>
        </p:nvSpPr>
        <p:spPr/>
        <p:txBody>
          <a:bodyPr/>
          <a:lstStyle/>
          <a:p>
            <a:fld id="{BE2D6322-1EF4-4C9D-917A-DBC9702E72BC}" type="datetimeFigureOut">
              <a:rPr lang="en-US" smtClean="0"/>
              <a:t>11/8/23</a:t>
            </a:fld>
            <a:endParaRPr lang="en-US"/>
          </a:p>
        </p:txBody>
      </p:sp>
      <p:sp>
        <p:nvSpPr>
          <p:cNvPr id="5" name="Footer Placeholder 4">
            <a:extLst>
              <a:ext uri="{FF2B5EF4-FFF2-40B4-BE49-F238E27FC236}">
                <a16:creationId xmlns:a16="http://schemas.microsoft.com/office/drawing/2014/main" id="{390C630F-D296-47D6-B637-F20AD5DA04D4}"/>
              </a:ext>
            </a:extLst>
          </p:cNvPr>
          <p:cNvSpPr>
            <a:spLocks noGrp="1"/>
          </p:cNvSpPr>
          <p:nvPr>
            <p:ph type="ftr" sz="quarter" idx="11"/>
          </p:nvPr>
        </p:nvSpPr>
        <p:spPr/>
        <p:txBody>
          <a:bodyPr/>
          <a:lstStyle/>
          <a:p>
            <a:r>
              <a:rPr lang="en-US"/>
              <a:t>© 2020 Converge Accessibility LLC</a:t>
            </a:r>
            <a:endParaRPr lang="en-US" dirty="0"/>
          </a:p>
        </p:txBody>
      </p:sp>
      <p:sp>
        <p:nvSpPr>
          <p:cNvPr id="6" name="Slide Number Placeholder 5">
            <a:extLst>
              <a:ext uri="{FF2B5EF4-FFF2-40B4-BE49-F238E27FC236}">
                <a16:creationId xmlns:a16="http://schemas.microsoft.com/office/drawing/2014/main" id="{6634FA94-BAD6-40FE-B4FA-D2C9D63E91FC}"/>
              </a:ext>
            </a:extLst>
          </p:cNvPr>
          <p:cNvSpPr>
            <a:spLocks noGrp="1"/>
          </p:cNvSpPr>
          <p:nvPr>
            <p:ph type="sldNum" sz="quarter" idx="12"/>
          </p:nvPr>
        </p:nvSpPr>
        <p:spPr/>
        <p:txBody>
          <a:bodyPr/>
          <a:lstStyle/>
          <a:p>
            <a:fld id="{B2C7CAED-B3EF-492B-9481-D057E035DB31}" type="slidenum">
              <a:rPr lang="en-US" smtClean="0"/>
              <a:t>‹#›</a:t>
            </a:fld>
            <a:endParaRPr lang="en-US"/>
          </a:p>
        </p:txBody>
      </p:sp>
    </p:spTree>
    <p:extLst>
      <p:ext uri="{BB962C8B-B14F-4D97-AF65-F5344CB8AC3E}">
        <p14:creationId xmlns:p14="http://schemas.microsoft.com/office/powerpoint/2010/main" val="903022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BC972-2111-4EC1-B80A-682A62FF10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8B6DB0-9CD8-4830-819E-BB42196A58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0CFA131-50C7-48C5-92BD-25ED69B3346E}"/>
              </a:ext>
            </a:extLst>
          </p:cNvPr>
          <p:cNvSpPr>
            <a:spLocks noGrp="1"/>
          </p:cNvSpPr>
          <p:nvPr>
            <p:ph type="dt" sz="half" idx="10"/>
          </p:nvPr>
        </p:nvSpPr>
        <p:spPr/>
        <p:txBody>
          <a:bodyPr/>
          <a:lstStyle/>
          <a:p>
            <a:fld id="{CEFE7D18-E684-468E-AD43-D61B07C9D02F}" type="datetimeFigureOut">
              <a:rPr lang="en-US" smtClean="0"/>
              <a:t>11/8/23</a:t>
            </a:fld>
            <a:endParaRPr lang="en-US"/>
          </a:p>
        </p:txBody>
      </p:sp>
      <p:sp>
        <p:nvSpPr>
          <p:cNvPr id="5" name="Footer Placeholder 4">
            <a:extLst>
              <a:ext uri="{FF2B5EF4-FFF2-40B4-BE49-F238E27FC236}">
                <a16:creationId xmlns:a16="http://schemas.microsoft.com/office/drawing/2014/main" id="{9FFF046C-7D68-40BA-95B3-4C45A8A742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031BD9-A1C8-4052-8ADA-DC065D9A0F95}"/>
              </a:ext>
            </a:extLst>
          </p:cNvPr>
          <p:cNvSpPr>
            <a:spLocks noGrp="1"/>
          </p:cNvSpPr>
          <p:nvPr>
            <p:ph type="sldNum" sz="quarter" idx="12"/>
          </p:nvPr>
        </p:nvSpPr>
        <p:spPr/>
        <p:txBody>
          <a:bodyPr/>
          <a:lstStyle/>
          <a:p>
            <a:fld id="{597F313A-ED9F-4D1F-BC65-F90DFC435614}" type="slidenum">
              <a:rPr lang="en-US" smtClean="0"/>
              <a:t>‹#›</a:t>
            </a:fld>
            <a:endParaRPr lang="en-US"/>
          </a:p>
        </p:txBody>
      </p:sp>
    </p:spTree>
    <p:extLst>
      <p:ext uri="{BB962C8B-B14F-4D97-AF65-F5344CB8AC3E}">
        <p14:creationId xmlns:p14="http://schemas.microsoft.com/office/powerpoint/2010/main" val="580680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2BE61-7B4A-4B3D-AFBC-060F3BA09B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9D59CF-F960-4699-9802-0845AC21BFA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FCCD8B-FE6B-48A6-B0E1-AB9B0BA4DD91}"/>
              </a:ext>
            </a:extLst>
          </p:cNvPr>
          <p:cNvSpPr>
            <a:spLocks noGrp="1"/>
          </p:cNvSpPr>
          <p:nvPr>
            <p:ph type="dt" sz="half" idx="10"/>
          </p:nvPr>
        </p:nvSpPr>
        <p:spPr/>
        <p:txBody>
          <a:bodyPr/>
          <a:lstStyle/>
          <a:p>
            <a:fld id="{CEFE7D18-E684-468E-AD43-D61B07C9D02F}" type="datetimeFigureOut">
              <a:rPr lang="en-US" smtClean="0"/>
              <a:t>11/8/23</a:t>
            </a:fld>
            <a:endParaRPr lang="en-US"/>
          </a:p>
        </p:txBody>
      </p:sp>
      <p:sp>
        <p:nvSpPr>
          <p:cNvPr id="5" name="Footer Placeholder 4">
            <a:extLst>
              <a:ext uri="{FF2B5EF4-FFF2-40B4-BE49-F238E27FC236}">
                <a16:creationId xmlns:a16="http://schemas.microsoft.com/office/drawing/2014/main" id="{89F005EE-95B0-4F83-B315-D9F60AA7E7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C8EF99-D97B-4E8A-B7CF-4FAD7D27C5FB}"/>
              </a:ext>
            </a:extLst>
          </p:cNvPr>
          <p:cNvSpPr>
            <a:spLocks noGrp="1"/>
          </p:cNvSpPr>
          <p:nvPr>
            <p:ph type="sldNum" sz="quarter" idx="12"/>
          </p:nvPr>
        </p:nvSpPr>
        <p:spPr/>
        <p:txBody>
          <a:bodyPr/>
          <a:lstStyle/>
          <a:p>
            <a:fld id="{597F313A-ED9F-4D1F-BC65-F90DFC435614}" type="slidenum">
              <a:rPr lang="en-US" smtClean="0"/>
              <a:t>‹#›</a:t>
            </a:fld>
            <a:endParaRPr lang="en-US"/>
          </a:p>
        </p:txBody>
      </p:sp>
    </p:spTree>
    <p:extLst>
      <p:ext uri="{BB962C8B-B14F-4D97-AF65-F5344CB8AC3E}">
        <p14:creationId xmlns:p14="http://schemas.microsoft.com/office/powerpoint/2010/main" val="2080235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1A718-8A22-4CD1-B3A2-8B8C7714BB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C1BFF0-2D55-40AD-A5D8-780949E9E3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04756D8-FB10-4F91-A8B0-07D7DD576D6E}"/>
              </a:ext>
            </a:extLst>
          </p:cNvPr>
          <p:cNvSpPr>
            <a:spLocks noGrp="1"/>
          </p:cNvSpPr>
          <p:nvPr>
            <p:ph type="dt" sz="half" idx="10"/>
          </p:nvPr>
        </p:nvSpPr>
        <p:spPr/>
        <p:txBody>
          <a:bodyPr/>
          <a:lstStyle/>
          <a:p>
            <a:fld id="{CEFE7D18-E684-468E-AD43-D61B07C9D02F}" type="datetimeFigureOut">
              <a:rPr lang="en-US" smtClean="0"/>
              <a:t>11/8/23</a:t>
            </a:fld>
            <a:endParaRPr lang="en-US"/>
          </a:p>
        </p:txBody>
      </p:sp>
      <p:sp>
        <p:nvSpPr>
          <p:cNvPr id="5" name="Footer Placeholder 4">
            <a:extLst>
              <a:ext uri="{FF2B5EF4-FFF2-40B4-BE49-F238E27FC236}">
                <a16:creationId xmlns:a16="http://schemas.microsoft.com/office/drawing/2014/main" id="{BC70557F-D9CA-4AA1-B6E1-2CDE6ACC31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49ADF2-9F7E-445E-B831-AC8E405123F3}"/>
              </a:ext>
            </a:extLst>
          </p:cNvPr>
          <p:cNvSpPr>
            <a:spLocks noGrp="1"/>
          </p:cNvSpPr>
          <p:nvPr>
            <p:ph type="sldNum" sz="quarter" idx="12"/>
          </p:nvPr>
        </p:nvSpPr>
        <p:spPr/>
        <p:txBody>
          <a:bodyPr/>
          <a:lstStyle/>
          <a:p>
            <a:fld id="{597F313A-ED9F-4D1F-BC65-F90DFC435614}" type="slidenum">
              <a:rPr lang="en-US" smtClean="0"/>
              <a:t>‹#›</a:t>
            </a:fld>
            <a:endParaRPr lang="en-US"/>
          </a:p>
        </p:txBody>
      </p:sp>
    </p:spTree>
    <p:extLst>
      <p:ext uri="{BB962C8B-B14F-4D97-AF65-F5344CB8AC3E}">
        <p14:creationId xmlns:p14="http://schemas.microsoft.com/office/powerpoint/2010/main" val="2606897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62DBF-A7F6-496D-8E27-2CF7547656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D46E0F-E8CD-45EB-BFEA-DA1C78222F0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CDC1B4-01EF-4BA0-A03D-3E6286DCA67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5D814E-22DC-440E-9FA2-D5B8FEC50E11}"/>
              </a:ext>
            </a:extLst>
          </p:cNvPr>
          <p:cNvSpPr>
            <a:spLocks noGrp="1"/>
          </p:cNvSpPr>
          <p:nvPr>
            <p:ph type="dt" sz="half" idx="10"/>
          </p:nvPr>
        </p:nvSpPr>
        <p:spPr/>
        <p:txBody>
          <a:bodyPr/>
          <a:lstStyle/>
          <a:p>
            <a:fld id="{CEFE7D18-E684-468E-AD43-D61B07C9D02F}" type="datetimeFigureOut">
              <a:rPr lang="en-US" smtClean="0"/>
              <a:t>11/8/23</a:t>
            </a:fld>
            <a:endParaRPr lang="en-US"/>
          </a:p>
        </p:txBody>
      </p:sp>
      <p:sp>
        <p:nvSpPr>
          <p:cNvPr id="6" name="Footer Placeholder 5">
            <a:extLst>
              <a:ext uri="{FF2B5EF4-FFF2-40B4-BE49-F238E27FC236}">
                <a16:creationId xmlns:a16="http://schemas.microsoft.com/office/drawing/2014/main" id="{598C7811-A0CF-4FDC-9945-C31C14C010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DA452-43C6-4B0F-9C82-BCBD3EB88FA6}"/>
              </a:ext>
            </a:extLst>
          </p:cNvPr>
          <p:cNvSpPr>
            <a:spLocks noGrp="1"/>
          </p:cNvSpPr>
          <p:nvPr>
            <p:ph type="sldNum" sz="quarter" idx="12"/>
          </p:nvPr>
        </p:nvSpPr>
        <p:spPr/>
        <p:txBody>
          <a:bodyPr/>
          <a:lstStyle/>
          <a:p>
            <a:fld id="{597F313A-ED9F-4D1F-BC65-F90DFC435614}" type="slidenum">
              <a:rPr lang="en-US" smtClean="0"/>
              <a:t>‹#›</a:t>
            </a:fld>
            <a:endParaRPr lang="en-US"/>
          </a:p>
        </p:txBody>
      </p:sp>
    </p:spTree>
    <p:extLst>
      <p:ext uri="{BB962C8B-B14F-4D97-AF65-F5344CB8AC3E}">
        <p14:creationId xmlns:p14="http://schemas.microsoft.com/office/powerpoint/2010/main" val="3017357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4D278-5399-4401-8720-E7DAF807B1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0146B4-6A6E-4E57-9DF1-5137FFCE71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9762642-3EF6-424B-AFA4-9191B50FC29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FD5814-F0EC-46A9-9D6B-8450FBDB31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EA9C36E-8961-411C-A526-7EA9339BA18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285337-C221-43A0-8406-AB758D1985E6}"/>
              </a:ext>
            </a:extLst>
          </p:cNvPr>
          <p:cNvSpPr>
            <a:spLocks noGrp="1"/>
          </p:cNvSpPr>
          <p:nvPr>
            <p:ph type="dt" sz="half" idx="10"/>
          </p:nvPr>
        </p:nvSpPr>
        <p:spPr/>
        <p:txBody>
          <a:bodyPr/>
          <a:lstStyle/>
          <a:p>
            <a:fld id="{CEFE7D18-E684-468E-AD43-D61B07C9D02F}" type="datetimeFigureOut">
              <a:rPr lang="en-US" smtClean="0"/>
              <a:t>11/8/23</a:t>
            </a:fld>
            <a:endParaRPr lang="en-US"/>
          </a:p>
        </p:txBody>
      </p:sp>
      <p:sp>
        <p:nvSpPr>
          <p:cNvPr id="8" name="Footer Placeholder 7">
            <a:extLst>
              <a:ext uri="{FF2B5EF4-FFF2-40B4-BE49-F238E27FC236}">
                <a16:creationId xmlns:a16="http://schemas.microsoft.com/office/drawing/2014/main" id="{365726F2-2D1F-4219-840C-5EA94FA415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B48A2A-565C-4633-89EB-CD16F63475E4}"/>
              </a:ext>
            </a:extLst>
          </p:cNvPr>
          <p:cNvSpPr>
            <a:spLocks noGrp="1"/>
          </p:cNvSpPr>
          <p:nvPr>
            <p:ph type="sldNum" sz="quarter" idx="12"/>
          </p:nvPr>
        </p:nvSpPr>
        <p:spPr/>
        <p:txBody>
          <a:bodyPr/>
          <a:lstStyle/>
          <a:p>
            <a:fld id="{597F313A-ED9F-4D1F-BC65-F90DFC435614}" type="slidenum">
              <a:rPr lang="en-US" smtClean="0"/>
              <a:t>‹#›</a:t>
            </a:fld>
            <a:endParaRPr lang="en-US"/>
          </a:p>
        </p:txBody>
      </p:sp>
    </p:spTree>
    <p:extLst>
      <p:ext uri="{BB962C8B-B14F-4D97-AF65-F5344CB8AC3E}">
        <p14:creationId xmlns:p14="http://schemas.microsoft.com/office/powerpoint/2010/main" val="2262343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CCD0-00B6-4C17-8922-171B117209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FFE9D0-947C-48ED-8F41-53CB6D9FB0B8}"/>
              </a:ext>
            </a:extLst>
          </p:cNvPr>
          <p:cNvSpPr>
            <a:spLocks noGrp="1"/>
          </p:cNvSpPr>
          <p:nvPr>
            <p:ph type="dt" sz="half" idx="10"/>
          </p:nvPr>
        </p:nvSpPr>
        <p:spPr/>
        <p:txBody>
          <a:bodyPr/>
          <a:lstStyle/>
          <a:p>
            <a:fld id="{CEFE7D18-E684-468E-AD43-D61B07C9D02F}" type="datetimeFigureOut">
              <a:rPr lang="en-US" smtClean="0"/>
              <a:t>11/8/23</a:t>
            </a:fld>
            <a:endParaRPr lang="en-US"/>
          </a:p>
        </p:txBody>
      </p:sp>
      <p:sp>
        <p:nvSpPr>
          <p:cNvPr id="4" name="Footer Placeholder 3">
            <a:extLst>
              <a:ext uri="{FF2B5EF4-FFF2-40B4-BE49-F238E27FC236}">
                <a16:creationId xmlns:a16="http://schemas.microsoft.com/office/drawing/2014/main" id="{915E18DB-A4EC-4FAC-AF1D-7509EEC4D8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FC295E-1498-4047-A058-9745D3E5E282}"/>
              </a:ext>
            </a:extLst>
          </p:cNvPr>
          <p:cNvSpPr>
            <a:spLocks noGrp="1"/>
          </p:cNvSpPr>
          <p:nvPr>
            <p:ph type="sldNum" sz="quarter" idx="12"/>
          </p:nvPr>
        </p:nvSpPr>
        <p:spPr/>
        <p:txBody>
          <a:bodyPr/>
          <a:lstStyle/>
          <a:p>
            <a:fld id="{597F313A-ED9F-4D1F-BC65-F90DFC435614}" type="slidenum">
              <a:rPr lang="en-US" smtClean="0"/>
              <a:t>‹#›</a:t>
            </a:fld>
            <a:endParaRPr lang="en-US"/>
          </a:p>
        </p:txBody>
      </p:sp>
    </p:spTree>
    <p:extLst>
      <p:ext uri="{BB962C8B-B14F-4D97-AF65-F5344CB8AC3E}">
        <p14:creationId xmlns:p14="http://schemas.microsoft.com/office/powerpoint/2010/main" val="4065765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E4974B-E77F-4457-BBCF-EBEB86C298DD}"/>
              </a:ext>
            </a:extLst>
          </p:cNvPr>
          <p:cNvSpPr>
            <a:spLocks noGrp="1"/>
          </p:cNvSpPr>
          <p:nvPr>
            <p:ph type="dt" sz="half" idx="10"/>
          </p:nvPr>
        </p:nvSpPr>
        <p:spPr/>
        <p:txBody>
          <a:bodyPr/>
          <a:lstStyle/>
          <a:p>
            <a:fld id="{CEFE7D18-E684-468E-AD43-D61B07C9D02F}" type="datetimeFigureOut">
              <a:rPr lang="en-US" smtClean="0"/>
              <a:t>11/8/23</a:t>
            </a:fld>
            <a:endParaRPr lang="en-US"/>
          </a:p>
        </p:txBody>
      </p:sp>
      <p:sp>
        <p:nvSpPr>
          <p:cNvPr id="3" name="Footer Placeholder 2">
            <a:extLst>
              <a:ext uri="{FF2B5EF4-FFF2-40B4-BE49-F238E27FC236}">
                <a16:creationId xmlns:a16="http://schemas.microsoft.com/office/drawing/2014/main" id="{B7F09DEA-AA11-4D08-8DE9-0A2E6784DC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42D90E-6691-4831-B652-A78E9EC30CBF}"/>
              </a:ext>
            </a:extLst>
          </p:cNvPr>
          <p:cNvSpPr>
            <a:spLocks noGrp="1"/>
          </p:cNvSpPr>
          <p:nvPr>
            <p:ph type="sldNum" sz="quarter" idx="12"/>
          </p:nvPr>
        </p:nvSpPr>
        <p:spPr/>
        <p:txBody>
          <a:bodyPr/>
          <a:lstStyle/>
          <a:p>
            <a:fld id="{597F313A-ED9F-4D1F-BC65-F90DFC435614}" type="slidenum">
              <a:rPr lang="en-US" smtClean="0"/>
              <a:t>‹#›</a:t>
            </a:fld>
            <a:endParaRPr lang="en-US"/>
          </a:p>
        </p:txBody>
      </p:sp>
    </p:spTree>
    <p:extLst>
      <p:ext uri="{BB962C8B-B14F-4D97-AF65-F5344CB8AC3E}">
        <p14:creationId xmlns:p14="http://schemas.microsoft.com/office/powerpoint/2010/main" val="9063842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40D9F-00D7-4D20-98DF-97A868712C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385472-0FDC-4740-BCBB-C8914979B7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C1ECAD-249B-417F-9B41-5323892E9E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A0097C-37EB-4EC2-8B7D-0CA224931370}"/>
              </a:ext>
            </a:extLst>
          </p:cNvPr>
          <p:cNvSpPr>
            <a:spLocks noGrp="1"/>
          </p:cNvSpPr>
          <p:nvPr>
            <p:ph type="dt" sz="half" idx="10"/>
          </p:nvPr>
        </p:nvSpPr>
        <p:spPr/>
        <p:txBody>
          <a:bodyPr/>
          <a:lstStyle/>
          <a:p>
            <a:fld id="{CEFE7D18-E684-468E-AD43-D61B07C9D02F}" type="datetimeFigureOut">
              <a:rPr lang="en-US" smtClean="0"/>
              <a:t>11/8/23</a:t>
            </a:fld>
            <a:endParaRPr lang="en-US"/>
          </a:p>
        </p:txBody>
      </p:sp>
      <p:sp>
        <p:nvSpPr>
          <p:cNvPr id="6" name="Footer Placeholder 5">
            <a:extLst>
              <a:ext uri="{FF2B5EF4-FFF2-40B4-BE49-F238E27FC236}">
                <a16:creationId xmlns:a16="http://schemas.microsoft.com/office/drawing/2014/main" id="{85F7A9CB-BE69-431E-BFFA-39E1DD1E95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58C151-39BB-4811-B4E4-E9099B522BB9}"/>
              </a:ext>
            </a:extLst>
          </p:cNvPr>
          <p:cNvSpPr>
            <a:spLocks noGrp="1"/>
          </p:cNvSpPr>
          <p:nvPr>
            <p:ph type="sldNum" sz="quarter" idx="12"/>
          </p:nvPr>
        </p:nvSpPr>
        <p:spPr/>
        <p:txBody>
          <a:bodyPr/>
          <a:lstStyle/>
          <a:p>
            <a:fld id="{597F313A-ED9F-4D1F-BC65-F90DFC435614}" type="slidenum">
              <a:rPr lang="en-US" smtClean="0"/>
              <a:t>‹#›</a:t>
            </a:fld>
            <a:endParaRPr lang="en-US"/>
          </a:p>
        </p:txBody>
      </p:sp>
    </p:spTree>
    <p:extLst>
      <p:ext uri="{BB962C8B-B14F-4D97-AF65-F5344CB8AC3E}">
        <p14:creationId xmlns:p14="http://schemas.microsoft.com/office/powerpoint/2010/main" val="239006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F5EA9-9D55-4405-A361-080A26C8C9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6AE4AB-0DAD-4F15-B143-034AD72558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7EB692-BD0A-4E11-ADD4-E4573B9DEA6D}"/>
              </a:ext>
            </a:extLst>
          </p:cNvPr>
          <p:cNvSpPr>
            <a:spLocks noGrp="1"/>
          </p:cNvSpPr>
          <p:nvPr>
            <p:ph type="dt" sz="half" idx="10"/>
          </p:nvPr>
        </p:nvSpPr>
        <p:spPr/>
        <p:txBody>
          <a:bodyPr/>
          <a:lstStyle/>
          <a:p>
            <a:fld id="{BE2D6322-1EF4-4C9D-917A-DBC9702E72BC}" type="datetimeFigureOut">
              <a:rPr lang="en-US" smtClean="0"/>
              <a:t>11/8/23</a:t>
            </a:fld>
            <a:endParaRPr lang="en-US"/>
          </a:p>
        </p:txBody>
      </p:sp>
      <p:sp>
        <p:nvSpPr>
          <p:cNvPr id="5" name="Footer Placeholder 4">
            <a:extLst>
              <a:ext uri="{FF2B5EF4-FFF2-40B4-BE49-F238E27FC236}">
                <a16:creationId xmlns:a16="http://schemas.microsoft.com/office/drawing/2014/main" id="{CEB56172-BF55-4974-8C20-E9F0B04815CD}"/>
              </a:ext>
            </a:extLst>
          </p:cNvPr>
          <p:cNvSpPr>
            <a:spLocks noGrp="1"/>
          </p:cNvSpPr>
          <p:nvPr>
            <p:ph type="ftr" sz="quarter" idx="11"/>
          </p:nvPr>
        </p:nvSpPr>
        <p:spPr/>
        <p:txBody>
          <a:bodyPr/>
          <a:lstStyle/>
          <a:p>
            <a:r>
              <a:rPr lang="en-US" dirty="0"/>
              <a:t>© 2020 Converge Accessibility LLC</a:t>
            </a:r>
          </a:p>
        </p:txBody>
      </p:sp>
      <p:sp>
        <p:nvSpPr>
          <p:cNvPr id="6" name="Slide Number Placeholder 5">
            <a:extLst>
              <a:ext uri="{FF2B5EF4-FFF2-40B4-BE49-F238E27FC236}">
                <a16:creationId xmlns:a16="http://schemas.microsoft.com/office/drawing/2014/main" id="{F2286F5E-E384-46EA-BC90-87BA28714F7B}"/>
              </a:ext>
            </a:extLst>
          </p:cNvPr>
          <p:cNvSpPr>
            <a:spLocks noGrp="1"/>
          </p:cNvSpPr>
          <p:nvPr>
            <p:ph type="sldNum" sz="quarter" idx="12"/>
          </p:nvPr>
        </p:nvSpPr>
        <p:spPr/>
        <p:txBody>
          <a:bodyPr/>
          <a:lstStyle/>
          <a:p>
            <a:fld id="{B2C7CAED-B3EF-492B-9481-D057E035DB31}" type="slidenum">
              <a:rPr lang="en-US" smtClean="0"/>
              <a:t>‹#›</a:t>
            </a:fld>
            <a:endParaRPr lang="en-US"/>
          </a:p>
        </p:txBody>
      </p:sp>
      <p:pic>
        <p:nvPicPr>
          <p:cNvPr id="9" name="Picture 8">
            <a:extLst>
              <a:ext uri="{FF2B5EF4-FFF2-40B4-BE49-F238E27FC236}">
                <a16:creationId xmlns:a16="http://schemas.microsoft.com/office/drawing/2014/main" id="{AC866AED-D86C-44A1-AE0D-92ED0356D879}"/>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10594974" y="238918"/>
            <a:ext cx="1514476" cy="1514476"/>
          </a:xfrm>
          <a:prstGeom prst="rect">
            <a:avLst/>
          </a:prstGeom>
        </p:spPr>
      </p:pic>
    </p:spTree>
    <p:extLst>
      <p:ext uri="{BB962C8B-B14F-4D97-AF65-F5344CB8AC3E}">
        <p14:creationId xmlns:p14="http://schemas.microsoft.com/office/powerpoint/2010/main" val="3634370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61D4D-5955-429D-BB1B-6E76257AC0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0BFA6F-BD2B-4058-A274-1851555807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B5DC21-7122-4187-9CAD-34F473AE69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3B23FD-6FAA-4BA7-A86B-8E11C965D7E5}"/>
              </a:ext>
            </a:extLst>
          </p:cNvPr>
          <p:cNvSpPr>
            <a:spLocks noGrp="1"/>
          </p:cNvSpPr>
          <p:nvPr>
            <p:ph type="dt" sz="half" idx="10"/>
          </p:nvPr>
        </p:nvSpPr>
        <p:spPr/>
        <p:txBody>
          <a:bodyPr/>
          <a:lstStyle/>
          <a:p>
            <a:fld id="{CEFE7D18-E684-468E-AD43-D61B07C9D02F}" type="datetimeFigureOut">
              <a:rPr lang="en-US" smtClean="0"/>
              <a:t>11/8/23</a:t>
            </a:fld>
            <a:endParaRPr lang="en-US"/>
          </a:p>
        </p:txBody>
      </p:sp>
      <p:sp>
        <p:nvSpPr>
          <p:cNvPr id="6" name="Footer Placeholder 5">
            <a:extLst>
              <a:ext uri="{FF2B5EF4-FFF2-40B4-BE49-F238E27FC236}">
                <a16:creationId xmlns:a16="http://schemas.microsoft.com/office/drawing/2014/main" id="{BD455893-0B97-4BD8-AE95-94069E98D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FA738C-4164-4CC3-B174-70913F8BB3F5}"/>
              </a:ext>
            </a:extLst>
          </p:cNvPr>
          <p:cNvSpPr>
            <a:spLocks noGrp="1"/>
          </p:cNvSpPr>
          <p:nvPr>
            <p:ph type="sldNum" sz="quarter" idx="12"/>
          </p:nvPr>
        </p:nvSpPr>
        <p:spPr/>
        <p:txBody>
          <a:bodyPr/>
          <a:lstStyle/>
          <a:p>
            <a:fld id="{597F313A-ED9F-4D1F-BC65-F90DFC435614}" type="slidenum">
              <a:rPr lang="en-US" smtClean="0"/>
              <a:t>‹#›</a:t>
            </a:fld>
            <a:endParaRPr lang="en-US"/>
          </a:p>
        </p:txBody>
      </p:sp>
    </p:spTree>
    <p:extLst>
      <p:ext uri="{BB962C8B-B14F-4D97-AF65-F5344CB8AC3E}">
        <p14:creationId xmlns:p14="http://schemas.microsoft.com/office/powerpoint/2010/main" val="1089695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477ED-7C2F-4797-9318-4D56E62604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DB9155-7959-438D-AA6C-678D8138BDE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587A44-E4BB-44A1-B518-3778485E7A1C}"/>
              </a:ext>
            </a:extLst>
          </p:cNvPr>
          <p:cNvSpPr>
            <a:spLocks noGrp="1"/>
          </p:cNvSpPr>
          <p:nvPr>
            <p:ph type="dt" sz="half" idx="10"/>
          </p:nvPr>
        </p:nvSpPr>
        <p:spPr/>
        <p:txBody>
          <a:bodyPr/>
          <a:lstStyle/>
          <a:p>
            <a:fld id="{CEFE7D18-E684-468E-AD43-D61B07C9D02F}" type="datetimeFigureOut">
              <a:rPr lang="en-US" smtClean="0"/>
              <a:t>11/8/23</a:t>
            </a:fld>
            <a:endParaRPr lang="en-US"/>
          </a:p>
        </p:txBody>
      </p:sp>
      <p:sp>
        <p:nvSpPr>
          <p:cNvPr id="5" name="Footer Placeholder 4">
            <a:extLst>
              <a:ext uri="{FF2B5EF4-FFF2-40B4-BE49-F238E27FC236}">
                <a16:creationId xmlns:a16="http://schemas.microsoft.com/office/drawing/2014/main" id="{7753097A-1F0B-4117-9A8D-00AAC43071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290E36-5459-4A08-A7CF-58A2BA89E3DB}"/>
              </a:ext>
            </a:extLst>
          </p:cNvPr>
          <p:cNvSpPr>
            <a:spLocks noGrp="1"/>
          </p:cNvSpPr>
          <p:nvPr>
            <p:ph type="sldNum" sz="quarter" idx="12"/>
          </p:nvPr>
        </p:nvSpPr>
        <p:spPr/>
        <p:txBody>
          <a:bodyPr/>
          <a:lstStyle/>
          <a:p>
            <a:fld id="{597F313A-ED9F-4D1F-BC65-F90DFC435614}" type="slidenum">
              <a:rPr lang="en-US" smtClean="0"/>
              <a:t>‹#›</a:t>
            </a:fld>
            <a:endParaRPr lang="en-US"/>
          </a:p>
        </p:txBody>
      </p:sp>
    </p:spTree>
    <p:extLst>
      <p:ext uri="{BB962C8B-B14F-4D97-AF65-F5344CB8AC3E}">
        <p14:creationId xmlns:p14="http://schemas.microsoft.com/office/powerpoint/2010/main" val="1672848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4241F7-6471-4171-8528-EADB63360B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2A38F9-53CC-4E2A-B075-C1D40FC41EE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CA1B69-F335-4FBC-BCED-4677ABB6B5D7}"/>
              </a:ext>
            </a:extLst>
          </p:cNvPr>
          <p:cNvSpPr>
            <a:spLocks noGrp="1"/>
          </p:cNvSpPr>
          <p:nvPr>
            <p:ph type="dt" sz="half" idx="10"/>
          </p:nvPr>
        </p:nvSpPr>
        <p:spPr/>
        <p:txBody>
          <a:bodyPr/>
          <a:lstStyle/>
          <a:p>
            <a:fld id="{CEFE7D18-E684-468E-AD43-D61B07C9D02F}" type="datetimeFigureOut">
              <a:rPr lang="en-US" smtClean="0"/>
              <a:t>11/8/23</a:t>
            </a:fld>
            <a:endParaRPr lang="en-US"/>
          </a:p>
        </p:txBody>
      </p:sp>
      <p:sp>
        <p:nvSpPr>
          <p:cNvPr id="5" name="Footer Placeholder 4">
            <a:extLst>
              <a:ext uri="{FF2B5EF4-FFF2-40B4-BE49-F238E27FC236}">
                <a16:creationId xmlns:a16="http://schemas.microsoft.com/office/drawing/2014/main" id="{F421CBFB-8AF4-47FA-996F-6613A0CC79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FBACF5-B6CF-4F46-9550-64238203CF3B}"/>
              </a:ext>
            </a:extLst>
          </p:cNvPr>
          <p:cNvSpPr>
            <a:spLocks noGrp="1"/>
          </p:cNvSpPr>
          <p:nvPr>
            <p:ph type="sldNum" sz="quarter" idx="12"/>
          </p:nvPr>
        </p:nvSpPr>
        <p:spPr/>
        <p:txBody>
          <a:bodyPr/>
          <a:lstStyle/>
          <a:p>
            <a:fld id="{597F313A-ED9F-4D1F-BC65-F90DFC435614}" type="slidenum">
              <a:rPr lang="en-US" smtClean="0"/>
              <a:t>‹#›</a:t>
            </a:fld>
            <a:endParaRPr lang="en-US"/>
          </a:p>
        </p:txBody>
      </p:sp>
    </p:spTree>
    <p:extLst>
      <p:ext uri="{BB962C8B-B14F-4D97-AF65-F5344CB8AC3E}">
        <p14:creationId xmlns:p14="http://schemas.microsoft.com/office/powerpoint/2010/main" val="37865260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AD570-6C51-45CA-9D25-C3CC599B44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8147D1-73D3-4F28-8EDB-1A3F79C61A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B44FC8-0855-4569-B254-31B0AD66C105}"/>
              </a:ext>
            </a:extLst>
          </p:cNvPr>
          <p:cNvSpPr>
            <a:spLocks noGrp="1"/>
          </p:cNvSpPr>
          <p:nvPr>
            <p:ph type="dt" sz="half" idx="10"/>
          </p:nvPr>
        </p:nvSpPr>
        <p:spPr/>
        <p:txBody>
          <a:bodyPr/>
          <a:lstStyle/>
          <a:p>
            <a:fld id="{06AA5E21-F418-42A0-AF63-DC40949448E7}" type="datetimeFigureOut">
              <a:rPr lang="en-US" smtClean="0"/>
              <a:t>11/8/23</a:t>
            </a:fld>
            <a:endParaRPr lang="en-US"/>
          </a:p>
        </p:txBody>
      </p:sp>
      <p:sp>
        <p:nvSpPr>
          <p:cNvPr id="5" name="Footer Placeholder 4">
            <a:extLst>
              <a:ext uri="{FF2B5EF4-FFF2-40B4-BE49-F238E27FC236}">
                <a16:creationId xmlns:a16="http://schemas.microsoft.com/office/drawing/2014/main" id="{C4222DBB-4FB1-4C64-A26E-D1050BB61A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FD02F1-35E6-4D8C-A21F-27F0FE7E48BF}"/>
              </a:ext>
            </a:extLst>
          </p:cNvPr>
          <p:cNvSpPr>
            <a:spLocks noGrp="1"/>
          </p:cNvSpPr>
          <p:nvPr>
            <p:ph type="sldNum" sz="quarter" idx="12"/>
          </p:nvPr>
        </p:nvSpPr>
        <p:spPr/>
        <p:txBody>
          <a:bodyPr/>
          <a:lstStyle/>
          <a:p>
            <a:fld id="{3CB18658-7FB2-4F2F-A1F2-FE827756CDF3}" type="slidenum">
              <a:rPr lang="en-US" smtClean="0"/>
              <a:t>‹#›</a:t>
            </a:fld>
            <a:endParaRPr lang="en-US"/>
          </a:p>
        </p:txBody>
      </p:sp>
    </p:spTree>
    <p:extLst>
      <p:ext uri="{BB962C8B-B14F-4D97-AF65-F5344CB8AC3E}">
        <p14:creationId xmlns:p14="http://schemas.microsoft.com/office/powerpoint/2010/main" val="31529928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30E7C-90D0-45C6-B885-731E39FECC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568094-FB73-489B-98D9-558B926D6F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C57D7D-B9D2-4C0F-9057-060575360E78}"/>
              </a:ext>
            </a:extLst>
          </p:cNvPr>
          <p:cNvSpPr>
            <a:spLocks noGrp="1"/>
          </p:cNvSpPr>
          <p:nvPr>
            <p:ph type="dt" sz="half" idx="10"/>
          </p:nvPr>
        </p:nvSpPr>
        <p:spPr/>
        <p:txBody>
          <a:bodyPr/>
          <a:lstStyle/>
          <a:p>
            <a:fld id="{06AA5E21-F418-42A0-AF63-DC40949448E7}" type="datetimeFigureOut">
              <a:rPr lang="en-US" smtClean="0"/>
              <a:t>11/8/23</a:t>
            </a:fld>
            <a:endParaRPr lang="en-US"/>
          </a:p>
        </p:txBody>
      </p:sp>
      <p:sp>
        <p:nvSpPr>
          <p:cNvPr id="5" name="Footer Placeholder 4">
            <a:extLst>
              <a:ext uri="{FF2B5EF4-FFF2-40B4-BE49-F238E27FC236}">
                <a16:creationId xmlns:a16="http://schemas.microsoft.com/office/drawing/2014/main" id="{FCB62613-BDB6-4063-91A7-665EAC61B6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C9B768-916F-4004-99AB-44D89A0F421A}"/>
              </a:ext>
            </a:extLst>
          </p:cNvPr>
          <p:cNvSpPr>
            <a:spLocks noGrp="1"/>
          </p:cNvSpPr>
          <p:nvPr>
            <p:ph type="sldNum" sz="quarter" idx="12"/>
          </p:nvPr>
        </p:nvSpPr>
        <p:spPr/>
        <p:txBody>
          <a:bodyPr/>
          <a:lstStyle/>
          <a:p>
            <a:fld id="{3CB18658-7FB2-4F2F-A1F2-FE827756CDF3}" type="slidenum">
              <a:rPr lang="en-US" smtClean="0"/>
              <a:t>‹#›</a:t>
            </a:fld>
            <a:endParaRPr lang="en-US"/>
          </a:p>
        </p:txBody>
      </p:sp>
    </p:spTree>
    <p:extLst>
      <p:ext uri="{BB962C8B-B14F-4D97-AF65-F5344CB8AC3E}">
        <p14:creationId xmlns:p14="http://schemas.microsoft.com/office/powerpoint/2010/main" val="40820987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457AE-435D-46C5-89CA-EDD0FBE613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D04C99-A41D-4656-95E4-4EEB3D543F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E726D9-A751-4DB7-AA3D-B593A7C7C50D}"/>
              </a:ext>
            </a:extLst>
          </p:cNvPr>
          <p:cNvSpPr>
            <a:spLocks noGrp="1"/>
          </p:cNvSpPr>
          <p:nvPr>
            <p:ph type="dt" sz="half" idx="10"/>
          </p:nvPr>
        </p:nvSpPr>
        <p:spPr/>
        <p:txBody>
          <a:bodyPr/>
          <a:lstStyle/>
          <a:p>
            <a:fld id="{06AA5E21-F418-42A0-AF63-DC40949448E7}" type="datetimeFigureOut">
              <a:rPr lang="en-US" smtClean="0"/>
              <a:t>11/8/23</a:t>
            </a:fld>
            <a:endParaRPr lang="en-US"/>
          </a:p>
        </p:txBody>
      </p:sp>
      <p:sp>
        <p:nvSpPr>
          <p:cNvPr id="5" name="Footer Placeholder 4">
            <a:extLst>
              <a:ext uri="{FF2B5EF4-FFF2-40B4-BE49-F238E27FC236}">
                <a16:creationId xmlns:a16="http://schemas.microsoft.com/office/drawing/2014/main" id="{48CE8868-10DB-469D-A3EC-7064B5A9A2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7CA977-14EC-4955-B1B9-54C018EF7D79}"/>
              </a:ext>
            </a:extLst>
          </p:cNvPr>
          <p:cNvSpPr>
            <a:spLocks noGrp="1"/>
          </p:cNvSpPr>
          <p:nvPr>
            <p:ph type="sldNum" sz="quarter" idx="12"/>
          </p:nvPr>
        </p:nvSpPr>
        <p:spPr/>
        <p:txBody>
          <a:bodyPr/>
          <a:lstStyle/>
          <a:p>
            <a:fld id="{3CB18658-7FB2-4F2F-A1F2-FE827756CDF3}" type="slidenum">
              <a:rPr lang="en-US" smtClean="0"/>
              <a:t>‹#›</a:t>
            </a:fld>
            <a:endParaRPr lang="en-US"/>
          </a:p>
        </p:txBody>
      </p:sp>
    </p:spTree>
    <p:extLst>
      <p:ext uri="{BB962C8B-B14F-4D97-AF65-F5344CB8AC3E}">
        <p14:creationId xmlns:p14="http://schemas.microsoft.com/office/powerpoint/2010/main" val="6291484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1A7A4-5AE5-44C0-8A27-09E61A063D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84253A-01D8-44A8-88B8-530C2E254E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C71E54-62B8-49C3-BEDD-A204C47EB3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EB4756-A306-403B-8E91-DD9E93460287}"/>
              </a:ext>
            </a:extLst>
          </p:cNvPr>
          <p:cNvSpPr>
            <a:spLocks noGrp="1"/>
          </p:cNvSpPr>
          <p:nvPr>
            <p:ph type="dt" sz="half" idx="10"/>
          </p:nvPr>
        </p:nvSpPr>
        <p:spPr/>
        <p:txBody>
          <a:bodyPr/>
          <a:lstStyle/>
          <a:p>
            <a:fld id="{06AA5E21-F418-42A0-AF63-DC40949448E7}" type="datetimeFigureOut">
              <a:rPr lang="en-US" smtClean="0"/>
              <a:t>11/8/23</a:t>
            </a:fld>
            <a:endParaRPr lang="en-US"/>
          </a:p>
        </p:txBody>
      </p:sp>
      <p:sp>
        <p:nvSpPr>
          <p:cNvPr id="6" name="Footer Placeholder 5">
            <a:extLst>
              <a:ext uri="{FF2B5EF4-FFF2-40B4-BE49-F238E27FC236}">
                <a16:creationId xmlns:a16="http://schemas.microsoft.com/office/drawing/2014/main" id="{BFC3525F-573E-4448-BA03-30B17547BF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41D03B-A228-41F5-B64D-51445ECD57FD}"/>
              </a:ext>
            </a:extLst>
          </p:cNvPr>
          <p:cNvSpPr>
            <a:spLocks noGrp="1"/>
          </p:cNvSpPr>
          <p:nvPr>
            <p:ph type="sldNum" sz="quarter" idx="12"/>
          </p:nvPr>
        </p:nvSpPr>
        <p:spPr/>
        <p:txBody>
          <a:bodyPr/>
          <a:lstStyle/>
          <a:p>
            <a:fld id="{3CB18658-7FB2-4F2F-A1F2-FE827756CDF3}" type="slidenum">
              <a:rPr lang="en-US" smtClean="0"/>
              <a:t>‹#›</a:t>
            </a:fld>
            <a:endParaRPr lang="en-US"/>
          </a:p>
        </p:txBody>
      </p:sp>
    </p:spTree>
    <p:extLst>
      <p:ext uri="{BB962C8B-B14F-4D97-AF65-F5344CB8AC3E}">
        <p14:creationId xmlns:p14="http://schemas.microsoft.com/office/powerpoint/2010/main" val="21355929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31860-68FE-46B1-B1FF-2A79F0E04D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2635D6-9F5E-42A4-A5A7-434DD650A8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DF6134-61E2-4303-A7A3-EDF973DC56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53AA14-73D1-4E0E-B59A-6BDD8872C5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A981E3-F4BC-4501-B7F8-53E3098C29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085A47-8A1A-4DE9-B5F6-FEC8FE62A187}"/>
              </a:ext>
            </a:extLst>
          </p:cNvPr>
          <p:cNvSpPr>
            <a:spLocks noGrp="1"/>
          </p:cNvSpPr>
          <p:nvPr>
            <p:ph type="dt" sz="half" idx="10"/>
          </p:nvPr>
        </p:nvSpPr>
        <p:spPr/>
        <p:txBody>
          <a:bodyPr/>
          <a:lstStyle/>
          <a:p>
            <a:fld id="{06AA5E21-F418-42A0-AF63-DC40949448E7}" type="datetimeFigureOut">
              <a:rPr lang="en-US" smtClean="0"/>
              <a:t>11/8/23</a:t>
            </a:fld>
            <a:endParaRPr lang="en-US"/>
          </a:p>
        </p:txBody>
      </p:sp>
      <p:sp>
        <p:nvSpPr>
          <p:cNvPr id="8" name="Footer Placeholder 7">
            <a:extLst>
              <a:ext uri="{FF2B5EF4-FFF2-40B4-BE49-F238E27FC236}">
                <a16:creationId xmlns:a16="http://schemas.microsoft.com/office/drawing/2014/main" id="{901EDF34-3245-49E2-A358-88E4F8B3B3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E69F9A-D7C7-4534-B0AD-A20BAC319935}"/>
              </a:ext>
            </a:extLst>
          </p:cNvPr>
          <p:cNvSpPr>
            <a:spLocks noGrp="1"/>
          </p:cNvSpPr>
          <p:nvPr>
            <p:ph type="sldNum" sz="quarter" idx="12"/>
          </p:nvPr>
        </p:nvSpPr>
        <p:spPr/>
        <p:txBody>
          <a:bodyPr/>
          <a:lstStyle/>
          <a:p>
            <a:fld id="{3CB18658-7FB2-4F2F-A1F2-FE827756CDF3}" type="slidenum">
              <a:rPr lang="en-US" smtClean="0"/>
              <a:t>‹#›</a:t>
            </a:fld>
            <a:endParaRPr lang="en-US"/>
          </a:p>
        </p:txBody>
      </p:sp>
    </p:spTree>
    <p:extLst>
      <p:ext uri="{BB962C8B-B14F-4D97-AF65-F5344CB8AC3E}">
        <p14:creationId xmlns:p14="http://schemas.microsoft.com/office/powerpoint/2010/main" val="16644763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C787E-D952-4275-B353-12AADF38E5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E072B3-266F-4783-BAF5-34F393C4CD9F}"/>
              </a:ext>
            </a:extLst>
          </p:cNvPr>
          <p:cNvSpPr>
            <a:spLocks noGrp="1"/>
          </p:cNvSpPr>
          <p:nvPr>
            <p:ph type="dt" sz="half" idx="10"/>
          </p:nvPr>
        </p:nvSpPr>
        <p:spPr/>
        <p:txBody>
          <a:bodyPr/>
          <a:lstStyle/>
          <a:p>
            <a:fld id="{06AA5E21-F418-42A0-AF63-DC40949448E7}" type="datetimeFigureOut">
              <a:rPr lang="en-US" smtClean="0"/>
              <a:t>11/8/23</a:t>
            </a:fld>
            <a:endParaRPr lang="en-US"/>
          </a:p>
        </p:txBody>
      </p:sp>
      <p:sp>
        <p:nvSpPr>
          <p:cNvPr id="4" name="Footer Placeholder 3">
            <a:extLst>
              <a:ext uri="{FF2B5EF4-FFF2-40B4-BE49-F238E27FC236}">
                <a16:creationId xmlns:a16="http://schemas.microsoft.com/office/drawing/2014/main" id="{259BA3F9-DDFD-4765-B0C3-5545490537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D8F129-46C5-4A37-BAAF-E705B12D815C}"/>
              </a:ext>
            </a:extLst>
          </p:cNvPr>
          <p:cNvSpPr>
            <a:spLocks noGrp="1"/>
          </p:cNvSpPr>
          <p:nvPr>
            <p:ph type="sldNum" sz="quarter" idx="12"/>
          </p:nvPr>
        </p:nvSpPr>
        <p:spPr/>
        <p:txBody>
          <a:bodyPr/>
          <a:lstStyle/>
          <a:p>
            <a:fld id="{3CB18658-7FB2-4F2F-A1F2-FE827756CDF3}" type="slidenum">
              <a:rPr lang="en-US" smtClean="0"/>
              <a:t>‹#›</a:t>
            </a:fld>
            <a:endParaRPr lang="en-US"/>
          </a:p>
        </p:txBody>
      </p:sp>
    </p:spTree>
    <p:extLst>
      <p:ext uri="{BB962C8B-B14F-4D97-AF65-F5344CB8AC3E}">
        <p14:creationId xmlns:p14="http://schemas.microsoft.com/office/powerpoint/2010/main" val="594337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C4274B-E72B-4520-9877-AEA8E21C5B6E}"/>
              </a:ext>
            </a:extLst>
          </p:cNvPr>
          <p:cNvSpPr>
            <a:spLocks noGrp="1"/>
          </p:cNvSpPr>
          <p:nvPr>
            <p:ph type="dt" sz="half" idx="10"/>
          </p:nvPr>
        </p:nvSpPr>
        <p:spPr/>
        <p:txBody>
          <a:bodyPr/>
          <a:lstStyle/>
          <a:p>
            <a:fld id="{06AA5E21-F418-42A0-AF63-DC40949448E7}" type="datetimeFigureOut">
              <a:rPr lang="en-US" smtClean="0"/>
              <a:t>11/8/23</a:t>
            </a:fld>
            <a:endParaRPr lang="en-US"/>
          </a:p>
        </p:txBody>
      </p:sp>
      <p:sp>
        <p:nvSpPr>
          <p:cNvPr id="3" name="Footer Placeholder 2">
            <a:extLst>
              <a:ext uri="{FF2B5EF4-FFF2-40B4-BE49-F238E27FC236}">
                <a16:creationId xmlns:a16="http://schemas.microsoft.com/office/drawing/2014/main" id="{0BFFFA0D-262D-4E42-81EB-B6BB15EDD1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6A25D6-F908-4E60-8B9C-CFE135ACDFCF}"/>
              </a:ext>
            </a:extLst>
          </p:cNvPr>
          <p:cNvSpPr>
            <a:spLocks noGrp="1"/>
          </p:cNvSpPr>
          <p:nvPr>
            <p:ph type="sldNum" sz="quarter" idx="12"/>
          </p:nvPr>
        </p:nvSpPr>
        <p:spPr/>
        <p:txBody>
          <a:bodyPr/>
          <a:lstStyle/>
          <a:p>
            <a:fld id="{3CB18658-7FB2-4F2F-A1F2-FE827756CDF3}" type="slidenum">
              <a:rPr lang="en-US" smtClean="0"/>
              <a:t>‹#›</a:t>
            </a:fld>
            <a:endParaRPr lang="en-US"/>
          </a:p>
        </p:txBody>
      </p:sp>
    </p:spTree>
    <p:extLst>
      <p:ext uri="{BB962C8B-B14F-4D97-AF65-F5344CB8AC3E}">
        <p14:creationId xmlns:p14="http://schemas.microsoft.com/office/powerpoint/2010/main" val="2895206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1D06C-C333-4F59-B9CD-F32F3CE90F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88087D-BAD3-4A71-862E-69C15AC183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A0A500-A0F2-4AF5-842B-24B756B883E1}"/>
              </a:ext>
            </a:extLst>
          </p:cNvPr>
          <p:cNvSpPr>
            <a:spLocks noGrp="1"/>
          </p:cNvSpPr>
          <p:nvPr>
            <p:ph type="dt" sz="half" idx="10"/>
          </p:nvPr>
        </p:nvSpPr>
        <p:spPr/>
        <p:txBody>
          <a:bodyPr/>
          <a:lstStyle/>
          <a:p>
            <a:fld id="{BE2D6322-1EF4-4C9D-917A-DBC9702E72BC}" type="datetimeFigureOut">
              <a:rPr lang="en-US" smtClean="0"/>
              <a:t>11/8/23</a:t>
            </a:fld>
            <a:endParaRPr lang="en-US"/>
          </a:p>
        </p:txBody>
      </p:sp>
      <p:sp>
        <p:nvSpPr>
          <p:cNvPr id="5" name="Footer Placeholder 4">
            <a:extLst>
              <a:ext uri="{FF2B5EF4-FFF2-40B4-BE49-F238E27FC236}">
                <a16:creationId xmlns:a16="http://schemas.microsoft.com/office/drawing/2014/main" id="{F123BC80-235E-47C4-9C18-9278C9C324DD}"/>
              </a:ext>
            </a:extLst>
          </p:cNvPr>
          <p:cNvSpPr>
            <a:spLocks noGrp="1"/>
          </p:cNvSpPr>
          <p:nvPr>
            <p:ph type="ftr" sz="quarter" idx="11"/>
          </p:nvPr>
        </p:nvSpPr>
        <p:spPr/>
        <p:txBody>
          <a:bodyPr/>
          <a:lstStyle/>
          <a:p>
            <a:r>
              <a:rPr lang="en-US"/>
              <a:t>© 2020 Converge Accessibility LLC</a:t>
            </a:r>
            <a:endParaRPr lang="en-US" dirty="0"/>
          </a:p>
        </p:txBody>
      </p:sp>
      <p:sp>
        <p:nvSpPr>
          <p:cNvPr id="6" name="Slide Number Placeholder 5">
            <a:extLst>
              <a:ext uri="{FF2B5EF4-FFF2-40B4-BE49-F238E27FC236}">
                <a16:creationId xmlns:a16="http://schemas.microsoft.com/office/drawing/2014/main" id="{E1B174B6-E819-4B41-A35A-7CB67F85B96A}"/>
              </a:ext>
            </a:extLst>
          </p:cNvPr>
          <p:cNvSpPr>
            <a:spLocks noGrp="1"/>
          </p:cNvSpPr>
          <p:nvPr>
            <p:ph type="sldNum" sz="quarter" idx="12"/>
          </p:nvPr>
        </p:nvSpPr>
        <p:spPr/>
        <p:txBody>
          <a:bodyPr/>
          <a:lstStyle/>
          <a:p>
            <a:fld id="{B2C7CAED-B3EF-492B-9481-D057E035DB31}" type="slidenum">
              <a:rPr lang="en-US" smtClean="0"/>
              <a:t>‹#›</a:t>
            </a:fld>
            <a:endParaRPr lang="en-US"/>
          </a:p>
        </p:txBody>
      </p:sp>
      <p:pic>
        <p:nvPicPr>
          <p:cNvPr id="9" name="Picture 8">
            <a:extLst>
              <a:ext uri="{FF2B5EF4-FFF2-40B4-BE49-F238E27FC236}">
                <a16:creationId xmlns:a16="http://schemas.microsoft.com/office/drawing/2014/main" id="{46CF657A-06BD-48AF-BB62-730931224B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32672" y="584200"/>
            <a:ext cx="3614778" cy="708002"/>
          </a:xfrm>
          <a:prstGeom prst="rect">
            <a:avLst/>
          </a:prstGeom>
        </p:spPr>
      </p:pic>
    </p:spTree>
    <p:extLst>
      <p:ext uri="{BB962C8B-B14F-4D97-AF65-F5344CB8AC3E}">
        <p14:creationId xmlns:p14="http://schemas.microsoft.com/office/powerpoint/2010/main" val="42464269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22F30-FEC8-4B07-9381-AFAAD831A0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750CC1-78A5-4314-99AD-89401BD8A8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16B42B-6537-4571-A950-3EA7E1332B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D76A55-3CFE-46D7-A379-4D82AC81BDBC}"/>
              </a:ext>
            </a:extLst>
          </p:cNvPr>
          <p:cNvSpPr>
            <a:spLocks noGrp="1"/>
          </p:cNvSpPr>
          <p:nvPr>
            <p:ph type="dt" sz="half" idx="10"/>
          </p:nvPr>
        </p:nvSpPr>
        <p:spPr/>
        <p:txBody>
          <a:bodyPr/>
          <a:lstStyle/>
          <a:p>
            <a:fld id="{06AA5E21-F418-42A0-AF63-DC40949448E7}" type="datetimeFigureOut">
              <a:rPr lang="en-US" smtClean="0"/>
              <a:t>11/8/23</a:t>
            </a:fld>
            <a:endParaRPr lang="en-US"/>
          </a:p>
        </p:txBody>
      </p:sp>
      <p:sp>
        <p:nvSpPr>
          <p:cNvPr id="6" name="Footer Placeholder 5">
            <a:extLst>
              <a:ext uri="{FF2B5EF4-FFF2-40B4-BE49-F238E27FC236}">
                <a16:creationId xmlns:a16="http://schemas.microsoft.com/office/drawing/2014/main" id="{292A0C37-7966-4FB6-A46B-53056C6CE6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9C4CC3-8DD5-4E55-8FD0-A3C962B2B194}"/>
              </a:ext>
            </a:extLst>
          </p:cNvPr>
          <p:cNvSpPr>
            <a:spLocks noGrp="1"/>
          </p:cNvSpPr>
          <p:nvPr>
            <p:ph type="sldNum" sz="quarter" idx="12"/>
          </p:nvPr>
        </p:nvSpPr>
        <p:spPr/>
        <p:txBody>
          <a:bodyPr/>
          <a:lstStyle/>
          <a:p>
            <a:fld id="{3CB18658-7FB2-4F2F-A1F2-FE827756CDF3}" type="slidenum">
              <a:rPr lang="en-US" smtClean="0"/>
              <a:t>‹#›</a:t>
            </a:fld>
            <a:endParaRPr lang="en-US"/>
          </a:p>
        </p:txBody>
      </p:sp>
    </p:spTree>
    <p:extLst>
      <p:ext uri="{BB962C8B-B14F-4D97-AF65-F5344CB8AC3E}">
        <p14:creationId xmlns:p14="http://schemas.microsoft.com/office/powerpoint/2010/main" val="20683170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FFDAC-6D50-4098-AEED-725ED230B5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B5F349-CF78-408D-919D-5276267371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F92541-67A4-485E-8D10-B36F9DF475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421FF9-AFD2-4333-9DC8-1E3F92AB3CF1}"/>
              </a:ext>
            </a:extLst>
          </p:cNvPr>
          <p:cNvSpPr>
            <a:spLocks noGrp="1"/>
          </p:cNvSpPr>
          <p:nvPr>
            <p:ph type="dt" sz="half" idx="10"/>
          </p:nvPr>
        </p:nvSpPr>
        <p:spPr/>
        <p:txBody>
          <a:bodyPr/>
          <a:lstStyle/>
          <a:p>
            <a:fld id="{06AA5E21-F418-42A0-AF63-DC40949448E7}" type="datetimeFigureOut">
              <a:rPr lang="en-US" smtClean="0"/>
              <a:t>11/8/23</a:t>
            </a:fld>
            <a:endParaRPr lang="en-US"/>
          </a:p>
        </p:txBody>
      </p:sp>
      <p:sp>
        <p:nvSpPr>
          <p:cNvPr id="6" name="Footer Placeholder 5">
            <a:extLst>
              <a:ext uri="{FF2B5EF4-FFF2-40B4-BE49-F238E27FC236}">
                <a16:creationId xmlns:a16="http://schemas.microsoft.com/office/drawing/2014/main" id="{EA0168B0-6FC9-4BD8-AA1E-0EF5D1ABAE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163985-61B8-4AE8-BB19-42758E9C4F2B}"/>
              </a:ext>
            </a:extLst>
          </p:cNvPr>
          <p:cNvSpPr>
            <a:spLocks noGrp="1"/>
          </p:cNvSpPr>
          <p:nvPr>
            <p:ph type="sldNum" sz="quarter" idx="12"/>
          </p:nvPr>
        </p:nvSpPr>
        <p:spPr/>
        <p:txBody>
          <a:bodyPr/>
          <a:lstStyle/>
          <a:p>
            <a:fld id="{3CB18658-7FB2-4F2F-A1F2-FE827756CDF3}" type="slidenum">
              <a:rPr lang="en-US" smtClean="0"/>
              <a:t>‹#›</a:t>
            </a:fld>
            <a:endParaRPr lang="en-US"/>
          </a:p>
        </p:txBody>
      </p:sp>
    </p:spTree>
    <p:extLst>
      <p:ext uri="{BB962C8B-B14F-4D97-AF65-F5344CB8AC3E}">
        <p14:creationId xmlns:p14="http://schemas.microsoft.com/office/powerpoint/2010/main" val="37935462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67C3F-D372-43E2-9B5D-3EDADFCD69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002924-B20F-4CF1-8A36-CD9D81DF0E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A4EB4-33E3-449A-9AA0-D86699034CC0}"/>
              </a:ext>
            </a:extLst>
          </p:cNvPr>
          <p:cNvSpPr>
            <a:spLocks noGrp="1"/>
          </p:cNvSpPr>
          <p:nvPr>
            <p:ph type="dt" sz="half" idx="10"/>
          </p:nvPr>
        </p:nvSpPr>
        <p:spPr/>
        <p:txBody>
          <a:bodyPr/>
          <a:lstStyle/>
          <a:p>
            <a:fld id="{06AA5E21-F418-42A0-AF63-DC40949448E7}" type="datetimeFigureOut">
              <a:rPr lang="en-US" smtClean="0"/>
              <a:t>11/8/23</a:t>
            </a:fld>
            <a:endParaRPr lang="en-US"/>
          </a:p>
        </p:txBody>
      </p:sp>
      <p:sp>
        <p:nvSpPr>
          <p:cNvPr id="5" name="Footer Placeholder 4">
            <a:extLst>
              <a:ext uri="{FF2B5EF4-FFF2-40B4-BE49-F238E27FC236}">
                <a16:creationId xmlns:a16="http://schemas.microsoft.com/office/drawing/2014/main" id="{D4BF7C9F-4E1A-472B-89DA-0F4AF84E50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7E3802-ED5F-40CD-A592-B5F2B79115C0}"/>
              </a:ext>
            </a:extLst>
          </p:cNvPr>
          <p:cNvSpPr>
            <a:spLocks noGrp="1"/>
          </p:cNvSpPr>
          <p:nvPr>
            <p:ph type="sldNum" sz="quarter" idx="12"/>
          </p:nvPr>
        </p:nvSpPr>
        <p:spPr/>
        <p:txBody>
          <a:bodyPr/>
          <a:lstStyle/>
          <a:p>
            <a:fld id="{3CB18658-7FB2-4F2F-A1F2-FE827756CDF3}" type="slidenum">
              <a:rPr lang="en-US" smtClean="0"/>
              <a:t>‹#›</a:t>
            </a:fld>
            <a:endParaRPr lang="en-US"/>
          </a:p>
        </p:txBody>
      </p:sp>
    </p:spTree>
    <p:extLst>
      <p:ext uri="{BB962C8B-B14F-4D97-AF65-F5344CB8AC3E}">
        <p14:creationId xmlns:p14="http://schemas.microsoft.com/office/powerpoint/2010/main" val="28933231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D54226-2855-4593-B30D-B146AAEF06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381B25-8799-4F9D-BF1C-F3D65FF433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087ECB-81F0-46B7-BFC8-14852CC747B5}"/>
              </a:ext>
            </a:extLst>
          </p:cNvPr>
          <p:cNvSpPr>
            <a:spLocks noGrp="1"/>
          </p:cNvSpPr>
          <p:nvPr>
            <p:ph type="dt" sz="half" idx="10"/>
          </p:nvPr>
        </p:nvSpPr>
        <p:spPr/>
        <p:txBody>
          <a:bodyPr/>
          <a:lstStyle/>
          <a:p>
            <a:fld id="{06AA5E21-F418-42A0-AF63-DC40949448E7}" type="datetimeFigureOut">
              <a:rPr lang="en-US" smtClean="0"/>
              <a:t>11/8/23</a:t>
            </a:fld>
            <a:endParaRPr lang="en-US"/>
          </a:p>
        </p:txBody>
      </p:sp>
      <p:sp>
        <p:nvSpPr>
          <p:cNvPr id="5" name="Footer Placeholder 4">
            <a:extLst>
              <a:ext uri="{FF2B5EF4-FFF2-40B4-BE49-F238E27FC236}">
                <a16:creationId xmlns:a16="http://schemas.microsoft.com/office/drawing/2014/main" id="{F563344D-FECC-43E9-8541-E22C47BA12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DC287E-938C-42A4-BAFE-A61896A2B93E}"/>
              </a:ext>
            </a:extLst>
          </p:cNvPr>
          <p:cNvSpPr>
            <a:spLocks noGrp="1"/>
          </p:cNvSpPr>
          <p:nvPr>
            <p:ph type="sldNum" sz="quarter" idx="12"/>
          </p:nvPr>
        </p:nvSpPr>
        <p:spPr/>
        <p:txBody>
          <a:bodyPr/>
          <a:lstStyle/>
          <a:p>
            <a:fld id="{3CB18658-7FB2-4F2F-A1F2-FE827756CDF3}" type="slidenum">
              <a:rPr lang="en-US" smtClean="0"/>
              <a:t>‹#›</a:t>
            </a:fld>
            <a:endParaRPr lang="en-US"/>
          </a:p>
        </p:txBody>
      </p:sp>
    </p:spTree>
    <p:extLst>
      <p:ext uri="{BB962C8B-B14F-4D97-AF65-F5344CB8AC3E}">
        <p14:creationId xmlns:p14="http://schemas.microsoft.com/office/powerpoint/2010/main" val="2991321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213A-6BF5-464D-A653-C546ECF9E0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BC6D1E-159E-46F9-A3CE-7B082DD537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F5D4E4-96C2-4927-A058-600FBCB4B5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C1D4C4-20C7-4619-8F9A-14B0A5692752}"/>
              </a:ext>
            </a:extLst>
          </p:cNvPr>
          <p:cNvSpPr>
            <a:spLocks noGrp="1"/>
          </p:cNvSpPr>
          <p:nvPr>
            <p:ph type="dt" sz="half" idx="10"/>
          </p:nvPr>
        </p:nvSpPr>
        <p:spPr/>
        <p:txBody>
          <a:bodyPr/>
          <a:lstStyle/>
          <a:p>
            <a:fld id="{BE2D6322-1EF4-4C9D-917A-DBC9702E72BC}" type="datetimeFigureOut">
              <a:rPr lang="en-US" smtClean="0"/>
              <a:t>11/8/23</a:t>
            </a:fld>
            <a:endParaRPr lang="en-US"/>
          </a:p>
        </p:txBody>
      </p:sp>
      <p:sp>
        <p:nvSpPr>
          <p:cNvPr id="6" name="Footer Placeholder 5">
            <a:extLst>
              <a:ext uri="{FF2B5EF4-FFF2-40B4-BE49-F238E27FC236}">
                <a16:creationId xmlns:a16="http://schemas.microsoft.com/office/drawing/2014/main" id="{6931F2AA-3AC9-4F3F-8902-B3A808701EFE}"/>
              </a:ext>
            </a:extLst>
          </p:cNvPr>
          <p:cNvSpPr>
            <a:spLocks noGrp="1"/>
          </p:cNvSpPr>
          <p:nvPr>
            <p:ph type="ftr" sz="quarter" idx="11"/>
          </p:nvPr>
        </p:nvSpPr>
        <p:spPr/>
        <p:txBody>
          <a:bodyPr/>
          <a:lstStyle/>
          <a:p>
            <a:r>
              <a:rPr lang="en-US"/>
              <a:t>© 2020 Converge Accessibility LLC</a:t>
            </a:r>
            <a:endParaRPr lang="en-US" dirty="0"/>
          </a:p>
        </p:txBody>
      </p:sp>
      <p:sp>
        <p:nvSpPr>
          <p:cNvPr id="7" name="Slide Number Placeholder 6">
            <a:extLst>
              <a:ext uri="{FF2B5EF4-FFF2-40B4-BE49-F238E27FC236}">
                <a16:creationId xmlns:a16="http://schemas.microsoft.com/office/drawing/2014/main" id="{4CAF5705-0790-4385-94E7-72B17FB90EC4}"/>
              </a:ext>
            </a:extLst>
          </p:cNvPr>
          <p:cNvSpPr>
            <a:spLocks noGrp="1"/>
          </p:cNvSpPr>
          <p:nvPr>
            <p:ph type="sldNum" sz="quarter" idx="12"/>
          </p:nvPr>
        </p:nvSpPr>
        <p:spPr/>
        <p:txBody>
          <a:bodyPr/>
          <a:lstStyle/>
          <a:p>
            <a:fld id="{B2C7CAED-B3EF-492B-9481-D057E035DB31}" type="slidenum">
              <a:rPr lang="en-US" smtClean="0"/>
              <a:t>‹#›</a:t>
            </a:fld>
            <a:endParaRPr lang="en-US"/>
          </a:p>
        </p:txBody>
      </p:sp>
      <p:pic>
        <p:nvPicPr>
          <p:cNvPr id="9" name="Picture 8">
            <a:extLst>
              <a:ext uri="{FF2B5EF4-FFF2-40B4-BE49-F238E27FC236}">
                <a16:creationId xmlns:a16="http://schemas.microsoft.com/office/drawing/2014/main" id="{658225A6-A3E2-459B-948D-AAB3561FD4D1}"/>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10594974" y="238918"/>
            <a:ext cx="1514476" cy="1514476"/>
          </a:xfrm>
          <a:prstGeom prst="rect">
            <a:avLst/>
          </a:prstGeom>
        </p:spPr>
      </p:pic>
    </p:spTree>
    <p:extLst>
      <p:ext uri="{BB962C8B-B14F-4D97-AF65-F5344CB8AC3E}">
        <p14:creationId xmlns:p14="http://schemas.microsoft.com/office/powerpoint/2010/main" val="1279072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9C28-8BB3-4BCA-ACFF-40CAE03A00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F02881-F80B-4B30-92D0-40A6802AEA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7C5D72-3045-46C2-9A3A-933CD73CA5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8EEEA6-6B47-4104-AEC4-476BE98769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412343-DDC0-4B96-9573-9162CDC5CE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4DB51E-A596-46A4-A4A8-1FED6F5ECE0D}"/>
              </a:ext>
            </a:extLst>
          </p:cNvPr>
          <p:cNvSpPr>
            <a:spLocks noGrp="1"/>
          </p:cNvSpPr>
          <p:nvPr>
            <p:ph type="dt" sz="half" idx="10"/>
          </p:nvPr>
        </p:nvSpPr>
        <p:spPr/>
        <p:txBody>
          <a:bodyPr/>
          <a:lstStyle/>
          <a:p>
            <a:fld id="{BE2D6322-1EF4-4C9D-917A-DBC9702E72BC}" type="datetimeFigureOut">
              <a:rPr lang="en-US" smtClean="0"/>
              <a:t>11/8/23</a:t>
            </a:fld>
            <a:endParaRPr lang="en-US"/>
          </a:p>
        </p:txBody>
      </p:sp>
      <p:sp>
        <p:nvSpPr>
          <p:cNvPr id="8" name="Footer Placeholder 7">
            <a:extLst>
              <a:ext uri="{FF2B5EF4-FFF2-40B4-BE49-F238E27FC236}">
                <a16:creationId xmlns:a16="http://schemas.microsoft.com/office/drawing/2014/main" id="{FDD7E197-1AD0-422B-ACDB-15E9416A48DD}"/>
              </a:ext>
            </a:extLst>
          </p:cNvPr>
          <p:cNvSpPr>
            <a:spLocks noGrp="1"/>
          </p:cNvSpPr>
          <p:nvPr>
            <p:ph type="ftr" sz="quarter" idx="11"/>
          </p:nvPr>
        </p:nvSpPr>
        <p:spPr/>
        <p:txBody>
          <a:bodyPr/>
          <a:lstStyle/>
          <a:p>
            <a:r>
              <a:rPr lang="en-US"/>
              <a:t>© 2020 Converge Accessibility LLC</a:t>
            </a:r>
            <a:endParaRPr lang="en-US" dirty="0"/>
          </a:p>
        </p:txBody>
      </p:sp>
      <p:sp>
        <p:nvSpPr>
          <p:cNvPr id="9" name="Slide Number Placeholder 8">
            <a:extLst>
              <a:ext uri="{FF2B5EF4-FFF2-40B4-BE49-F238E27FC236}">
                <a16:creationId xmlns:a16="http://schemas.microsoft.com/office/drawing/2014/main" id="{78409880-D20C-44AA-8B47-7F05800DBCF0}"/>
              </a:ext>
            </a:extLst>
          </p:cNvPr>
          <p:cNvSpPr>
            <a:spLocks noGrp="1"/>
          </p:cNvSpPr>
          <p:nvPr>
            <p:ph type="sldNum" sz="quarter" idx="12"/>
          </p:nvPr>
        </p:nvSpPr>
        <p:spPr/>
        <p:txBody>
          <a:bodyPr/>
          <a:lstStyle/>
          <a:p>
            <a:fld id="{B2C7CAED-B3EF-492B-9481-D057E035DB31}" type="slidenum">
              <a:rPr lang="en-US" smtClean="0"/>
              <a:t>‹#›</a:t>
            </a:fld>
            <a:endParaRPr lang="en-US"/>
          </a:p>
        </p:txBody>
      </p:sp>
      <p:pic>
        <p:nvPicPr>
          <p:cNvPr id="10" name="Picture 9">
            <a:extLst>
              <a:ext uri="{FF2B5EF4-FFF2-40B4-BE49-F238E27FC236}">
                <a16:creationId xmlns:a16="http://schemas.microsoft.com/office/drawing/2014/main" id="{A51E596A-20F8-4CEC-83A5-AF6C31B1FDE0}"/>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10594974" y="238918"/>
            <a:ext cx="1514476" cy="1514476"/>
          </a:xfrm>
          <a:prstGeom prst="rect">
            <a:avLst/>
          </a:prstGeom>
        </p:spPr>
      </p:pic>
    </p:spTree>
    <p:extLst>
      <p:ext uri="{BB962C8B-B14F-4D97-AF65-F5344CB8AC3E}">
        <p14:creationId xmlns:p14="http://schemas.microsoft.com/office/powerpoint/2010/main" val="3748391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C71F9-D00E-4DA3-837E-0E8565A309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D8FF14-DE00-49E5-A808-F347BF84BFDB}"/>
              </a:ext>
            </a:extLst>
          </p:cNvPr>
          <p:cNvSpPr>
            <a:spLocks noGrp="1"/>
          </p:cNvSpPr>
          <p:nvPr>
            <p:ph type="dt" sz="half" idx="10"/>
          </p:nvPr>
        </p:nvSpPr>
        <p:spPr/>
        <p:txBody>
          <a:bodyPr/>
          <a:lstStyle/>
          <a:p>
            <a:fld id="{BE2D6322-1EF4-4C9D-917A-DBC9702E72BC}" type="datetimeFigureOut">
              <a:rPr lang="en-US" smtClean="0"/>
              <a:t>11/8/23</a:t>
            </a:fld>
            <a:endParaRPr lang="en-US"/>
          </a:p>
        </p:txBody>
      </p:sp>
      <p:sp>
        <p:nvSpPr>
          <p:cNvPr id="4" name="Footer Placeholder 3">
            <a:extLst>
              <a:ext uri="{FF2B5EF4-FFF2-40B4-BE49-F238E27FC236}">
                <a16:creationId xmlns:a16="http://schemas.microsoft.com/office/drawing/2014/main" id="{3FE63505-02FC-4962-8F10-ED140B951D2C}"/>
              </a:ext>
            </a:extLst>
          </p:cNvPr>
          <p:cNvSpPr>
            <a:spLocks noGrp="1"/>
          </p:cNvSpPr>
          <p:nvPr>
            <p:ph type="ftr" sz="quarter" idx="11"/>
          </p:nvPr>
        </p:nvSpPr>
        <p:spPr/>
        <p:txBody>
          <a:bodyPr/>
          <a:lstStyle/>
          <a:p>
            <a:r>
              <a:rPr lang="en-US"/>
              <a:t>© 2020 Converge Accessibility LLC</a:t>
            </a:r>
            <a:endParaRPr lang="en-US" dirty="0"/>
          </a:p>
        </p:txBody>
      </p:sp>
      <p:sp>
        <p:nvSpPr>
          <p:cNvPr id="5" name="Slide Number Placeholder 4">
            <a:extLst>
              <a:ext uri="{FF2B5EF4-FFF2-40B4-BE49-F238E27FC236}">
                <a16:creationId xmlns:a16="http://schemas.microsoft.com/office/drawing/2014/main" id="{32A4F628-2CCD-40E2-BBDD-E7E411B49D9B}"/>
              </a:ext>
            </a:extLst>
          </p:cNvPr>
          <p:cNvSpPr>
            <a:spLocks noGrp="1"/>
          </p:cNvSpPr>
          <p:nvPr>
            <p:ph type="sldNum" sz="quarter" idx="12"/>
          </p:nvPr>
        </p:nvSpPr>
        <p:spPr/>
        <p:txBody>
          <a:bodyPr/>
          <a:lstStyle/>
          <a:p>
            <a:fld id="{B2C7CAED-B3EF-492B-9481-D057E035DB31}" type="slidenum">
              <a:rPr lang="en-US" smtClean="0"/>
              <a:t>‹#›</a:t>
            </a:fld>
            <a:endParaRPr lang="en-US"/>
          </a:p>
        </p:txBody>
      </p:sp>
      <p:pic>
        <p:nvPicPr>
          <p:cNvPr id="6" name="Picture 5">
            <a:extLst>
              <a:ext uri="{FF2B5EF4-FFF2-40B4-BE49-F238E27FC236}">
                <a16:creationId xmlns:a16="http://schemas.microsoft.com/office/drawing/2014/main" id="{D746A455-A264-452B-BA68-6D9E1F55D133}"/>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10594974" y="238918"/>
            <a:ext cx="1514476" cy="1514476"/>
          </a:xfrm>
          <a:prstGeom prst="rect">
            <a:avLst/>
          </a:prstGeom>
        </p:spPr>
      </p:pic>
    </p:spTree>
    <p:extLst>
      <p:ext uri="{BB962C8B-B14F-4D97-AF65-F5344CB8AC3E}">
        <p14:creationId xmlns:p14="http://schemas.microsoft.com/office/powerpoint/2010/main" val="2221786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F23A56-24EC-44B1-8087-4246137EB2C2}"/>
              </a:ext>
            </a:extLst>
          </p:cNvPr>
          <p:cNvSpPr>
            <a:spLocks noGrp="1"/>
          </p:cNvSpPr>
          <p:nvPr>
            <p:ph type="dt" sz="half" idx="10"/>
          </p:nvPr>
        </p:nvSpPr>
        <p:spPr/>
        <p:txBody>
          <a:bodyPr/>
          <a:lstStyle/>
          <a:p>
            <a:fld id="{BE2D6322-1EF4-4C9D-917A-DBC9702E72BC}" type="datetimeFigureOut">
              <a:rPr lang="en-US" smtClean="0"/>
              <a:t>11/8/23</a:t>
            </a:fld>
            <a:endParaRPr lang="en-US"/>
          </a:p>
        </p:txBody>
      </p:sp>
      <p:sp>
        <p:nvSpPr>
          <p:cNvPr id="3" name="Footer Placeholder 2">
            <a:extLst>
              <a:ext uri="{FF2B5EF4-FFF2-40B4-BE49-F238E27FC236}">
                <a16:creationId xmlns:a16="http://schemas.microsoft.com/office/drawing/2014/main" id="{F90F5D7B-D3EC-49E2-9F41-C12CC64C6B5A}"/>
              </a:ext>
            </a:extLst>
          </p:cNvPr>
          <p:cNvSpPr>
            <a:spLocks noGrp="1"/>
          </p:cNvSpPr>
          <p:nvPr>
            <p:ph type="ftr" sz="quarter" idx="11"/>
          </p:nvPr>
        </p:nvSpPr>
        <p:spPr/>
        <p:txBody>
          <a:bodyPr/>
          <a:lstStyle/>
          <a:p>
            <a:r>
              <a:rPr lang="en-US"/>
              <a:t>© 2020 Converge Accessibility LLC</a:t>
            </a:r>
            <a:endParaRPr lang="en-US" dirty="0"/>
          </a:p>
        </p:txBody>
      </p:sp>
      <p:sp>
        <p:nvSpPr>
          <p:cNvPr id="4" name="Slide Number Placeholder 3">
            <a:extLst>
              <a:ext uri="{FF2B5EF4-FFF2-40B4-BE49-F238E27FC236}">
                <a16:creationId xmlns:a16="http://schemas.microsoft.com/office/drawing/2014/main" id="{3D6F49E7-5517-42A6-81DE-B42E7AC8BA85}"/>
              </a:ext>
            </a:extLst>
          </p:cNvPr>
          <p:cNvSpPr>
            <a:spLocks noGrp="1"/>
          </p:cNvSpPr>
          <p:nvPr>
            <p:ph type="sldNum" sz="quarter" idx="12"/>
          </p:nvPr>
        </p:nvSpPr>
        <p:spPr/>
        <p:txBody>
          <a:bodyPr/>
          <a:lstStyle/>
          <a:p>
            <a:fld id="{B2C7CAED-B3EF-492B-9481-D057E035DB31}" type="slidenum">
              <a:rPr lang="en-US" smtClean="0"/>
              <a:t>‹#›</a:t>
            </a:fld>
            <a:endParaRPr lang="en-US"/>
          </a:p>
        </p:txBody>
      </p:sp>
      <p:pic>
        <p:nvPicPr>
          <p:cNvPr id="5" name="Picture 4">
            <a:extLst>
              <a:ext uri="{FF2B5EF4-FFF2-40B4-BE49-F238E27FC236}">
                <a16:creationId xmlns:a16="http://schemas.microsoft.com/office/drawing/2014/main" id="{394B6F8D-B061-4839-96D0-7EB01D7F8F98}"/>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10594974" y="238918"/>
            <a:ext cx="1514476" cy="1514476"/>
          </a:xfrm>
          <a:prstGeom prst="rect">
            <a:avLst/>
          </a:prstGeom>
        </p:spPr>
      </p:pic>
    </p:spTree>
    <p:extLst>
      <p:ext uri="{BB962C8B-B14F-4D97-AF65-F5344CB8AC3E}">
        <p14:creationId xmlns:p14="http://schemas.microsoft.com/office/powerpoint/2010/main" val="1447979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92B55-DCB2-4709-9618-6D68962160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218477-FBCB-4D9C-8D13-73B4C80462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B8A020-0B7F-4CBA-B266-BBE62D9398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EA7812-F56F-4544-863E-71FAFCF433E9}"/>
              </a:ext>
            </a:extLst>
          </p:cNvPr>
          <p:cNvSpPr>
            <a:spLocks noGrp="1"/>
          </p:cNvSpPr>
          <p:nvPr>
            <p:ph type="dt" sz="half" idx="10"/>
          </p:nvPr>
        </p:nvSpPr>
        <p:spPr/>
        <p:txBody>
          <a:bodyPr/>
          <a:lstStyle/>
          <a:p>
            <a:fld id="{BE2D6322-1EF4-4C9D-917A-DBC9702E72BC}" type="datetimeFigureOut">
              <a:rPr lang="en-US" smtClean="0"/>
              <a:t>11/8/23</a:t>
            </a:fld>
            <a:endParaRPr lang="en-US"/>
          </a:p>
        </p:txBody>
      </p:sp>
      <p:sp>
        <p:nvSpPr>
          <p:cNvPr id="6" name="Footer Placeholder 5">
            <a:extLst>
              <a:ext uri="{FF2B5EF4-FFF2-40B4-BE49-F238E27FC236}">
                <a16:creationId xmlns:a16="http://schemas.microsoft.com/office/drawing/2014/main" id="{FDCE6356-AF29-4310-BB68-AF63B063C2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466003-A8C6-417D-922D-AD4F49340107}"/>
              </a:ext>
            </a:extLst>
          </p:cNvPr>
          <p:cNvSpPr>
            <a:spLocks noGrp="1"/>
          </p:cNvSpPr>
          <p:nvPr>
            <p:ph type="sldNum" sz="quarter" idx="12"/>
          </p:nvPr>
        </p:nvSpPr>
        <p:spPr/>
        <p:txBody>
          <a:bodyPr/>
          <a:lstStyle/>
          <a:p>
            <a:fld id="{B2C7CAED-B3EF-492B-9481-D057E035DB31}" type="slidenum">
              <a:rPr lang="en-US" smtClean="0"/>
              <a:t>‹#›</a:t>
            </a:fld>
            <a:endParaRPr lang="en-US"/>
          </a:p>
        </p:txBody>
      </p:sp>
      <p:pic>
        <p:nvPicPr>
          <p:cNvPr id="8" name="Picture 7">
            <a:extLst>
              <a:ext uri="{FF2B5EF4-FFF2-40B4-BE49-F238E27FC236}">
                <a16:creationId xmlns:a16="http://schemas.microsoft.com/office/drawing/2014/main" id="{3E6B74C3-9751-49AE-B9ED-D19F6115357E}"/>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10594974" y="238918"/>
            <a:ext cx="1514476" cy="1514476"/>
          </a:xfrm>
          <a:prstGeom prst="rect">
            <a:avLst/>
          </a:prstGeom>
        </p:spPr>
      </p:pic>
    </p:spTree>
    <p:extLst>
      <p:ext uri="{BB962C8B-B14F-4D97-AF65-F5344CB8AC3E}">
        <p14:creationId xmlns:p14="http://schemas.microsoft.com/office/powerpoint/2010/main" val="1225682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DB401-16E2-491E-A133-322369F6FC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C7550B-BF29-4A9B-B64B-BC6BEA1549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A3E404-E13F-48E4-8AA3-85834E0596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AA8828-1DA4-45D9-AC7A-C3C5B1BB1074}"/>
              </a:ext>
            </a:extLst>
          </p:cNvPr>
          <p:cNvSpPr>
            <a:spLocks noGrp="1"/>
          </p:cNvSpPr>
          <p:nvPr>
            <p:ph type="dt" sz="half" idx="10"/>
          </p:nvPr>
        </p:nvSpPr>
        <p:spPr/>
        <p:txBody>
          <a:bodyPr/>
          <a:lstStyle/>
          <a:p>
            <a:fld id="{BE2D6322-1EF4-4C9D-917A-DBC9702E72BC}" type="datetimeFigureOut">
              <a:rPr lang="en-US" smtClean="0"/>
              <a:t>11/8/23</a:t>
            </a:fld>
            <a:endParaRPr lang="en-US"/>
          </a:p>
        </p:txBody>
      </p:sp>
      <p:sp>
        <p:nvSpPr>
          <p:cNvPr id="6" name="Footer Placeholder 5">
            <a:extLst>
              <a:ext uri="{FF2B5EF4-FFF2-40B4-BE49-F238E27FC236}">
                <a16:creationId xmlns:a16="http://schemas.microsoft.com/office/drawing/2014/main" id="{B199D723-AB5C-496D-BA03-4A3983326A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EFDD30-69D5-4234-8F04-8949B80B7680}"/>
              </a:ext>
            </a:extLst>
          </p:cNvPr>
          <p:cNvSpPr>
            <a:spLocks noGrp="1"/>
          </p:cNvSpPr>
          <p:nvPr>
            <p:ph type="sldNum" sz="quarter" idx="12"/>
          </p:nvPr>
        </p:nvSpPr>
        <p:spPr/>
        <p:txBody>
          <a:bodyPr/>
          <a:lstStyle/>
          <a:p>
            <a:fld id="{B2C7CAED-B3EF-492B-9481-D057E035DB31}" type="slidenum">
              <a:rPr lang="en-US" smtClean="0"/>
              <a:t>‹#›</a:t>
            </a:fld>
            <a:endParaRPr lang="en-US"/>
          </a:p>
        </p:txBody>
      </p:sp>
      <p:pic>
        <p:nvPicPr>
          <p:cNvPr id="8" name="Picture 7">
            <a:extLst>
              <a:ext uri="{FF2B5EF4-FFF2-40B4-BE49-F238E27FC236}">
                <a16:creationId xmlns:a16="http://schemas.microsoft.com/office/drawing/2014/main" id="{E248E0E4-F273-4C4F-8AE5-8FE51B454D03}"/>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10594974" y="238918"/>
            <a:ext cx="1514476" cy="1514476"/>
          </a:xfrm>
          <a:prstGeom prst="rect">
            <a:avLst/>
          </a:prstGeom>
        </p:spPr>
      </p:pic>
    </p:spTree>
    <p:extLst>
      <p:ext uri="{BB962C8B-B14F-4D97-AF65-F5344CB8AC3E}">
        <p14:creationId xmlns:p14="http://schemas.microsoft.com/office/powerpoint/2010/main" val="3523377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F7640C-6CD2-4809-BBE9-886A9AD85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7E6935-AF8C-4D06-8C95-DA59803309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C339D9-5FED-48ED-B692-760737F226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2D6322-1EF4-4C9D-917A-DBC9702E72BC}" type="datetimeFigureOut">
              <a:rPr lang="en-US" smtClean="0"/>
              <a:t>11/8/23</a:t>
            </a:fld>
            <a:endParaRPr lang="en-US"/>
          </a:p>
        </p:txBody>
      </p:sp>
      <p:sp>
        <p:nvSpPr>
          <p:cNvPr id="5" name="Footer Placeholder 4">
            <a:extLst>
              <a:ext uri="{FF2B5EF4-FFF2-40B4-BE49-F238E27FC236}">
                <a16:creationId xmlns:a16="http://schemas.microsoft.com/office/drawing/2014/main" id="{04930A30-27A5-4FBB-92AA-8A4EA58D7D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2020 Converge Accessibility LLC</a:t>
            </a:r>
            <a:endParaRPr lang="en-US" dirty="0"/>
          </a:p>
        </p:txBody>
      </p:sp>
      <p:sp>
        <p:nvSpPr>
          <p:cNvPr id="6" name="Slide Number Placeholder 5">
            <a:extLst>
              <a:ext uri="{FF2B5EF4-FFF2-40B4-BE49-F238E27FC236}">
                <a16:creationId xmlns:a16="http://schemas.microsoft.com/office/drawing/2014/main" id="{17688530-2D96-4438-B872-8715DE914B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C7CAED-B3EF-492B-9481-D057E035DB31}" type="slidenum">
              <a:rPr lang="en-US" smtClean="0"/>
              <a:t>‹#›</a:t>
            </a:fld>
            <a:endParaRPr lang="en-US"/>
          </a:p>
        </p:txBody>
      </p:sp>
    </p:spTree>
    <p:extLst>
      <p:ext uri="{BB962C8B-B14F-4D97-AF65-F5344CB8AC3E}">
        <p14:creationId xmlns:p14="http://schemas.microsoft.com/office/powerpoint/2010/main" val="2979010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F58BC5-06AE-448D-A925-11635E1396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857554-C373-407D-97BC-3586745930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05173A-1AF2-402D-B50D-EDC400933D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FE7D18-E684-468E-AD43-D61B07C9D02F}" type="datetimeFigureOut">
              <a:rPr lang="en-US" smtClean="0"/>
              <a:t>11/8/23</a:t>
            </a:fld>
            <a:endParaRPr lang="en-US"/>
          </a:p>
        </p:txBody>
      </p:sp>
      <p:sp>
        <p:nvSpPr>
          <p:cNvPr id="5" name="Footer Placeholder 4">
            <a:extLst>
              <a:ext uri="{FF2B5EF4-FFF2-40B4-BE49-F238E27FC236}">
                <a16:creationId xmlns:a16="http://schemas.microsoft.com/office/drawing/2014/main" id="{E509FC0A-B0CC-42B8-BA03-2DC147D2D0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9DEA29-9650-437B-AF67-FFB97BBA9A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7F313A-ED9F-4D1F-BC65-F90DFC435614}" type="slidenum">
              <a:rPr lang="en-US" smtClean="0"/>
              <a:t>‹#›</a:t>
            </a:fld>
            <a:endParaRPr lang="en-US"/>
          </a:p>
        </p:txBody>
      </p:sp>
    </p:spTree>
    <p:extLst>
      <p:ext uri="{BB962C8B-B14F-4D97-AF65-F5344CB8AC3E}">
        <p14:creationId xmlns:p14="http://schemas.microsoft.com/office/powerpoint/2010/main" val="39005095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DCB677-A22D-449E-BDCE-6223E02B3A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A636AF-11B7-4C2C-8E7D-4877F9F493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658CC-3D62-41D8-AD5F-48028FE4CA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AA5E21-F418-42A0-AF63-DC40949448E7}" type="datetimeFigureOut">
              <a:rPr lang="en-US" smtClean="0"/>
              <a:t>11/8/23</a:t>
            </a:fld>
            <a:endParaRPr lang="en-US"/>
          </a:p>
        </p:txBody>
      </p:sp>
      <p:sp>
        <p:nvSpPr>
          <p:cNvPr id="5" name="Footer Placeholder 4">
            <a:extLst>
              <a:ext uri="{FF2B5EF4-FFF2-40B4-BE49-F238E27FC236}">
                <a16:creationId xmlns:a16="http://schemas.microsoft.com/office/drawing/2014/main" id="{9F8D3457-983F-45C3-9FAC-1520C5820A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BEFAF4-824D-401C-AD34-A28F4CE762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B18658-7FB2-4F2F-A1F2-FE827756CDF3}" type="slidenum">
              <a:rPr lang="en-US" smtClean="0"/>
              <a:t>‹#›</a:t>
            </a:fld>
            <a:endParaRPr lang="en-US"/>
          </a:p>
        </p:txBody>
      </p:sp>
    </p:spTree>
    <p:extLst>
      <p:ext uri="{BB962C8B-B14F-4D97-AF65-F5344CB8AC3E}">
        <p14:creationId xmlns:p14="http://schemas.microsoft.com/office/powerpoint/2010/main" val="22437869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8.png"/><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9.png"/><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9.png"/><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9.png"/><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19.png"/><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microsoft.com/office/2007/relationships/hdphoto" Target="../media/hdphoto4.wdp"/><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microsoft.com/office/2007/relationships/hdphoto" Target="../media/hdphoto4.wdp"/><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microsoft.com/office/2007/relationships/hdphoto" Target="../media/hdphoto4.wdp"/><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22.png"/><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23.png"/><Relationship Id="rId4" Type="http://schemas.microsoft.com/office/2007/relationships/hdphoto" Target="../media/hdphoto4.wdp"/></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23.png"/><Relationship Id="rId4" Type="http://schemas.microsoft.com/office/2007/relationships/hdphoto" Target="../media/hdphoto4.wdp"/></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24.png"/><Relationship Id="rId4" Type="http://schemas.microsoft.com/office/2007/relationships/hdphoto" Target="../media/hdphoto4.wdp"/></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25.png"/><Relationship Id="rId4" Type="http://schemas.microsoft.com/office/2007/relationships/hdphoto" Target="../media/hdphoto4.wdp"/></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25.png"/><Relationship Id="rId4" Type="http://schemas.microsoft.com/office/2007/relationships/hdphoto" Target="../media/hdphoto4.wdp"/></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25.png"/><Relationship Id="rId4" Type="http://schemas.microsoft.com/office/2007/relationships/hdphoto" Target="../media/hdphoto4.wdp"/></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image" Target="../media/image26.png"/><Relationship Id="rId4" Type="http://schemas.microsoft.com/office/2007/relationships/hdphoto" Target="../media/hdphoto4.wdp"/></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microsoft.com/office/2007/relationships/hdphoto" Target="../media/hdphoto4.wdp"/></Relationships>
</file>

<file path=ppt/slides/_rels/slide3.xml.rels><?xml version="1.0" encoding="UTF-8" standalone="yes"?>
<Relationships xmlns="http://schemas.openxmlformats.org/package/2006/relationships"><Relationship Id="rId3" Type="http://schemas.openxmlformats.org/officeDocument/2006/relationships/hyperlink" Target="https://ati.calstate.edu/procurement/process"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hyperlink" Target="http://www.pngall.com/exclamation-mark-png" TargetMode="External"/><Relationship Id="rId5" Type="http://schemas.openxmlformats.org/officeDocument/2006/relationships/image" Target="../media/image13.png"/><Relationship Id="rId4" Type="http://schemas.openxmlformats.org/officeDocument/2006/relationships/hyperlink" Target="https://ati.calstate.edu/procurement/vendor-requirement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microsoft.com/office/2007/relationships/hdphoto" Target="../media/hdphoto4.wdp"/></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microsoft.com/office/2007/relationships/hdphoto" Target="../media/hdphoto4.wdp"/></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image" Target="../media/image31.png"/><Relationship Id="rId4" Type="http://schemas.microsoft.com/office/2007/relationships/hdphoto" Target="../media/hdphoto4.wdp"/></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13.xml"/><Relationship Id="rId5" Type="http://schemas.openxmlformats.org/officeDocument/2006/relationships/image" Target="../media/image23.png"/><Relationship Id="rId4" Type="http://schemas.microsoft.com/office/2007/relationships/hdphoto" Target="../media/hdphoto4.wdp"/></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microsoft.com/office/2007/relationships/hdphoto" Target="../media/hdphoto4.wdp"/></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microsoft.com/office/2007/relationships/hdphoto" Target="../media/hdphoto4.wdp"/></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13.xml"/><Relationship Id="rId5" Type="http://schemas.openxmlformats.org/officeDocument/2006/relationships/image" Target="../media/image23.png"/><Relationship Id="rId4" Type="http://schemas.microsoft.com/office/2007/relationships/hdphoto" Target="../media/hdphoto4.wdp"/></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hyperlink" Target="mailto:lmcnaug@calstatela.edu"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hyperlink" Target="https://ati.calstate.edu/procurement/vendor-requirements" TargetMode="External"/><Relationship Id="rId5" Type="http://schemas.openxmlformats.org/officeDocument/2006/relationships/hyperlink" Target="https://ati.calstate.edu/procurement/process" TargetMode="External"/><Relationship Id="rId4" Type="http://schemas.openxmlformats.org/officeDocument/2006/relationships/hyperlink" Target="mailto:jeffrey.singleton@convergeaccessibility.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6.png"/><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7.png"/><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EB90-A84E-4733-BD15-EF03BDF26D5A}"/>
              </a:ext>
            </a:extLst>
          </p:cNvPr>
          <p:cNvSpPr>
            <a:spLocks noGrp="1"/>
          </p:cNvSpPr>
          <p:nvPr>
            <p:ph type="ctrTitle"/>
          </p:nvPr>
        </p:nvSpPr>
        <p:spPr>
          <a:xfrm>
            <a:off x="1524000" y="2042159"/>
            <a:ext cx="9144000" cy="2197719"/>
          </a:xfrm>
        </p:spPr>
        <p:txBody>
          <a:bodyPr anchor="t">
            <a:normAutofit/>
          </a:bodyPr>
          <a:lstStyle/>
          <a:p>
            <a:r>
              <a:rPr lang="en-US" sz="4400" dirty="0">
                <a:effectLst/>
                <a:latin typeface="Arial" panose="020B0604020202020204" pitchFamily="34" charset="0"/>
                <a:ea typeface="Arial" panose="020B0604020202020204" pitchFamily="34" charset="0"/>
              </a:rPr>
              <a:t>Driving Accessibility Improvements in IT Products</a:t>
            </a:r>
            <a:endParaRPr lang="en-US" sz="4400" dirty="0"/>
          </a:p>
        </p:txBody>
      </p:sp>
      <p:sp>
        <p:nvSpPr>
          <p:cNvPr id="3" name="Subtitle 2">
            <a:extLst>
              <a:ext uri="{FF2B5EF4-FFF2-40B4-BE49-F238E27FC236}">
                <a16:creationId xmlns:a16="http://schemas.microsoft.com/office/drawing/2014/main" id="{6D92D82D-8C0E-4FA5-8529-B559252020B0}"/>
              </a:ext>
            </a:extLst>
          </p:cNvPr>
          <p:cNvSpPr>
            <a:spLocks noGrp="1"/>
          </p:cNvSpPr>
          <p:nvPr>
            <p:ph type="subTitle" idx="1"/>
          </p:nvPr>
        </p:nvSpPr>
        <p:spPr>
          <a:xfrm>
            <a:off x="498809" y="4059991"/>
            <a:ext cx="5597191" cy="1655762"/>
          </a:xfrm>
        </p:spPr>
        <p:txBody>
          <a:bodyPr>
            <a:normAutofit lnSpcReduction="10000"/>
          </a:bodyPr>
          <a:lstStyle/>
          <a:p>
            <a:pPr algn="l"/>
            <a:r>
              <a:rPr lang="en-US" dirty="0"/>
              <a:t>Leon McNaught</a:t>
            </a:r>
          </a:p>
          <a:p>
            <a:pPr algn="l"/>
            <a:r>
              <a:rPr lang="en-US" b="0" i="0" u="none" strike="noStrike" dirty="0">
                <a:solidFill>
                  <a:srgbClr val="212121"/>
                </a:solidFill>
                <a:effectLst/>
                <a:latin typeface="Aptos" panose="020B0004020202020204" pitchFamily="34" charset="0"/>
              </a:rPr>
              <a:t>Director, Digital Accessibility</a:t>
            </a:r>
          </a:p>
          <a:p>
            <a:pPr algn="l"/>
            <a:r>
              <a:rPr lang="en-US" b="0" i="0" u="none" strike="noStrike" dirty="0">
                <a:solidFill>
                  <a:srgbClr val="000000"/>
                </a:solidFill>
                <a:effectLst/>
                <a:latin typeface="Arial" panose="020B0604020202020204" pitchFamily="34" charset="0"/>
              </a:rPr>
              <a:t>California State University, Los Angeles</a:t>
            </a:r>
          </a:p>
          <a:p>
            <a:pPr algn="l"/>
            <a:r>
              <a:rPr lang="en-US" dirty="0" err="1"/>
              <a:t>lmcnaug@calstatela.edu</a:t>
            </a:r>
            <a:endParaRPr lang="en-US" dirty="0"/>
          </a:p>
          <a:p>
            <a:pPr algn="l"/>
            <a:endParaRPr lang="en-US" dirty="0"/>
          </a:p>
        </p:txBody>
      </p:sp>
      <p:sp>
        <p:nvSpPr>
          <p:cNvPr id="5" name="TextBox 4">
            <a:extLst>
              <a:ext uri="{FF2B5EF4-FFF2-40B4-BE49-F238E27FC236}">
                <a16:creationId xmlns:a16="http://schemas.microsoft.com/office/drawing/2014/main" id="{8B0C2608-8487-4BCB-A3DD-994BD90D3DE6}"/>
              </a:ext>
            </a:extLst>
          </p:cNvPr>
          <p:cNvSpPr txBox="1"/>
          <p:nvPr/>
        </p:nvSpPr>
        <p:spPr>
          <a:xfrm>
            <a:off x="6233160" y="4059991"/>
            <a:ext cx="5722620" cy="1569660"/>
          </a:xfrm>
          <a:prstGeom prst="rect">
            <a:avLst/>
          </a:prstGeom>
          <a:noFill/>
        </p:spPr>
        <p:txBody>
          <a:bodyPr wrap="square" rtlCol="0">
            <a:spAutoFit/>
          </a:bodyPr>
          <a:lstStyle/>
          <a:p>
            <a:r>
              <a:rPr lang="en-US" sz="2400" dirty="0"/>
              <a:t>Jeff Singleton</a:t>
            </a:r>
          </a:p>
          <a:p>
            <a:r>
              <a:rPr lang="en-US" sz="2400" dirty="0"/>
              <a:t>Principal</a:t>
            </a:r>
          </a:p>
          <a:p>
            <a:r>
              <a:rPr lang="en-US" sz="2400" dirty="0"/>
              <a:t>Converge Accessibility</a:t>
            </a:r>
          </a:p>
          <a:p>
            <a:r>
              <a:rPr lang="en-US" sz="2400" dirty="0"/>
              <a:t>jeffrey.singleton@convergeaccessibility.com</a:t>
            </a:r>
          </a:p>
        </p:txBody>
      </p:sp>
    </p:spTree>
    <p:extLst>
      <p:ext uri="{BB962C8B-B14F-4D97-AF65-F5344CB8AC3E}">
        <p14:creationId xmlns:p14="http://schemas.microsoft.com/office/powerpoint/2010/main" val="1224884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EB4EE-10D6-4CE7-8A6F-0B91C75E9E6D}"/>
              </a:ext>
            </a:extLst>
          </p:cNvPr>
          <p:cNvSpPr>
            <a:spLocks noGrp="1"/>
          </p:cNvSpPr>
          <p:nvPr>
            <p:ph type="title"/>
          </p:nvPr>
        </p:nvSpPr>
        <p:spPr/>
        <p:txBody>
          <a:bodyPr>
            <a:normAutofit/>
          </a:bodyPr>
          <a:lstStyle/>
          <a:p>
            <a:r>
              <a:rPr lang="en-US" sz="3800" dirty="0"/>
              <a:t>Step 2 – Review Information</a:t>
            </a:r>
          </a:p>
        </p:txBody>
      </p:sp>
      <p:sp>
        <p:nvSpPr>
          <p:cNvPr id="8" name="Oval 7">
            <a:extLst>
              <a:ext uri="{FF2B5EF4-FFF2-40B4-BE49-F238E27FC236}">
                <a16:creationId xmlns:a16="http://schemas.microsoft.com/office/drawing/2014/main" id="{1B42E253-954C-4507-926D-06B0E1C00006}"/>
              </a:ext>
              <a:ext uri="{C183D7F6-B498-43B3-948B-1728B52AA6E4}">
                <adec:decorative xmlns:adec="http://schemas.microsoft.com/office/drawing/2017/decorative" val="1"/>
              </a:ext>
            </a:extLst>
          </p:cNvPr>
          <p:cNvSpPr/>
          <p:nvPr/>
        </p:nvSpPr>
        <p:spPr>
          <a:xfrm>
            <a:off x="10228922" y="365125"/>
            <a:ext cx="1124878" cy="1124878"/>
          </a:xfrm>
          <a:prstGeom prst="ellipse">
            <a:avLst/>
          </a:prstGeom>
          <a:blipFill>
            <a:blip r:embed="rId3">
              <a:extLst>
                <a:ext uri="{BEBA8EAE-BF5A-486C-A8C5-ECC9F3942E4B}">
                  <a14:imgProps xmlns:a14="http://schemas.microsoft.com/office/drawing/2010/main">
                    <a14:imgLayer r:embed="rId4">
                      <a14:imgEffect>
                        <a14:brightnessContrast bright="-9000"/>
                      </a14:imgEffect>
                    </a14:imgLayer>
                  </a14:imgProps>
                </a:ex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4" name="Content Placeholder 3">
            <a:extLst>
              <a:ext uri="{FF2B5EF4-FFF2-40B4-BE49-F238E27FC236}">
                <a16:creationId xmlns:a16="http://schemas.microsoft.com/office/drawing/2014/main" id="{6DDA1FAE-5281-E4A0-A2B4-6BC3AD2182E3}"/>
              </a:ext>
            </a:extLst>
          </p:cNvPr>
          <p:cNvSpPr>
            <a:spLocks noGrp="1"/>
          </p:cNvSpPr>
          <p:nvPr>
            <p:ph idx="1"/>
          </p:nvPr>
        </p:nvSpPr>
        <p:spPr/>
        <p:txBody>
          <a:bodyPr/>
          <a:lstStyle/>
          <a:p>
            <a:endParaRPr lang="en-US" dirty="0"/>
          </a:p>
        </p:txBody>
      </p:sp>
      <p:pic>
        <p:nvPicPr>
          <p:cNvPr id="10" name="Picture 9" descr="Screen shot from the CSU ATI Procurement resource website showing the Roles &amp; Responsibilities of Step 2. For more details see the web resource at https://ati.calstate.edu/procurement/process.">
            <a:extLst>
              <a:ext uri="{FF2B5EF4-FFF2-40B4-BE49-F238E27FC236}">
                <a16:creationId xmlns:a16="http://schemas.microsoft.com/office/drawing/2014/main" id="{2954F7E9-BACE-494D-58E8-74A18A0658A1}"/>
              </a:ext>
            </a:extLst>
          </p:cNvPr>
          <p:cNvPicPr>
            <a:picLocks noChangeAspect="1"/>
          </p:cNvPicPr>
          <p:nvPr/>
        </p:nvPicPr>
        <p:blipFill>
          <a:blip r:embed="rId5"/>
          <a:stretch>
            <a:fillRect/>
          </a:stretch>
        </p:blipFill>
        <p:spPr>
          <a:xfrm>
            <a:off x="954551" y="1825625"/>
            <a:ext cx="10282897" cy="3934219"/>
          </a:xfrm>
          <a:prstGeom prst="rect">
            <a:avLst/>
          </a:prstGeom>
        </p:spPr>
      </p:pic>
    </p:spTree>
    <p:extLst>
      <p:ext uri="{BB962C8B-B14F-4D97-AF65-F5344CB8AC3E}">
        <p14:creationId xmlns:p14="http://schemas.microsoft.com/office/powerpoint/2010/main" val="3896448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EB4EE-10D6-4CE7-8A6F-0B91C75E9E6D}"/>
              </a:ext>
            </a:extLst>
          </p:cNvPr>
          <p:cNvSpPr>
            <a:spLocks noGrp="1"/>
          </p:cNvSpPr>
          <p:nvPr>
            <p:ph type="title"/>
          </p:nvPr>
        </p:nvSpPr>
        <p:spPr/>
        <p:txBody>
          <a:bodyPr>
            <a:normAutofit/>
          </a:bodyPr>
          <a:lstStyle/>
          <a:p>
            <a:r>
              <a:rPr lang="en-US" sz="3800" dirty="0"/>
              <a:t>Step 2 – Review Information</a:t>
            </a:r>
          </a:p>
        </p:txBody>
      </p:sp>
      <p:sp>
        <p:nvSpPr>
          <p:cNvPr id="8" name="Oval 7">
            <a:extLst>
              <a:ext uri="{FF2B5EF4-FFF2-40B4-BE49-F238E27FC236}">
                <a16:creationId xmlns:a16="http://schemas.microsoft.com/office/drawing/2014/main" id="{1B42E253-954C-4507-926D-06B0E1C00006}"/>
              </a:ext>
              <a:ext uri="{C183D7F6-B498-43B3-948B-1728B52AA6E4}">
                <adec:decorative xmlns:adec="http://schemas.microsoft.com/office/drawing/2017/decorative" val="1"/>
              </a:ext>
            </a:extLst>
          </p:cNvPr>
          <p:cNvSpPr/>
          <p:nvPr/>
        </p:nvSpPr>
        <p:spPr>
          <a:xfrm>
            <a:off x="10228922" y="365125"/>
            <a:ext cx="1124878" cy="1124878"/>
          </a:xfrm>
          <a:prstGeom prst="ellipse">
            <a:avLst/>
          </a:prstGeom>
          <a:blipFill>
            <a:blip r:embed="rId3">
              <a:extLst>
                <a:ext uri="{BEBA8EAE-BF5A-486C-A8C5-ECC9F3942E4B}">
                  <a14:imgProps xmlns:a14="http://schemas.microsoft.com/office/drawing/2010/main">
                    <a14:imgLayer r:embed="rId4">
                      <a14:imgEffect>
                        <a14:brightnessContrast bright="-9000"/>
                      </a14:imgEffect>
                    </a14:imgLayer>
                  </a14:imgProps>
                </a:ex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4" name="Content Placeholder 3">
            <a:extLst>
              <a:ext uri="{FF2B5EF4-FFF2-40B4-BE49-F238E27FC236}">
                <a16:creationId xmlns:a16="http://schemas.microsoft.com/office/drawing/2014/main" id="{6DDA1FAE-5281-E4A0-A2B4-6BC3AD2182E3}"/>
              </a:ext>
            </a:extLst>
          </p:cNvPr>
          <p:cNvSpPr>
            <a:spLocks noGrp="1"/>
          </p:cNvSpPr>
          <p:nvPr>
            <p:ph idx="1"/>
          </p:nvPr>
        </p:nvSpPr>
        <p:spPr/>
        <p:txBody>
          <a:bodyPr/>
          <a:lstStyle/>
          <a:p>
            <a:endParaRPr lang="en-US" dirty="0"/>
          </a:p>
        </p:txBody>
      </p:sp>
      <p:pic>
        <p:nvPicPr>
          <p:cNvPr id="3" name="Picture 2" descr="Screen shot from the CSU ATI Procurement resource website showing the Accessibility Review Tasks of Step 2. For more details see the web resource at https://ati.calstate.edu/procurement/process.">
            <a:extLst>
              <a:ext uri="{FF2B5EF4-FFF2-40B4-BE49-F238E27FC236}">
                <a16:creationId xmlns:a16="http://schemas.microsoft.com/office/drawing/2014/main" id="{F6845FDE-FF5D-1E75-0569-A68FC25A9FAB}"/>
              </a:ext>
            </a:extLst>
          </p:cNvPr>
          <p:cNvPicPr>
            <a:picLocks noChangeAspect="1"/>
          </p:cNvPicPr>
          <p:nvPr/>
        </p:nvPicPr>
        <p:blipFill>
          <a:blip r:embed="rId5"/>
          <a:stretch>
            <a:fillRect/>
          </a:stretch>
        </p:blipFill>
        <p:spPr>
          <a:xfrm>
            <a:off x="1674122" y="1825625"/>
            <a:ext cx="8843754" cy="4157980"/>
          </a:xfrm>
          <a:prstGeom prst="rect">
            <a:avLst/>
          </a:prstGeom>
        </p:spPr>
      </p:pic>
    </p:spTree>
    <p:extLst>
      <p:ext uri="{BB962C8B-B14F-4D97-AF65-F5344CB8AC3E}">
        <p14:creationId xmlns:p14="http://schemas.microsoft.com/office/powerpoint/2010/main" val="569326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EB4EE-10D6-4CE7-8A6F-0B91C75E9E6D}"/>
              </a:ext>
            </a:extLst>
          </p:cNvPr>
          <p:cNvSpPr>
            <a:spLocks noGrp="1"/>
          </p:cNvSpPr>
          <p:nvPr>
            <p:ph type="title"/>
          </p:nvPr>
        </p:nvSpPr>
        <p:spPr/>
        <p:txBody>
          <a:bodyPr>
            <a:normAutofit/>
          </a:bodyPr>
          <a:lstStyle/>
          <a:p>
            <a:r>
              <a:rPr lang="en-US" sz="3800" dirty="0"/>
              <a:t>Step 2 – Review Information</a:t>
            </a:r>
          </a:p>
        </p:txBody>
      </p:sp>
      <p:sp>
        <p:nvSpPr>
          <p:cNvPr id="8" name="Oval 7">
            <a:extLst>
              <a:ext uri="{FF2B5EF4-FFF2-40B4-BE49-F238E27FC236}">
                <a16:creationId xmlns:a16="http://schemas.microsoft.com/office/drawing/2014/main" id="{1B42E253-954C-4507-926D-06B0E1C00006}"/>
              </a:ext>
              <a:ext uri="{C183D7F6-B498-43B3-948B-1728B52AA6E4}">
                <adec:decorative xmlns:adec="http://schemas.microsoft.com/office/drawing/2017/decorative" val="1"/>
              </a:ext>
            </a:extLst>
          </p:cNvPr>
          <p:cNvSpPr/>
          <p:nvPr/>
        </p:nvSpPr>
        <p:spPr>
          <a:xfrm>
            <a:off x="10228922" y="365125"/>
            <a:ext cx="1124878" cy="1124878"/>
          </a:xfrm>
          <a:prstGeom prst="ellipse">
            <a:avLst/>
          </a:prstGeom>
          <a:blipFill>
            <a:blip r:embed="rId3">
              <a:extLst>
                <a:ext uri="{BEBA8EAE-BF5A-486C-A8C5-ECC9F3942E4B}">
                  <a14:imgProps xmlns:a14="http://schemas.microsoft.com/office/drawing/2010/main">
                    <a14:imgLayer r:embed="rId4">
                      <a14:imgEffect>
                        <a14:brightnessContrast bright="-9000"/>
                      </a14:imgEffect>
                    </a14:imgLayer>
                  </a14:imgProps>
                </a:ex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4" name="Content Placeholder 3">
            <a:extLst>
              <a:ext uri="{FF2B5EF4-FFF2-40B4-BE49-F238E27FC236}">
                <a16:creationId xmlns:a16="http://schemas.microsoft.com/office/drawing/2014/main" id="{6DDA1FAE-5281-E4A0-A2B4-6BC3AD2182E3}"/>
              </a:ext>
            </a:extLst>
          </p:cNvPr>
          <p:cNvSpPr>
            <a:spLocks noGrp="1"/>
          </p:cNvSpPr>
          <p:nvPr>
            <p:ph idx="1"/>
          </p:nvPr>
        </p:nvSpPr>
        <p:spPr/>
        <p:txBody>
          <a:bodyPr/>
          <a:lstStyle/>
          <a:p>
            <a:endParaRPr lang="en-US" dirty="0"/>
          </a:p>
        </p:txBody>
      </p:sp>
      <p:pic>
        <p:nvPicPr>
          <p:cNvPr id="3" name="Picture 2" descr="Screen shot from the CSU ATI Procurement resource website showing the Accessibility Review Tasks for accessibility conformance report and accessibility demonstration of Step 2. For more details see the web resource at https://ati.calstate.edu/procurement/process.">
            <a:extLst>
              <a:ext uri="{FF2B5EF4-FFF2-40B4-BE49-F238E27FC236}">
                <a16:creationId xmlns:a16="http://schemas.microsoft.com/office/drawing/2014/main" id="{F6845FDE-FF5D-1E75-0569-A68FC25A9FAB}"/>
              </a:ext>
            </a:extLst>
          </p:cNvPr>
          <p:cNvPicPr>
            <a:picLocks noChangeAspect="1"/>
          </p:cNvPicPr>
          <p:nvPr/>
        </p:nvPicPr>
        <p:blipFill>
          <a:blip r:embed="rId5"/>
          <a:stretch>
            <a:fillRect/>
          </a:stretch>
        </p:blipFill>
        <p:spPr>
          <a:xfrm>
            <a:off x="1674122" y="1825625"/>
            <a:ext cx="8843754" cy="4157980"/>
          </a:xfrm>
          <a:prstGeom prst="rect">
            <a:avLst/>
          </a:prstGeom>
        </p:spPr>
      </p:pic>
      <p:sp>
        <p:nvSpPr>
          <p:cNvPr id="5" name="Rectangle 4">
            <a:extLst>
              <a:ext uri="{FF2B5EF4-FFF2-40B4-BE49-F238E27FC236}">
                <a16:creationId xmlns:a16="http://schemas.microsoft.com/office/drawing/2014/main" id="{2699DA9A-ABB9-3782-1D8E-53D28876F6C8}"/>
              </a:ext>
              <a:ext uri="{C183D7F6-B498-43B3-948B-1728B52AA6E4}">
                <adec:decorative xmlns:adec="http://schemas.microsoft.com/office/drawing/2017/decorative" val="1"/>
              </a:ext>
            </a:extLst>
          </p:cNvPr>
          <p:cNvSpPr/>
          <p:nvPr/>
        </p:nvSpPr>
        <p:spPr>
          <a:xfrm>
            <a:off x="1559859" y="2407024"/>
            <a:ext cx="9157447" cy="1640541"/>
          </a:xfrm>
          <a:prstGeom prst="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2238108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EB4EE-10D6-4CE7-8A6F-0B91C75E9E6D}"/>
              </a:ext>
            </a:extLst>
          </p:cNvPr>
          <p:cNvSpPr>
            <a:spLocks noGrp="1"/>
          </p:cNvSpPr>
          <p:nvPr>
            <p:ph type="title"/>
          </p:nvPr>
        </p:nvSpPr>
        <p:spPr/>
        <p:txBody>
          <a:bodyPr>
            <a:normAutofit/>
          </a:bodyPr>
          <a:lstStyle/>
          <a:p>
            <a:r>
              <a:rPr lang="en-US" sz="3800" dirty="0"/>
              <a:t>Step 2 – Review Information</a:t>
            </a:r>
          </a:p>
        </p:txBody>
      </p:sp>
      <p:sp>
        <p:nvSpPr>
          <p:cNvPr id="8" name="Oval 7">
            <a:extLst>
              <a:ext uri="{FF2B5EF4-FFF2-40B4-BE49-F238E27FC236}">
                <a16:creationId xmlns:a16="http://schemas.microsoft.com/office/drawing/2014/main" id="{1B42E253-954C-4507-926D-06B0E1C00006}"/>
              </a:ext>
              <a:ext uri="{C183D7F6-B498-43B3-948B-1728B52AA6E4}">
                <adec:decorative xmlns:adec="http://schemas.microsoft.com/office/drawing/2017/decorative" val="1"/>
              </a:ext>
            </a:extLst>
          </p:cNvPr>
          <p:cNvSpPr/>
          <p:nvPr/>
        </p:nvSpPr>
        <p:spPr>
          <a:xfrm>
            <a:off x="10228922" y="365125"/>
            <a:ext cx="1124878" cy="1124878"/>
          </a:xfrm>
          <a:prstGeom prst="ellipse">
            <a:avLst/>
          </a:prstGeom>
          <a:blipFill>
            <a:blip r:embed="rId3">
              <a:extLst>
                <a:ext uri="{BEBA8EAE-BF5A-486C-A8C5-ECC9F3942E4B}">
                  <a14:imgProps xmlns:a14="http://schemas.microsoft.com/office/drawing/2010/main">
                    <a14:imgLayer r:embed="rId4">
                      <a14:imgEffect>
                        <a14:brightnessContrast bright="-9000"/>
                      </a14:imgEffect>
                    </a14:imgLayer>
                  </a14:imgProps>
                </a:ex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4" name="Content Placeholder 3">
            <a:extLst>
              <a:ext uri="{FF2B5EF4-FFF2-40B4-BE49-F238E27FC236}">
                <a16:creationId xmlns:a16="http://schemas.microsoft.com/office/drawing/2014/main" id="{6DDA1FAE-5281-E4A0-A2B4-6BC3AD2182E3}"/>
              </a:ext>
            </a:extLst>
          </p:cNvPr>
          <p:cNvSpPr>
            <a:spLocks noGrp="1"/>
          </p:cNvSpPr>
          <p:nvPr>
            <p:ph idx="1"/>
          </p:nvPr>
        </p:nvSpPr>
        <p:spPr/>
        <p:txBody>
          <a:bodyPr/>
          <a:lstStyle/>
          <a:p>
            <a:endParaRPr lang="en-US" dirty="0"/>
          </a:p>
        </p:txBody>
      </p:sp>
      <p:pic>
        <p:nvPicPr>
          <p:cNvPr id="3" name="Picture 2" descr="Screen shot from the CSU ATI Procurement resource website showing the Accessibility Review Tasks Automated Testing, Manual Testing, and Code Review of Step 2. For more details see the web resource at https://ati.calstate.edu/procurement/process.">
            <a:extLst>
              <a:ext uri="{FF2B5EF4-FFF2-40B4-BE49-F238E27FC236}">
                <a16:creationId xmlns:a16="http://schemas.microsoft.com/office/drawing/2014/main" id="{F6845FDE-FF5D-1E75-0569-A68FC25A9FAB}"/>
              </a:ext>
            </a:extLst>
          </p:cNvPr>
          <p:cNvPicPr>
            <a:picLocks noChangeAspect="1"/>
          </p:cNvPicPr>
          <p:nvPr/>
        </p:nvPicPr>
        <p:blipFill>
          <a:blip r:embed="rId5"/>
          <a:stretch>
            <a:fillRect/>
          </a:stretch>
        </p:blipFill>
        <p:spPr>
          <a:xfrm>
            <a:off x="1674122" y="1825625"/>
            <a:ext cx="8843754" cy="4157980"/>
          </a:xfrm>
          <a:prstGeom prst="rect">
            <a:avLst/>
          </a:prstGeom>
        </p:spPr>
      </p:pic>
      <p:sp>
        <p:nvSpPr>
          <p:cNvPr id="5" name="Rectangle 4">
            <a:extLst>
              <a:ext uri="{FF2B5EF4-FFF2-40B4-BE49-F238E27FC236}">
                <a16:creationId xmlns:a16="http://schemas.microsoft.com/office/drawing/2014/main" id="{2699DA9A-ABB9-3782-1D8E-53D28876F6C8}"/>
              </a:ext>
              <a:ext uri="{C183D7F6-B498-43B3-948B-1728B52AA6E4}">
                <adec:decorative xmlns:adec="http://schemas.microsoft.com/office/drawing/2017/decorative" val="1"/>
              </a:ext>
            </a:extLst>
          </p:cNvPr>
          <p:cNvSpPr/>
          <p:nvPr/>
        </p:nvSpPr>
        <p:spPr>
          <a:xfrm>
            <a:off x="1559859" y="4034112"/>
            <a:ext cx="9157447" cy="1949493"/>
          </a:xfrm>
          <a:prstGeom prst="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2727210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EB4EE-10D6-4CE7-8A6F-0B91C75E9E6D}"/>
              </a:ext>
            </a:extLst>
          </p:cNvPr>
          <p:cNvSpPr>
            <a:spLocks noGrp="1"/>
          </p:cNvSpPr>
          <p:nvPr>
            <p:ph type="title"/>
          </p:nvPr>
        </p:nvSpPr>
        <p:spPr/>
        <p:txBody>
          <a:bodyPr>
            <a:normAutofit/>
          </a:bodyPr>
          <a:lstStyle/>
          <a:p>
            <a:r>
              <a:rPr lang="en-US" sz="3800" dirty="0"/>
              <a:t>Step 2 – Review Information</a:t>
            </a:r>
          </a:p>
        </p:txBody>
      </p:sp>
      <p:sp>
        <p:nvSpPr>
          <p:cNvPr id="8" name="Oval 7">
            <a:extLst>
              <a:ext uri="{FF2B5EF4-FFF2-40B4-BE49-F238E27FC236}">
                <a16:creationId xmlns:a16="http://schemas.microsoft.com/office/drawing/2014/main" id="{1B42E253-954C-4507-926D-06B0E1C00006}"/>
              </a:ext>
              <a:ext uri="{C183D7F6-B498-43B3-948B-1728B52AA6E4}">
                <adec:decorative xmlns:adec="http://schemas.microsoft.com/office/drawing/2017/decorative" val="1"/>
              </a:ext>
            </a:extLst>
          </p:cNvPr>
          <p:cNvSpPr/>
          <p:nvPr/>
        </p:nvSpPr>
        <p:spPr>
          <a:xfrm>
            <a:off x="10228922" y="365125"/>
            <a:ext cx="1124878" cy="1124878"/>
          </a:xfrm>
          <a:prstGeom prst="ellipse">
            <a:avLst/>
          </a:prstGeom>
          <a:blipFill>
            <a:blip r:embed="rId3">
              <a:extLst>
                <a:ext uri="{BEBA8EAE-BF5A-486C-A8C5-ECC9F3942E4B}">
                  <a14:imgProps xmlns:a14="http://schemas.microsoft.com/office/drawing/2010/main">
                    <a14:imgLayer r:embed="rId4">
                      <a14:imgEffect>
                        <a14:brightnessContrast bright="-9000"/>
                      </a14:imgEffect>
                    </a14:imgLayer>
                  </a14:imgProps>
                </a:ex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4" name="Content Placeholder 3">
            <a:extLst>
              <a:ext uri="{FF2B5EF4-FFF2-40B4-BE49-F238E27FC236}">
                <a16:creationId xmlns:a16="http://schemas.microsoft.com/office/drawing/2014/main" id="{6DDA1FAE-5281-E4A0-A2B4-6BC3AD2182E3}"/>
              </a:ext>
            </a:extLst>
          </p:cNvPr>
          <p:cNvSpPr>
            <a:spLocks noGrp="1"/>
          </p:cNvSpPr>
          <p:nvPr>
            <p:ph idx="1"/>
          </p:nvPr>
        </p:nvSpPr>
        <p:spPr/>
        <p:txBody>
          <a:bodyPr/>
          <a:lstStyle/>
          <a:p>
            <a:endParaRPr lang="en-US" dirty="0"/>
          </a:p>
        </p:txBody>
      </p:sp>
      <p:pic>
        <p:nvPicPr>
          <p:cNvPr id="3" name="Picture 2" descr="Screen shot from the CSU ATI Procurement resource website showing the Accessibility Review Tasks Accessibility Demonstration of Step 2. For more details see the web resource at https://ati.calstate.edu/procurement/process.">
            <a:extLst>
              <a:ext uri="{FF2B5EF4-FFF2-40B4-BE49-F238E27FC236}">
                <a16:creationId xmlns:a16="http://schemas.microsoft.com/office/drawing/2014/main" id="{F6845FDE-FF5D-1E75-0569-A68FC25A9FAB}"/>
              </a:ext>
            </a:extLst>
          </p:cNvPr>
          <p:cNvPicPr>
            <a:picLocks noChangeAspect="1"/>
          </p:cNvPicPr>
          <p:nvPr/>
        </p:nvPicPr>
        <p:blipFill>
          <a:blip r:embed="rId5"/>
          <a:stretch>
            <a:fillRect/>
          </a:stretch>
        </p:blipFill>
        <p:spPr>
          <a:xfrm>
            <a:off x="1674122" y="1825625"/>
            <a:ext cx="8843754" cy="4157980"/>
          </a:xfrm>
          <a:prstGeom prst="rect">
            <a:avLst/>
          </a:prstGeom>
        </p:spPr>
      </p:pic>
      <p:sp>
        <p:nvSpPr>
          <p:cNvPr id="5" name="Rectangle 4">
            <a:extLst>
              <a:ext uri="{FF2B5EF4-FFF2-40B4-BE49-F238E27FC236}">
                <a16:creationId xmlns:a16="http://schemas.microsoft.com/office/drawing/2014/main" id="{2699DA9A-ABB9-3782-1D8E-53D28876F6C8}"/>
              </a:ext>
              <a:ext uri="{C183D7F6-B498-43B3-948B-1728B52AA6E4}">
                <adec:decorative xmlns:adec="http://schemas.microsoft.com/office/drawing/2017/decorative" val="1"/>
              </a:ext>
            </a:extLst>
          </p:cNvPr>
          <p:cNvSpPr/>
          <p:nvPr/>
        </p:nvSpPr>
        <p:spPr>
          <a:xfrm>
            <a:off x="1559859" y="3092822"/>
            <a:ext cx="9157447" cy="954743"/>
          </a:xfrm>
          <a:prstGeom prst="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2033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261F5-5CAF-3406-2DF5-B3723E29814B}"/>
              </a:ext>
            </a:extLst>
          </p:cNvPr>
          <p:cNvSpPr>
            <a:spLocks noGrp="1"/>
          </p:cNvSpPr>
          <p:nvPr>
            <p:ph type="title"/>
          </p:nvPr>
        </p:nvSpPr>
        <p:spPr/>
        <p:txBody>
          <a:bodyPr/>
          <a:lstStyle/>
          <a:p>
            <a:r>
              <a:rPr lang="en-US" dirty="0"/>
              <a:t>Process Steps – Step 3</a:t>
            </a:r>
          </a:p>
        </p:txBody>
      </p:sp>
      <p:pic>
        <p:nvPicPr>
          <p:cNvPr id="1026" name="Picture 2">
            <a:extLst>
              <a:ext uri="{FF2B5EF4-FFF2-40B4-BE49-F238E27FC236}">
                <a16:creationId xmlns:a16="http://schemas.microsoft.com/office/drawing/2014/main" id="{8F4B3E48-64CC-4716-7FED-FE4204E69A0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90688"/>
            <a:ext cx="3175000" cy="3175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2CBEBCE-5EB5-EFFE-CE60-F5758B0B3564}"/>
              </a:ext>
            </a:extLst>
          </p:cNvPr>
          <p:cNvSpPr txBox="1"/>
          <p:nvPr/>
        </p:nvSpPr>
        <p:spPr>
          <a:xfrm>
            <a:off x="4180541" y="2124026"/>
            <a:ext cx="7005917" cy="2308324"/>
          </a:xfrm>
          <a:prstGeom prst="rect">
            <a:avLst/>
          </a:prstGeom>
          <a:noFill/>
        </p:spPr>
        <p:txBody>
          <a:bodyPr wrap="square" rtlCol="0">
            <a:spAutoFit/>
          </a:bodyPr>
          <a:lstStyle/>
          <a:p>
            <a:r>
              <a:rPr lang="en-US" sz="3600" dirty="0">
                <a:solidFill>
                  <a:schemeClr val="bg1">
                    <a:lumMod val="65000"/>
                  </a:schemeClr>
                </a:solidFill>
              </a:rPr>
              <a:t>Step 1 – Gather Information</a:t>
            </a:r>
          </a:p>
          <a:p>
            <a:r>
              <a:rPr lang="en-US" sz="3600" dirty="0">
                <a:solidFill>
                  <a:schemeClr val="bg1">
                    <a:lumMod val="65000"/>
                  </a:schemeClr>
                </a:solidFill>
              </a:rPr>
              <a:t>Step 2 – Review Information</a:t>
            </a:r>
          </a:p>
          <a:p>
            <a:r>
              <a:rPr lang="en-US" sz="3600" i="1" dirty="0"/>
              <a:t>Step 3 – Review Accessibility</a:t>
            </a:r>
          </a:p>
          <a:p>
            <a:r>
              <a:rPr lang="en-US" sz="3600" dirty="0">
                <a:solidFill>
                  <a:schemeClr val="bg1">
                    <a:lumMod val="65000"/>
                  </a:schemeClr>
                </a:solidFill>
              </a:rPr>
              <a:t>Step 4 – Complete the Procurement</a:t>
            </a:r>
          </a:p>
        </p:txBody>
      </p:sp>
    </p:spTree>
    <p:extLst>
      <p:ext uri="{BB962C8B-B14F-4D97-AF65-F5344CB8AC3E}">
        <p14:creationId xmlns:p14="http://schemas.microsoft.com/office/powerpoint/2010/main" val="2575908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from the CSU ATI Procurement resource website showing the ATI Reviewer Vendor responsibility Step 3. For more details see the web resource at https://ati.calstate.edu/procurement/process.">
            <a:extLst>
              <a:ext uri="{FF2B5EF4-FFF2-40B4-BE49-F238E27FC236}">
                <a16:creationId xmlns:a16="http://schemas.microsoft.com/office/drawing/2014/main" id="{3D18C518-A51D-9EB6-F69F-C97D54456A8A}"/>
              </a:ext>
            </a:extLst>
          </p:cNvPr>
          <p:cNvPicPr>
            <a:picLocks noChangeAspect="1"/>
          </p:cNvPicPr>
          <p:nvPr/>
        </p:nvPicPr>
        <p:blipFill>
          <a:blip r:embed="rId3"/>
          <a:stretch>
            <a:fillRect/>
          </a:stretch>
        </p:blipFill>
        <p:spPr>
          <a:xfrm>
            <a:off x="1524000" y="1690688"/>
            <a:ext cx="9146775" cy="4486275"/>
          </a:xfrm>
          <a:prstGeom prst="rect">
            <a:avLst/>
          </a:prstGeom>
        </p:spPr>
      </p:pic>
      <p:sp>
        <p:nvSpPr>
          <p:cNvPr id="2" name="Title 1">
            <a:extLst>
              <a:ext uri="{FF2B5EF4-FFF2-40B4-BE49-F238E27FC236}">
                <a16:creationId xmlns:a16="http://schemas.microsoft.com/office/drawing/2014/main" id="{3EEEB4EE-10D6-4CE7-8A6F-0B91C75E9E6D}"/>
              </a:ext>
            </a:extLst>
          </p:cNvPr>
          <p:cNvSpPr>
            <a:spLocks noGrp="1"/>
          </p:cNvSpPr>
          <p:nvPr>
            <p:ph type="title"/>
          </p:nvPr>
        </p:nvSpPr>
        <p:spPr/>
        <p:txBody>
          <a:bodyPr>
            <a:normAutofit/>
          </a:bodyPr>
          <a:lstStyle/>
          <a:p>
            <a:r>
              <a:rPr lang="en-US" sz="3800" dirty="0"/>
              <a:t>Step 3 – Review Accessibility</a:t>
            </a:r>
          </a:p>
        </p:txBody>
      </p:sp>
      <p:sp>
        <p:nvSpPr>
          <p:cNvPr id="8" name="Oval 7">
            <a:extLst>
              <a:ext uri="{FF2B5EF4-FFF2-40B4-BE49-F238E27FC236}">
                <a16:creationId xmlns:a16="http://schemas.microsoft.com/office/drawing/2014/main" id="{1B42E253-954C-4507-926D-06B0E1C00006}"/>
              </a:ext>
              <a:ext uri="{C183D7F6-B498-43B3-948B-1728B52AA6E4}">
                <adec:decorative xmlns:adec="http://schemas.microsoft.com/office/drawing/2017/decorative" val="1"/>
              </a:ext>
            </a:extLst>
          </p:cNvPr>
          <p:cNvSpPr/>
          <p:nvPr/>
        </p:nvSpPr>
        <p:spPr>
          <a:xfrm>
            <a:off x="10228922" y="365125"/>
            <a:ext cx="1124878" cy="1124878"/>
          </a:xfrm>
          <a:prstGeom prst="ellipse">
            <a:avLst/>
          </a:prstGeom>
          <a:blipFill>
            <a:blip r:embed="rId4">
              <a:extLst>
                <a:ext uri="{BEBA8EAE-BF5A-486C-A8C5-ECC9F3942E4B}">
                  <a14:imgProps xmlns:a14="http://schemas.microsoft.com/office/drawing/2010/main">
                    <a14:imgLayer r:embed="rId5">
                      <a14:imgEffect>
                        <a14:brightnessContrast bright="-9000"/>
                      </a14:imgEffect>
                    </a14:imgLayer>
                  </a14:imgProps>
                </a:ex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5" name="Rectangle 4">
            <a:extLst>
              <a:ext uri="{FF2B5EF4-FFF2-40B4-BE49-F238E27FC236}">
                <a16:creationId xmlns:a16="http://schemas.microsoft.com/office/drawing/2014/main" id="{C60D0E0D-A43F-425B-C4C2-49BF95573F6F}"/>
              </a:ext>
              <a:ext uri="{C183D7F6-B498-43B3-948B-1728B52AA6E4}">
                <adec:decorative xmlns:adec="http://schemas.microsoft.com/office/drawing/2017/decorative" val="1"/>
              </a:ext>
            </a:extLst>
          </p:cNvPr>
          <p:cNvSpPr/>
          <p:nvPr/>
        </p:nvSpPr>
        <p:spPr>
          <a:xfrm>
            <a:off x="1506071" y="3630702"/>
            <a:ext cx="9157447" cy="1536610"/>
          </a:xfrm>
          <a:prstGeom prst="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306271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from the CSU ATI Procurement resource website showing the ATI Reviewer Buyer, Purchase Requester responsibility Step 3. For more details see the web resource at https://ati.calstate.edu/procurement/process.">
            <a:extLst>
              <a:ext uri="{FF2B5EF4-FFF2-40B4-BE49-F238E27FC236}">
                <a16:creationId xmlns:a16="http://schemas.microsoft.com/office/drawing/2014/main" id="{2D6ED939-62D1-82A4-39E5-950A603E13C8}"/>
              </a:ext>
            </a:extLst>
          </p:cNvPr>
          <p:cNvPicPr>
            <a:picLocks noChangeAspect="1"/>
          </p:cNvPicPr>
          <p:nvPr/>
        </p:nvPicPr>
        <p:blipFill>
          <a:blip r:embed="rId3"/>
          <a:stretch>
            <a:fillRect/>
          </a:stretch>
        </p:blipFill>
        <p:spPr>
          <a:xfrm>
            <a:off x="1521224" y="1690688"/>
            <a:ext cx="9161725" cy="4199124"/>
          </a:xfrm>
          <a:prstGeom prst="rect">
            <a:avLst/>
          </a:prstGeom>
        </p:spPr>
      </p:pic>
      <p:sp>
        <p:nvSpPr>
          <p:cNvPr id="2" name="Title 1">
            <a:extLst>
              <a:ext uri="{FF2B5EF4-FFF2-40B4-BE49-F238E27FC236}">
                <a16:creationId xmlns:a16="http://schemas.microsoft.com/office/drawing/2014/main" id="{3EEEB4EE-10D6-4CE7-8A6F-0B91C75E9E6D}"/>
              </a:ext>
            </a:extLst>
          </p:cNvPr>
          <p:cNvSpPr>
            <a:spLocks noGrp="1"/>
          </p:cNvSpPr>
          <p:nvPr>
            <p:ph type="title"/>
          </p:nvPr>
        </p:nvSpPr>
        <p:spPr/>
        <p:txBody>
          <a:bodyPr>
            <a:normAutofit/>
          </a:bodyPr>
          <a:lstStyle/>
          <a:p>
            <a:r>
              <a:rPr lang="en-US" sz="3800" dirty="0"/>
              <a:t>Step 3 – Review Accessibility</a:t>
            </a:r>
          </a:p>
        </p:txBody>
      </p:sp>
      <p:sp>
        <p:nvSpPr>
          <p:cNvPr id="8" name="Oval 7">
            <a:extLst>
              <a:ext uri="{FF2B5EF4-FFF2-40B4-BE49-F238E27FC236}">
                <a16:creationId xmlns:a16="http://schemas.microsoft.com/office/drawing/2014/main" id="{1B42E253-954C-4507-926D-06B0E1C00006}"/>
              </a:ext>
              <a:ext uri="{C183D7F6-B498-43B3-948B-1728B52AA6E4}">
                <adec:decorative xmlns:adec="http://schemas.microsoft.com/office/drawing/2017/decorative" val="1"/>
              </a:ext>
            </a:extLst>
          </p:cNvPr>
          <p:cNvSpPr/>
          <p:nvPr/>
        </p:nvSpPr>
        <p:spPr>
          <a:xfrm>
            <a:off x="10228922" y="365125"/>
            <a:ext cx="1124878" cy="1124878"/>
          </a:xfrm>
          <a:prstGeom prst="ellipse">
            <a:avLst/>
          </a:prstGeom>
          <a:blipFill>
            <a:blip r:embed="rId4">
              <a:extLst>
                <a:ext uri="{BEBA8EAE-BF5A-486C-A8C5-ECC9F3942E4B}">
                  <a14:imgProps xmlns:a14="http://schemas.microsoft.com/office/drawing/2010/main">
                    <a14:imgLayer r:embed="rId5">
                      <a14:imgEffect>
                        <a14:brightnessContrast bright="-9000"/>
                      </a14:imgEffect>
                    </a14:imgLayer>
                  </a14:imgProps>
                </a:ex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5" name="Rectangle 4">
            <a:extLst>
              <a:ext uri="{FF2B5EF4-FFF2-40B4-BE49-F238E27FC236}">
                <a16:creationId xmlns:a16="http://schemas.microsoft.com/office/drawing/2014/main" id="{CC9D81A2-43E4-0BF3-A37B-2BA2F34F810C}"/>
              </a:ext>
              <a:ext uri="{C183D7F6-B498-43B3-948B-1728B52AA6E4}">
                <adec:decorative xmlns:adec="http://schemas.microsoft.com/office/drawing/2017/decorative" val="1"/>
              </a:ext>
            </a:extLst>
          </p:cNvPr>
          <p:cNvSpPr/>
          <p:nvPr/>
        </p:nvSpPr>
        <p:spPr>
          <a:xfrm>
            <a:off x="1506071" y="4061012"/>
            <a:ext cx="9157447" cy="1828800"/>
          </a:xfrm>
          <a:prstGeom prst="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1314998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from the CSU ATI Procurement resource website showing the ATI Reviewer EEAPP responsibility Step 3. For more details see the web resource at https://ati.calstate.edu/procurement/process.">
            <a:extLst>
              <a:ext uri="{FF2B5EF4-FFF2-40B4-BE49-F238E27FC236}">
                <a16:creationId xmlns:a16="http://schemas.microsoft.com/office/drawing/2014/main" id="{2D6ED939-62D1-82A4-39E5-950A603E13C8}"/>
              </a:ext>
            </a:extLst>
          </p:cNvPr>
          <p:cNvPicPr>
            <a:picLocks noChangeAspect="1"/>
          </p:cNvPicPr>
          <p:nvPr/>
        </p:nvPicPr>
        <p:blipFill>
          <a:blip r:embed="rId3"/>
          <a:stretch>
            <a:fillRect/>
          </a:stretch>
        </p:blipFill>
        <p:spPr>
          <a:xfrm>
            <a:off x="1521224" y="1690688"/>
            <a:ext cx="9161725" cy="4199124"/>
          </a:xfrm>
          <a:prstGeom prst="rect">
            <a:avLst/>
          </a:prstGeom>
        </p:spPr>
      </p:pic>
      <p:sp>
        <p:nvSpPr>
          <p:cNvPr id="2" name="Title 1">
            <a:extLst>
              <a:ext uri="{FF2B5EF4-FFF2-40B4-BE49-F238E27FC236}">
                <a16:creationId xmlns:a16="http://schemas.microsoft.com/office/drawing/2014/main" id="{3EEEB4EE-10D6-4CE7-8A6F-0B91C75E9E6D}"/>
              </a:ext>
            </a:extLst>
          </p:cNvPr>
          <p:cNvSpPr>
            <a:spLocks noGrp="1"/>
          </p:cNvSpPr>
          <p:nvPr>
            <p:ph type="title"/>
          </p:nvPr>
        </p:nvSpPr>
        <p:spPr/>
        <p:txBody>
          <a:bodyPr>
            <a:normAutofit/>
          </a:bodyPr>
          <a:lstStyle/>
          <a:p>
            <a:r>
              <a:rPr lang="en-US" sz="3800" dirty="0"/>
              <a:t>Step 3 – Review Accessibility</a:t>
            </a:r>
          </a:p>
        </p:txBody>
      </p:sp>
      <p:sp>
        <p:nvSpPr>
          <p:cNvPr id="8" name="Oval 7">
            <a:extLst>
              <a:ext uri="{FF2B5EF4-FFF2-40B4-BE49-F238E27FC236}">
                <a16:creationId xmlns:a16="http://schemas.microsoft.com/office/drawing/2014/main" id="{1B42E253-954C-4507-926D-06B0E1C00006}"/>
              </a:ext>
              <a:ext uri="{C183D7F6-B498-43B3-948B-1728B52AA6E4}">
                <adec:decorative xmlns:adec="http://schemas.microsoft.com/office/drawing/2017/decorative" val="1"/>
              </a:ext>
            </a:extLst>
          </p:cNvPr>
          <p:cNvSpPr/>
          <p:nvPr/>
        </p:nvSpPr>
        <p:spPr>
          <a:xfrm>
            <a:off x="10228922" y="365125"/>
            <a:ext cx="1124878" cy="1124878"/>
          </a:xfrm>
          <a:prstGeom prst="ellipse">
            <a:avLst/>
          </a:prstGeom>
          <a:blipFill>
            <a:blip r:embed="rId4">
              <a:extLst>
                <a:ext uri="{BEBA8EAE-BF5A-486C-A8C5-ECC9F3942E4B}">
                  <a14:imgProps xmlns:a14="http://schemas.microsoft.com/office/drawing/2010/main">
                    <a14:imgLayer r:embed="rId5">
                      <a14:imgEffect>
                        <a14:brightnessContrast bright="-9000"/>
                      </a14:imgEffect>
                    </a14:imgLayer>
                  </a14:imgProps>
                </a:ex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5" name="Rectangle 4">
            <a:extLst>
              <a:ext uri="{FF2B5EF4-FFF2-40B4-BE49-F238E27FC236}">
                <a16:creationId xmlns:a16="http://schemas.microsoft.com/office/drawing/2014/main" id="{CC9D81A2-43E4-0BF3-A37B-2BA2F34F810C}"/>
              </a:ext>
              <a:ext uri="{C183D7F6-B498-43B3-948B-1728B52AA6E4}">
                <adec:decorative xmlns:adec="http://schemas.microsoft.com/office/drawing/2017/decorative" val="1"/>
              </a:ext>
            </a:extLst>
          </p:cNvPr>
          <p:cNvSpPr/>
          <p:nvPr/>
        </p:nvSpPr>
        <p:spPr>
          <a:xfrm>
            <a:off x="1506071" y="2891123"/>
            <a:ext cx="9157447" cy="1438830"/>
          </a:xfrm>
          <a:prstGeom prst="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1882472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261F5-5CAF-3406-2DF5-B3723E29814B}"/>
              </a:ext>
            </a:extLst>
          </p:cNvPr>
          <p:cNvSpPr>
            <a:spLocks noGrp="1"/>
          </p:cNvSpPr>
          <p:nvPr>
            <p:ph type="title"/>
          </p:nvPr>
        </p:nvSpPr>
        <p:spPr/>
        <p:txBody>
          <a:bodyPr/>
          <a:lstStyle/>
          <a:p>
            <a:r>
              <a:rPr lang="en-US" dirty="0"/>
              <a:t>Process Steps – Step 4</a:t>
            </a:r>
          </a:p>
        </p:txBody>
      </p:sp>
      <p:pic>
        <p:nvPicPr>
          <p:cNvPr id="1026" name="Picture 2">
            <a:extLst>
              <a:ext uri="{FF2B5EF4-FFF2-40B4-BE49-F238E27FC236}">
                <a16:creationId xmlns:a16="http://schemas.microsoft.com/office/drawing/2014/main" id="{8F4B3E48-64CC-4716-7FED-FE4204E69A0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90688"/>
            <a:ext cx="3175000" cy="3175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2CBEBCE-5EB5-EFFE-CE60-F5758B0B3564}"/>
              </a:ext>
            </a:extLst>
          </p:cNvPr>
          <p:cNvSpPr txBox="1"/>
          <p:nvPr/>
        </p:nvSpPr>
        <p:spPr>
          <a:xfrm>
            <a:off x="4180541" y="2124026"/>
            <a:ext cx="7005917" cy="2308324"/>
          </a:xfrm>
          <a:prstGeom prst="rect">
            <a:avLst/>
          </a:prstGeom>
          <a:noFill/>
        </p:spPr>
        <p:txBody>
          <a:bodyPr wrap="square" rtlCol="0">
            <a:spAutoFit/>
          </a:bodyPr>
          <a:lstStyle/>
          <a:p>
            <a:r>
              <a:rPr lang="en-US" sz="3600" dirty="0">
                <a:solidFill>
                  <a:schemeClr val="bg1">
                    <a:lumMod val="65000"/>
                  </a:schemeClr>
                </a:solidFill>
              </a:rPr>
              <a:t>Step 1 – Gather Information</a:t>
            </a:r>
          </a:p>
          <a:p>
            <a:r>
              <a:rPr lang="en-US" sz="3600" dirty="0">
                <a:solidFill>
                  <a:schemeClr val="bg1">
                    <a:lumMod val="65000"/>
                  </a:schemeClr>
                </a:solidFill>
              </a:rPr>
              <a:t>Step 2 – Review Information</a:t>
            </a:r>
          </a:p>
          <a:p>
            <a:r>
              <a:rPr lang="en-US" sz="3600" dirty="0">
                <a:solidFill>
                  <a:schemeClr val="bg1">
                    <a:lumMod val="65000"/>
                  </a:schemeClr>
                </a:solidFill>
              </a:rPr>
              <a:t>Step 3 – Review Accessibility</a:t>
            </a:r>
          </a:p>
          <a:p>
            <a:r>
              <a:rPr lang="en-US" sz="3600" i="1" dirty="0"/>
              <a:t>Step 4 – Complete the Procurement</a:t>
            </a:r>
          </a:p>
        </p:txBody>
      </p:sp>
    </p:spTree>
    <p:extLst>
      <p:ext uri="{BB962C8B-B14F-4D97-AF65-F5344CB8AC3E}">
        <p14:creationId xmlns:p14="http://schemas.microsoft.com/office/powerpoint/2010/main" val="2139728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a:extLst>
              <a:ext uri="{FF2B5EF4-FFF2-40B4-BE49-F238E27FC236}">
                <a16:creationId xmlns:a16="http://schemas.microsoft.com/office/drawing/2014/main" id="{C72E150E-119D-495D-BAB0-62F2314251E4}"/>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241705685"/>
              </p:ext>
            </p:extLst>
          </p:nvPr>
        </p:nvGraphicFramePr>
        <p:xfrm>
          <a:off x="92466" y="-390418"/>
          <a:ext cx="12099533" cy="7248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CB9CA307-E980-4CCF-B5F5-5DB96A1E3FD4}"/>
              </a:ext>
            </a:extLst>
          </p:cNvPr>
          <p:cNvSpPr>
            <a:spLocks noGrp="1"/>
          </p:cNvSpPr>
          <p:nvPr>
            <p:ph type="title"/>
          </p:nvPr>
        </p:nvSpPr>
        <p:spPr>
          <a:xfrm>
            <a:off x="166978" y="-21549"/>
            <a:ext cx="10515600" cy="1325563"/>
          </a:xfrm>
        </p:spPr>
        <p:txBody>
          <a:bodyPr/>
          <a:lstStyle/>
          <a:p>
            <a:r>
              <a:rPr lang="en-US" dirty="0"/>
              <a:t>Accessible Procurement Overview</a:t>
            </a:r>
          </a:p>
        </p:txBody>
      </p:sp>
      <p:cxnSp>
        <p:nvCxnSpPr>
          <p:cNvPr id="16" name="Connector: Elbow 15" descr="High Impact products benefit from third party consultation">
            <a:extLst>
              <a:ext uri="{FF2B5EF4-FFF2-40B4-BE49-F238E27FC236}">
                <a16:creationId xmlns:a16="http://schemas.microsoft.com/office/drawing/2014/main" id="{C2D75B9B-1C70-4334-9175-4FA7205E7BA0}"/>
              </a:ext>
            </a:extLst>
          </p:cNvPr>
          <p:cNvCxnSpPr>
            <a:cxnSpLocks/>
          </p:cNvCxnSpPr>
          <p:nvPr/>
        </p:nvCxnSpPr>
        <p:spPr>
          <a:xfrm>
            <a:off x="3727272" y="5355730"/>
            <a:ext cx="626723" cy="595900"/>
          </a:xfrm>
          <a:prstGeom prst="bentConnector3">
            <a:avLst>
              <a:gd name="adj1" fmla="val 5000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descr="Vendor buy-in is aided by third party evaluation.">
            <a:extLst>
              <a:ext uri="{FF2B5EF4-FFF2-40B4-BE49-F238E27FC236}">
                <a16:creationId xmlns:a16="http://schemas.microsoft.com/office/drawing/2014/main" id="{EE652FC8-D5C7-4734-BBC5-F7FC8E6ED67E}"/>
              </a:ext>
            </a:extLst>
          </p:cNvPr>
          <p:cNvCxnSpPr>
            <a:cxnSpLocks/>
          </p:cNvCxnSpPr>
          <p:nvPr/>
        </p:nvCxnSpPr>
        <p:spPr>
          <a:xfrm rot="5400000">
            <a:off x="6335731" y="5390510"/>
            <a:ext cx="688369" cy="489735"/>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0566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EB4EE-10D6-4CE7-8A6F-0B91C75E9E6D}"/>
              </a:ext>
            </a:extLst>
          </p:cNvPr>
          <p:cNvSpPr>
            <a:spLocks noGrp="1"/>
          </p:cNvSpPr>
          <p:nvPr>
            <p:ph type="title"/>
          </p:nvPr>
        </p:nvSpPr>
        <p:spPr/>
        <p:txBody>
          <a:bodyPr>
            <a:normAutofit/>
          </a:bodyPr>
          <a:lstStyle/>
          <a:p>
            <a:r>
              <a:rPr lang="en-US" sz="3800" dirty="0"/>
              <a:t>Step 2 – Review Information</a:t>
            </a:r>
          </a:p>
        </p:txBody>
      </p:sp>
      <p:sp>
        <p:nvSpPr>
          <p:cNvPr id="8" name="Oval 7">
            <a:extLst>
              <a:ext uri="{FF2B5EF4-FFF2-40B4-BE49-F238E27FC236}">
                <a16:creationId xmlns:a16="http://schemas.microsoft.com/office/drawing/2014/main" id="{1B42E253-954C-4507-926D-06B0E1C00006}"/>
              </a:ext>
              <a:ext uri="{C183D7F6-B498-43B3-948B-1728B52AA6E4}">
                <adec:decorative xmlns:adec="http://schemas.microsoft.com/office/drawing/2017/decorative" val="1"/>
              </a:ext>
            </a:extLst>
          </p:cNvPr>
          <p:cNvSpPr/>
          <p:nvPr/>
        </p:nvSpPr>
        <p:spPr>
          <a:xfrm>
            <a:off x="10228922" y="365125"/>
            <a:ext cx="1124878" cy="1124878"/>
          </a:xfrm>
          <a:prstGeom prst="ellipse">
            <a:avLst/>
          </a:prstGeom>
          <a:blipFill>
            <a:blip r:embed="rId3">
              <a:extLst>
                <a:ext uri="{BEBA8EAE-BF5A-486C-A8C5-ECC9F3942E4B}">
                  <a14:imgProps xmlns:a14="http://schemas.microsoft.com/office/drawing/2010/main">
                    <a14:imgLayer r:embed="rId4">
                      <a14:imgEffect>
                        <a14:brightnessContrast bright="-9000"/>
                      </a14:imgEffect>
                    </a14:imgLayer>
                  </a14:imgProps>
                </a:ex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4" name="Content Placeholder 3">
            <a:extLst>
              <a:ext uri="{FF2B5EF4-FFF2-40B4-BE49-F238E27FC236}">
                <a16:creationId xmlns:a16="http://schemas.microsoft.com/office/drawing/2014/main" id="{6DDA1FAE-5281-E4A0-A2B4-6BC3AD2182E3}"/>
              </a:ext>
            </a:extLst>
          </p:cNvPr>
          <p:cNvSpPr>
            <a:spLocks noGrp="1"/>
          </p:cNvSpPr>
          <p:nvPr>
            <p:ph idx="1"/>
          </p:nvPr>
        </p:nvSpPr>
        <p:spPr/>
        <p:txBody>
          <a:bodyPr/>
          <a:lstStyle/>
          <a:p>
            <a:endParaRPr lang="en-US" dirty="0"/>
          </a:p>
        </p:txBody>
      </p:sp>
      <p:pic>
        <p:nvPicPr>
          <p:cNvPr id="9" name="Picture 8" descr="Screen shot from the CSU ATI Procurement resource website showing the steps in Step 4. For more details see the web resource at https://ati.calstate.edu/procurement/process.">
            <a:extLst>
              <a:ext uri="{FF2B5EF4-FFF2-40B4-BE49-F238E27FC236}">
                <a16:creationId xmlns:a16="http://schemas.microsoft.com/office/drawing/2014/main" id="{433776EE-C940-C0B8-0E58-31264D9F8655}"/>
              </a:ext>
            </a:extLst>
          </p:cNvPr>
          <p:cNvPicPr>
            <a:picLocks noChangeAspect="1"/>
          </p:cNvPicPr>
          <p:nvPr/>
        </p:nvPicPr>
        <p:blipFill>
          <a:blip r:embed="rId5"/>
          <a:stretch>
            <a:fillRect/>
          </a:stretch>
        </p:blipFill>
        <p:spPr>
          <a:xfrm>
            <a:off x="1674121" y="1861438"/>
            <a:ext cx="8809061" cy="2791243"/>
          </a:xfrm>
          <a:prstGeom prst="rect">
            <a:avLst/>
          </a:prstGeom>
        </p:spPr>
      </p:pic>
    </p:spTree>
    <p:extLst>
      <p:ext uri="{BB962C8B-B14F-4D97-AF65-F5344CB8AC3E}">
        <p14:creationId xmlns:p14="http://schemas.microsoft.com/office/powerpoint/2010/main" val="3797317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261F5-5CAF-3406-2DF5-B3723E29814B}"/>
              </a:ext>
            </a:extLst>
          </p:cNvPr>
          <p:cNvSpPr>
            <a:spLocks noGrp="1"/>
          </p:cNvSpPr>
          <p:nvPr>
            <p:ph type="title"/>
          </p:nvPr>
        </p:nvSpPr>
        <p:spPr/>
        <p:txBody>
          <a:bodyPr/>
          <a:lstStyle/>
          <a:p>
            <a:r>
              <a:rPr lang="en-US" dirty="0"/>
              <a:t>Vendor Requirements</a:t>
            </a:r>
          </a:p>
        </p:txBody>
      </p:sp>
      <p:pic>
        <p:nvPicPr>
          <p:cNvPr id="1026" name="Picture 2">
            <a:extLst>
              <a:ext uri="{FF2B5EF4-FFF2-40B4-BE49-F238E27FC236}">
                <a16:creationId xmlns:a16="http://schemas.microsoft.com/office/drawing/2014/main" id="{8F4B3E48-64CC-4716-7FED-FE4204E69A0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90688"/>
            <a:ext cx="3175000" cy="3175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2CBEBCE-5EB5-EFFE-CE60-F5758B0B3564}"/>
              </a:ext>
            </a:extLst>
          </p:cNvPr>
          <p:cNvSpPr txBox="1"/>
          <p:nvPr/>
        </p:nvSpPr>
        <p:spPr>
          <a:xfrm>
            <a:off x="4180541" y="2124026"/>
            <a:ext cx="7005917" cy="2862322"/>
          </a:xfrm>
          <a:prstGeom prst="rect">
            <a:avLst/>
          </a:prstGeom>
          <a:noFill/>
        </p:spPr>
        <p:txBody>
          <a:bodyPr wrap="square" rtlCol="0">
            <a:spAutoFit/>
          </a:bodyPr>
          <a:lstStyle/>
          <a:p>
            <a:r>
              <a:rPr lang="en-US" sz="3600" dirty="0">
                <a:solidFill>
                  <a:schemeClr val="bg1">
                    <a:lumMod val="65000"/>
                  </a:schemeClr>
                </a:solidFill>
              </a:rPr>
              <a:t>Step 1 – Gather Information</a:t>
            </a:r>
          </a:p>
          <a:p>
            <a:r>
              <a:rPr lang="en-US" sz="3600" dirty="0">
                <a:solidFill>
                  <a:schemeClr val="bg1">
                    <a:lumMod val="65000"/>
                  </a:schemeClr>
                </a:solidFill>
              </a:rPr>
              <a:t>Step 2 – Review Information</a:t>
            </a:r>
          </a:p>
          <a:p>
            <a:r>
              <a:rPr lang="en-US" sz="3600" dirty="0">
                <a:solidFill>
                  <a:schemeClr val="bg1">
                    <a:lumMod val="65000"/>
                  </a:schemeClr>
                </a:solidFill>
              </a:rPr>
              <a:t>Step 3 – Review Accessibility</a:t>
            </a:r>
          </a:p>
          <a:p>
            <a:r>
              <a:rPr lang="en-US" sz="3600" dirty="0">
                <a:solidFill>
                  <a:schemeClr val="bg1">
                    <a:lumMod val="65000"/>
                  </a:schemeClr>
                </a:solidFill>
              </a:rPr>
              <a:t>Step 4 – Complete the Procurement</a:t>
            </a:r>
          </a:p>
          <a:p>
            <a:r>
              <a:rPr lang="en-US" sz="3600" i="1" dirty="0"/>
              <a:t>Vendor Requirements</a:t>
            </a:r>
          </a:p>
        </p:txBody>
      </p:sp>
    </p:spTree>
    <p:extLst>
      <p:ext uri="{BB962C8B-B14F-4D97-AF65-F5344CB8AC3E}">
        <p14:creationId xmlns:p14="http://schemas.microsoft.com/office/powerpoint/2010/main" val="3851919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EB4EE-10D6-4CE7-8A6F-0B91C75E9E6D}"/>
              </a:ext>
            </a:extLst>
          </p:cNvPr>
          <p:cNvSpPr>
            <a:spLocks noGrp="1"/>
          </p:cNvSpPr>
          <p:nvPr>
            <p:ph type="title"/>
          </p:nvPr>
        </p:nvSpPr>
        <p:spPr/>
        <p:txBody>
          <a:bodyPr>
            <a:normAutofit/>
          </a:bodyPr>
          <a:lstStyle/>
          <a:p>
            <a:r>
              <a:rPr lang="en-US" sz="3800" dirty="0"/>
              <a:t>Information from Vendor</a:t>
            </a:r>
          </a:p>
        </p:txBody>
      </p:sp>
      <p:sp>
        <p:nvSpPr>
          <p:cNvPr id="8" name="Oval 7">
            <a:extLst>
              <a:ext uri="{FF2B5EF4-FFF2-40B4-BE49-F238E27FC236}">
                <a16:creationId xmlns:a16="http://schemas.microsoft.com/office/drawing/2014/main" id="{1B42E253-954C-4507-926D-06B0E1C00006}"/>
              </a:ext>
              <a:ext uri="{C183D7F6-B498-43B3-948B-1728B52AA6E4}">
                <adec:decorative xmlns:adec="http://schemas.microsoft.com/office/drawing/2017/decorative" val="1"/>
              </a:ext>
            </a:extLst>
          </p:cNvPr>
          <p:cNvSpPr/>
          <p:nvPr/>
        </p:nvSpPr>
        <p:spPr>
          <a:xfrm>
            <a:off x="10228922" y="365125"/>
            <a:ext cx="1124878" cy="1124878"/>
          </a:xfrm>
          <a:prstGeom prst="ellipse">
            <a:avLst/>
          </a:prstGeom>
          <a:blipFill>
            <a:blip r:embed="rId3">
              <a:extLst>
                <a:ext uri="{BEBA8EAE-BF5A-486C-A8C5-ECC9F3942E4B}">
                  <a14:imgProps xmlns:a14="http://schemas.microsoft.com/office/drawing/2010/main">
                    <a14:imgLayer r:embed="rId4">
                      <a14:imgEffect>
                        <a14:brightnessContrast bright="-9000"/>
                      </a14:imgEffect>
                    </a14:imgLayer>
                  </a14:imgProps>
                </a:ex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pic>
        <p:nvPicPr>
          <p:cNvPr id="3" name="Content Placeholder 2" descr="Screen shot from the CSU ATI Procurement resource website showing the information that can be requested from the Vendor in  Step 4. For more details see the web resource at https://ati.calstate.edu/procurement/process.">
            <a:extLst>
              <a:ext uri="{FF2B5EF4-FFF2-40B4-BE49-F238E27FC236}">
                <a16:creationId xmlns:a16="http://schemas.microsoft.com/office/drawing/2014/main" id="{B905F838-DD50-CEB7-B424-17E1EBAD0516}"/>
              </a:ext>
            </a:extLst>
          </p:cNvPr>
          <p:cNvPicPr>
            <a:picLocks noGrp="1" noChangeAspect="1"/>
          </p:cNvPicPr>
          <p:nvPr>
            <p:ph idx="1"/>
          </p:nvPr>
        </p:nvPicPr>
        <p:blipFill>
          <a:blip r:embed="rId5"/>
          <a:stretch>
            <a:fillRect/>
          </a:stretch>
        </p:blipFill>
        <p:spPr>
          <a:xfrm>
            <a:off x="1758950" y="2030552"/>
            <a:ext cx="8674100" cy="3403600"/>
          </a:xfrm>
          <a:prstGeom prst="rect">
            <a:avLst/>
          </a:prstGeom>
        </p:spPr>
      </p:pic>
    </p:spTree>
    <p:extLst>
      <p:ext uri="{BB962C8B-B14F-4D97-AF65-F5344CB8AC3E}">
        <p14:creationId xmlns:p14="http://schemas.microsoft.com/office/powerpoint/2010/main" val="2758936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EB4EE-10D6-4CE7-8A6F-0B91C75E9E6D}"/>
              </a:ext>
            </a:extLst>
          </p:cNvPr>
          <p:cNvSpPr>
            <a:spLocks noGrp="1"/>
          </p:cNvSpPr>
          <p:nvPr>
            <p:ph type="title"/>
          </p:nvPr>
        </p:nvSpPr>
        <p:spPr/>
        <p:txBody>
          <a:bodyPr>
            <a:normAutofit/>
          </a:bodyPr>
          <a:lstStyle/>
          <a:p>
            <a:r>
              <a:rPr lang="en-US" sz="3800" dirty="0"/>
              <a:t>Information from Vendor</a:t>
            </a:r>
          </a:p>
        </p:txBody>
      </p:sp>
      <p:sp>
        <p:nvSpPr>
          <p:cNvPr id="8" name="Oval 7">
            <a:extLst>
              <a:ext uri="{FF2B5EF4-FFF2-40B4-BE49-F238E27FC236}">
                <a16:creationId xmlns:a16="http://schemas.microsoft.com/office/drawing/2014/main" id="{1B42E253-954C-4507-926D-06B0E1C00006}"/>
              </a:ext>
              <a:ext uri="{C183D7F6-B498-43B3-948B-1728B52AA6E4}">
                <adec:decorative xmlns:adec="http://schemas.microsoft.com/office/drawing/2017/decorative" val="1"/>
              </a:ext>
            </a:extLst>
          </p:cNvPr>
          <p:cNvSpPr/>
          <p:nvPr/>
        </p:nvSpPr>
        <p:spPr>
          <a:xfrm>
            <a:off x="10228922" y="365125"/>
            <a:ext cx="1124878" cy="1124878"/>
          </a:xfrm>
          <a:prstGeom prst="ellipse">
            <a:avLst/>
          </a:prstGeom>
          <a:blipFill>
            <a:blip r:embed="rId3">
              <a:extLst>
                <a:ext uri="{BEBA8EAE-BF5A-486C-A8C5-ECC9F3942E4B}">
                  <a14:imgProps xmlns:a14="http://schemas.microsoft.com/office/drawing/2010/main">
                    <a14:imgLayer r:embed="rId4">
                      <a14:imgEffect>
                        <a14:brightnessContrast bright="-9000"/>
                      </a14:imgEffect>
                    </a14:imgLayer>
                  </a14:imgProps>
                </a:ex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pic>
        <p:nvPicPr>
          <p:cNvPr id="3" name="Content Placeholder 2" descr="Screen shot from the CSU ATI Procurement resource website showing the Accessibility Conformance Report in Step 4. For more details see the web resource at https://ati.calstate.edu/procurement/process.">
            <a:extLst>
              <a:ext uri="{FF2B5EF4-FFF2-40B4-BE49-F238E27FC236}">
                <a16:creationId xmlns:a16="http://schemas.microsoft.com/office/drawing/2014/main" id="{B905F838-DD50-CEB7-B424-17E1EBAD0516}"/>
              </a:ext>
            </a:extLst>
          </p:cNvPr>
          <p:cNvPicPr>
            <a:picLocks noGrp="1" noChangeAspect="1"/>
          </p:cNvPicPr>
          <p:nvPr>
            <p:ph idx="1"/>
          </p:nvPr>
        </p:nvPicPr>
        <p:blipFill>
          <a:blip r:embed="rId5"/>
          <a:stretch>
            <a:fillRect/>
          </a:stretch>
        </p:blipFill>
        <p:spPr>
          <a:xfrm>
            <a:off x="1758950" y="2030552"/>
            <a:ext cx="8674100" cy="3403600"/>
          </a:xfrm>
          <a:prstGeom prst="rect">
            <a:avLst/>
          </a:prstGeom>
        </p:spPr>
      </p:pic>
      <p:sp>
        <p:nvSpPr>
          <p:cNvPr id="4" name="Rectangle 3">
            <a:extLst>
              <a:ext uri="{FF2B5EF4-FFF2-40B4-BE49-F238E27FC236}">
                <a16:creationId xmlns:a16="http://schemas.microsoft.com/office/drawing/2014/main" id="{0B91215E-3010-F987-A956-76E134AEEC91}"/>
              </a:ext>
              <a:ext uri="{C183D7F6-B498-43B3-948B-1728B52AA6E4}">
                <adec:decorative xmlns:adec="http://schemas.microsoft.com/office/drawing/2017/decorative" val="1"/>
              </a:ext>
            </a:extLst>
          </p:cNvPr>
          <p:cNvSpPr/>
          <p:nvPr/>
        </p:nvSpPr>
        <p:spPr>
          <a:xfrm>
            <a:off x="1559859" y="1909486"/>
            <a:ext cx="9157447" cy="954743"/>
          </a:xfrm>
          <a:prstGeom prst="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2918136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EB4EE-10D6-4CE7-8A6F-0B91C75E9E6D}"/>
              </a:ext>
            </a:extLst>
          </p:cNvPr>
          <p:cNvSpPr>
            <a:spLocks noGrp="1"/>
          </p:cNvSpPr>
          <p:nvPr>
            <p:ph type="title"/>
          </p:nvPr>
        </p:nvSpPr>
        <p:spPr/>
        <p:txBody>
          <a:bodyPr>
            <a:normAutofit/>
          </a:bodyPr>
          <a:lstStyle/>
          <a:p>
            <a:r>
              <a:rPr lang="en-US" sz="3800" dirty="0"/>
              <a:t>Vendor ACR</a:t>
            </a:r>
          </a:p>
        </p:txBody>
      </p:sp>
      <p:sp>
        <p:nvSpPr>
          <p:cNvPr id="8" name="Oval 7">
            <a:extLst>
              <a:ext uri="{FF2B5EF4-FFF2-40B4-BE49-F238E27FC236}">
                <a16:creationId xmlns:a16="http://schemas.microsoft.com/office/drawing/2014/main" id="{1B42E253-954C-4507-926D-06B0E1C00006}"/>
              </a:ext>
              <a:ext uri="{C183D7F6-B498-43B3-948B-1728B52AA6E4}">
                <adec:decorative xmlns:adec="http://schemas.microsoft.com/office/drawing/2017/decorative" val="1"/>
              </a:ext>
            </a:extLst>
          </p:cNvPr>
          <p:cNvSpPr/>
          <p:nvPr/>
        </p:nvSpPr>
        <p:spPr>
          <a:xfrm>
            <a:off x="10228922" y="365125"/>
            <a:ext cx="1124878" cy="1124878"/>
          </a:xfrm>
          <a:prstGeom prst="ellipse">
            <a:avLst/>
          </a:prstGeom>
          <a:blipFill>
            <a:blip r:embed="rId3">
              <a:extLst>
                <a:ext uri="{BEBA8EAE-BF5A-486C-A8C5-ECC9F3942E4B}">
                  <a14:imgProps xmlns:a14="http://schemas.microsoft.com/office/drawing/2010/main">
                    <a14:imgLayer r:embed="rId4">
                      <a14:imgEffect>
                        <a14:brightnessContrast bright="-9000"/>
                      </a14:imgEffect>
                    </a14:imgLayer>
                  </a14:imgProps>
                </a:ex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pic>
        <p:nvPicPr>
          <p:cNvPr id="6" name="Picture 5" descr="Screen shot from the CSU ATI Procurement resource website showing requirements table for the vendor ACR.">
            <a:extLst>
              <a:ext uri="{FF2B5EF4-FFF2-40B4-BE49-F238E27FC236}">
                <a16:creationId xmlns:a16="http://schemas.microsoft.com/office/drawing/2014/main" id="{6DACE047-A9C9-BAEF-37D8-14441A2DD0CE}"/>
              </a:ext>
            </a:extLst>
          </p:cNvPr>
          <p:cNvPicPr>
            <a:picLocks noChangeAspect="1"/>
          </p:cNvPicPr>
          <p:nvPr/>
        </p:nvPicPr>
        <p:blipFill>
          <a:blip r:embed="rId5"/>
          <a:stretch>
            <a:fillRect/>
          </a:stretch>
        </p:blipFill>
        <p:spPr>
          <a:xfrm>
            <a:off x="1903596" y="1396479"/>
            <a:ext cx="8469972" cy="5084463"/>
          </a:xfrm>
          <a:prstGeom prst="rect">
            <a:avLst/>
          </a:prstGeom>
        </p:spPr>
      </p:pic>
    </p:spTree>
    <p:extLst>
      <p:ext uri="{BB962C8B-B14F-4D97-AF65-F5344CB8AC3E}">
        <p14:creationId xmlns:p14="http://schemas.microsoft.com/office/powerpoint/2010/main" val="2758924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EB4EE-10D6-4CE7-8A6F-0B91C75E9E6D}"/>
              </a:ext>
            </a:extLst>
          </p:cNvPr>
          <p:cNvSpPr>
            <a:spLocks noGrp="1"/>
          </p:cNvSpPr>
          <p:nvPr>
            <p:ph type="title"/>
          </p:nvPr>
        </p:nvSpPr>
        <p:spPr/>
        <p:txBody>
          <a:bodyPr>
            <a:normAutofit/>
          </a:bodyPr>
          <a:lstStyle/>
          <a:p>
            <a:r>
              <a:rPr lang="en-US" sz="3800" dirty="0"/>
              <a:t>Vendor ACR Support Criteria</a:t>
            </a:r>
          </a:p>
        </p:txBody>
      </p:sp>
      <p:sp>
        <p:nvSpPr>
          <p:cNvPr id="8" name="Oval 7">
            <a:extLst>
              <a:ext uri="{FF2B5EF4-FFF2-40B4-BE49-F238E27FC236}">
                <a16:creationId xmlns:a16="http://schemas.microsoft.com/office/drawing/2014/main" id="{1B42E253-954C-4507-926D-06B0E1C00006}"/>
              </a:ext>
              <a:ext uri="{C183D7F6-B498-43B3-948B-1728B52AA6E4}">
                <adec:decorative xmlns:adec="http://schemas.microsoft.com/office/drawing/2017/decorative" val="1"/>
              </a:ext>
            </a:extLst>
          </p:cNvPr>
          <p:cNvSpPr/>
          <p:nvPr/>
        </p:nvSpPr>
        <p:spPr>
          <a:xfrm>
            <a:off x="10228922" y="365125"/>
            <a:ext cx="1124878" cy="1124878"/>
          </a:xfrm>
          <a:prstGeom prst="ellipse">
            <a:avLst/>
          </a:prstGeom>
          <a:blipFill>
            <a:blip r:embed="rId3">
              <a:extLst>
                <a:ext uri="{BEBA8EAE-BF5A-486C-A8C5-ECC9F3942E4B}">
                  <a14:imgProps xmlns:a14="http://schemas.microsoft.com/office/drawing/2010/main">
                    <a14:imgLayer r:embed="rId4">
                      <a14:imgEffect>
                        <a14:brightnessContrast bright="-9000"/>
                      </a14:imgEffect>
                    </a14:imgLayer>
                  </a14:imgProps>
                </a:ex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pic>
        <p:nvPicPr>
          <p:cNvPr id="3" name="Picture 2" descr="Screen shot from the CSU ATI Procurement resource website showing the support criteria wording that should be in an ACR.  For more details see the web resource at https://ati.calstate.edu/procurement/process.">
            <a:extLst>
              <a:ext uri="{FF2B5EF4-FFF2-40B4-BE49-F238E27FC236}">
                <a16:creationId xmlns:a16="http://schemas.microsoft.com/office/drawing/2014/main" id="{47A44C11-47FB-04D1-1459-4A01471498BF}"/>
              </a:ext>
            </a:extLst>
          </p:cNvPr>
          <p:cNvPicPr>
            <a:picLocks noChangeAspect="1"/>
          </p:cNvPicPr>
          <p:nvPr/>
        </p:nvPicPr>
        <p:blipFill>
          <a:blip r:embed="rId5"/>
          <a:stretch>
            <a:fillRect/>
          </a:stretch>
        </p:blipFill>
        <p:spPr>
          <a:xfrm>
            <a:off x="1935719" y="1490003"/>
            <a:ext cx="8320562" cy="5145445"/>
          </a:xfrm>
          <a:prstGeom prst="rect">
            <a:avLst/>
          </a:prstGeom>
        </p:spPr>
      </p:pic>
      <p:sp>
        <p:nvSpPr>
          <p:cNvPr id="4" name="Rectangle 3">
            <a:extLst>
              <a:ext uri="{FF2B5EF4-FFF2-40B4-BE49-F238E27FC236}">
                <a16:creationId xmlns:a16="http://schemas.microsoft.com/office/drawing/2014/main" id="{0B91215E-3010-F987-A956-76E134AEEC91}"/>
              </a:ext>
              <a:ext uri="{C183D7F6-B498-43B3-948B-1728B52AA6E4}">
                <adec:decorative xmlns:adec="http://schemas.microsoft.com/office/drawing/2017/decorative" val="1"/>
              </a:ext>
            </a:extLst>
          </p:cNvPr>
          <p:cNvSpPr/>
          <p:nvPr/>
        </p:nvSpPr>
        <p:spPr>
          <a:xfrm>
            <a:off x="1935719" y="1788459"/>
            <a:ext cx="1641200" cy="4704415"/>
          </a:xfrm>
          <a:prstGeom prst="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2754351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EB4EE-10D6-4CE7-8A6F-0B91C75E9E6D}"/>
              </a:ext>
            </a:extLst>
          </p:cNvPr>
          <p:cNvSpPr>
            <a:spLocks noGrp="1"/>
          </p:cNvSpPr>
          <p:nvPr>
            <p:ph type="title"/>
          </p:nvPr>
        </p:nvSpPr>
        <p:spPr/>
        <p:txBody>
          <a:bodyPr>
            <a:normAutofit/>
          </a:bodyPr>
          <a:lstStyle/>
          <a:p>
            <a:r>
              <a:rPr lang="en-US" sz="3800" dirty="0"/>
              <a:t>Vendor ACR Remarks &amp; Explanations</a:t>
            </a:r>
          </a:p>
        </p:txBody>
      </p:sp>
      <p:sp>
        <p:nvSpPr>
          <p:cNvPr id="8" name="Oval 7">
            <a:extLst>
              <a:ext uri="{FF2B5EF4-FFF2-40B4-BE49-F238E27FC236}">
                <a16:creationId xmlns:a16="http://schemas.microsoft.com/office/drawing/2014/main" id="{1B42E253-954C-4507-926D-06B0E1C00006}"/>
              </a:ext>
              <a:ext uri="{C183D7F6-B498-43B3-948B-1728B52AA6E4}">
                <adec:decorative xmlns:adec="http://schemas.microsoft.com/office/drawing/2017/decorative" val="1"/>
              </a:ext>
            </a:extLst>
          </p:cNvPr>
          <p:cNvSpPr/>
          <p:nvPr/>
        </p:nvSpPr>
        <p:spPr>
          <a:xfrm>
            <a:off x="10228922" y="365125"/>
            <a:ext cx="1124878" cy="1124878"/>
          </a:xfrm>
          <a:prstGeom prst="ellipse">
            <a:avLst/>
          </a:prstGeom>
          <a:blipFill>
            <a:blip r:embed="rId3">
              <a:extLst>
                <a:ext uri="{BEBA8EAE-BF5A-486C-A8C5-ECC9F3942E4B}">
                  <a14:imgProps xmlns:a14="http://schemas.microsoft.com/office/drawing/2010/main">
                    <a14:imgLayer r:embed="rId4">
                      <a14:imgEffect>
                        <a14:brightnessContrast bright="-9000"/>
                      </a14:imgEffect>
                    </a14:imgLayer>
                  </a14:imgProps>
                </a:ex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pic>
        <p:nvPicPr>
          <p:cNvPr id="3" name="Picture 2" descr="Screen shot from the CSU ATI Procurement resource website showing the support criteria wording for remarks and explanations that should be in an ACR.  For more details see the web resource at https://ati.calstate.edu/procurement/process.">
            <a:extLst>
              <a:ext uri="{FF2B5EF4-FFF2-40B4-BE49-F238E27FC236}">
                <a16:creationId xmlns:a16="http://schemas.microsoft.com/office/drawing/2014/main" id="{47A44C11-47FB-04D1-1459-4A01471498BF}"/>
              </a:ext>
            </a:extLst>
          </p:cNvPr>
          <p:cNvPicPr>
            <a:picLocks noChangeAspect="1"/>
          </p:cNvPicPr>
          <p:nvPr/>
        </p:nvPicPr>
        <p:blipFill>
          <a:blip r:embed="rId5"/>
          <a:stretch>
            <a:fillRect/>
          </a:stretch>
        </p:blipFill>
        <p:spPr>
          <a:xfrm>
            <a:off x="1935719" y="1490003"/>
            <a:ext cx="8320562" cy="5145445"/>
          </a:xfrm>
          <a:prstGeom prst="rect">
            <a:avLst/>
          </a:prstGeom>
        </p:spPr>
      </p:pic>
      <p:sp>
        <p:nvSpPr>
          <p:cNvPr id="4" name="Rectangle 3">
            <a:extLst>
              <a:ext uri="{FF2B5EF4-FFF2-40B4-BE49-F238E27FC236}">
                <a16:creationId xmlns:a16="http://schemas.microsoft.com/office/drawing/2014/main" id="{0B91215E-3010-F987-A956-76E134AEEC91}"/>
              </a:ext>
              <a:ext uri="{C183D7F6-B498-43B3-948B-1728B52AA6E4}">
                <adec:decorative xmlns:adec="http://schemas.microsoft.com/office/drawing/2017/decorative" val="1"/>
              </a:ext>
            </a:extLst>
          </p:cNvPr>
          <p:cNvSpPr/>
          <p:nvPr/>
        </p:nvSpPr>
        <p:spPr>
          <a:xfrm>
            <a:off x="6373905" y="1788459"/>
            <a:ext cx="3644154" cy="4704415"/>
          </a:xfrm>
          <a:prstGeom prst="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2887763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EB4EE-10D6-4CE7-8A6F-0B91C75E9E6D}"/>
              </a:ext>
            </a:extLst>
          </p:cNvPr>
          <p:cNvSpPr>
            <a:spLocks noGrp="1"/>
          </p:cNvSpPr>
          <p:nvPr>
            <p:ph type="title"/>
          </p:nvPr>
        </p:nvSpPr>
        <p:spPr/>
        <p:txBody>
          <a:bodyPr>
            <a:normAutofit/>
          </a:bodyPr>
          <a:lstStyle/>
          <a:p>
            <a:r>
              <a:rPr lang="en-US" sz="3800" dirty="0"/>
              <a:t>Vendor ACR Conformance Level Support</a:t>
            </a:r>
          </a:p>
        </p:txBody>
      </p:sp>
      <p:sp>
        <p:nvSpPr>
          <p:cNvPr id="8" name="Oval 7">
            <a:extLst>
              <a:ext uri="{FF2B5EF4-FFF2-40B4-BE49-F238E27FC236}">
                <a16:creationId xmlns:a16="http://schemas.microsoft.com/office/drawing/2014/main" id="{1B42E253-954C-4507-926D-06B0E1C00006}"/>
              </a:ext>
              <a:ext uri="{C183D7F6-B498-43B3-948B-1728B52AA6E4}">
                <adec:decorative xmlns:adec="http://schemas.microsoft.com/office/drawing/2017/decorative" val="1"/>
              </a:ext>
            </a:extLst>
          </p:cNvPr>
          <p:cNvSpPr/>
          <p:nvPr/>
        </p:nvSpPr>
        <p:spPr>
          <a:xfrm>
            <a:off x="10228922" y="365125"/>
            <a:ext cx="1124878" cy="1124878"/>
          </a:xfrm>
          <a:prstGeom prst="ellipse">
            <a:avLst/>
          </a:prstGeom>
          <a:blipFill>
            <a:blip r:embed="rId3">
              <a:extLst>
                <a:ext uri="{BEBA8EAE-BF5A-486C-A8C5-ECC9F3942E4B}">
                  <a14:imgProps xmlns:a14="http://schemas.microsoft.com/office/drawing/2010/main">
                    <a14:imgLayer r:embed="rId4">
                      <a14:imgEffect>
                        <a14:brightnessContrast bright="-9000"/>
                      </a14:imgEffect>
                    </a14:imgLayer>
                  </a14:imgProps>
                </a:ex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pic>
        <p:nvPicPr>
          <p:cNvPr id="3" name="Picture 2" descr="Screen shot from the CSU ATI Procurement resource website showing the support criteria wording that should be in an ACR.  For more details see the web resource at https://ati.calstate.edu/procurement/process.">
            <a:extLst>
              <a:ext uri="{FF2B5EF4-FFF2-40B4-BE49-F238E27FC236}">
                <a16:creationId xmlns:a16="http://schemas.microsoft.com/office/drawing/2014/main" id="{47A44C11-47FB-04D1-1459-4A01471498BF}"/>
              </a:ext>
            </a:extLst>
          </p:cNvPr>
          <p:cNvPicPr>
            <a:picLocks noChangeAspect="1"/>
          </p:cNvPicPr>
          <p:nvPr/>
        </p:nvPicPr>
        <p:blipFill>
          <a:blip r:embed="rId5"/>
          <a:stretch>
            <a:fillRect/>
          </a:stretch>
        </p:blipFill>
        <p:spPr>
          <a:xfrm>
            <a:off x="1935719" y="1490003"/>
            <a:ext cx="8320562" cy="5145445"/>
          </a:xfrm>
          <a:prstGeom prst="rect">
            <a:avLst/>
          </a:prstGeom>
        </p:spPr>
      </p:pic>
      <p:sp>
        <p:nvSpPr>
          <p:cNvPr id="4" name="Rectangle 3">
            <a:extLst>
              <a:ext uri="{FF2B5EF4-FFF2-40B4-BE49-F238E27FC236}">
                <a16:creationId xmlns:a16="http://schemas.microsoft.com/office/drawing/2014/main" id="{0B91215E-3010-F987-A956-76E134AEEC91}"/>
              </a:ext>
              <a:ext uri="{C183D7F6-B498-43B3-948B-1728B52AA6E4}">
                <adec:decorative xmlns:adec="http://schemas.microsoft.com/office/drawing/2017/decorative" val="1"/>
              </a:ext>
            </a:extLst>
          </p:cNvPr>
          <p:cNvSpPr/>
          <p:nvPr/>
        </p:nvSpPr>
        <p:spPr>
          <a:xfrm>
            <a:off x="1828800" y="2608729"/>
            <a:ext cx="8427481" cy="2138083"/>
          </a:xfrm>
          <a:prstGeom prst="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278659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EB4EE-10D6-4CE7-8A6F-0B91C75E9E6D}"/>
              </a:ext>
            </a:extLst>
          </p:cNvPr>
          <p:cNvSpPr>
            <a:spLocks noGrp="1"/>
          </p:cNvSpPr>
          <p:nvPr>
            <p:ph type="title"/>
          </p:nvPr>
        </p:nvSpPr>
        <p:spPr/>
        <p:txBody>
          <a:bodyPr>
            <a:normAutofit/>
          </a:bodyPr>
          <a:lstStyle/>
          <a:p>
            <a:r>
              <a:rPr lang="en-US" sz="3800" dirty="0"/>
              <a:t>Vendor Accessibility Roadmap</a:t>
            </a:r>
          </a:p>
        </p:txBody>
      </p:sp>
      <p:sp>
        <p:nvSpPr>
          <p:cNvPr id="8" name="Oval 7">
            <a:extLst>
              <a:ext uri="{FF2B5EF4-FFF2-40B4-BE49-F238E27FC236}">
                <a16:creationId xmlns:a16="http://schemas.microsoft.com/office/drawing/2014/main" id="{1B42E253-954C-4507-926D-06B0E1C00006}"/>
              </a:ext>
              <a:ext uri="{C183D7F6-B498-43B3-948B-1728B52AA6E4}">
                <adec:decorative xmlns:adec="http://schemas.microsoft.com/office/drawing/2017/decorative" val="1"/>
              </a:ext>
            </a:extLst>
          </p:cNvPr>
          <p:cNvSpPr/>
          <p:nvPr/>
        </p:nvSpPr>
        <p:spPr>
          <a:xfrm>
            <a:off x="10228922" y="365125"/>
            <a:ext cx="1124878" cy="1124878"/>
          </a:xfrm>
          <a:prstGeom prst="ellipse">
            <a:avLst/>
          </a:prstGeom>
          <a:blipFill>
            <a:blip r:embed="rId3">
              <a:extLst>
                <a:ext uri="{BEBA8EAE-BF5A-486C-A8C5-ECC9F3942E4B}">
                  <a14:imgProps xmlns:a14="http://schemas.microsoft.com/office/drawing/2010/main">
                    <a14:imgLayer r:embed="rId4">
                      <a14:imgEffect>
                        <a14:brightnessContrast bright="-9000"/>
                      </a14:imgEffect>
                    </a14:imgLayer>
                  </a14:imgProps>
                </a:ex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pic>
        <p:nvPicPr>
          <p:cNvPr id="6" name="Picture 5" descr="Screen shot from the CSU ATI Procurement resource website showing the vendor accessibility roadmap.  For more details see the web resource at https://ati.calstate.edu/procurement/process.">
            <a:extLst>
              <a:ext uri="{FF2B5EF4-FFF2-40B4-BE49-F238E27FC236}">
                <a16:creationId xmlns:a16="http://schemas.microsoft.com/office/drawing/2014/main" id="{46FA38A1-BAC4-316B-623E-36DE7C9F31D9}"/>
              </a:ext>
            </a:extLst>
          </p:cNvPr>
          <p:cNvPicPr>
            <a:picLocks noChangeAspect="1"/>
          </p:cNvPicPr>
          <p:nvPr/>
        </p:nvPicPr>
        <p:blipFill>
          <a:blip r:embed="rId5"/>
          <a:stretch>
            <a:fillRect/>
          </a:stretch>
        </p:blipFill>
        <p:spPr>
          <a:xfrm>
            <a:off x="1882259" y="1856554"/>
            <a:ext cx="8427481" cy="4636321"/>
          </a:xfrm>
          <a:prstGeom prst="rect">
            <a:avLst/>
          </a:prstGeom>
        </p:spPr>
      </p:pic>
      <p:sp>
        <p:nvSpPr>
          <p:cNvPr id="4" name="Rectangle 3">
            <a:extLst>
              <a:ext uri="{FF2B5EF4-FFF2-40B4-BE49-F238E27FC236}">
                <a16:creationId xmlns:a16="http://schemas.microsoft.com/office/drawing/2014/main" id="{0B91215E-3010-F987-A956-76E134AEEC91}"/>
              </a:ext>
              <a:ext uri="{C183D7F6-B498-43B3-948B-1728B52AA6E4}">
                <adec:decorative xmlns:adec="http://schemas.microsoft.com/office/drawing/2017/decorative" val="1"/>
              </a:ext>
            </a:extLst>
          </p:cNvPr>
          <p:cNvSpPr/>
          <p:nvPr/>
        </p:nvSpPr>
        <p:spPr>
          <a:xfrm>
            <a:off x="1734671" y="2460813"/>
            <a:ext cx="8673353" cy="3065928"/>
          </a:xfrm>
          <a:prstGeom prst="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1222479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EB4EE-10D6-4CE7-8A6F-0B91C75E9E6D}"/>
              </a:ext>
            </a:extLst>
          </p:cNvPr>
          <p:cNvSpPr>
            <a:spLocks noGrp="1"/>
          </p:cNvSpPr>
          <p:nvPr>
            <p:ph type="title"/>
          </p:nvPr>
        </p:nvSpPr>
        <p:spPr/>
        <p:txBody>
          <a:bodyPr>
            <a:normAutofit/>
          </a:bodyPr>
          <a:lstStyle/>
          <a:p>
            <a:r>
              <a:rPr lang="en-US" sz="3800" dirty="0"/>
              <a:t>CSU’s Vendor Accessibility Roadmap Template</a:t>
            </a:r>
          </a:p>
        </p:txBody>
      </p:sp>
      <p:sp>
        <p:nvSpPr>
          <p:cNvPr id="8" name="Oval 7">
            <a:extLst>
              <a:ext uri="{FF2B5EF4-FFF2-40B4-BE49-F238E27FC236}">
                <a16:creationId xmlns:a16="http://schemas.microsoft.com/office/drawing/2014/main" id="{1B42E253-954C-4507-926D-06B0E1C00006}"/>
              </a:ext>
              <a:ext uri="{C183D7F6-B498-43B3-948B-1728B52AA6E4}">
                <adec:decorative xmlns:adec="http://schemas.microsoft.com/office/drawing/2017/decorative" val="1"/>
              </a:ext>
            </a:extLst>
          </p:cNvPr>
          <p:cNvSpPr/>
          <p:nvPr/>
        </p:nvSpPr>
        <p:spPr>
          <a:xfrm>
            <a:off x="10228922" y="365125"/>
            <a:ext cx="1124878" cy="1124878"/>
          </a:xfrm>
          <a:prstGeom prst="ellipse">
            <a:avLst/>
          </a:prstGeom>
          <a:blipFill>
            <a:blip r:embed="rId3">
              <a:extLst>
                <a:ext uri="{BEBA8EAE-BF5A-486C-A8C5-ECC9F3942E4B}">
                  <a14:imgProps xmlns:a14="http://schemas.microsoft.com/office/drawing/2010/main">
                    <a14:imgLayer r:embed="rId4">
                      <a14:imgEffect>
                        <a14:brightnessContrast bright="-9000"/>
                      </a14:imgEffect>
                    </a14:imgLayer>
                  </a14:imgProps>
                </a:ex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pic>
        <p:nvPicPr>
          <p:cNvPr id="3" name="Picture 2">
            <a:extLst>
              <a:ext uri="{FF2B5EF4-FFF2-40B4-BE49-F238E27FC236}">
                <a16:creationId xmlns:a16="http://schemas.microsoft.com/office/drawing/2014/main" id="{E65176DB-AF52-B624-98F5-0C2FA077C75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rot="20752586">
            <a:off x="2858889" y="1796828"/>
            <a:ext cx="2994229" cy="3869992"/>
          </a:xfrm>
          <a:prstGeom prst="rect">
            <a:avLst/>
          </a:prstGeom>
          <a:effectLst>
            <a:outerShdw blurRad="50800" dist="38100" dir="8100000" algn="tr" rotWithShape="0">
              <a:prstClr val="black">
                <a:alpha val="40000"/>
              </a:prstClr>
            </a:outerShdw>
          </a:effectLst>
        </p:spPr>
      </p:pic>
      <p:pic>
        <p:nvPicPr>
          <p:cNvPr id="5" name="Picture 4">
            <a:extLst>
              <a:ext uri="{FF2B5EF4-FFF2-40B4-BE49-F238E27FC236}">
                <a16:creationId xmlns:a16="http://schemas.microsoft.com/office/drawing/2014/main" id="{CC336122-ABA0-1B88-F1C7-0A767645BA40}"/>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rot="713483">
            <a:off x="5583038" y="1897170"/>
            <a:ext cx="2990448" cy="3869992"/>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284680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6063D-8A01-431B-8D50-C90E9A7A7809}"/>
              </a:ext>
            </a:extLst>
          </p:cNvPr>
          <p:cNvSpPr>
            <a:spLocks noGrp="1"/>
          </p:cNvSpPr>
          <p:nvPr>
            <p:ph type="title"/>
          </p:nvPr>
        </p:nvSpPr>
        <p:spPr/>
        <p:txBody>
          <a:bodyPr/>
          <a:lstStyle/>
          <a:p>
            <a:r>
              <a:rPr lang="en-US" dirty="0"/>
              <a:t>Important Considerations</a:t>
            </a:r>
          </a:p>
        </p:txBody>
      </p:sp>
      <p:sp>
        <p:nvSpPr>
          <p:cNvPr id="3" name="Content Placeholder 2">
            <a:extLst>
              <a:ext uri="{FF2B5EF4-FFF2-40B4-BE49-F238E27FC236}">
                <a16:creationId xmlns:a16="http://schemas.microsoft.com/office/drawing/2014/main" id="{8693882C-FA99-4C5C-B2F7-648BA17B87BD}"/>
              </a:ext>
            </a:extLst>
          </p:cNvPr>
          <p:cNvSpPr>
            <a:spLocks noGrp="1"/>
          </p:cNvSpPr>
          <p:nvPr>
            <p:ph idx="1"/>
          </p:nvPr>
        </p:nvSpPr>
        <p:spPr/>
        <p:txBody>
          <a:bodyPr>
            <a:normAutofit/>
          </a:bodyPr>
          <a:lstStyle/>
          <a:p>
            <a:r>
              <a:rPr lang="en-US" dirty="0"/>
              <a:t>Designate staff to do accessibility reviews</a:t>
            </a:r>
          </a:p>
          <a:p>
            <a:pPr lvl="1"/>
            <a:r>
              <a:rPr lang="en-US" dirty="0"/>
              <a:t>Understand accessibility and have some IT skills</a:t>
            </a:r>
          </a:p>
          <a:p>
            <a:pPr lvl="2"/>
            <a:r>
              <a:rPr lang="en-US" dirty="0"/>
              <a:t>Review documents, conduct product demos, and connect with vendor</a:t>
            </a:r>
          </a:p>
          <a:p>
            <a:pPr lvl="1"/>
            <a:r>
              <a:rPr lang="en-US" dirty="0"/>
              <a:t>Procurement department staff usually do not have the skills or time </a:t>
            </a:r>
          </a:p>
          <a:p>
            <a:r>
              <a:rPr lang="en-US" dirty="0"/>
              <a:t>Map out a process</a:t>
            </a:r>
          </a:p>
          <a:p>
            <a:pPr lvl="1"/>
            <a:r>
              <a:rPr lang="en-US" dirty="0">
                <a:hlinkClick r:id="rId3"/>
              </a:rPr>
              <a:t>https://ati.calstate.edu/procurement/process</a:t>
            </a:r>
            <a:r>
              <a:rPr lang="en-US" dirty="0"/>
              <a:t> </a:t>
            </a:r>
          </a:p>
          <a:p>
            <a:r>
              <a:rPr lang="en-US" dirty="0"/>
              <a:t>Provide clear accessibility requirements for vendors to follow</a:t>
            </a:r>
          </a:p>
          <a:p>
            <a:pPr lvl="1"/>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https://ati.calstate.edu/procurement/vendor-requirements</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a:t>
            </a:r>
          </a:p>
          <a:p>
            <a:endParaRPr lang="en-US" dirty="0"/>
          </a:p>
          <a:p>
            <a:pPr marL="0" indent="0">
              <a:buNone/>
            </a:pPr>
            <a:endParaRPr lang="en-US" dirty="0"/>
          </a:p>
          <a:p>
            <a:pPr marL="457200" lvl="1" indent="0">
              <a:buNone/>
            </a:pPr>
            <a:endParaRPr lang="en-US" dirty="0"/>
          </a:p>
        </p:txBody>
      </p:sp>
      <p:pic>
        <p:nvPicPr>
          <p:cNvPr id="5" name="Picture 4">
            <a:extLst>
              <a:ext uri="{FF2B5EF4-FFF2-40B4-BE49-F238E27FC236}">
                <a16:creationId xmlns:a16="http://schemas.microsoft.com/office/drawing/2014/main" id="{0F3B7D1C-3539-440B-A5EB-9085CCA5D29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723117" y="250825"/>
            <a:ext cx="1135383" cy="1720850"/>
          </a:xfrm>
          <a:prstGeom prst="rect">
            <a:avLst/>
          </a:prstGeom>
        </p:spPr>
      </p:pic>
    </p:spTree>
    <p:extLst>
      <p:ext uri="{BB962C8B-B14F-4D97-AF65-F5344CB8AC3E}">
        <p14:creationId xmlns:p14="http://schemas.microsoft.com/office/powerpoint/2010/main" val="25800267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EB4EE-10D6-4CE7-8A6F-0B91C75E9E6D}"/>
              </a:ext>
            </a:extLst>
          </p:cNvPr>
          <p:cNvSpPr>
            <a:spLocks noGrp="1"/>
          </p:cNvSpPr>
          <p:nvPr>
            <p:ph type="title"/>
          </p:nvPr>
        </p:nvSpPr>
        <p:spPr/>
        <p:txBody>
          <a:bodyPr>
            <a:normAutofit/>
          </a:bodyPr>
          <a:lstStyle/>
          <a:p>
            <a:r>
              <a:rPr lang="en-US" sz="3800" dirty="0"/>
              <a:t>Roadmap: Vendor/Product Information</a:t>
            </a:r>
          </a:p>
        </p:txBody>
      </p:sp>
      <p:sp>
        <p:nvSpPr>
          <p:cNvPr id="8" name="Oval 7">
            <a:extLst>
              <a:ext uri="{FF2B5EF4-FFF2-40B4-BE49-F238E27FC236}">
                <a16:creationId xmlns:a16="http://schemas.microsoft.com/office/drawing/2014/main" id="{1B42E253-954C-4507-926D-06B0E1C00006}"/>
              </a:ext>
              <a:ext uri="{C183D7F6-B498-43B3-948B-1728B52AA6E4}">
                <adec:decorative xmlns:adec="http://schemas.microsoft.com/office/drawing/2017/decorative" val="1"/>
              </a:ext>
            </a:extLst>
          </p:cNvPr>
          <p:cNvSpPr/>
          <p:nvPr/>
        </p:nvSpPr>
        <p:spPr>
          <a:xfrm>
            <a:off x="10228922" y="365125"/>
            <a:ext cx="1124878" cy="1124878"/>
          </a:xfrm>
          <a:prstGeom prst="ellipse">
            <a:avLst/>
          </a:prstGeom>
          <a:blipFill>
            <a:blip r:embed="rId3">
              <a:extLst>
                <a:ext uri="{BEBA8EAE-BF5A-486C-A8C5-ECC9F3942E4B}">
                  <a14:imgProps xmlns:a14="http://schemas.microsoft.com/office/drawing/2010/main">
                    <a14:imgLayer r:embed="rId4">
                      <a14:imgEffect>
                        <a14:brightnessContrast bright="-9000"/>
                      </a14:imgEffect>
                    </a14:imgLayer>
                  </a14:imgProps>
                </a:ex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pic>
        <p:nvPicPr>
          <p:cNvPr id="3" name="Picture 2">
            <a:extLst>
              <a:ext uri="{FF2B5EF4-FFF2-40B4-BE49-F238E27FC236}">
                <a16:creationId xmlns:a16="http://schemas.microsoft.com/office/drawing/2014/main" id="{E65176DB-AF52-B624-98F5-0C2FA077C75E}"/>
              </a:ext>
              <a:ext uri="{C183D7F6-B498-43B3-948B-1728B52AA6E4}">
                <adec:decorative xmlns:adec="http://schemas.microsoft.com/office/drawing/2017/decorative" val="1"/>
              </a:ext>
            </a:extLst>
          </p:cNvPr>
          <p:cNvPicPr>
            <a:picLocks noChangeAspect="1"/>
          </p:cNvPicPr>
          <p:nvPr/>
        </p:nvPicPr>
        <p:blipFill>
          <a:blip r:embed="rId5">
            <a:alphaModFix amt="70000"/>
          </a:blip>
          <a:stretch>
            <a:fillRect/>
          </a:stretch>
        </p:blipFill>
        <p:spPr>
          <a:xfrm rot="20752586">
            <a:off x="2858889" y="1796828"/>
            <a:ext cx="2994229" cy="3869992"/>
          </a:xfrm>
          <a:prstGeom prst="rect">
            <a:avLst/>
          </a:prstGeom>
          <a:effectLst>
            <a:outerShdw blurRad="50800" dist="38100" dir="8100000" algn="tr" rotWithShape="0">
              <a:prstClr val="black">
                <a:alpha val="40000"/>
              </a:prstClr>
            </a:outerShdw>
          </a:effectLst>
        </p:spPr>
      </p:pic>
      <p:pic>
        <p:nvPicPr>
          <p:cNvPr id="5" name="Picture 4">
            <a:extLst>
              <a:ext uri="{FF2B5EF4-FFF2-40B4-BE49-F238E27FC236}">
                <a16:creationId xmlns:a16="http://schemas.microsoft.com/office/drawing/2014/main" id="{CC336122-ABA0-1B88-F1C7-0A767645BA40}"/>
              </a:ext>
              <a:ext uri="{C183D7F6-B498-43B3-948B-1728B52AA6E4}">
                <adec:decorative xmlns:adec="http://schemas.microsoft.com/office/drawing/2017/decorative" val="1"/>
              </a:ext>
            </a:extLst>
          </p:cNvPr>
          <p:cNvPicPr>
            <a:picLocks noChangeAspect="1"/>
          </p:cNvPicPr>
          <p:nvPr/>
        </p:nvPicPr>
        <p:blipFill>
          <a:blip r:embed="rId6">
            <a:alphaModFix amt="70000"/>
          </a:blip>
          <a:stretch>
            <a:fillRect/>
          </a:stretch>
        </p:blipFill>
        <p:spPr>
          <a:xfrm rot="713483">
            <a:off x="5583038" y="1897170"/>
            <a:ext cx="2990448" cy="3869992"/>
          </a:xfrm>
          <a:prstGeom prst="rect">
            <a:avLst/>
          </a:prstGeom>
          <a:effectLst>
            <a:outerShdw blurRad="50800" dist="38100" dir="8100000" algn="tr" rotWithShape="0">
              <a:prstClr val="black">
                <a:alpha val="40000"/>
              </a:prstClr>
            </a:outerShdw>
          </a:effectLst>
        </p:spPr>
      </p:pic>
      <p:pic>
        <p:nvPicPr>
          <p:cNvPr id="7" name="Picture 6" descr="Screen shot from the CSU ATI Procurement resource website showing the vendor/product information table that would appear in the roadmap.  For more details see the web resource at https://ati.calstate.edu/procurement/process.">
            <a:extLst>
              <a:ext uri="{FF2B5EF4-FFF2-40B4-BE49-F238E27FC236}">
                <a16:creationId xmlns:a16="http://schemas.microsoft.com/office/drawing/2014/main" id="{4D5E3275-6C0E-80C1-7282-015CC37C32CA}"/>
              </a:ext>
            </a:extLst>
          </p:cNvPr>
          <p:cNvPicPr>
            <a:picLocks noChangeAspect="1"/>
          </p:cNvPicPr>
          <p:nvPr/>
        </p:nvPicPr>
        <p:blipFill>
          <a:blip r:embed="rId7"/>
          <a:stretch>
            <a:fillRect/>
          </a:stretch>
        </p:blipFill>
        <p:spPr>
          <a:xfrm>
            <a:off x="2209800" y="2233718"/>
            <a:ext cx="7772400" cy="2390564"/>
          </a:xfrm>
          <a:prstGeom prst="rect">
            <a:avLst/>
          </a:prstGeom>
          <a:effectLst>
            <a:outerShdw blurRad="172539" sx="105609" sy="105609" algn="ctr" rotWithShape="0">
              <a:prstClr val="black">
                <a:alpha val="31195"/>
              </a:prstClr>
            </a:outerShdw>
          </a:effectLst>
        </p:spPr>
      </p:pic>
    </p:spTree>
    <p:extLst>
      <p:ext uri="{BB962C8B-B14F-4D97-AF65-F5344CB8AC3E}">
        <p14:creationId xmlns:p14="http://schemas.microsoft.com/office/powerpoint/2010/main" val="2341673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EB4EE-10D6-4CE7-8A6F-0B91C75E9E6D}"/>
              </a:ext>
            </a:extLst>
          </p:cNvPr>
          <p:cNvSpPr>
            <a:spLocks noGrp="1"/>
          </p:cNvSpPr>
          <p:nvPr>
            <p:ph type="title"/>
          </p:nvPr>
        </p:nvSpPr>
        <p:spPr/>
        <p:txBody>
          <a:bodyPr>
            <a:normAutofit/>
          </a:bodyPr>
          <a:lstStyle/>
          <a:p>
            <a:r>
              <a:rPr lang="en-US" sz="3800" dirty="0"/>
              <a:t>Roadmap: Specific Issues</a:t>
            </a:r>
          </a:p>
        </p:txBody>
      </p:sp>
      <p:sp>
        <p:nvSpPr>
          <p:cNvPr id="8" name="Oval 7">
            <a:extLst>
              <a:ext uri="{FF2B5EF4-FFF2-40B4-BE49-F238E27FC236}">
                <a16:creationId xmlns:a16="http://schemas.microsoft.com/office/drawing/2014/main" id="{1B42E253-954C-4507-926D-06B0E1C00006}"/>
              </a:ext>
              <a:ext uri="{C183D7F6-B498-43B3-948B-1728B52AA6E4}">
                <adec:decorative xmlns:adec="http://schemas.microsoft.com/office/drawing/2017/decorative" val="1"/>
              </a:ext>
            </a:extLst>
          </p:cNvPr>
          <p:cNvSpPr/>
          <p:nvPr/>
        </p:nvSpPr>
        <p:spPr>
          <a:xfrm>
            <a:off x="10228922" y="365125"/>
            <a:ext cx="1124878" cy="1124878"/>
          </a:xfrm>
          <a:prstGeom prst="ellipse">
            <a:avLst/>
          </a:prstGeom>
          <a:blipFill>
            <a:blip r:embed="rId3">
              <a:extLst>
                <a:ext uri="{BEBA8EAE-BF5A-486C-A8C5-ECC9F3942E4B}">
                  <a14:imgProps xmlns:a14="http://schemas.microsoft.com/office/drawing/2010/main">
                    <a14:imgLayer r:embed="rId4">
                      <a14:imgEffect>
                        <a14:brightnessContrast bright="-9000"/>
                      </a14:imgEffect>
                    </a14:imgLayer>
                  </a14:imgProps>
                </a:ex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pic>
        <p:nvPicPr>
          <p:cNvPr id="3" name="Picture 2">
            <a:extLst>
              <a:ext uri="{FF2B5EF4-FFF2-40B4-BE49-F238E27FC236}">
                <a16:creationId xmlns:a16="http://schemas.microsoft.com/office/drawing/2014/main" id="{E65176DB-AF52-B624-98F5-0C2FA077C75E}"/>
              </a:ext>
              <a:ext uri="{C183D7F6-B498-43B3-948B-1728B52AA6E4}">
                <adec:decorative xmlns:adec="http://schemas.microsoft.com/office/drawing/2017/decorative" val="1"/>
              </a:ext>
            </a:extLst>
          </p:cNvPr>
          <p:cNvPicPr>
            <a:picLocks noChangeAspect="1"/>
          </p:cNvPicPr>
          <p:nvPr/>
        </p:nvPicPr>
        <p:blipFill>
          <a:blip r:embed="rId5">
            <a:alphaModFix amt="70000"/>
          </a:blip>
          <a:stretch>
            <a:fillRect/>
          </a:stretch>
        </p:blipFill>
        <p:spPr>
          <a:xfrm rot="20752586">
            <a:off x="2858889" y="1796828"/>
            <a:ext cx="2994229" cy="3869992"/>
          </a:xfrm>
          <a:prstGeom prst="rect">
            <a:avLst/>
          </a:prstGeom>
          <a:effectLst>
            <a:outerShdw blurRad="50800" dist="38100" dir="8100000" algn="tr" rotWithShape="0">
              <a:prstClr val="black">
                <a:alpha val="40000"/>
              </a:prstClr>
            </a:outerShdw>
          </a:effectLst>
        </p:spPr>
      </p:pic>
      <p:pic>
        <p:nvPicPr>
          <p:cNvPr id="5" name="Picture 4">
            <a:extLst>
              <a:ext uri="{FF2B5EF4-FFF2-40B4-BE49-F238E27FC236}">
                <a16:creationId xmlns:a16="http://schemas.microsoft.com/office/drawing/2014/main" id="{CC336122-ABA0-1B88-F1C7-0A767645BA40}"/>
              </a:ext>
              <a:ext uri="{C183D7F6-B498-43B3-948B-1728B52AA6E4}">
                <adec:decorative xmlns:adec="http://schemas.microsoft.com/office/drawing/2017/decorative" val="1"/>
              </a:ext>
            </a:extLst>
          </p:cNvPr>
          <p:cNvPicPr>
            <a:picLocks noChangeAspect="1"/>
          </p:cNvPicPr>
          <p:nvPr/>
        </p:nvPicPr>
        <p:blipFill>
          <a:blip r:embed="rId6">
            <a:alphaModFix amt="70000"/>
          </a:blip>
          <a:stretch>
            <a:fillRect/>
          </a:stretch>
        </p:blipFill>
        <p:spPr>
          <a:xfrm rot="713483">
            <a:off x="5583038" y="1897170"/>
            <a:ext cx="2990448" cy="3869992"/>
          </a:xfrm>
          <a:prstGeom prst="rect">
            <a:avLst/>
          </a:prstGeom>
          <a:effectLst>
            <a:outerShdw blurRad="50800" dist="38100" dir="8100000" algn="tr" rotWithShape="0">
              <a:prstClr val="black">
                <a:alpha val="40000"/>
              </a:prstClr>
            </a:outerShdw>
          </a:effectLst>
        </p:spPr>
      </p:pic>
      <p:pic>
        <p:nvPicPr>
          <p:cNvPr id="4" name="Picture 3" descr="Screen shot from the CSU ATI Procurement resource website showing the specific issues  table that would appear in the roadmap.  For more details see the web resource at https://ati.calstate.edu/procurement/process.">
            <a:extLst>
              <a:ext uri="{FF2B5EF4-FFF2-40B4-BE49-F238E27FC236}">
                <a16:creationId xmlns:a16="http://schemas.microsoft.com/office/drawing/2014/main" id="{49034F52-0D65-B57C-FE09-9259316F7BA1}"/>
              </a:ext>
            </a:extLst>
          </p:cNvPr>
          <p:cNvPicPr>
            <a:picLocks noChangeAspect="1"/>
          </p:cNvPicPr>
          <p:nvPr/>
        </p:nvPicPr>
        <p:blipFill>
          <a:blip r:embed="rId7"/>
          <a:stretch>
            <a:fillRect/>
          </a:stretch>
        </p:blipFill>
        <p:spPr>
          <a:xfrm>
            <a:off x="1850232" y="2210551"/>
            <a:ext cx="8491535" cy="3016856"/>
          </a:xfrm>
          <a:prstGeom prst="rect">
            <a:avLst/>
          </a:prstGeom>
          <a:effectLst>
            <a:outerShdw blurRad="172539" sx="105609" sy="105609" algn="ctr" rotWithShape="0">
              <a:prstClr val="black">
                <a:alpha val="31195"/>
              </a:prstClr>
            </a:outerShdw>
          </a:effectLst>
        </p:spPr>
      </p:pic>
    </p:spTree>
    <p:extLst>
      <p:ext uri="{BB962C8B-B14F-4D97-AF65-F5344CB8AC3E}">
        <p14:creationId xmlns:p14="http://schemas.microsoft.com/office/powerpoint/2010/main" val="19284255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EB4EE-10D6-4CE7-8A6F-0B91C75E9E6D}"/>
              </a:ext>
            </a:extLst>
          </p:cNvPr>
          <p:cNvSpPr>
            <a:spLocks noGrp="1"/>
          </p:cNvSpPr>
          <p:nvPr>
            <p:ph type="title"/>
          </p:nvPr>
        </p:nvSpPr>
        <p:spPr/>
        <p:txBody>
          <a:bodyPr>
            <a:normAutofit/>
          </a:bodyPr>
          <a:lstStyle/>
          <a:p>
            <a:r>
              <a:rPr lang="en-US" sz="3800" dirty="0"/>
              <a:t>Vendor Accessibility Statement</a:t>
            </a:r>
          </a:p>
        </p:txBody>
      </p:sp>
      <p:sp>
        <p:nvSpPr>
          <p:cNvPr id="8" name="Oval 7">
            <a:extLst>
              <a:ext uri="{FF2B5EF4-FFF2-40B4-BE49-F238E27FC236}">
                <a16:creationId xmlns:a16="http://schemas.microsoft.com/office/drawing/2014/main" id="{1B42E253-954C-4507-926D-06B0E1C00006}"/>
              </a:ext>
              <a:ext uri="{C183D7F6-B498-43B3-948B-1728B52AA6E4}">
                <adec:decorative xmlns:adec="http://schemas.microsoft.com/office/drawing/2017/decorative" val="1"/>
              </a:ext>
            </a:extLst>
          </p:cNvPr>
          <p:cNvSpPr/>
          <p:nvPr/>
        </p:nvSpPr>
        <p:spPr>
          <a:xfrm>
            <a:off x="10228922" y="365125"/>
            <a:ext cx="1124878" cy="1124878"/>
          </a:xfrm>
          <a:prstGeom prst="ellipse">
            <a:avLst/>
          </a:prstGeom>
          <a:blipFill>
            <a:blip r:embed="rId3">
              <a:extLst>
                <a:ext uri="{BEBA8EAE-BF5A-486C-A8C5-ECC9F3942E4B}">
                  <a14:imgProps xmlns:a14="http://schemas.microsoft.com/office/drawing/2010/main">
                    <a14:imgLayer r:embed="rId4">
                      <a14:imgEffect>
                        <a14:brightnessContrast bright="-9000"/>
                      </a14:imgEffect>
                    </a14:imgLayer>
                  </a14:imgProps>
                </a:ex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pic>
        <p:nvPicPr>
          <p:cNvPr id="3" name="Picture 2" descr="Screen shot from the CSU ATI Procurement resource website showing the accessibility statement. For more details see the web resource at https://ati.calstate.edu/procurement/process.">
            <a:extLst>
              <a:ext uri="{FF2B5EF4-FFF2-40B4-BE49-F238E27FC236}">
                <a16:creationId xmlns:a16="http://schemas.microsoft.com/office/drawing/2014/main" id="{2FCF13D0-C43A-9F94-7E97-572CA972AAD7}"/>
              </a:ext>
            </a:extLst>
          </p:cNvPr>
          <p:cNvPicPr>
            <a:picLocks noChangeAspect="1"/>
          </p:cNvPicPr>
          <p:nvPr/>
        </p:nvPicPr>
        <p:blipFill>
          <a:blip r:embed="rId5"/>
          <a:stretch>
            <a:fillRect/>
          </a:stretch>
        </p:blipFill>
        <p:spPr>
          <a:xfrm>
            <a:off x="1882260" y="1856554"/>
            <a:ext cx="8427480" cy="3694568"/>
          </a:xfrm>
          <a:prstGeom prst="rect">
            <a:avLst/>
          </a:prstGeom>
        </p:spPr>
      </p:pic>
      <p:sp>
        <p:nvSpPr>
          <p:cNvPr id="4" name="Rectangle 3">
            <a:extLst>
              <a:ext uri="{FF2B5EF4-FFF2-40B4-BE49-F238E27FC236}">
                <a16:creationId xmlns:a16="http://schemas.microsoft.com/office/drawing/2014/main" id="{0B91215E-3010-F987-A956-76E134AEEC91}"/>
              </a:ext>
              <a:ext uri="{C183D7F6-B498-43B3-948B-1728B52AA6E4}">
                <adec:decorative xmlns:adec="http://schemas.microsoft.com/office/drawing/2017/decorative" val="1"/>
              </a:ext>
            </a:extLst>
          </p:cNvPr>
          <p:cNvSpPr/>
          <p:nvPr/>
        </p:nvSpPr>
        <p:spPr>
          <a:xfrm>
            <a:off x="1734671" y="3092823"/>
            <a:ext cx="8673353" cy="2433917"/>
          </a:xfrm>
          <a:prstGeom prst="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40650780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EB4EE-10D6-4CE7-8A6F-0B91C75E9E6D}"/>
              </a:ext>
            </a:extLst>
          </p:cNvPr>
          <p:cNvSpPr>
            <a:spLocks noGrp="1"/>
          </p:cNvSpPr>
          <p:nvPr>
            <p:ph type="title"/>
          </p:nvPr>
        </p:nvSpPr>
        <p:spPr/>
        <p:txBody>
          <a:bodyPr>
            <a:normAutofit/>
          </a:bodyPr>
          <a:lstStyle/>
          <a:p>
            <a:r>
              <a:rPr lang="en-US" sz="3800" dirty="0"/>
              <a:t>Vendor Accessibility Demonstration</a:t>
            </a:r>
          </a:p>
        </p:txBody>
      </p:sp>
      <p:sp>
        <p:nvSpPr>
          <p:cNvPr id="8" name="Oval 7">
            <a:extLst>
              <a:ext uri="{FF2B5EF4-FFF2-40B4-BE49-F238E27FC236}">
                <a16:creationId xmlns:a16="http://schemas.microsoft.com/office/drawing/2014/main" id="{1B42E253-954C-4507-926D-06B0E1C00006}"/>
              </a:ext>
              <a:ext uri="{C183D7F6-B498-43B3-948B-1728B52AA6E4}">
                <adec:decorative xmlns:adec="http://schemas.microsoft.com/office/drawing/2017/decorative" val="1"/>
              </a:ext>
            </a:extLst>
          </p:cNvPr>
          <p:cNvSpPr/>
          <p:nvPr/>
        </p:nvSpPr>
        <p:spPr>
          <a:xfrm>
            <a:off x="10228922" y="365125"/>
            <a:ext cx="1124878" cy="1124878"/>
          </a:xfrm>
          <a:prstGeom prst="ellipse">
            <a:avLst/>
          </a:prstGeom>
          <a:blipFill>
            <a:blip r:embed="rId3">
              <a:extLst>
                <a:ext uri="{BEBA8EAE-BF5A-486C-A8C5-ECC9F3942E4B}">
                  <a14:imgProps xmlns:a14="http://schemas.microsoft.com/office/drawing/2010/main">
                    <a14:imgLayer r:embed="rId4">
                      <a14:imgEffect>
                        <a14:brightnessContrast bright="-9000"/>
                      </a14:imgEffect>
                    </a14:imgLayer>
                  </a14:imgProps>
                </a:ex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pic>
        <p:nvPicPr>
          <p:cNvPr id="5" name="Picture 4" descr="Screen shot from the CSU ATI Procurement resource website showing the accessibility demonstration that would appear in the roadmap.  For more details see the web resource at https://ati.calstate.edu/procurement/process.">
            <a:extLst>
              <a:ext uri="{FF2B5EF4-FFF2-40B4-BE49-F238E27FC236}">
                <a16:creationId xmlns:a16="http://schemas.microsoft.com/office/drawing/2014/main" id="{A7C7DE5C-8367-3128-3E28-AFBDED3C4ED5}"/>
              </a:ext>
            </a:extLst>
          </p:cNvPr>
          <p:cNvPicPr>
            <a:picLocks noChangeAspect="1"/>
          </p:cNvPicPr>
          <p:nvPr/>
        </p:nvPicPr>
        <p:blipFill>
          <a:blip r:embed="rId5"/>
          <a:stretch>
            <a:fillRect/>
          </a:stretch>
        </p:blipFill>
        <p:spPr>
          <a:xfrm>
            <a:off x="1882259" y="1856554"/>
            <a:ext cx="8325401" cy="3266775"/>
          </a:xfrm>
          <a:prstGeom prst="rect">
            <a:avLst/>
          </a:prstGeom>
        </p:spPr>
      </p:pic>
      <p:sp>
        <p:nvSpPr>
          <p:cNvPr id="4" name="Rectangle 3">
            <a:extLst>
              <a:ext uri="{FF2B5EF4-FFF2-40B4-BE49-F238E27FC236}">
                <a16:creationId xmlns:a16="http://schemas.microsoft.com/office/drawing/2014/main" id="{0B91215E-3010-F987-A956-76E134AEEC91}"/>
              </a:ext>
              <a:ext uri="{C183D7F6-B498-43B3-948B-1728B52AA6E4}">
                <adec:decorative xmlns:adec="http://schemas.microsoft.com/office/drawing/2017/decorative" val="1"/>
              </a:ext>
            </a:extLst>
          </p:cNvPr>
          <p:cNvSpPr/>
          <p:nvPr/>
        </p:nvSpPr>
        <p:spPr>
          <a:xfrm>
            <a:off x="1734671" y="3697941"/>
            <a:ext cx="8700247" cy="847165"/>
          </a:xfrm>
          <a:prstGeom prst="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34018227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EB4EE-10D6-4CE7-8A6F-0B91C75E9E6D}"/>
              </a:ext>
            </a:extLst>
          </p:cNvPr>
          <p:cNvSpPr>
            <a:spLocks noGrp="1"/>
          </p:cNvSpPr>
          <p:nvPr>
            <p:ph type="title"/>
          </p:nvPr>
        </p:nvSpPr>
        <p:spPr/>
        <p:txBody>
          <a:bodyPr>
            <a:normAutofit/>
          </a:bodyPr>
          <a:lstStyle/>
          <a:p>
            <a:r>
              <a:rPr lang="en-US" sz="3800" dirty="0"/>
              <a:t>Part 1 – Vendor Questions</a:t>
            </a:r>
          </a:p>
        </p:txBody>
      </p:sp>
      <p:sp>
        <p:nvSpPr>
          <p:cNvPr id="8" name="Oval 7">
            <a:extLst>
              <a:ext uri="{FF2B5EF4-FFF2-40B4-BE49-F238E27FC236}">
                <a16:creationId xmlns:a16="http://schemas.microsoft.com/office/drawing/2014/main" id="{1B42E253-954C-4507-926D-06B0E1C00006}"/>
              </a:ext>
              <a:ext uri="{C183D7F6-B498-43B3-948B-1728B52AA6E4}">
                <adec:decorative xmlns:adec="http://schemas.microsoft.com/office/drawing/2017/decorative" val="1"/>
              </a:ext>
            </a:extLst>
          </p:cNvPr>
          <p:cNvSpPr/>
          <p:nvPr/>
        </p:nvSpPr>
        <p:spPr>
          <a:xfrm>
            <a:off x="10228922" y="365125"/>
            <a:ext cx="1124878" cy="1124878"/>
          </a:xfrm>
          <a:prstGeom prst="ellipse">
            <a:avLst/>
          </a:prstGeom>
          <a:blipFill>
            <a:blip r:embed="rId3">
              <a:extLst>
                <a:ext uri="{BEBA8EAE-BF5A-486C-A8C5-ECC9F3942E4B}">
                  <a14:imgProps xmlns:a14="http://schemas.microsoft.com/office/drawing/2010/main">
                    <a14:imgLayer r:embed="rId4">
                      <a14:imgEffect>
                        <a14:brightnessContrast bright="-9000"/>
                      </a14:imgEffect>
                    </a14:imgLayer>
                  </a14:imgProps>
                </a:ex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3" name="TextBox 2">
            <a:extLst>
              <a:ext uri="{FF2B5EF4-FFF2-40B4-BE49-F238E27FC236}">
                <a16:creationId xmlns:a16="http://schemas.microsoft.com/office/drawing/2014/main" id="{BEE29FA1-692B-B49F-9CE9-107CA4ECC619}"/>
              </a:ext>
            </a:extLst>
          </p:cNvPr>
          <p:cNvSpPr txBox="1"/>
          <p:nvPr/>
        </p:nvSpPr>
        <p:spPr>
          <a:xfrm>
            <a:off x="1470212" y="1751617"/>
            <a:ext cx="9251576" cy="3354765"/>
          </a:xfrm>
          <a:prstGeom prst="rect">
            <a:avLst/>
          </a:prstGeom>
          <a:noFill/>
        </p:spPr>
        <p:txBody>
          <a:bodyPr wrap="square" rtlCol="0">
            <a:spAutoFit/>
          </a:bodyPr>
          <a:lstStyle/>
          <a:p>
            <a:pPr marL="342900" marR="0" lvl="0" indent="-342900">
              <a:spcBef>
                <a:spcPts val="0"/>
              </a:spcBef>
              <a:spcAft>
                <a:spcPts val="1200"/>
              </a:spcAft>
              <a:buFont typeface="+mj-lt"/>
              <a:buAutoNum type="arabicPeriod"/>
            </a:pPr>
            <a:r>
              <a:rPr lang="en-US" sz="3200" kern="100" dirty="0">
                <a:solidFill>
                  <a:srgbClr val="1970A2"/>
                </a:solidFill>
                <a:effectLst/>
                <a:latin typeface="Calibri" panose="020F0502020204030204" pitchFamily="34" charset="0"/>
                <a:ea typeface="Calibri" panose="020F0502020204030204" pitchFamily="34" charset="0"/>
                <a:cs typeface="Times New Roman" panose="02020603050405020304" pitchFamily="18" charset="0"/>
              </a:rPr>
              <a:t>How is accessibility integrated into your development process?</a:t>
            </a:r>
          </a:p>
          <a:p>
            <a:pPr marL="342900" marR="0" lvl="0" indent="-342900">
              <a:spcBef>
                <a:spcPts val="0"/>
              </a:spcBef>
              <a:spcAft>
                <a:spcPts val="1200"/>
              </a:spcAft>
              <a:buFont typeface="+mj-lt"/>
              <a:buAutoNum type="arabicPeriod"/>
            </a:pPr>
            <a:r>
              <a:rPr lang="en-US" sz="3200" kern="100" dirty="0">
                <a:solidFill>
                  <a:srgbClr val="1970A2"/>
                </a:solidFill>
                <a:effectLst/>
                <a:latin typeface="Calibri" panose="020F0502020204030204" pitchFamily="34" charset="0"/>
                <a:ea typeface="Calibri" panose="020F0502020204030204" pitchFamily="34" charset="0"/>
                <a:cs typeface="Times New Roman" panose="02020603050405020304" pitchFamily="18" charset="0"/>
              </a:rPr>
              <a:t>Does your company have an accessibility training program for product developers?</a:t>
            </a:r>
          </a:p>
          <a:p>
            <a:pPr marL="342900" marR="0" lvl="0" indent="-342900">
              <a:spcBef>
                <a:spcPts val="0"/>
              </a:spcBef>
              <a:spcAft>
                <a:spcPts val="0"/>
              </a:spcAft>
              <a:buFont typeface="+mj-lt"/>
              <a:buAutoNum type="arabicPeriod"/>
            </a:pPr>
            <a:r>
              <a:rPr lang="en-US" sz="3200" kern="100" dirty="0">
                <a:solidFill>
                  <a:srgbClr val="1970A2"/>
                </a:solidFill>
                <a:effectLst/>
                <a:latin typeface="Calibri" panose="020F0502020204030204" pitchFamily="34" charset="0"/>
                <a:ea typeface="Calibri" panose="020F0502020204030204" pitchFamily="34" charset="0"/>
                <a:cs typeface="Times New Roman" panose="02020603050405020304" pitchFamily="18" charset="0"/>
              </a:rPr>
              <a:t>What specific tools are used for accessibility testing during product development?</a:t>
            </a:r>
          </a:p>
        </p:txBody>
      </p:sp>
    </p:spTree>
    <p:extLst>
      <p:ext uri="{BB962C8B-B14F-4D97-AF65-F5344CB8AC3E}">
        <p14:creationId xmlns:p14="http://schemas.microsoft.com/office/powerpoint/2010/main" val="9841532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EB4EE-10D6-4CE7-8A6F-0B91C75E9E6D}"/>
              </a:ext>
            </a:extLst>
          </p:cNvPr>
          <p:cNvSpPr>
            <a:spLocks noGrp="1"/>
          </p:cNvSpPr>
          <p:nvPr>
            <p:ph type="title"/>
          </p:nvPr>
        </p:nvSpPr>
        <p:spPr/>
        <p:txBody>
          <a:bodyPr>
            <a:normAutofit/>
          </a:bodyPr>
          <a:lstStyle/>
          <a:p>
            <a:r>
              <a:rPr lang="en-US" sz="3800" dirty="0"/>
              <a:t>Part 2 – Hands On Demonstration</a:t>
            </a:r>
          </a:p>
        </p:txBody>
      </p:sp>
      <p:sp>
        <p:nvSpPr>
          <p:cNvPr id="8" name="Oval 7">
            <a:extLst>
              <a:ext uri="{FF2B5EF4-FFF2-40B4-BE49-F238E27FC236}">
                <a16:creationId xmlns:a16="http://schemas.microsoft.com/office/drawing/2014/main" id="{1B42E253-954C-4507-926D-06B0E1C00006}"/>
              </a:ext>
              <a:ext uri="{C183D7F6-B498-43B3-948B-1728B52AA6E4}">
                <adec:decorative xmlns:adec="http://schemas.microsoft.com/office/drawing/2017/decorative" val="1"/>
              </a:ext>
            </a:extLst>
          </p:cNvPr>
          <p:cNvSpPr/>
          <p:nvPr/>
        </p:nvSpPr>
        <p:spPr>
          <a:xfrm>
            <a:off x="10228922" y="365125"/>
            <a:ext cx="1124878" cy="1124878"/>
          </a:xfrm>
          <a:prstGeom prst="ellipse">
            <a:avLst/>
          </a:prstGeom>
          <a:blipFill>
            <a:blip r:embed="rId3">
              <a:extLst>
                <a:ext uri="{BEBA8EAE-BF5A-486C-A8C5-ECC9F3942E4B}">
                  <a14:imgProps xmlns:a14="http://schemas.microsoft.com/office/drawing/2010/main">
                    <a14:imgLayer r:embed="rId4">
                      <a14:imgEffect>
                        <a14:brightnessContrast bright="-9000"/>
                      </a14:imgEffect>
                    </a14:imgLayer>
                  </a14:imgProps>
                </a:ex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3" name="TextBox 2">
            <a:extLst>
              <a:ext uri="{FF2B5EF4-FFF2-40B4-BE49-F238E27FC236}">
                <a16:creationId xmlns:a16="http://schemas.microsoft.com/office/drawing/2014/main" id="{BEE29FA1-692B-B49F-9CE9-107CA4ECC619}"/>
              </a:ext>
            </a:extLst>
          </p:cNvPr>
          <p:cNvSpPr txBox="1"/>
          <p:nvPr/>
        </p:nvSpPr>
        <p:spPr>
          <a:xfrm>
            <a:off x="3281275" y="1690688"/>
            <a:ext cx="6947647" cy="3816429"/>
          </a:xfrm>
          <a:prstGeom prst="rect">
            <a:avLst/>
          </a:prstGeom>
          <a:noFill/>
        </p:spPr>
        <p:txBody>
          <a:bodyPr wrap="square" rtlCol="0">
            <a:spAutoFit/>
          </a:bodyPr>
          <a:lstStyle/>
          <a:p>
            <a:pPr marL="342900" marR="0" lvl="0" indent="-342900">
              <a:spcBef>
                <a:spcPts val="0"/>
              </a:spcBef>
              <a:spcAft>
                <a:spcPts val="1200"/>
              </a:spcAft>
              <a:buFont typeface="+mj-lt"/>
              <a:buAutoNum type="arabicPeriod"/>
            </a:pPr>
            <a:r>
              <a:rPr lang="en-US" sz="3200" kern="100" dirty="0">
                <a:solidFill>
                  <a:srgbClr val="1970A2"/>
                </a:solidFill>
                <a:effectLst/>
                <a:latin typeface="Calibri" panose="020F0502020204030204" pitchFamily="34" charset="0"/>
                <a:ea typeface="Calibri" panose="020F0502020204030204" pitchFamily="34" charset="0"/>
                <a:cs typeface="Times New Roman" panose="02020603050405020304" pitchFamily="18" charset="0"/>
              </a:rPr>
              <a:t>WAVE Toolbar</a:t>
            </a:r>
          </a:p>
          <a:p>
            <a:pPr marL="342900" marR="0" lvl="0" indent="-342900">
              <a:spcBef>
                <a:spcPts val="0"/>
              </a:spcBef>
              <a:spcAft>
                <a:spcPts val="1200"/>
              </a:spcAft>
              <a:buFont typeface="+mj-lt"/>
              <a:buAutoNum type="arabicPeriod"/>
            </a:pPr>
            <a:r>
              <a:rPr lang="en-US" sz="3200" kern="100" dirty="0">
                <a:solidFill>
                  <a:srgbClr val="1970A2"/>
                </a:solidFill>
                <a:latin typeface="Calibri" panose="020F0502020204030204" pitchFamily="34" charset="0"/>
                <a:ea typeface="Calibri" panose="020F0502020204030204" pitchFamily="34" charset="0"/>
                <a:cs typeface="Times New Roman" panose="02020603050405020304" pitchFamily="18" charset="0"/>
              </a:rPr>
              <a:t>Keyboard Only</a:t>
            </a:r>
          </a:p>
          <a:p>
            <a:pPr marL="342900" marR="0" lvl="0" indent="-342900">
              <a:spcBef>
                <a:spcPts val="0"/>
              </a:spcBef>
              <a:spcAft>
                <a:spcPts val="1200"/>
              </a:spcAft>
              <a:buFont typeface="+mj-lt"/>
              <a:buAutoNum type="arabicPeriod"/>
            </a:pPr>
            <a:r>
              <a:rPr lang="en-US" sz="3200" kern="100" dirty="0">
                <a:solidFill>
                  <a:srgbClr val="1970A2"/>
                </a:solidFill>
                <a:effectLst/>
                <a:latin typeface="Calibri" panose="020F0502020204030204" pitchFamily="34" charset="0"/>
                <a:ea typeface="Calibri" panose="020F0502020204030204" pitchFamily="34" charset="0"/>
                <a:cs typeface="Times New Roman" panose="02020603050405020304" pitchFamily="18" charset="0"/>
              </a:rPr>
              <a:t>Contrast</a:t>
            </a:r>
          </a:p>
          <a:p>
            <a:pPr marL="342900" marR="0" lvl="0" indent="-342900">
              <a:spcBef>
                <a:spcPts val="0"/>
              </a:spcBef>
              <a:spcAft>
                <a:spcPts val="1200"/>
              </a:spcAft>
              <a:buFont typeface="+mj-lt"/>
              <a:buAutoNum type="arabicPeriod"/>
            </a:pPr>
            <a:r>
              <a:rPr lang="en-US" sz="3200" kern="100" dirty="0">
                <a:solidFill>
                  <a:srgbClr val="1970A2"/>
                </a:solidFill>
                <a:latin typeface="Calibri" panose="020F0502020204030204" pitchFamily="34" charset="0"/>
                <a:ea typeface="Calibri" panose="020F0502020204030204" pitchFamily="34" charset="0"/>
                <a:cs typeface="Times New Roman" panose="02020603050405020304" pitchFamily="18" charset="0"/>
              </a:rPr>
              <a:t>Text Resize</a:t>
            </a:r>
          </a:p>
          <a:p>
            <a:pPr marL="342900" marR="0" lvl="0" indent="-342900">
              <a:spcBef>
                <a:spcPts val="0"/>
              </a:spcBef>
              <a:spcAft>
                <a:spcPts val="1200"/>
              </a:spcAft>
              <a:buFont typeface="+mj-lt"/>
              <a:buAutoNum type="arabicPeriod"/>
            </a:pPr>
            <a:r>
              <a:rPr lang="en-US" sz="3200" kern="100" dirty="0">
                <a:solidFill>
                  <a:srgbClr val="1970A2"/>
                </a:solidFill>
                <a:effectLst/>
                <a:latin typeface="Calibri" panose="020F0502020204030204" pitchFamily="34" charset="0"/>
                <a:ea typeface="Calibri" panose="020F0502020204030204" pitchFamily="34" charset="0"/>
                <a:cs typeface="Times New Roman" panose="02020603050405020304" pitchFamily="18" charset="0"/>
              </a:rPr>
              <a:t>Accessing Accessibility Statement</a:t>
            </a:r>
          </a:p>
          <a:p>
            <a:pPr marL="342900" marR="0" lvl="0" indent="-342900">
              <a:spcBef>
                <a:spcPts val="0"/>
              </a:spcBef>
              <a:spcAft>
                <a:spcPts val="1200"/>
              </a:spcAft>
              <a:buFont typeface="+mj-lt"/>
              <a:buAutoNum type="arabicPeriod"/>
            </a:pPr>
            <a:r>
              <a:rPr lang="en-US" sz="3200" kern="100" dirty="0">
                <a:solidFill>
                  <a:srgbClr val="1970A2"/>
                </a:solidFill>
                <a:latin typeface="Calibri" panose="020F0502020204030204" pitchFamily="34" charset="0"/>
                <a:ea typeface="Calibri" panose="020F0502020204030204" pitchFamily="34" charset="0"/>
                <a:cs typeface="Times New Roman" panose="02020603050405020304" pitchFamily="18" charset="0"/>
              </a:rPr>
              <a:t>Screen Reader</a:t>
            </a:r>
            <a:endParaRPr lang="en-US" sz="3200" kern="100" dirty="0">
              <a:solidFill>
                <a:srgbClr val="1970A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21066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EB4EE-10D6-4CE7-8A6F-0B91C75E9E6D}"/>
              </a:ext>
            </a:extLst>
          </p:cNvPr>
          <p:cNvSpPr>
            <a:spLocks noGrp="1"/>
          </p:cNvSpPr>
          <p:nvPr>
            <p:ph type="title"/>
          </p:nvPr>
        </p:nvSpPr>
        <p:spPr/>
        <p:txBody>
          <a:bodyPr>
            <a:normAutofit/>
          </a:bodyPr>
          <a:lstStyle/>
          <a:p>
            <a:r>
              <a:rPr lang="en-US" sz="3800" dirty="0"/>
              <a:t>Vendor 3</a:t>
            </a:r>
            <a:r>
              <a:rPr lang="en-US" sz="3800" baseline="30000" dirty="0"/>
              <a:t>rd</a:t>
            </a:r>
            <a:r>
              <a:rPr lang="en-US" sz="3800" dirty="0"/>
              <a:t> Party Evaluation</a:t>
            </a:r>
          </a:p>
        </p:txBody>
      </p:sp>
      <p:sp>
        <p:nvSpPr>
          <p:cNvPr id="8" name="Oval 7">
            <a:extLst>
              <a:ext uri="{FF2B5EF4-FFF2-40B4-BE49-F238E27FC236}">
                <a16:creationId xmlns:a16="http://schemas.microsoft.com/office/drawing/2014/main" id="{1B42E253-954C-4507-926D-06B0E1C00006}"/>
              </a:ext>
              <a:ext uri="{C183D7F6-B498-43B3-948B-1728B52AA6E4}">
                <adec:decorative xmlns:adec="http://schemas.microsoft.com/office/drawing/2017/decorative" val="1"/>
              </a:ext>
            </a:extLst>
          </p:cNvPr>
          <p:cNvSpPr/>
          <p:nvPr/>
        </p:nvSpPr>
        <p:spPr>
          <a:xfrm>
            <a:off x="10228922" y="365125"/>
            <a:ext cx="1124878" cy="1124878"/>
          </a:xfrm>
          <a:prstGeom prst="ellipse">
            <a:avLst/>
          </a:prstGeom>
          <a:blipFill>
            <a:blip r:embed="rId3">
              <a:extLst>
                <a:ext uri="{BEBA8EAE-BF5A-486C-A8C5-ECC9F3942E4B}">
                  <a14:imgProps xmlns:a14="http://schemas.microsoft.com/office/drawing/2010/main">
                    <a14:imgLayer r:embed="rId4">
                      <a14:imgEffect>
                        <a14:brightnessContrast bright="-9000"/>
                      </a14:imgEffect>
                    </a14:imgLayer>
                  </a14:imgProps>
                </a:ex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pic>
        <p:nvPicPr>
          <p:cNvPr id="5" name="Picture 4" descr="Screen shot from the CSU ATI Procurement resource website showing the 3rd party evaluation.  For more details see the web resource at https://ati.calstate.edu/procurement/process.">
            <a:extLst>
              <a:ext uri="{FF2B5EF4-FFF2-40B4-BE49-F238E27FC236}">
                <a16:creationId xmlns:a16="http://schemas.microsoft.com/office/drawing/2014/main" id="{A7C7DE5C-8367-3128-3E28-AFBDED3C4ED5}"/>
              </a:ext>
            </a:extLst>
          </p:cNvPr>
          <p:cNvPicPr>
            <a:picLocks noChangeAspect="1"/>
          </p:cNvPicPr>
          <p:nvPr/>
        </p:nvPicPr>
        <p:blipFill>
          <a:blip r:embed="rId5"/>
          <a:stretch>
            <a:fillRect/>
          </a:stretch>
        </p:blipFill>
        <p:spPr>
          <a:xfrm>
            <a:off x="1882259" y="1856554"/>
            <a:ext cx="8325401" cy="3266775"/>
          </a:xfrm>
          <a:prstGeom prst="rect">
            <a:avLst/>
          </a:prstGeom>
        </p:spPr>
      </p:pic>
      <p:sp>
        <p:nvSpPr>
          <p:cNvPr id="4" name="Rectangle 3">
            <a:extLst>
              <a:ext uri="{FF2B5EF4-FFF2-40B4-BE49-F238E27FC236}">
                <a16:creationId xmlns:a16="http://schemas.microsoft.com/office/drawing/2014/main" id="{0B91215E-3010-F987-A956-76E134AEEC91}"/>
              </a:ext>
              <a:ext uri="{C183D7F6-B498-43B3-948B-1728B52AA6E4}">
                <adec:decorative xmlns:adec="http://schemas.microsoft.com/office/drawing/2017/decorative" val="1"/>
              </a:ext>
            </a:extLst>
          </p:cNvPr>
          <p:cNvSpPr/>
          <p:nvPr/>
        </p:nvSpPr>
        <p:spPr>
          <a:xfrm>
            <a:off x="1734672" y="4356844"/>
            <a:ext cx="8575070" cy="847165"/>
          </a:xfrm>
          <a:prstGeom prst="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6357909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96895-A38C-4057-B730-94466DF80C2E}"/>
              </a:ext>
            </a:extLst>
          </p:cNvPr>
          <p:cNvSpPr>
            <a:spLocks noGrp="1"/>
          </p:cNvSpPr>
          <p:nvPr>
            <p:ph type="title"/>
          </p:nvPr>
        </p:nvSpPr>
        <p:spPr/>
        <p:txBody>
          <a:bodyPr/>
          <a:lstStyle/>
          <a:p>
            <a:r>
              <a:rPr lang="en-US" dirty="0"/>
              <a:t>Third Party Evaluation Process</a:t>
            </a:r>
          </a:p>
        </p:txBody>
      </p:sp>
      <p:sp>
        <p:nvSpPr>
          <p:cNvPr id="3" name="Content Placeholder 2">
            <a:extLst>
              <a:ext uri="{FF2B5EF4-FFF2-40B4-BE49-F238E27FC236}">
                <a16:creationId xmlns:a16="http://schemas.microsoft.com/office/drawing/2014/main" id="{40D41449-38AA-4E8F-96C5-1D69C99F286A}"/>
              </a:ext>
            </a:extLst>
          </p:cNvPr>
          <p:cNvSpPr>
            <a:spLocks noGrp="1"/>
          </p:cNvSpPr>
          <p:nvPr>
            <p:ph sz="half" idx="1"/>
          </p:nvPr>
        </p:nvSpPr>
        <p:spPr/>
        <p:txBody>
          <a:bodyPr>
            <a:normAutofit fontScale="92500" lnSpcReduction="10000"/>
          </a:bodyPr>
          <a:lstStyle/>
          <a:p>
            <a:r>
              <a:rPr lang="en-US" dirty="0"/>
              <a:t>WCAG 2.2 Level A/AA</a:t>
            </a:r>
          </a:p>
          <a:p>
            <a:r>
              <a:rPr lang="en-US" dirty="0"/>
              <a:t>Screens/Pages to Review</a:t>
            </a:r>
          </a:p>
          <a:p>
            <a:r>
              <a:rPr lang="en-US" dirty="0"/>
              <a:t>Critical User-based Tasks</a:t>
            </a:r>
          </a:p>
          <a:p>
            <a:r>
              <a:rPr lang="en-US" dirty="0"/>
              <a:t>Accessibility audit reports:</a:t>
            </a:r>
          </a:p>
          <a:p>
            <a:pPr lvl="1"/>
            <a:r>
              <a:rPr lang="en-US" dirty="0"/>
              <a:t>Issue details</a:t>
            </a:r>
          </a:p>
          <a:p>
            <a:pPr lvl="1"/>
            <a:r>
              <a:rPr lang="en-US" dirty="0"/>
              <a:t>Where issue is found</a:t>
            </a:r>
          </a:p>
          <a:p>
            <a:pPr lvl="1"/>
            <a:r>
              <a:rPr lang="en-US" dirty="0"/>
              <a:t>WCAG Criterion in question</a:t>
            </a:r>
          </a:p>
          <a:p>
            <a:pPr lvl="1"/>
            <a:r>
              <a:rPr lang="en-US" dirty="0"/>
              <a:t>Recommendation </a:t>
            </a:r>
          </a:p>
          <a:p>
            <a:pPr lvl="1"/>
            <a:r>
              <a:rPr lang="en-US" dirty="0"/>
              <a:t>Impacted Group</a:t>
            </a:r>
          </a:p>
          <a:p>
            <a:pPr lvl="1"/>
            <a:r>
              <a:rPr lang="en-US" dirty="0"/>
              <a:t>Severity</a:t>
            </a:r>
          </a:p>
          <a:p>
            <a:pPr lvl="1"/>
            <a:r>
              <a:rPr lang="en-US" dirty="0"/>
              <a:t>Executive Summary</a:t>
            </a:r>
          </a:p>
          <a:p>
            <a:pPr marL="0" indent="0">
              <a:buNone/>
            </a:pPr>
            <a:endParaRPr lang="en-US" dirty="0"/>
          </a:p>
        </p:txBody>
      </p:sp>
      <p:sp>
        <p:nvSpPr>
          <p:cNvPr id="4" name="Content Placeholder 3">
            <a:extLst>
              <a:ext uri="{FF2B5EF4-FFF2-40B4-BE49-F238E27FC236}">
                <a16:creationId xmlns:a16="http://schemas.microsoft.com/office/drawing/2014/main" id="{9E261D08-C460-4D88-A3D3-7B5F88D299B2}"/>
              </a:ext>
            </a:extLst>
          </p:cNvPr>
          <p:cNvSpPr>
            <a:spLocks noGrp="1"/>
          </p:cNvSpPr>
          <p:nvPr>
            <p:ph sz="half" idx="2"/>
          </p:nvPr>
        </p:nvSpPr>
        <p:spPr/>
        <p:txBody>
          <a:bodyPr>
            <a:normAutofit fontScale="92500" lnSpcReduction="10000"/>
          </a:bodyPr>
          <a:lstStyle/>
          <a:p>
            <a:r>
              <a:rPr lang="en-US" dirty="0"/>
              <a:t>VPAT/ACR</a:t>
            </a:r>
          </a:p>
          <a:p>
            <a:pPr lvl="1"/>
            <a:r>
              <a:rPr lang="en-US" dirty="0"/>
              <a:t>Be clear on what ACR is required (Section 508, WCAG only, etc.)</a:t>
            </a:r>
          </a:p>
          <a:p>
            <a:endParaRPr lang="en-US" dirty="0"/>
          </a:p>
        </p:txBody>
      </p:sp>
      <p:pic>
        <p:nvPicPr>
          <p:cNvPr id="10" name="Picture 9">
            <a:extLst>
              <a:ext uri="{FF2B5EF4-FFF2-40B4-BE49-F238E27FC236}">
                <a16:creationId xmlns:a16="http://schemas.microsoft.com/office/drawing/2014/main" id="{E5C50472-9233-42CF-B998-9A8BB230B3B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93828" y="3020115"/>
            <a:ext cx="5559972" cy="3552992"/>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651074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EB90-A84E-4733-BD15-EF03BDF26D5A}"/>
              </a:ext>
            </a:extLst>
          </p:cNvPr>
          <p:cNvSpPr>
            <a:spLocks noGrp="1"/>
          </p:cNvSpPr>
          <p:nvPr>
            <p:ph type="ctrTitle"/>
          </p:nvPr>
        </p:nvSpPr>
        <p:spPr>
          <a:xfrm>
            <a:off x="1524000" y="1608439"/>
            <a:ext cx="9144000" cy="1129460"/>
          </a:xfrm>
        </p:spPr>
        <p:txBody>
          <a:bodyPr anchor="t">
            <a:normAutofit/>
          </a:bodyPr>
          <a:lstStyle/>
          <a:p>
            <a:r>
              <a:rPr lang="en-US" sz="4400" dirty="0">
                <a:effectLst/>
                <a:latin typeface="Arial" panose="020B0604020202020204" pitchFamily="34" charset="0"/>
                <a:ea typeface="Arial" panose="020B0604020202020204" pitchFamily="34" charset="0"/>
              </a:rPr>
              <a:t>Thank you!</a:t>
            </a:r>
            <a:endParaRPr lang="en-US" sz="4400" dirty="0"/>
          </a:p>
        </p:txBody>
      </p:sp>
      <p:sp>
        <p:nvSpPr>
          <p:cNvPr id="3" name="Subtitle 2">
            <a:extLst>
              <a:ext uri="{FF2B5EF4-FFF2-40B4-BE49-F238E27FC236}">
                <a16:creationId xmlns:a16="http://schemas.microsoft.com/office/drawing/2014/main" id="{6D92D82D-8C0E-4FA5-8529-B559252020B0}"/>
              </a:ext>
            </a:extLst>
          </p:cNvPr>
          <p:cNvSpPr>
            <a:spLocks noGrp="1"/>
          </p:cNvSpPr>
          <p:nvPr>
            <p:ph type="subTitle" idx="1"/>
          </p:nvPr>
        </p:nvSpPr>
        <p:spPr>
          <a:xfrm>
            <a:off x="981307" y="4488036"/>
            <a:ext cx="10582508" cy="1655762"/>
          </a:xfrm>
        </p:spPr>
        <p:txBody>
          <a:bodyPr>
            <a:normAutofit fontScale="92500" lnSpcReduction="10000"/>
          </a:bodyPr>
          <a:lstStyle/>
          <a:p>
            <a:pPr algn="l"/>
            <a:r>
              <a:rPr lang="en-US" b="1" dirty="0"/>
              <a:t>Leon McNaught</a:t>
            </a:r>
          </a:p>
          <a:p>
            <a:pPr algn="l"/>
            <a:r>
              <a:rPr lang="en-US" dirty="0"/>
              <a:t>ATI Program Manager</a:t>
            </a:r>
          </a:p>
          <a:p>
            <a:pPr algn="l"/>
            <a:r>
              <a:rPr lang="en-US" dirty="0"/>
              <a:t>California State University, Los Angeles</a:t>
            </a:r>
          </a:p>
          <a:p>
            <a:pPr algn="l"/>
            <a:r>
              <a:rPr lang="en-US" sz="2500" dirty="0">
                <a:solidFill>
                  <a:srgbClr val="0070C0"/>
                </a:solidFill>
                <a:hlinkClick r:id="rId3">
                  <a:extLst>
                    <a:ext uri="{A12FA001-AC4F-418D-AE19-62706E023703}">
                      <ahyp:hlinkClr xmlns:ahyp="http://schemas.microsoft.com/office/drawing/2018/hyperlinkcolor" val="tx"/>
                    </a:ext>
                  </a:extLst>
                </a:hlinkClick>
              </a:rPr>
              <a:t>lmcnaug@calstatela.edu</a:t>
            </a:r>
            <a:r>
              <a:rPr lang="en-US" sz="2500" dirty="0">
                <a:solidFill>
                  <a:srgbClr val="0070C0"/>
                </a:solidFill>
              </a:rPr>
              <a:t> </a:t>
            </a:r>
          </a:p>
          <a:p>
            <a:pPr algn="l"/>
            <a:endParaRPr lang="en-US" dirty="0"/>
          </a:p>
        </p:txBody>
      </p:sp>
      <p:sp>
        <p:nvSpPr>
          <p:cNvPr id="5" name="TextBox 4">
            <a:extLst>
              <a:ext uri="{FF2B5EF4-FFF2-40B4-BE49-F238E27FC236}">
                <a16:creationId xmlns:a16="http://schemas.microsoft.com/office/drawing/2014/main" id="{8B0C2608-8487-4BCB-A3DD-994BD90D3DE6}"/>
              </a:ext>
            </a:extLst>
          </p:cNvPr>
          <p:cNvSpPr txBox="1"/>
          <p:nvPr/>
        </p:nvSpPr>
        <p:spPr>
          <a:xfrm>
            <a:off x="6133439" y="4488036"/>
            <a:ext cx="5334000" cy="1567224"/>
          </a:xfrm>
          <a:prstGeom prst="rect">
            <a:avLst/>
          </a:prstGeom>
          <a:noFill/>
        </p:spPr>
        <p:txBody>
          <a:bodyPr wrap="square" rtlCol="0">
            <a:spAutoFit/>
          </a:bodyPr>
          <a:lstStyle/>
          <a:p>
            <a:pPr>
              <a:lnSpc>
                <a:spcPct val="80000"/>
              </a:lnSpc>
              <a:spcBef>
                <a:spcPts val="1000"/>
              </a:spcBef>
            </a:pPr>
            <a:r>
              <a:rPr lang="en-US" sz="2200" b="1" dirty="0"/>
              <a:t>Jeff Singleton</a:t>
            </a:r>
          </a:p>
          <a:p>
            <a:pPr>
              <a:lnSpc>
                <a:spcPct val="80000"/>
              </a:lnSpc>
              <a:spcBef>
                <a:spcPts val="1000"/>
              </a:spcBef>
            </a:pPr>
            <a:r>
              <a:rPr lang="en-US" sz="2200" dirty="0"/>
              <a:t>Principal</a:t>
            </a:r>
          </a:p>
          <a:p>
            <a:pPr>
              <a:lnSpc>
                <a:spcPct val="80000"/>
              </a:lnSpc>
              <a:spcBef>
                <a:spcPts val="1000"/>
              </a:spcBef>
            </a:pPr>
            <a:r>
              <a:rPr lang="en-US" sz="2200" dirty="0"/>
              <a:t>Converge Accessibility</a:t>
            </a:r>
          </a:p>
          <a:p>
            <a:pPr>
              <a:lnSpc>
                <a:spcPct val="80000"/>
              </a:lnSpc>
              <a:spcBef>
                <a:spcPts val="1000"/>
              </a:spcBef>
            </a:pPr>
            <a:r>
              <a:rPr lang="en-US" sz="2200" dirty="0">
                <a:solidFill>
                  <a:srgbClr val="0070C0"/>
                </a:solidFill>
                <a:hlinkClick r:id="rId4">
                  <a:extLst>
                    <a:ext uri="{A12FA001-AC4F-418D-AE19-62706E023703}">
                      <ahyp:hlinkClr xmlns:ahyp="http://schemas.microsoft.com/office/drawing/2018/hyperlinkcolor" val="tx"/>
                    </a:ext>
                  </a:extLst>
                </a:hlinkClick>
              </a:rPr>
              <a:t>jeffrey.singleton@convergeaccessibility.com</a:t>
            </a:r>
            <a:r>
              <a:rPr lang="en-US" sz="2200" dirty="0">
                <a:solidFill>
                  <a:srgbClr val="0070C0"/>
                </a:solidFill>
              </a:rPr>
              <a:t> </a:t>
            </a:r>
          </a:p>
        </p:txBody>
      </p:sp>
      <p:sp>
        <p:nvSpPr>
          <p:cNvPr id="9" name="Content Placeholder 2">
            <a:extLst>
              <a:ext uri="{FF2B5EF4-FFF2-40B4-BE49-F238E27FC236}">
                <a16:creationId xmlns:a16="http://schemas.microsoft.com/office/drawing/2014/main" id="{76D6A4A7-1587-BA3B-9C35-909E779B7DD0}"/>
              </a:ext>
            </a:extLst>
          </p:cNvPr>
          <p:cNvSpPr txBox="1">
            <a:spLocks/>
          </p:cNvSpPr>
          <p:nvPr/>
        </p:nvSpPr>
        <p:spPr>
          <a:xfrm>
            <a:off x="838200" y="2352358"/>
            <a:ext cx="105156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endParaRPr lang="en-US" dirty="0">
              <a:hlinkClick r:id="rId5"/>
            </a:endParaRPr>
          </a:p>
          <a:p>
            <a:pPr lvl="1"/>
            <a:r>
              <a:rPr lang="en-US" sz="2800" dirty="0">
                <a:hlinkClick r:id="rId5"/>
              </a:rPr>
              <a:t>https://ati.calstate.edu/procurement/process</a:t>
            </a:r>
            <a:r>
              <a:rPr lang="en-US" sz="2800" dirty="0"/>
              <a:t> </a:t>
            </a:r>
          </a:p>
          <a:p>
            <a:pPr lvl="1"/>
            <a:r>
              <a:rPr lang="en-US" sz="2800" dirty="0">
                <a:solidFill>
                  <a:prstClr val="black"/>
                </a:solidFill>
                <a:latin typeface="Calibri" panose="020F0502020204030204"/>
                <a:hlinkClick r:id="rId6"/>
              </a:rPr>
              <a:t>https://ati.calstate.edu/procurement/vendor-requirements</a:t>
            </a:r>
            <a:r>
              <a:rPr lang="en-US" sz="2800" dirty="0">
                <a:solidFill>
                  <a:prstClr val="black"/>
                </a:solidFill>
                <a:latin typeface="Calibri" panose="020F0502020204030204"/>
              </a:rPr>
              <a:t> </a:t>
            </a:r>
          </a:p>
          <a:p>
            <a:endParaRPr lang="en-US" dirty="0"/>
          </a:p>
          <a:p>
            <a:endParaRPr lang="en-US" dirty="0"/>
          </a:p>
          <a:p>
            <a:pPr lvl="1"/>
            <a:endParaRPr lang="en-US" dirty="0"/>
          </a:p>
        </p:txBody>
      </p:sp>
    </p:spTree>
    <p:extLst>
      <p:ext uri="{BB962C8B-B14F-4D97-AF65-F5344CB8AC3E}">
        <p14:creationId xmlns:p14="http://schemas.microsoft.com/office/powerpoint/2010/main" val="837214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261F5-5CAF-3406-2DF5-B3723E29814B}"/>
              </a:ext>
            </a:extLst>
          </p:cNvPr>
          <p:cNvSpPr>
            <a:spLocks noGrp="1"/>
          </p:cNvSpPr>
          <p:nvPr>
            <p:ph type="title"/>
          </p:nvPr>
        </p:nvSpPr>
        <p:spPr/>
        <p:txBody>
          <a:bodyPr/>
          <a:lstStyle/>
          <a:p>
            <a:r>
              <a:rPr lang="en-US" dirty="0"/>
              <a:t>Process Overview</a:t>
            </a:r>
          </a:p>
        </p:txBody>
      </p:sp>
      <p:pic>
        <p:nvPicPr>
          <p:cNvPr id="1026" name="Picture 2">
            <a:extLst>
              <a:ext uri="{FF2B5EF4-FFF2-40B4-BE49-F238E27FC236}">
                <a16:creationId xmlns:a16="http://schemas.microsoft.com/office/drawing/2014/main" id="{8F4B3E48-64CC-4716-7FED-FE4204E69A0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90688"/>
            <a:ext cx="3175000" cy="3175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2CBEBCE-5EB5-EFFE-CE60-F5758B0B3564}"/>
              </a:ext>
            </a:extLst>
          </p:cNvPr>
          <p:cNvSpPr txBox="1"/>
          <p:nvPr/>
        </p:nvSpPr>
        <p:spPr>
          <a:xfrm>
            <a:off x="4180541" y="2124026"/>
            <a:ext cx="7005917" cy="2862322"/>
          </a:xfrm>
          <a:prstGeom prst="rect">
            <a:avLst/>
          </a:prstGeom>
          <a:noFill/>
        </p:spPr>
        <p:txBody>
          <a:bodyPr wrap="square" rtlCol="0">
            <a:spAutoFit/>
          </a:bodyPr>
          <a:lstStyle/>
          <a:p>
            <a:pPr marL="571500" indent="-571500">
              <a:buFont typeface="Arial" panose="020B0604020202020204" pitchFamily="34" charset="0"/>
              <a:buChar char="•"/>
            </a:pPr>
            <a:r>
              <a:rPr lang="en-US" sz="3600" dirty="0"/>
              <a:t>Purchaser</a:t>
            </a:r>
          </a:p>
          <a:p>
            <a:pPr marL="571500" indent="-571500">
              <a:buFont typeface="Arial" panose="020B0604020202020204" pitchFamily="34" charset="0"/>
              <a:buChar char="•"/>
            </a:pPr>
            <a:r>
              <a:rPr lang="en-US" sz="3600" dirty="0"/>
              <a:t>Reviewer</a:t>
            </a:r>
          </a:p>
          <a:p>
            <a:pPr marL="571500" indent="-571500">
              <a:buFont typeface="Arial" panose="020B0604020202020204" pitchFamily="34" charset="0"/>
              <a:buChar char="•"/>
            </a:pPr>
            <a:r>
              <a:rPr lang="en-US" sz="3600" dirty="0"/>
              <a:t>Procurement</a:t>
            </a:r>
          </a:p>
          <a:p>
            <a:pPr marL="571500" indent="-571500">
              <a:buFont typeface="Arial" panose="020B0604020202020204" pitchFamily="34" charset="0"/>
              <a:buChar char="•"/>
            </a:pPr>
            <a:r>
              <a:rPr lang="en-US" sz="3600" dirty="0"/>
              <a:t>Vendor</a:t>
            </a:r>
          </a:p>
          <a:p>
            <a:pPr marL="571500" indent="-571500">
              <a:buFont typeface="Arial" panose="020B0604020202020204" pitchFamily="34" charset="0"/>
              <a:buChar char="•"/>
            </a:pPr>
            <a:r>
              <a:rPr lang="en-US" sz="3600" dirty="0"/>
              <a:t>IT &amp; Disability Services Staff</a:t>
            </a:r>
          </a:p>
        </p:txBody>
      </p:sp>
    </p:spTree>
    <p:extLst>
      <p:ext uri="{BB962C8B-B14F-4D97-AF65-F5344CB8AC3E}">
        <p14:creationId xmlns:p14="http://schemas.microsoft.com/office/powerpoint/2010/main" val="3448492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261F5-5CAF-3406-2DF5-B3723E29814B}"/>
              </a:ext>
            </a:extLst>
          </p:cNvPr>
          <p:cNvSpPr>
            <a:spLocks noGrp="1"/>
          </p:cNvSpPr>
          <p:nvPr>
            <p:ph type="title"/>
          </p:nvPr>
        </p:nvSpPr>
        <p:spPr/>
        <p:txBody>
          <a:bodyPr/>
          <a:lstStyle/>
          <a:p>
            <a:r>
              <a:rPr lang="en-US" dirty="0"/>
              <a:t>Process Steps</a:t>
            </a:r>
          </a:p>
        </p:txBody>
      </p:sp>
      <p:pic>
        <p:nvPicPr>
          <p:cNvPr id="1026" name="Picture 2">
            <a:extLst>
              <a:ext uri="{FF2B5EF4-FFF2-40B4-BE49-F238E27FC236}">
                <a16:creationId xmlns:a16="http://schemas.microsoft.com/office/drawing/2014/main" id="{8F4B3E48-64CC-4716-7FED-FE4204E69A0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90688"/>
            <a:ext cx="3175000" cy="3175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2CBEBCE-5EB5-EFFE-CE60-F5758B0B3564}"/>
              </a:ext>
            </a:extLst>
          </p:cNvPr>
          <p:cNvSpPr txBox="1"/>
          <p:nvPr/>
        </p:nvSpPr>
        <p:spPr>
          <a:xfrm>
            <a:off x="4180541" y="2124026"/>
            <a:ext cx="7005917" cy="2308324"/>
          </a:xfrm>
          <a:prstGeom prst="rect">
            <a:avLst/>
          </a:prstGeom>
          <a:noFill/>
        </p:spPr>
        <p:txBody>
          <a:bodyPr wrap="square" rtlCol="0">
            <a:spAutoFit/>
          </a:bodyPr>
          <a:lstStyle/>
          <a:p>
            <a:r>
              <a:rPr lang="en-US" sz="3600" dirty="0"/>
              <a:t>Step 1 – Gather Information</a:t>
            </a:r>
          </a:p>
          <a:p>
            <a:r>
              <a:rPr lang="en-US" sz="3600" dirty="0"/>
              <a:t>Step 2 – Review Information</a:t>
            </a:r>
          </a:p>
          <a:p>
            <a:r>
              <a:rPr lang="en-US" sz="3600" dirty="0"/>
              <a:t>Step 3 – Review Accessibility</a:t>
            </a:r>
          </a:p>
          <a:p>
            <a:r>
              <a:rPr lang="en-US" sz="3600" dirty="0"/>
              <a:t>Step 4 – Complete the Procurement</a:t>
            </a:r>
          </a:p>
        </p:txBody>
      </p:sp>
    </p:spTree>
    <p:extLst>
      <p:ext uri="{BB962C8B-B14F-4D97-AF65-F5344CB8AC3E}">
        <p14:creationId xmlns:p14="http://schemas.microsoft.com/office/powerpoint/2010/main" val="1173049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261F5-5CAF-3406-2DF5-B3723E29814B}"/>
              </a:ext>
            </a:extLst>
          </p:cNvPr>
          <p:cNvSpPr>
            <a:spLocks noGrp="1"/>
          </p:cNvSpPr>
          <p:nvPr>
            <p:ph type="title"/>
          </p:nvPr>
        </p:nvSpPr>
        <p:spPr/>
        <p:txBody>
          <a:bodyPr/>
          <a:lstStyle/>
          <a:p>
            <a:r>
              <a:rPr lang="en-US" dirty="0"/>
              <a:t>Process Steps – Step 1</a:t>
            </a:r>
          </a:p>
        </p:txBody>
      </p:sp>
      <p:pic>
        <p:nvPicPr>
          <p:cNvPr id="1026" name="Picture 2">
            <a:extLst>
              <a:ext uri="{FF2B5EF4-FFF2-40B4-BE49-F238E27FC236}">
                <a16:creationId xmlns:a16="http://schemas.microsoft.com/office/drawing/2014/main" id="{8F4B3E48-64CC-4716-7FED-FE4204E69A0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90688"/>
            <a:ext cx="3175000" cy="3175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2CBEBCE-5EB5-EFFE-CE60-F5758B0B3564}"/>
              </a:ext>
            </a:extLst>
          </p:cNvPr>
          <p:cNvSpPr txBox="1"/>
          <p:nvPr/>
        </p:nvSpPr>
        <p:spPr>
          <a:xfrm>
            <a:off x="4180541" y="2124026"/>
            <a:ext cx="7005917" cy="2308324"/>
          </a:xfrm>
          <a:prstGeom prst="rect">
            <a:avLst/>
          </a:prstGeom>
          <a:noFill/>
        </p:spPr>
        <p:txBody>
          <a:bodyPr wrap="square" rtlCol="0">
            <a:spAutoFit/>
          </a:bodyPr>
          <a:lstStyle/>
          <a:p>
            <a:r>
              <a:rPr lang="en-US" sz="3600" b="1" i="1" dirty="0"/>
              <a:t>Step 1 – Gather Information</a:t>
            </a:r>
          </a:p>
          <a:p>
            <a:r>
              <a:rPr lang="en-US" sz="3600" dirty="0">
                <a:solidFill>
                  <a:schemeClr val="bg1">
                    <a:lumMod val="65000"/>
                  </a:schemeClr>
                </a:solidFill>
              </a:rPr>
              <a:t>Step 2 – Review Information</a:t>
            </a:r>
          </a:p>
          <a:p>
            <a:r>
              <a:rPr lang="en-US" sz="3600" dirty="0">
                <a:solidFill>
                  <a:schemeClr val="bg1">
                    <a:lumMod val="65000"/>
                  </a:schemeClr>
                </a:solidFill>
              </a:rPr>
              <a:t>Step 3 – Review Accessibility</a:t>
            </a:r>
          </a:p>
          <a:p>
            <a:r>
              <a:rPr lang="en-US" sz="3600" dirty="0">
                <a:solidFill>
                  <a:schemeClr val="bg1">
                    <a:lumMod val="65000"/>
                  </a:schemeClr>
                </a:solidFill>
              </a:rPr>
              <a:t>Step 4 – Complete the Procurement</a:t>
            </a:r>
          </a:p>
        </p:txBody>
      </p:sp>
    </p:spTree>
    <p:extLst>
      <p:ext uri="{BB962C8B-B14F-4D97-AF65-F5344CB8AC3E}">
        <p14:creationId xmlns:p14="http://schemas.microsoft.com/office/powerpoint/2010/main" val="369695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EB4EE-10D6-4CE7-8A6F-0B91C75E9E6D}"/>
              </a:ext>
            </a:extLst>
          </p:cNvPr>
          <p:cNvSpPr>
            <a:spLocks noGrp="1"/>
          </p:cNvSpPr>
          <p:nvPr>
            <p:ph type="title"/>
          </p:nvPr>
        </p:nvSpPr>
        <p:spPr/>
        <p:txBody>
          <a:bodyPr>
            <a:normAutofit/>
          </a:bodyPr>
          <a:lstStyle/>
          <a:p>
            <a:r>
              <a:rPr lang="en-US" sz="3800" dirty="0"/>
              <a:t>Step 1 – Roles &amp; Responsibilities</a:t>
            </a:r>
          </a:p>
        </p:txBody>
      </p:sp>
      <p:sp>
        <p:nvSpPr>
          <p:cNvPr id="8" name="Oval 7">
            <a:extLst>
              <a:ext uri="{FF2B5EF4-FFF2-40B4-BE49-F238E27FC236}">
                <a16:creationId xmlns:a16="http://schemas.microsoft.com/office/drawing/2014/main" id="{1B42E253-954C-4507-926D-06B0E1C00006}"/>
              </a:ext>
              <a:ext uri="{C183D7F6-B498-43B3-948B-1728B52AA6E4}">
                <adec:decorative xmlns:adec="http://schemas.microsoft.com/office/drawing/2017/decorative" val="1"/>
              </a:ext>
            </a:extLst>
          </p:cNvPr>
          <p:cNvSpPr/>
          <p:nvPr/>
        </p:nvSpPr>
        <p:spPr>
          <a:xfrm>
            <a:off x="10228922" y="365125"/>
            <a:ext cx="1124878" cy="1124878"/>
          </a:xfrm>
          <a:prstGeom prst="ellipse">
            <a:avLst/>
          </a:prstGeom>
          <a:blipFill>
            <a:blip r:embed="rId3">
              <a:extLst>
                <a:ext uri="{BEBA8EAE-BF5A-486C-A8C5-ECC9F3942E4B}">
                  <a14:imgProps xmlns:a14="http://schemas.microsoft.com/office/drawing/2010/main">
                    <a14:imgLayer r:embed="rId4">
                      <a14:imgEffect>
                        <a14:brightnessContrast bright="-9000"/>
                      </a14:imgEffect>
                    </a14:imgLayer>
                  </a14:imgProps>
                </a:ex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4" name="Content Placeholder 3">
            <a:extLst>
              <a:ext uri="{FF2B5EF4-FFF2-40B4-BE49-F238E27FC236}">
                <a16:creationId xmlns:a16="http://schemas.microsoft.com/office/drawing/2014/main" id="{6DDA1FAE-5281-E4A0-A2B4-6BC3AD2182E3}"/>
              </a:ext>
            </a:extLst>
          </p:cNvPr>
          <p:cNvSpPr>
            <a:spLocks noGrp="1"/>
          </p:cNvSpPr>
          <p:nvPr>
            <p:ph idx="1"/>
          </p:nvPr>
        </p:nvSpPr>
        <p:spPr/>
        <p:txBody>
          <a:bodyPr/>
          <a:lstStyle/>
          <a:p>
            <a:endParaRPr lang="en-US" dirty="0"/>
          </a:p>
        </p:txBody>
      </p:sp>
      <p:pic>
        <p:nvPicPr>
          <p:cNvPr id="6" name="Picture 5" descr="Screen shot from the CSU ATI Procurement resource website showing the Roles &amp; Responsibilities of Step 1. For more details see the web resource at https://ati.calstate.edu/procurement/process.">
            <a:extLst>
              <a:ext uri="{FF2B5EF4-FFF2-40B4-BE49-F238E27FC236}">
                <a16:creationId xmlns:a16="http://schemas.microsoft.com/office/drawing/2014/main" id="{297C50B9-0F8C-3CA6-1617-F70A5686FBEB}"/>
              </a:ext>
            </a:extLst>
          </p:cNvPr>
          <p:cNvPicPr>
            <a:picLocks noChangeAspect="1"/>
          </p:cNvPicPr>
          <p:nvPr/>
        </p:nvPicPr>
        <p:blipFill>
          <a:blip r:embed="rId5"/>
          <a:stretch>
            <a:fillRect/>
          </a:stretch>
        </p:blipFill>
        <p:spPr>
          <a:xfrm>
            <a:off x="1524000" y="1690688"/>
            <a:ext cx="9144000" cy="4566524"/>
          </a:xfrm>
          <a:prstGeom prst="rect">
            <a:avLst/>
          </a:prstGeom>
        </p:spPr>
      </p:pic>
    </p:spTree>
    <p:extLst>
      <p:ext uri="{BB962C8B-B14F-4D97-AF65-F5344CB8AC3E}">
        <p14:creationId xmlns:p14="http://schemas.microsoft.com/office/powerpoint/2010/main" val="1695891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EB4EE-10D6-4CE7-8A6F-0B91C75E9E6D}"/>
              </a:ext>
            </a:extLst>
          </p:cNvPr>
          <p:cNvSpPr>
            <a:spLocks noGrp="1"/>
          </p:cNvSpPr>
          <p:nvPr>
            <p:ph type="title"/>
          </p:nvPr>
        </p:nvSpPr>
        <p:spPr/>
        <p:txBody>
          <a:bodyPr>
            <a:normAutofit/>
          </a:bodyPr>
          <a:lstStyle/>
          <a:p>
            <a:r>
              <a:rPr lang="en-US" sz="3800" dirty="0"/>
              <a:t>Step 1 – Details</a:t>
            </a:r>
          </a:p>
        </p:txBody>
      </p:sp>
      <p:sp>
        <p:nvSpPr>
          <p:cNvPr id="8" name="Oval 7">
            <a:extLst>
              <a:ext uri="{FF2B5EF4-FFF2-40B4-BE49-F238E27FC236}">
                <a16:creationId xmlns:a16="http://schemas.microsoft.com/office/drawing/2014/main" id="{1B42E253-954C-4507-926D-06B0E1C00006}"/>
              </a:ext>
              <a:ext uri="{C183D7F6-B498-43B3-948B-1728B52AA6E4}">
                <adec:decorative xmlns:adec="http://schemas.microsoft.com/office/drawing/2017/decorative" val="1"/>
              </a:ext>
            </a:extLst>
          </p:cNvPr>
          <p:cNvSpPr/>
          <p:nvPr/>
        </p:nvSpPr>
        <p:spPr>
          <a:xfrm>
            <a:off x="10228922" y="365125"/>
            <a:ext cx="1124878" cy="1124878"/>
          </a:xfrm>
          <a:prstGeom prst="ellipse">
            <a:avLst/>
          </a:prstGeom>
          <a:blipFill>
            <a:blip r:embed="rId3">
              <a:extLst>
                <a:ext uri="{BEBA8EAE-BF5A-486C-A8C5-ECC9F3942E4B}">
                  <a14:imgProps xmlns:a14="http://schemas.microsoft.com/office/drawing/2010/main">
                    <a14:imgLayer r:embed="rId4">
                      <a14:imgEffect>
                        <a14:brightnessContrast bright="-9000"/>
                      </a14:imgEffect>
                    </a14:imgLayer>
                  </a14:imgProps>
                </a:ex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4" name="Content Placeholder 3">
            <a:extLst>
              <a:ext uri="{FF2B5EF4-FFF2-40B4-BE49-F238E27FC236}">
                <a16:creationId xmlns:a16="http://schemas.microsoft.com/office/drawing/2014/main" id="{6DDA1FAE-5281-E4A0-A2B4-6BC3AD2182E3}"/>
              </a:ext>
            </a:extLst>
          </p:cNvPr>
          <p:cNvSpPr>
            <a:spLocks noGrp="1"/>
          </p:cNvSpPr>
          <p:nvPr>
            <p:ph idx="1"/>
          </p:nvPr>
        </p:nvSpPr>
        <p:spPr/>
        <p:txBody>
          <a:bodyPr/>
          <a:lstStyle/>
          <a:p>
            <a:endParaRPr lang="en-US" dirty="0"/>
          </a:p>
        </p:txBody>
      </p:sp>
      <p:pic>
        <p:nvPicPr>
          <p:cNvPr id="5" name="Picture 4" descr="Screen shot from the CSU ATI Procurement resource website showing the details area of  Step 1. For more details see the web resource at https://ati.calstate.edu/procurement/process.">
            <a:extLst>
              <a:ext uri="{FF2B5EF4-FFF2-40B4-BE49-F238E27FC236}">
                <a16:creationId xmlns:a16="http://schemas.microsoft.com/office/drawing/2014/main" id="{FF31F11A-950D-F64D-8E89-7B3B18D39E70}"/>
              </a:ext>
            </a:extLst>
          </p:cNvPr>
          <p:cNvPicPr>
            <a:picLocks noChangeAspect="1"/>
          </p:cNvPicPr>
          <p:nvPr/>
        </p:nvPicPr>
        <p:blipFill>
          <a:blip r:embed="rId5"/>
          <a:stretch>
            <a:fillRect/>
          </a:stretch>
        </p:blipFill>
        <p:spPr>
          <a:xfrm>
            <a:off x="1459104" y="1825625"/>
            <a:ext cx="9273791" cy="4351338"/>
          </a:xfrm>
          <a:prstGeom prst="rect">
            <a:avLst/>
          </a:prstGeom>
        </p:spPr>
      </p:pic>
    </p:spTree>
    <p:extLst>
      <p:ext uri="{BB962C8B-B14F-4D97-AF65-F5344CB8AC3E}">
        <p14:creationId xmlns:p14="http://schemas.microsoft.com/office/powerpoint/2010/main" val="207284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261F5-5CAF-3406-2DF5-B3723E29814B}"/>
              </a:ext>
            </a:extLst>
          </p:cNvPr>
          <p:cNvSpPr>
            <a:spLocks noGrp="1"/>
          </p:cNvSpPr>
          <p:nvPr>
            <p:ph type="title"/>
          </p:nvPr>
        </p:nvSpPr>
        <p:spPr/>
        <p:txBody>
          <a:bodyPr/>
          <a:lstStyle/>
          <a:p>
            <a:r>
              <a:rPr lang="en-US" dirty="0"/>
              <a:t>Process Steps – Step 2</a:t>
            </a:r>
          </a:p>
        </p:txBody>
      </p:sp>
      <p:pic>
        <p:nvPicPr>
          <p:cNvPr id="1026" name="Picture 2">
            <a:extLst>
              <a:ext uri="{FF2B5EF4-FFF2-40B4-BE49-F238E27FC236}">
                <a16:creationId xmlns:a16="http://schemas.microsoft.com/office/drawing/2014/main" id="{8F4B3E48-64CC-4716-7FED-FE4204E69A0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90688"/>
            <a:ext cx="3175000" cy="3175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2CBEBCE-5EB5-EFFE-CE60-F5758B0B3564}"/>
              </a:ext>
            </a:extLst>
          </p:cNvPr>
          <p:cNvSpPr txBox="1"/>
          <p:nvPr/>
        </p:nvSpPr>
        <p:spPr>
          <a:xfrm>
            <a:off x="4180541" y="2124026"/>
            <a:ext cx="7005917" cy="2308324"/>
          </a:xfrm>
          <a:prstGeom prst="rect">
            <a:avLst/>
          </a:prstGeom>
          <a:noFill/>
        </p:spPr>
        <p:txBody>
          <a:bodyPr wrap="square" rtlCol="0">
            <a:spAutoFit/>
          </a:bodyPr>
          <a:lstStyle/>
          <a:p>
            <a:r>
              <a:rPr lang="en-US" sz="3600" dirty="0">
                <a:solidFill>
                  <a:schemeClr val="bg1">
                    <a:lumMod val="65000"/>
                  </a:schemeClr>
                </a:solidFill>
              </a:rPr>
              <a:t>Step 1 – Gather Information</a:t>
            </a:r>
          </a:p>
          <a:p>
            <a:r>
              <a:rPr lang="en-US" sz="3600" i="1" dirty="0"/>
              <a:t>Step 2 – Review Information</a:t>
            </a:r>
          </a:p>
          <a:p>
            <a:r>
              <a:rPr lang="en-US" sz="3600" dirty="0">
                <a:solidFill>
                  <a:schemeClr val="bg1">
                    <a:lumMod val="65000"/>
                  </a:schemeClr>
                </a:solidFill>
              </a:rPr>
              <a:t>Step 3 – Review Accessibility</a:t>
            </a:r>
          </a:p>
          <a:p>
            <a:r>
              <a:rPr lang="en-US" sz="3600" dirty="0">
                <a:solidFill>
                  <a:schemeClr val="bg1">
                    <a:lumMod val="65000"/>
                  </a:schemeClr>
                </a:solidFill>
              </a:rPr>
              <a:t>Step 4 – Complete the Procurement</a:t>
            </a:r>
          </a:p>
        </p:txBody>
      </p:sp>
    </p:spTree>
    <p:extLst>
      <p:ext uri="{BB962C8B-B14F-4D97-AF65-F5344CB8AC3E}">
        <p14:creationId xmlns:p14="http://schemas.microsoft.com/office/powerpoint/2010/main" val="2261889779"/>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vergeAccessibility PowerPoint Templatw v1" id="{8B67D121-21DB-447E-B752-7937D4E1F37C}" vid="{40C59FC4-C687-4BF3-9098-270B9A7D1656}"/>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ConvergeAccessibility PowerPoint Templatw v1</Template>
  <TotalTime>2719</TotalTime>
  <Words>610</Words>
  <Application>Microsoft Macintosh PowerPoint</Application>
  <PresentationFormat>Widescreen</PresentationFormat>
  <Paragraphs>165</Paragraphs>
  <Slides>38</Slides>
  <Notes>38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38</vt:i4>
      </vt:variant>
    </vt:vector>
  </HeadingPairs>
  <TitlesOfParts>
    <vt:vector size="46" baseType="lpstr">
      <vt:lpstr>Aptos</vt:lpstr>
      <vt:lpstr>Arial</vt:lpstr>
      <vt:lpstr>Calibri</vt:lpstr>
      <vt:lpstr>Calibri Light</vt:lpstr>
      <vt:lpstr>Symbol</vt:lpstr>
      <vt:lpstr>Office Theme</vt:lpstr>
      <vt:lpstr>1_Office Theme</vt:lpstr>
      <vt:lpstr>2_Office Theme</vt:lpstr>
      <vt:lpstr>Driving Accessibility Improvements in IT Products</vt:lpstr>
      <vt:lpstr>Accessible Procurement Overview</vt:lpstr>
      <vt:lpstr>Important Considerations</vt:lpstr>
      <vt:lpstr>Process Overview</vt:lpstr>
      <vt:lpstr>Process Steps</vt:lpstr>
      <vt:lpstr>Process Steps – Step 1</vt:lpstr>
      <vt:lpstr>Step 1 – Roles &amp; Responsibilities</vt:lpstr>
      <vt:lpstr>Step 1 – Details</vt:lpstr>
      <vt:lpstr>Process Steps – Step 2</vt:lpstr>
      <vt:lpstr>Step 2 – Review Information</vt:lpstr>
      <vt:lpstr>Step 2 – Review Information</vt:lpstr>
      <vt:lpstr>Step 2 – Review Information</vt:lpstr>
      <vt:lpstr>Step 2 – Review Information</vt:lpstr>
      <vt:lpstr>Step 2 – Review Information</vt:lpstr>
      <vt:lpstr>Process Steps – Step 3</vt:lpstr>
      <vt:lpstr>Step 3 – Review Accessibility</vt:lpstr>
      <vt:lpstr>Step 3 – Review Accessibility</vt:lpstr>
      <vt:lpstr>Step 3 – Review Accessibility</vt:lpstr>
      <vt:lpstr>Process Steps – Step 4</vt:lpstr>
      <vt:lpstr>Step 2 – Review Information</vt:lpstr>
      <vt:lpstr>Vendor Requirements</vt:lpstr>
      <vt:lpstr>Information from Vendor</vt:lpstr>
      <vt:lpstr>Information from Vendor</vt:lpstr>
      <vt:lpstr>Vendor ACR</vt:lpstr>
      <vt:lpstr>Vendor ACR Support Criteria</vt:lpstr>
      <vt:lpstr>Vendor ACR Remarks &amp; Explanations</vt:lpstr>
      <vt:lpstr>Vendor ACR Conformance Level Support</vt:lpstr>
      <vt:lpstr>Vendor Accessibility Roadmap</vt:lpstr>
      <vt:lpstr>CSU’s Vendor Accessibility Roadmap Template</vt:lpstr>
      <vt:lpstr>Roadmap: Vendor/Product Information</vt:lpstr>
      <vt:lpstr>Roadmap: Specific Issues</vt:lpstr>
      <vt:lpstr>Vendor Accessibility Statement</vt:lpstr>
      <vt:lpstr>Vendor Accessibility Demonstration</vt:lpstr>
      <vt:lpstr>Part 1 – Vendor Questions</vt:lpstr>
      <vt:lpstr>Part 2 – Hands On Demonstration</vt:lpstr>
      <vt:lpstr>Vendor 3rd Party Evaluation</vt:lpstr>
      <vt:lpstr>Third Party Evaluation Process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PRUITT</dc:creator>
  <cp:lastModifiedBy>Jeffrey Singleton</cp:lastModifiedBy>
  <cp:revision>38</cp:revision>
  <dcterms:created xsi:type="dcterms:W3CDTF">2022-02-14T19:17:02Z</dcterms:created>
  <dcterms:modified xsi:type="dcterms:W3CDTF">2023-11-08T20:45:37Z</dcterms:modified>
</cp:coreProperties>
</file>