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4"/>
  </p:sldMasterIdLst>
  <p:notesMasterIdLst>
    <p:notesMasterId r:id="rId20"/>
  </p:notesMasterIdLst>
  <p:sldIdLst>
    <p:sldId id="263" r:id="rId5"/>
    <p:sldId id="291" r:id="rId6"/>
    <p:sldId id="280" r:id="rId7"/>
    <p:sldId id="289" r:id="rId8"/>
    <p:sldId id="292" r:id="rId9"/>
    <p:sldId id="293" r:id="rId10"/>
    <p:sldId id="294" r:id="rId11"/>
    <p:sldId id="295" r:id="rId12"/>
    <p:sldId id="297" r:id="rId13"/>
    <p:sldId id="298" r:id="rId14"/>
    <p:sldId id="299" r:id="rId15"/>
    <p:sldId id="300" r:id="rId16"/>
    <p:sldId id="281" r:id="rId17"/>
    <p:sldId id="275" r:id="rId18"/>
    <p:sldId id="290" r:id="rId19"/>
  </p:sldIdLst>
  <p:sldSz cx="12192000" cy="6858000"/>
  <p:notesSz cx="6858000" cy="9144000"/>
  <p:embeddedFontLst>
    <p:embeddedFont>
      <p:font typeface="Acumin Pro" panose="020B0604020202020204" charset="0"/>
      <p:regular r:id="rId21"/>
      <p:bold r:id="rId22"/>
      <p:italic r:id="rId23"/>
      <p:boldItalic r:id="rId24"/>
    </p:embeddedFont>
    <p:embeddedFont>
      <p:font typeface="Acumin Pro ExtraCondensed" panose="020B0604020202020204" charset="0"/>
      <p:regular r:id="rId25"/>
      <p:bold r:id="rId26"/>
      <p:italic r:id="rId27"/>
      <p:boldItalic r:id="rId28"/>
    </p:embeddedFont>
    <p:embeddedFont>
      <p:font typeface="Acumin Pro Semibold" panose="020B0604020202020204" charset="0"/>
      <p:regular r:id="rId29"/>
      <p:bold r:id="rId30"/>
      <p:italic r:id="rId31"/>
      <p:boldItalic r:id="rId32"/>
    </p:embeddedFont>
    <p:embeddedFont>
      <p:font typeface="Acumin Pro SemiCondensed" panose="020B060402020202020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C79B5C-844E-4CF2-826F-8871FC67E9CD}" v="226" dt="2023-10-26T20:01:53.4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microsoft.com/office/2015/10/relationships/revisionInfo" Target="revisionInfo.xml"/><Relationship Id="rId20" Type="http://schemas.openxmlformats.org/officeDocument/2006/relationships/notesMaster" Target="notesMasters/notesMaster1.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Mason" userId="fca0ae42-19c0-4fc1-b45c-4bb19eaa1551" providerId="ADAL" clId="{FEC79B5C-844E-4CF2-826F-8871FC67E9CD}"/>
    <pc:docChg chg="undo custSel addSld delSld modSld sldOrd">
      <pc:chgData name="Alex Mason" userId="fca0ae42-19c0-4fc1-b45c-4bb19eaa1551" providerId="ADAL" clId="{FEC79B5C-844E-4CF2-826F-8871FC67E9CD}" dt="2023-10-26T20:01:54.934" v="3403" actId="13244"/>
      <pc:docMkLst>
        <pc:docMk/>
      </pc:docMkLst>
      <pc:sldChg chg="addSp delSp modSp mod">
        <pc:chgData name="Alex Mason" userId="fca0ae42-19c0-4fc1-b45c-4bb19eaa1551" providerId="ADAL" clId="{FEC79B5C-844E-4CF2-826F-8871FC67E9CD}" dt="2023-10-26T20:01:11.183" v="3399" actId="13244"/>
        <pc:sldMkLst>
          <pc:docMk/>
          <pc:sldMk cId="515113538" sldId="263"/>
        </pc:sldMkLst>
        <pc:spChg chg="mod">
          <ac:chgData name="Alex Mason" userId="fca0ae42-19c0-4fc1-b45c-4bb19eaa1551" providerId="ADAL" clId="{FEC79B5C-844E-4CF2-826F-8871FC67E9CD}" dt="2023-10-23T17:33:24.401" v="75" actId="20577"/>
          <ac:spMkLst>
            <pc:docMk/>
            <pc:sldMk cId="515113538" sldId="263"/>
            <ac:spMk id="2" creationId="{54EA7F14-B9DE-164B-9F38-47D5668D2586}"/>
          </ac:spMkLst>
        </pc:spChg>
        <pc:spChg chg="del">
          <ac:chgData name="Alex Mason" userId="fca0ae42-19c0-4fc1-b45c-4bb19eaa1551" providerId="ADAL" clId="{FEC79B5C-844E-4CF2-826F-8871FC67E9CD}" dt="2023-10-23T17:33:30.201" v="76" actId="478"/>
          <ac:spMkLst>
            <pc:docMk/>
            <pc:sldMk cId="515113538" sldId="263"/>
            <ac:spMk id="3" creationId="{25E23969-B503-C04E-9B40-020A6AB945EA}"/>
          </ac:spMkLst>
        </pc:spChg>
        <pc:spChg chg="add mod">
          <ac:chgData name="Alex Mason" userId="fca0ae42-19c0-4fc1-b45c-4bb19eaa1551" providerId="ADAL" clId="{FEC79B5C-844E-4CF2-826F-8871FC67E9CD}" dt="2023-10-26T15:07:00.552" v="3048" actId="14100"/>
          <ac:spMkLst>
            <pc:docMk/>
            <pc:sldMk cId="515113538" sldId="263"/>
            <ac:spMk id="5" creationId="{ACA3BABD-DAF8-C505-9021-7B5F68E0A92D}"/>
          </ac:spMkLst>
        </pc:spChg>
        <pc:picChg chg="ord">
          <ac:chgData name="Alex Mason" userId="fca0ae42-19c0-4fc1-b45c-4bb19eaa1551" providerId="ADAL" clId="{FEC79B5C-844E-4CF2-826F-8871FC67E9CD}" dt="2023-10-26T20:01:11.183" v="3399" actId="13244"/>
          <ac:picMkLst>
            <pc:docMk/>
            <pc:sldMk cId="515113538" sldId="263"/>
            <ac:picMk id="6" creationId="{12351E07-4384-664F-BA98-1243BFDAEC06}"/>
          </ac:picMkLst>
        </pc:picChg>
      </pc:sldChg>
      <pc:sldChg chg="del">
        <pc:chgData name="Alex Mason" userId="fca0ae42-19c0-4fc1-b45c-4bb19eaa1551" providerId="ADAL" clId="{FEC79B5C-844E-4CF2-826F-8871FC67E9CD}" dt="2023-10-24T19:10:33.886" v="969" actId="47"/>
        <pc:sldMkLst>
          <pc:docMk/>
          <pc:sldMk cId="2156637020" sldId="264"/>
        </pc:sldMkLst>
      </pc:sldChg>
      <pc:sldChg chg="del">
        <pc:chgData name="Alex Mason" userId="fca0ae42-19c0-4fc1-b45c-4bb19eaa1551" providerId="ADAL" clId="{FEC79B5C-844E-4CF2-826F-8871FC67E9CD}" dt="2023-10-24T19:10:33.886" v="969" actId="47"/>
        <pc:sldMkLst>
          <pc:docMk/>
          <pc:sldMk cId="540229240" sldId="266"/>
        </pc:sldMkLst>
      </pc:sldChg>
      <pc:sldChg chg="del">
        <pc:chgData name="Alex Mason" userId="fca0ae42-19c0-4fc1-b45c-4bb19eaa1551" providerId="ADAL" clId="{FEC79B5C-844E-4CF2-826F-8871FC67E9CD}" dt="2023-10-24T19:10:33.886" v="969" actId="47"/>
        <pc:sldMkLst>
          <pc:docMk/>
          <pc:sldMk cId="3463373866" sldId="267"/>
        </pc:sldMkLst>
      </pc:sldChg>
      <pc:sldChg chg="del">
        <pc:chgData name="Alex Mason" userId="fca0ae42-19c0-4fc1-b45c-4bb19eaa1551" providerId="ADAL" clId="{FEC79B5C-844E-4CF2-826F-8871FC67E9CD}" dt="2023-10-24T19:10:33.886" v="969" actId="47"/>
        <pc:sldMkLst>
          <pc:docMk/>
          <pc:sldMk cId="3537127884" sldId="268"/>
        </pc:sldMkLst>
      </pc:sldChg>
      <pc:sldChg chg="del">
        <pc:chgData name="Alex Mason" userId="fca0ae42-19c0-4fc1-b45c-4bb19eaa1551" providerId="ADAL" clId="{FEC79B5C-844E-4CF2-826F-8871FC67E9CD}" dt="2023-10-24T19:10:33.886" v="969" actId="47"/>
        <pc:sldMkLst>
          <pc:docMk/>
          <pc:sldMk cId="49864674" sldId="269"/>
        </pc:sldMkLst>
      </pc:sldChg>
      <pc:sldChg chg="del">
        <pc:chgData name="Alex Mason" userId="fca0ae42-19c0-4fc1-b45c-4bb19eaa1551" providerId="ADAL" clId="{FEC79B5C-844E-4CF2-826F-8871FC67E9CD}" dt="2023-10-24T19:10:33.886" v="969" actId="47"/>
        <pc:sldMkLst>
          <pc:docMk/>
          <pc:sldMk cId="1916041984" sldId="276"/>
        </pc:sldMkLst>
      </pc:sldChg>
      <pc:sldChg chg="del">
        <pc:chgData name="Alex Mason" userId="fca0ae42-19c0-4fc1-b45c-4bb19eaa1551" providerId="ADAL" clId="{FEC79B5C-844E-4CF2-826F-8871FC67E9CD}" dt="2023-10-24T19:10:33.886" v="969" actId="47"/>
        <pc:sldMkLst>
          <pc:docMk/>
          <pc:sldMk cId="470904203" sldId="277"/>
        </pc:sldMkLst>
      </pc:sldChg>
      <pc:sldChg chg="addSp delSp modSp del mod">
        <pc:chgData name="Alex Mason" userId="fca0ae42-19c0-4fc1-b45c-4bb19eaa1551" providerId="ADAL" clId="{FEC79B5C-844E-4CF2-826F-8871FC67E9CD}" dt="2023-10-24T19:12:04.228" v="1032" actId="47"/>
        <pc:sldMkLst>
          <pc:docMk/>
          <pc:sldMk cId="2534281513" sldId="279"/>
        </pc:sldMkLst>
        <pc:spChg chg="del">
          <ac:chgData name="Alex Mason" userId="fca0ae42-19c0-4fc1-b45c-4bb19eaa1551" providerId="ADAL" clId="{FEC79B5C-844E-4CF2-826F-8871FC67E9CD}" dt="2023-10-23T17:34:03.252" v="144" actId="478"/>
          <ac:spMkLst>
            <pc:docMk/>
            <pc:sldMk cId="2534281513" sldId="279"/>
            <ac:spMk id="3" creationId="{FB7ED1D2-A506-23F5-92BB-E6F63B2E5640}"/>
          </ac:spMkLst>
        </pc:spChg>
        <pc:spChg chg="add del mod">
          <ac:chgData name="Alex Mason" userId="fca0ae42-19c0-4fc1-b45c-4bb19eaa1551" providerId="ADAL" clId="{FEC79B5C-844E-4CF2-826F-8871FC67E9CD}" dt="2023-10-23T17:39:50.718" v="149" actId="478"/>
          <ac:spMkLst>
            <pc:docMk/>
            <pc:sldMk cId="2534281513" sldId="279"/>
            <ac:spMk id="4" creationId="{80A154E2-AE56-5943-A44B-14E32AEF3A03}"/>
          </ac:spMkLst>
        </pc:spChg>
        <pc:spChg chg="add del mod">
          <ac:chgData name="Alex Mason" userId="fca0ae42-19c0-4fc1-b45c-4bb19eaa1551" providerId="ADAL" clId="{FEC79B5C-844E-4CF2-826F-8871FC67E9CD}" dt="2023-10-23T17:39:50.718" v="149" actId="478"/>
          <ac:spMkLst>
            <pc:docMk/>
            <pc:sldMk cId="2534281513" sldId="279"/>
            <ac:spMk id="7" creationId="{42545B40-04B6-608C-CB68-E49BED0A9D59}"/>
          </ac:spMkLst>
        </pc:spChg>
        <pc:spChg chg="add del mod">
          <ac:chgData name="Alex Mason" userId="fca0ae42-19c0-4fc1-b45c-4bb19eaa1551" providerId="ADAL" clId="{FEC79B5C-844E-4CF2-826F-8871FC67E9CD}" dt="2023-10-23T17:39:50.718" v="149" actId="478"/>
          <ac:spMkLst>
            <pc:docMk/>
            <pc:sldMk cId="2534281513" sldId="279"/>
            <ac:spMk id="9" creationId="{F2DDAED5-3CB7-399F-33B1-F80DEB64F5E5}"/>
          </ac:spMkLst>
        </pc:spChg>
        <pc:picChg chg="add del mod">
          <ac:chgData name="Alex Mason" userId="fca0ae42-19c0-4fc1-b45c-4bb19eaa1551" providerId="ADAL" clId="{FEC79B5C-844E-4CF2-826F-8871FC67E9CD}" dt="2023-10-23T17:39:50.718" v="149" actId="478"/>
          <ac:picMkLst>
            <pc:docMk/>
            <pc:sldMk cId="2534281513" sldId="279"/>
            <ac:picMk id="8" creationId="{45B6E825-CC15-4F50-B372-23E00F69F2A7}"/>
          </ac:picMkLst>
        </pc:picChg>
        <pc:picChg chg="del">
          <ac:chgData name="Alex Mason" userId="fca0ae42-19c0-4fc1-b45c-4bb19eaa1551" providerId="ADAL" clId="{FEC79B5C-844E-4CF2-826F-8871FC67E9CD}" dt="2023-10-23T17:34:03.751" v="145" actId="478"/>
          <ac:picMkLst>
            <pc:docMk/>
            <pc:sldMk cId="2534281513" sldId="279"/>
            <ac:picMk id="11" creationId="{5C0B5C1A-AA9F-946A-9D65-65A6F0D0EC24}"/>
          </ac:picMkLst>
        </pc:picChg>
        <pc:picChg chg="add del">
          <ac:chgData name="Alex Mason" userId="fca0ae42-19c0-4fc1-b45c-4bb19eaa1551" providerId="ADAL" clId="{FEC79B5C-844E-4CF2-826F-8871FC67E9CD}" dt="2023-10-23T17:39:52.409" v="150" actId="478"/>
          <ac:picMkLst>
            <pc:docMk/>
            <pc:sldMk cId="2534281513" sldId="279"/>
            <ac:picMk id="1026" creationId="{BF9F6732-9BD4-2E86-2714-C676E1757A47}"/>
          </ac:picMkLst>
        </pc:picChg>
        <pc:picChg chg="add del">
          <ac:chgData name="Alex Mason" userId="fca0ae42-19c0-4fc1-b45c-4bb19eaa1551" providerId="ADAL" clId="{FEC79B5C-844E-4CF2-826F-8871FC67E9CD}" dt="2023-10-23T17:39:58.500" v="152" actId="478"/>
          <ac:picMkLst>
            <pc:docMk/>
            <pc:sldMk cId="2534281513" sldId="279"/>
            <ac:picMk id="1028" creationId="{9641FECA-E34A-D9ED-A3E8-248E07E2A527}"/>
          </ac:picMkLst>
        </pc:picChg>
        <pc:picChg chg="add del mod">
          <ac:chgData name="Alex Mason" userId="fca0ae42-19c0-4fc1-b45c-4bb19eaa1551" providerId="ADAL" clId="{FEC79B5C-844E-4CF2-826F-8871FC67E9CD}" dt="2023-10-23T17:40:12.561" v="153" actId="14826"/>
          <ac:picMkLst>
            <pc:docMk/>
            <pc:sldMk cId="2534281513" sldId="279"/>
            <ac:picMk id="1032" creationId="{AB7A7A27-40A8-6C93-8CAE-E549DA0172C5}"/>
          </ac:picMkLst>
        </pc:picChg>
      </pc:sldChg>
      <pc:sldChg chg="modSp mod">
        <pc:chgData name="Alex Mason" userId="fca0ae42-19c0-4fc1-b45c-4bb19eaa1551" providerId="ADAL" clId="{FEC79B5C-844E-4CF2-826F-8871FC67E9CD}" dt="2023-10-26T15:08:00.848" v="3096" actId="1036"/>
        <pc:sldMkLst>
          <pc:docMk/>
          <pc:sldMk cId="172395625" sldId="280"/>
        </pc:sldMkLst>
        <pc:spChg chg="mod">
          <ac:chgData name="Alex Mason" userId="fca0ae42-19c0-4fc1-b45c-4bb19eaa1551" providerId="ADAL" clId="{FEC79B5C-844E-4CF2-826F-8871FC67E9CD}" dt="2023-10-24T19:06:24.979" v="448" actId="20577"/>
          <ac:spMkLst>
            <pc:docMk/>
            <pc:sldMk cId="172395625" sldId="280"/>
            <ac:spMk id="2" creationId="{4D635BC2-1EF5-685F-5F7B-54B43C0814DE}"/>
          </ac:spMkLst>
        </pc:spChg>
        <pc:spChg chg="mod">
          <ac:chgData name="Alex Mason" userId="fca0ae42-19c0-4fc1-b45c-4bb19eaa1551" providerId="ADAL" clId="{FEC79B5C-844E-4CF2-826F-8871FC67E9CD}" dt="2023-10-26T15:07:30.587" v="3089" actId="20577"/>
          <ac:spMkLst>
            <pc:docMk/>
            <pc:sldMk cId="172395625" sldId="280"/>
            <ac:spMk id="3" creationId="{C130B396-93A5-60C3-D6E0-4B4E671CB532}"/>
          </ac:spMkLst>
        </pc:spChg>
        <pc:spChg chg="mod">
          <ac:chgData name="Alex Mason" userId="fca0ae42-19c0-4fc1-b45c-4bb19eaa1551" providerId="ADAL" clId="{FEC79B5C-844E-4CF2-826F-8871FC67E9CD}" dt="2023-10-26T15:08:00.848" v="3096" actId="1036"/>
          <ac:spMkLst>
            <pc:docMk/>
            <pc:sldMk cId="172395625" sldId="280"/>
            <ac:spMk id="4" creationId="{9732B15A-C376-20B7-3050-86C8DE5ED440}"/>
          </ac:spMkLst>
        </pc:spChg>
      </pc:sldChg>
      <pc:sldChg chg="del">
        <pc:chgData name="Alex Mason" userId="fca0ae42-19c0-4fc1-b45c-4bb19eaa1551" providerId="ADAL" clId="{FEC79B5C-844E-4CF2-826F-8871FC67E9CD}" dt="2023-10-24T19:10:33.886" v="969" actId="47"/>
        <pc:sldMkLst>
          <pc:docMk/>
          <pc:sldMk cId="2117546900" sldId="282"/>
        </pc:sldMkLst>
      </pc:sldChg>
      <pc:sldChg chg="del">
        <pc:chgData name="Alex Mason" userId="fca0ae42-19c0-4fc1-b45c-4bb19eaa1551" providerId="ADAL" clId="{FEC79B5C-844E-4CF2-826F-8871FC67E9CD}" dt="2023-10-24T19:10:33.886" v="969" actId="47"/>
        <pc:sldMkLst>
          <pc:docMk/>
          <pc:sldMk cId="3263569588" sldId="283"/>
        </pc:sldMkLst>
      </pc:sldChg>
      <pc:sldChg chg="del">
        <pc:chgData name="Alex Mason" userId="fca0ae42-19c0-4fc1-b45c-4bb19eaa1551" providerId="ADAL" clId="{FEC79B5C-844E-4CF2-826F-8871FC67E9CD}" dt="2023-10-24T19:10:33.886" v="969" actId="47"/>
        <pc:sldMkLst>
          <pc:docMk/>
          <pc:sldMk cId="1667956300" sldId="284"/>
        </pc:sldMkLst>
      </pc:sldChg>
      <pc:sldChg chg="del">
        <pc:chgData name="Alex Mason" userId="fca0ae42-19c0-4fc1-b45c-4bb19eaa1551" providerId="ADAL" clId="{FEC79B5C-844E-4CF2-826F-8871FC67E9CD}" dt="2023-10-24T19:10:33.886" v="969" actId="47"/>
        <pc:sldMkLst>
          <pc:docMk/>
          <pc:sldMk cId="2466182958" sldId="285"/>
        </pc:sldMkLst>
      </pc:sldChg>
      <pc:sldChg chg="del">
        <pc:chgData name="Alex Mason" userId="fca0ae42-19c0-4fc1-b45c-4bb19eaa1551" providerId="ADAL" clId="{FEC79B5C-844E-4CF2-826F-8871FC67E9CD}" dt="2023-10-24T19:10:33.886" v="969" actId="47"/>
        <pc:sldMkLst>
          <pc:docMk/>
          <pc:sldMk cId="994596568" sldId="286"/>
        </pc:sldMkLst>
      </pc:sldChg>
      <pc:sldChg chg="del">
        <pc:chgData name="Alex Mason" userId="fca0ae42-19c0-4fc1-b45c-4bb19eaa1551" providerId="ADAL" clId="{FEC79B5C-844E-4CF2-826F-8871FC67E9CD}" dt="2023-10-24T19:10:33.886" v="969" actId="47"/>
        <pc:sldMkLst>
          <pc:docMk/>
          <pc:sldMk cId="3089851908" sldId="287"/>
        </pc:sldMkLst>
      </pc:sldChg>
      <pc:sldChg chg="del">
        <pc:chgData name="Alex Mason" userId="fca0ae42-19c0-4fc1-b45c-4bb19eaa1551" providerId="ADAL" clId="{FEC79B5C-844E-4CF2-826F-8871FC67E9CD}" dt="2023-10-24T19:10:39.334" v="970" actId="47"/>
        <pc:sldMkLst>
          <pc:docMk/>
          <pc:sldMk cId="746144588" sldId="288"/>
        </pc:sldMkLst>
      </pc:sldChg>
      <pc:sldChg chg="modSp add del mod">
        <pc:chgData name="Alex Mason" userId="fca0ae42-19c0-4fc1-b45c-4bb19eaa1551" providerId="ADAL" clId="{FEC79B5C-844E-4CF2-826F-8871FC67E9CD}" dt="2023-10-24T19:06:11.583" v="418" actId="47"/>
        <pc:sldMkLst>
          <pc:docMk/>
          <pc:sldMk cId="1219167710" sldId="289"/>
        </pc:sldMkLst>
        <pc:spChg chg="mod">
          <ac:chgData name="Alex Mason" userId="fca0ae42-19c0-4fc1-b45c-4bb19eaa1551" providerId="ADAL" clId="{FEC79B5C-844E-4CF2-826F-8871FC67E9CD}" dt="2023-10-24T19:05:59.603" v="417" actId="20577"/>
          <ac:spMkLst>
            <pc:docMk/>
            <pc:sldMk cId="1219167710" sldId="289"/>
            <ac:spMk id="2" creationId="{2D50457A-EE63-AD46-8E58-1E6CAA4D954F}"/>
          </ac:spMkLst>
        </pc:spChg>
      </pc:sldChg>
      <pc:sldChg chg="modSp add mod">
        <pc:chgData name="Alex Mason" userId="fca0ae42-19c0-4fc1-b45c-4bb19eaa1551" providerId="ADAL" clId="{FEC79B5C-844E-4CF2-826F-8871FC67E9CD}" dt="2023-10-26T15:03:00.801" v="2838" actId="113"/>
        <pc:sldMkLst>
          <pc:docMk/>
          <pc:sldMk cId="4089236239" sldId="289"/>
        </pc:sldMkLst>
        <pc:spChg chg="mod">
          <ac:chgData name="Alex Mason" userId="fca0ae42-19c0-4fc1-b45c-4bb19eaa1551" providerId="ADAL" clId="{FEC79B5C-844E-4CF2-826F-8871FC67E9CD}" dt="2023-10-26T15:03:00.801" v="2838" actId="113"/>
          <ac:spMkLst>
            <pc:docMk/>
            <pc:sldMk cId="4089236239" sldId="289"/>
            <ac:spMk id="4" creationId="{9732B15A-C376-20B7-3050-86C8DE5ED440}"/>
          </ac:spMkLst>
        </pc:spChg>
      </pc:sldChg>
      <pc:sldChg chg="modSp add mod ord">
        <pc:chgData name="Alex Mason" userId="fca0ae42-19c0-4fc1-b45c-4bb19eaa1551" providerId="ADAL" clId="{FEC79B5C-844E-4CF2-826F-8871FC67E9CD}" dt="2023-10-26T20:01:38.255" v="3401" actId="13244"/>
        <pc:sldMkLst>
          <pc:docMk/>
          <pc:sldMk cId="4006864241" sldId="290"/>
        </pc:sldMkLst>
        <pc:spChg chg="mod">
          <ac:chgData name="Alex Mason" userId="fca0ae42-19c0-4fc1-b45c-4bb19eaa1551" providerId="ADAL" clId="{FEC79B5C-844E-4CF2-826F-8871FC67E9CD}" dt="2023-10-24T19:10:52.766" v="984" actId="20577"/>
          <ac:spMkLst>
            <pc:docMk/>
            <pc:sldMk cId="4006864241" sldId="290"/>
            <ac:spMk id="2" creationId="{2D50457A-EE63-AD46-8E58-1E6CAA4D954F}"/>
          </ac:spMkLst>
        </pc:spChg>
        <pc:spChg chg="mod">
          <ac:chgData name="Alex Mason" userId="fca0ae42-19c0-4fc1-b45c-4bb19eaa1551" providerId="ADAL" clId="{FEC79B5C-844E-4CF2-826F-8871FC67E9CD}" dt="2023-10-24T19:12:51.141" v="1091" actId="114"/>
          <ac:spMkLst>
            <pc:docMk/>
            <pc:sldMk cId="4006864241" sldId="290"/>
            <ac:spMk id="4" creationId="{80A154E2-AE56-5943-A44B-14E32AEF3A03}"/>
          </ac:spMkLst>
        </pc:spChg>
        <pc:spChg chg="mod ord">
          <ac:chgData name="Alex Mason" userId="fca0ae42-19c0-4fc1-b45c-4bb19eaa1551" providerId="ADAL" clId="{FEC79B5C-844E-4CF2-826F-8871FC67E9CD}" dt="2023-10-26T20:01:38.255" v="3401" actId="13244"/>
          <ac:spMkLst>
            <pc:docMk/>
            <pc:sldMk cId="4006864241" sldId="290"/>
            <ac:spMk id="9" creationId="{F2DDAED5-3CB7-399F-33B1-F80DEB64F5E5}"/>
          </ac:spMkLst>
        </pc:spChg>
        <pc:picChg chg="mod">
          <ac:chgData name="Alex Mason" userId="fca0ae42-19c0-4fc1-b45c-4bb19eaa1551" providerId="ADAL" clId="{FEC79B5C-844E-4CF2-826F-8871FC67E9CD}" dt="2023-10-26T20:00:53.248" v="3398" actId="962"/>
          <ac:picMkLst>
            <pc:docMk/>
            <pc:sldMk cId="4006864241" sldId="290"/>
            <ac:picMk id="8" creationId="{45B6E825-CC15-4F50-B372-23E00F69F2A7}"/>
          </ac:picMkLst>
        </pc:picChg>
        <pc:picChg chg="mod">
          <ac:chgData name="Alex Mason" userId="fca0ae42-19c0-4fc1-b45c-4bb19eaa1551" providerId="ADAL" clId="{FEC79B5C-844E-4CF2-826F-8871FC67E9CD}" dt="2023-10-26T20:01:35.343" v="3400" actId="13244"/>
          <ac:picMkLst>
            <pc:docMk/>
            <pc:sldMk cId="4006864241" sldId="290"/>
            <ac:picMk id="1032" creationId="{AB7A7A27-40A8-6C93-8CAE-E549DA0172C5}"/>
          </ac:picMkLst>
        </pc:picChg>
      </pc:sldChg>
      <pc:sldChg chg="modSp add mod">
        <pc:chgData name="Alex Mason" userId="fca0ae42-19c0-4fc1-b45c-4bb19eaa1551" providerId="ADAL" clId="{FEC79B5C-844E-4CF2-826F-8871FC67E9CD}" dt="2023-10-26T20:01:54.934" v="3403" actId="13244"/>
        <pc:sldMkLst>
          <pc:docMk/>
          <pc:sldMk cId="2674243472" sldId="291"/>
        </pc:sldMkLst>
        <pc:spChg chg="mod">
          <ac:chgData name="Alex Mason" userId="fca0ae42-19c0-4fc1-b45c-4bb19eaa1551" providerId="ADAL" clId="{FEC79B5C-844E-4CF2-826F-8871FC67E9CD}" dt="2023-10-24T19:12:10.026" v="1053" actId="20577"/>
          <ac:spMkLst>
            <pc:docMk/>
            <pc:sldMk cId="2674243472" sldId="291"/>
            <ac:spMk id="2" creationId="{2D50457A-EE63-AD46-8E58-1E6CAA4D954F}"/>
          </ac:spMkLst>
        </pc:spChg>
        <pc:spChg chg="mod">
          <ac:chgData name="Alex Mason" userId="fca0ae42-19c0-4fc1-b45c-4bb19eaa1551" providerId="ADAL" clId="{FEC79B5C-844E-4CF2-826F-8871FC67E9CD}" dt="2023-10-26T15:07:21.084" v="3068" actId="1036"/>
          <ac:spMkLst>
            <pc:docMk/>
            <pc:sldMk cId="2674243472" sldId="291"/>
            <ac:spMk id="4" creationId="{80A154E2-AE56-5943-A44B-14E32AEF3A03}"/>
          </ac:spMkLst>
        </pc:spChg>
        <pc:spChg chg="mod ord">
          <ac:chgData name="Alex Mason" userId="fca0ae42-19c0-4fc1-b45c-4bb19eaa1551" providerId="ADAL" clId="{FEC79B5C-844E-4CF2-826F-8871FC67E9CD}" dt="2023-10-26T20:01:54.934" v="3403" actId="13244"/>
          <ac:spMkLst>
            <pc:docMk/>
            <pc:sldMk cId="2674243472" sldId="291"/>
            <ac:spMk id="9" creationId="{F2DDAED5-3CB7-399F-33B1-F80DEB64F5E5}"/>
          </ac:spMkLst>
        </pc:spChg>
        <pc:picChg chg="mod">
          <ac:chgData name="Alex Mason" userId="fca0ae42-19c0-4fc1-b45c-4bb19eaa1551" providerId="ADAL" clId="{FEC79B5C-844E-4CF2-826F-8871FC67E9CD}" dt="2023-10-26T20:00:05.873" v="3272" actId="962"/>
          <ac:picMkLst>
            <pc:docMk/>
            <pc:sldMk cId="2674243472" sldId="291"/>
            <ac:picMk id="8" creationId="{45B6E825-CC15-4F50-B372-23E00F69F2A7}"/>
          </ac:picMkLst>
        </pc:picChg>
        <pc:picChg chg="mod">
          <ac:chgData name="Alex Mason" userId="fca0ae42-19c0-4fc1-b45c-4bb19eaa1551" providerId="ADAL" clId="{FEC79B5C-844E-4CF2-826F-8871FC67E9CD}" dt="2023-10-26T20:01:53.471" v="3402" actId="13244"/>
          <ac:picMkLst>
            <pc:docMk/>
            <pc:sldMk cId="2674243472" sldId="291"/>
            <ac:picMk id="1032" creationId="{AB7A7A27-40A8-6C93-8CAE-E549DA0172C5}"/>
          </ac:picMkLst>
        </pc:picChg>
      </pc:sldChg>
      <pc:sldChg chg="modSp new mod">
        <pc:chgData name="Alex Mason" userId="fca0ae42-19c0-4fc1-b45c-4bb19eaa1551" providerId="ADAL" clId="{FEC79B5C-844E-4CF2-826F-8871FC67E9CD}" dt="2023-10-26T19:56:39.153" v="3098" actId="20577"/>
        <pc:sldMkLst>
          <pc:docMk/>
          <pc:sldMk cId="1353050868" sldId="292"/>
        </pc:sldMkLst>
        <pc:spChg chg="mod">
          <ac:chgData name="Alex Mason" userId="fca0ae42-19c0-4fc1-b45c-4bb19eaa1551" providerId="ADAL" clId="{FEC79B5C-844E-4CF2-826F-8871FC67E9CD}" dt="2023-10-26T19:56:39.153" v="3098" actId="20577"/>
          <ac:spMkLst>
            <pc:docMk/>
            <pc:sldMk cId="1353050868" sldId="292"/>
            <ac:spMk id="2" creationId="{AA237912-2076-08F6-7A73-AA2EAF40EFAA}"/>
          </ac:spMkLst>
        </pc:spChg>
        <pc:spChg chg="mod">
          <ac:chgData name="Alex Mason" userId="fca0ae42-19c0-4fc1-b45c-4bb19eaa1551" providerId="ADAL" clId="{FEC79B5C-844E-4CF2-826F-8871FC67E9CD}" dt="2023-10-24T19:18:43.344" v="1462" actId="20577"/>
          <ac:spMkLst>
            <pc:docMk/>
            <pc:sldMk cId="1353050868" sldId="292"/>
            <ac:spMk id="3" creationId="{53E4DDC2-C4E8-C68C-5745-A035CCC08340}"/>
          </ac:spMkLst>
        </pc:spChg>
        <pc:spChg chg="mod">
          <ac:chgData name="Alex Mason" userId="fca0ae42-19c0-4fc1-b45c-4bb19eaa1551" providerId="ADAL" clId="{FEC79B5C-844E-4CF2-826F-8871FC67E9CD}" dt="2023-10-26T15:03:06.684" v="2839" actId="113"/>
          <ac:spMkLst>
            <pc:docMk/>
            <pc:sldMk cId="1353050868" sldId="292"/>
            <ac:spMk id="4" creationId="{41126A63-AAAB-0BE2-387F-07A1160C7E36}"/>
          </ac:spMkLst>
        </pc:spChg>
      </pc:sldChg>
      <pc:sldChg chg="modSp add mod">
        <pc:chgData name="Alex Mason" userId="fca0ae42-19c0-4fc1-b45c-4bb19eaa1551" providerId="ADAL" clId="{FEC79B5C-844E-4CF2-826F-8871FC67E9CD}" dt="2023-10-26T15:03:10.549" v="2840" actId="113"/>
        <pc:sldMkLst>
          <pc:docMk/>
          <pc:sldMk cId="1158307469" sldId="293"/>
        </pc:sldMkLst>
        <pc:spChg chg="mod">
          <ac:chgData name="Alex Mason" userId="fca0ae42-19c0-4fc1-b45c-4bb19eaa1551" providerId="ADAL" clId="{FEC79B5C-844E-4CF2-826F-8871FC67E9CD}" dt="2023-10-24T19:14:15.098" v="1175" actId="20577"/>
          <ac:spMkLst>
            <pc:docMk/>
            <pc:sldMk cId="1158307469" sldId="293"/>
            <ac:spMk id="2" creationId="{AA237912-2076-08F6-7A73-AA2EAF40EFAA}"/>
          </ac:spMkLst>
        </pc:spChg>
        <pc:spChg chg="mod">
          <ac:chgData name="Alex Mason" userId="fca0ae42-19c0-4fc1-b45c-4bb19eaa1551" providerId="ADAL" clId="{FEC79B5C-844E-4CF2-826F-8871FC67E9CD}" dt="2023-10-24T19:23:09.054" v="1817" actId="20577"/>
          <ac:spMkLst>
            <pc:docMk/>
            <pc:sldMk cId="1158307469" sldId="293"/>
            <ac:spMk id="3" creationId="{53E4DDC2-C4E8-C68C-5745-A035CCC08340}"/>
          </ac:spMkLst>
        </pc:spChg>
        <pc:spChg chg="mod">
          <ac:chgData name="Alex Mason" userId="fca0ae42-19c0-4fc1-b45c-4bb19eaa1551" providerId="ADAL" clId="{FEC79B5C-844E-4CF2-826F-8871FC67E9CD}" dt="2023-10-26T15:03:10.549" v="2840" actId="113"/>
          <ac:spMkLst>
            <pc:docMk/>
            <pc:sldMk cId="1158307469" sldId="293"/>
            <ac:spMk id="4" creationId="{41126A63-AAAB-0BE2-387F-07A1160C7E36}"/>
          </ac:spMkLst>
        </pc:spChg>
      </pc:sldChg>
      <pc:sldChg chg="addSp delSp modSp add mod">
        <pc:chgData name="Alex Mason" userId="fca0ae42-19c0-4fc1-b45c-4bb19eaa1551" providerId="ADAL" clId="{FEC79B5C-844E-4CF2-826F-8871FC67E9CD}" dt="2023-10-26T15:03:14.404" v="2841" actId="113"/>
        <pc:sldMkLst>
          <pc:docMk/>
          <pc:sldMk cId="3916658038" sldId="294"/>
        </pc:sldMkLst>
        <pc:spChg chg="mod">
          <ac:chgData name="Alex Mason" userId="fca0ae42-19c0-4fc1-b45c-4bb19eaa1551" providerId="ADAL" clId="{FEC79B5C-844E-4CF2-826F-8871FC67E9CD}" dt="2023-10-26T14:45:58.442" v="2122" actId="20577"/>
          <ac:spMkLst>
            <pc:docMk/>
            <pc:sldMk cId="3916658038" sldId="294"/>
            <ac:spMk id="2" creationId="{AA237912-2076-08F6-7A73-AA2EAF40EFAA}"/>
          </ac:spMkLst>
        </pc:spChg>
        <pc:spChg chg="del mod">
          <ac:chgData name="Alex Mason" userId="fca0ae42-19c0-4fc1-b45c-4bb19eaa1551" providerId="ADAL" clId="{FEC79B5C-844E-4CF2-826F-8871FC67E9CD}" dt="2023-10-26T14:58:18.184" v="2684" actId="478"/>
          <ac:spMkLst>
            <pc:docMk/>
            <pc:sldMk cId="3916658038" sldId="294"/>
            <ac:spMk id="3" creationId="{53E4DDC2-C4E8-C68C-5745-A035CCC08340}"/>
          </ac:spMkLst>
        </pc:spChg>
        <pc:spChg chg="mod">
          <ac:chgData name="Alex Mason" userId="fca0ae42-19c0-4fc1-b45c-4bb19eaa1551" providerId="ADAL" clId="{FEC79B5C-844E-4CF2-826F-8871FC67E9CD}" dt="2023-10-26T15:03:14.404" v="2841" actId="113"/>
          <ac:spMkLst>
            <pc:docMk/>
            <pc:sldMk cId="3916658038" sldId="294"/>
            <ac:spMk id="4" creationId="{41126A63-AAAB-0BE2-387F-07A1160C7E36}"/>
          </ac:spMkLst>
        </pc:spChg>
        <pc:spChg chg="add del mod">
          <ac:chgData name="Alex Mason" userId="fca0ae42-19c0-4fc1-b45c-4bb19eaa1551" providerId="ADAL" clId="{FEC79B5C-844E-4CF2-826F-8871FC67E9CD}" dt="2023-10-26T14:58:19.712" v="2685" actId="478"/>
          <ac:spMkLst>
            <pc:docMk/>
            <pc:sldMk cId="3916658038" sldId="294"/>
            <ac:spMk id="8" creationId="{EE187252-4A97-986A-0DD6-D61BF0C2EA1D}"/>
          </ac:spMkLst>
        </pc:spChg>
      </pc:sldChg>
      <pc:sldChg chg="delSp modSp new mod">
        <pc:chgData name="Alex Mason" userId="fca0ae42-19c0-4fc1-b45c-4bb19eaa1551" providerId="ADAL" clId="{FEC79B5C-844E-4CF2-826F-8871FC67E9CD}" dt="2023-10-26T15:03:20.531" v="2843" actId="27636"/>
        <pc:sldMkLst>
          <pc:docMk/>
          <pc:sldMk cId="1078757724" sldId="295"/>
        </pc:sldMkLst>
        <pc:spChg chg="mod">
          <ac:chgData name="Alex Mason" userId="fca0ae42-19c0-4fc1-b45c-4bb19eaa1551" providerId="ADAL" clId="{FEC79B5C-844E-4CF2-826F-8871FC67E9CD}" dt="2023-10-26T14:56:41.231" v="2617" actId="20577"/>
          <ac:spMkLst>
            <pc:docMk/>
            <pc:sldMk cId="1078757724" sldId="295"/>
            <ac:spMk id="2" creationId="{2018C6E1-7C96-803E-6B18-C22FE96EE311}"/>
          </ac:spMkLst>
        </pc:spChg>
        <pc:spChg chg="del">
          <ac:chgData name="Alex Mason" userId="fca0ae42-19c0-4fc1-b45c-4bb19eaa1551" providerId="ADAL" clId="{FEC79B5C-844E-4CF2-826F-8871FC67E9CD}" dt="2023-10-26T15:02:25.340" v="2827" actId="478"/>
          <ac:spMkLst>
            <pc:docMk/>
            <pc:sldMk cId="1078757724" sldId="295"/>
            <ac:spMk id="3" creationId="{F560DB37-608F-205B-8386-7A67843E41DA}"/>
          </ac:spMkLst>
        </pc:spChg>
        <pc:spChg chg="mod">
          <ac:chgData name="Alex Mason" userId="fca0ae42-19c0-4fc1-b45c-4bb19eaa1551" providerId="ADAL" clId="{FEC79B5C-844E-4CF2-826F-8871FC67E9CD}" dt="2023-10-26T15:03:20.531" v="2843" actId="27636"/>
          <ac:spMkLst>
            <pc:docMk/>
            <pc:sldMk cId="1078757724" sldId="295"/>
            <ac:spMk id="4" creationId="{4280730B-D74F-FE01-F450-706BC17EC907}"/>
          </ac:spMkLst>
        </pc:spChg>
      </pc:sldChg>
      <pc:sldChg chg="modSp new del mod">
        <pc:chgData name="Alex Mason" userId="fca0ae42-19c0-4fc1-b45c-4bb19eaa1551" providerId="ADAL" clId="{FEC79B5C-844E-4CF2-826F-8871FC67E9CD}" dt="2023-10-26T14:58:34.301" v="2687" actId="47"/>
        <pc:sldMkLst>
          <pc:docMk/>
          <pc:sldMk cId="2063259780" sldId="296"/>
        </pc:sldMkLst>
        <pc:spChg chg="mod">
          <ac:chgData name="Alex Mason" userId="fca0ae42-19c0-4fc1-b45c-4bb19eaa1551" providerId="ADAL" clId="{FEC79B5C-844E-4CF2-826F-8871FC67E9CD}" dt="2023-10-26T14:57:59.909" v="2681" actId="20577"/>
          <ac:spMkLst>
            <pc:docMk/>
            <pc:sldMk cId="2063259780" sldId="296"/>
            <ac:spMk id="2" creationId="{DD0D82DD-F4FB-3009-7EA8-AD91CC0DAE80}"/>
          </ac:spMkLst>
        </pc:spChg>
      </pc:sldChg>
      <pc:sldChg chg="modSp add mod ord">
        <pc:chgData name="Alex Mason" userId="fca0ae42-19c0-4fc1-b45c-4bb19eaa1551" providerId="ADAL" clId="{FEC79B5C-844E-4CF2-826F-8871FC67E9CD}" dt="2023-10-26T15:02:45.469" v="2832" actId="113"/>
        <pc:sldMkLst>
          <pc:docMk/>
          <pc:sldMk cId="2858116959" sldId="297"/>
        </pc:sldMkLst>
        <pc:spChg chg="mod">
          <ac:chgData name="Alex Mason" userId="fca0ae42-19c0-4fc1-b45c-4bb19eaa1551" providerId="ADAL" clId="{FEC79B5C-844E-4CF2-826F-8871FC67E9CD}" dt="2023-10-26T15:02:38.720" v="2831" actId="20577"/>
          <ac:spMkLst>
            <pc:docMk/>
            <pc:sldMk cId="2858116959" sldId="297"/>
            <ac:spMk id="2" creationId="{AA237912-2076-08F6-7A73-AA2EAF40EFAA}"/>
          </ac:spMkLst>
        </pc:spChg>
        <pc:spChg chg="mod">
          <ac:chgData name="Alex Mason" userId="fca0ae42-19c0-4fc1-b45c-4bb19eaa1551" providerId="ADAL" clId="{FEC79B5C-844E-4CF2-826F-8871FC67E9CD}" dt="2023-10-26T15:02:45.469" v="2832" actId="113"/>
          <ac:spMkLst>
            <pc:docMk/>
            <pc:sldMk cId="2858116959" sldId="297"/>
            <ac:spMk id="4" creationId="{41126A63-AAAB-0BE2-387F-07A1160C7E36}"/>
          </ac:spMkLst>
        </pc:spChg>
      </pc:sldChg>
      <pc:sldChg chg="delSp modSp add mod ord">
        <pc:chgData name="Alex Mason" userId="fca0ae42-19c0-4fc1-b45c-4bb19eaa1551" providerId="ADAL" clId="{FEC79B5C-844E-4CF2-826F-8871FC67E9CD}" dt="2023-10-26T15:03:40.360" v="2851" actId="27636"/>
        <pc:sldMkLst>
          <pc:docMk/>
          <pc:sldMk cId="984981773" sldId="298"/>
        </pc:sldMkLst>
        <pc:spChg chg="mod">
          <ac:chgData name="Alex Mason" userId="fca0ae42-19c0-4fc1-b45c-4bb19eaa1551" providerId="ADAL" clId="{FEC79B5C-844E-4CF2-826F-8871FC67E9CD}" dt="2023-10-26T15:01:00.116" v="2767" actId="20577"/>
          <ac:spMkLst>
            <pc:docMk/>
            <pc:sldMk cId="984981773" sldId="298"/>
            <ac:spMk id="2" creationId="{2018C6E1-7C96-803E-6B18-C22FE96EE311}"/>
          </ac:spMkLst>
        </pc:spChg>
        <pc:spChg chg="del">
          <ac:chgData name="Alex Mason" userId="fca0ae42-19c0-4fc1-b45c-4bb19eaa1551" providerId="ADAL" clId="{FEC79B5C-844E-4CF2-826F-8871FC67E9CD}" dt="2023-10-26T15:01:33.932" v="2814" actId="478"/>
          <ac:spMkLst>
            <pc:docMk/>
            <pc:sldMk cId="984981773" sldId="298"/>
            <ac:spMk id="3" creationId="{F560DB37-608F-205B-8386-7A67843E41DA}"/>
          </ac:spMkLst>
        </pc:spChg>
        <pc:spChg chg="mod">
          <ac:chgData name="Alex Mason" userId="fca0ae42-19c0-4fc1-b45c-4bb19eaa1551" providerId="ADAL" clId="{FEC79B5C-844E-4CF2-826F-8871FC67E9CD}" dt="2023-10-26T15:03:40.360" v="2851" actId="27636"/>
          <ac:spMkLst>
            <pc:docMk/>
            <pc:sldMk cId="984981773" sldId="298"/>
            <ac:spMk id="4" creationId="{4280730B-D74F-FE01-F450-706BC17EC907}"/>
          </ac:spMkLst>
        </pc:spChg>
      </pc:sldChg>
      <pc:sldChg chg="new add del">
        <pc:chgData name="Alex Mason" userId="fca0ae42-19c0-4fc1-b45c-4bb19eaa1551" providerId="ADAL" clId="{FEC79B5C-844E-4CF2-826F-8871FC67E9CD}" dt="2023-10-26T15:04:05.229" v="2855" actId="47"/>
        <pc:sldMkLst>
          <pc:docMk/>
          <pc:sldMk cId="996670337" sldId="299"/>
        </pc:sldMkLst>
      </pc:sldChg>
      <pc:sldChg chg="modSp add mod ord">
        <pc:chgData name="Alex Mason" userId="fca0ae42-19c0-4fc1-b45c-4bb19eaa1551" providerId="ADAL" clId="{FEC79B5C-844E-4CF2-826F-8871FC67E9CD}" dt="2023-10-26T15:04:51.544" v="2928" actId="1076"/>
        <pc:sldMkLst>
          <pc:docMk/>
          <pc:sldMk cId="1043234977" sldId="299"/>
        </pc:sldMkLst>
        <pc:spChg chg="mod">
          <ac:chgData name="Alex Mason" userId="fca0ae42-19c0-4fc1-b45c-4bb19eaa1551" providerId="ADAL" clId="{FEC79B5C-844E-4CF2-826F-8871FC67E9CD}" dt="2023-10-26T15:04:14.999" v="2860" actId="20577"/>
          <ac:spMkLst>
            <pc:docMk/>
            <pc:sldMk cId="1043234977" sldId="299"/>
            <ac:spMk id="2" creationId="{AA237912-2076-08F6-7A73-AA2EAF40EFAA}"/>
          </ac:spMkLst>
        </pc:spChg>
        <pc:spChg chg="mod">
          <ac:chgData name="Alex Mason" userId="fca0ae42-19c0-4fc1-b45c-4bb19eaa1551" providerId="ADAL" clId="{FEC79B5C-844E-4CF2-826F-8871FC67E9CD}" dt="2023-10-26T15:04:51.544" v="2928" actId="1076"/>
          <ac:spMkLst>
            <pc:docMk/>
            <pc:sldMk cId="1043234977" sldId="299"/>
            <ac:spMk id="4" creationId="{41126A63-AAAB-0BE2-387F-07A1160C7E36}"/>
          </ac:spMkLst>
        </pc:spChg>
      </pc:sldChg>
      <pc:sldChg chg="modSp add mod ord">
        <pc:chgData name="Alex Mason" userId="fca0ae42-19c0-4fc1-b45c-4bb19eaa1551" providerId="ADAL" clId="{FEC79B5C-844E-4CF2-826F-8871FC67E9CD}" dt="2023-10-26T15:05:36.575" v="2986" actId="1076"/>
        <pc:sldMkLst>
          <pc:docMk/>
          <pc:sldMk cId="1308902718" sldId="300"/>
        </pc:sldMkLst>
        <pc:spChg chg="mod">
          <ac:chgData name="Alex Mason" userId="fca0ae42-19c0-4fc1-b45c-4bb19eaa1551" providerId="ADAL" clId="{FEC79B5C-844E-4CF2-826F-8871FC67E9CD}" dt="2023-10-26T15:05:15.426" v="2960" actId="20577"/>
          <ac:spMkLst>
            <pc:docMk/>
            <pc:sldMk cId="1308902718" sldId="300"/>
            <ac:spMk id="2" creationId="{2018C6E1-7C96-803E-6B18-C22FE96EE311}"/>
          </ac:spMkLst>
        </pc:spChg>
        <pc:spChg chg="mod">
          <ac:chgData name="Alex Mason" userId="fca0ae42-19c0-4fc1-b45c-4bb19eaa1551" providerId="ADAL" clId="{FEC79B5C-844E-4CF2-826F-8871FC67E9CD}" dt="2023-10-26T15:05:36.575" v="2986" actId="1076"/>
          <ac:spMkLst>
            <pc:docMk/>
            <pc:sldMk cId="1308902718" sldId="300"/>
            <ac:spMk id="4" creationId="{4280730B-D74F-FE01-F450-706BC17EC907}"/>
          </ac:spMkLst>
        </pc:spChg>
      </pc:sldChg>
      <pc:sldChg chg="add del">
        <pc:chgData name="Alex Mason" userId="fca0ae42-19c0-4fc1-b45c-4bb19eaa1551" providerId="ADAL" clId="{FEC79B5C-844E-4CF2-826F-8871FC67E9CD}" dt="2023-10-26T15:05:01.387" v="2930" actId="47"/>
        <pc:sldMkLst>
          <pc:docMk/>
          <pc:sldMk cId="2728485365"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10/24/2023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1307173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14</a:t>
            </a:fld>
            <a:endParaRPr lang="en-US"/>
          </a:p>
        </p:txBody>
      </p:sp>
    </p:spTree>
    <p:extLst>
      <p:ext uri="{BB962C8B-B14F-4D97-AF65-F5344CB8AC3E}">
        <p14:creationId xmlns:p14="http://schemas.microsoft.com/office/powerpoint/2010/main" val="3127899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667000" y="1597306"/>
            <a:ext cx="6581494" cy="1661993"/>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667001" y="3813008"/>
            <a:ext cx="6725194" cy="60223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a:solidFill>
                  <a:schemeClr val="accent1"/>
                </a:solidFill>
                <a:effectLst/>
                <a:latin typeface="Acumin Pro" panose="020B0504020202020204" pitchFamily="34" charset="77"/>
              </a:rPr>
              <a:t>https://</a:t>
            </a:r>
            <a:r>
              <a:rPr lang="en-US" err="1">
                <a:solidFill>
                  <a:schemeClr val="accent1"/>
                </a:solidFill>
                <a:effectLst/>
                <a:latin typeface="Acumin Pro" panose="020B0504020202020204" pitchFamily="34" charset="77"/>
              </a:rPr>
              <a:t>support.office.com</a:t>
            </a:r>
            <a:r>
              <a:rPr lang="en-US">
                <a:solidFill>
                  <a:schemeClr val="accent1"/>
                </a:solidFill>
                <a:effectLst/>
                <a:latin typeface="Acumin Pro" panose="020B0504020202020204" pitchFamily="34" charset="77"/>
              </a:rPr>
              <a:t>/</a:t>
            </a:r>
            <a:r>
              <a:rPr lang="en-US" err="1">
                <a:solidFill>
                  <a:schemeClr val="accent1"/>
                </a:solidFill>
                <a:effectLst/>
                <a:latin typeface="Acumin Pro" panose="020B0504020202020204" pitchFamily="34" charset="77"/>
              </a:rPr>
              <a:t>en</a:t>
            </a:r>
            <a:r>
              <a:rPr lang="en-US">
                <a:solidFill>
                  <a:schemeClr val="accent1"/>
                </a:solidFill>
                <a:effectLst/>
                <a:latin typeface="Acumin Pro" panose="020B0504020202020204" pitchFamily="34" charset="77"/>
              </a:rPr>
              <a:t>-us/article/Make-your-PowerPoint-presentations-accessible-6f7772b2-2f33-4bd2-8ca7-dae3b2b3ef25</a:t>
            </a:r>
            <a:endParaRPr lang="en-US">
              <a:solidFill>
                <a:schemeClr val="accent1"/>
              </a:solidFill>
            </a:endParaRPr>
          </a:p>
        </p:txBody>
      </p:sp>
      <p:pic>
        <p:nvPicPr>
          <p:cNvPr id="11" name="Purdue Logo" descr="Purdue Logo">
            <a:extLst>
              <a:ext uri="{FF2B5EF4-FFF2-40B4-BE49-F238E27FC236}">
                <a16:creationId xmlns:a16="http://schemas.microsoft.com/office/drawing/2014/main" id="{729E0708-CAA1-6E42-88EC-DDAEC16FAE2E}"/>
              </a:ext>
            </a:extLst>
          </p:cNvPr>
          <p:cNvPicPr>
            <a:picLocks noChangeAspect="1"/>
          </p:cNvPicPr>
          <p:nvPr userDrawn="1"/>
        </p:nvPicPr>
        <p:blipFill>
          <a:blip r:embed="rId2"/>
          <a:stretch>
            <a:fillRect/>
          </a:stretch>
        </p:blipFill>
        <p:spPr>
          <a:xfrm>
            <a:off x="1738642" y="5984087"/>
            <a:ext cx="2463665" cy="440990"/>
          </a:xfrm>
          <a:prstGeom prst="rect">
            <a:avLst/>
          </a:prstGeom>
        </p:spPr>
      </p:pic>
      <p:sp>
        <p:nvSpPr>
          <p:cNvPr id="7" name="Date"/>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10/24/2023</a:t>
            </a:fld>
            <a:endParaRPr lang="en-US"/>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a:p>
        </p:txBody>
      </p:sp>
      <p:cxnSp>
        <p:nvCxnSpPr>
          <p:cNvPr id="13" name="Line 1">
            <a:extLst>
              <a:ext uri="{FF2B5EF4-FFF2-40B4-BE49-F238E27FC236}">
                <a16:creationId xmlns:a16="http://schemas.microsoft.com/office/drawing/2014/main" id="{A746CD05-A191-A442-A002-3AD9F5CCAD2A}"/>
              </a:ext>
            </a:extLst>
          </p:cNvPr>
          <p:cNvCxnSpPr/>
          <p:nvPr/>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496"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guide id="8" pos="1680" userDrawn="1">
          <p15:clr>
            <a:srgbClr val="FBAE40"/>
          </p15:clr>
        </p15:guide>
        <p15:guide id="9" pos="6264" userDrawn="1">
          <p15:clr>
            <a:srgbClr val="FBAE40"/>
          </p15:clr>
        </p15:guide>
        <p15:guide id="10" pos="6360" userDrawn="1">
          <p15:clr>
            <a:srgbClr val="FBAE40"/>
          </p15:clr>
        </p15:guide>
        <p15:guide id="11" orient="horz" pos="10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647199" y="1501742"/>
            <a:ext cx="6801602"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a:t>Title Slide </a:t>
            </a:r>
            <a:r>
              <a:rPr lang="en-US" err="1"/>
              <a:t>Acumin</a:t>
            </a:r>
            <a:r>
              <a:rPr lang="en-US"/>
              <a:t> Pro Extra Cond Bold Italic 60</a:t>
            </a:r>
          </a:p>
        </p:txBody>
      </p:sp>
      <p:sp>
        <p:nvSpPr>
          <p:cNvPr id="3" name="Subtitle"/>
          <p:cNvSpPr>
            <a:spLocks noGrp="1"/>
          </p:cNvSpPr>
          <p:nvPr>
            <p:ph type="subTitle" idx="1" hasCustomPrompt="1"/>
          </p:nvPr>
        </p:nvSpPr>
        <p:spPr>
          <a:xfrm>
            <a:off x="2647197" y="3937834"/>
            <a:ext cx="6801603"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a:t>
            </a:r>
            <a:r>
              <a:rPr lang="en-US" err="1"/>
              <a:t>Acumin</a:t>
            </a:r>
            <a:r>
              <a:rPr lang="en-US"/>
              <a:t> Pro Semi Cond Bold 22 </a:t>
            </a:r>
            <a:r>
              <a:rPr lang="en-US" err="1"/>
              <a:t>pt</a:t>
            </a:r>
            <a:endParaRPr lang="en-US"/>
          </a:p>
        </p:txBody>
      </p:sp>
      <p:sp>
        <p:nvSpPr>
          <p:cNvPr id="12" name="Date">
            <a:extLst>
              <a:ext uri="{FF2B5EF4-FFF2-40B4-BE49-F238E27FC236}">
                <a16:creationId xmlns:a16="http://schemas.microsoft.com/office/drawing/2014/main" id="{569EEC58-EAB4-064A-8F4A-AFD41D2C52E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10/24/2023</a:t>
            </a:fld>
            <a:endParaRPr lang="en-US"/>
          </a:p>
        </p:txBody>
      </p:sp>
      <p:sp>
        <p:nvSpPr>
          <p:cNvPr id="14" name="Slide Number">
            <a:extLst>
              <a:ext uri="{FF2B5EF4-FFF2-40B4-BE49-F238E27FC236}">
                <a16:creationId xmlns:a16="http://schemas.microsoft.com/office/drawing/2014/main" id="{F5536D05-EE19-B94F-AEFA-CBB9C74BE38E}"/>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cxnSp>
        <p:nvCxnSpPr>
          <p:cNvPr id="16" name="Line 1">
            <a:extLst>
              <a:ext uri="{FF2B5EF4-FFF2-40B4-BE49-F238E27FC236}">
                <a16:creationId xmlns:a16="http://schemas.microsoft.com/office/drawing/2014/main" id="{6A4A8F82-5B38-7048-AC2C-C6614B1C1F87}"/>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Line 2">
            <a:extLst>
              <a:ext uri="{FF2B5EF4-FFF2-40B4-BE49-F238E27FC236}">
                <a16:creationId xmlns:a16="http://schemas.microsoft.com/office/drawing/2014/main" id="{8D8B04B8-2399-454A-B669-A05BD4291FE0}"/>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3">
            <a:extLst>
              <a:ext uri="{FF2B5EF4-FFF2-40B4-BE49-F238E27FC236}">
                <a16:creationId xmlns:a16="http://schemas.microsoft.com/office/drawing/2014/main" id="{E7D4788F-092F-E04C-9AB1-9F6377412706}"/>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sp>
        <p:nvSpPr>
          <p:cNvPr id="26" name="Black Bar">
            <a:extLst>
              <a:ext uri="{FF2B5EF4-FFF2-40B4-BE49-F238E27FC236}">
                <a16:creationId xmlns:a16="http://schemas.microsoft.com/office/drawing/2014/main" id="{A66A797F-CC2D-F24E-8D26-8632FDB68C4C}"/>
              </a:ext>
            </a:extLst>
          </p:cNvPr>
          <p:cNvSpPr/>
          <p:nvPr userDrawn="1"/>
        </p:nvSpPr>
        <p:spPr>
          <a:xfrm>
            <a:off x="1773864" y="0"/>
            <a:ext cx="9884736"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107520" y="437030"/>
            <a:ext cx="7988980"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a:t>Title </a:t>
            </a:r>
            <a:r>
              <a:rPr lang="en-US" err="1"/>
              <a:t>Acumin</a:t>
            </a:r>
            <a:r>
              <a:rPr lang="en-US"/>
              <a:t> Pro Extra Cond Bold Italic 36 </a:t>
            </a:r>
            <a:r>
              <a:rPr lang="en-US" err="1"/>
              <a:t>pt</a:t>
            </a:r>
            <a:endParaRPr lang="en-US"/>
          </a:p>
        </p:txBody>
      </p:sp>
      <p:sp>
        <p:nvSpPr>
          <p:cNvPr id="3" name="Subhead"/>
          <p:cNvSpPr>
            <a:spLocks noGrp="1"/>
          </p:cNvSpPr>
          <p:nvPr>
            <p:ph type="subTitle" idx="1" hasCustomPrompt="1"/>
          </p:nvPr>
        </p:nvSpPr>
        <p:spPr>
          <a:xfrm>
            <a:off x="2107518" y="1345167"/>
            <a:ext cx="7988982"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a:t>
            </a:r>
            <a:r>
              <a:rPr lang="en-US" err="1"/>
              <a:t>Acumin</a:t>
            </a:r>
            <a:r>
              <a:rPr lang="en-US"/>
              <a:t> Pro Semi Cond Bold 22 </a:t>
            </a:r>
            <a:r>
              <a:rPr lang="en-US" err="1"/>
              <a:t>pt</a:t>
            </a:r>
            <a:endParaRPr lang="en-US"/>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666056"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a:t>Bulleted copy. </a:t>
            </a:r>
            <a:r>
              <a:rPr lang="en-US" err="1"/>
              <a:t>Acumin</a:t>
            </a:r>
            <a:r>
              <a:rPr lang="en-US"/>
              <a:t> Pro Reg 18 pt. Keep it short with bite-size chunks of information.</a:t>
            </a:r>
          </a:p>
          <a:p>
            <a:pPr lvl="0"/>
            <a:endParaRPr lang="en-US"/>
          </a:p>
          <a:p>
            <a:pPr lvl="0"/>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p:txBody>
      </p:sp>
      <p:sp>
        <p:nvSpPr>
          <p:cNvPr id="16" name="Date">
            <a:extLst>
              <a:ext uri="{FF2B5EF4-FFF2-40B4-BE49-F238E27FC236}">
                <a16:creationId xmlns:a16="http://schemas.microsoft.com/office/drawing/2014/main" id="{714077B3-45FB-7B43-8C19-3B82C49646B4}"/>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10/24/2023</a:t>
            </a:fld>
            <a:endParaRPr lang="en-US"/>
          </a:p>
        </p:txBody>
      </p:sp>
      <p:sp>
        <p:nvSpPr>
          <p:cNvPr id="17" name="Slide Number">
            <a:extLst>
              <a:ext uri="{FF2B5EF4-FFF2-40B4-BE49-F238E27FC236}">
                <a16:creationId xmlns:a16="http://schemas.microsoft.com/office/drawing/2014/main" id="{9877984E-7F57-E649-B9D9-2C2240989518}"/>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a:p>
        </p:txBody>
      </p:sp>
      <p:cxnSp>
        <p:nvCxnSpPr>
          <p:cNvPr id="19" name="Line 1">
            <a:extLst>
              <a:ext uri="{FF2B5EF4-FFF2-40B4-BE49-F238E27FC236}">
                <a16:creationId xmlns:a16="http://schemas.microsoft.com/office/drawing/2014/main" id="{8936B9D4-1725-3C46-A32F-C28623BAF26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Line 2">
            <a:extLst>
              <a:ext uri="{FF2B5EF4-FFF2-40B4-BE49-F238E27FC236}">
                <a16:creationId xmlns:a16="http://schemas.microsoft.com/office/drawing/2014/main" id="{A8A4F2E5-6CC0-B242-9D18-2446C1D7DE8A}"/>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3">
            <a:extLst>
              <a:ext uri="{FF2B5EF4-FFF2-40B4-BE49-F238E27FC236}">
                <a16:creationId xmlns:a16="http://schemas.microsoft.com/office/drawing/2014/main" id="{C07B1E83-E1FB-094B-9F1A-D5DE2767524D}"/>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4" name="Black Bar">
            <a:extLst>
              <a:ext uri="{FF2B5EF4-FFF2-40B4-BE49-F238E27FC236}">
                <a16:creationId xmlns:a16="http://schemas.microsoft.com/office/drawing/2014/main" id="{0AE71379-F4D3-D147-9F20-2FE1D74B2D32}"/>
              </a:ext>
            </a:extLst>
          </p:cNvPr>
          <p:cNvSpPr/>
          <p:nvPr userDrawn="1"/>
        </p:nvSpPr>
        <p:spPr>
          <a:xfrm>
            <a:off x="1773864" y="0"/>
            <a:ext cx="9884736"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Title">
            <a:extLst>
              <a:ext uri="{FF2B5EF4-FFF2-40B4-BE49-F238E27FC236}">
                <a16:creationId xmlns:a16="http://schemas.microsoft.com/office/drawing/2014/main" id="{D4CA7DB8-4B5A-E34E-9870-26F61BD3E47D}"/>
              </a:ext>
            </a:extLst>
          </p:cNvPr>
          <p:cNvSpPr>
            <a:spLocks noGrp="1"/>
          </p:cNvSpPr>
          <p:nvPr>
            <p:ph type="ctrTitle" hasCustomPrompt="1"/>
          </p:nvPr>
        </p:nvSpPr>
        <p:spPr bwMode="blackWhite">
          <a:xfrm>
            <a:off x="2107520" y="437030"/>
            <a:ext cx="7988978"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a:t>Title </a:t>
            </a:r>
            <a:r>
              <a:rPr lang="en-US" err="1"/>
              <a:t>Acumin</a:t>
            </a:r>
            <a:r>
              <a:rPr lang="en-US"/>
              <a:t> Pro Extra Cond Bold Italic 36 </a:t>
            </a:r>
            <a:r>
              <a:rPr lang="en-US" err="1"/>
              <a:t>pt</a:t>
            </a:r>
            <a:endParaRPr lang="en-US"/>
          </a:p>
        </p:txBody>
      </p:sp>
      <p:sp>
        <p:nvSpPr>
          <p:cNvPr id="26" name="Subhead">
            <a:extLst>
              <a:ext uri="{FF2B5EF4-FFF2-40B4-BE49-F238E27FC236}">
                <a16:creationId xmlns:a16="http://schemas.microsoft.com/office/drawing/2014/main" id="{1DF492DD-020D-4A41-BFE4-1758A1DC7221}"/>
              </a:ext>
            </a:extLst>
          </p:cNvPr>
          <p:cNvSpPr>
            <a:spLocks noGrp="1"/>
          </p:cNvSpPr>
          <p:nvPr>
            <p:ph type="subTitle" idx="1" hasCustomPrompt="1"/>
          </p:nvPr>
        </p:nvSpPr>
        <p:spPr>
          <a:xfrm>
            <a:off x="2107518" y="1345167"/>
            <a:ext cx="7988980"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a:t>
            </a:r>
            <a:r>
              <a:rPr lang="en-US" err="1"/>
              <a:t>Acumin</a:t>
            </a:r>
            <a:r>
              <a:rPr lang="en-US"/>
              <a:t> Pro Semi Cond Bold 22 </a:t>
            </a:r>
            <a:r>
              <a:rPr lang="en-US" err="1"/>
              <a:t>pt</a:t>
            </a:r>
            <a:endParaRPr lang="en-US"/>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2665914" y="1917389"/>
            <a:ext cx="4081046"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a:t>Bulleted copy. </a:t>
            </a:r>
            <a:r>
              <a:rPr lang="en-US" err="1"/>
              <a:t>Acumin</a:t>
            </a:r>
            <a:r>
              <a:rPr lang="en-US"/>
              <a:t> Pro Reg 18 pt. Keep it short with bite-size chunks of information.</a:t>
            </a:r>
          </a:p>
          <a:p>
            <a:pPr lvl="0"/>
            <a:endParaRPr lang="en-US"/>
          </a:p>
          <a:p>
            <a:pPr lvl="0"/>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a:p>
            <a:pPr lvl="0"/>
            <a:endParaRPr lang="en-US"/>
          </a:p>
        </p:txBody>
      </p:sp>
      <p:cxnSp>
        <p:nvCxnSpPr>
          <p:cNvPr id="23" name="Line 3">
            <a:extLst>
              <a:ext uri="{FF2B5EF4-FFF2-40B4-BE49-F238E27FC236}">
                <a16:creationId xmlns:a16="http://schemas.microsoft.com/office/drawing/2014/main" id="{3DD2E154-C016-6747-BDF9-C46FDA8D557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7093131" y="1920876"/>
            <a:ext cx="4561597"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a:t>Insert picture or chart here</a:t>
            </a:r>
          </a:p>
        </p:txBody>
      </p:sp>
      <p:sp>
        <p:nvSpPr>
          <p:cNvPr id="16" name="Date">
            <a:extLst>
              <a:ext uri="{FF2B5EF4-FFF2-40B4-BE49-F238E27FC236}">
                <a16:creationId xmlns:a16="http://schemas.microsoft.com/office/drawing/2014/main" id="{C8365B71-1339-9448-BF22-95AA51DA73FB}"/>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10/24/2023</a:t>
            </a:fld>
            <a:endParaRPr lang="en-US"/>
          </a:p>
        </p:txBody>
      </p:sp>
      <p:sp>
        <p:nvSpPr>
          <p:cNvPr id="17" name="Slide Number">
            <a:extLst>
              <a:ext uri="{FF2B5EF4-FFF2-40B4-BE49-F238E27FC236}">
                <a16:creationId xmlns:a16="http://schemas.microsoft.com/office/drawing/2014/main" id="{90CEF399-1C96-2B44-8CD0-34997E7B715B}"/>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a:p>
        </p:txBody>
      </p:sp>
      <p:cxnSp>
        <p:nvCxnSpPr>
          <p:cNvPr id="21" name="Line 1">
            <a:extLst>
              <a:ext uri="{FF2B5EF4-FFF2-40B4-BE49-F238E27FC236}">
                <a16:creationId xmlns:a16="http://schemas.microsoft.com/office/drawing/2014/main" id="{CADA4B44-4E54-AC4F-B94D-753D8198844A}"/>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2">
            <a:extLst>
              <a:ext uri="{FF2B5EF4-FFF2-40B4-BE49-F238E27FC236}">
                <a16:creationId xmlns:a16="http://schemas.microsoft.com/office/drawing/2014/main" id="{FC7C8D95-DE0A-F44D-8875-2ED2F195BB2F}"/>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7344"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Brief photo caption. Place in top left or right corner. </a:t>
            </a:r>
            <a:r>
              <a:rPr lang="en-US" err="1"/>
              <a:t>Acumin</a:t>
            </a:r>
            <a:r>
              <a:rPr lang="en-US"/>
              <a:t> Pro Bold 18 pt. Make text black or white for legibility.</a:t>
            </a:r>
          </a:p>
        </p:txBody>
      </p:sp>
      <p:sp>
        <p:nvSpPr>
          <p:cNvPr id="11" name="Date">
            <a:extLst>
              <a:ext uri="{FF2B5EF4-FFF2-40B4-BE49-F238E27FC236}">
                <a16:creationId xmlns:a16="http://schemas.microsoft.com/office/drawing/2014/main" id="{F330C439-AFA6-B840-9D2A-258668D35CA5}"/>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10/24/2023</a:t>
            </a:fld>
            <a:endParaRPr lang="en-US"/>
          </a:p>
        </p:txBody>
      </p:sp>
      <p:sp>
        <p:nvSpPr>
          <p:cNvPr id="14" name="Slide Number">
            <a:extLst>
              <a:ext uri="{FF2B5EF4-FFF2-40B4-BE49-F238E27FC236}">
                <a16:creationId xmlns:a16="http://schemas.microsoft.com/office/drawing/2014/main" id="{ACC80B6D-3922-3742-99F9-101C945C2B33}"/>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a:p>
        </p:txBody>
      </p:sp>
      <p:cxnSp>
        <p:nvCxnSpPr>
          <p:cNvPr id="16" name="Line 1">
            <a:extLst>
              <a:ext uri="{FF2B5EF4-FFF2-40B4-BE49-F238E27FC236}">
                <a16:creationId xmlns:a16="http://schemas.microsoft.com/office/drawing/2014/main" id="{C3371811-B9A9-444C-B8E2-DFC8B92FFA90}"/>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E3D41B36-C946-AA44-BFF4-3F3A6A8607A2}"/>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Line 3">
            <a:extLst>
              <a:ext uri="{FF2B5EF4-FFF2-40B4-BE49-F238E27FC236}">
                <a16:creationId xmlns:a16="http://schemas.microsoft.com/office/drawing/2014/main" id="{A246739C-3DD5-DF4C-BFF4-0B3AF76695B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79629"/>
            <a:ext cx="6419331" cy="1210973"/>
          </a:xfrm>
          <a:prstGeom prst="rect">
            <a:avLst/>
          </a:prstGeom>
          <a:noFill/>
          <a:ln w="38100">
            <a:noFill/>
          </a:ln>
        </p:spPr>
        <p:txBody>
          <a:bodyPr wrap="square" lIns="0" tIns="0" rIns="0" bIns="0" anchor="t" anchorCtr="0">
            <a:spAutoFit/>
          </a:bodyPr>
          <a:lstStyle>
            <a:lvl1pPr algn="ctr">
              <a:defRPr sz="8600" b="1" i="0" cap="none" spc="300">
                <a:solidFill>
                  <a:schemeClr val="accent2"/>
                </a:solidFill>
                <a:latin typeface="United Sans Rg Md" pitchFamily="50" charset="0"/>
              </a:defRPr>
            </a:lvl1pPr>
          </a:lstStyle>
          <a:p>
            <a:r>
              <a:rPr lang="en-US" spc="0">
                <a:latin typeface="United Sans Rg Md" pitchFamily="50" charset="0"/>
              </a:rPr>
              <a:t>123</a:t>
            </a:r>
            <a:endParaRPr lang="en-US"/>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a:t>Fact or highlight. </a:t>
            </a:r>
            <a:r>
              <a:rPr lang="en-US" err="1"/>
              <a:t>Acumin</a:t>
            </a:r>
            <a:r>
              <a:rPr lang="en-US"/>
              <a:t> Pro Medium 24 pt. Keep it short with bite-size chunks of information.</a:t>
            </a:r>
          </a:p>
        </p:txBody>
      </p:sp>
      <p:sp>
        <p:nvSpPr>
          <p:cNvPr id="16" name="Date">
            <a:extLst>
              <a:ext uri="{FF2B5EF4-FFF2-40B4-BE49-F238E27FC236}">
                <a16:creationId xmlns:a16="http://schemas.microsoft.com/office/drawing/2014/main" id="{D5F83FDC-674A-8F42-A488-884B2867DCC3}"/>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10/24/2023</a:t>
            </a:fld>
            <a:endParaRPr lang="en-US"/>
          </a:p>
        </p:txBody>
      </p:sp>
      <p:sp>
        <p:nvSpPr>
          <p:cNvPr id="17" name="Slide Number">
            <a:extLst>
              <a:ext uri="{FF2B5EF4-FFF2-40B4-BE49-F238E27FC236}">
                <a16:creationId xmlns:a16="http://schemas.microsoft.com/office/drawing/2014/main" id="{DF9C56DA-C412-B14C-8168-05E55A21B5E5}"/>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a:p>
        </p:txBody>
      </p:sp>
      <p:cxnSp>
        <p:nvCxnSpPr>
          <p:cNvPr id="21" name="Line 1">
            <a:extLst>
              <a:ext uri="{FF2B5EF4-FFF2-40B4-BE49-F238E27FC236}">
                <a16:creationId xmlns:a16="http://schemas.microsoft.com/office/drawing/2014/main" id="{DE31DD2C-32F5-F345-872B-C1CCC72846E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2">
            <a:extLst>
              <a:ext uri="{FF2B5EF4-FFF2-40B4-BE49-F238E27FC236}">
                <a16:creationId xmlns:a16="http://schemas.microsoft.com/office/drawing/2014/main" id="{18A2134F-0116-6740-AD2E-82D54002455E}"/>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7E7A5392-EE7B-7141-B159-172DDE0D682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guide id="9" orient="horz" pos="8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628902" y="1521334"/>
            <a:ext cx="6347458"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628900" y="2548210"/>
            <a:ext cx="6347460"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a:t>Conclusion, call to action or contact information. </a:t>
            </a:r>
            <a:r>
              <a:rPr lang="en-US" err="1"/>
              <a:t>Acumin</a:t>
            </a:r>
            <a:r>
              <a:rPr lang="en-US"/>
              <a:t> Pro Reg 18 pt. Keep it short with bite-size chunks of information.</a:t>
            </a:r>
          </a:p>
        </p:txBody>
      </p:sp>
      <p:sp>
        <p:nvSpPr>
          <p:cNvPr id="12" name="Date">
            <a:extLst>
              <a:ext uri="{FF2B5EF4-FFF2-40B4-BE49-F238E27FC236}">
                <a16:creationId xmlns:a16="http://schemas.microsoft.com/office/drawing/2014/main" id="{E7D56F3A-D0B6-8A49-81C9-B6A0051C7E7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10/24/2023</a:t>
            </a:fld>
            <a:endParaRPr lang="en-US"/>
          </a:p>
        </p:txBody>
      </p:sp>
      <p:sp>
        <p:nvSpPr>
          <p:cNvPr id="14" name="Slide Number">
            <a:extLst>
              <a:ext uri="{FF2B5EF4-FFF2-40B4-BE49-F238E27FC236}">
                <a16:creationId xmlns:a16="http://schemas.microsoft.com/office/drawing/2014/main" id="{DED03763-61BB-3343-B3CC-0623CC8EAA03}"/>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cxnSp>
        <p:nvCxnSpPr>
          <p:cNvPr id="17" name="Line 1">
            <a:extLst>
              <a:ext uri="{FF2B5EF4-FFF2-40B4-BE49-F238E27FC236}">
                <a16:creationId xmlns:a16="http://schemas.microsoft.com/office/drawing/2014/main" id="{9B9CC658-FCDB-754D-83A8-E72E62847F53}"/>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52700362-C315-8A41-8A37-D1C4D5A0E238}"/>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Line 3">
            <a:extLst>
              <a:ext uri="{FF2B5EF4-FFF2-40B4-BE49-F238E27FC236}">
                <a16:creationId xmlns:a16="http://schemas.microsoft.com/office/drawing/2014/main" id="{14A431DC-9C67-D94C-982A-8D0C2E3D10D8}"/>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744769"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10/24/2023</a:t>
            </a:fld>
            <a:endParaRPr lang="en-US"/>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096500"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pos="6240" userDrawn="1">
          <p15:clr>
            <a:srgbClr val="F26B43"/>
          </p15:clr>
        </p15:guide>
        <p15:guide id="5" pos="63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4EA7F14-B9DE-164B-9F38-47D5668D2586}"/>
              </a:ext>
            </a:extLst>
          </p:cNvPr>
          <p:cNvSpPr>
            <a:spLocks noGrp="1"/>
          </p:cNvSpPr>
          <p:nvPr>
            <p:ph type="ctrTitle"/>
          </p:nvPr>
        </p:nvSpPr>
        <p:spPr>
          <a:xfrm>
            <a:off x="2254928" y="1501742"/>
            <a:ext cx="7841571" cy="2492990"/>
          </a:xfrm>
        </p:spPr>
        <p:txBody>
          <a:bodyPr>
            <a:normAutofit fontScale="90000"/>
          </a:bodyPr>
          <a:lstStyle/>
          <a:p>
            <a:r>
              <a:rPr lang="en-US" dirty="0"/>
              <a:t>STEM accessibility:</a:t>
            </a:r>
            <a:br>
              <a:rPr lang="en-US" dirty="0"/>
            </a:br>
            <a:r>
              <a:rPr lang="en-US" dirty="0"/>
              <a:t>Beyond simply making things accessible</a:t>
            </a:r>
            <a:br>
              <a:rPr lang="en-US" dirty="0"/>
            </a:br>
            <a:endParaRPr lang="en-US" dirty="0"/>
          </a:p>
        </p:txBody>
      </p:sp>
      <p:sp>
        <p:nvSpPr>
          <p:cNvPr id="5" name="Subtitle 4">
            <a:extLst>
              <a:ext uri="{FF2B5EF4-FFF2-40B4-BE49-F238E27FC236}">
                <a16:creationId xmlns:a16="http://schemas.microsoft.com/office/drawing/2014/main" id="{ACA3BABD-DAF8-C505-9021-7B5F68E0A92D}"/>
              </a:ext>
            </a:extLst>
          </p:cNvPr>
          <p:cNvSpPr>
            <a:spLocks noGrp="1"/>
          </p:cNvSpPr>
          <p:nvPr>
            <p:ph type="subTitle" idx="1"/>
          </p:nvPr>
        </p:nvSpPr>
        <p:spPr>
          <a:xfrm>
            <a:off x="2647197" y="3937834"/>
            <a:ext cx="7129101" cy="460491"/>
          </a:xfrm>
        </p:spPr>
        <p:txBody>
          <a:bodyPr/>
          <a:lstStyle/>
          <a:p>
            <a:r>
              <a:rPr lang="en-US" dirty="0"/>
              <a:t>What can we do to prepare students for life post-college?</a:t>
            </a:r>
          </a:p>
        </p:txBody>
      </p:sp>
      <p:pic>
        <p:nvPicPr>
          <p:cNvPr id="6" name="Purdue CoBrand" descr="Purdue University logo">
            <a:extLst>
              <a:ext uri="{FF2B5EF4-FFF2-40B4-BE49-F238E27FC236}">
                <a16:creationId xmlns:a16="http://schemas.microsoft.com/office/drawing/2014/main" id="{12351E07-4384-664F-BA98-1243BFDAEC06}"/>
              </a:ext>
            </a:extLst>
          </p:cNvPr>
          <p:cNvPicPr>
            <a:picLocks noChangeAspect="1"/>
          </p:cNvPicPr>
          <p:nvPr/>
        </p:nvPicPr>
        <p:blipFill>
          <a:blip r:embed="rId3"/>
          <a:srcRect/>
          <a:stretch/>
        </p:blipFill>
        <p:spPr>
          <a:xfrm>
            <a:off x="2647590" y="5981517"/>
            <a:ext cx="2572609" cy="460491"/>
          </a:xfrm>
          <a:prstGeom prst="rect">
            <a:avLst/>
          </a:prstGeom>
        </p:spPr>
      </p:pic>
    </p:spTree>
    <p:extLst>
      <p:ext uri="{BB962C8B-B14F-4D97-AF65-F5344CB8AC3E}">
        <p14:creationId xmlns:p14="http://schemas.microsoft.com/office/powerpoint/2010/main" val="515113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8C6E1-7C96-803E-6B18-C22FE96EE311}"/>
              </a:ext>
            </a:extLst>
          </p:cNvPr>
          <p:cNvSpPr>
            <a:spLocks noGrp="1"/>
          </p:cNvSpPr>
          <p:nvPr>
            <p:ph type="ctrTitle"/>
          </p:nvPr>
        </p:nvSpPr>
        <p:spPr/>
        <p:txBody>
          <a:bodyPr/>
          <a:lstStyle/>
          <a:p>
            <a:r>
              <a:rPr lang="en-US" dirty="0"/>
              <a:t>Tactile Graph Example</a:t>
            </a:r>
          </a:p>
        </p:txBody>
      </p:sp>
      <p:sp>
        <p:nvSpPr>
          <p:cNvPr id="4" name="Text Placeholder 3">
            <a:extLst>
              <a:ext uri="{FF2B5EF4-FFF2-40B4-BE49-F238E27FC236}">
                <a16:creationId xmlns:a16="http://schemas.microsoft.com/office/drawing/2014/main" id="{4280730B-D74F-FE01-F450-706BC17EC907}"/>
              </a:ext>
            </a:extLst>
          </p:cNvPr>
          <p:cNvSpPr>
            <a:spLocks noGrp="1"/>
          </p:cNvSpPr>
          <p:nvPr>
            <p:ph type="body" sz="quarter" idx="14"/>
          </p:nvPr>
        </p:nvSpPr>
        <p:spPr>
          <a:xfrm>
            <a:off x="2658252" y="3015834"/>
            <a:ext cx="6875496" cy="826331"/>
          </a:xfrm>
        </p:spPr>
        <p:txBody>
          <a:bodyPr>
            <a:normAutofit fontScale="92500"/>
          </a:bodyPr>
          <a:lstStyle/>
          <a:p>
            <a:pPr marL="0" indent="0">
              <a:buNone/>
            </a:pPr>
            <a:r>
              <a:rPr lang="en-US" sz="5400" b="1" dirty="0"/>
              <a:t>Tactile Graph Example</a:t>
            </a:r>
          </a:p>
        </p:txBody>
      </p:sp>
      <p:sp>
        <p:nvSpPr>
          <p:cNvPr id="5" name="Date Placeholder 4">
            <a:extLst>
              <a:ext uri="{FF2B5EF4-FFF2-40B4-BE49-F238E27FC236}">
                <a16:creationId xmlns:a16="http://schemas.microsoft.com/office/drawing/2014/main" id="{9C3861AE-25A4-412D-276E-256E00728D5E}"/>
              </a:ext>
            </a:extLst>
          </p:cNvPr>
          <p:cNvSpPr>
            <a:spLocks noGrp="1"/>
          </p:cNvSpPr>
          <p:nvPr>
            <p:ph type="dt" sz="half" idx="10"/>
          </p:nvPr>
        </p:nvSpPr>
        <p:spPr/>
        <p:txBody>
          <a:bodyPr/>
          <a:lstStyle/>
          <a:p>
            <a:fld id="{D47A9A36-4EB0-BF46-AE48-7CDA251B954B}" type="datetime1">
              <a:rPr lang="en-US" smtClean="0"/>
              <a:t>10/26/2023</a:t>
            </a:fld>
            <a:endParaRPr lang="en-US"/>
          </a:p>
        </p:txBody>
      </p:sp>
      <p:sp>
        <p:nvSpPr>
          <p:cNvPr id="6" name="Slide Number Placeholder 5">
            <a:extLst>
              <a:ext uri="{FF2B5EF4-FFF2-40B4-BE49-F238E27FC236}">
                <a16:creationId xmlns:a16="http://schemas.microsoft.com/office/drawing/2014/main" id="{E15B09C6-3C00-B5AF-D17B-8C445BC97947}"/>
              </a:ext>
            </a:extLst>
          </p:cNvPr>
          <p:cNvSpPr>
            <a:spLocks noGrp="1"/>
          </p:cNvSpPr>
          <p:nvPr>
            <p:ph type="sldNum" sz="quarter" idx="12"/>
          </p:nvPr>
        </p:nvSpPr>
        <p:spPr/>
        <p:txBody>
          <a:bodyPr/>
          <a:lstStyle/>
          <a:p>
            <a:fld id="{8A7A6979-0714-4377-B894-6BE4C2D6E202}" type="slidenum">
              <a:rPr lang="en-US" smtClean="0"/>
              <a:pPr/>
              <a:t>10</a:t>
            </a:fld>
            <a:endParaRPr lang="en-US"/>
          </a:p>
        </p:txBody>
      </p:sp>
    </p:spTree>
    <p:extLst>
      <p:ext uri="{BB962C8B-B14F-4D97-AF65-F5344CB8AC3E}">
        <p14:creationId xmlns:p14="http://schemas.microsoft.com/office/powerpoint/2010/main" val="984981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37912-2076-08F6-7A73-AA2EAF40EFAA}"/>
              </a:ext>
            </a:extLst>
          </p:cNvPr>
          <p:cNvSpPr>
            <a:spLocks noGrp="1"/>
          </p:cNvSpPr>
          <p:nvPr>
            <p:ph type="ctrTitle"/>
          </p:nvPr>
        </p:nvSpPr>
        <p:spPr/>
        <p:txBody>
          <a:bodyPr/>
          <a:lstStyle/>
          <a:p>
            <a:r>
              <a:rPr lang="en-US" dirty="0"/>
              <a:t>Interaction and Replication (3)</a:t>
            </a:r>
          </a:p>
        </p:txBody>
      </p:sp>
      <p:sp>
        <p:nvSpPr>
          <p:cNvPr id="4" name="Text Placeholder 3">
            <a:extLst>
              <a:ext uri="{FF2B5EF4-FFF2-40B4-BE49-F238E27FC236}">
                <a16:creationId xmlns:a16="http://schemas.microsoft.com/office/drawing/2014/main" id="{41126A63-AAAB-0BE2-387F-07A1160C7E36}"/>
              </a:ext>
            </a:extLst>
          </p:cNvPr>
          <p:cNvSpPr>
            <a:spLocks noGrp="1"/>
          </p:cNvSpPr>
          <p:nvPr>
            <p:ph type="body" sz="quarter" idx="14"/>
          </p:nvPr>
        </p:nvSpPr>
        <p:spPr>
          <a:xfrm>
            <a:off x="2333895" y="2755019"/>
            <a:ext cx="7524210" cy="1347962"/>
          </a:xfrm>
        </p:spPr>
        <p:txBody>
          <a:bodyPr>
            <a:normAutofit/>
          </a:bodyPr>
          <a:lstStyle/>
          <a:p>
            <a:pPr marL="0" indent="0">
              <a:buNone/>
            </a:pPr>
            <a:r>
              <a:rPr lang="en-US" sz="4400" b="1" dirty="0"/>
              <a:t>How did the student interact with technical drawings?</a:t>
            </a:r>
            <a:endParaRPr lang="en-US" sz="2800" b="1" dirty="0"/>
          </a:p>
        </p:txBody>
      </p:sp>
      <p:sp>
        <p:nvSpPr>
          <p:cNvPr id="5" name="Date Placeholder 4">
            <a:extLst>
              <a:ext uri="{FF2B5EF4-FFF2-40B4-BE49-F238E27FC236}">
                <a16:creationId xmlns:a16="http://schemas.microsoft.com/office/drawing/2014/main" id="{E48B12F6-C0FE-F8B0-7A5C-2EBD9F4B6441}"/>
              </a:ext>
            </a:extLst>
          </p:cNvPr>
          <p:cNvSpPr>
            <a:spLocks noGrp="1"/>
          </p:cNvSpPr>
          <p:nvPr>
            <p:ph type="dt" sz="half" idx="10"/>
          </p:nvPr>
        </p:nvSpPr>
        <p:spPr/>
        <p:txBody>
          <a:bodyPr/>
          <a:lstStyle/>
          <a:p>
            <a:fld id="{D47A9A36-4EB0-BF46-AE48-7CDA251B954B}" type="datetime1">
              <a:rPr lang="en-US" smtClean="0"/>
              <a:t>10/26/2023</a:t>
            </a:fld>
            <a:endParaRPr lang="en-US"/>
          </a:p>
        </p:txBody>
      </p:sp>
      <p:sp>
        <p:nvSpPr>
          <p:cNvPr id="6" name="Slide Number Placeholder 5">
            <a:extLst>
              <a:ext uri="{FF2B5EF4-FFF2-40B4-BE49-F238E27FC236}">
                <a16:creationId xmlns:a16="http://schemas.microsoft.com/office/drawing/2014/main" id="{03E240A9-9180-A520-805F-2A8BF07C2FD2}"/>
              </a:ext>
            </a:extLst>
          </p:cNvPr>
          <p:cNvSpPr>
            <a:spLocks noGrp="1"/>
          </p:cNvSpPr>
          <p:nvPr>
            <p:ph type="sldNum" sz="quarter" idx="12"/>
          </p:nvPr>
        </p:nvSpPr>
        <p:spPr/>
        <p:txBody>
          <a:bodyPr/>
          <a:lstStyle/>
          <a:p>
            <a:fld id="{8A7A6979-0714-4377-B894-6BE4C2D6E202}" type="slidenum">
              <a:rPr lang="en-US" smtClean="0"/>
              <a:pPr/>
              <a:t>11</a:t>
            </a:fld>
            <a:endParaRPr lang="en-US"/>
          </a:p>
        </p:txBody>
      </p:sp>
    </p:spTree>
    <p:extLst>
      <p:ext uri="{BB962C8B-B14F-4D97-AF65-F5344CB8AC3E}">
        <p14:creationId xmlns:p14="http://schemas.microsoft.com/office/powerpoint/2010/main" val="1043234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8C6E1-7C96-803E-6B18-C22FE96EE311}"/>
              </a:ext>
            </a:extLst>
          </p:cNvPr>
          <p:cNvSpPr>
            <a:spLocks noGrp="1"/>
          </p:cNvSpPr>
          <p:nvPr>
            <p:ph type="ctrTitle"/>
          </p:nvPr>
        </p:nvSpPr>
        <p:spPr/>
        <p:txBody>
          <a:bodyPr/>
          <a:lstStyle/>
          <a:p>
            <a:r>
              <a:rPr lang="en-US" dirty="0"/>
              <a:t>CAD Drawing Example</a:t>
            </a:r>
          </a:p>
        </p:txBody>
      </p:sp>
      <p:sp>
        <p:nvSpPr>
          <p:cNvPr id="4" name="Text Placeholder 3">
            <a:extLst>
              <a:ext uri="{FF2B5EF4-FFF2-40B4-BE49-F238E27FC236}">
                <a16:creationId xmlns:a16="http://schemas.microsoft.com/office/drawing/2014/main" id="{4280730B-D74F-FE01-F450-706BC17EC907}"/>
              </a:ext>
            </a:extLst>
          </p:cNvPr>
          <p:cNvSpPr>
            <a:spLocks noGrp="1"/>
          </p:cNvSpPr>
          <p:nvPr>
            <p:ph type="body" sz="quarter" idx="14"/>
          </p:nvPr>
        </p:nvSpPr>
        <p:spPr>
          <a:xfrm>
            <a:off x="2451056" y="2952474"/>
            <a:ext cx="7289888" cy="953051"/>
          </a:xfrm>
        </p:spPr>
        <p:txBody>
          <a:bodyPr>
            <a:normAutofit/>
          </a:bodyPr>
          <a:lstStyle/>
          <a:p>
            <a:pPr marL="0" indent="0">
              <a:buNone/>
            </a:pPr>
            <a:r>
              <a:rPr lang="en-US" sz="5400" b="1" dirty="0"/>
              <a:t>CAD Drawing Example</a:t>
            </a:r>
          </a:p>
        </p:txBody>
      </p:sp>
      <p:sp>
        <p:nvSpPr>
          <p:cNvPr id="5" name="Date Placeholder 4">
            <a:extLst>
              <a:ext uri="{FF2B5EF4-FFF2-40B4-BE49-F238E27FC236}">
                <a16:creationId xmlns:a16="http://schemas.microsoft.com/office/drawing/2014/main" id="{9C3861AE-25A4-412D-276E-256E00728D5E}"/>
              </a:ext>
            </a:extLst>
          </p:cNvPr>
          <p:cNvSpPr>
            <a:spLocks noGrp="1"/>
          </p:cNvSpPr>
          <p:nvPr>
            <p:ph type="dt" sz="half" idx="10"/>
          </p:nvPr>
        </p:nvSpPr>
        <p:spPr/>
        <p:txBody>
          <a:bodyPr/>
          <a:lstStyle/>
          <a:p>
            <a:fld id="{D47A9A36-4EB0-BF46-AE48-7CDA251B954B}" type="datetime1">
              <a:rPr lang="en-US" smtClean="0"/>
              <a:t>10/26/2023</a:t>
            </a:fld>
            <a:endParaRPr lang="en-US"/>
          </a:p>
        </p:txBody>
      </p:sp>
      <p:sp>
        <p:nvSpPr>
          <p:cNvPr id="6" name="Slide Number Placeholder 5">
            <a:extLst>
              <a:ext uri="{FF2B5EF4-FFF2-40B4-BE49-F238E27FC236}">
                <a16:creationId xmlns:a16="http://schemas.microsoft.com/office/drawing/2014/main" id="{E15B09C6-3C00-B5AF-D17B-8C445BC97947}"/>
              </a:ext>
            </a:extLst>
          </p:cNvPr>
          <p:cNvSpPr>
            <a:spLocks noGrp="1"/>
          </p:cNvSpPr>
          <p:nvPr>
            <p:ph type="sldNum" sz="quarter" idx="12"/>
          </p:nvPr>
        </p:nvSpPr>
        <p:spPr/>
        <p:txBody>
          <a:bodyPr/>
          <a:lstStyle/>
          <a:p>
            <a:fld id="{8A7A6979-0714-4377-B894-6BE4C2D6E202}" type="slidenum">
              <a:rPr lang="en-US" smtClean="0"/>
              <a:pPr/>
              <a:t>12</a:t>
            </a:fld>
            <a:endParaRPr lang="en-US"/>
          </a:p>
        </p:txBody>
      </p:sp>
    </p:spTree>
    <p:extLst>
      <p:ext uri="{BB962C8B-B14F-4D97-AF65-F5344CB8AC3E}">
        <p14:creationId xmlns:p14="http://schemas.microsoft.com/office/powerpoint/2010/main" val="1308902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D44A4-266C-7C39-1C62-B734B22DD1B1}"/>
              </a:ext>
            </a:extLst>
          </p:cNvPr>
          <p:cNvSpPr>
            <a:spLocks noGrp="1"/>
          </p:cNvSpPr>
          <p:nvPr>
            <p:ph type="ctrTitle"/>
          </p:nvPr>
        </p:nvSpPr>
        <p:spPr>
          <a:xfrm>
            <a:off x="4069000" y="3001960"/>
            <a:ext cx="4054000" cy="854080"/>
          </a:xfrm>
        </p:spPr>
        <p:txBody>
          <a:bodyPr/>
          <a:lstStyle/>
          <a:p>
            <a:r>
              <a:rPr lang="en-US"/>
              <a:t>Discussion / Q&amp;A</a:t>
            </a:r>
          </a:p>
        </p:txBody>
      </p:sp>
      <p:sp>
        <p:nvSpPr>
          <p:cNvPr id="4" name="Date Placeholder 3">
            <a:extLst>
              <a:ext uri="{FF2B5EF4-FFF2-40B4-BE49-F238E27FC236}">
                <a16:creationId xmlns:a16="http://schemas.microsoft.com/office/drawing/2014/main" id="{87819456-FC22-1B84-056E-F2428C18C5E3}"/>
              </a:ext>
            </a:extLst>
          </p:cNvPr>
          <p:cNvSpPr>
            <a:spLocks noGrp="1"/>
          </p:cNvSpPr>
          <p:nvPr>
            <p:ph type="dt" sz="half" idx="10"/>
          </p:nvPr>
        </p:nvSpPr>
        <p:spPr/>
        <p:txBody>
          <a:bodyPr/>
          <a:lstStyle/>
          <a:p>
            <a:fld id="{D47A9A36-4EB0-BF46-AE48-7CDA251B954B}" type="datetime1">
              <a:rPr lang="en-US" smtClean="0"/>
              <a:pPr/>
              <a:t>10/24/2023</a:t>
            </a:fld>
            <a:endParaRPr lang="en-US"/>
          </a:p>
        </p:txBody>
      </p:sp>
      <p:sp>
        <p:nvSpPr>
          <p:cNvPr id="5" name="Slide Number Placeholder 4">
            <a:extLst>
              <a:ext uri="{FF2B5EF4-FFF2-40B4-BE49-F238E27FC236}">
                <a16:creationId xmlns:a16="http://schemas.microsoft.com/office/drawing/2014/main" id="{320C4DED-FC06-8AA3-854D-41E8346E85E6}"/>
              </a:ext>
            </a:extLst>
          </p:cNvPr>
          <p:cNvSpPr>
            <a:spLocks noGrp="1"/>
          </p:cNvSpPr>
          <p:nvPr>
            <p:ph type="sldNum" sz="quarter" idx="12"/>
          </p:nvPr>
        </p:nvSpPr>
        <p:spPr/>
        <p:txBody>
          <a:bodyPr/>
          <a:lstStyle/>
          <a:p>
            <a:fld id="{8A7A6979-0714-4377-B894-6BE4C2D6E202}" type="slidenum">
              <a:rPr lang="en-US" smtClean="0"/>
              <a:pPr/>
              <a:t>13</a:t>
            </a:fld>
            <a:endParaRPr lang="en-US"/>
          </a:p>
        </p:txBody>
      </p:sp>
    </p:spTree>
    <p:extLst>
      <p:ext uri="{BB962C8B-B14F-4D97-AF65-F5344CB8AC3E}">
        <p14:creationId xmlns:p14="http://schemas.microsoft.com/office/powerpoint/2010/main" val="2424191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E73D688-E632-1244-8778-FE87C28D958E}"/>
              </a:ext>
            </a:extLst>
          </p:cNvPr>
          <p:cNvSpPr>
            <a:spLocks noGrp="1"/>
          </p:cNvSpPr>
          <p:nvPr>
            <p:ph type="ctrTitle"/>
          </p:nvPr>
        </p:nvSpPr>
        <p:spPr>
          <a:xfrm>
            <a:off x="4720517" y="2574920"/>
            <a:ext cx="2750966" cy="854080"/>
          </a:xfrm>
        </p:spPr>
        <p:txBody>
          <a:bodyPr/>
          <a:lstStyle/>
          <a:p>
            <a:r>
              <a:rPr lang="en-US"/>
              <a:t>Thank you!</a:t>
            </a:r>
          </a:p>
        </p:txBody>
      </p:sp>
      <p:pic>
        <p:nvPicPr>
          <p:cNvPr id="6" name="Purdue CoBrand">
            <a:extLst>
              <a:ext uri="{FF2B5EF4-FFF2-40B4-BE49-F238E27FC236}">
                <a16:creationId xmlns:a16="http://schemas.microsoft.com/office/drawing/2014/main" id="{2F4BE814-FD83-3C48-A7EF-EB8E7841C958}"/>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2647590" y="5981517"/>
            <a:ext cx="2572609" cy="460491"/>
          </a:xfrm>
          <a:prstGeom prst="rect">
            <a:avLst/>
          </a:prstGeom>
        </p:spPr>
      </p:pic>
    </p:spTree>
    <p:extLst>
      <p:ext uri="{BB962C8B-B14F-4D97-AF65-F5344CB8AC3E}">
        <p14:creationId xmlns:p14="http://schemas.microsoft.com/office/powerpoint/2010/main" val="1200205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D50457A-EE63-AD46-8E58-1E6CAA4D954F}"/>
              </a:ext>
            </a:extLst>
          </p:cNvPr>
          <p:cNvSpPr>
            <a:spLocks noGrp="1"/>
          </p:cNvSpPr>
          <p:nvPr>
            <p:ph type="ctrTitle"/>
          </p:nvPr>
        </p:nvSpPr>
        <p:spPr>
          <a:xfrm>
            <a:off x="2107520" y="433174"/>
            <a:ext cx="7988980" cy="512448"/>
          </a:xfrm>
        </p:spPr>
        <p:txBody>
          <a:bodyPr/>
          <a:lstStyle/>
          <a:p>
            <a:r>
              <a:rPr lang="en-US" dirty="0"/>
              <a:t>Contact Us!</a:t>
            </a:r>
          </a:p>
        </p:txBody>
      </p:sp>
      <p:sp>
        <p:nvSpPr>
          <p:cNvPr id="4" name="Body Text">
            <a:extLst>
              <a:ext uri="{FF2B5EF4-FFF2-40B4-BE49-F238E27FC236}">
                <a16:creationId xmlns:a16="http://schemas.microsoft.com/office/drawing/2014/main" id="{80A154E2-AE56-5943-A44B-14E32AEF3A03}"/>
              </a:ext>
            </a:extLst>
          </p:cNvPr>
          <p:cNvSpPr>
            <a:spLocks noGrp="1"/>
          </p:cNvSpPr>
          <p:nvPr>
            <p:ph type="body" sz="quarter" idx="14"/>
          </p:nvPr>
        </p:nvSpPr>
        <p:spPr>
          <a:xfrm>
            <a:off x="3124686" y="2468934"/>
            <a:ext cx="4622543" cy="1269641"/>
          </a:xfrm>
        </p:spPr>
        <p:txBody>
          <a:bodyPr>
            <a:normAutofit fontScale="92500" lnSpcReduction="10000"/>
          </a:bodyPr>
          <a:lstStyle/>
          <a:p>
            <a:pPr marL="0" indent="0" algn="r">
              <a:buNone/>
            </a:pPr>
            <a:r>
              <a:rPr lang="en-US" sz="4000" b="1" dirty="0">
                <a:solidFill>
                  <a:srgbClr val="000000"/>
                </a:solidFill>
                <a:latin typeface="Calibri" panose="020F0502020204030204" pitchFamily="34" charset="0"/>
              </a:rPr>
              <a:t>David </a:t>
            </a:r>
            <a:r>
              <a:rPr lang="en-US" sz="4000" b="1" dirty="0" err="1">
                <a:solidFill>
                  <a:srgbClr val="000000"/>
                </a:solidFill>
                <a:latin typeface="Calibri" panose="020F0502020204030204" pitchFamily="34" charset="0"/>
              </a:rPr>
              <a:t>Schwarte</a:t>
            </a:r>
            <a:endParaRPr lang="en-US" sz="4000" b="1" dirty="0">
              <a:solidFill>
                <a:srgbClr val="000000"/>
              </a:solidFill>
              <a:latin typeface="Calibri" panose="020F0502020204030204" pitchFamily="34" charset="0"/>
            </a:endParaRPr>
          </a:p>
          <a:p>
            <a:pPr marL="0" indent="0" algn="r">
              <a:buNone/>
            </a:pPr>
            <a:r>
              <a:rPr lang="en-US" sz="2800" b="1" i="0" dirty="0">
                <a:solidFill>
                  <a:srgbClr val="000000"/>
                </a:solidFill>
                <a:effectLst/>
                <a:latin typeface="Calibri" panose="020F0502020204030204" pitchFamily="34" charset="0"/>
              </a:rPr>
              <a:t>Assistive Technology Specialist</a:t>
            </a:r>
          </a:p>
          <a:p>
            <a:pPr marL="0" indent="0" algn="r">
              <a:buNone/>
            </a:pPr>
            <a:r>
              <a:rPr lang="en-US" sz="2600" b="1" i="1" dirty="0">
                <a:solidFill>
                  <a:srgbClr val="000000"/>
                </a:solidFill>
                <a:latin typeface="Calibri" panose="020F0502020204030204" pitchFamily="34" charset="0"/>
              </a:rPr>
              <a:t>schwarte@purdue.edu</a:t>
            </a:r>
            <a:endParaRPr lang="en-US" sz="2600" b="1" i="1" dirty="0">
              <a:solidFill>
                <a:srgbClr val="000000"/>
              </a:solidFill>
              <a:effectLst/>
              <a:latin typeface="Calibri" panose="020F0502020204030204" pitchFamily="34" charset="0"/>
            </a:endParaRPr>
          </a:p>
        </p:txBody>
      </p:sp>
      <p:pic>
        <p:nvPicPr>
          <p:cNvPr id="1032" name="Picture 8" descr="Headshot of David Schwarte - A person with grey hair and a plaid shirt">
            <a:extLst>
              <a:ext uri="{FF2B5EF4-FFF2-40B4-BE49-F238E27FC236}">
                <a16:creationId xmlns:a16="http://schemas.microsoft.com/office/drawing/2014/main" id="{AB7A7A27-40A8-6C93-8CAE-E549DA0172C5}"/>
              </a:ext>
            </a:extLst>
          </p:cNvPr>
          <p:cNvPicPr>
            <a:picLocks noChangeAspect="1" noChangeArrowheads="1"/>
          </p:cNvPicPr>
          <p:nvPr/>
        </p:nvPicPr>
        <p:blipFill>
          <a:blip r:embed="rId2"/>
          <a:srcRect/>
          <a:stretch/>
        </p:blipFill>
        <p:spPr bwMode="auto">
          <a:xfrm>
            <a:off x="8072708" y="2320156"/>
            <a:ext cx="1371328" cy="1371328"/>
          </a:xfrm>
          <a:prstGeom prst="rect">
            <a:avLst/>
          </a:prstGeom>
          <a:noFill/>
          <a:extLst>
            <a:ext uri="{909E8E84-426E-40DD-AFC4-6F175D3DCCD1}">
              <a14:hiddenFill xmlns:a14="http://schemas.microsoft.com/office/drawing/2010/main">
                <a:solidFill>
                  <a:srgbClr val="FFFFFF"/>
                </a:solidFill>
              </a14:hiddenFill>
            </a:ext>
          </a:extLst>
        </p:spPr>
      </p:pic>
      <p:sp>
        <p:nvSpPr>
          <p:cNvPr id="9" name="Body Text">
            <a:extLst>
              <a:ext uri="{FF2B5EF4-FFF2-40B4-BE49-F238E27FC236}">
                <a16:creationId xmlns:a16="http://schemas.microsoft.com/office/drawing/2014/main" id="{F2DDAED5-3CB7-399F-33B1-F80DEB64F5E5}"/>
              </a:ext>
            </a:extLst>
          </p:cNvPr>
          <p:cNvSpPr txBox="1">
            <a:spLocks/>
          </p:cNvSpPr>
          <p:nvPr/>
        </p:nvSpPr>
        <p:spPr>
          <a:xfrm>
            <a:off x="2453891" y="4037417"/>
            <a:ext cx="5293338" cy="1269641"/>
          </a:xfrm>
          <a:prstGeom prst="rect">
            <a:avLst/>
          </a:prstGeom>
        </p:spPr>
        <p:txBody>
          <a:bodyPr vert="horz" lIns="0" tIns="0" rIns="0" bIns="0" rtlCol="0">
            <a:normAutofit fontScale="92500" lnSpcReduction="10000"/>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kern="1200" normalizeH="0" baseline="0">
                <a:solidFill>
                  <a:schemeClr val="bg1"/>
                </a:solidFill>
                <a:latin typeface="Acumin Pro" panose="020B0504020202020204" pitchFamily="34" charset="77"/>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r">
              <a:buFont typeface="Wingdings" charset="2"/>
              <a:buNone/>
            </a:pPr>
            <a:r>
              <a:rPr lang="en-US" sz="4000" b="1" dirty="0">
                <a:solidFill>
                  <a:srgbClr val="000000"/>
                </a:solidFill>
                <a:latin typeface="Calibri" panose="020F0502020204030204" pitchFamily="34" charset="0"/>
              </a:rPr>
              <a:t>Alex Mason</a:t>
            </a:r>
          </a:p>
          <a:p>
            <a:pPr marL="0" indent="0" algn="r">
              <a:buFont typeface="Wingdings" charset="2"/>
              <a:buNone/>
            </a:pPr>
            <a:r>
              <a:rPr lang="en-US" sz="2800" b="1" dirty="0">
                <a:solidFill>
                  <a:srgbClr val="000000"/>
                </a:solidFill>
                <a:latin typeface="Calibri" panose="020F0502020204030204" pitchFamily="34" charset="0"/>
              </a:rPr>
              <a:t>Assistive Technology Specialist</a:t>
            </a:r>
          </a:p>
          <a:p>
            <a:pPr marL="0" indent="0" algn="r">
              <a:buFont typeface="Wingdings" charset="2"/>
              <a:buNone/>
            </a:pPr>
            <a:r>
              <a:rPr lang="en-US" sz="2600" b="1" i="1" dirty="0">
                <a:solidFill>
                  <a:srgbClr val="000000"/>
                </a:solidFill>
                <a:latin typeface="Calibri" panose="020F0502020204030204" pitchFamily="34" charset="0"/>
              </a:rPr>
              <a:t>mason3@purdue.edu</a:t>
            </a:r>
          </a:p>
        </p:txBody>
      </p:sp>
      <p:pic>
        <p:nvPicPr>
          <p:cNvPr id="8" name="Picture 7" descr="Headshot of Alex Mason - A person wearing glasses and a blue sweater">
            <a:extLst>
              <a:ext uri="{FF2B5EF4-FFF2-40B4-BE49-F238E27FC236}">
                <a16:creationId xmlns:a16="http://schemas.microsoft.com/office/drawing/2014/main" id="{45B6E825-CC15-4F50-B372-23E00F69F2A7}"/>
              </a:ext>
            </a:extLst>
          </p:cNvPr>
          <p:cNvPicPr>
            <a:picLocks noChangeAspect="1"/>
          </p:cNvPicPr>
          <p:nvPr/>
        </p:nvPicPr>
        <p:blipFill rotWithShape="1">
          <a:blip r:embed="rId3"/>
          <a:srcRect t="6696" b="21523"/>
          <a:stretch/>
        </p:blipFill>
        <p:spPr>
          <a:xfrm>
            <a:off x="8072708" y="3919502"/>
            <a:ext cx="1364485" cy="1387556"/>
          </a:xfrm>
          <a:prstGeom prst="rect">
            <a:avLst/>
          </a:prstGeom>
        </p:spPr>
      </p:pic>
      <p:sp>
        <p:nvSpPr>
          <p:cNvPr id="5" name="Date">
            <a:extLst>
              <a:ext uri="{FF2B5EF4-FFF2-40B4-BE49-F238E27FC236}">
                <a16:creationId xmlns:a16="http://schemas.microsoft.com/office/drawing/2014/main" id="{2F2CC36B-4CC8-BB44-88DB-7A0F08098774}"/>
              </a:ext>
            </a:extLst>
          </p:cNvPr>
          <p:cNvSpPr>
            <a:spLocks noGrp="1"/>
          </p:cNvSpPr>
          <p:nvPr>
            <p:ph type="dt" sz="half" idx="10"/>
          </p:nvPr>
        </p:nvSpPr>
        <p:spPr/>
        <p:txBody>
          <a:bodyPr/>
          <a:lstStyle/>
          <a:p>
            <a:fld id="{D47A9A36-4EB0-BF46-AE48-7CDA251B954B}" type="datetime1">
              <a:rPr lang="en-US" smtClean="0"/>
              <a:t>10/24/2023</a:t>
            </a:fld>
            <a:endParaRPr lang="en-US"/>
          </a:p>
        </p:txBody>
      </p:sp>
      <p:sp>
        <p:nvSpPr>
          <p:cNvPr id="6" name="Slide Number">
            <a:extLst>
              <a:ext uri="{FF2B5EF4-FFF2-40B4-BE49-F238E27FC236}">
                <a16:creationId xmlns:a16="http://schemas.microsoft.com/office/drawing/2014/main" id="{7F526709-EB34-8246-9278-7067DBE717C4}"/>
              </a:ext>
            </a:extLst>
          </p:cNvPr>
          <p:cNvSpPr>
            <a:spLocks noGrp="1"/>
          </p:cNvSpPr>
          <p:nvPr>
            <p:ph type="sldNum" sz="quarter" idx="12"/>
          </p:nvPr>
        </p:nvSpPr>
        <p:spPr/>
        <p:txBody>
          <a:bodyPr/>
          <a:lstStyle/>
          <a:p>
            <a:fld id="{8A7A6979-0714-4377-B894-6BE4C2D6E202}" type="slidenum">
              <a:rPr lang="en-US" smtClean="0"/>
              <a:pPr/>
              <a:t>15</a:t>
            </a:fld>
            <a:endParaRPr lang="en-US"/>
          </a:p>
        </p:txBody>
      </p:sp>
    </p:spTree>
    <p:extLst>
      <p:ext uri="{BB962C8B-B14F-4D97-AF65-F5344CB8AC3E}">
        <p14:creationId xmlns:p14="http://schemas.microsoft.com/office/powerpoint/2010/main" val="4006864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D50457A-EE63-AD46-8E58-1E6CAA4D954F}"/>
              </a:ext>
            </a:extLst>
          </p:cNvPr>
          <p:cNvSpPr>
            <a:spLocks noGrp="1"/>
          </p:cNvSpPr>
          <p:nvPr>
            <p:ph type="ctrTitle"/>
          </p:nvPr>
        </p:nvSpPr>
        <p:spPr>
          <a:xfrm>
            <a:off x="2107520" y="433174"/>
            <a:ext cx="7988980" cy="512448"/>
          </a:xfrm>
        </p:spPr>
        <p:txBody>
          <a:bodyPr/>
          <a:lstStyle/>
          <a:p>
            <a:r>
              <a:rPr lang="en-US" dirty="0"/>
              <a:t>Who Are We?</a:t>
            </a:r>
          </a:p>
        </p:txBody>
      </p:sp>
      <p:sp>
        <p:nvSpPr>
          <p:cNvPr id="4" name="Body Text">
            <a:extLst>
              <a:ext uri="{FF2B5EF4-FFF2-40B4-BE49-F238E27FC236}">
                <a16:creationId xmlns:a16="http://schemas.microsoft.com/office/drawing/2014/main" id="{80A154E2-AE56-5943-A44B-14E32AEF3A03}"/>
              </a:ext>
            </a:extLst>
          </p:cNvPr>
          <p:cNvSpPr>
            <a:spLocks noGrp="1"/>
          </p:cNvSpPr>
          <p:nvPr>
            <p:ph type="body" sz="quarter" idx="14"/>
          </p:nvPr>
        </p:nvSpPr>
        <p:spPr>
          <a:xfrm>
            <a:off x="3124686" y="2488386"/>
            <a:ext cx="4622543" cy="1269641"/>
          </a:xfrm>
        </p:spPr>
        <p:txBody>
          <a:bodyPr>
            <a:normAutofit/>
          </a:bodyPr>
          <a:lstStyle/>
          <a:p>
            <a:pPr marL="0" indent="0" algn="r">
              <a:buNone/>
            </a:pPr>
            <a:r>
              <a:rPr lang="en-US" sz="4000" b="1" dirty="0">
                <a:solidFill>
                  <a:srgbClr val="000000"/>
                </a:solidFill>
                <a:latin typeface="Calibri" panose="020F0502020204030204" pitchFamily="34" charset="0"/>
              </a:rPr>
              <a:t>David </a:t>
            </a:r>
            <a:r>
              <a:rPr lang="en-US" sz="4000" b="1" dirty="0" err="1">
                <a:solidFill>
                  <a:srgbClr val="000000"/>
                </a:solidFill>
                <a:latin typeface="Calibri" panose="020F0502020204030204" pitchFamily="34" charset="0"/>
              </a:rPr>
              <a:t>Schwarte</a:t>
            </a:r>
            <a:endParaRPr lang="en-US" sz="4000" b="1" dirty="0">
              <a:solidFill>
                <a:srgbClr val="000000"/>
              </a:solidFill>
              <a:latin typeface="Calibri" panose="020F0502020204030204" pitchFamily="34" charset="0"/>
            </a:endParaRPr>
          </a:p>
          <a:p>
            <a:pPr marL="0" indent="0" algn="r">
              <a:buNone/>
            </a:pPr>
            <a:r>
              <a:rPr lang="en-US" sz="2800" b="1" i="0" dirty="0">
                <a:solidFill>
                  <a:srgbClr val="000000"/>
                </a:solidFill>
                <a:effectLst/>
                <a:latin typeface="Calibri" panose="020F0502020204030204" pitchFamily="34" charset="0"/>
              </a:rPr>
              <a:t>Assistive Technology Specialist</a:t>
            </a:r>
          </a:p>
        </p:txBody>
      </p:sp>
      <p:pic>
        <p:nvPicPr>
          <p:cNvPr id="1032" name="Picture 8" descr="Headshot of David Schwarte - A person with grey hair and a plaid shirt">
            <a:extLst>
              <a:ext uri="{FF2B5EF4-FFF2-40B4-BE49-F238E27FC236}">
                <a16:creationId xmlns:a16="http://schemas.microsoft.com/office/drawing/2014/main" id="{AB7A7A27-40A8-6C93-8CAE-E549DA0172C5}"/>
              </a:ext>
            </a:extLst>
          </p:cNvPr>
          <p:cNvPicPr>
            <a:picLocks noChangeAspect="1" noChangeArrowheads="1"/>
          </p:cNvPicPr>
          <p:nvPr/>
        </p:nvPicPr>
        <p:blipFill>
          <a:blip r:embed="rId2"/>
          <a:srcRect/>
          <a:stretch/>
        </p:blipFill>
        <p:spPr bwMode="auto">
          <a:xfrm>
            <a:off x="8072708" y="2135325"/>
            <a:ext cx="1371328" cy="1371328"/>
          </a:xfrm>
          <a:prstGeom prst="rect">
            <a:avLst/>
          </a:prstGeom>
          <a:noFill/>
          <a:extLst>
            <a:ext uri="{909E8E84-426E-40DD-AFC4-6F175D3DCCD1}">
              <a14:hiddenFill xmlns:a14="http://schemas.microsoft.com/office/drawing/2010/main">
                <a:solidFill>
                  <a:srgbClr val="FFFFFF"/>
                </a:solidFill>
              </a14:hiddenFill>
            </a:ext>
          </a:extLst>
        </p:spPr>
      </p:pic>
      <p:sp>
        <p:nvSpPr>
          <p:cNvPr id="9" name="Body Text">
            <a:extLst>
              <a:ext uri="{FF2B5EF4-FFF2-40B4-BE49-F238E27FC236}">
                <a16:creationId xmlns:a16="http://schemas.microsoft.com/office/drawing/2014/main" id="{F2DDAED5-3CB7-399F-33B1-F80DEB64F5E5}"/>
              </a:ext>
            </a:extLst>
          </p:cNvPr>
          <p:cNvSpPr txBox="1">
            <a:spLocks/>
          </p:cNvSpPr>
          <p:nvPr/>
        </p:nvSpPr>
        <p:spPr>
          <a:xfrm>
            <a:off x="2453891" y="4056869"/>
            <a:ext cx="5293338" cy="1269641"/>
          </a:xfrm>
          <a:prstGeom prst="rect">
            <a:avLst/>
          </a:prstGeom>
        </p:spPr>
        <p:txBody>
          <a:bodyPr vert="horz" lIns="0" tIns="0" rIns="0" bIns="0" rtlCol="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kern="1200" normalizeH="0" baseline="0">
                <a:solidFill>
                  <a:schemeClr val="bg1"/>
                </a:solidFill>
                <a:latin typeface="Acumin Pro" panose="020B0504020202020204" pitchFamily="34" charset="77"/>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r">
              <a:buFont typeface="Wingdings" charset="2"/>
              <a:buNone/>
            </a:pPr>
            <a:r>
              <a:rPr lang="en-US" sz="4000" b="1" dirty="0">
                <a:solidFill>
                  <a:srgbClr val="000000"/>
                </a:solidFill>
                <a:latin typeface="Calibri" panose="020F0502020204030204" pitchFamily="34" charset="0"/>
              </a:rPr>
              <a:t>Alex Mason</a:t>
            </a:r>
          </a:p>
          <a:p>
            <a:pPr marL="0" indent="0" algn="r">
              <a:buFont typeface="Wingdings" charset="2"/>
              <a:buNone/>
            </a:pPr>
            <a:r>
              <a:rPr lang="en-US" sz="2800" b="1" dirty="0">
                <a:solidFill>
                  <a:srgbClr val="000000"/>
                </a:solidFill>
                <a:latin typeface="Calibri" panose="020F0502020204030204" pitchFamily="34" charset="0"/>
              </a:rPr>
              <a:t>Assistive Technology Specialist</a:t>
            </a:r>
          </a:p>
        </p:txBody>
      </p:sp>
      <p:pic>
        <p:nvPicPr>
          <p:cNvPr id="8" name="Picture 7" descr="Headshot of Alex Mason - A person wearing glasses and a blue sweater">
            <a:extLst>
              <a:ext uri="{FF2B5EF4-FFF2-40B4-BE49-F238E27FC236}">
                <a16:creationId xmlns:a16="http://schemas.microsoft.com/office/drawing/2014/main" id="{45B6E825-CC15-4F50-B372-23E00F69F2A7}"/>
              </a:ext>
            </a:extLst>
          </p:cNvPr>
          <p:cNvPicPr>
            <a:picLocks noChangeAspect="1"/>
          </p:cNvPicPr>
          <p:nvPr/>
        </p:nvPicPr>
        <p:blipFill rotWithShape="1">
          <a:blip r:embed="rId3"/>
          <a:srcRect t="6696" b="21523"/>
          <a:stretch/>
        </p:blipFill>
        <p:spPr>
          <a:xfrm>
            <a:off x="8072708" y="3734671"/>
            <a:ext cx="1364485" cy="1387556"/>
          </a:xfrm>
          <a:prstGeom prst="rect">
            <a:avLst/>
          </a:prstGeom>
        </p:spPr>
      </p:pic>
      <p:sp>
        <p:nvSpPr>
          <p:cNvPr id="5" name="Date">
            <a:extLst>
              <a:ext uri="{FF2B5EF4-FFF2-40B4-BE49-F238E27FC236}">
                <a16:creationId xmlns:a16="http://schemas.microsoft.com/office/drawing/2014/main" id="{2F2CC36B-4CC8-BB44-88DB-7A0F08098774}"/>
              </a:ext>
            </a:extLst>
          </p:cNvPr>
          <p:cNvSpPr>
            <a:spLocks noGrp="1"/>
          </p:cNvSpPr>
          <p:nvPr>
            <p:ph type="dt" sz="half" idx="10"/>
          </p:nvPr>
        </p:nvSpPr>
        <p:spPr/>
        <p:txBody>
          <a:bodyPr/>
          <a:lstStyle/>
          <a:p>
            <a:fld id="{D47A9A36-4EB0-BF46-AE48-7CDA251B954B}" type="datetime1">
              <a:rPr lang="en-US" smtClean="0"/>
              <a:t>10/24/2023</a:t>
            </a:fld>
            <a:endParaRPr lang="en-US"/>
          </a:p>
        </p:txBody>
      </p:sp>
      <p:sp>
        <p:nvSpPr>
          <p:cNvPr id="6" name="Slide Number">
            <a:extLst>
              <a:ext uri="{FF2B5EF4-FFF2-40B4-BE49-F238E27FC236}">
                <a16:creationId xmlns:a16="http://schemas.microsoft.com/office/drawing/2014/main" id="{7F526709-EB34-8246-9278-7067DBE717C4}"/>
              </a:ext>
            </a:extLst>
          </p:cNvPr>
          <p:cNvSpPr>
            <a:spLocks noGrp="1"/>
          </p:cNvSpPr>
          <p:nvPr>
            <p:ph type="sldNum" sz="quarter" idx="12"/>
          </p:nvPr>
        </p:nvSpPr>
        <p:spPr/>
        <p:txBody>
          <a:bodyPr/>
          <a:lstStyle/>
          <a:p>
            <a:fld id="{8A7A6979-0714-4377-B894-6BE4C2D6E202}" type="slidenum">
              <a:rPr lang="en-US" smtClean="0"/>
              <a:pPr/>
              <a:t>2</a:t>
            </a:fld>
            <a:endParaRPr lang="en-US"/>
          </a:p>
        </p:txBody>
      </p:sp>
    </p:spTree>
    <p:extLst>
      <p:ext uri="{BB962C8B-B14F-4D97-AF65-F5344CB8AC3E}">
        <p14:creationId xmlns:p14="http://schemas.microsoft.com/office/powerpoint/2010/main" val="2674243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35BC2-1EF5-685F-5F7B-54B43C0814DE}"/>
              </a:ext>
            </a:extLst>
          </p:cNvPr>
          <p:cNvSpPr>
            <a:spLocks noGrp="1"/>
          </p:cNvSpPr>
          <p:nvPr>
            <p:ph type="ctrTitle"/>
          </p:nvPr>
        </p:nvSpPr>
        <p:spPr/>
        <p:txBody>
          <a:bodyPr/>
          <a:lstStyle/>
          <a:p>
            <a:r>
              <a:rPr lang="en-US" dirty="0"/>
              <a:t>Who Are We? (2)</a:t>
            </a:r>
          </a:p>
        </p:txBody>
      </p:sp>
      <p:sp>
        <p:nvSpPr>
          <p:cNvPr id="3" name="Subtitle 2">
            <a:extLst>
              <a:ext uri="{FF2B5EF4-FFF2-40B4-BE49-F238E27FC236}">
                <a16:creationId xmlns:a16="http://schemas.microsoft.com/office/drawing/2014/main" id="{C130B396-93A5-60C3-D6E0-4B4E671CB532}"/>
              </a:ext>
            </a:extLst>
          </p:cNvPr>
          <p:cNvSpPr>
            <a:spLocks noGrp="1"/>
          </p:cNvSpPr>
          <p:nvPr>
            <p:ph type="subTitle" idx="1"/>
          </p:nvPr>
        </p:nvSpPr>
        <p:spPr>
          <a:xfrm>
            <a:off x="2107518" y="1345167"/>
            <a:ext cx="7988982" cy="430887"/>
          </a:xfrm>
        </p:spPr>
        <p:txBody>
          <a:bodyPr/>
          <a:lstStyle/>
          <a:p>
            <a:r>
              <a:rPr lang="en-US" sz="2800" dirty="0"/>
              <a:t>Where do we fit in at Purdue University?</a:t>
            </a:r>
          </a:p>
        </p:txBody>
      </p:sp>
      <p:sp>
        <p:nvSpPr>
          <p:cNvPr id="4" name="Text Placeholder 3">
            <a:extLst>
              <a:ext uri="{FF2B5EF4-FFF2-40B4-BE49-F238E27FC236}">
                <a16:creationId xmlns:a16="http://schemas.microsoft.com/office/drawing/2014/main" id="{9732B15A-C376-20B7-3050-86C8DE5ED440}"/>
              </a:ext>
            </a:extLst>
          </p:cNvPr>
          <p:cNvSpPr>
            <a:spLocks noGrp="1"/>
          </p:cNvSpPr>
          <p:nvPr>
            <p:ph type="body" sz="quarter" idx="14"/>
          </p:nvPr>
        </p:nvSpPr>
        <p:spPr>
          <a:xfrm>
            <a:off x="2383277" y="2306500"/>
            <a:ext cx="7648779" cy="4434769"/>
          </a:xfrm>
        </p:spPr>
        <p:txBody>
          <a:bodyPr>
            <a:normAutofit/>
          </a:bodyPr>
          <a:lstStyle/>
          <a:p>
            <a:r>
              <a:rPr lang="en-US" sz="3200" b="1" dirty="0"/>
              <a:t>Consulting &amp; Training Team</a:t>
            </a:r>
          </a:p>
          <a:p>
            <a:pPr lvl="1"/>
            <a:r>
              <a:rPr lang="en-US" sz="2800" b="1" dirty="0"/>
              <a:t>Support Brightspace</a:t>
            </a:r>
          </a:p>
          <a:p>
            <a:pPr lvl="1"/>
            <a:r>
              <a:rPr lang="en-US" sz="2800" b="1" dirty="0"/>
              <a:t>Support Globally-Supported Integrations</a:t>
            </a:r>
          </a:p>
          <a:p>
            <a:pPr lvl="1"/>
            <a:r>
              <a:rPr lang="en-US" sz="2800" b="1" dirty="0"/>
              <a:t>Workshops, Consultations, etc.</a:t>
            </a:r>
          </a:p>
          <a:p>
            <a:r>
              <a:rPr lang="en-US" sz="3200" b="1" dirty="0"/>
              <a:t>Unique position between DRC and TLT</a:t>
            </a:r>
          </a:p>
          <a:p>
            <a:endParaRPr lang="en-US" sz="3200" b="1" dirty="0"/>
          </a:p>
        </p:txBody>
      </p:sp>
      <p:sp>
        <p:nvSpPr>
          <p:cNvPr id="5" name="Date Placeholder 4">
            <a:extLst>
              <a:ext uri="{FF2B5EF4-FFF2-40B4-BE49-F238E27FC236}">
                <a16:creationId xmlns:a16="http://schemas.microsoft.com/office/drawing/2014/main" id="{515C0FDC-C55A-2182-E940-C40D46064726}"/>
              </a:ext>
            </a:extLst>
          </p:cNvPr>
          <p:cNvSpPr>
            <a:spLocks noGrp="1"/>
          </p:cNvSpPr>
          <p:nvPr>
            <p:ph type="dt" sz="half" idx="10"/>
          </p:nvPr>
        </p:nvSpPr>
        <p:spPr/>
        <p:txBody>
          <a:bodyPr/>
          <a:lstStyle/>
          <a:p>
            <a:fld id="{D47A9A36-4EB0-BF46-AE48-7CDA251B954B}" type="datetime1">
              <a:rPr lang="en-US" smtClean="0"/>
              <a:t>10/24/2023</a:t>
            </a:fld>
            <a:endParaRPr lang="en-US"/>
          </a:p>
        </p:txBody>
      </p:sp>
      <p:sp>
        <p:nvSpPr>
          <p:cNvPr id="6" name="Slide Number Placeholder 5">
            <a:extLst>
              <a:ext uri="{FF2B5EF4-FFF2-40B4-BE49-F238E27FC236}">
                <a16:creationId xmlns:a16="http://schemas.microsoft.com/office/drawing/2014/main" id="{1E01F9B7-9244-E786-90CA-580230E77BE1}"/>
              </a:ext>
            </a:extLst>
          </p:cNvPr>
          <p:cNvSpPr>
            <a:spLocks noGrp="1"/>
          </p:cNvSpPr>
          <p:nvPr>
            <p:ph type="sldNum" sz="quarter" idx="12"/>
          </p:nvPr>
        </p:nvSpPr>
        <p:spPr/>
        <p:txBody>
          <a:bodyPr/>
          <a:lstStyle/>
          <a:p>
            <a:fld id="{8A7A6979-0714-4377-B894-6BE4C2D6E202}" type="slidenum">
              <a:rPr lang="en-US" smtClean="0"/>
              <a:pPr/>
              <a:t>3</a:t>
            </a:fld>
            <a:endParaRPr lang="en-US"/>
          </a:p>
        </p:txBody>
      </p:sp>
    </p:spTree>
    <p:extLst>
      <p:ext uri="{BB962C8B-B14F-4D97-AF65-F5344CB8AC3E}">
        <p14:creationId xmlns:p14="http://schemas.microsoft.com/office/powerpoint/2010/main" val="172395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35BC2-1EF5-685F-5F7B-54B43C0814DE}"/>
              </a:ext>
            </a:extLst>
          </p:cNvPr>
          <p:cNvSpPr>
            <a:spLocks noGrp="1"/>
          </p:cNvSpPr>
          <p:nvPr>
            <p:ph type="ctrTitle"/>
          </p:nvPr>
        </p:nvSpPr>
        <p:spPr/>
        <p:txBody>
          <a:bodyPr/>
          <a:lstStyle/>
          <a:p>
            <a:r>
              <a:rPr lang="en-US"/>
              <a:t>Why Are We Here?</a:t>
            </a:r>
          </a:p>
        </p:txBody>
      </p:sp>
      <p:sp>
        <p:nvSpPr>
          <p:cNvPr id="3" name="Subtitle 2">
            <a:extLst>
              <a:ext uri="{FF2B5EF4-FFF2-40B4-BE49-F238E27FC236}">
                <a16:creationId xmlns:a16="http://schemas.microsoft.com/office/drawing/2014/main" id="{C130B396-93A5-60C3-D6E0-4B4E671CB532}"/>
              </a:ext>
            </a:extLst>
          </p:cNvPr>
          <p:cNvSpPr>
            <a:spLocks noGrp="1"/>
          </p:cNvSpPr>
          <p:nvPr>
            <p:ph type="subTitle" idx="1"/>
          </p:nvPr>
        </p:nvSpPr>
        <p:spPr>
          <a:xfrm>
            <a:off x="2107518" y="1345167"/>
            <a:ext cx="7988982" cy="430887"/>
          </a:xfrm>
        </p:spPr>
        <p:txBody>
          <a:bodyPr/>
          <a:lstStyle/>
          <a:p>
            <a:r>
              <a:rPr lang="en-US" sz="2800" dirty="0"/>
              <a:t>Our Agenda:</a:t>
            </a:r>
          </a:p>
        </p:txBody>
      </p:sp>
      <p:sp>
        <p:nvSpPr>
          <p:cNvPr id="4" name="Text Placeholder 3">
            <a:extLst>
              <a:ext uri="{FF2B5EF4-FFF2-40B4-BE49-F238E27FC236}">
                <a16:creationId xmlns:a16="http://schemas.microsoft.com/office/drawing/2014/main" id="{9732B15A-C376-20B7-3050-86C8DE5ED440}"/>
              </a:ext>
            </a:extLst>
          </p:cNvPr>
          <p:cNvSpPr>
            <a:spLocks noGrp="1"/>
          </p:cNvSpPr>
          <p:nvPr>
            <p:ph type="body" sz="quarter" idx="14"/>
          </p:nvPr>
        </p:nvSpPr>
        <p:spPr>
          <a:xfrm>
            <a:off x="2666056" y="2277316"/>
            <a:ext cx="7366000" cy="4434769"/>
          </a:xfrm>
        </p:spPr>
        <p:txBody>
          <a:bodyPr>
            <a:normAutofit/>
          </a:bodyPr>
          <a:lstStyle/>
          <a:p>
            <a:r>
              <a:rPr lang="en-US" sz="2800" b="1" dirty="0"/>
              <a:t>How does a student in STEM engage and interact with materials?</a:t>
            </a:r>
          </a:p>
          <a:p>
            <a:r>
              <a:rPr lang="en-US" sz="2800" b="1" dirty="0"/>
              <a:t>Why is it important for a student to have independence when working with STEM materials?</a:t>
            </a:r>
          </a:p>
          <a:p>
            <a:r>
              <a:rPr lang="en-US" sz="2800" b="1" dirty="0"/>
              <a:t>How was this done with one particular student and how can this be replicated for future use?</a:t>
            </a:r>
          </a:p>
          <a:p>
            <a:endParaRPr lang="en-US" sz="2800" b="1" dirty="0"/>
          </a:p>
          <a:p>
            <a:endParaRPr lang="en-US" sz="2800" b="1" dirty="0"/>
          </a:p>
          <a:p>
            <a:endParaRPr lang="en-US" sz="2800" b="1" dirty="0"/>
          </a:p>
        </p:txBody>
      </p:sp>
      <p:sp>
        <p:nvSpPr>
          <p:cNvPr id="5" name="Date Placeholder 4">
            <a:extLst>
              <a:ext uri="{FF2B5EF4-FFF2-40B4-BE49-F238E27FC236}">
                <a16:creationId xmlns:a16="http://schemas.microsoft.com/office/drawing/2014/main" id="{515C0FDC-C55A-2182-E940-C40D46064726}"/>
              </a:ext>
            </a:extLst>
          </p:cNvPr>
          <p:cNvSpPr>
            <a:spLocks noGrp="1"/>
          </p:cNvSpPr>
          <p:nvPr>
            <p:ph type="dt" sz="half" idx="10"/>
          </p:nvPr>
        </p:nvSpPr>
        <p:spPr/>
        <p:txBody>
          <a:bodyPr/>
          <a:lstStyle/>
          <a:p>
            <a:fld id="{D47A9A36-4EB0-BF46-AE48-7CDA251B954B}" type="datetime1">
              <a:rPr lang="en-US" smtClean="0"/>
              <a:t>10/24/2023</a:t>
            </a:fld>
            <a:endParaRPr lang="en-US"/>
          </a:p>
        </p:txBody>
      </p:sp>
      <p:sp>
        <p:nvSpPr>
          <p:cNvPr id="6" name="Slide Number Placeholder 5">
            <a:extLst>
              <a:ext uri="{FF2B5EF4-FFF2-40B4-BE49-F238E27FC236}">
                <a16:creationId xmlns:a16="http://schemas.microsoft.com/office/drawing/2014/main" id="{1E01F9B7-9244-E786-90CA-580230E77BE1}"/>
              </a:ext>
            </a:extLst>
          </p:cNvPr>
          <p:cNvSpPr>
            <a:spLocks noGrp="1"/>
          </p:cNvSpPr>
          <p:nvPr>
            <p:ph type="sldNum" sz="quarter" idx="12"/>
          </p:nvPr>
        </p:nvSpPr>
        <p:spPr/>
        <p:txBody>
          <a:bodyPr/>
          <a:lstStyle/>
          <a:p>
            <a:fld id="{8A7A6979-0714-4377-B894-6BE4C2D6E202}" type="slidenum">
              <a:rPr lang="en-US" smtClean="0"/>
              <a:pPr/>
              <a:t>4</a:t>
            </a:fld>
            <a:endParaRPr lang="en-US"/>
          </a:p>
        </p:txBody>
      </p:sp>
    </p:spTree>
    <p:extLst>
      <p:ext uri="{BB962C8B-B14F-4D97-AF65-F5344CB8AC3E}">
        <p14:creationId xmlns:p14="http://schemas.microsoft.com/office/powerpoint/2010/main" val="4089236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37912-2076-08F6-7A73-AA2EAF40EFAA}"/>
              </a:ext>
            </a:extLst>
          </p:cNvPr>
          <p:cNvSpPr>
            <a:spLocks noGrp="1"/>
          </p:cNvSpPr>
          <p:nvPr>
            <p:ph type="ctrTitle"/>
          </p:nvPr>
        </p:nvSpPr>
        <p:spPr/>
        <p:txBody>
          <a:bodyPr/>
          <a:lstStyle/>
          <a:p>
            <a:r>
              <a:rPr lang="en-US" dirty="0"/>
              <a:t>Engaging with Materials</a:t>
            </a:r>
          </a:p>
        </p:txBody>
      </p:sp>
      <p:sp>
        <p:nvSpPr>
          <p:cNvPr id="3" name="Subtitle 2">
            <a:extLst>
              <a:ext uri="{FF2B5EF4-FFF2-40B4-BE49-F238E27FC236}">
                <a16:creationId xmlns:a16="http://schemas.microsoft.com/office/drawing/2014/main" id="{53E4DDC2-C4E8-C68C-5745-A035CCC08340}"/>
              </a:ext>
            </a:extLst>
          </p:cNvPr>
          <p:cNvSpPr>
            <a:spLocks noGrp="1"/>
          </p:cNvSpPr>
          <p:nvPr>
            <p:ph type="subTitle" idx="1"/>
          </p:nvPr>
        </p:nvSpPr>
        <p:spPr/>
        <p:txBody>
          <a:bodyPr/>
          <a:lstStyle/>
          <a:p>
            <a:r>
              <a:rPr lang="en-US" dirty="0"/>
              <a:t>After making materials accessible, we can’t just stop there!</a:t>
            </a:r>
          </a:p>
        </p:txBody>
      </p:sp>
      <p:sp>
        <p:nvSpPr>
          <p:cNvPr id="4" name="Text Placeholder 3">
            <a:extLst>
              <a:ext uri="{FF2B5EF4-FFF2-40B4-BE49-F238E27FC236}">
                <a16:creationId xmlns:a16="http://schemas.microsoft.com/office/drawing/2014/main" id="{41126A63-AAAB-0BE2-387F-07A1160C7E36}"/>
              </a:ext>
            </a:extLst>
          </p:cNvPr>
          <p:cNvSpPr>
            <a:spLocks noGrp="1"/>
          </p:cNvSpPr>
          <p:nvPr>
            <p:ph type="body" sz="quarter" idx="14"/>
          </p:nvPr>
        </p:nvSpPr>
        <p:spPr/>
        <p:txBody>
          <a:bodyPr>
            <a:normAutofit/>
          </a:bodyPr>
          <a:lstStyle/>
          <a:p>
            <a:r>
              <a:rPr lang="en-US" sz="3200" b="1" dirty="0"/>
              <a:t>There is no one-size-fits-all solution in every circumstance</a:t>
            </a:r>
          </a:p>
          <a:p>
            <a:r>
              <a:rPr lang="en-US" sz="3200" b="1" dirty="0"/>
              <a:t>Accessibility related to math and engineering</a:t>
            </a:r>
          </a:p>
          <a:p>
            <a:r>
              <a:rPr lang="en-US" sz="3200" b="1" dirty="0"/>
              <a:t>Graphical representations of information</a:t>
            </a:r>
          </a:p>
        </p:txBody>
      </p:sp>
      <p:sp>
        <p:nvSpPr>
          <p:cNvPr id="5" name="Date Placeholder 4">
            <a:extLst>
              <a:ext uri="{FF2B5EF4-FFF2-40B4-BE49-F238E27FC236}">
                <a16:creationId xmlns:a16="http://schemas.microsoft.com/office/drawing/2014/main" id="{E48B12F6-C0FE-F8B0-7A5C-2EBD9F4B6441}"/>
              </a:ext>
            </a:extLst>
          </p:cNvPr>
          <p:cNvSpPr>
            <a:spLocks noGrp="1"/>
          </p:cNvSpPr>
          <p:nvPr>
            <p:ph type="dt" sz="half" idx="10"/>
          </p:nvPr>
        </p:nvSpPr>
        <p:spPr/>
        <p:txBody>
          <a:bodyPr/>
          <a:lstStyle/>
          <a:p>
            <a:fld id="{D47A9A36-4EB0-BF46-AE48-7CDA251B954B}" type="datetime1">
              <a:rPr lang="en-US" smtClean="0"/>
              <a:t>10/24/2023</a:t>
            </a:fld>
            <a:endParaRPr lang="en-US"/>
          </a:p>
        </p:txBody>
      </p:sp>
      <p:sp>
        <p:nvSpPr>
          <p:cNvPr id="6" name="Slide Number Placeholder 5">
            <a:extLst>
              <a:ext uri="{FF2B5EF4-FFF2-40B4-BE49-F238E27FC236}">
                <a16:creationId xmlns:a16="http://schemas.microsoft.com/office/drawing/2014/main" id="{03E240A9-9180-A520-805F-2A8BF07C2FD2}"/>
              </a:ext>
            </a:extLst>
          </p:cNvPr>
          <p:cNvSpPr>
            <a:spLocks noGrp="1"/>
          </p:cNvSpPr>
          <p:nvPr>
            <p:ph type="sldNum" sz="quarter" idx="12"/>
          </p:nvPr>
        </p:nvSpPr>
        <p:spPr/>
        <p:txBody>
          <a:bodyPr/>
          <a:lstStyle/>
          <a:p>
            <a:fld id="{8A7A6979-0714-4377-B894-6BE4C2D6E202}" type="slidenum">
              <a:rPr lang="en-US" smtClean="0"/>
              <a:pPr/>
              <a:t>5</a:t>
            </a:fld>
            <a:endParaRPr lang="en-US"/>
          </a:p>
        </p:txBody>
      </p:sp>
    </p:spTree>
    <p:extLst>
      <p:ext uri="{BB962C8B-B14F-4D97-AF65-F5344CB8AC3E}">
        <p14:creationId xmlns:p14="http://schemas.microsoft.com/office/powerpoint/2010/main" val="1353050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37912-2076-08F6-7A73-AA2EAF40EFAA}"/>
              </a:ext>
            </a:extLst>
          </p:cNvPr>
          <p:cNvSpPr>
            <a:spLocks noGrp="1"/>
          </p:cNvSpPr>
          <p:nvPr>
            <p:ph type="ctrTitle"/>
          </p:nvPr>
        </p:nvSpPr>
        <p:spPr/>
        <p:txBody>
          <a:bodyPr/>
          <a:lstStyle/>
          <a:p>
            <a:r>
              <a:rPr lang="en-US" dirty="0"/>
              <a:t>Having Independence With Materials</a:t>
            </a:r>
          </a:p>
        </p:txBody>
      </p:sp>
      <p:sp>
        <p:nvSpPr>
          <p:cNvPr id="3" name="Subtitle 2">
            <a:extLst>
              <a:ext uri="{FF2B5EF4-FFF2-40B4-BE49-F238E27FC236}">
                <a16:creationId xmlns:a16="http://schemas.microsoft.com/office/drawing/2014/main" id="{53E4DDC2-C4E8-C68C-5745-A035CCC08340}"/>
              </a:ext>
            </a:extLst>
          </p:cNvPr>
          <p:cNvSpPr>
            <a:spLocks noGrp="1"/>
          </p:cNvSpPr>
          <p:nvPr>
            <p:ph type="subTitle" idx="1"/>
          </p:nvPr>
        </p:nvSpPr>
        <p:spPr/>
        <p:txBody>
          <a:bodyPr/>
          <a:lstStyle/>
          <a:p>
            <a:r>
              <a:rPr lang="en-US" dirty="0"/>
              <a:t>Accommodation logistics, etc.</a:t>
            </a:r>
          </a:p>
        </p:txBody>
      </p:sp>
      <p:sp>
        <p:nvSpPr>
          <p:cNvPr id="4" name="Text Placeholder 3">
            <a:extLst>
              <a:ext uri="{FF2B5EF4-FFF2-40B4-BE49-F238E27FC236}">
                <a16:creationId xmlns:a16="http://schemas.microsoft.com/office/drawing/2014/main" id="{41126A63-AAAB-0BE2-387F-07A1160C7E36}"/>
              </a:ext>
            </a:extLst>
          </p:cNvPr>
          <p:cNvSpPr>
            <a:spLocks noGrp="1"/>
          </p:cNvSpPr>
          <p:nvPr>
            <p:ph type="body" sz="quarter" idx="14"/>
          </p:nvPr>
        </p:nvSpPr>
        <p:spPr/>
        <p:txBody>
          <a:bodyPr>
            <a:normAutofit lnSpcReduction="10000"/>
          </a:bodyPr>
          <a:lstStyle/>
          <a:p>
            <a:r>
              <a:rPr lang="en-US" sz="3200" b="1" dirty="0"/>
              <a:t>Importance of human readers/scribes in STEM</a:t>
            </a:r>
          </a:p>
          <a:p>
            <a:r>
              <a:rPr lang="en-US" sz="3200" b="1" dirty="0"/>
              <a:t>Potential barriers with human readers/scribes</a:t>
            </a:r>
          </a:p>
          <a:p>
            <a:r>
              <a:rPr lang="en-US" sz="3200" b="1" dirty="0"/>
              <a:t>Not effective, long-term solution</a:t>
            </a:r>
          </a:p>
          <a:p>
            <a:r>
              <a:rPr lang="en-US" sz="3200" b="1" dirty="0"/>
              <a:t>There is no one-size-fits-all solution in every circumstance</a:t>
            </a:r>
          </a:p>
        </p:txBody>
      </p:sp>
      <p:sp>
        <p:nvSpPr>
          <p:cNvPr id="5" name="Date Placeholder 4">
            <a:extLst>
              <a:ext uri="{FF2B5EF4-FFF2-40B4-BE49-F238E27FC236}">
                <a16:creationId xmlns:a16="http://schemas.microsoft.com/office/drawing/2014/main" id="{E48B12F6-C0FE-F8B0-7A5C-2EBD9F4B6441}"/>
              </a:ext>
            </a:extLst>
          </p:cNvPr>
          <p:cNvSpPr>
            <a:spLocks noGrp="1"/>
          </p:cNvSpPr>
          <p:nvPr>
            <p:ph type="dt" sz="half" idx="10"/>
          </p:nvPr>
        </p:nvSpPr>
        <p:spPr/>
        <p:txBody>
          <a:bodyPr/>
          <a:lstStyle/>
          <a:p>
            <a:fld id="{D47A9A36-4EB0-BF46-AE48-7CDA251B954B}" type="datetime1">
              <a:rPr lang="en-US" smtClean="0"/>
              <a:t>10/24/2023</a:t>
            </a:fld>
            <a:endParaRPr lang="en-US"/>
          </a:p>
        </p:txBody>
      </p:sp>
      <p:sp>
        <p:nvSpPr>
          <p:cNvPr id="6" name="Slide Number Placeholder 5">
            <a:extLst>
              <a:ext uri="{FF2B5EF4-FFF2-40B4-BE49-F238E27FC236}">
                <a16:creationId xmlns:a16="http://schemas.microsoft.com/office/drawing/2014/main" id="{03E240A9-9180-A520-805F-2A8BF07C2FD2}"/>
              </a:ext>
            </a:extLst>
          </p:cNvPr>
          <p:cNvSpPr>
            <a:spLocks noGrp="1"/>
          </p:cNvSpPr>
          <p:nvPr>
            <p:ph type="sldNum" sz="quarter" idx="12"/>
          </p:nvPr>
        </p:nvSpPr>
        <p:spPr/>
        <p:txBody>
          <a:bodyPr/>
          <a:lstStyle/>
          <a:p>
            <a:fld id="{8A7A6979-0714-4377-B894-6BE4C2D6E202}" type="slidenum">
              <a:rPr lang="en-US" smtClean="0"/>
              <a:pPr/>
              <a:t>6</a:t>
            </a:fld>
            <a:endParaRPr lang="en-US"/>
          </a:p>
        </p:txBody>
      </p:sp>
    </p:spTree>
    <p:extLst>
      <p:ext uri="{BB962C8B-B14F-4D97-AF65-F5344CB8AC3E}">
        <p14:creationId xmlns:p14="http://schemas.microsoft.com/office/powerpoint/2010/main" val="1158307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37912-2076-08F6-7A73-AA2EAF40EFAA}"/>
              </a:ext>
            </a:extLst>
          </p:cNvPr>
          <p:cNvSpPr>
            <a:spLocks noGrp="1"/>
          </p:cNvSpPr>
          <p:nvPr>
            <p:ph type="ctrTitle"/>
          </p:nvPr>
        </p:nvSpPr>
        <p:spPr/>
        <p:txBody>
          <a:bodyPr/>
          <a:lstStyle/>
          <a:p>
            <a:r>
              <a:rPr lang="en-US" dirty="0"/>
              <a:t>Interaction and Replication</a:t>
            </a:r>
          </a:p>
        </p:txBody>
      </p:sp>
      <p:sp>
        <p:nvSpPr>
          <p:cNvPr id="4" name="Text Placeholder 3">
            <a:extLst>
              <a:ext uri="{FF2B5EF4-FFF2-40B4-BE49-F238E27FC236}">
                <a16:creationId xmlns:a16="http://schemas.microsoft.com/office/drawing/2014/main" id="{41126A63-AAAB-0BE2-387F-07A1160C7E36}"/>
              </a:ext>
            </a:extLst>
          </p:cNvPr>
          <p:cNvSpPr>
            <a:spLocks noGrp="1"/>
          </p:cNvSpPr>
          <p:nvPr>
            <p:ph type="body" sz="quarter" idx="14"/>
          </p:nvPr>
        </p:nvSpPr>
        <p:spPr>
          <a:xfrm>
            <a:off x="2730500" y="2246462"/>
            <a:ext cx="7366000" cy="3411537"/>
          </a:xfrm>
        </p:spPr>
        <p:txBody>
          <a:bodyPr/>
          <a:lstStyle/>
          <a:p>
            <a:r>
              <a:rPr lang="en-US" sz="3200" b="1" dirty="0"/>
              <a:t>How did the student show their work?</a:t>
            </a:r>
          </a:p>
          <a:p>
            <a:r>
              <a:rPr lang="en-US" sz="3200" b="1" dirty="0"/>
              <a:t>How did the student explain their “engineering judgement” used in solving the problem?</a:t>
            </a:r>
          </a:p>
          <a:p>
            <a:endParaRPr lang="en-US" b="1" dirty="0"/>
          </a:p>
        </p:txBody>
      </p:sp>
      <p:sp>
        <p:nvSpPr>
          <p:cNvPr id="5" name="Date Placeholder 4">
            <a:extLst>
              <a:ext uri="{FF2B5EF4-FFF2-40B4-BE49-F238E27FC236}">
                <a16:creationId xmlns:a16="http://schemas.microsoft.com/office/drawing/2014/main" id="{E48B12F6-C0FE-F8B0-7A5C-2EBD9F4B6441}"/>
              </a:ext>
            </a:extLst>
          </p:cNvPr>
          <p:cNvSpPr>
            <a:spLocks noGrp="1"/>
          </p:cNvSpPr>
          <p:nvPr>
            <p:ph type="dt" sz="half" idx="10"/>
          </p:nvPr>
        </p:nvSpPr>
        <p:spPr/>
        <p:txBody>
          <a:bodyPr/>
          <a:lstStyle/>
          <a:p>
            <a:fld id="{D47A9A36-4EB0-BF46-AE48-7CDA251B954B}" type="datetime1">
              <a:rPr lang="en-US" smtClean="0"/>
              <a:t>10/24/2023</a:t>
            </a:fld>
            <a:endParaRPr lang="en-US"/>
          </a:p>
        </p:txBody>
      </p:sp>
      <p:sp>
        <p:nvSpPr>
          <p:cNvPr id="6" name="Slide Number Placeholder 5">
            <a:extLst>
              <a:ext uri="{FF2B5EF4-FFF2-40B4-BE49-F238E27FC236}">
                <a16:creationId xmlns:a16="http://schemas.microsoft.com/office/drawing/2014/main" id="{03E240A9-9180-A520-805F-2A8BF07C2FD2}"/>
              </a:ext>
            </a:extLst>
          </p:cNvPr>
          <p:cNvSpPr>
            <a:spLocks noGrp="1"/>
          </p:cNvSpPr>
          <p:nvPr>
            <p:ph type="sldNum" sz="quarter" idx="12"/>
          </p:nvPr>
        </p:nvSpPr>
        <p:spPr/>
        <p:txBody>
          <a:bodyPr/>
          <a:lstStyle/>
          <a:p>
            <a:fld id="{8A7A6979-0714-4377-B894-6BE4C2D6E202}" type="slidenum">
              <a:rPr lang="en-US" smtClean="0"/>
              <a:pPr/>
              <a:t>7</a:t>
            </a:fld>
            <a:endParaRPr lang="en-US"/>
          </a:p>
        </p:txBody>
      </p:sp>
    </p:spTree>
    <p:extLst>
      <p:ext uri="{BB962C8B-B14F-4D97-AF65-F5344CB8AC3E}">
        <p14:creationId xmlns:p14="http://schemas.microsoft.com/office/powerpoint/2010/main" val="3916658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8C6E1-7C96-803E-6B18-C22FE96EE311}"/>
              </a:ext>
            </a:extLst>
          </p:cNvPr>
          <p:cNvSpPr>
            <a:spLocks noGrp="1"/>
          </p:cNvSpPr>
          <p:nvPr>
            <p:ph type="ctrTitle"/>
          </p:nvPr>
        </p:nvSpPr>
        <p:spPr/>
        <p:txBody>
          <a:bodyPr/>
          <a:lstStyle/>
          <a:p>
            <a:r>
              <a:rPr lang="en-US" dirty="0" err="1"/>
              <a:t>ChattyInfty</a:t>
            </a:r>
            <a:r>
              <a:rPr lang="en-US" dirty="0"/>
              <a:t> Demo</a:t>
            </a:r>
          </a:p>
        </p:txBody>
      </p:sp>
      <p:sp>
        <p:nvSpPr>
          <p:cNvPr id="4" name="Text Placeholder 3">
            <a:extLst>
              <a:ext uri="{FF2B5EF4-FFF2-40B4-BE49-F238E27FC236}">
                <a16:creationId xmlns:a16="http://schemas.microsoft.com/office/drawing/2014/main" id="{4280730B-D74F-FE01-F450-706BC17EC907}"/>
              </a:ext>
            </a:extLst>
          </p:cNvPr>
          <p:cNvSpPr>
            <a:spLocks noGrp="1"/>
          </p:cNvSpPr>
          <p:nvPr>
            <p:ph type="body" sz="quarter" idx="14"/>
          </p:nvPr>
        </p:nvSpPr>
        <p:spPr>
          <a:xfrm>
            <a:off x="3358002" y="2996639"/>
            <a:ext cx="5475995" cy="864722"/>
          </a:xfrm>
        </p:spPr>
        <p:txBody>
          <a:bodyPr>
            <a:normAutofit fontScale="92500"/>
          </a:bodyPr>
          <a:lstStyle/>
          <a:p>
            <a:pPr marL="0" indent="0">
              <a:buNone/>
            </a:pPr>
            <a:r>
              <a:rPr lang="en-US" sz="5400" b="1" dirty="0" err="1"/>
              <a:t>ChattyInfty</a:t>
            </a:r>
            <a:r>
              <a:rPr lang="en-US" sz="5400" b="1" dirty="0"/>
              <a:t> Demo</a:t>
            </a:r>
          </a:p>
        </p:txBody>
      </p:sp>
      <p:sp>
        <p:nvSpPr>
          <p:cNvPr id="5" name="Date Placeholder 4">
            <a:extLst>
              <a:ext uri="{FF2B5EF4-FFF2-40B4-BE49-F238E27FC236}">
                <a16:creationId xmlns:a16="http://schemas.microsoft.com/office/drawing/2014/main" id="{9C3861AE-25A4-412D-276E-256E00728D5E}"/>
              </a:ext>
            </a:extLst>
          </p:cNvPr>
          <p:cNvSpPr>
            <a:spLocks noGrp="1"/>
          </p:cNvSpPr>
          <p:nvPr>
            <p:ph type="dt" sz="half" idx="10"/>
          </p:nvPr>
        </p:nvSpPr>
        <p:spPr/>
        <p:txBody>
          <a:bodyPr/>
          <a:lstStyle/>
          <a:p>
            <a:fld id="{D47A9A36-4EB0-BF46-AE48-7CDA251B954B}" type="datetime1">
              <a:rPr lang="en-US" smtClean="0"/>
              <a:t>10/26/2023</a:t>
            </a:fld>
            <a:endParaRPr lang="en-US"/>
          </a:p>
        </p:txBody>
      </p:sp>
      <p:sp>
        <p:nvSpPr>
          <p:cNvPr id="6" name="Slide Number Placeholder 5">
            <a:extLst>
              <a:ext uri="{FF2B5EF4-FFF2-40B4-BE49-F238E27FC236}">
                <a16:creationId xmlns:a16="http://schemas.microsoft.com/office/drawing/2014/main" id="{E15B09C6-3C00-B5AF-D17B-8C445BC97947}"/>
              </a:ext>
            </a:extLst>
          </p:cNvPr>
          <p:cNvSpPr>
            <a:spLocks noGrp="1"/>
          </p:cNvSpPr>
          <p:nvPr>
            <p:ph type="sldNum" sz="quarter" idx="12"/>
          </p:nvPr>
        </p:nvSpPr>
        <p:spPr/>
        <p:txBody>
          <a:bodyPr/>
          <a:lstStyle/>
          <a:p>
            <a:fld id="{8A7A6979-0714-4377-B894-6BE4C2D6E202}" type="slidenum">
              <a:rPr lang="en-US" smtClean="0"/>
              <a:pPr/>
              <a:t>8</a:t>
            </a:fld>
            <a:endParaRPr lang="en-US"/>
          </a:p>
        </p:txBody>
      </p:sp>
    </p:spTree>
    <p:extLst>
      <p:ext uri="{BB962C8B-B14F-4D97-AF65-F5344CB8AC3E}">
        <p14:creationId xmlns:p14="http://schemas.microsoft.com/office/powerpoint/2010/main" val="1078757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37912-2076-08F6-7A73-AA2EAF40EFAA}"/>
              </a:ext>
            </a:extLst>
          </p:cNvPr>
          <p:cNvSpPr>
            <a:spLocks noGrp="1"/>
          </p:cNvSpPr>
          <p:nvPr>
            <p:ph type="ctrTitle"/>
          </p:nvPr>
        </p:nvSpPr>
        <p:spPr/>
        <p:txBody>
          <a:bodyPr/>
          <a:lstStyle/>
          <a:p>
            <a:r>
              <a:rPr lang="en-US" dirty="0"/>
              <a:t>Interaction and Replication (2)</a:t>
            </a:r>
          </a:p>
        </p:txBody>
      </p:sp>
      <p:sp>
        <p:nvSpPr>
          <p:cNvPr id="4" name="Text Placeholder 3">
            <a:extLst>
              <a:ext uri="{FF2B5EF4-FFF2-40B4-BE49-F238E27FC236}">
                <a16:creationId xmlns:a16="http://schemas.microsoft.com/office/drawing/2014/main" id="{41126A63-AAAB-0BE2-387F-07A1160C7E36}"/>
              </a:ext>
            </a:extLst>
          </p:cNvPr>
          <p:cNvSpPr>
            <a:spLocks noGrp="1"/>
          </p:cNvSpPr>
          <p:nvPr>
            <p:ph type="body" sz="quarter" idx="14"/>
          </p:nvPr>
        </p:nvSpPr>
        <p:spPr>
          <a:xfrm>
            <a:off x="2553645" y="2662789"/>
            <a:ext cx="7084709" cy="1532421"/>
          </a:xfrm>
        </p:spPr>
        <p:txBody>
          <a:bodyPr>
            <a:normAutofit/>
          </a:bodyPr>
          <a:lstStyle/>
          <a:p>
            <a:pPr marL="0" indent="0">
              <a:buNone/>
            </a:pPr>
            <a:r>
              <a:rPr lang="en-US" sz="4400" b="1" dirty="0"/>
              <a:t>How did the student graph and chart lab information?</a:t>
            </a:r>
            <a:endParaRPr lang="en-US" sz="2800" b="1" dirty="0"/>
          </a:p>
        </p:txBody>
      </p:sp>
      <p:sp>
        <p:nvSpPr>
          <p:cNvPr id="5" name="Date Placeholder 4">
            <a:extLst>
              <a:ext uri="{FF2B5EF4-FFF2-40B4-BE49-F238E27FC236}">
                <a16:creationId xmlns:a16="http://schemas.microsoft.com/office/drawing/2014/main" id="{E48B12F6-C0FE-F8B0-7A5C-2EBD9F4B6441}"/>
              </a:ext>
            </a:extLst>
          </p:cNvPr>
          <p:cNvSpPr>
            <a:spLocks noGrp="1"/>
          </p:cNvSpPr>
          <p:nvPr>
            <p:ph type="dt" sz="half" idx="10"/>
          </p:nvPr>
        </p:nvSpPr>
        <p:spPr/>
        <p:txBody>
          <a:bodyPr/>
          <a:lstStyle/>
          <a:p>
            <a:fld id="{D47A9A36-4EB0-BF46-AE48-7CDA251B954B}" type="datetime1">
              <a:rPr lang="en-US" smtClean="0"/>
              <a:t>10/26/2023</a:t>
            </a:fld>
            <a:endParaRPr lang="en-US"/>
          </a:p>
        </p:txBody>
      </p:sp>
      <p:sp>
        <p:nvSpPr>
          <p:cNvPr id="6" name="Slide Number Placeholder 5">
            <a:extLst>
              <a:ext uri="{FF2B5EF4-FFF2-40B4-BE49-F238E27FC236}">
                <a16:creationId xmlns:a16="http://schemas.microsoft.com/office/drawing/2014/main" id="{03E240A9-9180-A520-805F-2A8BF07C2FD2}"/>
              </a:ext>
            </a:extLst>
          </p:cNvPr>
          <p:cNvSpPr>
            <a:spLocks noGrp="1"/>
          </p:cNvSpPr>
          <p:nvPr>
            <p:ph type="sldNum" sz="quarter" idx="12"/>
          </p:nvPr>
        </p:nvSpPr>
        <p:spPr/>
        <p:txBody>
          <a:bodyPr/>
          <a:lstStyle/>
          <a:p>
            <a:fld id="{8A7A6979-0714-4377-B894-6BE4C2D6E202}" type="slidenum">
              <a:rPr lang="en-US" smtClean="0"/>
              <a:pPr/>
              <a:t>9</a:t>
            </a:fld>
            <a:endParaRPr lang="en-US"/>
          </a:p>
        </p:txBody>
      </p:sp>
    </p:spTree>
    <p:extLst>
      <p:ext uri="{BB962C8B-B14F-4D97-AF65-F5344CB8AC3E}">
        <p14:creationId xmlns:p14="http://schemas.microsoft.com/office/powerpoint/2010/main" val="2858116959"/>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3B66243C-D43E-424E-8162-CEAA39EDDC19}" vid="{8467E46F-6AEC-4DDA-84AB-06F3826E95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0b2f6ea-43a0-44d8-ad2f-cfc573a6a49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8C613E5B86C249B32A8C77BF9D3033" ma:contentTypeVersion="15" ma:contentTypeDescription="Create a new document." ma:contentTypeScope="" ma:versionID="b1a5c693a388b1afd8cb551febf8da81">
  <xsd:schema xmlns:xsd="http://www.w3.org/2001/XMLSchema" xmlns:xs="http://www.w3.org/2001/XMLSchema" xmlns:p="http://schemas.microsoft.com/office/2006/metadata/properties" xmlns:ns3="c0b2f6ea-43a0-44d8-ad2f-cfc573a6a497" xmlns:ns4="8db1bb07-abbc-4d0b-97b9-74065d63c143" targetNamespace="http://schemas.microsoft.com/office/2006/metadata/properties" ma:root="true" ma:fieldsID="153477494a559b7871448ce605d783df" ns3:_="" ns4:_="">
    <xsd:import namespace="c0b2f6ea-43a0-44d8-ad2f-cfc573a6a497"/>
    <xsd:import namespace="8db1bb07-abbc-4d0b-97b9-74065d63c14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b2f6ea-43a0-44d8-ad2f-cfc573a6a4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b1bb07-abbc-4d0b-97b9-74065d63c1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56DD98-D876-48C7-8C2C-5EDA7ABCC587}">
  <ds:schemaRefs>
    <ds:schemaRef ds:uri="http://purl.org/dc/dcmitype/"/>
    <ds:schemaRef ds:uri="http://schemas.microsoft.com/office/2006/metadata/properties"/>
    <ds:schemaRef ds:uri="http://purl.org/dc/term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8db1bb07-abbc-4d0b-97b9-74065d63c143"/>
    <ds:schemaRef ds:uri="c0b2f6ea-43a0-44d8-ad2f-cfc573a6a497"/>
    <ds:schemaRef ds:uri="http://www.w3.org/XML/1998/namespace"/>
  </ds:schemaRefs>
</ds:datastoreItem>
</file>

<file path=customXml/itemProps2.xml><?xml version="1.0" encoding="utf-8"?>
<ds:datastoreItem xmlns:ds="http://schemas.openxmlformats.org/officeDocument/2006/customXml" ds:itemID="{969C0E5A-5665-4101-88D0-276FEDBCB5BD}">
  <ds:schemaRefs>
    <ds:schemaRef ds:uri="8db1bb07-abbc-4d0b-97b9-74065d63c143"/>
    <ds:schemaRef ds:uri="c0b2f6ea-43a0-44d8-ad2f-cfc573a6a4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1807DD6-F6F7-4337-BC77-CBBB744ECD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COBRAND-PPT-TEMPLATE_WideScreen_Embedded-Brand-Fonts_Cross-Platform_Black</Template>
  <TotalTime>2958</TotalTime>
  <Words>328</Words>
  <Application>Microsoft Office PowerPoint</Application>
  <PresentationFormat>Widescreen</PresentationFormat>
  <Paragraphs>81</Paragraphs>
  <Slides>15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Arial</vt:lpstr>
      <vt:lpstr>Acumin Pro Medium</vt:lpstr>
      <vt:lpstr>Acumin Pro SemiCondensed</vt:lpstr>
      <vt:lpstr>Acumin Pro Semibold</vt:lpstr>
      <vt:lpstr>Wingdings</vt:lpstr>
      <vt:lpstr>Acumin Pro</vt:lpstr>
      <vt:lpstr>Calibri</vt:lpstr>
      <vt:lpstr>Acumin Pro ExtraCondensed Smbd</vt:lpstr>
      <vt:lpstr>Acumin Pro ExtraCondensed</vt:lpstr>
      <vt:lpstr>United Sans Rg Md</vt:lpstr>
      <vt:lpstr>United Sans Cd Md</vt:lpstr>
      <vt:lpstr>Purdue2</vt:lpstr>
      <vt:lpstr>STEM accessibility: Beyond simply making things accessible </vt:lpstr>
      <vt:lpstr>Who Are We?</vt:lpstr>
      <vt:lpstr>Who Are We? (2)</vt:lpstr>
      <vt:lpstr>Why Are We Here?</vt:lpstr>
      <vt:lpstr>Engaging with Materials</vt:lpstr>
      <vt:lpstr>Having Independence With Materials</vt:lpstr>
      <vt:lpstr>Interaction and Replication</vt:lpstr>
      <vt:lpstr>ChattyInfty Demo</vt:lpstr>
      <vt:lpstr>Interaction and Replication (2)</vt:lpstr>
      <vt:lpstr>Tactile Graph Example</vt:lpstr>
      <vt:lpstr>Interaction and Replication (3)</vt:lpstr>
      <vt:lpstr>CAD Drawing Example</vt:lpstr>
      <vt:lpstr>Discussion / Q&amp;A</vt:lpstr>
      <vt:lpstr>Thank you!</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Accessibility: Beyond Simply Making Things Accessible PowerPoint</dc:title>
  <dc:creator>Mason, Alexander D</dc:creator>
  <cp:lastModifiedBy>Alex Mason</cp:lastModifiedBy>
  <cp:revision>2</cp:revision>
  <dcterms:created xsi:type="dcterms:W3CDTF">2023-03-14T18:15:34Z</dcterms:created>
  <dcterms:modified xsi:type="dcterms:W3CDTF">2023-10-26T20:02:03Z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2023-03-14T18:16:39Z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1887294d-7a29-4ba2-8058-0296b05fa72c</vt:lpwstr>
  </property>
  <property fmtid="{D5CDD505-2E9C-101B-9397-08002B2CF9AE}" pid="8" name="MSIP_Label_4044bd30-2ed7-4c9d-9d12-46200872a97b_ContentBits">
    <vt:lpwstr>0</vt:lpwstr>
  </property>
  <property fmtid="{D5CDD505-2E9C-101B-9397-08002B2CF9AE}" pid="9" name="ContentTypeId">
    <vt:lpwstr>0x0101002F8C613E5B86C249B32A8C77BF9D3033</vt:lpwstr>
  </property>
</Properties>
</file>