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84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315" r:id="rId16"/>
    <p:sldId id="316" r:id="rId17"/>
    <p:sldId id="317" r:id="rId18"/>
    <p:sldId id="318" r:id="rId19"/>
    <p:sldId id="325" r:id="rId20"/>
    <p:sldId id="326" r:id="rId21"/>
    <p:sldId id="327" r:id="rId22"/>
    <p:sldId id="329" r:id="rId23"/>
    <p:sldId id="332" r:id="rId24"/>
    <p:sldId id="347" r:id="rId25"/>
    <p:sldId id="348" r:id="rId26"/>
    <p:sldId id="349" r:id="rId27"/>
    <p:sldId id="352" r:id="rId28"/>
    <p:sldId id="350" r:id="rId29"/>
    <p:sldId id="351" r:id="rId30"/>
    <p:sldId id="353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D"/>
    <a:srgbClr val="01C6FD"/>
    <a:srgbClr val="79AE02"/>
    <a:srgbClr val="067F9C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93FFB-2322-E941-927E-B5CAB621D655}" v="58" dt="2023-11-05T20:33:02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44" autoAdjust="0"/>
    <p:restoredTop sz="68616" autoAdjust="0"/>
  </p:normalViewPr>
  <p:slideViewPr>
    <p:cSldViewPr snapToGrid="0">
      <p:cViewPr varScale="1">
        <p:scale>
          <a:sx n="118" d="100"/>
          <a:sy n="118" d="100"/>
        </p:scale>
        <p:origin x="6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41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Nakata" userId="4ca8f836-65e5-412e-8f82-ddf13e44f406" providerId="ADAL" clId="{35793FFB-2322-E941-927E-B5CAB621D655}"/>
    <pc:docChg chg="custSel modSld">
      <pc:chgData name="Ken Nakata" userId="4ca8f836-65e5-412e-8f82-ddf13e44f406" providerId="ADAL" clId="{35793FFB-2322-E941-927E-B5CAB621D655}" dt="2023-11-05T20:33:02.193" v="444"/>
      <pc:docMkLst>
        <pc:docMk/>
      </pc:docMkLst>
      <pc:sldChg chg="modSp mod modAnim">
        <pc:chgData name="Ken Nakata" userId="4ca8f836-65e5-412e-8f82-ddf13e44f406" providerId="ADAL" clId="{35793FFB-2322-E941-927E-B5CAB621D655}" dt="2023-11-05T20:33:02.193" v="444"/>
        <pc:sldMkLst>
          <pc:docMk/>
          <pc:sldMk cId="3935692431" sldId="288"/>
        </pc:sldMkLst>
        <pc:spChg chg="mod">
          <ac:chgData name="Ken Nakata" userId="4ca8f836-65e5-412e-8f82-ddf13e44f406" providerId="ADAL" clId="{35793FFB-2322-E941-927E-B5CAB621D655}" dt="2023-11-05T18:17:29.613" v="45" actId="20577"/>
          <ac:spMkLst>
            <pc:docMk/>
            <pc:sldMk cId="3935692431" sldId="288"/>
            <ac:spMk id="5" creationId="{71E53D31-058B-0EEF-65D2-202E34AE3521}"/>
          </ac:spMkLst>
        </pc:spChg>
      </pc:sldChg>
      <pc:sldChg chg="modSp mod">
        <pc:chgData name="Ken Nakata" userId="4ca8f836-65e5-412e-8f82-ddf13e44f406" providerId="ADAL" clId="{35793FFB-2322-E941-927E-B5CAB621D655}" dt="2023-11-05T18:21:39.070" v="56" actId="20577"/>
        <pc:sldMkLst>
          <pc:docMk/>
          <pc:sldMk cId="4190974208" sldId="289"/>
        </pc:sldMkLst>
        <pc:spChg chg="mod">
          <ac:chgData name="Ken Nakata" userId="4ca8f836-65e5-412e-8f82-ddf13e44f406" providerId="ADAL" clId="{35793FFB-2322-E941-927E-B5CAB621D655}" dt="2023-11-05T18:21:39.070" v="56" actId="20577"/>
          <ac:spMkLst>
            <pc:docMk/>
            <pc:sldMk cId="4190974208" sldId="289"/>
            <ac:spMk id="4" creationId="{92155749-10E4-02F5-BB63-6806554E6C95}"/>
          </ac:spMkLst>
        </pc:spChg>
      </pc:sldChg>
      <pc:sldChg chg="modSp mod">
        <pc:chgData name="Ken Nakata" userId="4ca8f836-65e5-412e-8f82-ddf13e44f406" providerId="ADAL" clId="{35793FFB-2322-E941-927E-B5CAB621D655}" dt="2023-11-05T18:22:47.225" v="140" actId="20577"/>
        <pc:sldMkLst>
          <pc:docMk/>
          <pc:sldMk cId="2784665353" sldId="292"/>
        </pc:sldMkLst>
        <pc:spChg chg="mod">
          <ac:chgData name="Ken Nakata" userId="4ca8f836-65e5-412e-8f82-ddf13e44f406" providerId="ADAL" clId="{35793FFB-2322-E941-927E-B5CAB621D655}" dt="2023-11-05T18:22:47.225" v="140" actId="20577"/>
          <ac:spMkLst>
            <pc:docMk/>
            <pc:sldMk cId="2784665353" sldId="292"/>
            <ac:spMk id="6" creationId="{8DEE37DE-ADEB-5189-50A4-46E9D1528EAD}"/>
          </ac:spMkLst>
        </pc:spChg>
      </pc:sldChg>
      <pc:sldChg chg="modSp mod">
        <pc:chgData name="Ken Nakata" userId="4ca8f836-65e5-412e-8f82-ddf13e44f406" providerId="ADAL" clId="{35793FFB-2322-E941-927E-B5CAB621D655}" dt="2023-11-05T18:29:45.021" v="180" actId="20577"/>
        <pc:sldMkLst>
          <pc:docMk/>
          <pc:sldMk cId="2153742811" sldId="316"/>
        </pc:sldMkLst>
        <pc:spChg chg="mod">
          <ac:chgData name="Ken Nakata" userId="4ca8f836-65e5-412e-8f82-ddf13e44f406" providerId="ADAL" clId="{35793FFB-2322-E941-927E-B5CAB621D655}" dt="2023-11-05T18:29:45.021" v="180" actId="20577"/>
          <ac:spMkLst>
            <pc:docMk/>
            <pc:sldMk cId="2153742811" sldId="316"/>
            <ac:spMk id="3" creationId="{C50EF6B7-6F2D-564E-98E6-222366033A78}"/>
          </ac:spMkLst>
        </pc:spChg>
      </pc:sldChg>
      <pc:sldChg chg="modSp mod">
        <pc:chgData name="Ken Nakata" userId="4ca8f836-65e5-412e-8f82-ddf13e44f406" providerId="ADAL" clId="{35793FFB-2322-E941-927E-B5CAB621D655}" dt="2023-11-05T18:49:11.859" v="435" actId="20577"/>
        <pc:sldMkLst>
          <pc:docMk/>
          <pc:sldMk cId="2296824981" sldId="317"/>
        </pc:sldMkLst>
        <pc:spChg chg="mod">
          <ac:chgData name="Ken Nakata" userId="4ca8f836-65e5-412e-8f82-ddf13e44f406" providerId="ADAL" clId="{35793FFB-2322-E941-927E-B5CAB621D655}" dt="2023-11-05T18:49:11.859" v="435" actId="20577"/>
          <ac:spMkLst>
            <pc:docMk/>
            <pc:sldMk cId="2296824981" sldId="317"/>
            <ac:spMk id="3" creationId="{C50EF6B7-6F2D-564E-98E6-222366033A78}"/>
          </ac:spMkLst>
        </pc:spChg>
      </pc:sldChg>
      <pc:sldChg chg="modSp mod">
        <pc:chgData name="Ken Nakata" userId="4ca8f836-65e5-412e-8f82-ddf13e44f406" providerId="ADAL" clId="{35793FFB-2322-E941-927E-B5CAB621D655}" dt="2023-11-05T18:37:17.070" v="388" actId="20577"/>
        <pc:sldMkLst>
          <pc:docMk/>
          <pc:sldMk cId="2624745019" sldId="318"/>
        </pc:sldMkLst>
        <pc:spChg chg="mod">
          <ac:chgData name="Ken Nakata" userId="4ca8f836-65e5-412e-8f82-ddf13e44f406" providerId="ADAL" clId="{35793FFB-2322-E941-927E-B5CAB621D655}" dt="2023-11-05T18:34:31.276" v="296" actId="20577"/>
          <ac:spMkLst>
            <pc:docMk/>
            <pc:sldMk cId="2624745019" sldId="318"/>
            <ac:spMk id="2" creationId="{442DB85F-1197-D949-8DF1-1864B95C96AB}"/>
          </ac:spMkLst>
        </pc:spChg>
        <pc:spChg chg="mod">
          <ac:chgData name="Ken Nakata" userId="4ca8f836-65e5-412e-8f82-ddf13e44f406" providerId="ADAL" clId="{35793FFB-2322-E941-927E-B5CAB621D655}" dt="2023-11-05T18:37:17.070" v="388" actId="20577"/>
          <ac:spMkLst>
            <pc:docMk/>
            <pc:sldMk cId="2624745019" sldId="318"/>
            <ac:spMk id="3" creationId="{C50EF6B7-6F2D-564E-98E6-222366033A78}"/>
          </ac:spMkLst>
        </pc:spChg>
      </pc:sldChg>
    </pc:docChg>
  </pc:docChgLst>
  <pc:docChgLst>
    <pc:chgData name="Ken Nakata" userId="4ca8f836-65e5-412e-8f82-ddf13e44f406" providerId="ADAL" clId="{560599A0-50F5-C442-B576-51B8ECE0C98F}"/>
    <pc:docChg chg="custSel addSld delSld modSld">
      <pc:chgData name="Ken Nakata" userId="4ca8f836-65e5-412e-8f82-ddf13e44f406" providerId="ADAL" clId="{560599A0-50F5-C442-B576-51B8ECE0C98F}" dt="2023-10-25T23:36:20.418" v="512" actId="20577"/>
      <pc:docMkLst>
        <pc:docMk/>
      </pc:docMkLst>
      <pc:sldChg chg="modSp mod modNotesTx">
        <pc:chgData name="Ken Nakata" userId="4ca8f836-65e5-412e-8f82-ddf13e44f406" providerId="ADAL" clId="{560599A0-50F5-C442-B576-51B8ECE0C98F}" dt="2023-10-25T23:36:00.322" v="510" actId="962"/>
        <pc:sldMkLst>
          <pc:docMk/>
          <pc:sldMk cId="3830756099" sldId="256"/>
        </pc:sldMkLst>
        <pc:spChg chg="mod">
          <ac:chgData name="Ken Nakata" userId="4ca8f836-65e5-412e-8f82-ddf13e44f406" providerId="ADAL" clId="{560599A0-50F5-C442-B576-51B8ECE0C98F}" dt="2023-10-25T23:31:22.644" v="491" actId="962"/>
          <ac:spMkLst>
            <pc:docMk/>
            <pc:sldMk cId="3830756099" sldId="256"/>
            <ac:spMk id="2" creationId="{6B8837FF-709E-9138-BF17-81433C21EB05}"/>
          </ac:spMkLst>
        </pc:spChg>
        <pc:spChg chg="mod">
          <ac:chgData name="Ken Nakata" userId="4ca8f836-65e5-412e-8f82-ddf13e44f406" providerId="ADAL" clId="{560599A0-50F5-C442-B576-51B8ECE0C98F}" dt="2023-10-25T23:31:18.391" v="490" actId="962"/>
          <ac:spMkLst>
            <pc:docMk/>
            <pc:sldMk cId="3830756099" sldId="256"/>
            <ac:spMk id="20" creationId="{3FA24ECF-F84D-4524-911C-9E1EF5480B5B}"/>
          </ac:spMkLst>
        </pc:spChg>
        <pc:picChg chg="mod">
          <ac:chgData name="Ken Nakata" userId="4ca8f836-65e5-412e-8f82-ddf13e44f406" providerId="ADAL" clId="{560599A0-50F5-C442-B576-51B8ECE0C98F}" dt="2023-10-25T23:36:00.322" v="510" actId="962"/>
          <ac:picMkLst>
            <pc:docMk/>
            <pc:sldMk cId="3830756099" sldId="256"/>
            <ac:picMk id="5" creationId="{C6CCF00C-1CDE-449F-A88C-9E141F8E72A8}"/>
          </ac:picMkLst>
        </pc:picChg>
        <pc:picChg chg="mod">
          <ac:chgData name="Ken Nakata" userId="4ca8f836-65e5-412e-8f82-ddf13e44f406" providerId="ADAL" clId="{560599A0-50F5-C442-B576-51B8ECE0C98F}" dt="2023-10-25T23:31:07.918" v="488" actId="962"/>
          <ac:picMkLst>
            <pc:docMk/>
            <pc:sldMk cId="3830756099" sldId="256"/>
            <ac:picMk id="8" creationId="{CFE9D9AE-C770-4C3E-AB8B-6EA88D37B564}"/>
          </ac:picMkLst>
        </pc:picChg>
        <pc:cxnChg chg="mod">
          <ac:chgData name="Ken Nakata" userId="4ca8f836-65e5-412e-8f82-ddf13e44f406" providerId="ADAL" clId="{560599A0-50F5-C442-B576-51B8ECE0C98F}" dt="2023-10-25T23:31:12.453" v="489" actId="962"/>
          <ac:cxnSpMkLst>
            <pc:docMk/>
            <pc:sldMk cId="3830756099" sldId="256"/>
            <ac:cxnSpMk id="11" creationId="{4DD2A7F7-56D2-4DC1-ADE4-EEBE93B35885}"/>
          </ac:cxnSpMkLst>
        </pc:cxnChg>
      </pc:sldChg>
      <pc:sldChg chg="modSp mod modNotesTx">
        <pc:chgData name="Ken Nakata" userId="4ca8f836-65e5-412e-8f82-ddf13e44f406" providerId="ADAL" clId="{560599A0-50F5-C442-B576-51B8ECE0C98F}" dt="2023-10-25T23:36:20.418" v="512" actId="20577"/>
        <pc:sldMkLst>
          <pc:docMk/>
          <pc:sldMk cId="356562886" sldId="283"/>
        </pc:sldMkLst>
        <pc:picChg chg="mod">
          <ac:chgData name="Ken Nakata" userId="4ca8f836-65e5-412e-8f82-ddf13e44f406" providerId="ADAL" clId="{560599A0-50F5-C442-B576-51B8ECE0C98F}" dt="2023-10-25T23:36:11.580" v="511" actId="962"/>
          <ac:picMkLst>
            <pc:docMk/>
            <pc:sldMk cId="356562886" sldId="283"/>
            <ac:picMk id="5" creationId="{C6CCF00C-1CDE-449F-A88C-9E141F8E72A8}"/>
          </ac:picMkLst>
        </pc:picChg>
        <pc:picChg chg="mod">
          <ac:chgData name="Ken Nakata" userId="4ca8f836-65e5-412e-8f82-ddf13e44f406" providerId="ADAL" clId="{560599A0-50F5-C442-B576-51B8ECE0C98F}" dt="2023-10-25T23:31:28.599" v="492" actId="962"/>
          <ac:picMkLst>
            <pc:docMk/>
            <pc:sldMk cId="356562886" sldId="283"/>
            <ac:picMk id="8" creationId="{CFE9D9AE-C770-4C3E-AB8B-6EA88D37B564}"/>
          </ac:picMkLst>
        </pc:picChg>
        <pc:cxnChg chg="mod">
          <ac:chgData name="Ken Nakata" userId="4ca8f836-65e5-412e-8f82-ddf13e44f406" providerId="ADAL" clId="{560599A0-50F5-C442-B576-51B8ECE0C98F}" dt="2023-10-25T23:31:32.753" v="493" actId="962"/>
          <ac:cxnSpMkLst>
            <pc:docMk/>
            <pc:sldMk cId="356562886" sldId="283"/>
            <ac:cxnSpMk id="11" creationId="{4DD2A7F7-56D2-4DC1-ADE4-EEBE93B35885}"/>
          </ac:cxnSpMkLst>
        </pc:cxnChg>
      </pc:sldChg>
      <pc:sldChg chg="addSp modSp mod modNotesTx">
        <pc:chgData name="Ken Nakata" userId="4ca8f836-65e5-412e-8f82-ddf13e44f406" providerId="ADAL" clId="{560599A0-50F5-C442-B576-51B8ECE0C98F}" dt="2023-10-25T23:33:47.848" v="505" actId="13244"/>
        <pc:sldMkLst>
          <pc:docMk/>
          <pc:sldMk cId="2061809801" sldId="284"/>
        </pc:sldMkLst>
        <pc:spChg chg="add mod">
          <ac:chgData name="Ken Nakata" userId="4ca8f836-65e5-412e-8f82-ddf13e44f406" providerId="ADAL" clId="{560599A0-50F5-C442-B576-51B8ECE0C98F}" dt="2023-10-25T23:32:27.923" v="503" actId="20577"/>
          <ac:spMkLst>
            <pc:docMk/>
            <pc:sldMk cId="2061809801" sldId="284"/>
            <ac:spMk id="2" creationId="{2A6835A1-93A2-A352-954D-F8CA2BE8194D}"/>
          </ac:spMkLst>
        </pc:spChg>
        <pc:spChg chg="mod">
          <ac:chgData name="Ken Nakata" userId="4ca8f836-65e5-412e-8f82-ddf13e44f406" providerId="ADAL" clId="{560599A0-50F5-C442-B576-51B8ECE0C98F}" dt="2023-10-25T23:33:47.848" v="505" actId="13244"/>
          <ac:spMkLst>
            <pc:docMk/>
            <pc:sldMk cId="2061809801" sldId="284"/>
            <ac:spMk id="4" creationId="{63F41E0C-164F-B047-944F-B8A1267B51C3}"/>
          </ac:spMkLst>
        </pc:spChg>
        <pc:picChg chg="mod">
          <ac:chgData name="Ken Nakata" userId="4ca8f836-65e5-412e-8f82-ddf13e44f406" providerId="ADAL" clId="{560599A0-50F5-C442-B576-51B8ECE0C98F}" dt="2023-10-25T23:27:55.442" v="474" actId="962"/>
          <ac:picMkLst>
            <pc:docMk/>
            <pc:sldMk cId="2061809801" sldId="284"/>
            <ac:picMk id="3" creationId="{282CD448-185B-5744-B050-6C3B44BBE8A7}"/>
          </ac:picMkLst>
        </pc:picChg>
      </pc:sldChg>
      <pc:sldChg chg="modNotesTx">
        <pc:chgData name="Ken Nakata" userId="4ca8f836-65e5-412e-8f82-ddf13e44f406" providerId="ADAL" clId="{560599A0-50F5-C442-B576-51B8ECE0C98F}" dt="2023-10-25T23:23:06.417" v="200" actId="20577"/>
        <pc:sldMkLst>
          <pc:docMk/>
          <pc:sldMk cId="3976400455" sldId="287"/>
        </pc:sldMkLst>
      </pc:sldChg>
      <pc:sldChg chg="modSp mod modNotesTx">
        <pc:chgData name="Ken Nakata" userId="4ca8f836-65e5-412e-8f82-ddf13e44f406" providerId="ADAL" clId="{560599A0-50F5-C442-B576-51B8ECE0C98F}" dt="2023-10-25T23:34:26.348" v="506" actId="13244"/>
        <pc:sldMkLst>
          <pc:docMk/>
          <pc:sldMk cId="3935692431" sldId="288"/>
        </pc:sldMkLst>
        <pc:spChg chg="mod ord">
          <ac:chgData name="Ken Nakata" userId="4ca8f836-65e5-412e-8f82-ddf13e44f406" providerId="ADAL" clId="{560599A0-50F5-C442-B576-51B8ECE0C98F}" dt="2023-10-25T23:34:26.348" v="506" actId="13244"/>
          <ac:spMkLst>
            <pc:docMk/>
            <pc:sldMk cId="3935692431" sldId="288"/>
            <ac:spMk id="3" creationId="{9BAE547F-FC4B-0B58-8F31-62931DCC30DC}"/>
          </ac:spMkLst>
        </pc:spChg>
        <pc:graphicFrameChg chg="mod">
          <ac:chgData name="Ken Nakata" userId="4ca8f836-65e5-412e-8f82-ddf13e44f406" providerId="ADAL" clId="{560599A0-50F5-C442-B576-51B8ECE0C98F}" dt="2023-10-25T23:26:46.983" v="296" actId="962"/>
          <ac:graphicFrameMkLst>
            <pc:docMk/>
            <pc:sldMk cId="3935692431" sldId="288"/>
            <ac:graphicFrameMk id="4" creationId="{62A9C0EE-0471-0DEF-39C3-C432A8C70344}"/>
          </ac:graphicFrameMkLst>
        </pc:graphicFrameChg>
      </pc:sldChg>
      <pc:sldChg chg="modSp modNotesTx">
        <pc:chgData name="Ken Nakata" userId="4ca8f836-65e5-412e-8f82-ddf13e44f406" providerId="ADAL" clId="{560599A0-50F5-C442-B576-51B8ECE0C98F}" dt="2023-10-25T23:27:43.385" v="452" actId="962"/>
        <pc:sldMkLst>
          <pc:docMk/>
          <pc:sldMk cId="4190974208" sldId="289"/>
        </pc:sldMkLst>
        <pc:graphicFrameChg chg="mod">
          <ac:chgData name="Ken Nakata" userId="4ca8f836-65e5-412e-8f82-ddf13e44f406" providerId="ADAL" clId="{560599A0-50F5-C442-B576-51B8ECE0C98F}" dt="2023-10-25T23:27:43.385" v="452" actId="962"/>
          <ac:graphicFrameMkLst>
            <pc:docMk/>
            <pc:sldMk cId="4190974208" sldId="289"/>
            <ac:graphicFrameMk id="5" creationId="{D7810471-C8E7-801F-E657-5DE7B2406ABA}"/>
          </ac:graphicFrameMkLst>
        </pc:graphicFrameChg>
      </pc:sldChg>
      <pc:sldChg chg="modNotesTx">
        <pc:chgData name="Ken Nakata" userId="4ca8f836-65e5-412e-8f82-ddf13e44f406" providerId="ADAL" clId="{560599A0-50F5-C442-B576-51B8ECE0C98F}" dt="2023-10-25T23:23:25.185" v="203" actId="20577"/>
        <pc:sldMkLst>
          <pc:docMk/>
          <pc:sldMk cId="3723235575" sldId="290"/>
        </pc:sldMkLst>
      </pc:sldChg>
      <pc:sldChg chg="modSp mod modNotesTx">
        <pc:chgData name="Ken Nakata" userId="4ca8f836-65e5-412e-8f82-ddf13e44f406" providerId="ADAL" clId="{560599A0-50F5-C442-B576-51B8ECE0C98F}" dt="2023-10-25T23:28:07.045" v="476" actId="962"/>
        <pc:sldMkLst>
          <pc:docMk/>
          <pc:sldMk cId="2203260233" sldId="291"/>
        </pc:sldMkLst>
        <pc:picChg chg="mod">
          <ac:chgData name="Ken Nakata" userId="4ca8f836-65e5-412e-8f82-ddf13e44f406" providerId="ADAL" clId="{560599A0-50F5-C442-B576-51B8ECE0C98F}" dt="2023-10-25T23:28:04.426" v="475" actId="962"/>
          <ac:picMkLst>
            <pc:docMk/>
            <pc:sldMk cId="2203260233" sldId="291"/>
            <ac:picMk id="7" creationId="{CEF10938-1769-494E-B005-EAC9DEB32F93}"/>
          </ac:picMkLst>
        </pc:picChg>
        <pc:picChg chg="mod">
          <ac:chgData name="Ken Nakata" userId="4ca8f836-65e5-412e-8f82-ddf13e44f406" providerId="ADAL" clId="{560599A0-50F5-C442-B576-51B8ECE0C98F}" dt="2023-10-25T23:28:07.045" v="476" actId="962"/>
          <ac:picMkLst>
            <pc:docMk/>
            <pc:sldMk cId="2203260233" sldId="291"/>
            <ac:picMk id="11" creationId="{4B15EAC3-83B2-0E45-9178-B17217708AFA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28:13.050" v="477" actId="962"/>
        <pc:sldMkLst>
          <pc:docMk/>
          <pc:sldMk cId="2784665353" sldId="292"/>
        </pc:sldMkLst>
        <pc:picChg chg="mod">
          <ac:chgData name="Ken Nakata" userId="4ca8f836-65e5-412e-8f82-ddf13e44f406" providerId="ADAL" clId="{560599A0-50F5-C442-B576-51B8ECE0C98F}" dt="2023-10-25T23:28:13.050" v="477" actId="962"/>
          <ac:picMkLst>
            <pc:docMk/>
            <pc:sldMk cId="2784665353" sldId="292"/>
            <ac:picMk id="4" creationId="{093FCA30-A92D-1085-4504-00BDFC9586D1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29:00.606" v="479" actId="962"/>
        <pc:sldMkLst>
          <pc:docMk/>
          <pc:sldMk cId="1259169498" sldId="293"/>
        </pc:sldMkLst>
        <pc:picChg chg="mod">
          <ac:chgData name="Ken Nakata" userId="4ca8f836-65e5-412e-8f82-ddf13e44f406" providerId="ADAL" clId="{560599A0-50F5-C442-B576-51B8ECE0C98F}" dt="2023-10-25T23:28:57.569" v="478" actId="962"/>
          <ac:picMkLst>
            <pc:docMk/>
            <pc:sldMk cId="1259169498" sldId="293"/>
            <ac:picMk id="7" creationId="{CEF10938-1769-494E-B005-EAC9DEB32F93}"/>
          </ac:picMkLst>
        </pc:picChg>
        <pc:picChg chg="mod">
          <ac:chgData name="Ken Nakata" userId="4ca8f836-65e5-412e-8f82-ddf13e44f406" providerId="ADAL" clId="{560599A0-50F5-C442-B576-51B8ECE0C98F}" dt="2023-10-25T23:29:00.606" v="479" actId="962"/>
          <ac:picMkLst>
            <pc:docMk/>
            <pc:sldMk cId="1259169498" sldId="293"/>
            <ac:picMk id="11" creationId="{4B15EAC3-83B2-0E45-9178-B17217708AFA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4:46.731" v="507" actId="13244"/>
        <pc:sldMkLst>
          <pc:docMk/>
          <pc:sldMk cId="4169961902" sldId="294"/>
        </pc:sldMkLst>
        <pc:spChg chg="ord">
          <ac:chgData name="Ken Nakata" userId="4ca8f836-65e5-412e-8f82-ddf13e44f406" providerId="ADAL" clId="{560599A0-50F5-C442-B576-51B8ECE0C98F}" dt="2023-10-25T23:34:46.731" v="507" actId="13244"/>
          <ac:spMkLst>
            <pc:docMk/>
            <pc:sldMk cId="4169961902" sldId="294"/>
            <ac:spMk id="2" creationId="{442DB85F-1197-D949-8DF1-1864B95C96AB}"/>
          </ac:spMkLst>
        </pc:spChg>
        <pc:picChg chg="mod">
          <ac:chgData name="Ken Nakata" userId="4ca8f836-65e5-412e-8f82-ddf13e44f406" providerId="ADAL" clId="{560599A0-50F5-C442-B576-51B8ECE0C98F}" dt="2023-10-25T23:29:05.759" v="480" actId="962"/>
          <ac:picMkLst>
            <pc:docMk/>
            <pc:sldMk cId="4169961902" sldId="294"/>
            <ac:picMk id="11" creationId="{4B15EAC3-83B2-0E45-9178-B17217708AFA}"/>
          </ac:picMkLst>
        </pc:picChg>
      </pc:sldChg>
      <pc:sldChg chg="modSp modNotesTx">
        <pc:chgData name="Ken Nakata" userId="4ca8f836-65e5-412e-8f82-ddf13e44f406" providerId="ADAL" clId="{560599A0-50F5-C442-B576-51B8ECE0C98F}" dt="2023-10-25T23:29:11.547" v="481" actId="962"/>
        <pc:sldMkLst>
          <pc:docMk/>
          <pc:sldMk cId="2730578024" sldId="295"/>
        </pc:sldMkLst>
        <pc:picChg chg="mod">
          <ac:chgData name="Ken Nakata" userId="4ca8f836-65e5-412e-8f82-ddf13e44f406" providerId="ADAL" clId="{560599A0-50F5-C442-B576-51B8ECE0C98F}" dt="2023-10-25T23:29:11.547" v="481" actId="962"/>
          <ac:picMkLst>
            <pc:docMk/>
            <pc:sldMk cId="2730578024" sldId="295"/>
            <ac:picMk id="8" creationId="{627E6C9D-8B4D-9745-4B06-E67AD09309C3}"/>
          </ac:picMkLst>
        </pc:picChg>
      </pc:sldChg>
      <pc:sldChg chg="modNotesTx">
        <pc:chgData name="Ken Nakata" userId="4ca8f836-65e5-412e-8f82-ddf13e44f406" providerId="ADAL" clId="{560599A0-50F5-C442-B576-51B8ECE0C98F}" dt="2023-10-25T23:24:00.105" v="209" actId="20577"/>
        <pc:sldMkLst>
          <pc:docMk/>
          <pc:sldMk cId="3567669214" sldId="315"/>
        </pc:sldMkLst>
      </pc:sldChg>
      <pc:sldChg chg="modNotesTx">
        <pc:chgData name="Ken Nakata" userId="4ca8f836-65e5-412e-8f82-ddf13e44f406" providerId="ADAL" clId="{560599A0-50F5-C442-B576-51B8ECE0C98F}" dt="2023-10-25T23:24:04.134" v="210" actId="20577"/>
        <pc:sldMkLst>
          <pc:docMk/>
          <pc:sldMk cId="2153742811" sldId="316"/>
        </pc:sldMkLst>
      </pc:sldChg>
      <pc:sldChg chg="modNotesTx">
        <pc:chgData name="Ken Nakata" userId="4ca8f836-65e5-412e-8f82-ddf13e44f406" providerId="ADAL" clId="{560599A0-50F5-C442-B576-51B8ECE0C98F}" dt="2023-10-25T23:24:14.638" v="211" actId="20577"/>
        <pc:sldMkLst>
          <pc:docMk/>
          <pc:sldMk cId="2296824981" sldId="317"/>
        </pc:sldMkLst>
      </pc:sldChg>
      <pc:sldChg chg="modNotesTx">
        <pc:chgData name="Ken Nakata" userId="4ca8f836-65e5-412e-8f82-ddf13e44f406" providerId="ADAL" clId="{560599A0-50F5-C442-B576-51B8ECE0C98F}" dt="2023-10-25T23:24:19.388" v="212" actId="20577"/>
        <pc:sldMkLst>
          <pc:docMk/>
          <pc:sldMk cId="2624745019" sldId="318"/>
        </pc:sldMkLst>
      </pc:sldChg>
      <pc:sldChg chg="modNotesTx">
        <pc:chgData name="Ken Nakata" userId="4ca8f836-65e5-412e-8f82-ddf13e44f406" providerId="ADAL" clId="{560599A0-50F5-C442-B576-51B8ECE0C98F}" dt="2023-10-25T23:24:31.898" v="213" actId="20577"/>
        <pc:sldMkLst>
          <pc:docMk/>
          <pc:sldMk cId="3642889552" sldId="325"/>
        </pc:sldMkLst>
      </pc:sldChg>
      <pc:sldChg chg="modNotesTx">
        <pc:chgData name="Ken Nakata" userId="4ca8f836-65e5-412e-8f82-ddf13e44f406" providerId="ADAL" clId="{560599A0-50F5-C442-B576-51B8ECE0C98F}" dt="2023-10-25T23:24:38.197" v="214" actId="20577"/>
        <pc:sldMkLst>
          <pc:docMk/>
          <pc:sldMk cId="2773843333" sldId="326"/>
        </pc:sldMkLst>
      </pc:sldChg>
      <pc:sldChg chg="modSp mod modNotesTx">
        <pc:chgData name="Ken Nakata" userId="4ca8f836-65e5-412e-8f82-ddf13e44f406" providerId="ADAL" clId="{560599A0-50F5-C442-B576-51B8ECE0C98F}" dt="2023-10-25T23:29:43.754" v="482" actId="962"/>
        <pc:sldMkLst>
          <pc:docMk/>
          <pc:sldMk cId="2883750324" sldId="327"/>
        </pc:sldMkLst>
        <pc:picChg chg="mod">
          <ac:chgData name="Ken Nakata" userId="4ca8f836-65e5-412e-8f82-ddf13e44f406" providerId="ADAL" clId="{560599A0-50F5-C442-B576-51B8ECE0C98F}" dt="2023-10-25T23:29:43.754" v="482" actId="962"/>
          <ac:picMkLst>
            <pc:docMk/>
            <pc:sldMk cId="2883750324" sldId="327"/>
            <ac:picMk id="4" creationId="{4253D557-E60C-1D42-9DD7-421D41051D4A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29:58.728" v="483" actId="962"/>
        <pc:sldMkLst>
          <pc:docMk/>
          <pc:sldMk cId="118064711" sldId="329"/>
        </pc:sldMkLst>
        <pc:spChg chg="mod">
          <ac:chgData name="Ken Nakata" userId="4ca8f836-65e5-412e-8f82-ddf13e44f406" providerId="ADAL" clId="{560599A0-50F5-C442-B576-51B8ECE0C98F}" dt="2023-10-25T23:29:58.728" v="483" actId="962"/>
          <ac:spMkLst>
            <pc:docMk/>
            <pc:sldMk cId="118064711" sldId="329"/>
            <ac:spMk id="4" creationId="{AFF02B63-4FB8-D44D-8DB8-6307757BDF4B}"/>
          </ac:spMkLst>
        </pc:spChg>
      </pc:sldChg>
      <pc:sldChg chg="modSp mod modNotesTx">
        <pc:chgData name="Ken Nakata" userId="4ca8f836-65e5-412e-8f82-ddf13e44f406" providerId="ADAL" clId="{560599A0-50F5-C442-B576-51B8ECE0C98F}" dt="2023-10-25T23:30:06.449" v="484" actId="962"/>
        <pc:sldMkLst>
          <pc:docMk/>
          <pc:sldMk cId="847711493" sldId="332"/>
        </pc:sldMkLst>
        <pc:picChg chg="mod">
          <ac:chgData name="Ken Nakata" userId="4ca8f836-65e5-412e-8f82-ddf13e44f406" providerId="ADAL" clId="{560599A0-50F5-C442-B576-51B8ECE0C98F}" dt="2023-10-25T23:30:06.449" v="484" actId="962"/>
          <ac:picMkLst>
            <pc:docMk/>
            <pc:sldMk cId="847711493" sldId="332"/>
            <ac:picMk id="5" creationId="{6148EA8A-911C-034C-8D4C-A34075A98FE5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0:11.339" v="485" actId="962"/>
        <pc:sldMkLst>
          <pc:docMk/>
          <pc:sldMk cId="2530302305" sldId="347"/>
        </pc:sldMkLst>
        <pc:picChg chg="mod">
          <ac:chgData name="Ken Nakata" userId="4ca8f836-65e5-412e-8f82-ddf13e44f406" providerId="ADAL" clId="{560599A0-50F5-C442-B576-51B8ECE0C98F}" dt="2023-10-25T23:30:11.339" v="485" actId="962"/>
          <ac:picMkLst>
            <pc:docMk/>
            <pc:sldMk cId="2530302305" sldId="347"/>
            <ac:picMk id="6" creationId="{5F6ED4B8-6BF5-114E-B3C9-E164809B4D40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0:17.792" v="486" actId="962"/>
        <pc:sldMkLst>
          <pc:docMk/>
          <pc:sldMk cId="1467415758" sldId="348"/>
        </pc:sldMkLst>
        <pc:picChg chg="mod">
          <ac:chgData name="Ken Nakata" userId="4ca8f836-65e5-412e-8f82-ddf13e44f406" providerId="ADAL" clId="{560599A0-50F5-C442-B576-51B8ECE0C98F}" dt="2023-10-25T23:30:17.792" v="486" actId="962"/>
          <ac:picMkLst>
            <pc:docMk/>
            <pc:sldMk cId="1467415758" sldId="348"/>
            <ac:picMk id="3" creationId="{38FE3451-2A02-1644-BE22-7092A07B9070}"/>
          </ac:picMkLst>
        </pc:picChg>
      </pc:sldChg>
      <pc:sldChg chg="modSp mod modNotesTx">
        <pc:chgData name="Ken Nakata" userId="4ca8f836-65e5-412e-8f82-ddf13e44f406" providerId="ADAL" clId="{560599A0-50F5-C442-B576-51B8ECE0C98F}" dt="2023-10-25T23:30:22.379" v="487" actId="962"/>
        <pc:sldMkLst>
          <pc:docMk/>
          <pc:sldMk cId="2681947537" sldId="349"/>
        </pc:sldMkLst>
        <pc:picChg chg="mod">
          <ac:chgData name="Ken Nakata" userId="4ca8f836-65e5-412e-8f82-ddf13e44f406" providerId="ADAL" clId="{560599A0-50F5-C442-B576-51B8ECE0C98F}" dt="2023-10-25T23:30:22.379" v="487" actId="962"/>
          <ac:picMkLst>
            <pc:docMk/>
            <pc:sldMk cId="2681947537" sldId="349"/>
            <ac:picMk id="4" creationId="{1C3ECF95-1EB3-114D-A190-7EEE1A987BF6}"/>
          </ac:picMkLst>
        </pc:picChg>
      </pc:sldChg>
      <pc:sldChg chg="addSp modSp mod">
        <pc:chgData name="Ken Nakata" userId="4ca8f836-65e5-412e-8f82-ddf13e44f406" providerId="ADAL" clId="{560599A0-50F5-C442-B576-51B8ECE0C98F}" dt="2023-10-25T23:35:04.680" v="508" actId="13244"/>
        <pc:sldMkLst>
          <pc:docMk/>
          <pc:sldMk cId="3917581615" sldId="350"/>
        </pc:sldMkLst>
        <pc:spChg chg="ord">
          <ac:chgData name="Ken Nakata" userId="4ca8f836-65e5-412e-8f82-ddf13e44f406" providerId="ADAL" clId="{560599A0-50F5-C442-B576-51B8ECE0C98F}" dt="2023-10-25T23:35:04.680" v="508" actId="13244"/>
          <ac:spMkLst>
            <pc:docMk/>
            <pc:sldMk cId="3917581615" sldId="350"/>
            <ac:spMk id="2" creationId="{DB040C98-BD0D-C265-DE3A-3396E996A4E5}"/>
          </ac:spMkLst>
        </pc:spChg>
        <pc:spChg chg="add mod">
          <ac:chgData name="Ken Nakata" userId="4ca8f836-65e5-412e-8f82-ddf13e44f406" providerId="ADAL" clId="{560599A0-50F5-C442-B576-51B8ECE0C98F}" dt="2023-10-25T23:01:41.104" v="1"/>
          <ac:spMkLst>
            <pc:docMk/>
            <pc:sldMk cId="3917581615" sldId="350"/>
            <ac:spMk id="4" creationId="{78839237-9ED3-282F-F140-24C3E8F27875}"/>
          </ac:spMkLst>
        </pc:spChg>
        <pc:picChg chg="add mod">
          <ac:chgData name="Ken Nakata" userId="4ca8f836-65e5-412e-8f82-ddf13e44f406" providerId="ADAL" clId="{560599A0-50F5-C442-B576-51B8ECE0C98F}" dt="2023-10-25T23:01:28.080" v="0"/>
          <ac:picMkLst>
            <pc:docMk/>
            <pc:sldMk cId="3917581615" sldId="350"/>
            <ac:picMk id="3" creationId="{84D3AD38-3809-EC61-0672-E090B17D8CEB}"/>
          </ac:picMkLst>
        </pc:picChg>
      </pc:sldChg>
      <pc:sldChg chg="addSp delSp modSp add mod">
        <pc:chgData name="Ken Nakata" userId="4ca8f836-65e5-412e-8f82-ddf13e44f406" providerId="ADAL" clId="{560599A0-50F5-C442-B576-51B8ECE0C98F}" dt="2023-10-25T23:35:23.312" v="509" actId="13244"/>
        <pc:sldMkLst>
          <pc:docMk/>
          <pc:sldMk cId="3551452462" sldId="351"/>
        </pc:sldMkLst>
        <pc:spChg chg="mod ord">
          <ac:chgData name="Ken Nakata" userId="4ca8f836-65e5-412e-8f82-ddf13e44f406" providerId="ADAL" clId="{560599A0-50F5-C442-B576-51B8ECE0C98F}" dt="2023-10-25T23:35:23.312" v="509" actId="13244"/>
          <ac:spMkLst>
            <pc:docMk/>
            <pc:sldMk cId="3551452462" sldId="351"/>
            <ac:spMk id="2" creationId="{DB040C98-BD0D-C265-DE3A-3396E996A4E5}"/>
          </ac:spMkLst>
        </pc:spChg>
        <pc:spChg chg="del">
          <ac:chgData name="Ken Nakata" userId="4ca8f836-65e5-412e-8f82-ddf13e44f406" providerId="ADAL" clId="{560599A0-50F5-C442-B576-51B8ECE0C98F}" dt="2023-10-25T23:02:49.531" v="34" actId="478"/>
          <ac:spMkLst>
            <pc:docMk/>
            <pc:sldMk cId="3551452462" sldId="351"/>
            <ac:spMk id="4" creationId="{78839237-9ED3-282F-F140-24C3E8F27875}"/>
          </ac:spMkLst>
        </pc:spChg>
        <pc:spChg chg="add mod">
          <ac:chgData name="Ken Nakata" userId="4ca8f836-65e5-412e-8f82-ddf13e44f406" providerId="ADAL" clId="{560599A0-50F5-C442-B576-51B8ECE0C98F}" dt="2023-10-25T23:03:25.515" v="95" actId="255"/>
          <ac:spMkLst>
            <pc:docMk/>
            <pc:sldMk cId="3551452462" sldId="351"/>
            <ac:spMk id="6" creationId="{090759A9-DA56-ED53-DA30-4062935C6788}"/>
          </ac:spMkLst>
        </pc:spChg>
        <pc:picChg chg="del">
          <ac:chgData name="Ken Nakata" userId="4ca8f836-65e5-412e-8f82-ddf13e44f406" providerId="ADAL" clId="{560599A0-50F5-C442-B576-51B8ECE0C98F}" dt="2023-10-25T23:02:24.129" v="32" actId="478"/>
          <ac:picMkLst>
            <pc:docMk/>
            <pc:sldMk cId="3551452462" sldId="351"/>
            <ac:picMk id="3" creationId="{84D3AD38-3809-EC61-0672-E090B17D8CEB}"/>
          </ac:picMkLst>
        </pc:picChg>
        <pc:picChg chg="add mod">
          <ac:chgData name="Ken Nakata" userId="4ca8f836-65e5-412e-8f82-ddf13e44f406" providerId="ADAL" clId="{560599A0-50F5-C442-B576-51B8ECE0C98F}" dt="2023-10-25T23:02:34.050" v="33"/>
          <ac:picMkLst>
            <pc:docMk/>
            <pc:sldMk cId="3551452462" sldId="351"/>
            <ac:picMk id="5" creationId="{AF958B36-047B-C1FB-184E-EDD3DE335FBF}"/>
          </ac:picMkLst>
        </pc:picChg>
      </pc:sldChg>
      <pc:sldChg chg="modSp add mod modNotesTx">
        <pc:chgData name="Ken Nakata" userId="4ca8f836-65e5-412e-8f82-ddf13e44f406" providerId="ADAL" clId="{560599A0-50F5-C442-B576-51B8ECE0C98F}" dt="2023-10-25T23:04:46.086" v="123" actId="20577"/>
        <pc:sldMkLst>
          <pc:docMk/>
          <pc:sldMk cId="2790639233" sldId="352"/>
        </pc:sldMkLst>
        <pc:spChg chg="mod">
          <ac:chgData name="Ken Nakata" userId="4ca8f836-65e5-412e-8f82-ddf13e44f406" providerId="ADAL" clId="{560599A0-50F5-C442-B576-51B8ECE0C98F}" dt="2023-10-25T23:04:38.647" v="122" actId="20577"/>
          <ac:spMkLst>
            <pc:docMk/>
            <pc:sldMk cId="2790639233" sldId="352"/>
            <ac:spMk id="2" creationId="{16FE42FB-735D-A947-B032-BD549C1598FE}"/>
          </ac:spMkLst>
        </pc:spChg>
      </pc:sldChg>
      <pc:sldChg chg="add del">
        <pc:chgData name="Ken Nakata" userId="4ca8f836-65e5-412e-8f82-ddf13e44f406" providerId="ADAL" clId="{560599A0-50F5-C442-B576-51B8ECE0C98F}" dt="2023-10-25T23:04:24.213" v="97" actId="2696"/>
        <pc:sldMkLst>
          <pc:docMk/>
          <pc:sldMk cId="3265919650" sldId="352"/>
        </pc:sldMkLst>
      </pc:sldChg>
      <pc:sldChg chg="addSp delSp modSp add mod">
        <pc:chgData name="Ken Nakata" userId="4ca8f836-65e5-412e-8f82-ddf13e44f406" providerId="ADAL" clId="{560599A0-50F5-C442-B576-51B8ECE0C98F}" dt="2023-10-25T23:21:23.910" v="197" actId="1076"/>
        <pc:sldMkLst>
          <pc:docMk/>
          <pc:sldMk cId="359743379" sldId="353"/>
        </pc:sldMkLst>
        <pc:spChg chg="mod">
          <ac:chgData name="Ken Nakata" userId="4ca8f836-65e5-412e-8f82-ddf13e44f406" providerId="ADAL" clId="{560599A0-50F5-C442-B576-51B8ECE0C98F}" dt="2023-10-25T23:05:24.881" v="160" actId="20577"/>
          <ac:spMkLst>
            <pc:docMk/>
            <pc:sldMk cId="359743379" sldId="353"/>
            <ac:spMk id="2" creationId="{DB040C98-BD0D-C265-DE3A-3396E996A4E5}"/>
          </ac:spMkLst>
        </pc:spChg>
        <pc:spChg chg="mod">
          <ac:chgData name="Ken Nakata" userId="4ca8f836-65e5-412e-8f82-ddf13e44f406" providerId="ADAL" clId="{560599A0-50F5-C442-B576-51B8ECE0C98F}" dt="2023-10-25T23:18:31.284" v="193" actId="20577"/>
          <ac:spMkLst>
            <pc:docMk/>
            <pc:sldMk cId="359743379" sldId="353"/>
            <ac:spMk id="6" creationId="{090759A9-DA56-ED53-DA30-4062935C6788}"/>
          </ac:spMkLst>
        </pc:spChg>
        <pc:picChg chg="del">
          <ac:chgData name="Ken Nakata" userId="4ca8f836-65e5-412e-8f82-ddf13e44f406" providerId="ADAL" clId="{560599A0-50F5-C442-B576-51B8ECE0C98F}" dt="2023-10-25T23:18:38.387" v="194" actId="478"/>
          <ac:picMkLst>
            <pc:docMk/>
            <pc:sldMk cId="359743379" sldId="353"/>
            <ac:picMk id="5" creationId="{AF958B36-047B-C1FB-184E-EDD3DE335FBF}"/>
          </ac:picMkLst>
        </pc:picChg>
        <pc:picChg chg="add mod">
          <ac:chgData name="Ken Nakata" userId="4ca8f836-65e5-412e-8f82-ddf13e44f406" providerId="ADAL" clId="{560599A0-50F5-C442-B576-51B8ECE0C98F}" dt="2023-10-25T23:21:23.910" v="197" actId="1076"/>
          <ac:picMkLst>
            <pc:docMk/>
            <pc:sldMk cId="359743379" sldId="353"/>
            <ac:picMk id="1026" creationId="{3EBEDAA3-638A-3BA7-EA8E-491FAE8C464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Federal web accessibility lawsuits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57</c:v>
                </c:pt>
                <c:pt idx="1">
                  <c:v>262</c:v>
                </c:pt>
                <c:pt idx="2">
                  <c:v>814</c:v>
                </c:pt>
                <c:pt idx="3">
                  <c:v>2314</c:v>
                </c:pt>
                <c:pt idx="4">
                  <c:v>2890</c:v>
                </c:pt>
                <c:pt idx="5">
                  <c:v>3503</c:v>
                </c:pt>
                <c:pt idx="6">
                  <c:v>4011</c:v>
                </c:pt>
                <c:pt idx="7">
                  <c:v>4035</c:v>
                </c:pt>
                <c:pt idx="8">
                  <c:v>4220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DD-8A47-AFF4-3F5907D6C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497072"/>
        <c:axId val="155989104"/>
      </c:lineChart>
      <c:catAx>
        <c:axId val="15549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55989104"/>
        <c:crosses val="autoZero"/>
        <c:auto val="1"/>
        <c:lblAlgn val="ctr"/>
        <c:lblOffset val="100"/>
        <c:noMultiLvlLbl val="0"/>
      </c:catAx>
      <c:valAx>
        <c:axId val="155989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5549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113754397721563E-2"/>
          <c:y val="1.533718689788054E-2"/>
          <c:w val="0.88751745127603732"/>
          <c:h val="0.915240847784200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Lawsuits</c:v>
                </c:pt>
                <c:pt idx="1">
                  <c:v>Other Litigation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#,##0">
                  <c:v>4455</c:v>
                </c:pt>
                <c:pt idx="1">
                  <c:v>44550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1-0B4D-BB17-59BA2E671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9424943"/>
        <c:axId val="1869136799"/>
      </c:barChart>
      <c:catAx>
        <c:axId val="186942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136799"/>
        <c:crosses val="autoZero"/>
        <c:auto val="1"/>
        <c:lblAlgn val="ctr"/>
        <c:lblOffset val="100"/>
        <c:noMultiLvlLbl val="0"/>
      </c:catAx>
      <c:valAx>
        <c:axId val="1869136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42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11/5/23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11/5/23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8009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3094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254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3834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69743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7132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2120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0994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352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8697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71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4125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6620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0903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2874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90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8228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8949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0882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7211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512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794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394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0275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937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1555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60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993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rgbClr val="0000CD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rgbClr val="0000C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rgbClr val="0000C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248C3-2893-4CC0-AC6C-8B023E6EF8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00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rgbClr val="0000CD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onvergeaccessibility.com/" TargetMode="External"/><Relationship Id="rId5" Type="http://schemas.openxmlformats.org/officeDocument/2006/relationships/hyperlink" Target="mailto:ken.Nakata@convergeaccessibility.com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9D9AE-C770-4C3E-AB8B-6EA88D37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3"/>
            <a:ext cx="12192000" cy="3681406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678222"/>
            <a:ext cx="10695915" cy="8822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Website Liability Legal Update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17" y="5803350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Ken Nakata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Converge Accessibility LLC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CCF00C-1CDE-449F-A88C-9E141F8E7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63" r="-1" b="29380"/>
          <a:stretch/>
        </p:blipFill>
        <p:spPr>
          <a:xfrm>
            <a:off x="7480452" y="5267516"/>
            <a:ext cx="4711547" cy="19579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D2A7F7-56D2-4DC1-ADE4-EEBE93B35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679818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A24ECF-F84D-4524-911C-9E1EF5480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4322"/>
            <a:ext cx="12192000" cy="3682544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50">
            <a:extLst>
              <a:ext uri="{FF2B5EF4-FFF2-40B4-BE49-F238E27FC236}">
                <a16:creationId xmlns:a16="http://schemas.microsoft.com/office/drawing/2014/main" id="{6B8837FF-709E-9138-BF17-81433C21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198" y="4159534"/>
            <a:ext cx="11188339" cy="88221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5F016F-63E2-2C46-9C40-9123CA02B38F}"/>
              </a:ext>
            </a:extLst>
          </p:cNvPr>
          <p:cNvSpPr txBox="1"/>
          <p:nvPr/>
        </p:nvSpPr>
        <p:spPr>
          <a:xfrm>
            <a:off x="8252874" y="5502164"/>
            <a:ext cx="1603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5EAC3-83B2-0E45-9178-B1721770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2" r="11298"/>
          <a:stretch/>
        </p:blipFill>
        <p:spPr>
          <a:xfrm>
            <a:off x="7244005" y="1355836"/>
            <a:ext cx="3621063" cy="3626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BEE912-469E-9538-78BF-9115F88E6060}"/>
              </a:ext>
            </a:extLst>
          </p:cNvPr>
          <p:cNvSpPr txBox="1"/>
          <p:nvPr/>
        </p:nvSpPr>
        <p:spPr>
          <a:xfrm>
            <a:off x="1326932" y="1347180"/>
            <a:ext cx="43615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Whether a private company can be sued because of their website depends on where the lawsuit is brought.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Also, greater potential liability in California because of separate Unruh Act (discussed later)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</p:spTree>
    <p:extLst>
      <p:ext uri="{BB962C8B-B14F-4D97-AF65-F5344CB8AC3E}">
        <p14:creationId xmlns:p14="http://schemas.microsoft.com/office/powerpoint/2010/main" val="416996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A07FB6-6E7B-9430-B325-C5A6BD91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78" y="338716"/>
            <a:ext cx="11069396" cy="775871"/>
          </a:xfrm>
        </p:spPr>
        <p:txBody>
          <a:bodyPr/>
          <a:lstStyle/>
          <a:p>
            <a:pPr algn="ctr"/>
            <a:r>
              <a:rPr lang="en-US" dirty="0"/>
              <a:t>Location, Location, Location!!!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0269B3-85E3-0766-4C32-9DB9907A5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78" y="1758679"/>
            <a:ext cx="5486859" cy="4343948"/>
          </a:xfrm>
        </p:spPr>
        <p:txBody>
          <a:bodyPr/>
          <a:lstStyle/>
          <a:p>
            <a:r>
              <a:rPr lang="en-US" sz="3151" dirty="0"/>
              <a:t>ADA Title III language prohibits discrimination by a “place of public accommodation”</a:t>
            </a:r>
          </a:p>
          <a:p>
            <a:r>
              <a:rPr lang="en-US" sz="3151" dirty="0"/>
              <a:t>Where is the “place” when it comes to websites? Courts answer this question differently</a:t>
            </a:r>
          </a:p>
          <a:p>
            <a:endParaRPr lang="en-US" sz="3151" dirty="0"/>
          </a:p>
          <a:p>
            <a:endParaRPr lang="en-US" sz="3151" dirty="0"/>
          </a:p>
          <a:p>
            <a:endParaRPr lang="en-US" sz="3151" dirty="0"/>
          </a:p>
          <a:p>
            <a:pPr marL="0" indent="0">
              <a:buNone/>
            </a:pPr>
            <a:endParaRPr lang="en-US" sz="3151" dirty="0"/>
          </a:p>
          <a:p>
            <a:pPr marL="0" indent="0">
              <a:buNone/>
            </a:pPr>
            <a:endParaRPr lang="en-US" sz="315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27E6C9D-8B4D-9745-4B06-E67AD0930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09" y="1619530"/>
            <a:ext cx="3896816" cy="404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7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Title III– Where Your Lawsuit Starts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570332"/>
            <a:ext cx="4608734" cy="4353955"/>
          </a:xfrm>
        </p:spPr>
        <p:txBody>
          <a:bodyPr/>
          <a:lstStyle/>
          <a:p>
            <a:r>
              <a:rPr lang="en-US" sz="2135" dirty="0"/>
              <a:t>Whether a website is a ”place” of public accommodation has created a “split in the circuits”</a:t>
            </a:r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4FB2469-B976-6FD7-6048-E17B91A9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12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356766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“Place Doesn’t Matter”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570332"/>
            <a:ext cx="4608734" cy="4353955"/>
          </a:xfrm>
        </p:spPr>
        <p:txBody>
          <a:bodyPr/>
          <a:lstStyle/>
          <a:p>
            <a:r>
              <a:rPr lang="en-US" sz="2135" dirty="0"/>
              <a:t>Physical Place not Relevant</a:t>
            </a:r>
          </a:p>
          <a:p>
            <a:pPr lvl="1"/>
            <a:r>
              <a:rPr lang="en-US" sz="1957" dirty="0"/>
              <a:t>First Circuit and Seventh Circuit</a:t>
            </a:r>
          </a:p>
          <a:p>
            <a:pPr lvl="1"/>
            <a:r>
              <a:rPr lang="en-US" sz="1957" dirty="0"/>
              <a:t>Part of 2</a:t>
            </a:r>
            <a:r>
              <a:rPr lang="en-US" sz="1957" baseline="30000" dirty="0"/>
              <a:t>nd</a:t>
            </a:r>
            <a:r>
              <a:rPr lang="en-US" sz="1957" dirty="0"/>
              <a:t> Circuit (SDNY)</a:t>
            </a:r>
          </a:p>
          <a:p>
            <a:pPr lvl="1"/>
            <a:r>
              <a:rPr lang="en-US" sz="1957" dirty="0"/>
              <a:t>Possibly Fourth Circuit</a:t>
            </a:r>
          </a:p>
          <a:p>
            <a:r>
              <a:rPr lang="en-US" sz="2135" dirty="0"/>
              <a:t>Here, place doesn’t matter. Even purely online companies can be sued. </a:t>
            </a:r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A728E2-8EAC-5328-979E-2DF85799D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13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215374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Nexus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341732"/>
            <a:ext cx="4608734" cy="4353955"/>
          </a:xfrm>
        </p:spPr>
        <p:txBody>
          <a:bodyPr/>
          <a:lstStyle/>
          <a:p>
            <a:r>
              <a:rPr lang="en-US" sz="2135" dirty="0"/>
              <a:t>Probably the most popular approach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Third Circuit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Sixth Circuit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Ninth Circuit</a:t>
            </a:r>
          </a:p>
          <a:p>
            <a:pPr lvl="1">
              <a:spcAft>
                <a:spcPts val="0"/>
              </a:spcAft>
            </a:pPr>
            <a:r>
              <a:rPr lang="en-US" sz="1957" dirty="0"/>
              <a:t>Eleventh Circuit</a:t>
            </a:r>
          </a:p>
          <a:p>
            <a:pPr lvl="1"/>
            <a:r>
              <a:rPr lang="en-US" sz="1957" dirty="0"/>
              <a:t>Part of 2</a:t>
            </a:r>
            <a:r>
              <a:rPr lang="en-US" sz="1957" baseline="30000" dirty="0"/>
              <a:t>nd</a:t>
            </a:r>
            <a:r>
              <a:rPr lang="en-US" sz="1957" dirty="0"/>
              <a:t> Circuit (EDNY)</a:t>
            </a:r>
          </a:p>
          <a:p>
            <a:r>
              <a:rPr lang="en-US" sz="2135" dirty="0"/>
              <a:t>Need to show some connection or “nexus” between the website and a business with a physical place.</a:t>
            </a:r>
          </a:p>
          <a:p>
            <a:r>
              <a:rPr lang="en-US" sz="2135" dirty="0"/>
              <a:t>Franchisor liability?</a:t>
            </a:r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64A563-1A3D-BB6C-DC06-7054FD05D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14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229682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Splits within Second and Third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13" y="1570332"/>
            <a:ext cx="4608734" cy="4353955"/>
          </a:xfrm>
        </p:spPr>
        <p:txBody>
          <a:bodyPr/>
          <a:lstStyle/>
          <a:p>
            <a:r>
              <a:rPr lang="en-US" sz="2135" dirty="0"/>
              <a:t>Second Circuit split. </a:t>
            </a:r>
            <a:r>
              <a:rPr lang="en-US" sz="1957" dirty="0"/>
              <a:t>Jaquez v. </a:t>
            </a:r>
            <a:r>
              <a:rPr lang="en-US" sz="1957" dirty="0" err="1"/>
              <a:t>Dermpoint</a:t>
            </a:r>
            <a:r>
              <a:rPr lang="en-US" sz="1957" dirty="0"/>
              <a:t>, Inc., 021 U.S. Dist. LEXIS 96067 (S.D.N.Y. 2021)(allowing lawsuit against purely online company) versus </a:t>
            </a:r>
            <a:r>
              <a:rPr lang="en-US" sz="1957" dirty="0" err="1"/>
              <a:t>Winegard</a:t>
            </a:r>
            <a:r>
              <a:rPr lang="en-US" sz="1957" dirty="0"/>
              <a:t> v. Newsday LLC, 2021 U.S. Dist. LEXIS 153995 (E.D.N.Y. 2021)(following approach in Winn-Dixie)</a:t>
            </a:r>
          </a:p>
          <a:p>
            <a:r>
              <a:rPr lang="en-US" sz="1957" dirty="0"/>
              <a:t>Third Circuit split. Douglass v. </a:t>
            </a:r>
            <a:r>
              <a:rPr lang="en-US" sz="1957" dirty="0" err="1"/>
              <a:t>Blendjet</a:t>
            </a:r>
            <a:r>
              <a:rPr lang="en-US" sz="1957" dirty="0"/>
              <a:t>, </a:t>
            </a:r>
            <a:r>
              <a:rPr lang="en-US" sz="2000" b="0" i="0" u="none" strike="noStrike" dirty="0">
                <a:solidFill>
                  <a:srgbClr val="484747"/>
                </a:solidFill>
                <a:effectLst/>
                <a:latin typeface="Fira Sans" panose="020B0503050000020004" pitchFamily="34" charset="0"/>
              </a:rPr>
              <a:t>2022 U.S. Dist. LEXIS 171718 (W.D. Pa. 2022)</a:t>
            </a:r>
            <a:r>
              <a:rPr lang="en-US" sz="1957" b="0" i="0" u="none" strike="noStrike" dirty="0">
                <a:solidFill>
                  <a:srgbClr val="484747"/>
                </a:solidFill>
                <a:effectLst/>
                <a:latin typeface="Fira Sans" panose="020B0503050000020004" pitchFamily="34" charset="0"/>
              </a:rPr>
              <a:t>.</a:t>
            </a:r>
            <a:endParaRPr lang="en-US" sz="1957" dirty="0"/>
          </a:p>
          <a:p>
            <a:endParaRPr lang="en-US" sz="2135" dirty="0"/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Map of judicial circuits comprising the United States">
            <a:extLst>
              <a:ext uri="{FF2B5EF4-FFF2-40B4-BE49-F238E27FC236}">
                <a16:creationId xmlns:a16="http://schemas.microsoft.com/office/drawing/2014/main" id="{33C0911F-9925-7F43-9FEB-E79766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247" y="1570331"/>
            <a:ext cx="5583505" cy="382255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88D244D-1D68-F9DD-C440-635D7C025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15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2624745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Unruh and Disabled Persons Act (California)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F6B7-6F2D-564E-98E6-22236603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64" y="1570332"/>
            <a:ext cx="5025487" cy="4353955"/>
          </a:xfrm>
        </p:spPr>
        <p:txBody>
          <a:bodyPr/>
          <a:lstStyle/>
          <a:p>
            <a:pPr marL="0" indent="0">
              <a:buNone/>
            </a:pPr>
            <a:r>
              <a:rPr lang="en-US" sz="2135" b="1" dirty="0"/>
              <a:t>Compared to ADA…</a:t>
            </a:r>
          </a:p>
          <a:p>
            <a:r>
              <a:rPr lang="en-US" sz="2135" dirty="0"/>
              <a:t>Broader Coverage (all business establishments)</a:t>
            </a:r>
          </a:p>
          <a:p>
            <a:r>
              <a:rPr lang="en-US" sz="2135" dirty="0"/>
              <a:t>No nexus requirement but intent required to sue online-only companies</a:t>
            </a:r>
          </a:p>
          <a:p>
            <a:r>
              <a:rPr lang="en-US" sz="2135" dirty="0"/>
              <a:t>ADA violations are automatically Unruh violations</a:t>
            </a:r>
          </a:p>
          <a:p>
            <a:r>
              <a:rPr lang="en-US" sz="2135" dirty="0"/>
              <a:t>Much bigger damages Remember NFB v. Target Corporation and $6 million settlement.</a:t>
            </a:r>
          </a:p>
          <a:p>
            <a:endParaRPr lang="en-US" sz="2135" dirty="0"/>
          </a:p>
          <a:p>
            <a:endParaRPr lang="en-US" sz="2135" dirty="0"/>
          </a:p>
          <a:p>
            <a:pPr marL="0" indent="0">
              <a:buNone/>
            </a:pPr>
            <a:endParaRPr lang="en-US" sz="2135" dirty="0"/>
          </a:p>
          <a:p>
            <a:pPr marL="0" indent="0">
              <a:buNone/>
            </a:pPr>
            <a:endParaRPr lang="en-US" sz="2135" dirty="0"/>
          </a:p>
        </p:txBody>
      </p:sp>
      <p:pic>
        <p:nvPicPr>
          <p:cNvPr id="4" name="Picture 3" descr="California Flag">
            <a:extLst>
              <a:ext uri="{FF2B5EF4-FFF2-40B4-BE49-F238E27FC236}">
                <a16:creationId xmlns:a16="http://schemas.microsoft.com/office/drawing/2014/main" id="{D2303A6E-A33C-C540-8ED5-5B465EE9D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50070"/>
            <a:ext cx="4739753" cy="3157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B4BA845-3FB6-4BFD-A0B6-64B178B6A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464954" y="6061852"/>
            <a:ext cx="322826" cy="14596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596C11-6B9F-423F-8D32-A2FB8E08E9F1}" type="slidenum">
              <a:rPr lang="en-US" sz="1220"/>
              <a:pPr/>
              <a:t>16</a:t>
            </a:fld>
            <a:endParaRPr lang="en-US" sz="1220" dirty="0"/>
          </a:p>
        </p:txBody>
      </p:sp>
    </p:spTree>
    <p:extLst>
      <p:ext uri="{BB962C8B-B14F-4D97-AF65-F5344CB8AC3E}">
        <p14:creationId xmlns:p14="http://schemas.microsoft.com/office/powerpoint/2010/main" val="36428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Scenarios and Legal Defenses</a:t>
            </a:r>
          </a:p>
        </p:txBody>
      </p:sp>
    </p:spTree>
    <p:extLst>
      <p:ext uri="{BB962C8B-B14F-4D97-AF65-F5344CB8AC3E}">
        <p14:creationId xmlns:p14="http://schemas.microsoft.com/office/powerpoint/2010/main" val="277384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889844"/>
            <a:ext cx="3880220" cy="5078313"/>
          </a:xfrm>
        </p:spPr>
        <p:txBody>
          <a:bodyPr/>
          <a:lstStyle/>
          <a:p>
            <a:r>
              <a:rPr lang="en-US" i="1" dirty="0"/>
              <a:t>Defense #1</a:t>
            </a:r>
            <a:br>
              <a:rPr lang="en-US" i="1" dirty="0"/>
            </a:br>
            <a:br>
              <a:rPr lang="en-US" dirty="0"/>
            </a:br>
            <a:r>
              <a:rPr lang="en-US" dirty="0"/>
              <a:t>Can’t We Just Post Our Customer Service Number Instead of Making Our Website Accessible?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3D557-E60C-1D42-9DD7-421D41051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323" y="1775010"/>
            <a:ext cx="4451523" cy="29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0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889844"/>
            <a:ext cx="3880220" cy="5078313"/>
          </a:xfrm>
        </p:spPr>
        <p:txBody>
          <a:bodyPr/>
          <a:lstStyle/>
          <a:p>
            <a:r>
              <a:rPr lang="en-US" i="1" dirty="0"/>
              <a:t>Defense #2</a:t>
            </a:r>
            <a:br>
              <a:rPr lang="en-US" i="1" dirty="0"/>
            </a:br>
            <a:br>
              <a:rPr lang="en-US" dirty="0"/>
            </a:br>
            <a:r>
              <a:rPr lang="en-US" dirty="0"/>
              <a:t>I Don’t Control the Content So Why am I Being Sued?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(aka “Lack of Ownership or Control”)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FF02B63-4FB8-D44D-8DB8-6307757BD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0559" y="2059288"/>
            <a:ext cx="4277220" cy="2428501"/>
          </a:xfrm>
          <a:prstGeom prst="wedgeRoundRectCallout">
            <a:avLst>
              <a:gd name="adj1" fmla="val 41797"/>
              <a:gd name="adj2" fmla="val 79784"/>
              <a:gd name="adj3" fmla="val 16667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70" dirty="0">
                <a:solidFill>
                  <a:schemeClr val="tx1"/>
                </a:solidFill>
              </a:rPr>
              <a:t>No es mi </a:t>
            </a:r>
            <a:r>
              <a:rPr lang="en-US" sz="4270" dirty="0" err="1">
                <a:solidFill>
                  <a:schemeClr val="tx1"/>
                </a:solidFill>
              </a:rPr>
              <a:t>problema</a:t>
            </a:r>
            <a:r>
              <a:rPr lang="en-US" sz="427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8064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3F41E0C-164F-B047-944F-B8A1267B51C3}"/>
              </a:ext>
            </a:extLst>
          </p:cNvPr>
          <p:cNvSpPr txBox="1">
            <a:spLocks/>
          </p:cNvSpPr>
          <p:nvPr/>
        </p:nvSpPr>
        <p:spPr>
          <a:xfrm>
            <a:off x="3299254" y="1445749"/>
            <a:ext cx="8130745" cy="40900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Ken Nakata</a:t>
            </a:r>
          </a:p>
          <a:p>
            <a:pPr marL="10716" lvl="2" indent="0">
              <a:spcBef>
                <a:spcPts val="300"/>
              </a:spcBef>
              <a:spcAft>
                <a:spcPts val="375"/>
              </a:spcAft>
              <a:buNone/>
            </a:pPr>
            <a:r>
              <a:rPr lang="en-US" b="1" dirty="0"/>
              <a:t>Principal, Converge Accessibility LLC</a:t>
            </a:r>
          </a:p>
          <a:p>
            <a:pPr marL="10716" lvl="2" indent="0">
              <a:spcBef>
                <a:spcPts val="300"/>
              </a:spcBef>
              <a:spcAft>
                <a:spcPts val="375"/>
              </a:spcAft>
              <a:buNone/>
            </a:pPr>
            <a:r>
              <a:rPr lang="en-US" dirty="0"/>
              <a:t>12 years as a Senior Trial Attorney with the U.S. Department of Justice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</a:pPr>
            <a:r>
              <a:rPr lang="en-US" dirty="0"/>
              <a:t>Helped shape the government’s policies for the Americans with Disabilities Act and Section 508 of the Rehabilitation Act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</a:pPr>
            <a:r>
              <a:rPr lang="en-US" dirty="0"/>
              <a:t>Helps organizations manage the change towards accessibility in all aspects</a:t>
            </a:r>
          </a:p>
          <a:p>
            <a:pPr marL="225029" lvl="2" indent="-214313">
              <a:spcBef>
                <a:spcPts val="300"/>
              </a:spcBef>
              <a:spcAft>
                <a:spcPts val="375"/>
              </a:spcAft>
            </a:pPr>
            <a:r>
              <a:rPr lang="en-US" dirty="0"/>
              <a:t>Crafts policies, develops stakeholder ownership, and forges awareness and commitment to the legal and business case supporting accessibility</a:t>
            </a:r>
          </a:p>
        </p:txBody>
      </p:sp>
      <p:pic>
        <p:nvPicPr>
          <p:cNvPr id="3" name="Picture 2" descr="Ken Nakata">
            <a:extLst>
              <a:ext uri="{FF2B5EF4-FFF2-40B4-BE49-F238E27FC236}">
                <a16:creationId xmlns:a16="http://schemas.microsoft.com/office/drawing/2014/main" id="{282CD448-185B-5744-B050-6C3B44BBE8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" r="-1"/>
          <a:stretch/>
        </p:blipFill>
        <p:spPr>
          <a:xfrm>
            <a:off x="654629" y="1927661"/>
            <a:ext cx="2127515" cy="2644337"/>
          </a:xfrm>
          <a:prstGeom prst="rect">
            <a:avLst/>
          </a:prstGeom>
          <a:ln>
            <a:noFill/>
          </a:ln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2A6835A1-93A2-A352-954D-F8CA2BE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3" y="356644"/>
            <a:ext cx="10734537" cy="590931"/>
          </a:xfrm>
        </p:spPr>
        <p:txBody>
          <a:bodyPr/>
          <a:lstStyle/>
          <a:p>
            <a:pPr algn="ctr"/>
            <a:r>
              <a:rPr lang="en-US" dirty="0"/>
              <a:t>Who Am I?</a:t>
            </a:r>
          </a:p>
        </p:txBody>
      </p:sp>
    </p:spTree>
    <p:extLst>
      <p:ext uri="{BB962C8B-B14F-4D97-AF65-F5344CB8AC3E}">
        <p14:creationId xmlns:p14="http://schemas.microsoft.com/office/powerpoint/2010/main" val="206180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1139144"/>
            <a:ext cx="3880220" cy="4579715"/>
          </a:xfrm>
        </p:spPr>
        <p:txBody>
          <a:bodyPr/>
          <a:lstStyle/>
          <a:p>
            <a:r>
              <a:rPr lang="en-US" i="1" dirty="0"/>
              <a:t>Defense #3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The Plaintiff Isn’t Interesting in My Business Anyways</a:t>
            </a:r>
            <a:br>
              <a:rPr lang="en-US" dirty="0"/>
            </a:br>
            <a:br>
              <a:rPr lang="en-US" dirty="0"/>
            </a:br>
            <a:r>
              <a:rPr lang="en-US" b="0" dirty="0"/>
              <a:t>(aka “Standing to Sue Part 1”)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8EA8A-911C-034C-8D4C-A34075A98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49" y="1814009"/>
            <a:ext cx="5399119" cy="35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1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1637742"/>
            <a:ext cx="3880220" cy="3582519"/>
          </a:xfrm>
        </p:spPr>
        <p:txBody>
          <a:bodyPr/>
          <a:lstStyle/>
          <a:p>
            <a:r>
              <a:rPr lang="en-US" i="1" dirty="0"/>
              <a:t>Defense #4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No Harm, No Foul</a:t>
            </a:r>
            <a:br>
              <a:rPr lang="en-US" i="1" dirty="0"/>
            </a:br>
            <a:br>
              <a:rPr lang="en-US" dirty="0"/>
            </a:br>
            <a:r>
              <a:rPr lang="en-US" b="0" dirty="0"/>
              <a:t>(aka “Standing to Sue Part 2”)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ED4B8-6BF5-114E-B3C9-E164809B4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92" y="1892628"/>
            <a:ext cx="3163119" cy="30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02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889844"/>
            <a:ext cx="3880220" cy="5078313"/>
          </a:xfrm>
        </p:spPr>
        <p:txBody>
          <a:bodyPr/>
          <a:lstStyle/>
          <a:p>
            <a:r>
              <a:rPr lang="en-US" i="1" dirty="0"/>
              <a:t>Defense #5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I Just Settled a Similar Case and Now I’m Being Sued Again?</a:t>
            </a:r>
            <a:br>
              <a:rPr lang="en-US" i="1" dirty="0"/>
            </a:br>
            <a:br>
              <a:rPr lang="en-US" dirty="0"/>
            </a:br>
            <a:r>
              <a:rPr lang="en-US" b="0" dirty="0"/>
              <a:t>(aka “Mootness and Res Judicata”)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E3451-2A02-1644-BE22-7092A07B9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820" y="996670"/>
            <a:ext cx="4428368" cy="50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1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C48E-8007-0541-9720-0FBF2E604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033" y="1139143"/>
            <a:ext cx="3880220" cy="4579715"/>
          </a:xfrm>
        </p:spPr>
        <p:txBody>
          <a:bodyPr/>
          <a:lstStyle/>
          <a:p>
            <a:r>
              <a:rPr lang="en-US" i="1" dirty="0"/>
              <a:t>Defense #6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I’m Being Sued in a Court That’s Thousands of Miles Away?!?!</a:t>
            </a:r>
            <a:br>
              <a:rPr lang="en-US" i="1" dirty="0"/>
            </a:br>
            <a:br>
              <a:rPr lang="en-US" dirty="0"/>
            </a:br>
            <a:r>
              <a:rPr lang="en-US" b="0" dirty="0"/>
              <a:t>(aka “Personal Jurisdiction”)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ECF95-1EB3-114D-A190-7EEE1A987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396" y="1495135"/>
            <a:ext cx="5264314" cy="35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7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Legislative Update</a:t>
            </a:r>
          </a:p>
        </p:txBody>
      </p:sp>
    </p:spTree>
    <p:extLst>
      <p:ext uri="{BB962C8B-B14F-4D97-AF65-F5344CB8AC3E}">
        <p14:creationId xmlns:p14="http://schemas.microsoft.com/office/powerpoint/2010/main" val="2790639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ado flag">
            <a:extLst>
              <a:ext uri="{FF2B5EF4-FFF2-40B4-BE49-F238E27FC236}">
                <a16:creationId xmlns:a16="http://schemas.microsoft.com/office/drawing/2014/main" id="{84D3AD38-3809-EC61-0672-E090B17D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994" y="2049351"/>
            <a:ext cx="4808892" cy="32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39237-9ED3-282F-F140-24C3E8F27875}"/>
              </a:ext>
            </a:extLst>
          </p:cNvPr>
          <p:cNvSpPr txBox="1"/>
          <p:nvPr/>
        </p:nvSpPr>
        <p:spPr>
          <a:xfrm>
            <a:off x="545224" y="1671145"/>
            <a:ext cx="480889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Passed on June 30, 2021.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Requires Colorado public entities to make their web and digital technologies comply with WCAG 2.1 A/AA by July 2024 or face private litigation with $3,500 per violation.</a:t>
            </a:r>
          </a:p>
          <a:p>
            <a:pPr marL="344488"/>
            <a:endParaRPr lang="en-US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40C98-BD0D-C265-DE3A-3396E996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Legislative Update #1: Colorado HB 21-1110</a:t>
            </a:r>
          </a:p>
        </p:txBody>
      </p:sp>
    </p:spTree>
    <p:extLst>
      <p:ext uri="{BB962C8B-B14F-4D97-AF65-F5344CB8AC3E}">
        <p14:creationId xmlns:p14="http://schemas.microsoft.com/office/powerpoint/2010/main" val="391758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lifornia flag">
            <a:extLst>
              <a:ext uri="{FF2B5EF4-FFF2-40B4-BE49-F238E27FC236}">
                <a16:creationId xmlns:a16="http://schemas.microsoft.com/office/drawing/2014/main" id="{AF958B36-047B-C1FB-184E-EDD3DE33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776" y="2029384"/>
            <a:ext cx="4198847" cy="27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759A9-DA56-ED53-DA30-4062935C6788}"/>
              </a:ext>
            </a:extLst>
          </p:cNvPr>
          <p:cNvSpPr txBox="1"/>
          <p:nvPr/>
        </p:nvSpPr>
        <p:spPr>
          <a:xfrm>
            <a:off x="704538" y="2029384"/>
            <a:ext cx="53914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 1757 would apply to private sector.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the first time, AB 1757 also applies to developers of websites and applications at heart of problem.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Reintroduced 2024 and quite likely to pass.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40C98-BD0D-C265-DE3A-3396E996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 #2: California AB 1757</a:t>
            </a:r>
          </a:p>
        </p:txBody>
      </p:sp>
    </p:spTree>
    <p:extLst>
      <p:ext uri="{BB962C8B-B14F-4D97-AF65-F5344CB8AC3E}">
        <p14:creationId xmlns:p14="http://schemas.microsoft.com/office/powerpoint/2010/main" val="3551452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40C98-BD0D-C265-DE3A-3396E996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Legislative Developments…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759A9-DA56-ED53-DA30-4062935C6788}"/>
              </a:ext>
            </a:extLst>
          </p:cNvPr>
          <p:cNvSpPr txBox="1"/>
          <p:nvPr/>
        </p:nvSpPr>
        <p:spPr>
          <a:xfrm>
            <a:off x="704538" y="2029384"/>
            <a:ext cx="539146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Websites and Software Applications Accessibility Act (S. 2984)</a:t>
            </a:r>
          </a:p>
          <a:p>
            <a:pPr marL="858838" indent="-5143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Communications, Video, and Technology Accessibility Act (S. 2494)</a:t>
            </a:r>
          </a:p>
        </p:txBody>
      </p:sp>
      <p:pic>
        <p:nvPicPr>
          <p:cNvPr id="1026" name="Picture 2" descr="US Capitol">
            <a:extLst>
              <a:ext uri="{FF2B5EF4-FFF2-40B4-BE49-F238E27FC236}">
                <a16:creationId xmlns:a16="http://schemas.microsoft.com/office/drawing/2014/main" id="{3EBEDAA3-638A-3BA7-EA8E-491FAE8C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86" y="2029384"/>
            <a:ext cx="5297214" cy="297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3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E9D9AE-C770-4C3E-AB8B-6EA88D37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33"/>
            <a:ext cx="12192000" cy="3681406"/>
          </a:xfrm>
          <a:prstGeom prst="rect">
            <a:avLst/>
          </a:prstGeo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172840"/>
            <a:ext cx="1069591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You!!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59696"/>
            <a:ext cx="6437243" cy="16557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Ken Nakata</a:t>
            </a:r>
          </a:p>
          <a:p>
            <a:r>
              <a:rPr lang="en-US" sz="2400" dirty="0">
                <a:solidFill>
                  <a:schemeClr val="bg1"/>
                </a:solidFill>
                <a:hlinkClick r:id="rId5"/>
              </a:rPr>
              <a:t>ken.nakata@convergeaccessibility.com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kern="1200" dirty="0">
                <a:solidFill>
                  <a:schemeClr val="bg1"/>
                </a:solidFill>
                <a:hlinkClick r:id="rId6"/>
              </a:rPr>
              <a:t>www.con</a:t>
            </a:r>
            <a:r>
              <a:rPr lang="en-US" sz="2400" dirty="0">
                <a:solidFill>
                  <a:schemeClr val="bg1"/>
                </a:solidFill>
                <a:hlinkClick r:id="rId6"/>
              </a:rPr>
              <a:t>vergeaccessibility.com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CCF00C-1CDE-449F-A88C-9E141F8E7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063" r="-1" b="29380"/>
          <a:stretch/>
        </p:blipFill>
        <p:spPr>
          <a:xfrm>
            <a:off x="7275442" y="4735353"/>
            <a:ext cx="4711547" cy="19579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D2A7F7-56D2-4DC1-ADE4-EEBE93B35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3679818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6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 About Web Accessibility Litigation?</a:t>
            </a:r>
          </a:p>
        </p:txBody>
      </p:sp>
    </p:spTree>
    <p:extLst>
      <p:ext uri="{BB962C8B-B14F-4D97-AF65-F5344CB8AC3E}">
        <p14:creationId xmlns:p14="http://schemas.microsoft.com/office/powerpoint/2010/main" val="397640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 descr="Graph showing data on slide.">
            <a:extLst>
              <a:ext uri="{FF2B5EF4-FFF2-40B4-BE49-F238E27FC236}">
                <a16:creationId xmlns:a16="http://schemas.microsoft.com/office/drawing/2014/main" id="{62A9C0EE-0471-0DEF-39C3-C432A8C70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9304951"/>
              </p:ext>
            </p:extLst>
          </p:nvPr>
        </p:nvGraphicFramePr>
        <p:xfrm>
          <a:off x="5452993" y="1272911"/>
          <a:ext cx="5996885" cy="462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E53D31-058B-0EEF-65D2-202E34AE3521}"/>
              </a:ext>
            </a:extLst>
          </p:cNvPr>
          <p:cNvSpPr txBox="1"/>
          <p:nvPr/>
        </p:nvSpPr>
        <p:spPr>
          <a:xfrm>
            <a:off x="493368" y="1625219"/>
            <a:ext cx="5191815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2015: 57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2016: 262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2017: 814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2018: 2,314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2019: 2,890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2020: 3,503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2021: 4,011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/>
              <a:t>2022: 4,035 lawsuits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i="1" dirty="0"/>
              <a:t>2023: 4,220 (projected)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9BAE547F-FC4B-0B58-8F31-62931DCC30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01548" y="211750"/>
            <a:ext cx="8388903" cy="5909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Number of Federal Lawsuits</a:t>
            </a:r>
          </a:p>
        </p:txBody>
      </p:sp>
    </p:spTree>
    <p:extLst>
      <p:ext uri="{BB962C8B-B14F-4D97-AF65-F5344CB8AC3E}">
        <p14:creationId xmlns:p14="http://schemas.microsoft.com/office/powerpoint/2010/main" val="39356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7034776-FF63-0B2B-A84E-5F2A2851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3" y="430510"/>
            <a:ext cx="10734537" cy="443198"/>
          </a:xfrm>
        </p:spPr>
        <p:txBody>
          <a:bodyPr/>
          <a:lstStyle/>
          <a:p>
            <a:pPr algn="ctr"/>
            <a:r>
              <a:rPr lang="en-US" dirty="0"/>
              <a:t>Total Number of Complaints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55749-10E4-02F5-BB63-6806554E6C95}"/>
              </a:ext>
            </a:extLst>
          </p:cNvPr>
          <p:cNvSpPr txBox="1"/>
          <p:nvPr/>
        </p:nvSpPr>
        <p:spPr>
          <a:xfrm>
            <a:off x="728593" y="1870154"/>
            <a:ext cx="3876384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/>
              <a:t>Reasonable Estimate: About 50,000 complaints for 2023</a:t>
            </a:r>
            <a:endParaRPr lang="en-US" sz="3600" i="1" dirty="0"/>
          </a:p>
        </p:txBody>
      </p:sp>
      <p:graphicFrame>
        <p:nvGraphicFramePr>
          <p:cNvPr id="5" name="Content Placeholder 7" descr="Bar graph showing &quot;lawsuits&quot; (less than 5,000) versus &quot;other litigation&quot; (about 50,000)">
            <a:extLst>
              <a:ext uri="{FF2B5EF4-FFF2-40B4-BE49-F238E27FC236}">
                <a16:creationId xmlns:a16="http://schemas.microsoft.com/office/drawing/2014/main" id="{D7810471-C8E7-801F-E657-5DE7B2406A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902543"/>
              </p:ext>
            </p:extLst>
          </p:nvPr>
        </p:nvGraphicFramePr>
        <p:xfrm>
          <a:off x="5251255" y="1344493"/>
          <a:ext cx="5907075" cy="4221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097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E42FB-735D-A947-B032-BD549C15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Laws Involved in Web Accessibility Litigation</a:t>
            </a:r>
          </a:p>
        </p:txBody>
      </p:sp>
    </p:spTree>
    <p:extLst>
      <p:ext uri="{BB962C8B-B14F-4D97-AF65-F5344CB8AC3E}">
        <p14:creationId xmlns:p14="http://schemas.microsoft.com/office/powerpoint/2010/main" val="372323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10938-1769-494E-B005-EAC9DEB3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32" y="1355836"/>
            <a:ext cx="3626068" cy="3626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38FA4-6F8E-F941-97B2-A27D747A4C73}"/>
              </a:ext>
            </a:extLst>
          </p:cNvPr>
          <p:cNvSpPr txBox="1"/>
          <p:nvPr/>
        </p:nvSpPr>
        <p:spPr>
          <a:xfrm>
            <a:off x="2396012" y="5502164"/>
            <a:ext cx="148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F016F-63E2-2C46-9C40-9123CA02B38F}"/>
              </a:ext>
            </a:extLst>
          </p:cNvPr>
          <p:cNvSpPr txBox="1"/>
          <p:nvPr/>
        </p:nvSpPr>
        <p:spPr>
          <a:xfrm>
            <a:off x="8252874" y="5502164"/>
            <a:ext cx="1603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5EAC3-83B2-0E45-9178-B1721770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2" r="11298"/>
          <a:stretch/>
        </p:blipFill>
        <p:spPr>
          <a:xfrm>
            <a:off x="7244005" y="1355836"/>
            <a:ext cx="3621063" cy="36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609822F-3502-C58B-7CC6-722F523C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9" y="378468"/>
            <a:ext cx="10771222" cy="775871"/>
          </a:xfrm>
        </p:spPr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FCA30-A92D-1085-4504-00BDFC958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85" y="1313419"/>
            <a:ext cx="4118837" cy="379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D9E38-6BA9-B6EA-F6A4-87EA07849195}"/>
              </a:ext>
            </a:extLst>
          </p:cNvPr>
          <p:cNvSpPr txBox="1"/>
          <p:nvPr/>
        </p:nvSpPr>
        <p:spPr>
          <a:xfrm>
            <a:off x="2131552" y="5351684"/>
            <a:ext cx="224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Title 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E37DE-ADEB-5189-50A4-46E9D1528EAD}"/>
              </a:ext>
            </a:extLst>
          </p:cNvPr>
          <p:cNvSpPr txBox="1"/>
          <p:nvPr/>
        </p:nvSpPr>
        <p:spPr>
          <a:xfrm>
            <a:off x="5766472" y="1313419"/>
            <a:ext cx="49985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Fewer lawsuits in courts but more complaints in Federal agencies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Key Concept: “Program Access” (e.g. Martin v. MARTA)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Title II is almost identical to Section 504 (Federal agencies and Federal funding)</a:t>
            </a:r>
          </a:p>
          <a:p>
            <a:pPr marL="375190" indent="-375190">
              <a:buFont typeface="Arial" panose="020B0604020202020204" pitchFamily="34" charset="0"/>
              <a:buChar char="•"/>
            </a:pPr>
            <a:r>
              <a:rPr lang="en-US" sz="2400" dirty="0"/>
              <a:t>DOJ current NPRM on web accessibility for state and local governments</a:t>
            </a:r>
          </a:p>
        </p:txBody>
      </p:sp>
    </p:spTree>
    <p:extLst>
      <p:ext uri="{BB962C8B-B14F-4D97-AF65-F5344CB8AC3E}">
        <p14:creationId xmlns:p14="http://schemas.microsoft.com/office/powerpoint/2010/main" val="2784665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B85F-1197-D949-8DF1-1864B95C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10938-1769-494E-B005-EAC9DEB3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32" y="1355836"/>
            <a:ext cx="3626068" cy="3626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838FA4-6F8E-F941-97B2-A27D747A4C73}"/>
              </a:ext>
            </a:extLst>
          </p:cNvPr>
          <p:cNvSpPr txBox="1"/>
          <p:nvPr/>
        </p:nvSpPr>
        <p:spPr>
          <a:xfrm>
            <a:off x="2396012" y="5502164"/>
            <a:ext cx="1487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F016F-63E2-2C46-9C40-9123CA02B38F}"/>
              </a:ext>
            </a:extLst>
          </p:cNvPr>
          <p:cNvSpPr txBox="1"/>
          <p:nvPr/>
        </p:nvSpPr>
        <p:spPr>
          <a:xfrm>
            <a:off x="8252874" y="5502164"/>
            <a:ext cx="1603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Title III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15EAC3-83B2-0E45-9178-B1721770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22" r="11298"/>
          <a:stretch/>
        </p:blipFill>
        <p:spPr>
          <a:xfrm>
            <a:off x="7244005" y="1355836"/>
            <a:ext cx="3621063" cy="36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69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FFFFFF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45684CD9F04947B6B6B5212FF5F9F5" ma:contentTypeVersion="9" ma:contentTypeDescription="Create a new document." ma:contentTypeScope="" ma:versionID="f333c276d8a0968115b8cf1ca721717e">
  <xsd:schema xmlns:xsd="http://www.w3.org/2001/XMLSchema" xmlns:xs="http://www.w3.org/2001/XMLSchema" xmlns:p="http://schemas.microsoft.com/office/2006/metadata/properties" xmlns:ns2="4bbc8724-c935-444b-ad82-91bd96545d86" xmlns:ns3="02053e10-65e2-4933-96d1-c4194abc3143" targetNamespace="http://schemas.microsoft.com/office/2006/metadata/properties" ma:root="true" ma:fieldsID="c7c6e2afb4e53e9aeb0aa284f694805a" ns2:_="" ns3:_="">
    <xsd:import namespace="4bbc8724-c935-444b-ad82-91bd96545d86"/>
    <xsd:import namespace="02053e10-65e2-4933-96d1-c4194abc31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bc8724-c935-444b-ad82-91bd96545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53e10-65e2-4933-96d1-c4194abc314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E50272-190D-4CD4-B8B9-3EC36848A8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bc8724-c935-444b-ad82-91bd96545d86"/>
    <ds:schemaRef ds:uri="02053e10-65e2-4933-96d1-c4194abc31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B7651-08C1-49A1-AFE9-4E4CD342176D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02053e10-65e2-4933-96d1-c4194abc3143"/>
    <ds:schemaRef ds:uri="4bbc8724-c935-444b-ad82-91bd96545d8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Macintosh PowerPoint</Application>
  <PresentationFormat>Widescreen</PresentationFormat>
  <Paragraphs>145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Fira Sans</vt:lpstr>
      <vt:lpstr>Helvetica Neue</vt:lpstr>
      <vt:lpstr>Office Theme</vt:lpstr>
      <vt:lpstr>Website Liability Legal Update</vt:lpstr>
      <vt:lpstr>Who Am I?</vt:lpstr>
      <vt:lpstr>Why Should We Care About Web Accessibility Litigation?</vt:lpstr>
      <vt:lpstr>Number of Federal Lawsuits</vt:lpstr>
      <vt:lpstr>Total Number of Complaints</vt:lpstr>
      <vt:lpstr>Overview of Laws Involved in Web Accessibility Litigation</vt:lpstr>
      <vt:lpstr>Americans with Disabilities Act (ADA)</vt:lpstr>
      <vt:lpstr>Americans with Disabilities Act (ADA)</vt:lpstr>
      <vt:lpstr>Americans with Disabilities Act (ADA)</vt:lpstr>
      <vt:lpstr>Americans with Disabilities Act (ADA)</vt:lpstr>
      <vt:lpstr>Location, Location, Location!!!</vt:lpstr>
      <vt:lpstr>ADA Title III– Where Your Lawsuit Starts Matters</vt:lpstr>
      <vt:lpstr>“Place Doesn’t Matter” Approach</vt:lpstr>
      <vt:lpstr>Nexus Approach</vt:lpstr>
      <vt:lpstr>Splits within Second and Third Circuits</vt:lpstr>
      <vt:lpstr>Unruh and Disabled Persons Act (California)</vt:lpstr>
      <vt:lpstr>Real-Life Scenarios and Legal Defenses</vt:lpstr>
      <vt:lpstr>Defense #1  Can’t We Just Post Our Customer Service Number Instead of Making Our Website Accessible?</vt:lpstr>
      <vt:lpstr>Defense #2  I Don’t Control the Content So Why am I Being Sued?  (aka “Lack of Ownership or Control”)</vt:lpstr>
      <vt:lpstr>Defense #3  The Plaintiff Isn’t Interesting in My Business Anyways  (aka “Standing to Sue Part 1”)</vt:lpstr>
      <vt:lpstr>Defense #4  No Harm, No Foul  (aka “Standing to Sue Part 2”)</vt:lpstr>
      <vt:lpstr>Defense #5  I Just Settled a Similar Case and Now I’m Being Sued Again?  (aka “Mootness and Res Judicata”)</vt:lpstr>
      <vt:lpstr>Defense #6  I’m Being Sued in a Court That’s Thousands of Miles Away?!?!  (aka “Personal Jurisdiction”)</vt:lpstr>
      <vt:lpstr>Quick Legislative Update</vt:lpstr>
      <vt:lpstr>Legislative Update #1: Colorado HB 21-1110</vt:lpstr>
      <vt:lpstr>Legislative Update #2: California AB 1757</vt:lpstr>
      <vt:lpstr>Other Legislative Developments…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Website Liability Legal Update</dc:title>
  <dc:creator/>
  <cp:lastModifiedBy/>
  <cp:revision>1</cp:revision>
  <dcterms:created xsi:type="dcterms:W3CDTF">2020-10-27T20:03:32Z</dcterms:created>
  <dcterms:modified xsi:type="dcterms:W3CDTF">2023-11-05T20:33:12Z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0x010100ED45684CD9F04947B6B6B5212FF5F9F5</vt:lpwstr>
  </property>
</Properties>
</file>