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66" r:id="rId4"/>
  </p:sldMasterIdLst>
  <p:notesMasterIdLst>
    <p:notesMasterId r:id="rId32"/>
  </p:notesMasterIdLst>
  <p:handoutMasterIdLst>
    <p:handoutMasterId r:id="rId33"/>
  </p:handoutMasterIdLst>
  <p:sldIdLst>
    <p:sldId id="2183" r:id="rId5"/>
    <p:sldId id="2180" r:id="rId6"/>
    <p:sldId id="2132" r:id="rId7"/>
    <p:sldId id="2185" r:id="rId8"/>
    <p:sldId id="2317" r:id="rId9"/>
    <p:sldId id="2235" r:id="rId10"/>
    <p:sldId id="2220" r:id="rId11"/>
    <p:sldId id="2084" r:id="rId12"/>
    <p:sldId id="2326" r:id="rId13"/>
    <p:sldId id="2321" r:id="rId14"/>
    <p:sldId id="2241" r:id="rId15"/>
    <p:sldId id="2163" r:id="rId16"/>
    <p:sldId id="2305" r:id="rId17"/>
    <p:sldId id="2250" r:id="rId18"/>
    <p:sldId id="2251" r:id="rId19"/>
    <p:sldId id="2270" r:id="rId20"/>
    <p:sldId id="2221" r:id="rId21"/>
    <p:sldId id="421" r:id="rId22"/>
    <p:sldId id="2322" r:id="rId23"/>
    <p:sldId id="2323" r:id="rId24"/>
    <p:sldId id="2337" r:id="rId25"/>
    <p:sldId id="2332" r:id="rId26"/>
    <p:sldId id="2336" r:id="rId27"/>
    <p:sldId id="2331" r:id="rId28"/>
    <p:sldId id="2330" r:id="rId29"/>
    <p:sldId id="2153" r:id="rId30"/>
    <p:sldId id="226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egrating uDL with Digital Accessibility" id="{328067B8-9C27-D441-B25E-211FC96219CE}">
          <p14:sldIdLst>
            <p14:sldId id="2183"/>
            <p14:sldId id="2180"/>
            <p14:sldId id="2132"/>
            <p14:sldId id="2185"/>
            <p14:sldId id="2317"/>
            <p14:sldId id="2235"/>
            <p14:sldId id="2220"/>
            <p14:sldId id="2084"/>
            <p14:sldId id="2326"/>
            <p14:sldId id="2321"/>
            <p14:sldId id="2241"/>
            <p14:sldId id="2163"/>
            <p14:sldId id="2305"/>
            <p14:sldId id="2250"/>
            <p14:sldId id="2251"/>
            <p14:sldId id="2270"/>
            <p14:sldId id="2221"/>
            <p14:sldId id="421"/>
            <p14:sldId id="2322"/>
            <p14:sldId id="2323"/>
            <p14:sldId id="2337"/>
            <p14:sldId id="2332"/>
            <p14:sldId id="2336"/>
            <p14:sldId id="2331"/>
            <p14:sldId id="2330"/>
            <p14:sldId id="2153"/>
            <p14:sldId id="2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-IT Program" initials="D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850" autoAdjust="0"/>
    <p:restoredTop sz="86460" autoAdjust="0"/>
  </p:normalViewPr>
  <p:slideViewPr>
    <p:cSldViewPr snapToGrid="0" snapToObjects="1" showGuides="1">
      <p:cViewPr varScale="1">
        <p:scale>
          <a:sx n="58" d="100"/>
          <a:sy n="58" d="100"/>
        </p:scale>
        <p:origin x="216" y="95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F915C-3C8C-6648-9669-46A27861EFF2}" type="doc">
      <dgm:prSet loTypeId="urn:microsoft.com/office/officeart/2005/8/layout/radial4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3FD8B11-A1D9-974B-B5EF-70A7BDEE92BA}">
      <dgm:prSet phldrT="[Text]"/>
      <dgm:spPr/>
      <dgm:t>
        <a:bodyPr/>
        <a:lstStyle/>
        <a:p>
          <a:r>
            <a:rPr lang="en-US" dirty="0"/>
            <a:t>Success of People with Disabilities in College &amp; Careers</a:t>
          </a:r>
        </a:p>
      </dgm:t>
    </dgm:pt>
    <dgm:pt modelId="{E4828B2A-D04D-5D43-A8EE-DB66D7D15B89}" type="parTrans" cxnId="{0B154977-5E6F-FE43-9D1A-AD5D9E824C96}">
      <dgm:prSet/>
      <dgm:spPr/>
      <dgm:t>
        <a:bodyPr/>
        <a:lstStyle/>
        <a:p>
          <a:endParaRPr lang="en-US"/>
        </a:p>
      </dgm:t>
    </dgm:pt>
    <dgm:pt modelId="{68EFA3D1-78B6-1C45-994E-4BD1D244ABE7}" type="sibTrans" cxnId="{0B154977-5E6F-FE43-9D1A-AD5D9E824C96}">
      <dgm:prSet/>
      <dgm:spPr/>
      <dgm:t>
        <a:bodyPr/>
        <a:lstStyle/>
        <a:p>
          <a:endParaRPr lang="en-US"/>
        </a:p>
      </dgm:t>
    </dgm:pt>
    <dgm:pt modelId="{DC0BA798-3623-CE40-9141-6ADE7A194F5F}">
      <dgm:prSet phldrT="[Text]"/>
      <dgm:spPr/>
      <dgm:t>
        <a:bodyPr/>
        <a:lstStyle/>
        <a:p>
          <a:r>
            <a:rPr lang="en-US"/>
            <a:t>Person with disability</a:t>
          </a:r>
        </a:p>
      </dgm:t>
    </dgm:pt>
    <dgm:pt modelId="{ABF3F2D4-7935-B04C-8094-0783337AC05E}" type="parTrans" cxnId="{7782D1D0-6C06-414E-8445-9D817DAEF775}">
      <dgm:prSet/>
      <dgm:spPr/>
      <dgm:t>
        <a:bodyPr/>
        <a:lstStyle/>
        <a:p>
          <a:endParaRPr lang="en-US"/>
        </a:p>
      </dgm:t>
    </dgm:pt>
    <dgm:pt modelId="{D4B945C7-B4DE-F045-AD87-F293222562B0}" type="sibTrans" cxnId="{7782D1D0-6C06-414E-8445-9D817DAEF775}">
      <dgm:prSet/>
      <dgm:spPr/>
      <dgm:t>
        <a:bodyPr/>
        <a:lstStyle/>
        <a:p>
          <a:endParaRPr lang="en-US"/>
        </a:p>
      </dgm:t>
    </dgm:pt>
    <dgm:pt modelId="{50C785D4-BD06-044D-BA63-330CA690FAF3}">
      <dgm:prSet phldrT="[Text]"/>
      <dgm:spPr/>
      <dgm:t>
        <a:bodyPr/>
        <a:lstStyle/>
        <a:p>
          <a:r>
            <a:rPr lang="en-US"/>
            <a:t>Family members </a:t>
          </a:r>
        </a:p>
      </dgm:t>
    </dgm:pt>
    <dgm:pt modelId="{2ACA04EA-E70E-0C41-A229-BD337384D155}" type="parTrans" cxnId="{C3584EFA-A995-5E4A-8295-31EB84CA7A61}">
      <dgm:prSet/>
      <dgm:spPr/>
      <dgm:t>
        <a:bodyPr/>
        <a:lstStyle/>
        <a:p>
          <a:endParaRPr lang="en-US"/>
        </a:p>
      </dgm:t>
    </dgm:pt>
    <dgm:pt modelId="{6303E7D1-F82A-F64E-8C9F-E01A72633F9D}" type="sibTrans" cxnId="{C3584EFA-A995-5E4A-8295-31EB84CA7A61}">
      <dgm:prSet/>
      <dgm:spPr/>
      <dgm:t>
        <a:bodyPr/>
        <a:lstStyle/>
        <a:p>
          <a:endParaRPr lang="en-US"/>
        </a:p>
      </dgm:t>
    </dgm:pt>
    <dgm:pt modelId="{4CF5E74D-AE98-6944-84E7-55C693988624}">
      <dgm:prSet phldrT="[Text]"/>
      <dgm:spPr/>
      <dgm:t>
        <a:bodyPr/>
        <a:lstStyle/>
        <a:p>
          <a:r>
            <a:rPr lang="en-US" dirty="0"/>
            <a:t>Peers, near peers, mentors, allies</a:t>
          </a:r>
        </a:p>
      </dgm:t>
    </dgm:pt>
    <dgm:pt modelId="{4106D268-866A-C544-808C-A04D272FC27C}" type="parTrans" cxnId="{BAB3EA0A-BBCB-7F4B-8B04-246617CED7F8}">
      <dgm:prSet/>
      <dgm:spPr/>
      <dgm:t>
        <a:bodyPr/>
        <a:lstStyle/>
        <a:p>
          <a:endParaRPr lang="en-US"/>
        </a:p>
      </dgm:t>
    </dgm:pt>
    <dgm:pt modelId="{E26922BC-95C6-D14F-AF2E-76C942123A5E}" type="sibTrans" cxnId="{BAB3EA0A-BBCB-7F4B-8B04-246617CED7F8}">
      <dgm:prSet/>
      <dgm:spPr/>
      <dgm:t>
        <a:bodyPr/>
        <a:lstStyle/>
        <a:p>
          <a:endParaRPr lang="en-US"/>
        </a:p>
      </dgm:t>
    </dgm:pt>
    <dgm:pt modelId="{AC6732A5-87C4-D747-AC2D-2DAA8F01CED5}">
      <dgm:prSet phldrT="[Text]"/>
      <dgm:spPr/>
      <dgm:t>
        <a:bodyPr/>
        <a:lstStyle/>
        <a:p>
          <a:r>
            <a:rPr lang="en-US" dirty="0"/>
            <a:t>Postsecondary administrators, faculty, staff</a:t>
          </a:r>
        </a:p>
      </dgm:t>
    </dgm:pt>
    <dgm:pt modelId="{6A69B692-54F4-A540-9C41-4D3DAFB2CCF4}" type="parTrans" cxnId="{E018CD66-5A5A-A94D-891D-64D8339618E5}">
      <dgm:prSet/>
      <dgm:spPr/>
      <dgm:t>
        <a:bodyPr/>
        <a:lstStyle/>
        <a:p>
          <a:endParaRPr lang="en-US"/>
        </a:p>
      </dgm:t>
    </dgm:pt>
    <dgm:pt modelId="{F5ACBF8D-E309-0A43-A981-FF89A42F4224}" type="sibTrans" cxnId="{E018CD66-5A5A-A94D-891D-64D8339618E5}">
      <dgm:prSet/>
      <dgm:spPr/>
      <dgm:t>
        <a:bodyPr/>
        <a:lstStyle/>
        <a:p>
          <a:endParaRPr lang="en-US"/>
        </a:p>
      </dgm:t>
    </dgm:pt>
    <dgm:pt modelId="{EA8ADD3B-9BB6-4C4E-BA5A-90E8D3ED9809}">
      <dgm:prSet phldrT="[Text]"/>
      <dgm:spPr/>
      <dgm:t>
        <a:bodyPr/>
        <a:lstStyle/>
        <a:p>
          <a:r>
            <a:rPr lang="en-US" dirty="0"/>
            <a:t>Technology vendors</a:t>
          </a:r>
        </a:p>
      </dgm:t>
    </dgm:pt>
    <dgm:pt modelId="{19B32419-16B6-ED47-9C82-EA3D3723B9F3}" type="parTrans" cxnId="{D7A241C6-9F02-2747-B262-49C0E1AEED8E}">
      <dgm:prSet/>
      <dgm:spPr/>
      <dgm:t>
        <a:bodyPr/>
        <a:lstStyle/>
        <a:p>
          <a:endParaRPr lang="en-US"/>
        </a:p>
      </dgm:t>
    </dgm:pt>
    <dgm:pt modelId="{F6883D57-30E5-B349-B642-1DD6707AC611}" type="sibTrans" cxnId="{D7A241C6-9F02-2747-B262-49C0E1AEED8E}">
      <dgm:prSet/>
      <dgm:spPr/>
      <dgm:t>
        <a:bodyPr/>
        <a:lstStyle/>
        <a:p>
          <a:endParaRPr lang="en-US"/>
        </a:p>
      </dgm:t>
    </dgm:pt>
    <dgm:pt modelId="{ED214FA1-3541-CE41-A653-248AEB2CC8C0}">
      <dgm:prSet phldrT="[Text]"/>
      <dgm:spPr/>
      <dgm:t>
        <a:bodyPr/>
        <a:lstStyle/>
        <a:p>
          <a:r>
            <a:rPr lang="en-US" dirty="0"/>
            <a:t>Professional organizations</a:t>
          </a:r>
        </a:p>
      </dgm:t>
    </dgm:pt>
    <dgm:pt modelId="{3CE6C789-789C-AA4E-9583-A7F30E252157}" type="parTrans" cxnId="{3A03434D-2BFD-604C-98D8-1F748BE3A44C}">
      <dgm:prSet/>
      <dgm:spPr/>
      <dgm:t>
        <a:bodyPr/>
        <a:lstStyle/>
        <a:p>
          <a:endParaRPr lang="en-US"/>
        </a:p>
      </dgm:t>
    </dgm:pt>
    <dgm:pt modelId="{7B177984-9BD1-754E-8CE3-98049BE2761F}" type="sibTrans" cxnId="{3A03434D-2BFD-604C-98D8-1F748BE3A44C}">
      <dgm:prSet/>
      <dgm:spPr/>
      <dgm:t>
        <a:bodyPr/>
        <a:lstStyle/>
        <a:p>
          <a:endParaRPr lang="en-US"/>
        </a:p>
      </dgm:t>
    </dgm:pt>
    <dgm:pt modelId="{36DF7BA1-195C-524B-9405-A60A853797C6}">
      <dgm:prSet phldrT="[Text]"/>
      <dgm:spPr/>
      <dgm:t>
        <a:bodyPr/>
        <a:lstStyle/>
        <a:p>
          <a:r>
            <a:rPr lang="en-US" dirty="0"/>
            <a:t>Service providers</a:t>
          </a:r>
        </a:p>
      </dgm:t>
    </dgm:pt>
    <dgm:pt modelId="{8A5072EE-9B2F-EE44-89A3-5D72CD6B89BD}" type="parTrans" cxnId="{17915658-66E7-874D-8017-D65FF1C93833}">
      <dgm:prSet/>
      <dgm:spPr/>
      <dgm:t>
        <a:bodyPr/>
        <a:lstStyle/>
        <a:p>
          <a:endParaRPr lang="en-US"/>
        </a:p>
      </dgm:t>
    </dgm:pt>
    <dgm:pt modelId="{43D3D1F3-D969-7141-8ACD-031E2D37BA1F}" type="sibTrans" cxnId="{17915658-66E7-874D-8017-D65FF1C93833}">
      <dgm:prSet/>
      <dgm:spPr/>
      <dgm:t>
        <a:bodyPr/>
        <a:lstStyle/>
        <a:p>
          <a:endParaRPr lang="en-US"/>
        </a:p>
      </dgm:t>
    </dgm:pt>
    <dgm:pt modelId="{293A84BA-5196-1540-8F1B-FC4E8EF6FAA5}">
      <dgm:prSet phldrT="[Text]"/>
      <dgm:spPr/>
      <dgm:t>
        <a:bodyPr/>
        <a:lstStyle/>
        <a:p>
          <a:r>
            <a:rPr lang="en-US"/>
            <a:t>Legislators, policy makers</a:t>
          </a:r>
        </a:p>
      </dgm:t>
    </dgm:pt>
    <dgm:pt modelId="{AB1C72A5-37E7-6D47-BFD7-A520735B2F05}" type="parTrans" cxnId="{9B44716B-CB9F-B840-A852-CC001682DC05}">
      <dgm:prSet/>
      <dgm:spPr/>
      <dgm:t>
        <a:bodyPr/>
        <a:lstStyle/>
        <a:p>
          <a:endParaRPr lang="en-US"/>
        </a:p>
      </dgm:t>
    </dgm:pt>
    <dgm:pt modelId="{F60FA444-979B-4240-AD98-443D2FCE17F3}" type="sibTrans" cxnId="{9B44716B-CB9F-B840-A852-CC001682DC05}">
      <dgm:prSet/>
      <dgm:spPr/>
      <dgm:t>
        <a:bodyPr/>
        <a:lstStyle/>
        <a:p>
          <a:endParaRPr lang="en-US"/>
        </a:p>
      </dgm:t>
    </dgm:pt>
    <dgm:pt modelId="{C30BAE4E-1983-F644-9539-6C503D3E51D7}">
      <dgm:prSet phldrT="[Text]"/>
      <dgm:spPr/>
      <dgm:t>
        <a:bodyPr/>
        <a:lstStyle/>
        <a:p>
          <a:r>
            <a:rPr lang="en-US"/>
            <a:t>Funding agencies</a:t>
          </a:r>
        </a:p>
      </dgm:t>
    </dgm:pt>
    <dgm:pt modelId="{EB938EA6-0D40-0744-9E12-046DD663B4F0}" type="parTrans" cxnId="{85BE0170-5719-5740-B77C-12D18F34EEF3}">
      <dgm:prSet/>
      <dgm:spPr/>
      <dgm:t>
        <a:bodyPr/>
        <a:lstStyle/>
        <a:p>
          <a:endParaRPr lang="en-US"/>
        </a:p>
      </dgm:t>
    </dgm:pt>
    <dgm:pt modelId="{2CD1B087-E2C3-7A4F-A795-876D31F1BD1E}" type="sibTrans" cxnId="{85BE0170-5719-5740-B77C-12D18F34EEF3}">
      <dgm:prSet/>
      <dgm:spPr/>
      <dgm:t>
        <a:bodyPr/>
        <a:lstStyle/>
        <a:p>
          <a:endParaRPr lang="en-US"/>
        </a:p>
      </dgm:t>
    </dgm:pt>
    <dgm:pt modelId="{D4984749-A6CB-AD46-AF98-A081EB47F865}" type="pres">
      <dgm:prSet presAssocID="{C20F915C-3C8C-6648-9669-46A27861EFF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755396-DFB7-A948-B45A-C0FBF7788CCA}" type="pres">
      <dgm:prSet presAssocID="{F3FD8B11-A1D9-974B-B5EF-70A7BDEE92BA}" presName="centerShape" presStyleLbl="node0" presStyleIdx="0" presStyleCnt="1"/>
      <dgm:spPr/>
    </dgm:pt>
    <dgm:pt modelId="{195D7946-451D-9643-B44E-12CB388046C4}" type="pres">
      <dgm:prSet presAssocID="{ABF3F2D4-7935-B04C-8094-0783337AC05E}" presName="parTrans" presStyleLbl="bgSibTrans2D1" presStyleIdx="0" presStyleCnt="9"/>
      <dgm:spPr/>
    </dgm:pt>
    <dgm:pt modelId="{B8912D9A-EDEB-6747-A3F3-B05FACF0CA03}" type="pres">
      <dgm:prSet presAssocID="{DC0BA798-3623-CE40-9141-6ADE7A194F5F}" presName="node" presStyleLbl="node1" presStyleIdx="0" presStyleCnt="9">
        <dgm:presLayoutVars>
          <dgm:bulletEnabled val="1"/>
        </dgm:presLayoutVars>
      </dgm:prSet>
      <dgm:spPr/>
    </dgm:pt>
    <dgm:pt modelId="{E5768DA7-ACB3-2141-A5DC-A2F09322A372}" type="pres">
      <dgm:prSet presAssocID="{2ACA04EA-E70E-0C41-A229-BD337384D155}" presName="parTrans" presStyleLbl="bgSibTrans2D1" presStyleIdx="1" presStyleCnt="9"/>
      <dgm:spPr/>
    </dgm:pt>
    <dgm:pt modelId="{08DDECD0-6266-C247-AE69-46EEDA7A58AF}" type="pres">
      <dgm:prSet presAssocID="{50C785D4-BD06-044D-BA63-330CA690FAF3}" presName="node" presStyleLbl="node1" presStyleIdx="1" presStyleCnt="9">
        <dgm:presLayoutVars>
          <dgm:bulletEnabled val="1"/>
        </dgm:presLayoutVars>
      </dgm:prSet>
      <dgm:spPr/>
    </dgm:pt>
    <dgm:pt modelId="{B8CFDC57-5F74-C34D-8F18-3B910CAABDED}" type="pres">
      <dgm:prSet presAssocID="{4106D268-866A-C544-808C-A04D272FC27C}" presName="parTrans" presStyleLbl="bgSibTrans2D1" presStyleIdx="2" presStyleCnt="9"/>
      <dgm:spPr/>
    </dgm:pt>
    <dgm:pt modelId="{C486406B-39F6-5846-9265-D02B4B3C4D48}" type="pres">
      <dgm:prSet presAssocID="{4CF5E74D-AE98-6944-84E7-55C693988624}" presName="node" presStyleLbl="node1" presStyleIdx="2" presStyleCnt="9">
        <dgm:presLayoutVars>
          <dgm:bulletEnabled val="1"/>
        </dgm:presLayoutVars>
      </dgm:prSet>
      <dgm:spPr/>
    </dgm:pt>
    <dgm:pt modelId="{465748F3-08ED-C346-BA88-D7C0194D0EAF}" type="pres">
      <dgm:prSet presAssocID="{3CE6C789-789C-AA4E-9583-A7F30E252157}" presName="parTrans" presStyleLbl="bgSibTrans2D1" presStyleIdx="3" presStyleCnt="9"/>
      <dgm:spPr/>
    </dgm:pt>
    <dgm:pt modelId="{4CD21289-A161-8E4F-B359-BB0FDA58B901}" type="pres">
      <dgm:prSet presAssocID="{ED214FA1-3541-CE41-A653-248AEB2CC8C0}" presName="node" presStyleLbl="node1" presStyleIdx="3" presStyleCnt="9">
        <dgm:presLayoutVars>
          <dgm:bulletEnabled val="1"/>
        </dgm:presLayoutVars>
      </dgm:prSet>
      <dgm:spPr/>
    </dgm:pt>
    <dgm:pt modelId="{A07D03F5-1A63-6C40-88DD-2F15AD5FB69A}" type="pres">
      <dgm:prSet presAssocID="{8A5072EE-9B2F-EE44-89A3-5D72CD6B89BD}" presName="parTrans" presStyleLbl="bgSibTrans2D1" presStyleIdx="4" presStyleCnt="9"/>
      <dgm:spPr/>
    </dgm:pt>
    <dgm:pt modelId="{7C6D13C5-A03E-D140-AB21-90335A14CFFC}" type="pres">
      <dgm:prSet presAssocID="{36DF7BA1-195C-524B-9405-A60A853797C6}" presName="node" presStyleLbl="node1" presStyleIdx="4" presStyleCnt="9">
        <dgm:presLayoutVars>
          <dgm:bulletEnabled val="1"/>
        </dgm:presLayoutVars>
      </dgm:prSet>
      <dgm:spPr/>
    </dgm:pt>
    <dgm:pt modelId="{33EA1CDE-63A4-364C-8988-455C6D089B05}" type="pres">
      <dgm:prSet presAssocID="{6A69B692-54F4-A540-9C41-4D3DAFB2CCF4}" presName="parTrans" presStyleLbl="bgSibTrans2D1" presStyleIdx="5" presStyleCnt="9"/>
      <dgm:spPr/>
    </dgm:pt>
    <dgm:pt modelId="{CB166100-2833-9C44-94D1-D34AA1967C6F}" type="pres">
      <dgm:prSet presAssocID="{AC6732A5-87C4-D747-AC2D-2DAA8F01CED5}" presName="node" presStyleLbl="node1" presStyleIdx="5" presStyleCnt="9">
        <dgm:presLayoutVars>
          <dgm:bulletEnabled val="1"/>
        </dgm:presLayoutVars>
      </dgm:prSet>
      <dgm:spPr/>
    </dgm:pt>
    <dgm:pt modelId="{9D386239-E204-5C43-851C-EDF70CA21539}" type="pres">
      <dgm:prSet presAssocID="{19B32419-16B6-ED47-9C82-EA3D3723B9F3}" presName="parTrans" presStyleLbl="bgSibTrans2D1" presStyleIdx="6" presStyleCnt="9"/>
      <dgm:spPr/>
    </dgm:pt>
    <dgm:pt modelId="{04FC56A7-9908-E94C-8CB4-6B008D9149BD}" type="pres">
      <dgm:prSet presAssocID="{EA8ADD3B-9BB6-4C4E-BA5A-90E8D3ED9809}" presName="node" presStyleLbl="node1" presStyleIdx="6" presStyleCnt="9">
        <dgm:presLayoutVars>
          <dgm:bulletEnabled val="1"/>
        </dgm:presLayoutVars>
      </dgm:prSet>
      <dgm:spPr/>
    </dgm:pt>
    <dgm:pt modelId="{8BB3DBEF-EF4F-134F-8AAE-B80DDE61E226}" type="pres">
      <dgm:prSet presAssocID="{AB1C72A5-37E7-6D47-BFD7-A520735B2F05}" presName="parTrans" presStyleLbl="bgSibTrans2D1" presStyleIdx="7" presStyleCnt="9"/>
      <dgm:spPr/>
    </dgm:pt>
    <dgm:pt modelId="{75E8A58D-00C6-4246-B6E0-038961A7826F}" type="pres">
      <dgm:prSet presAssocID="{293A84BA-5196-1540-8F1B-FC4E8EF6FAA5}" presName="node" presStyleLbl="node1" presStyleIdx="7" presStyleCnt="9">
        <dgm:presLayoutVars>
          <dgm:bulletEnabled val="1"/>
        </dgm:presLayoutVars>
      </dgm:prSet>
      <dgm:spPr/>
    </dgm:pt>
    <dgm:pt modelId="{2CBA7D8D-7695-4849-8585-3366CCFE0698}" type="pres">
      <dgm:prSet presAssocID="{EB938EA6-0D40-0744-9E12-046DD663B4F0}" presName="parTrans" presStyleLbl="bgSibTrans2D1" presStyleIdx="8" presStyleCnt="9"/>
      <dgm:spPr/>
    </dgm:pt>
    <dgm:pt modelId="{3E21D428-D8DD-B24A-9502-25B98EA8FA69}" type="pres">
      <dgm:prSet presAssocID="{C30BAE4E-1983-F644-9539-6C503D3E51D7}" presName="node" presStyleLbl="node1" presStyleIdx="8" presStyleCnt="9">
        <dgm:presLayoutVars>
          <dgm:bulletEnabled val="1"/>
        </dgm:presLayoutVars>
      </dgm:prSet>
      <dgm:spPr/>
    </dgm:pt>
  </dgm:ptLst>
  <dgm:cxnLst>
    <dgm:cxn modelId="{9C61080A-F6F3-084B-9F26-A8D48F4B1913}" type="presOf" srcId="{4106D268-866A-C544-808C-A04D272FC27C}" destId="{B8CFDC57-5F74-C34D-8F18-3B910CAABDED}" srcOrd="0" destOrd="0" presId="urn:microsoft.com/office/officeart/2005/8/layout/radial4"/>
    <dgm:cxn modelId="{BAB3EA0A-BBCB-7F4B-8B04-246617CED7F8}" srcId="{F3FD8B11-A1D9-974B-B5EF-70A7BDEE92BA}" destId="{4CF5E74D-AE98-6944-84E7-55C693988624}" srcOrd="2" destOrd="0" parTransId="{4106D268-866A-C544-808C-A04D272FC27C}" sibTransId="{E26922BC-95C6-D14F-AF2E-76C942123A5E}"/>
    <dgm:cxn modelId="{14D32D0D-E635-E14E-931B-9586090A48C0}" type="presOf" srcId="{6A69B692-54F4-A540-9C41-4D3DAFB2CCF4}" destId="{33EA1CDE-63A4-364C-8988-455C6D089B05}" srcOrd="0" destOrd="0" presId="urn:microsoft.com/office/officeart/2005/8/layout/radial4"/>
    <dgm:cxn modelId="{9BB38317-5D11-7341-9455-6AA0B4BE6B65}" type="presOf" srcId="{ABF3F2D4-7935-B04C-8094-0783337AC05E}" destId="{195D7946-451D-9643-B44E-12CB388046C4}" srcOrd="0" destOrd="0" presId="urn:microsoft.com/office/officeart/2005/8/layout/radial4"/>
    <dgm:cxn modelId="{71CA4C2F-B667-324F-8EDE-17CE5A71CC3F}" type="presOf" srcId="{50C785D4-BD06-044D-BA63-330CA690FAF3}" destId="{08DDECD0-6266-C247-AE69-46EEDA7A58AF}" srcOrd="0" destOrd="0" presId="urn:microsoft.com/office/officeart/2005/8/layout/radial4"/>
    <dgm:cxn modelId="{E623F937-17AD-F244-A3F9-A3DF13EE5788}" type="presOf" srcId="{DC0BA798-3623-CE40-9141-6ADE7A194F5F}" destId="{B8912D9A-EDEB-6747-A3F3-B05FACF0CA03}" srcOrd="0" destOrd="0" presId="urn:microsoft.com/office/officeart/2005/8/layout/radial4"/>
    <dgm:cxn modelId="{83F3C546-F91E-8941-84CC-DDF7D1500197}" type="presOf" srcId="{19B32419-16B6-ED47-9C82-EA3D3723B9F3}" destId="{9D386239-E204-5C43-851C-EDF70CA21539}" srcOrd="0" destOrd="0" presId="urn:microsoft.com/office/officeart/2005/8/layout/radial4"/>
    <dgm:cxn modelId="{1DF92349-95A2-6147-B3FC-AD3F890AC78B}" type="presOf" srcId="{293A84BA-5196-1540-8F1B-FC4E8EF6FAA5}" destId="{75E8A58D-00C6-4246-B6E0-038961A7826F}" srcOrd="0" destOrd="0" presId="urn:microsoft.com/office/officeart/2005/8/layout/radial4"/>
    <dgm:cxn modelId="{3A03434D-2BFD-604C-98D8-1F748BE3A44C}" srcId="{F3FD8B11-A1D9-974B-B5EF-70A7BDEE92BA}" destId="{ED214FA1-3541-CE41-A653-248AEB2CC8C0}" srcOrd="3" destOrd="0" parTransId="{3CE6C789-789C-AA4E-9583-A7F30E252157}" sibTransId="{7B177984-9BD1-754E-8CE3-98049BE2761F}"/>
    <dgm:cxn modelId="{23A1934F-9419-5545-94E0-44A9DEF161B4}" type="presOf" srcId="{AB1C72A5-37E7-6D47-BFD7-A520735B2F05}" destId="{8BB3DBEF-EF4F-134F-8AAE-B80DDE61E226}" srcOrd="0" destOrd="0" presId="urn:microsoft.com/office/officeart/2005/8/layout/radial4"/>
    <dgm:cxn modelId="{17915658-66E7-874D-8017-D65FF1C93833}" srcId="{F3FD8B11-A1D9-974B-B5EF-70A7BDEE92BA}" destId="{36DF7BA1-195C-524B-9405-A60A853797C6}" srcOrd="4" destOrd="0" parTransId="{8A5072EE-9B2F-EE44-89A3-5D72CD6B89BD}" sibTransId="{43D3D1F3-D969-7141-8ACD-031E2D37BA1F}"/>
    <dgm:cxn modelId="{43A0C25F-292B-164A-9259-6B4323068F58}" type="presOf" srcId="{F3FD8B11-A1D9-974B-B5EF-70A7BDEE92BA}" destId="{A5755396-DFB7-A948-B45A-C0FBF7788CCA}" srcOrd="0" destOrd="0" presId="urn:microsoft.com/office/officeart/2005/8/layout/radial4"/>
    <dgm:cxn modelId="{E018CD66-5A5A-A94D-891D-64D8339618E5}" srcId="{F3FD8B11-A1D9-974B-B5EF-70A7BDEE92BA}" destId="{AC6732A5-87C4-D747-AC2D-2DAA8F01CED5}" srcOrd="5" destOrd="0" parTransId="{6A69B692-54F4-A540-9C41-4D3DAFB2CCF4}" sibTransId="{F5ACBF8D-E309-0A43-A981-FF89A42F4224}"/>
    <dgm:cxn modelId="{E0C3C368-E86E-594A-8BF6-CD7BAF6D021E}" type="presOf" srcId="{EA8ADD3B-9BB6-4C4E-BA5A-90E8D3ED9809}" destId="{04FC56A7-9908-E94C-8CB4-6B008D9149BD}" srcOrd="0" destOrd="0" presId="urn:microsoft.com/office/officeart/2005/8/layout/radial4"/>
    <dgm:cxn modelId="{9B44716B-CB9F-B840-A852-CC001682DC05}" srcId="{F3FD8B11-A1D9-974B-B5EF-70A7BDEE92BA}" destId="{293A84BA-5196-1540-8F1B-FC4E8EF6FAA5}" srcOrd="7" destOrd="0" parTransId="{AB1C72A5-37E7-6D47-BFD7-A520735B2F05}" sibTransId="{F60FA444-979B-4240-AD98-443D2FCE17F3}"/>
    <dgm:cxn modelId="{85BE0170-5719-5740-B77C-12D18F34EEF3}" srcId="{F3FD8B11-A1D9-974B-B5EF-70A7BDEE92BA}" destId="{C30BAE4E-1983-F644-9539-6C503D3E51D7}" srcOrd="8" destOrd="0" parTransId="{EB938EA6-0D40-0744-9E12-046DD663B4F0}" sibTransId="{2CD1B087-E2C3-7A4F-A795-876D31F1BD1E}"/>
    <dgm:cxn modelId="{D75AF773-3654-C54D-A83A-892D61D7B0A0}" type="presOf" srcId="{AC6732A5-87C4-D747-AC2D-2DAA8F01CED5}" destId="{CB166100-2833-9C44-94D1-D34AA1967C6F}" srcOrd="0" destOrd="0" presId="urn:microsoft.com/office/officeart/2005/8/layout/radial4"/>
    <dgm:cxn modelId="{0B154977-5E6F-FE43-9D1A-AD5D9E824C96}" srcId="{C20F915C-3C8C-6648-9669-46A27861EFF2}" destId="{F3FD8B11-A1D9-974B-B5EF-70A7BDEE92BA}" srcOrd="0" destOrd="0" parTransId="{E4828B2A-D04D-5D43-A8EE-DB66D7D15B89}" sibTransId="{68EFA3D1-78B6-1C45-994E-4BD1D244ABE7}"/>
    <dgm:cxn modelId="{C9600C88-DBD0-F64A-97DD-03F4B4B68624}" type="presOf" srcId="{ED214FA1-3541-CE41-A653-248AEB2CC8C0}" destId="{4CD21289-A161-8E4F-B359-BB0FDA58B901}" srcOrd="0" destOrd="0" presId="urn:microsoft.com/office/officeart/2005/8/layout/radial4"/>
    <dgm:cxn modelId="{FEBCBA92-6873-294A-AA25-B780E72EB163}" type="presOf" srcId="{3CE6C789-789C-AA4E-9583-A7F30E252157}" destId="{465748F3-08ED-C346-BA88-D7C0194D0EAF}" srcOrd="0" destOrd="0" presId="urn:microsoft.com/office/officeart/2005/8/layout/radial4"/>
    <dgm:cxn modelId="{94CA9CA1-6519-F64A-9721-0980D315AAAC}" type="presOf" srcId="{EB938EA6-0D40-0744-9E12-046DD663B4F0}" destId="{2CBA7D8D-7695-4849-8585-3366CCFE0698}" srcOrd="0" destOrd="0" presId="urn:microsoft.com/office/officeart/2005/8/layout/radial4"/>
    <dgm:cxn modelId="{888858A6-A57D-AE4C-BED3-81AE7885F3B0}" type="presOf" srcId="{36DF7BA1-195C-524B-9405-A60A853797C6}" destId="{7C6D13C5-A03E-D140-AB21-90335A14CFFC}" srcOrd="0" destOrd="0" presId="urn:microsoft.com/office/officeart/2005/8/layout/radial4"/>
    <dgm:cxn modelId="{FC82E5B8-C751-7A4B-A413-E35EB5A57D89}" type="presOf" srcId="{2ACA04EA-E70E-0C41-A229-BD337384D155}" destId="{E5768DA7-ACB3-2141-A5DC-A2F09322A372}" srcOrd="0" destOrd="0" presId="urn:microsoft.com/office/officeart/2005/8/layout/radial4"/>
    <dgm:cxn modelId="{D7A241C6-9F02-2747-B262-49C0E1AEED8E}" srcId="{F3FD8B11-A1D9-974B-B5EF-70A7BDEE92BA}" destId="{EA8ADD3B-9BB6-4C4E-BA5A-90E8D3ED9809}" srcOrd="6" destOrd="0" parTransId="{19B32419-16B6-ED47-9C82-EA3D3723B9F3}" sibTransId="{F6883D57-30E5-B349-B642-1DD6707AC611}"/>
    <dgm:cxn modelId="{7782D1D0-6C06-414E-8445-9D817DAEF775}" srcId="{F3FD8B11-A1D9-974B-B5EF-70A7BDEE92BA}" destId="{DC0BA798-3623-CE40-9141-6ADE7A194F5F}" srcOrd="0" destOrd="0" parTransId="{ABF3F2D4-7935-B04C-8094-0783337AC05E}" sibTransId="{D4B945C7-B4DE-F045-AD87-F293222562B0}"/>
    <dgm:cxn modelId="{B31F25D1-8749-374C-83E0-F797033E1134}" type="presOf" srcId="{C20F915C-3C8C-6648-9669-46A27861EFF2}" destId="{D4984749-A6CB-AD46-AF98-A081EB47F865}" srcOrd="0" destOrd="0" presId="urn:microsoft.com/office/officeart/2005/8/layout/radial4"/>
    <dgm:cxn modelId="{728E4DE0-67D2-344A-B77D-D9055FAE3D11}" type="presOf" srcId="{8A5072EE-9B2F-EE44-89A3-5D72CD6B89BD}" destId="{A07D03F5-1A63-6C40-88DD-2F15AD5FB69A}" srcOrd="0" destOrd="0" presId="urn:microsoft.com/office/officeart/2005/8/layout/radial4"/>
    <dgm:cxn modelId="{C979AFE6-EA36-AC4C-A6D5-50DD189BE14C}" type="presOf" srcId="{4CF5E74D-AE98-6944-84E7-55C693988624}" destId="{C486406B-39F6-5846-9265-D02B4B3C4D48}" srcOrd="0" destOrd="0" presId="urn:microsoft.com/office/officeart/2005/8/layout/radial4"/>
    <dgm:cxn modelId="{AB83B3F6-1770-5F4C-A052-EE540AC774EE}" type="presOf" srcId="{C30BAE4E-1983-F644-9539-6C503D3E51D7}" destId="{3E21D428-D8DD-B24A-9502-25B98EA8FA69}" srcOrd="0" destOrd="0" presId="urn:microsoft.com/office/officeart/2005/8/layout/radial4"/>
    <dgm:cxn modelId="{C3584EFA-A995-5E4A-8295-31EB84CA7A61}" srcId="{F3FD8B11-A1D9-974B-B5EF-70A7BDEE92BA}" destId="{50C785D4-BD06-044D-BA63-330CA690FAF3}" srcOrd="1" destOrd="0" parTransId="{2ACA04EA-E70E-0C41-A229-BD337384D155}" sibTransId="{6303E7D1-F82A-F64E-8C9F-E01A72633F9D}"/>
    <dgm:cxn modelId="{6A648297-258E-4F4B-A231-73EBB219108D}" type="presParOf" srcId="{D4984749-A6CB-AD46-AF98-A081EB47F865}" destId="{A5755396-DFB7-A948-B45A-C0FBF7788CCA}" srcOrd="0" destOrd="0" presId="urn:microsoft.com/office/officeart/2005/8/layout/radial4"/>
    <dgm:cxn modelId="{DC2FDF33-CD0F-2049-ADD6-3DA068BE8A8D}" type="presParOf" srcId="{D4984749-A6CB-AD46-AF98-A081EB47F865}" destId="{195D7946-451D-9643-B44E-12CB388046C4}" srcOrd="1" destOrd="0" presId="urn:microsoft.com/office/officeart/2005/8/layout/radial4"/>
    <dgm:cxn modelId="{5582F109-1B96-9349-B670-66B483F582E1}" type="presParOf" srcId="{D4984749-A6CB-AD46-AF98-A081EB47F865}" destId="{B8912D9A-EDEB-6747-A3F3-B05FACF0CA03}" srcOrd="2" destOrd="0" presId="urn:microsoft.com/office/officeart/2005/8/layout/radial4"/>
    <dgm:cxn modelId="{D029C7F0-500E-BE4B-9C16-AB338E0D2035}" type="presParOf" srcId="{D4984749-A6CB-AD46-AF98-A081EB47F865}" destId="{E5768DA7-ACB3-2141-A5DC-A2F09322A372}" srcOrd="3" destOrd="0" presId="urn:microsoft.com/office/officeart/2005/8/layout/radial4"/>
    <dgm:cxn modelId="{1BC90D21-6FC4-F643-B5F6-7E8AC40AEE2E}" type="presParOf" srcId="{D4984749-A6CB-AD46-AF98-A081EB47F865}" destId="{08DDECD0-6266-C247-AE69-46EEDA7A58AF}" srcOrd="4" destOrd="0" presId="urn:microsoft.com/office/officeart/2005/8/layout/radial4"/>
    <dgm:cxn modelId="{FC580DAF-422D-E143-9002-E1E40DF8DABE}" type="presParOf" srcId="{D4984749-A6CB-AD46-AF98-A081EB47F865}" destId="{B8CFDC57-5F74-C34D-8F18-3B910CAABDED}" srcOrd="5" destOrd="0" presId="urn:microsoft.com/office/officeart/2005/8/layout/radial4"/>
    <dgm:cxn modelId="{2FB92CF1-F7C3-C34E-9842-713892CEA223}" type="presParOf" srcId="{D4984749-A6CB-AD46-AF98-A081EB47F865}" destId="{C486406B-39F6-5846-9265-D02B4B3C4D48}" srcOrd="6" destOrd="0" presId="urn:microsoft.com/office/officeart/2005/8/layout/radial4"/>
    <dgm:cxn modelId="{9F2FDE28-C673-CF47-A9F5-7554D8C93CAF}" type="presParOf" srcId="{D4984749-A6CB-AD46-AF98-A081EB47F865}" destId="{465748F3-08ED-C346-BA88-D7C0194D0EAF}" srcOrd="7" destOrd="0" presId="urn:microsoft.com/office/officeart/2005/8/layout/radial4"/>
    <dgm:cxn modelId="{7E313D51-0BB0-FE41-A775-E2A3B39B0C4E}" type="presParOf" srcId="{D4984749-A6CB-AD46-AF98-A081EB47F865}" destId="{4CD21289-A161-8E4F-B359-BB0FDA58B901}" srcOrd="8" destOrd="0" presId="urn:microsoft.com/office/officeart/2005/8/layout/radial4"/>
    <dgm:cxn modelId="{ACCF91B9-9055-F44C-B750-1093E976ED27}" type="presParOf" srcId="{D4984749-A6CB-AD46-AF98-A081EB47F865}" destId="{A07D03F5-1A63-6C40-88DD-2F15AD5FB69A}" srcOrd="9" destOrd="0" presId="urn:microsoft.com/office/officeart/2005/8/layout/radial4"/>
    <dgm:cxn modelId="{8AAEB83F-DA3D-C640-BE88-AF3A29A3064F}" type="presParOf" srcId="{D4984749-A6CB-AD46-AF98-A081EB47F865}" destId="{7C6D13C5-A03E-D140-AB21-90335A14CFFC}" srcOrd="10" destOrd="0" presId="urn:microsoft.com/office/officeart/2005/8/layout/radial4"/>
    <dgm:cxn modelId="{2E953338-E627-9E4A-A03C-F684C0A5F807}" type="presParOf" srcId="{D4984749-A6CB-AD46-AF98-A081EB47F865}" destId="{33EA1CDE-63A4-364C-8988-455C6D089B05}" srcOrd="11" destOrd="0" presId="urn:microsoft.com/office/officeart/2005/8/layout/radial4"/>
    <dgm:cxn modelId="{2367C86D-938B-8046-8513-E387B7C85BDB}" type="presParOf" srcId="{D4984749-A6CB-AD46-AF98-A081EB47F865}" destId="{CB166100-2833-9C44-94D1-D34AA1967C6F}" srcOrd="12" destOrd="0" presId="urn:microsoft.com/office/officeart/2005/8/layout/radial4"/>
    <dgm:cxn modelId="{DD919186-C674-394B-B436-13FE2392B0FF}" type="presParOf" srcId="{D4984749-A6CB-AD46-AF98-A081EB47F865}" destId="{9D386239-E204-5C43-851C-EDF70CA21539}" srcOrd="13" destOrd="0" presId="urn:microsoft.com/office/officeart/2005/8/layout/radial4"/>
    <dgm:cxn modelId="{500D18A3-86DA-694B-9117-E0FC9BF37927}" type="presParOf" srcId="{D4984749-A6CB-AD46-AF98-A081EB47F865}" destId="{04FC56A7-9908-E94C-8CB4-6B008D9149BD}" srcOrd="14" destOrd="0" presId="urn:microsoft.com/office/officeart/2005/8/layout/radial4"/>
    <dgm:cxn modelId="{36D6D558-D16A-6743-B26F-E06311BFD109}" type="presParOf" srcId="{D4984749-A6CB-AD46-AF98-A081EB47F865}" destId="{8BB3DBEF-EF4F-134F-8AAE-B80DDE61E226}" srcOrd="15" destOrd="0" presId="urn:microsoft.com/office/officeart/2005/8/layout/radial4"/>
    <dgm:cxn modelId="{93D903F1-09F7-EF46-BA07-D5DB90AD4058}" type="presParOf" srcId="{D4984749-A6CB-AD46-AF98-A081EB47F865}" destId="{75E8A58D-00C6-4246-B6E0-038961A7826F}" srcOrd="16" destOrd="0" presId="urn:microsoft.com/office/officeart/2005/8/layout/radial4"/>
    <dgm:cxn modelId="{0B64EB16-0958-BE4C-95D0-BCE327922086}" type="presParOf" srcId="{D4984749-A6CB-AD46-AF98-A081EB47F865}" destId="{2CBA7D8D-7695-4849-8585-3366CCFE0698}" srcOrd="17" destOrd="0" presId="urn:microsoft.com/office/officeart/2005/8/layout/radial4"/>
    <dgm:cxn modelId="{CA734D60-E8B9-6A4B-A48D-4A6E2075C18B}" type="presParOf" srcId="{D4984749-A6CB-AD46-AF98-A081EB47F865}" destId="{3E21D428-D8DD-B24A-9502-25B98EA8FA69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F2001-91DC-8541-B564-AF8EBD771AFC}" type="doc">
      <dgm:prSet loTypeId="urn:microsoft.com/office/officeart/2005/8/layout/pyramid2" loCatId="" qsTypeId="urn:microsoft.com/office/officeart/2005/8/quickstyle/simple2" qsCatId="simple" csTypeId="urn:microsoft.com/office/officeart/2005/8/colors/accent0_1" csCatId="mainScheme" phldr="1"/>
      <dgm:spPr/>
    </dgm:pt>
    <dgm:pt modelId="{CE3FA600-795A-4D49-9A6E-90E6CAD97BE7}">
      <dgm:prSet phldrT="[Text]"/>
      <dgm:spPr/>
      <dgm:t>
        <a:bodyPr/>
        <a:lstStyle/>
        <a:p>
          <a:r>
            <a:rPr lang="en-US" dirty="0"/>
            <a:t>Scope</a:t>
          </a:r>
        </a:p>
      </dgm:t>
    </dgm:pt>
    <dgm:pt modelId="{9428DB33-132A-3240-B129-FFADB6BB7779}" type="parTrans" cxnId="{F14725C1-AEC6-0646-8FEB-CEFCD67B820D}">
      <dgm:prSet/>
      <dgm:spPr/>
      <dgm:t>
        <a:bodyPr/>
        <a:lstStyle/>
        <a:p>
          <a:endParaRPr lang="en-US"/>
        </a:p>
      </dgm:t>
    </dgm:pt>
    <dgm:pt modelId="{BECF4131-3147-B148-9A78-5B78EC78B00D}" type="sibTrans" cxnId="{F14725C1-AEC6-0646-8FEB-CEFCD67B820D}">
      <dgm:prSet/>
      <dgm:spPr/>
      <dgm:t>
        <a:bodyPr/>
        <a:lstStyle/>
        <a:p>
          <a:endParaRPr lang="en-US"/>
        </a:p>
      </dgm:t>
    </dgm:pt>
    <dgm:pt modelId="{F93FDA5F-C358-0649-8BA3-056511457A9B}">
      <dgm:prSet phldrT="[Text]"/>
      <dgm:spPr/>
      <dgm:t>
        <a:bodyPr/>
        <a:lstStyle/>
        <a:p>
          <a:r>
            <a:rPr lang="en-US" dirty="0"/>
            <a:t>Definition</a:t>
          </a:r>
        </a:p>
      </dgm:t>
    </dgm:pt>
    <dgm:pt modelId="{68361A6D-3692-2248-BA21-38BDDD506B97}" type="parTrans" cxnId="{E881F21C-8048-1742-9DAB-D2E9C5F0482C}">
      <dgm:prSet/>
      <dgm:spPr/>
      <dgm:t>
        <a:bodyPr/>
        <a:lstStyle/>
        <a:p>
          <a:endParaRPr lang="en-US"/>
        </a:p>
      </dgm:t>
    </dgm:pt>
    <dgm:pt modelId="{D965D37C-310B-D24A-AA39-0EB2AD6465B2}" type="sibTrans" cxnId="{E881F21C-8048-1742-9DAB-D2E9C5F0482C}">
      <dgm:prSet/>
      <dgm:spPr/>
      <dgm:t>
        <a:bodyPr/>
        <a:lstStyle/>
        <a:p>
          <a:endParaRPr lang="en-US"/>
        </a:p>
      </dgm:t>
    </dgm:pt>
    <dgm:pt modelId="{911BC41E-2A4E-334B-9C7E-0251152894B8}">
      <dgm:prSet phldrT="[Text]"/>
      <dgm:spPr/>
      <dgm:t>
        <a:bodyPr/>
        <a:lstStyle/>
        <a:p>
          <a:r>
            <a:rPr lang="en-US" dirty="0"/>
            <a:t>Principles</a:t>
          </a:r>
        </a:p>
      </dgm:t>
    </dgm:pt>
    <dgm:pt modelId="{E9F3083B-4768-5349-A729-AA0A31421825}" type="parTrans" cxnId="{52E90EFA-CBB9-C642-BFCB-884092F201F4}">
      <dgm:prSet/>
      <dgm:spPr/>
      <dgm:t>
        <a:bodyPr/>
        <a:lstStyle/>
        <a:p>
          <a:endParaRPr lang="en-US"/>
        </a:p>
      </dgm:t>
    </dgm:pt>
    <dgm:pt modelId="{752302D2-A56B-8F4D-8F9C-6B052E95FD72}" type="sibTrans" cxnId="{52E90EFA-CBB9-C642-BFCB-884092F201F4}">
      <dgm:prSet/>
      <dgm:spPr/>
      <dgm:t>
        <a:bodyPr/>
        <a:lstStyle/>
        <a:p>
          <a:endParaRPr lang="en-US"/>
        </a:p>
      </dgm:t>
    </dgm:pt>
    <dgm:pt modelId="{E2AF039A-04AA-2144-88EB-B10D89317BD6}">
      <dgm:prSet/>
      <dgm:spPr/>
      <dgm:t>
        <a:bodyPr/>
        <a:lstStyle/>
        <a:p>
          <a:r>
            <a:rPr lang="en-US" dirty="0"/>
            <a:t>Guidelines</a:t>
          </a:r>
        </a:p>
      </dgm:t>
    </dgm:pt>
    <dgm:pt modelId="{76445AB8-641C-3247-BA13-56D88D101E4F}" type="parTrans" cxnId="{4100075A-0900-9D47-952B-49182E08A3B8}">
      <dgm:prSet/>
      <dgm:spPr/>
      <dgm:t>
        <a:bodyPr/>
        <a:lstStyle/>
        <a:p>
          <a:endParaRPr lang="en-US"/>
        </a:p>
      </dgm:t>
    </dgm:pt>
    <dgm:pt modelId="{547454CB-6081-FF46-AF1B-14EC5A2B3F5B}" type="sibTrans" cxnId="{4100075A-0900-9D47-952B-49182E08A3B8}">
      <dgm:prSet/>
      <dgm:spPr/>
      <dgm:t>
        <a:bodyPr/>
        <a:lstStyle/>
        <a:p>
          <a:endParaRPr lang="en-US"/>
        </a:p>
      </dgm:t>
    </dgm:pt>
    <dgm:pt modelId="{4A3DEB12-3762-414B-8A42-4BA2227C050D}">
      <dgm:prSet/>
      <dgm:spPr/>
      <dgm:t>
        <a:bodyPr/>
        <a:lstStyle/>
        <a:p>
          <a:r>
            <a:rPr lang="en-US" dirty="0"/>
            <a:t>Process</a:t>
          </a:r>
        </a:p>
      </dgm:t>
    </dgm:pt>
    <dgm:pt modelId="{F03A0711-1AC6-CE4E-A74D-57589BEE102E}" type="parTrans" cxnId="{70028B3D-2C0E-5549-B5D9-9C469AE46162}">
      <dgm:prSet/>
      <dgm:spPr/>
      <dgm:t>
        <a:bodyPr/>
        <a:lstStyle/>
        <a:p>
          <a:endParaRPr lang="en-US"/>
        </a:p>
      </dgm:t>
    </dgm:pt>
    <dgm:pt modelId="{E2EDCB15-93B4-CB46-8D23-3FC147DDE1A3}" type="sibTrans" cxnId="{70028B3D-2C0E-5549-B5D9-9C469AE46162}">
      <dgm:prSet/>
      <dgm:spPr/>
      <dgm:t>
        <a:bodyPr/>
        <a:lstStyle/>
        <a:p>
          <a:endParaRPr lang="en-US"/>
        </a:p>
      </dgm:t>
    </dgm:pt>
    <dgm:pt modelId="{26A0E2C7-7232-674B-9B13-5A3740D8F926}">
      <dgm:prSet/>
      <dgm:spPr/>
      <dgm:t>
        <a:bodyPr/>
        <a:lstStyle/>
        <a:p>
          <a:r>
            <a:rPr lang="en-US" dirty="0"/>
            <a:t>Practices</a:t>
          </a:r>
        </a:p>
      </dgm:t>
    </dgm:pt>
    <dgm:pt modelId="{9EA58512-10C2-CA41-A7C4-BCA59B984A43}" type="parTrans" cxnId="{104EA9CF-FFF3-0B49-A3B1-21B38D8FE5A1}">
      <dgm:prSet/>
      <dgm:spPr/>
      <dgm:t>
        <a:bodyPr/>
        <a:lstStyle/>
        <a:p>
          <a:endParaRPr lang="en-US"/>
        </a:p>
      </dgm:t>
    </dgm:pt>
    <dgm:pt modelId="{674163F0-432A-DF49-AA70-F79AE85D5A04}" type="sibTrans" cxnId="{104EA9CF-FFF3-0B49-A3B1-21B38D8FE5A1}">
      <dgm:prSet/>
      <dgm:spPr/>
      <dgm:t>
        <a:bodyPr/>
        <a:lstStyle/>
        <a:p>
          <a:endParaRPr lang="en-US"/>
        </a:p>
      </dgm:t>
    </dgm:pt>
    <dgm:pt modelId="{34DC9ED9-B028-D245-8E80-4AE015C56921}" type="pres">
      <dgm:prSet presAssocID="{FE3F2001-91DC-8541-B564-AF8EBD771AFC}" presName="compositeShape" presStyleCnt="0">
        <dgm:presLayoutVars>
          <dgm:dir/>
          <dgm:resizeHandles/>
        </dgm:presLayoutVars>
      </dgm:prSet>
      <dgm:spPr/>
    </dgm:pt>
    <dgm:pt modelId="{FD4E73D5-B76C-DC4F-9CD1-4A9074E3CC19}" type="pres">
      <dgm:prSet presAssocID="{FE3F2001-91DC-8541-B564-AF8EBD771AFC}" presName="pyramid" presStyleLbl="node1" presStyleIdx="0" presStyleCnt="1" custLinFactNeighborX="12358" custLinFactNeighborY="-2876"/>
      <dgm:spPr/>
    </dgm:pt>
    <dgm:pt modelId="{E65FFB66-C05B-F049-BAF3-C27CBE8C8187}" type="pres">
      <dgm:prSet presAssocID="{FE3F2001-91DC-8541-B564-AF8EBD771AFC}" presName="theList" presStyleCnt="0"/>
      <dgm:spPr/>
    </dgm:pt>
    <dgm:pt modelId="{473348BF-4EF6-C34B-BB9C-4FC2E491C2EA}" type="pres">
      <dgm:prSet presAssocID="{CE3FA600-795A-4D49-9A6E-90E6CAD97BE7}" presName="aNode" presStyleLbl="fgAcc1" presStyleIdx="0" presStyleCnt="6">
        <dgm:presLayoutVars>
          <dgm:bulletEnabled val="1"/>
        </dgm:presLayoutVars>
      </dgm:prSet>
      <dgm:spPr/>
    </dgm:pt>
    <dgm:pt modelId="{017CDD1F-DDBE-3949-A27C-10AD4264074E}" type="pres">
      <dgm:prSet presAssocID="{CE3FA600-795A-4D49-9A6E-90E6CAD97BE7}" presName="aSpace" presStyleCnt="0"/>
      <dgm:spPr/>
    </dgm:pt>
    <dgm:pt modelId="{1863B804-B79E-5248-9283-71BD2A7EB14E}" type="pres">
      <dgm:prSet presAssocID="{F93FDA5F-C358-0649-8BA3-056511457A9B}" presName="aNode" presStyleLbl="fgAcc1" presStyleIdx="1" presStyleCnt="6">
        <dgm:presLayoutVars>
          <dgm:bulletEnabled val="1"/>
        </dgm:presLayoutVars>
      </dgm:prSet>
      <dgm:spPr/>
    </dgm:pt>
    <dgm:pt modelId="{F9928057-E076-464C-8471-52DF1849995A}" type="pres">
      <dgm:prSet presAssocID="{F93FDA5F-C358-0649-8BA3-056511457A9B}" presName="aSpace" presStyleCnt="0"/>
      <dgm:spPr/>
    </dgm:pt>
    <dgm:pt modelId="{DEB013BB-EDC9-B24C-95DB-24A6BFFDF0B2}" type="pres">
      <dgm:prSet presAssocID="{911BC41E-2A4E-334B-9C7E-0251152894B8}" presName="aNode" presStyleLbl="fgAcc1" presStyleIdx="2" presStyleCnt="6" custLinFactNeighborX="-544">
        <dgm:presLayoutVars>
          <dgm:bulletEnabled val="1"/>
        </dgm:presLayoutVars>
      </dgm:prSet>
      <dgm:spPr/>
    </dgm:pt>
    <dgm:pt modelId="{21442748-BEFA-D744-863A-76BCE2B36777}" type="pres">
      <dgm:prSet presAssocID="{911BC41E-2A4E-334B-9C7E-0251152894B8}" presName="aSpace" presStyleCnt="0"/>
      <dgm:spPr/>
    </dgm:pt>
    <dgm:pt modelId="{8EE1A2A3-3B5D-A543-8AAD-258D99390224}" type="pres">
      <dgm:prSet presAssocID="{E2AF039A-04AA-2144-88EB-B10D89317BD6}" presName="aNode" presStyleLbl="fgAcc1" presStyleIdx="3" presStyleCnt="6">
        <dgm:presLayoutVars>
          <dgm:bulletEnabled val="1"/>
        </dgm:presLayoutVars>
      </dgm:prSet>
      <dgm:spPr/>
    </dgm:pt>
    <dgm:pt modelId="{D20F636B-9D3C-7541-BE7A-3E60CEE783C3}" type="pres">
      <dgm:prSet presAssocID="{E2AF039A-04AA-2144-88EB-B10D89317BD6}" presName="aSpace" presStyleCnt="0"/>
      <dgm:spPr/>
    </dgm:pt>
    <dgm:pt modelId="{608E372C-A3EE-7349-923D-59D15617AACA}" type="pres">
      <dgm:prSet presAssocID="{26A0E2C7-7232-674B-9B13-5A3740D8F926}" presName="aNode" presStyleLbl="fgAcc1" presStyleIdx="4" presStyleCnt="6">
        <dgm:presLayoutVars>
          <dgm:bulletEnabled val="1"/>
        </dgm:presLayoutVars>
      </dgm:prSet>
      <dgm:spPr/>
    </dgm:pt>
    <dgm:pt modelId="{86A5229C-70E7-5C42-8ADC-5E94CDC805B9}" type="pres">
      <dgm:prSet presAssocID="{26A0E2C7-7232-674B-9B13-5A3740D8F926}" presName="aSpace" presStyleCnt="0"/>
      <dgm:spPr/>
    </dgm:pt>
    <dgm:pt modelId="{7BC97A59-0C02-1C42-BDF6-5CE378A80BCF}" type="pres">
      <dgm:prSet presAssocID="{4A3DEB12-3762-414B-8A42-4BA2227C050D}" presName="aNode" presStyleLbl="fgAcc1" presStyleIdx="5" presStyleCnt="6">
        <dgm:presLayoutVars>
          <dgm:bulletEnabled val="1"/>
        </dgm:presLayoutVars>
      </dgm:prSet>
      <dgm:spPr/>
    </dgm:pt>
    <dgm:pt modelId="{A3187495-3488-4D4F-AB9D-8437EE0295D4}" type="pres">
      <dgm:prSet presAssocID="{4A3DEB12-3762-414B-8A42-4BA2227C050D}" presName="aSpace" presStyleCnt="0"/>
      <dgm:spPr/>
    </dgm:pt>
  </dgm:ptLst>
  <dgm:cxnLst>
    <dgm:cxn modelId="{E881F21C-8048-1742-9DAB-D2E9C5F0482C}" srcId="{FE3F2001-91DC-8541-B564-AF8EBD771AFC}" destId="{F93FDA5F-C358-0649-8BA3-056511457A9B}" srcOrd="1" destOrd="0" parTransId="{68361A6D-3692-2248-BA21-38BDDD506B97}" sibTransId="{D965D37C-310B-D24A-AA39-0EB2AD6465B2}"/>
    <dgm:cxn modelId="{178D5D31-C2EF-A646-8F2E-2482EDD12700}" type="presOf" srcId="{CE3FA600-795A-4D49-9A6E-90E6CAD97BE7}" destId="{473348BF-4EF6-C34B-BB9C-4FC2E491C2EA}" srcOrd="0" destOrd="0" presId="urn:microsoft.com/office/officeart/2005/8/layout/pyramid2"/>
    <dgm:cxn modelId="{9608843D-64AE-6740-938D-4591EAEB0A0A}" type="presOf" srcId="{E2AF039A-04AA-2144-88EB-B10D89317BD6}" destId="{8EE1A2A3-3B5D-A543-8AAD-258D99390224}" srcOrd="0" destOrd="0" presId="urn:microsoft.com/office/officeart/2005/8/layout/pyramid2"/>
    <dgm:cxn modelId="{70028B3D-2C0E-5549-B5D9-9C469AE46162}" srcId="{FE3F2001-91DC-8541-B564-AF8EBD771AFC}" destId="{4A3DEB12-3762-414B-8A42-4BA2227C050D}" srcOrd="5" destOrd="0" parTransId="{F03A0711-1AC6-CE4E-A74D-57589BEE102E}" sibTransId="{E2EDCB15-93B4-CB46-8D23-3FC147DDE1A3}"/>
    <dgm:cxn modelId="{0143DF3D-208D-E244-834A-2DCFA2B4AEFF}" type="presOf" srcId="{4A3DEB12-3762-414B-8A42-4BA2227C050D}" destId="{7BC97A59-0C02-1C42-BDF6-5CE378A80BCF}" srcOrd="0" destOrd="0" presId="urn:microsoft.com/office/officeart/2005/8/layout/pyramid2"/>
    <dgm:cxn modelId="{4100075A-0900-9D47-952B-49182E08A3B8}" srcId="{FE3F2001-91DC-8541-B564-AF8EBD771AFC}" destId="{E2AF039A-04AA-2144-88EB-B10D89317BD6}" srcOrd="3" destOrd="0" parTransId="{76445AB8-641C-3247-BA13-56D88D101E4F}" sibTransId="{547454CB-6081-FF46-AF1B-14EC5A2B3F5B}"/>
    <dgm:cxn modelId="{03AC5A7F-78BD-C949-A44B-FD65D9AB8DBF}" type="presOf" srcId="{911BC41E-2A4E-334B-9C7E-0251152894B8}" destId="{DEB013BB-EDC9-B24C-95DB-24A6BFFDF0B2}" srcOrd="0" destOrd="0" presId="urn:microsoft.com/office/officeart/2005/8/layout/pyramid2"/>
    <dgm:cxn modelId="{2B8AA18A-B63D-344A-A134-673804424BB2}" type="presOf" srcId="{FE3F2001-91DC-8541-B564-AF8EBD771AFC}" destId="{34DC9ED9-B028-D245-8E80-4AE015C56921}" srcOrd="0" destOrd="0" presId="urn:microsoft.com/office/officeart/2005/8/layout/pyramid2"/>
    <dgm:cxn modelId="{33A63BBE-0754-4D45-BEAC-AB7A7B29456C}" type="presOf" srcId="{F93FDA5F-C358-0649-8BA3-056511457A9B}" destId="{1863B804-B79E-5248-9283-71BD2A7EB14E}" srcOrd="0" destOrd="0" presId="urn:microsoft.com/office/officeart/2005/8/layout/pyramid2"/>
    <dgm:cxn modelId="{F14725C1-AEC6-0646-8FEB-CEFCD67B820D}" srcId="{FE3F2001-91DC-8541-B564-AF8EBD771AFC}" destId="{CE3FA600-795A-4D49-9A6E-90E6CAD97BE7}" srcOrd="0" destOrd="0" parTransId="{9428DB33-132A-3240-B129-FFADB6BB7779}" sibTransId="{BECF4131-3147-B148-9A78-5B78EC78B00D}"/>
    <dgm:cxn modelId="{60E9D5C7-4FFA-EE46-8D81-59DB9BCE2416}" type="presOf" srcId="{26A0E2C7-7232-674B-9B13-5A3740D8F926}" destId="{608E372C-A3EE-7349-923D-59D15617AACA}" srcOrd="0" destOrd="0" presId="urn:microsoft.com/office/officeart/2005/8/layout/pyramid2"/>
    <dgm:cxn modelId="{104EA9CF-FFF3-0B49-A3B1-21B38D8FE5A1}" srcId="{FE3F2001-91DC-8541-B564-AF8EBD771AFC}" destId="{26A0E2C7-7232-674B-9B13-5A3740D8F926}" srcOrd="4" destOrd="0" parTransId="{9EA58512-10C2-CA41-A7C4-BCA59B984A43}" sibTransId="{674163F0-432A-DF49-AA70-F79AE85D5A04}"/>
    <dgm:cxn modelId="{52E90EFA-CBB9-C642-BFCB-884092F201F4}" srcId="{FE3F2001-91DC-8541-B564-AF8EBD771AFC}" destId="{911BC41E-2A4E-334B-9C7E-0251152894B8}" srcOrd="2" destOrd="0" parTransId="{E9F3083B-4768-5349-A729-AA0A31421825}" sibTransId="{752302D2-A56B-8F4D-8F9C-6B052E95FD72}"/>
    <dgm:cxn modelId="{19A26621-D7CB-CA49-B78E-A2E8C518BE34}" type="presParOf" srcId="{34DC9ED9-B028-D245-8E80-4AE015C56921}" destId="{FD4E73D5-B76C-DC4F-9CD1-4A9074E3CC19}" srcOrd="0" destOrd="0" presId="urn:microsoft.com/office/officeart/2005/8/layout/pyramid2"/>
    <dgm:cxn modelId="{257C1353-3C5E-4848-9CB6-DD5E550E7246}" type="presParOf" srcId="{34DC9ED9-B028-D245-8E80-4AE015C56921}" destId="{E65FFB66-C05B-F049-BAF3-C27CBE8C8187}" srcOrd="1" destOrd="0" presId="urn:microsoft.com/office/officeart/2005/8/layout/pyramid2"/>
    <dgm:cxn modelId="{0FE67F25-81B0-0A41-B2FD-8A148B72436A}" type="presParOf" srcId="{E65FFB66-C05B-F049-BAF3-C27CBE8C8187}" destId="{473348BF-4EF6-C34B-BB9C-4FC2E491C2EA}" srcOrd="0" destOrd="0" presId="urn:microsoft.com/office/officeart/2005/8/layout/pyramid2"/>
    <dgm:cxn modelId="{85C08B37-D664-2F47-9F7F-9BFA3B4911CB}" type="presParOf" srcId="{E65FFB66-C05B-F049-BAF3-C27CBE8C8187}" destId="{017CDD1F-DDBE-3949-A27C-10AD4264074E}" srcOrd="1" destOrd="0" presId="urn:microsoft.com/office/officeart/2005/8/layout/pyramid2"/>
    <dgm:cxn modelId="{3ADCF837-D53B-9C4E-9146-ACE394B2B4EA}" type="presParOf" srcId="{E65FFB66-C05B-F049-BAF3-C27CBE8C8187}" destId="{1863B804-B79E-5248-9283-71BD2A7EB14E}" srcOrd="2" destOrd="0" presId="urn:microsoft.com/office/officeart/2005/8/layout/pyramid2"/>
    <dgm:cxn modelId="{D166029A-A6AC-9A44-9AA2-89CFF032807B}" type="presParOf" srcId="{E65FFB66-C05B-F049-BAF3-C27CBE8C8187}" destId="{F9928057-E076-464C-8471-52DF1849995A}" srcOrd="3" destOrd="0" presId="urn:microsoft.com/office/officeart/2005/8/layout/pyramid2"/>
    <dgm:cxn modelId="{B565DCB4-40B7-C444-B9A0-FEBC9159AA57}" type="presParOf" srcId="{E65FFB66-C05B-F049-BAF3-C27CBE8C8187}" destId="{DEB013BB-EDC9-B24C-95DB-24A6BFFDF0B2}" srcOrd="4" destOrd="0" presId="urn:microsoft.com/office/officeart/2005/8/layout/pyramid2"/>
    <dgm:cxn modelId="{6038E8F1-7E4C-AD44-A9DE-31DFB8F46150}" type="presParOf" srcId="{E65FFB66-C05B-F049-BAF3-C27CBE8C8187}" destId="{21442748-BEFA-D744-863A-76BCE2B36777}" srcOrd="5" destOrd="0" presId="urn:microsoft.com/office/officeart/2005/8/layout/pyramid2"/>
    <dgm:cxn modelId="{A4813D1D-B0FB-0D41-80F3-7FDB2E32A631}" type="presParOf" srcId="{E65FFB66-C05B-F049-BAF3-C27CBE8C8187}" destId="{8EE1A2A3-3B5D-A543-8AAD-258D99390224}" srcOrd="6" destOrd="0" presId="urn:microsoft.com/office/officeart/2005/8/layout/pyramid2"/>
    <dgm:cxn modelId="{C8CF0471-1C87-A344-A3FF-492896C8B548}" type="presParOf" srcId="{E65FFB66-C05B-F049-BAF3-C27CBE8C8187}" destId="{D20F636B-9D3C-7541-BE7A-3E60CEE783C3}" srcOrd="7" destOrd="0" presId="urn:microsoft.com/office/officeart/2005/8/layout/pyramid2"/>
    <dgm:cxn modelId="{A0D6450B-5D43-F14B-B607-D1C687B255E6}" type="presParOf" srcId="{E65FFB66-C05B-F049-BAF3-C27CBE8C8187}" destId="{608E372C-A3EE-7349-923D-59D15617AACA}" srcOrd="8" destOrd="0" presId="urn:microsoft.com/office/officeart/2005/8/layout/pyramid2"/>
    <dgm:cxn modelId="{126F572F-3AE7-7145-85F9-8711F9512F84}" type="presParOf" srcId="{E65FFB66-C05B-F049-BAF3-C27CBE8C8187}" destId="{86A5229C-70E7-5C42-8ADC-5E94CDC805B9}" srcOrd="9" destOrd="0" presId="urn:microsoft.com/office/officeart/2005/8/layout/pyramid2"/>
    <dgm:cxn modelId="{45681C11-5684-2F4A-91AC-CBC87C81295A}" type="presParOf" srcId="{E65FFB66-C05B-F049-BAF3-C27CBE8C8187}" destId="{7BC97A59-0C02-1C42-BDF6-5CE378A80BCF}" srcOrd="10" destOrd="0" presId="urn:microsoft.com/office/officeart/2005/8/layout/pyramid2"/>
    <dgm:cxn modelId="{B85651AB-BE33-EA42-B105-DAA533A59D01}" type="presParOf" srcId="{E65FFB66-C05B-F049-BAF3-C27CBE8C8187}" destId="{A3187495-3488-4D4F-AB9D-8437EE0295D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09EDA2-B308-4747-BD13-6101D5875D3B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8C9CBFB1-A6EF-854F-AE07-DC7E3358D42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baseline="0">
              <a:solidFill>
                <a:schemeClr val="accent4">
                  <a:lumMod val="10000"/>
                </a:schemeClr>
              </a:solidFill>
            </a:rPr>
            <a:t>    UDL</a:t>
          </a:r>
        </a:p>
      </dgm:t>
    </dgm:pt>
    <dgm:pt modelId="{5FE6DA9B-CFF3-4A41-8769-66C08111D580}" type="parTrans" cxnId="{177B7FFA-8B4F-4140-B7E4-DCE3F1FBE566}">
      <dgm:prSet/>
      <dgm:spPr/>
      <dgm:t>
        <a:bodyPr/>
        <a:lstStyle/>
        <a:p>
          <a:endParaRPr lang="en-US"/>
        </a:p>
      </dgm:t>
    </dgm:pt>
    <dgm:pt modelId="{96ED15D3-DC3E-4749-92AF-C7DF802FF45E}" type="sibTrans" cxnId="{177B7FFA-8B4F-4140-B7E4-DCE3F1FBE566}">
      <dgm:prSet/>
      <dgm:spPr/>
      <dgm:t>
        <a:bodyPr/>
        <a:lstStyle/>
        <a:p>
          <a:endParaRPr lang="en-US"/>
        </a:p>
      </dgm:t>
    </dgm:pt>
    <dgm:pt modelId="{C5758835-9B90-8944-9400-21958E1A106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aseline="0">
              <a:solidFill>
                <a:schemeClr val="accent3">
                  <a:lumMod val="10000"/>
                </a:schemeClr>
              </a:solidFill>
            </a:rPr>
            <a:t>WCAG</a:t>
          </a:r>
        </a:p>
      </dgm:t>
      <dgm:extLst>
        <a:ext uri="{E40237B7-FDA0-4F09-8148-C483321AD2D9}">
          <dgm14:cNvPr xmlns:dgm14="http://schemas.microsoft.com/office/drawing/2010/diagram" id="0" name="" descr="Venn diagram: UD, UDL, WCAG"/>
        </a:ext>
      </dgm:extLst>
    </dgm:pt>
    <dgm:pt modelId="{8E554934-090E-0C42-8166-64BF3443DFC6}" type="parTrans" cxnId="{98BA82FE-9960-F148-8015-B9C95A10EA04}">
      <dgm:prSet/>
      <dgm:spPr/>
      <dgm:t>
        <a:bodyPr/>
        <a:lstStyle/>
        <a:p>
          <a:endParaRPr lang="en-US"/>
        </a:p>
      </dgm:t>
    </dgm:pt>
    <dgm:pt modelId="{CC5BEE99-BAB4-514C-A766-48F3A5F1C13D}" type="sibTrans" cxnId="{98BA82FE-9960-F148-8015-B9C95A10EA04}">
      <dgm:prSet/>
      <dgm:spPr/>
      <dgm:t>
        <a:bodyPr/>
        <a:lstStyle/>
        <a:p>
          <a:endParaRPr lang="en-US"/>
        </a:p>
      </dgm:t>
    </dgm:pt>
    <dgm:pt modelId="{15ABC933-7645-3A4F-9858-D3906F7C80C0}">
      <dgm:prSet phldrT="[Text]"/>
      <dgm:spPr/>
      <dgm:t>
        <a:bodyPr/>
        <a:lstStyle/>
        <a:p>
          <a:endParaRPr lang="en-US" baseline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0E7EBE7-7756-E542-BCA0-9E1342EAB98B}" type="sibTrans" cxnId="{78E0BEF6-37E4-9940-9936-42226646265D}">
      <dgm:prSet/>
      <dgm:spPr/>
      <dgm:t>
        <a:bodyPr/>
        <a:lstStyle/>
        <a:p>
          <a:endParaRPr lang="en-US"/>
        </a:p>
      </dgm:t>
    </dgm:pt>
    <dgm:pt modelId="{AFDE59B6-776E-394D-8D76-4FF0F164BF93}" type="parTrans" cxnId="{78E0BEF6-37E4-9940-9936-42226646265D}">
      <dgm:prSet/>
      <dgm:spPr/>
      <dgm:t>
        <a:bodyPr/>
        <a:lstStyle/>
        <a:p>
          <a:endParaRPr lang="en-US"/>
        </a:p>
      </dgm:t>
    </dgm:pt>
    <dgm:pt modelId="{1CE8FA32-98EF-FA41-8765-687BD0CA5FC4}" type="pres">
      <dgm:prSet presAssocID="{1E09EDA2-B308-4747-BD13-6101D5875D3B}" presName="compositeShape" presStyleCnt="0">
        <dgm:presLayoutVars>
          <dgm:chMax val="7"/>
          <dgm:dir/>
          <dgm:resizeHandles val="exact"/>
        </dgm:presLayoutVars>
      </dgm:prSet>
      <dgm:spPr/>
    </dgm:pt>
    <dgm:pt modelId="{36E6A79A-E14B-6C41-872E-87F1DFA0BBD8}" type="pres">
      <dgm:prSet presAssocID="{15ABC933-7645-3A4F-9858-D3906F7C80C0}" presName="circ1" presStyleLbl="vennNode1" presStyleIdx="0" presStyleCnt="3" custScaleX="173642" custScaleY="166667" custLinFactNeighborX="-1547" custLinFactNeighborY="-4073"/>
      <dgm:spPr/>
    </dgm:pt>
    <dgm:pt modelId="{354B705D-7BE8-3F4A-9653-0F159C216957}" type="pres">
      <dgm:prSet presAssocID="{15ABC933-7645-3A4F-9858-D3906F7C80C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CDB865-3DDF-E240-91CE-B1010A433B06}" type="pres">
      <dgm:prSet presAssocID="{8C9CBFB1-A6EF-854F-AE07-DC7E3358D425}" presName="circ2" presStyleLbl="vennNode1" presStyleIdx="1" presStyleCnt="3" custScaleX="77149" custScaleY="74090" custLinFactNeighborX="-14040" custLinFactNeighborY="-59372"/>
      <dgm:spPr/>
    </dgm:pt>
    <dgm:pt modelId="{76040E18-F286-794B-BD7F-5E7D2DBE578B}" type="pres">
      <dgm:prSet presAssocID="{8C9CBFB1-A6EF-854F-AE07-DC7E3358D4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6A8A29F-411F-6D41-B1D8-67B24BAAB35A}" type="pres">
      <dgm:prSet presAssocID="{C5758835-9B90-8944-9400-21958E1A1065}" presName="circ3" presStyleLbl="vennNode1" presStyleIdx="2" presStyleCnt="3" custScaleX="72158" custScaleY="73120" custLinFactNeighborX="8625" custLinFactNeighborY="-59857"/>
      <dgm:spPr/>
    </dgm:pt>
    <dgm:pt modelId="{A49CB21D-F2D1-3B48-817F-AE0BA6D2C523}" type="pres">
      <dgm:prSet presAssocID="{C5758835-9B90-8944-9400-21958E1A106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F614031-A49E-9F44-8D49-AAEAB2AF78F7}" type="presOf" srcId="{15ABC933-7645-3A4F-9858-D3906F7C80C0}" destId="{354B705D-7BE8-3F4A-9653-0F159C216957}" srcOrd="1" destOrd="0" presId="urn:microsoft.com/office/officeart/2005/8/layout/venn1"/>
    <dgm:cxn modelId="{73F77C60-20CB-014F-A88D-A39CDBA1E8B9}" type="presOf" srcId="{8C9CBFB1-A6EF-854F-AE07-DC7E3358D425}" destId="{86CDB865-3DDF-E240-91CE-B1010A433B06}" srcOrd="0" destOrd="0" presId="urn:microsoft.com/office/officeart/2005/8/layout/venn1"/>
    <dgm:cxn modelId="{AA064064-E110-6B47-BA85-5B09A3C4A837}" type="presOf" srcId="{8C9CBFB1-A6EF-854F-AE07-DC7E3358D425}" destId="{76040E18-F286-794B-BD7F-5E7D2DBE578B}" srcOrd="1" destOrd="0" presId="urn:microsoft.com/office/officeart/2005/8/layout/venn1"/>
    <dgm:cxn modelId="{1B4AB0AA-1A45-6641-8B42-F3D23B5B554B}" type="presOf" srcId="{1E09EDA2-B308-4747-BD13-6101D5875D3B}" destId="{1CE8FA32-98EF-FA41-8765-687BD0CA5FC4}" srcOrd="0" destOrd="0" presId="urn:microsoft.com/office/officeart/2005/8/layout/venn1"/>
    <dgm:cxn modelId="{CD126FB3-4440-514A-B51F-46298C66DD0A}" type="presOf" srcId="{C5758835-9B90-8944-9400-21958E1A1065}" destId="{D6A8A29F-411F-6D41-B1D8-67B24BAAB35A}" srcOrd="0" destOrd="0" presId="urn:microsoft.com/office/officeart/2005/8/layout/venn1"/>
    <dgm:cxn modelId="{E9736ADD-6564-234B-97EF-D7F11ABE54C4}" type="presOf" srcId="{15ABC933-7645-3A4F-9858-D3906F7C80C0}" destId="{36E6A79A-E14B-6C41-872E-87F1DFA0BBD8}" srcOrd="0" destOrd="0" presId="urn:microsoft.com/office/officeart/2005/8/layout/venn1"/>
    <dgm:cxn modelId="{BA1F7EEB-F8A0-BA43-90FB-93E9B518F9A8}" type="presOf" srcId="{C5758835-9B90-8944-9400-21958E1A1065}" destId="{A49CB21D-F2D1-3B48-817F-AE0BA6D2C523}" srcOrd="1" destOrd="0" presId="urn:microsoft.com/office/officeart/2005/8/layout/venn1"/>
    <dgm:cxn modelId="{78E0BEF6-37E4-9940-9936-42226646265D}" srcId="{1E09EDA2-B308-4747-BD13-6101D5875D3B}" destId="{15ABC933-7645-3A4F-9858-D3906F7C80C0}" srcOrd="0" destOrd="0" parTransId="{AFDE59B6-776E-394D-8D76-4FF0F164BF93}" sibTransId="{A0E7EBE7-7756-E542-BCA0-9E1342EAB98B}"/>
    <dgm:cxn modelId="{177B7FFA-8B4F-4140-B7E4-DCE3F1FBE566}" srcId="{1E09EDA2-B308-4747-BD13-6101D5875D3B}" destId="{8C9CBFB1-A6EF-854F-AE07-DC7E3358D425}" srcOrd="1" destOrd="0" parTransId="{5FE6DA9B-CFF3-4A41-8769-66C08111D580}" sibTransId="{96ED15D3-DC3E-4749-92AF-C7DF802FF45E}"/>
    <dgm:cxn modelId="{98BA82FE-9960-F148-8015-B9C95A10EA04}" srcId="{1E09EDA2-B308-4747-BD13-6101D5875D3B}" destId="{C5758835-9B90-8944-9400-21958E1A1065}" srcOrd="2" destOrd="0" parTransId="{8E554934-090E-0C42-8166-64BF3443DFC6}" sibTransId="{CC5BEE99-BAB4-514C-A766-48F3A5F1C13D}"/>
    <dgm:cxn modelId="{0A30E61F-BFC1-564C-9DC9-78F1E1988F5C}" type="presParOf" srcId="{1CE8FA32-98EF-FA41-8765-687BD0CA5FC4}" destId="{36E6A79A-E14B-6C41-872E-87F1DFA0BBD8}" srcOrd="0" destOrd="0" presId="urn:microsoft.com/office/officeart/2005/8/layout/venn1"/>
    <dgm:cxn modelId="{AADC1735-3AE1-C749-AE7F-3ECDFB2FCFCF}" type="presParOf" srcId="{1CE8FA32-98EF-FA41-8765-687BD0CA5FC4}" destId="{354B705D-7BE8-3F4A-9653-0F159C216957}" srcOrd="1" destOrd="0" presId="urn:microsoft.com/office/officeart/2005/8/layout/venn1"/>
    <dgm:cxn modelId="{6B4ED703-5D45-2C43-9AA1-9D6D0EEC8CFE}" type="presParOf" srcId="{1CE8FA32-98EF-FA41-8765-687BD0CA5FC4}" destId="{86CDB865-3DDF-E240-91CE-B1010A433B06}" srcOrd="2" destOrd="0" presId="urn:microsoft.com/office/officeart/2005/8/layout/venn1"/>
    <dgm:cxn modelId="{84D5E3A8-49E0-974C-9D93-7DEDDD24E422}" type="presParOf" srcId="{1CE8FA32-98EF-FA41-8765-687BD0CA5FC4}" destId="{76040E18-F286-794B-BD7F-5E7D2DBE578B}" srcOrd="3" destOrd="0" presId="urn:microsoft.com/office/officeart/2005/8/layout/venn1"/>
    <dgm:cxn modelId="{1A855840-16D8-6F48-BE16-E88A896581F7}" type="presParOf" srcId="{1CE8FA32-98EF-FA41-8765-687BD0CA5FC4}" destId="{D6A8A29F-411F-6D41-B1D8-67B24BAAB35A}" srcOrd="4" destOrd="0" presId="urn:microsoft.com/office/officeart/2005/8/layout/venn1"/>
    <dgm:cxn modelId="{45710904-8802-D544-92AE-B65A6E28E982}" type="presParOf" srcId="{1CE8FA32-98EF-FA41-8765-687BD0CA5FC4}" destId="{A49CB21D-F2D1-3B48-817F-AE0BA6D2C52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3F2001-91DC-8541-B564-AF8EBD771AFC}" type="doc">
      <dgm:prSet loTypeId="urn:microsoft.com/office/officeart/2005/8/layout/pyramid2" loCatId="" qsTypeId="urn:microsoft.com/office/officeart/2005/8/quickstyle/simple2" qsCatId="simple" csTypeId="urn:microsoft.com/office/officeart/2005/8/colors/accent0_1" csCatId="mainScheme" phldr="1"/>
      <dgm:spPr/>
    </dgm:pt>
    <dgm:pt modelId="{CE3FA600-795A-4D49-9A6E-90E6CAD97BE7}">
      <dgm:prSet phldrT="[Text]"/>
      <dgm:spPr/>
      <dgm:t>
        <a:bodyPr/>
        <a:lstStyle/>
        <a:p>
          <a:r>
            <a:rPr lang="en-US"/>
            <a:t>Scope</a:t>
          </a:r>
        </a:p>
      </dgm:t>
    </dgm:pt>
    <dgm:pt modelId="{9428DB33-132A-3240-B129-FFADB6BB7779}" type="parTrans" cxnId="{F14725C1-AEC6-0646-8FEB-CEFCD67B820D}">
      <dgm:prSet/>
      <dgm:spPr/>
      <dgm:t>
        <a:bodyPr/>
        <a:lstStyle/>
        <a:p>
          <a:endParaRPr lang="en-US"/>
        </a:p>
      </dgm:t>
    </dgm:pt>
    <dgm:pt modelId="{BECF4131-3147-B148-9A78-5B78EC78B00D}" type="sibTrans" cxnId="{F14725C1-AEC6-0646-8FEB-CEFCD67B820D}">
      <dgm:prSet/>
      <dgm:spPr/>
      <dgm:t>
        <a:bodyPr/>
        <a:lstStyle/>
        <a:p>
          <a:endParaRPr lang="en-US"/>
        </a:p>
      </dgm:t>
    </dgm:pt>
    <dgm:pt modelId="{F93FDA5F-C358-0649-8BA3-056511457A9B}">
      <dgm:prSet phldrT="[Text]"/>
      <dgm:spPr/>
      <dgm:t>
        <a:bodyPr/>
        <a:lstStyle/>
        <a:p>
          <a:r>
            <a:rPr lang="en-US"/>
            <a:t>Definition</a:t>
          </a:r>
        </a:p>
      </dgm:t>
    </dgm:pt>
    <dgm:pt modelId="{68361A6D-3692-2248-BA21-38BDDD506B97}" type="parTrans" cxnId="{E881F21C-8048-1742-9DAB-D2E9C5F0482C}">
      <dgm:prSet/>
      <dgm:spPr/>
      <dgm:t>
        <a:bodyPr/>
        <a:lstStyle/>
        <a:p>
          <a:endParaRPr lang="en-US"/>
        </a:p>
      </dgm:t>
    </dgm:pt>
    <dgm:pt modelId="{D965D37C-310B-D24A-AA39-0EB2AD6465B2}" type="sibTrans" cxnId="{E881F21C-8048-1742-9DAB-D2E9C5F0482C}">
      <dgm:prSet/>
      <dgm:spPr/>
      <dgm:t>
        <a:bodyPr/>
        <a:lstStyle/>
        <a:p>
          <a:endParaRPr lang="en-US"/>
        </a:p>
      </dgm:t>
    </dgm:pt>
    <dgm:pt modelId="{911BC41E-2A4E-334B-9C7E-0251152894B8}">
      <dgm:prSet phldrT="[Text]"/>
      <dgm:spPr/>
      <dgm:t>
        <a:bodyPr/>
        <a:lstStyle/>
        <a:p>
          <a:r>
            <a:rPr lang="en-US"/>
            <a:t>Principles</a:t>
          </a:r>
        </a:p>
      </dgm:t>
    </dgm:pt>
    <dgm:pt modelId="{E9F3083B-4768-5349-A729-AA0A31421825}" type="parTrans" cxnId="{52E90EFA-CBB9-C642-BFCB-884092F201F4}">
      <dgm:prSet/>
      <dgm:spPr/>
      <dgm:t>
        <a:bodyPr/>
        <a:lstStyle/>
        <a:p>
          <a:endParaRPr lang="en-US"/>
        </a:p>
      </dgm:t>
    </dgm:pt>
    <dgm:pt modelId="{752302D2-A56B-8F4D-8F9C-6B052E95FD72}" type="sibTrans" cxnId="{52E90EFA-CBB9-C642-BFCB-884092F201F4}">
      <dgm:prSet/>
      <dgm:spPr/>
      <dgm:t>
        <a:bodyPr/>
        <a:lstStyle/>
        <a:p>
          <a:endParaRPr lang="en-US"/>
        </a:p>
      </dgm:t>
    </dgm:pt>
    <dgm:pt modelId="{E2AF039A-04AA-2144-88EB-B10D89317BD6}">
      <dgm:prSet/>
      <dgm:spPr/>
      <dgm:t>
        <a:bodyPr/>
        <a:lstStyle/>
        <a:p>
          <a:r>
            <a:rPr lang="en-US"/>
            <a:t>Guidelines</a:t>
          </a:r>
        </a:p>
      </dgm:t>
    </dgm:pt>
    <dgm:pt modelId="{76445AB8-641C-3247-BA13-56D88D101E4F}" type="parTrans" cxnId="{4100075A-0900-9D47-952B-49182E08A3B8}">
      <dgm:prSet/>
      <dgm:spPr/>
      <dgm:t>
        <a:bodyPr/>
        <a:lstStyle/>
        <a:p>
          <a:endParaRPr lang="en-US"/>
        </a:p>
      </dgm:t>
    </dgm:pt>
    <dgm:pt modelId="{547454CB-6081-FF46-AF1B-14EC5A2B3F5B}" type="sibTrans" cxnId="{4100075A-0900-9D47-952B-49182E08A3B8}">
      <dgm:prSet/>
      <dgm:spPr/>
      <dgm:t>
        <a:bodyPr/>
        <a:lstStyle/>
        <a:p>
          <a:endParaRPr lang="en-US"/>
        </a:p>
      </dgm:t>
    </dgm:pt>
    <dgm:pt modelId="{4A3DEB12-3762-414B-8A42-4BA2227C050D}">
      <dgm:prSet/>
      <dgm:spPr/>
      <dgm:t>
        <a:bodyPr/>
        <a:lstStyle/>
        <a:p>
          <a:r>
            <a:rPr lang="en-US"/>
            <a:t>Process</a:t>
          </a:r>
        </a:p>
      </dgm:t>
    </dgm:pt>
    <dgm:pt modelId="{F03A0711-1AC6-CE4E-A74D-57589BEE102E}" type="parTrans" cxnId="{70028B3D-2C0E-5549-B5D9-9C469AE46162}">
      <dgm:prSet/>
      <dgm:spPr/>
      <dgm:t>
        <a:bodyPr/>
        <a:lstStyle/>
        <a:p>
          <a:endParaRPr lang="en-US"/>
        </a:p>
      </dgm:t>
    </dgm:pt>
    <dgm:pt modelId="{E2EDCB15-93B4-CB46-8D23-3FC147DDE1A3}" type="sibTrans" cxnId="{70028B3D-2C0E-5549-B5D9-9C469AE46162}">
      <dgm:prSet/>
      <dgm:spPr/>
      <dgm:t>
        <a:bodyPr/>
        <a:lstStyle/>
        <a:p>
          <a:endParaRPr lang="en-US"/>
        </a:p>
      </dgm:t>
    </dgm:pt>
    <dgm:pt modelId="{26A0E2C7-7232-674B-9B13-5A3740D8F926}">
      <dgm:prSet/>
      <dgm:spPr/>
      <dgm:t>
        <a:bodyPr/>
        <a:lstStyle/>
        <a:p>
          <a:r>
            <a:rPr lang="en-US"/>
            <a:t>Practices</a:t>
          </a:r>
        </a:p>
      </dgm:t>
    </dgm:pt>
    <dgm:pt modelId="{9EA58512-10C2-CA41-A7C4-BCA59B984A43}" type="parTrans" cxnId="{104EA9CF-FFF3-0B49-A3B1-21B38D8FE5A1}">
      <dgm:prSet/>
      <dgm:spPr/>
      <dgm:t>
        <a:bodyPr/>
        <a:lstStyle/>
        <a:p>
          <a:endParaRPr lang="en-US"/>
        </a:p>
      </dgm:t>
    </dgm:pt>
    <dgm:pt modelId="{674163F0-432A-DF49-AA70-F79AE85D5A04}" type="sibTrans" cxnId="{104EA9CF-FFF3-0B49-A3B1-21B38D8FE5A1}">
      <dgm:prSet/>
      <dgm:spPr/>
      <dgm:t>
        <a:bodyPr/>
        <a:lstStyle/>
        <a:p>
          <a:endParaRPr lang="en-US"/>
        </a:p>
      </dgm:t>
    </dgm:pt>
    <dgm:pt modelId="{34DC9ED9-B028-D245-8E80-4AE015C56921}" type="pres">
      <dgm:prSet presAssocID="{FE3F2001-91DC-8541-B564-AF8EBD771AFC}" presName="compositeShape" presStyleCnt="0">
        <dgm:presLayoutVars>
          <dgm:dir/>
          <dgm:resizeHandles/>
        </dgm:presLayoutVars>
      </dgm:prSet>
      <dgm:spPr/>
    </dgm:pt>
    <dgm:pt modelId="{FD4E73D5-B76C-DC4F-9CD1-4A9074E3CC19}" type="pres">
      <dgm:prSet presAssocID="{FE3F2001-91DC-8541-B564-AF8EBD771AFC}" presName="pyramid" presStyleLbl="node1" presStyleIdx="0" presStyleCnt="1" custLinFactNeighborX="12358" custLinFactNeighborY="-2876"/>
      <dgm:spPr/>
    </dgm:pt>
    <dgm:pt modelId="{E65FFB66-C05B-F049-BAF3-C27CBE8C8187}" type="pres">
      <dgm:prSet presAssocID="{FE3F2001-91DC-8541-B564-AF8EBD771AFC}" presName="theList" presStyleCnt="0"/>
      <dgm:spPr/>
    </dgm:pt>
    <dgm:pt modelId="{473348BF-4EF6-C34B-BB9C-4FC2E491C2EA}" type="pres">
      <dgm:prSet presAssocID="{CE3FA600-795A-4D49-9A6E-90E6CAD97BE7}" presName="aNode" presStyleLbl="fgAcc1" presStyleIdx="0" presStyleCnt="6">
        <dgm:presLayoutVars>
          <dgm:bulletEnabled val="1"/>
        </dgm:presLayoutVars>
      </dgm:prSet>
      <dgm:spPr/>
    </dgm:pt>
    <dgm:pt modelId="{017CDD1F-DDBE-3949-A27C-10AD4264074E}" type="pres">
      <dgm:prSet presAssocID="{CE3FA600-795A-4D49-9A6E-90E6CAD97BE7}" presName="aSpace" presStyleCnt="0"/>
      <dgm:spPr/>
    </dgm:pt>
    <dgm:pt modelId="{1863B804-B79E-5248-9283-71BD2A7EB14E}" type="pres">
      <dgm:prSet presAssocID="{F93FDA5F-C358-0649-8BA3-056511457A9B}" presName="aNode" presStyleLbl="fgAcc1" presStyleIdx="1" presStyleCnt="6">
        <dgm:presLayoutVars>
          <dgm:bulletEnabled val="1"/>
        </dgm:presLayoutVars>
      </dgm:prSet>
      <dgm:spPr/>
    </dgm:pt>
    <dgm:pt modelId="{F9928057-E076-464C-8471-52DF1849995A}" type="pres">
      <dgm:prSet presAssocID="{F93FDA5F-C358-0649-8BA3-056511457A9B}" presName="aSpace" presStyleCnt="0"/>
      <dgm:spPr/>
    </dgm:pt>
    <dgm:pt modelId="{DEB013BB-EDC9-B24C-95DB-24A6BFFDF0B2}" type="pres">
      <dgm:prSet presAssocID="{911BC41E-2A4E-334B-9C7E-0251152894B8}" presName="aNode" presStyleLbl="fgAcc1" presStyleIdx="2" presStyleCnt="6" custLinFactNeighborX="-544">
        <dgm:presLayoutVars>
          <dgm:bulletEnabled val="1"/>
        </dgm:presLayoutVars>
      </dgm:prSet>
      <dgm:spPr/>
    </dgm:pt>
    <dgm:pt modelId="{21442748-BEFA-D744-863A-76BCE2B36777}" type="pres">
      <dgm:prSet presAssocID="{911BC41E-2A4E-334B-9C7E-0251152894B8}" presName="aSpace" presStyleCnt="0"/>
      <dgm:spPr/>
    </dgm:pt>
    <dgm:pt modelId="{8EE1A2A3-3B5D-A543-8AAD-258D99390224}" type="pres">
      <dgm:prSet presAssocID="{E2AF039A-04AA-2144-88EB-B10D89317BD6}" presName="aNode" presStyleLbl="fgAcc1" presStyleIdx="3" presStyleCnt="6">
        <dgm:presLayoutVars>
          <dgm:bulletEnabled val="1"/>
        </dgm:presLayoutVars>
      </dgm:prSet>
      <dgm:spPr/>
    </dgm:pt>
    <dgm:pt modelId="{D20F636B-9D3C-7541-BE7A-3E60CEE783C3}" type="pres">
      <dgm:prSet presAssocID="{E2AF039A-04AA-2144-88EB-B10D89317BD6}" presName="aSpace" presStyleCnt="0"/>
      <dgm:spPr/>
    </dgm:pt>
    <dgm:pt modelId="{608E372C-A3EE-7349-923D-59D15617AACA}" type="pres">
      <dgm:prSet presAssocID="{26A0E2C7-7232-674B-9B13-5A3740D8F926}" presName="aNode" presStyleLbl="fgAcc1" presStyleIdx="4" presStyleCnt="6">
        <dgm:presLayoutVars>
          <dgm:bulletEnabled val="1"/>
        </dgm:presLayoutVars>
      </dgm:prSet>
      <dgm:spPr/>
    </dgm:pt>
    <dgm:pt modelId="{86A5229C-70E7-5C42-8ADC-5E94CDC805B9}" type="pres">
      <dgm:prSet presAssocID="{26A0E2C7-7232-674B-9B13-5A3740D8F926}" presName="aSpace" presStyleCnt="0"/>
      <dgm:spPr/>
    </dgm:pt>
    <dgm:pt modelId="{7BC97A59-0C02-1C42-BDF6-5CE378A80BCF}" type="pres">
      <dgm:prSet presAssocID="{4A3DEB12-3762-414B-8A42-4BA2227C050D}" presName="aNode" presStyleLbl="fgAcc1" presStyleIdx="5" presStyleCnt="6">
        <dgm:presLayoutVars>
          <dgm:bulletEnabled val="1"/>
        </dgm:presLayoutVars>
      </dgm:prSet>
      <dgm:spPr/>
    </dgm:pt>
    <dgm:pt modelId="{A3187495-3488-4D4F-AB9D-8437EE0295D4}" type="pres">
      <dgm:prSet presAssocID="{4A3DEB12-3762-414B-8A42-4BA2227C050D}" presName="aSpace" presStyleCnt="0"/>
      <dgm:spPr/>
    </dgm:pt>
  </dgm:ptLst>
  <dgm:cxnLst>
    <dgm:cxn modelId="{E881F21C-8048-1742-9DAB-D2E9C5F0482C}" srcId="{FE3F2001-91DC-8541-B564-AF8EBD771AFC}" destId="{F93FDA5F-C358-0649-8BA3-056511457A9B}" srcOrd="1" destOrd="0" parTransId="{68361A6D-3692-2248-BA21-38BDDD506B97}" sibTransId="{D965D37C-310B-D24A-AA39-0EB2AD6465B2}"/>
    <dgm:cxn modelId="{178D5D31-C2EF-A646-8F2E-2482EDD12700}" type="presOf" srcId="{CE3FA600-795A-4D49-9A6E-90E6CAD97BE7}" destId="{473348BF-4EF6-C34B-BB9C-4FC2E491C2EA}" srcOrd="0" destOrd="0" presId="urn:microsoft.com/office/officeart/2005/8/layout/pyramid2"/>
    <dgm:cxn modelId="{9608843D-64AE-6740-938D-4591EAEB0A0A}" type="presOf" srcId="{E2AF039A-04AA-2144-88EB-B10D89317BD6}" destId="{8EE1A2A3-3B5D-A543-8AAD-258D99390224}" srcOrd="0" destOrd="0" presId="urn:microsoft.com/office/officeart/2005/8/layout/pyramid2"/>
    <dgm:cxn modelId="{70028B3D-2C0E-5549-B5D9-9C469AE46162}" srcId="{FE3F2001-91DC-8541-B564-AF8EBD771AFC}" destId="{4A3DEB12-3762-414B-8A42-4BA2227C050D}" srcOrd="5" destOrd="0" parTransId="{F03A0711-1AC6-CE4E-A74D-57589BEE102E}" sibTransId="{E2EDCB15-93B4-CB46-8D23-3FC147DDE1A3}"/>
    <dgm:cxn modelId="{0143DF3D-208D-E244-834A-2DCFA2B4AEFF}" type="presOf" srcId="{4A3DEB12-3762-414B-8A42-4BA2227C050D}" destId="{7BC97A59-0C02-1C42-BDF6-5CE378A80BCF}" srcOrd="0" destOrd="0" presId="urn:microsoft.com/office/officeart/2005/8/layout/pyramid2"/>
    <dgm:cxn modelId="{4100075A-0900-9D47-952B-49182E08A3B8}" srcId="{FE3F2001-91DC-8541-B564-AF8EBD771AFC}" destId="{E2AF039A-04AA-2144-88EB-B10D89317BD6}" srcOrd="3" destOrd="0" parTransId="{76445AB8-641C-3247-BA13-56D88D101E4F}" sibTransId="{547454CB-6081-FF46-AF1B-14EC5A2B3F5B}"/>
    <dgm:cxn modelId="{03AC5A7F-78BD-C949-A44B-FD65D9AB8DBF}" type="presOf" srcId="{911BC41E-2A4E-334B-9C7E-0251152894B8}" destId="{DEB013BB-EDC9-B24C-95DB-24A6BFFDF0B2}" srcOrd="0" destOrd="0" presId="urn:microsoft.com/office/officeart/2005/8/layout/pyramid2"/>
    <dgm:cxn modelId="{2B8AA18A-B63D-344A-A134-673804424BB2}" type="presOf" srcId="{FE3F2001-91DC-8541-B564-AF8EBD771AFC}" destId="{34DC9ED9-B028-D245-8E80-4AE015C56921}" srcOrd="0" destOrd="0" presId="urn:microsoft.com/office/officeart/2005/8/layout/pyramid2"/>
    <dgm:cxn modelId="{33A63BBE-0754-4D45-BEAC-AB7A7B29456C}" type="presOf" srcId="{F93FDA5F-C358-0649-8BA3-056511457A9B}" destId="{1863B804-B79E-5248-9283-71BD2A7EB14E}" srcOrd="0" destOrd="0" presId="urn:microsoft.com/office/officeart/2005/8/layout/pyramid2"/>
    <dgm:cxn modelId="{F14725C1-AEC6-0646-8FEB-CEFCD67B820D}" srcId="{FE3F2001-91DC-8541-B564-AF8EBD771AFC}" destId="{CE3FA600-795A-4D49-9A6E-90E6CAD97BE7}" srcOrd="0" destOrd="0" parTransId="{9428DB33-132A-3240-B129-FFADB6BB7779}" sibTransId="{BECF4131-3147-B148-9A78-5B78EC78B00D}"/>
    <dgm:cxn modelId="{60E9D5C7-4FFA-EE46-8D81-59DB9BCE2416}" type="presOf" srcId="{26A0E2C7-7232-674B-9B13-5A3740D8F926}" destId="{608E372C-A3EE-7349-923D-59D15617AACA}" srcOrd="0" destOrd="0" presId="urn:microsoft.com/office/officeart/2005/8/layout/pyramid2"/>
    <dgm:cxn modelId="{104EA9CF-FFF3-0B49-A3B1-21B38D8FE5A1}" srcId="{FE3F2001-91DC-8541-B564-AF8EBD771AFC}" destId="{26A0E2C7-7232-674B-9B13-5A3740D8F926}" srcOrd="4" destOrd="0" parTransId="{9EA58512-10C2-CA41-A7C4-BCA59B984A43}" sibTransId="{674163F0-432A-DF49-AA70-F79AE85D5A04}"/>
    <dgm:cxn modelId="{52E90EFA-CBB9-C642-BFCB-884092F201F4}" srcId="{FE3F2001-91DC-8541-B564-AF8EBD771AFC}" destId="{911BC41E-2A4E-334B-9C7E-0251152894B8}" srcOrd="2" destOrd="0" parTransId="{E9F3083B-4768-5349-A729-AA0A31421825}" sibTransId="{752302D2-A56B-8F4D-8F9C-6B052E95FD72}"/>
    <dgm:cxn modelId="{19A26621-D7CB-CA49-B78E-A2E8C518BE34}" type="presParOf" srcId="{34DC9ED9-B028-D245-8E80-4AE015C56921}" destId="{FD4E73D5-B76C-DC4F-9CD1-4A9074E3CC19}" srcOrd="0" destOrd="0" presId="urn:microsoft.com/office/officeart/2005/8/layout/pyramid2"/>
    <dgm:cxn modelId="{257C1353-3C5E-4848-9CB6-DD5E550E7246}" type="presParOf" srcId="{34DC9ED9-B028-D245-8E80-4AE015C56921}" destId="{E65FFB66-C05B-F049-BAF3-C27CBE8C8187}" srcOrd="1" destOrd="0" presId="urn:microsoft.com/office/officeart/2005/8/layout/pyramid2"/>
    <dgm:cxn modelId="{0FE67F25-81B0-0A41-B2FD-8A148B72436A}" type="presParOf" srcId="{E65FFB66-C05B-F049-BAF3-C27CBE8C8187}" destId="{473348BF-4EF6-C34B-BB9C-4FC2E491C2EA}" srcOrd="0" destOrd="0" presId="urn:microsoft.com/office/officeart/2005/8/layout/pyramid2"/>
    <dgm:cxn modelId="{85C08B37-D664-2F47-9F7F-9BFA3B4911CB}" type="presParOf" srcId="{E65FFB66-C05B-F049-BAF3-C27CBE8C8187}" destId="{017CDD1F-DDBE-3949-A27C-10AD4264074E}" srcOrd="1" destOrd="0" presId="urn:microsoft.com/office/officeart/2005/8/layout/pyramid2"/>
    <dgm:cxn modelId="{3ADCF837-D53B-9C4E-9146-ACE394B2B4EA}" type="presParOf" srcId="{E65FFB66-C05B-F049-BAF3-C27CBE8C8187}" destId="{1863B804-B79E-5248-9283-71BD2A7EB14E}" srcOrd="2" destOrd="0" presId="urn:microsoft.com/office/officeart/2005/8/layout/pyramid2"/>
    <dgm:cxn modelId="{D166029A-A6AC-9A44-9AA2-89CFF032807B}" type="presParOf" srcId="{E65FFB66-C05B-F049-BAF3-C27CBE8C8187}" destId="{F9928057-E076-464C-8471-52DF1849995A}" srcOrd="3" destOrd="0" presId="urn:microsoft.com/office/officeart/2005/8/layout/pyramid2"/>
    <dgm:cxn modelId="{B565DCB4-40B7-C444-B9A0-FEBC9159AA57}" type="presParOf" srcId="{E65FFB66-C05B-F049-BAF3-C27CBE8C8187}" destId="{DEB013BB-EDC9-B24C-95DB-24A6BFFDF0B2}" srcOrd="4" destOrd="0" presId="urn:microsoft.com/office/officeart/2005/8/layout/pyramid2"/>
    <dgm:cxn modelId="{6038E8F1-7E4C-AD44-A9DE-31DFB8F46150}" type="presParOf" srcId="{E65FFB66-C05B-F049-BAF3-C27CBE8C8187}" destId="{21442748-BEFA-D744-863A-76BCE2B36777}" srcOrd="5" destOrd="0" presId="urn:microsoft.com/office/officeart/2005/8/layout/pyramid2"/>
    <dgm:cxn modelId="{A4813D1D-B0FB-0D41-80F3-7FDB2E32A631}" type="presParOf" srcId="{E65FFB66-C05B-F049-BAF3-C27CBE8C8187}" destId="{8EE1A2A3-3B5D-A543-8AAD-258D99390224}" srcOrd="6" destOrd="0" presId="urn:microsoft.com/office/officeart/2005/8/layout/pyramid2"/>
    <dgm:cxn modelId="{C8CF0471-1C87-A344-A3FF-492896C8B548}" type="presParOf" srcId="{E65FFB66-C05B-F049-BAF3-C27CBE8C8187}" destId="{D20F636B-9D3C-7541-BE7A-3E60CEE783C3}" srcOrd="7" destOrd="0" presId="urn:microsoft.com/office/officeart/2005/8/layout/pyramid2"/>
    <dgm:cxn modelId="{A0D6450B-5D43-F14B-B607-D1C687B255E6}" type="presParOf" srcId="{E65FFB66-C05B-F049-BAF3-C27CBE8C8187}" destId="{608E372C-A3EE-7349-923D-59D15617AACA}" srcOrd="8" destOrd="0" presId="urn:microsoft.com/office/officeart/2005/8/layout/pyramid2"/>
    <dgm:cxn modelId="{126F572F-3AE7-7145-85F9-8711F9512F84}" type="presParOf" srcId="{E65FFB66-C05B-F049-BAF3-C27CBE8C8187}" destId="{86A5229C-70E7-5C42-8ADC-5E94CDC805B9}" srcOrd="9" destOrd="0" presId="urn:microsoft.com/office/officeart/2005/8/layout/pyramid2"/>
    <dgm:cxn modelId="{45681C11-5684-2F4A-91AC-CBC87C81295A}" type="presParOf" srcId="{E65FFB66-C05B-F049-BAF3-C27CBE8C8187}" destId="{7BC97A59-0C02-1C42-BDF6-5CE378A80BCF}" srcOrd="10" destOrd="0" presId="urn:microsoft.com/office/officeart/2005/8/layout/pyramid2"/>
    <dgm:cxn modelId="{B85651AB-BE33-EA42-B105-DAA533A59D01}" type="presParOf" srcId="{E65FFB66-C05B-F049-BAF3-C27CBE8C8187}" destId="{A3187495-3488-4D4F-AB9D-8437EE0295D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55396-DFB7-A948-B45A-C0FBF7788CCA}">
      <dsp:nvSpPr>
        <dsp:cNvPr id="0" name=""/>
        <dsp:cNvSpPr/>
      </dsp:nvSpPr>
      <dsp:spPr>
        <a:xfrm>
          <a:off x="3085474" y="3292360"/>
          <a:ext cx="1406578" cy="1406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Success of People with Disabilities in College &amp; Careers</a:t>
          </a:r>
        </a:p>
      </dsp:txBody>
      <dsp:txXfrm>
        <a:off x="3291463" y="3498349"/>
        <a:ext cx="994600" cy="994600"/>
      </dsp:txXfrm>
    </dsp:sp>
    <dsp:sp modelId="{195D7946-451D-9643-B44E-12CB388046C4}">
      <dsp:nvSpPr>
        <dsp:cNvPr id="0" name=""/>
        <dsp:cNvSpPr/>
      </dsp:nvSpPr>
      <dsp:spPr>
        <a:xfrm rot="10800000">
          <a:off x="494988" y="3795212"/>
          <a:ext cx="2448009" cy="40087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12D9A-EDEB-6747-A3F3-B05FACF0CA03}">
      <dsp:nvSpPr>
        <dsp:cNvPr id="0" name=""/>
        <dsp:cNvSpPr/>
      </dsp:nvSpPr>
      <dsp:spPr>
        <a:xfrm>
          <a:off x="2686" y="3601807"/>
          <a:ext cx="984605" cy="7876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Person with disability</a:t>
          </a:r>
        </a:p>
      </dsp:txBody>
      <dsp:txXfrm>
        <a:off x="25756" y="3624877"/>
        <a:ext cx="938465" cy="741544"/>
      </dsp:txXfrm>
    </dsp:sp>
    <dsp:sp modelId="{E5768DA7-ACB3-2141-A5DC-A2F09322A372}">
      <dsp:nvSpPr>
        <dsp:cNvPr id="0" name=""/>
        <dsp:cNvSpPr/>
      </dsp:nvSpPr>
      <dsp:spPr>
        <a:xfrm rot="12150000">
          <a:off x="652540" y="3003145"/>
          <a:ext cx="2448009" cy="40087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DECD0-6266-C247-AE69-46EEDA7A58AF}">
      <dsp:nvSpPr>
        <dsp:cNvPr id="0" name=""/>
        <dsp:cNvSpPr/>
      </dsp:nvSpPr>
      <dsp:spPr>
        <a:xfrm>
          <a:off x="253410" y="2341334"/>
          <a:ext cx="984605" cy="7876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Family members </a:t>
          </a:r>
        </a:p>
      </dsp:txBody>
      <dsp:txXfrm>
        <a:off x="276480" y="2364404"/>
        <a:ext cx="938465" cy="741544"/>
      </dsp:txXfrm>
    </dsp:sp>
    <dsp:sp modelId="{B8CFDC57-5F74-C34D-8F18-3B910CAABDED}">
      <dsp:nvSpPr>
        <dsp:cNvPr id="0" name=""/>
        <dsp:cNvSpPr/>
      </dsp:nvSpPr>
      <dsp:spPr>
        <a:xfrm rot="13500000">
          <a:off x="1101210" y="2331663"/>
          <a:ext cx="2448009" cy="40087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6406B-39F6-5846-9265-D02B4B3C4D48}">
      <dsp:nvSpPr>
        <dsp:cNvPr id="0" name=""/>
        <dsp:cNvSpPr/>
      </dsp:nvSpPr>
      <dsp:spPr>
        <a:xfrm>
          <a:off x="967410" y="1272757"/>
          <a:ext cx="984605" cy="7876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Peers, near peers, mentors, allies</a:t>
          </a:r>
        </a:p>
      </dsp:txBody>
      <dsp:txXfrm>
        <a:off x="990480" y="1295827"/>
        <a:ext cx="938465" cy="741544"/>
      </dsp:txXfrm>
    </dsp:sp>
    <dsp:sp modelId="{465748F3-08ED-C346-BA88-D7C0194D0EAF}">
      <dsp:nvSpPr>
        <dsp:cNvPr id="0" name=""/>
        <dsp:cNvSpPr/>
      </dsp:nvSpPr>
      <dsp:spPr>
        <a:xfrm rot="14850000">
          <a:off x="1772692" y="1882993"/>
          <a:ext cx="2448009" cy="40087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21289-A161-8E4F-B359-BB0FDA58B901}">
      <dsp:nvSpPr>
        <dsp:cNvPr id="0" name=""/>
        <dsp:cNvSpPr/>
      </dsp:nvSpPr>
      <dsp:spPr>
        <a:xfrm>
          <a:off x="2035988" y="558756"/>
          <a:ext cx="984605" cy="7876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Professional organizations</a:t>
          </a:r>
        </a:p>
      </dsp:txBody>
      <dsp:txXfrm>
        <a:off x="2059058" y="581826"/>
        <a:ext cx="938465" cy="741544"/>
      </dsp:txXfrm>
    </dsp:sp>
    <dsp:sp modelId="{A07D03F5-1A63-6C40-88DD-2F15AD5FB69A}">
      <dsp:nvSpPr>
        <dsp:cNvPr id="0" name=""/>
        <dsp:cNvSpPr/>
      </dsp:nvSpPr>
      <dsp:spPr>
        <a:xfrm rot="16200000">
          <a:off x="2564759" y="1725441"/>
          <a:ext cx="2448009" cy="40087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D13C5-A03E-D140-AB21-90335A14CFFC}">
      <dsp:nvSpPr>
        <dsp:cNvPr id="0" name=""/>
        <dsp:cNvSpPr/>
      </dsp:nvSpPr>
      <dsp:spPr>
        <a:xfrm>
          <a:off x="3296461" y="308032"/>
          <a:ext cx="984605" cy="7876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Service providers</a:t>
          </a:r>
        </a:p>
      </dsp:txBody>
      <dsp:txXfrm>
        <a:off x="3319531" y="331102"/>
        <a:ext cx="938465" cy="741544"/>
      </dsp:txXfrm>
    </dsp:sp>
    <dsp:sp modelId="{33EA1CDE-63A4-364C-8988-455C6D089B05}">
      <dsp:nvSpPr>
        <dsp:cNvPr id="0" name=""/>
        <dsp:cNvSpPr/>
      </dsp:nvSpPr>
      <dsp:spPr>
        <a:xfrm rot="17550000">
          <a:off x="3356826" y="1882993"/>
          <a:ext cx="2448009" cy="40087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66100-2833-9C44-94D1-D34AA1967C6F}">
      <dsp:nvSpPr>
        <dsp:cNvPr id="0" name=""/>
        <dsp:cNvSpPr/>
      </dsp:nvSpPr>
      <dsp:spPr>
        <a:xfrm>
          <a:off x="4556934" y="558756"/>
          <a:ext cx="984605" cy="7876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Postsecondary administrators, faculty, staff</a:t>
          </a:r>
        </a:p>
      </dsp:txBody>
      <dsp:txXfrm>
        <a:off x="4580004" y="581826"/>
        <a:ext cx="938465" cy="741544"/>
      </dsp:txXfrm>
    </dsp:sp>
    <dsp:sp modelId="{9D386239-E204-5C43-851C-EDF70CA21539}">
      <dsp:nvSpPr>
        <dsp:cNvPr id="0" name=""/>
        <dsp:cNvSpPr/>
      </dsp:nvSpPr>
      <dsp:spPr>
        <a:xfrm rot="18900000">
          <a:off x="4028308" y="2331663"/>
          <a:ext cx="2448009" cy="40087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C56A7-9908-E94C-8CB4-6B008D9149BD}">
      <dsp:nvSpPr>
        <dsp:cNvPr id="0" name=""/>
        <dsp:cNvSpPr/>
      </dsp:nvSpPr>
      <dsp:spPr>
        <a:xfrm>
          <a:off x="5625512" y="1272757"/>
          <a:ext cx="984605" cy="7876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Technology vendors</a:t>
          </a:r>
        </a:p>
      </dsp:txBody>
      <dsp:txXfrm>
        <a:off x="5648582" y="1295827"/>
        <a:ext cx="938465" cy="741544"/>
      </dsp:txXfrm>
    </dsp:sp>
    <dsp:sp modelId="{8BB3DBEF-EF4F-134F-8AAE-B80DDE61E226}">
      <dsp:nvSpPr>
        <dsp:cNvPr id="0" name=""/>
        <dsp:cNvSpPr/>
      </dsp:nvSpPr>
      <dsp:spPr>
        <a:xfrm rot="20250000">
          <a:off x="4476978" y="3003145"/>
          <a:ext cx="2448009" cy="40087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8A58D-00C6-4246-B6E0-038961A7826F}">
      <dsp:nvSpPr>
        <dsp:cNvPr id="0" name=""/>
        <dsp:cNvSpPr/>
      </dsp:nvSpPr>
      <dsp:spPr>
        <a:xfrm>
          <a:off x="6339512" y="2341334"/>
          <a:ext cx="984605" cy="7876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Legislators, policy makers</a:t>
          </a:r>
        </a:p>
      </dsp:txBody>
      <dsp:txXfrm>
        <a:off x="6362582" y="2364404"/>
        <a:ext cx="938465" cy="741544"/>
      </dsp:txXfrm>
    </dsp:sp>
    <dsp:sp modelId="{2CBA7D8D-7695-4849-8585-3366CCFE0698}">
      <dsp:nvSpPr>
        <dsp:cNvPr id="0" name=""/>
        <dsp:cNvSpPr/>
      </dsp:nvSpPr>
      <dsp:spPr>
        <a:xfrm>
          <a:off x="4634530" y="3795212"/>
          <a:ext cx="2448009" cy="40087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1D428-D8DD-B24A-9502-25B98EA8FA69}">
      <dsp:nvSpPr>
        <dsp:cNvPr id="0" name=""/>
        <dsp:cNvSpPr/>
      </dsp:nvSpPr>
      <dsp:spPr>
        <a:xfrm>
          <a:off x="6590236" y="3601807"/>
          <a:ext cx="984605" cy="7876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Funding agencies</a:t>
          </a:r>
        </a:p>
      </dsp:txBody>
      <dsp:txXfrm>
        <a:off x="6613306" y="3624877"/>
        <a:ext cx="938465" cy="741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E73D5-B76C-DC4F-9CD1-4A9074E3CC19}">
      <dsp:nvSpPr>
        <dsp:cNvPr id="0" name=""/>
        <dsp:cNvSpPr/>
      </dsp:nvSpPr>
      <dsp:spPr>
        <a:xfrm>
          <a:off x="622793" y="0"/>
          <a:ext cx="5039599" cy="583336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3348BF-4EF6-C34B-BB9C-4FC2E491C2EA}">
      <dsp:nvSpPr>
        <dsp:cNvPr id="0" name=""/>
        <dsp:cNvSpPr/>
      </dsp:nvSpPr>
      <dsp:spPr>
        <a:xfrm>
          <a:off x="2519799" y="586469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Scope</a:t>
          </a:r>
        </a:p>
      </dsp:txBody>
      <dsp:txXfrm>
        <a:off x="2553503" y="620173"/>
        <a:ext cx="3208331" cy="623025"/>
      </dsp:txXfrm>
    </dsp:sp>
    <dsp:sp modelId="{1863B804-B79E-5248-9283-71BD2A7EB14E}">
      <dsp:nvSpPr>
        <dsp:cNvPr id="0" name=""/>
        <dsp:cNvSpPr/>
      </dsp:nvSpPr>
      <dsp:spPr>
        <a:xfrm>
          <a:off x="2519799" y="1363207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Definition</a:t>
          </a:r>
        </a:p>
      </dsp:txBody>
      <dsp:txXfrm>
        <a:off x="2553503" y="1396911"/>
        <a:ext cx="3208331" cy="623025"/>
      </dsp:txXfrm>
    </dsp:sp>
    <dsp:sp modelId="{DEB013BB-EDC9-B24C-95DB-24A6BFFDF0B2}">
      <dsp:nvSpPr>
        <dsp:cNvPr id="0" name=""/>
        <dsp:cNvSpPr/>
      </dsp:nvSpPr>
      <dsp:spPr>
        <a:xfrm>
          <a:off x="2501979" y="2139945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Principles</a:t>
          </a:r>
        </a:p>
      </dsp:txBody>
      <dsp:txXfrm>
        <a:off x="2535683" y="2173649"/>
        <a:ext cx="3208331" cy="623025"/>
      </dsp:txXfrm>
    </dsp:sp>
    <dsp:sp modelId="{8EE1A2A3-3B5D-A543-8AAD-258D99390224}">
      <dsp:nvSpPr>
        <dsp:cNvPr id="0" name=""/>
        <dsp:cNvSpPr/>
      </dsp:nvSpPr>
      <dsp:spPr>
        <a:xfrm>
          <a:off x="2519799" y="2916683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Guidelines</a:t>
          </a:r>
        </a:p>
      </dsp:txBody>
      <dsp:txXfrm>
        <a:off x="2553503" y="2950387"/>
        <a:ext cx="3208331" cy="623025"/>
      </dsp:txXfrm>
    </dsp:sp>
    <dsp:sp modelId="{608E372C-A3EE-7349-923D-59D15617AACA}">
      <dsp:nvSpPr>
        <dsp:cNvPr id="0" name=""/>
        <dsp:cNvSpPr/>
      </dsp:nvSpPr>
      <dsp:spPr>
        <a:xfrm>
          <a:off x="2519799" y="3693422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Practices</a:t>
          </a:r>
        </a:p>
      </dsp:txBody>
      <dsp:txXfrm>
        <a:off x="2553503" y="3727126"/>
        <a:ext cx="3208331" cy="623025"/>
      </dsp:txXfrm>
    </dsp:sp>
    <dsp:sp modelId="{7BC97A59-0C02-1C42-BDF6-5CE378A80BCF}">
      <dsp:nvSpPr>
        <dsp:cNvPr id="0" name=""/>
        <dsp:cNvSpPr/>
      </dsp:nvSpPr>
      <dsp:spPr>
        <a:xfrm>
          <a:off x="2519799" y="4470160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Process</a:t>
          </a:r>
        </a:p>
      </dsp:txBody>
      <dsp:txXfrm>
        <a:off x="2553503" y="4503864"/>
        <a:ext cx="3208331" cy="623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A79A-E14B-6C41-872E-87F1DFA0BBD8}">
      <dsp:nvSpPr>
        <dsp:cNvPr id="0" name=""/>
        <dsp:cNvSpPr/>
      </dsp:nvSpPr>
      <dsp:spPr>
        <a:xfrm>
          <a:off x="0" y="-145909"/>
          <a:ext cx="4730483" cy="45404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baseline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30731" y="648671"/>
        <a:ext cx="3469020" cy="2043209"/>
      </dsp:txXfrm>
    </dsp:sp>
    <dsp:sp modelId="{86CDB865-3DDF-E240-91CE-B1010A433B06}">
      <dsp:nvSpPr>
        <dsp:cNvPr id="0" name=""/>
        <dsp:cNvSpPr/>
      </dsp:nvSpPr>
      <dsp:spPr>
        <a:xfrm>
          <a:off x="1951216" y="1200330"/>
          <a:ext cx="2101749" cy="201841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>
              <a:solidFill>
                <a:schemeClr val="accent4">
                  <a:lumMod val="10000"/>
                </a:schemeClr>
              </a:solidFill>
            </a:rPr>
            <a:t>    UDL</a:t>
          </a:r>
        </a:p>
      </dsp:txBody>
      <dsp:txXfrm>
        <a:off x="2594001" y="1721754"/>
        <a:ext cx="1261049" cy="1110127"/>
      </dsp:txXfrm>
    </dsp:sp>
    <dsp:sp modelId="{D6A8A29F-411F-6D41-B1D8-67B24BAAB35A}">
      <dsp:nvSpPr>
        <dsp:cNvPr id="0" name=""/>
        <dsp:cNvSpPr/>
      </dsp:nvSpPr>
      <dsp:spPr>
        <a:xfrm>
          <a:off x="670639" y="1200330"/>
          <a:ext cx="1965781" cy="199198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>
              <a:solidFill>
                <a:schemeClr val="accent3">
                  <a:lumMod val="10000"/>
                </a:schemeClr>
              </a:solidFill>
            </a:rPr>
            <a:t>WCAG</a:t>
          </a:r>
        </a:p>
      </dsp:txBody>
      <dsp:txXfrm>
        <a:off x="855750" y="1714927"/>
        <a:ext cx="1179468" cy="1095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E73D5-B76C-DC4F-9CD1-4A9074E3CC19}">
      <dsp:nvSpPr>
        <dsp:cNvPr id="0" name=""/>
        <dsp:cNvSpPr/>
      </dsp:nvSpPr>
      <dsp:spPr>
        <a:xfrm>
          <a:off x="622793" y="0"/>
          <a:ext cx="5039599" cy="583336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3348BF-4EF6-C34B-BB9C-4FC2E491C2EA}">
      <dsp:nvSpPr>
        <dsp:cNvPr id="0" name=""/>
        <dsp:cNvSpPr/>
      </dsp:nvSpPr>
      <dsp:spPr>
        <a:xfrm>
          <a:off x="2519799" y="586469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Scope</a:t>
          </a:r>
        </a:p>
      </dsp:txBody>
      <dsp:txXfrm>
        <a:off x="2553503" y="620173"/>
        <a:ext cx="3208331" cy="623025"/>
      </dsp:txXfrm>
    </dsp:sp>
    <dsp:sp modelId="{1863B804-B79E-5248-9283-71BD2A7EB14E}">
      <dsp:nvSpPr>
        <dsp:cNvPr id="0" name=""/>
        <dsp:cNvSpPr/>
      </dsp:nvSpPr>
      <dsp:spPr>
        <a:xfrm>
          <a:off x="2519799" y="1363207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Definition</a:t>
          </a:r>
        </a:p>
      </dsp:txBody>
      <dsp:txXfrm>
        <a:off x="2553503" y="1396911"/>
        <a:ext cx="3208331" cy="623025"/>
      </dsp:txXfrm>
    </dsp:sp>
    <dsp:sp modelId="{DEB013BB-EDC9-B24C-95DB-24A6BFFDF0B2}">
      <dsp:nvSpPr>
        <dsp:cNvPr id="0" name=""/>
        <dsp:cNvSpPr/>
      </dsp:nvSpPr>
      <dsp:spPr>
        <a:xfrm>
          <a:off x="2501979" y="2139945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Principles</a:t>
          </a:r>
        </a:p>
      </dsp:txBody>
      <dsp:txXfrm>
        <a:off x="2535683" y="2173649"/>
        <a:ext cx="3208331" cy="623025"/>
      </dsp:txXfrm>
    </dsp:sp>
    <dsp:sp modelId="{8EE1A2A3-3B5D-A543-8AAD-258D99390224}">
      <dsp:nvSpPr>
        <dsp:cNvPr id="0" name=""/>
        <dsp:cNvSpPr/>
      </dsp:nvSpPr>
      <dsp:spPr>
        <a:xfrm>
          <a:off x="2519799" y="2916683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Guidelines</a:t>
          </a:r>
        </a:p>
      </dsp:txBody>
      <dsp:txXfrm>
        <a:off x="2553503" y="2950387"/>
        <a:ext cx="3208331" cy="623025"/>
      </dsp:txXfrm>
    </dsp:sp>
    <dsp:sp modelId="{608E372C-A3EE-7349-923D-59D15617AACA}">
      <dsp:nvSpPr>
        <dsp:cNvPr id="0" name=""/>
        <dsp:cNvSpPr/>
      </dsp:nvSpPr>
      <dsp:spPr>
        <a:xfrm>
          <a:off x="2519799" y="3693422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Practices</a:t>
          </a:r>
        </a:p>
      </dsp:txBody>
      <dsp:txXfrm>
        <a:off x="2553503" y="3727126"/>
        <a:ext cx="3208331" cy="623025"/>
      </dsp:txXfrm>
    </dsp:sp>
    <dsp:sp modelId="{7BC97A59-0C02-1C42-BDF6-5CE378A80BCF}">
      <dsp:nvSpPr>
        <dsp:cNvPr id="0" name=""/>
        <dsp:cNvSpPr/>
      </dsp:nvSpPr>
      <dsp:spPr>
        <a:xfrm>
          <a:off x="2519799" y="4470160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Process</a:t>
          </a:r>
        </a:p>
      </dsp:txBody>
      <dsp:txXfrm>
        <a:off x="2553503" y="4503864"/>
        <a:ext cx="3208331" cy="623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05E86-09EB-DF41-89E9-215D79408489}" type="datetimeFigureOut">
              <a:rPr lang="en-US" smtClean="0">
                <a:latin typeface="Myriad Pro" panose="020B0503030403020204" pitchFamily="34" charset="0"/>
              </a:rPr>
              <a:t>11/13/22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22C9B-2564-4B41-878E-BC4A87A03B87}" type="slidenum">
              <a:rPr lang="en-US" smtClean="0">
                <a:latin typeface="Myriad Pro" panose="020B0503030403020204" pitchFamily="34" charset="0"/>
              </a:rPr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 panose="020B0503030403020204" pitchFamily="34" charset="0"/>
              </a:defRPr>
            </a:lvl1pPr>
          </a:lstStyle>
          <a:p>
            <a:fld id="{63D10941-C7BB-1940-8C10-FA7177FD4ED8}" type="datetimeFigureOut">
              <a:rPr lang="en-US" smtClean="0"/>
              <a:pPr/>
              <a:t>11/13/22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 panose="020B0503030403020204" pitchFamily="34" charset="0"/>
              </a:defRPr>
            </a:lvl1pPr>
          </a:lstStyle>
          <a:p>
            <a:fld id="{D5C9769F-11DB-1F4E-A65E-2BF6484DB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3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68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0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72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16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7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0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18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27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45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8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64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61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8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2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98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76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919DA74-598D-8D40-A666-3AAD6332BF61}" type="slidenum">
              <a:rPr lang="en-US" sz="1200" b="0"/>
              <a:pPr/>
              <a:t>27</a:t>
            </a:fld>
            <a:endParaRPr lang="en-US" sz="1200" b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6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share a bit about how we’ve been thinking about the things that we wish these stakeholders – who are largely not familiar with disability -- were familiar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6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97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0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7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gi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5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716352"/>
            <a:ext cx="1600200" cy="139700"/>
          </a:xfrm>
          <a:prstGeom prst="rect">
            <a:avLst/>
          </a:prstGeom>
        </p:spPr>
      </p:pic>
      <p:pic>
        <p:nvPicPr>
          <p:cNvPr id="2" name="Picture 1" descr="W Logo_Purpl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78987"/>
            <a:ext cx="1371600" cy="92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407222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FAE50C8E-6172-4F9A-BE19-B7320B247B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F0550-84B4-4042-851D-6B8911E13D2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7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305" y="533400"/>
            <a:ext cx="8256095" cy="834074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684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05" y="6343328"/>
            <a:ext cx="1333745" cy="3806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40DB7A-3785-BC4C-BF39-7F9110C5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6983A-390B-8E45-ADB7-47ECAA1486C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25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F80068-894E-8646-8E07-8BE7CAA4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9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0" i="0" baseline="0">
                <a:solidFill>
                  <a:schemeClr val="tx1">
                    <a:lumMod val="50000"/>
                  </a:schemeClr>
                </a:solidFill>
                <a:latin typeface="Open Sans Light"/>
                <a:cs typeface="Open Sans Light"/>
              </a:defRPr>
            </a:lvl1pPr>
            <a:lvl2pPr>
              <a:defRPr sz="2800" b="0" i="0" baseline="0">
                <a:solidFill>
                  <a:schemeClr val="tx1">
                    <a:lumMod val="5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2800" b="0" i="0" baseline="0">
                <a:solidFill>
                  <a:schemeClr val="tx1">
                    <a:lumMod val="50000"/>
                  </a:schemeClr>
                </a:solidFill>
                <a:latin typeface="Open Sans Light"/>
                <a:cs typeface="Open Sans Light"/>
              </a:defRPr>
            </a:lvl3pPr>
            <a:lvl4pPr>
              <a:defRPr sz="2800" b="0" i="0" baseline="0">
                <a:solidFill>
                  <a:schemeClr val="tx1">
                    <a:lumMod val="5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2800" b="0" i="0" baseline="0">
                <a:solidFill>
                  <a:schemeClr val="tx1">
                    <a:lumMod val="5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800" b="0" i="0" baseline="0">
                <a:solidFill>
                  <a:schemeClr val="tx1">
                    <a:lumMod val="50000"/>
                  </a:schemeClr>
                </a:solidFill>
                <a:latin typeface="+mj-lt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1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B0AFE94D-AD4D-D84E-BB34-052476889AB0}" type="datetimeFigureOut">
              <a:rPr lang="en-US" smtClean="0"/>
              <a:pPr/>
              <a:t>11/13/22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EBC64B9-7F39-D04A-A763-25F37941C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8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407222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470400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005" y="6343328"/>
            <a:ext cx="1333745" cy="3806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40DB7A-3785-BC4C-BF39-7F9110C5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1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5965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9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453E7-B64C-D84E-9C10-8E88EF04B8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88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B0AFE94D-AD4D-D84E-BB34-052476889AB0}" type="datetimeFigureOut">
              <a:rPr lang="en-US" smtClean="0"/>
              <a:pPr/>
              <a:t>11/13/22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EBC64B9-7F39-D04A-A763-25F37941C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08680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6224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470400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80000">
              <a:schemeClr val="accent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92" r:id="rId5"/>
    <p:sldLayoutId id="2147483693" r:id="rId6"/>
    <p:sldLayoutId id="2147483700" r:id="rId7"/>
    <p:sldLayoutId id="2147483701" r:id="rId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3"/>
            </a:gs>
            <a:gs pos="8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3" r:id="rId5"/>
    <p:sldLayoutId id="2147483686" r:id="rId6"/>
    <p:sldLayoutId id="2147483689" r:id="rId7"/>
    <p:sldLayoutId id="2147483691" r:id="rId8"/>
    <p:sldLayoutId id="2147483695" r:id="rId9"/>
    <p:sldLayoutId id="2147483696" r:id="rId10"/>
    <p:sldLayoutId id="2147483699" r:id="rId11"/>
    <p:sldLayoutId id="214748370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0000">
              <a:schemeClr val="bg2"/>
            </a:gs>
            <a:gs pos="80000">
              <a:schemeClr val="accent5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w.edu/accessibilit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tiff"/><Relationship Id="rId4" Type="http://schemas.openxmlformats.org/officeDocument/2006/relationships/hyperlink" Target="http://uw.edu/doit/cu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21051C-FDA9-974D-9DE3-5953FE8C7B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7880" y="1016369"/>
            <a:ext cx="6563896" cy="499594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4000" dirty="0">
                <a:latin typeface="Helvetica" pitchFamily="2" charset="0"/>
              </a:rPr>
              <a:t>How Faculty, IT Staff &amp; Others Can Contribute to Making Courses Accessible to All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D921DC-57D0-AA4B-9F97-8CC59EC00357}"/>
              </a:ext>
            </a:extLst>
          </p:cNvPr>
          <p:cNvSpPr txBox="1"/>
          <p:nvPr/>
        </p:nvSpPr>
        <p:spPr>
          <a:xfrm>
            <a:off x="666144" y="4468702"/>
            <a:ext cx="37375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i="1" dirty="0">
              <a:latin typeface="Myriad Pro" panose="020B0503030403020204" pitchFamily="34" charset="0"/>
            </a:endParaRPr>
          </a:p>
          <a:p>
            <a:r>
              <a:rPr lang="en-US" sz="3600" i="1" dirty="0">
                <a:latin typeface="Myriad Pro" panose="020B0503030403020204" pitchFamily="34" charset="0"/>
              </a:rPr>
              <a:t>Sheryl Burgstahler</a:t>
            </a:r>
          </a:p>
          <a:p>
            <a:r>
              <a:rPr lang="en-US" sz="3600" i="1" dirty="0">
                <a:latin typeface="Helvetica" pitchFamily="2" charset="0"/>
              </a:rPr>
              <a:t>sherylb@uw.edu</a:t>
            </a:r>
          </a:p>
        </p:txBody>
      </p:sp>
    </p:spTree>
    <p:extLst>
      <p:ext uri="{BB962C8B-B14F-4D97-AF65-F5344CB8AC3E}">
        <p14:creationId xmlns:p14="http://schemas.microsoft.com/office/powerpoint/2010/main" val="17373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57BC30D-5ACB-164E-A6EF-9B082643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444DA0"/>
                </a:solidFill>
                <a:latin typeface="Helvetica" pitchFamily="2" charset="0"/>
              </a:rPr>
              <a:t>Scope: Online learning occurs in: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ED0A14-2306-EB42-9B60-1F9B06CE8D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895" y="1977357"/>
            <a:ext cx="8196210" cy="4015497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4000" dirty="0">
                <a:latin typeface="Helvetica" pitchFamily="2" charset="0"/>
              </a:rPr>
              <a:t>Fully on-site courses</a:t>
            </a:r>
          </a:p>
          <a:p>
            <a:pPr lvl="1">
              <a:buFont typeface="Wingdings" pitchFamily="2" charset="2"/>
              <a:buChar char="§"/>
            </a:pPr>
            <a:r>
              <a:rPr lang="en-US" sz="4000" dirty="0">
                <a:latin typeface="Helvetica" pitchFamily="2" charset="0"/>
              </a:rPr>
              <a:t>Fully online courses</a:t>
            </a:r>
          </a:p>
          <a:p>
            <a:pPr lvl="1">
              <a:buFont typeface="Wingdings" pitchFamily="2" charset="2"/>
              <a:buChar char="§"/>
            </a:pPr>
            <a:r>
              <a:rPr lang="en-US" sz="4000" dirty="0">
                <a:latin typeface="Helvetica" pitchFamily="2" charset="0"/>
              </a:rPr>
              <a:t>Hybrid courses </a:t>
            </a:r>
          </a:p>
        </p:txBody>
      </p:sp>
    </p:spTree>
    <p:extLst>
      <p:ext uri="{BB962C8B-B14F-4D97-AF65-F5344CB8AC3E}">
        <p14:creationId xmlns:p14="http://schemas.microsoft.com/office/powerpoint/2010/main" val="275965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A3526B-C410-874B-B170-CEE2F1F4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68" y="637112"/>
            <a:ext cx="77724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3A37A0"/>
                </a:solidFill>
              </a:rPr>
              <a:t>Universal Design (UD) =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D9B9A-FADA-7F4F-B9AD-A781815D4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1645725"/>
            <a:ext cx="7178040" cy="381008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Helvetica" charset="0"/>
                <a:cs typeface="Helvetica" charset="0"/>
              </a:rPr>
              <a:t>“</a:t>
            </a: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the design of products &amp; environments to be usable by all people, to the greatest extent possible, without the need for adaptation or specialized design.”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The Center for Universal Design</a:t>
            </a:r>
            <a:b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</a:br>
            <a:r>
              <a:rPr lang="en-US" altLang="ja-JP" sz="18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www.design.ncsu.edu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/cud</a:t>
            </a:r>
            <a:endParaRPr lang="en-US" sz="18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D01E8A-3BF2-0343-99B5-386776A7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60" y="847666"/>
            <a:ext cx="3431092" cy="1248354"/>
          </a:xfrm>
        </p:spPr>
        <p:txBody>
          <a:bodyPr/>
          <a:lstStyle/>
          <a:p>
            <a:pPr algn="l"/>
            <a:r>
              <a:rPr lang="en-US" sz="3600">
                <a:solidFill>
                  <a:srgbClr val="232B6E"/>
                </a:solidFill>
                <a:latin typeface="Helvetica" pitchFamily="2" charset="0"/>
              </a:rPr>
              <a:t>Applying </a:t>
            </a:r>
            <a:br>
              <a:rPr lang="en-US" sz="3600">
                <a:solidFill>
                  <a:srgbClr val="232B6E"/>
                </a:solidFill>
                <a:latin typeface="Helvetica" pitchFamily="2" charset="0"/>
              </a:rPr>
            </a:br>
            <a:r>
              <a:rPr lang="en-US" sz="3600">
                <a:solidFill>
                  <a:srgbClr val="232B6E"/>
                </a:solidFill>
                <a:latin typeface="Helvetica" pitchFamily="2" charset="0"/>
              </a:rPr>
              <a:t>UD</a:t>
            </a:r>
            <a:r>
              <a:rPr lang="en-US" sz="3600" baseline="0">
                <a:solidFill>
                  <a:srgbClr val="232B6E"/>
                </a:solidFill>
                <a:latin typeface="Helvetica" pitchFamily="2" charset="0"/>
              </a:rPr>
              <a:t> makes any product or environment</a:t>
            </a:r>
            <a:endParaRPr lang="en-US" sz="3600">
              <a:solidFill>
                <a:srgbClr val="232B6E"/>
              </a:solidFill>
              <a:latin typeface="Helvetica" pitchFamily="2" charset="0"/>
            </a:endParaRPr>
          </a:p>
        </p:txBody>
      </p:sp>
      <p:pic>
        <p:nvPicPr>
          <p:cNvPr id="6" name="Picture 5" descr="Venn triangle shows three connecting triangles around the perimiter with the words, 'useable,' 'accessible,' and 'inclusive.' The center trianble connecting the three has the word 'universal design.'">
            <a:extLst>
              <a:ext uri="{FF2B5EF4-FFF2-40B4-BE49-F238E27FC236}">
                <a16:creationId xmlns:a16="http://schemas.microsoft.com/office/drawing/2014/main" id="{9272A7B4-86B5-084E-9323-CBC70BFD1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060" y="847666"/>
            <a:ext cx="6187279" cy="568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1A2F93-B3DC-4343-8332-B5B9688C2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6727"/>
            <a:ext cx="8102601" cy="1143000"/>
          </a:xfrm>
        </p:spPr>
        <p:txBody>
          <a:bodyPr/>
          <a:lstStyle/>
          <a:p>
            <a:pPr algn="l"/>
            <a:r>
              <a:rPr lang="en-US" sz="2800">
                <a:solidFill>
                  <a:srgbClr val="3843A0"/>
                </a:solidFill>
                <a:latin typeface="Helvetica" pitchFamily="2" charset="0"/>
              </a:rPr>
              <a:t>3 sets of principles underpin a UDHE framework for all applications in higher education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633F9A-5DE0-6C43-81D7-63881FBBFE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3299" y="1925075"/>
            <a:ext cx="3805102" cy="1859875"/>
          </a:xfrm>
        </p:spPr>
        <p:txBody>
          <a:bodyPr/>
          <a:lstStyle/>
          <a:p>
            <a:pPr marL="366713">
              <a:spcBef>
                <a:spcPts val="2400"/>
              </a:spcBef>
              <a:buFont typeface="System Font Regular"/>
              <a:buChar char="-"/>
            </a:pP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7 Universal Design</a:t>
            </a:r>
          </a:p>
          <a:p>
            <a:pPr marL="366713">
              <a:spcBef>
                <a:spcPts val="2400"/>
              </a:spcBef>
              <a:buFont typeface="System Font Regular"/>
              <a:buChar char="-"/>
            </a:pP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4 Web Content Accessibility </a:t>
            </a:r>
            <a:b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Guidelines</a:t>
            </a:r>
          </a:p>
          <a:p>
            <a:pPr marL="646113" indent="-323850">
              <a:spcBef>
                <a:spcPts val="2400"/>
              </a:spcBef>
              <a:buFont typeface="System Font Regular"/>
              <a:buChar char="-"/>
            </a:pP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3 Universal Design for Learning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99B565-FBED-2C48-8617-D263952E0AC9}"/>
              </a:ext>
            </a:extLst>
          </p:cNvPr>
          <p:cNvSpPr txBox="1"/>
          <p:nvPr/>
        </p:nvSpPr>
        <p:spPr>
          <a:xfrm>
            <a:off x="1995170" y="1806986"/>
            <a:ext cx="1348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/>
              <a:t>UD</a:t>
            </a:r>
          </a:p>
        </p:txBody>
      </p:sp>
      <p:graphicFrame>
        <p:nvGraphicFramePr>
          <p:cNvPr id="5" name="Diagram 4" descr="Diagram with three intersecting circles, labeled UD, UDL, and WCAG">
            <a:extLst>
              <a:ext uri="{FF2B5EF4-FFF2-40B4-BE49-F238E27FC236}">
                <a16:creationId xmlns:a16="http://schemas.microsoft.com/office/drawing/2014/main" id="{2043821D-B0B8-5546-B83B-175D9E257077}"/>
              </a:ext>
            </a:extLst>
          </p:cNvPr>
          <p:cNvGraphicFramePr/>
          <p:nvPr/>
        </p:nvGraphicFramePr>
        <p:xfrm>
          <a:off x="355599" y="1925075"/>
          <a:ext cx="4803141" cy="469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29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udent using computer with headphones">
            <a:extLst>
              <a:ext uri="{FF2B5EF4-FFF2-40B4-BE49-F238E27FC236}">
                <a16:creationId xmlns:a16="http://schemas.microsoft.com/office/drawing/2014/main" id="{E6722BFB-4E70-8340-B52F-2AB9A1E2BD9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466" y="999359"/>
            <a:ext cx="4556049" cy="328634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60798D6-BBCA-A241-B0AD-711B967FEE1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59305" y="3562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9pPr>
          </a:lstStyle>
          <a:p>
            <a:pPr algn="l"/>
            <a:r>
              <a:rPr lang="en-US" altLang="ja-JP" sz="4000">
                <a:latin typeface="Helvetica" pitchFamily="2" charset="0"/>
              </a:rPr>
              <a:t>Principles for UDL</a:t>
            </a:r>
            <a:endParaRPr lang="en-US" sz="4000">
              <a:solidFill>
                <a:schemeClr val="accent6">
                  <a:lumMod val="5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30B68-4D88-C247-9EA0-23220F69AC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499225"/>
            <a:ext cx="8196210" cy="4015497"/>
          </a:xfrm>
        </p:spPr>
        <p:txBody>
          <a:bodyPr/>
          <a:lstStyle/>
          <a:p>
            <a:pPr marL="0" indent="0">
              <a:buNone/>
            </a:pP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Multiple means of </a:t>
            </a:r>
            <a:br>
              <a:rPr lang="en-US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representation </a:t>
            </a:r>
            <a:br>
              <a:rPr lang="en-US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</a:br>
            <a:endParaRPr lang="en-US" sz="320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Multiple means of </a:t>
            </a:r>
            <a:br>
              <a:rPr lang="en-US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engagement</a:t>
            </a:r>
            <a:br>
              <a:rPr lang="en-US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</a:br>
            <a:endParaRPr lang="en-US" sz="320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Multiple means of action &amp; expression</a:t>
            </a:r>
          </a:p>
          <a:p>
            <a:pPr marL="0" indent="0">
              <a:buNone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Helvetica" charset="0"/>
                <a:cs typeface="Helvetica" charset="0"/>
              </a:rPr>
              <a:t>- </a:t>
            </a: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Center for Applied Special Technology (CAST</a:t>
            </a: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 charset="0"/>
              </a:rPr>
              <a:t>)</a:t>
            </a:r>
            <a:endParaRPr lang="en-US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65C40AB-39B0-2845-8B62-D04AE103392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51325" y="47090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9pPr>
          </a:lstStyle>
          <a:p>
            <a:pPr algn="l" rtl="0" eaLnBrk="1" latinLnBrk="0" hangingPunct="1"/>
            <a:r>
              <a:rPr lang="en-US" altLang="ja-JP"/>
              <a:t>Principles for UD of IT</a:t>
            </a:r>
            <a:endParaRPr lang="en-US" sz="3600">
              <a:solidFill>
                <a:schemeClr val="accent6">
                  <a:lumMod val="50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B5C0CC-BE33-BF4C-B9D2-941BF60A5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275" y="1613904"/>
            <a:ext cx="8196210" cy="4831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Underpinning of Web Content Accessibility Guidelines to ensure that digital tools/content is</a:t>
            </a:r>
          </a:p>
          <a:p>
            <a:pPr marL="0" indent="0">
              <a:buNone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Perceivable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Operable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Understandable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Robust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-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Web Accessibility Initiative (W3C)</a:t>
            </a:r>
            <a:endParaRPr lang="en-US" altLang="ja-JP" sz="24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 descr="women using laptop with large print on screen">
            <a:extLst>
              <a:ext uri="{FF2B5EF4-FFF2-40B4-BE49-F238E27FC236}">
                <a16:creationId xmlns:a16="http://schemas.microsoft.com/office/drawing/2014/main" id="{A5D3FFA4-C40E-B848-B4DE-A2ABDF08573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18380" y="2784169"/>
            <a:ext cx="3944620" cy="274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371600"/>
          </a:xfrm>
        </p:spPr>
        <p:txBody>
          <a:bodyPr/>
          <a:lstStyle/>
          <a:p>
            <a:pPr algn="l"/>
            <a:r>
              <a:rPr lang="en-US" altLang="ja-JP" sz="4000">
                <a:solidFill>
                  <a:srgbClr val="3A3FA0"/>
                </a:solidFill>
                <a:latin typeface="Helvetica" charset="0"/>
              </a:rPr>
              <a:t>UD of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4419600" cy="46870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builds in </a:t>
            </a:r>
            <a:b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</a:br>
            <a: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accessibility </a:t>
            </a:r>
            <a:b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</a:br>
            <a: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features</a:t>
            </a:r>
            <a:endParaRPr lang="en-US" altLang="ja-JP" sz="3600">
              <a:solidFill>
                <a:schemeClr val="accent4">
                  <a:lumMod val="10000"/>
                </a:schemeClr>
              </a:solidFill>
              <a:latin typeface="Tahom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4114800"/>
            <a:ext cx="3962400" cy="1981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ensures compatibility with assistive technology</a:t>
            </a:r>
          </a:p>
        </p:txBody>
      </p:sp>
      <p:pic>
        <p:nvPicPr>
          <p:cNvPr id="8" name="Picture 7" descr="iphone with enlarged image on scre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36"/>
          <a:stretch/>
        </p:blipFill>
        <p:spPr>
          <a:xfrm>
            <a:off x="0" y="3255169"/>
            <a:ext cx="4203699" cy="3602831"/>
          </a:xfrm>
          <a:prstGeom prst="rect">
            <a:avLst/>
          </a:prstGeom>
        </p:spPr>
      </p:pic>
      <p:pic>
        <p:nvPicPr>
          <p:cNvPr id="6" name="Picture 5" descr="iphone with white text on black scre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81" r="-26700"/>
          <a:stretch/>
        </p:blipFill>
        <p:spPr>
          <a:xfrm>
            <a:off x="4876800" y="-228600"/>
            <a:ext cx="781433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E714-5748-AE48-B1E1-3260DA6F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274638"/>
            <a:ext cx="7366000" cy="131762"/>
          </a:xfrm>
        </p:spPr>
        <p:txBody>
          <a:bodyPr/>
          <a:lstStyle/>
          <a:p>
            <a:r>
              <a:rPr lang="en-US" sz="800" dirty="0">
                <a:solidFill>
                  <a:schemeClr val="bg2"/>
                </a:solidFill>
              </a:rPr>
              <a:t>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AC70B-C086-0A0D-3DB7-4777851BA149}"/>
              </a:ext>
            </a:extLst>
          </p:cNvPr>
          <p:cNvSpPr txBox="1"/>
          <p:nvPr/>
        </p:nvSpPr>
        <p:spPr>
          <a:xfrm>
            <a:off x="741944" y="493130"/>
            <a:ext cx="75653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0090"/>
                </a:solidFill>
                <a:latin typeface="Helvetica" pitchFamily="2" charset="0"/>
                <a:ea typeface="Tahoma" charset="0"/>
                <a:cs typeface="Tahoma" charset="0"/>
              </a:rPr>
              <a:t>When applying UDHE to online learning consider characteristics of students who </a:t>
            </a:r>
            <a:r>
              <a:rPr lang="en-US" altLang="ja-JP" sz="28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might</a:t>
            </a:r>
            <a:r>
              <a:rPr lang="en-US" altLang="ja-JP" sz="2800" dirty="0">
                <a:solidFill>
                  <a:srgbClr val="000090"/>
                </a:solidFill>
                <a:latin typeface="Helvetica" pitchFamily="2" charset="0"/>
                <a:ea typeface="Tahoma" charset="0"/>
                <a:cs typeface="Tahoma" charset="0"/>
              </a:rPr>
              <a:t> be in a course &amp; the assistive technologies they </a:t>
            </a:r>
            <a:r>
              <a:rPr lang="en-US" altLang="ja-JP" sz="28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might</a:t>
            </a:r>
            <a:r>
              <a:rPr lang="en-US" altLang="ja-JP" sz="2800" dirty="0">
                <a:solidFill>
                  <a:srgbClr val="000090"/>
                </a:solidFill>
                <a:latin typeface="Helvetica" pitchFamily="2" charset="0"/>
                <a:ea typeface="Tahoma" charset="0"/>
                <a:cs typeface="Tahoma" charset="0"/>
              </a:rPr>
              <a:t> be using.</a:t>
            </a:r>
            <a:endParaRPr lang="en-US" sz="28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A5E4D0B-3E1A-B940-AA88-BF387FC49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944" y="2475699"/>
            <a:ext cx="1157712" cy="449169"/>
          </a:xfrm>
        </p:spPr>
        <p:txBody>
          <a:bodyPr/>
          <a:lstStyle/>
          <a:p>
            <a:pPr algn="r"/>
            <a:r>
              <a:rPr lang="en-US" b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Zayn</a:t>
            </a:r>
          </a:p>
        </p:txBody>
      </p:sp>
      <p:pic>
        <p:nvPicPr>
          <p:cNvPr id="12" name="Picture 11" descr="female deaf student&#10;">
            <a:extLst>
              <a:ext uri="{FF2B5EF4-FFF2-40B4-BE49-F238E27FC236}">
                <a16:creationId xmlns:a16="http://schemas.microsoft.com/office/drawing/2014/main" id="{7925665C-C23E-B84D-8AFE-1C11C56D8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3" r="6699"/>
          <a:stretch/>
        </p:blipFill>
        <p:spPr>
          <a:xfrm>
            <a:off x="570604" y="3079197"/>
            <a:ext cx="1745985" cy="314652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094B59-9B7C-FD43-8C8F-7EB544F38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3279" y="2475698"/>
            <a:ext cx="1983642" cy="449169"/>
          </a:xfrm>
        </p:spPr>
        <p:txBody>
          <a:bodyPr/>
          <a:lstStyle/>
          <a:p>
            <a:pPr marL="0" indent="0" algn="ctr">
              <a:buNone/>
            </a:pPr>
            <a:r>
              <a:rPr lang="en-US" b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Anthony</a:t>
            </a:r>
            <a:endParaRPr lang="en-US" b="0"/>
          </a:p>
        </p:txBody>
      </p:sp>
      <p:pic>
        <p:nvPicPr>
          <p:cNvPr id="6" name="Picture 5" descr="Male tudent in wheelchair using communication devi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52798" y="3058153"/>
            <a:ext cx="1884604" cy="3167572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F84FA9B-2114-A244-9017-4DD8F1450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9628" y="2463341"/>
            <a:ext cx="1967083" cy="461447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Jesse</a:t>
            </a:r>
            <a:endParaRPr lang="en-US"/>
          </a:p>
        </p:txBody>
      </p:sp>
      <p:pic>
        <p:nvPicPr>
          <p:cNvPr id="8" name="Picture 7" descr="female student with multiple learning disabilities">
            <a:extLst>
              <a:ext uri="{FF2B5EF4-FFF2-40B4-BE49-F238E27FC236}">
                <a16:creationId xmlns:a16="http://schemas.microsoft.com/office/drawing/2014/main" id="{E3534FE3-B949-1243-89B7-35EA3E7792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628" y="3058153"/>
            <a:ext cx="2027480" cy="3164224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5B6AFBF-A6CF-BD47-880C-C90450FCB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6893" y="2475698"/>
            <a:ext cx="1122219" cy="449169"/>
          </a:xfrm>
        </p:spPr>
        <p:txBody>
          <a:bodyPr/>
          <a:lstStyle/>
          <a:p>
            <a:pPr marL="0" indent="0">
              <a:buNone/>
            </a:pPr>
            <a:r>
              <a:rPr lang="en-US" err="1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Hadi</a:t>
            </a:r>
            <a:endParaRPr lang="en-US">
              <a:solidFill>
                <a:schemeClr val="tx2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3" name="Picture 2" descr="man who is blind&#10;">
            <a:extLst>
              <a:ext uri="{FF2B5EF4-FFF2-40B4-BE49-F238E27FC236}">
                <a16:creationId xmlns:a16="http://schemas.microsoft.com/office/drawing/2014/main" id="{70197D2F-69EF-C045-BC8C-25616C79D1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52" t="-811" r="8421" b="811"/>
          <a:stretch/>
        </p:blipFill>
        <p:spPr>
          <a:xfrm>
            <a:off x="6589334" y="3058153"/>
            <a:ext cx="1898975" cy="31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8DA68A-A93C-DB4B-97C9-4EB4B987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20 tips for teaching an accessible online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960" y="3495041"/>
            <a:ext cx="82702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4" indent="-461963">
              <a:buFont typeface="Wingdings" charset="2"/>
              <a:buChar char="§"/>
            </a:pP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uw.edu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/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doit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/20-tips-teaching-accessible-online-course</a:t>
            </a:r>
          </a:p>
          <a:p>
            <a:pPr marL="461963" lvl="4" indent="-461963"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T</a:t>
            </a:r>
            <a:r>
              <a:rPr lang="en-US" sz="3200" b="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ips for documents, images, videos, </a:t>
            </a:r>
            <a:r>
              <a:rPr lang="en-US" altLang="ja-JP" sz="3200" b="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instructional methods</a:t>
            </a:r>
          </a:p>
          <a:p>
            <a:pPr marL="463550" lvl="4" indent="-463550">
              <a:buFont typeface="Wingdings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With references</a:t>
            </a:r>
            <a:endParaRPr lang="en-US" altLang="ja-JP" sz="3200" b="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Tahoma" charset="0"/>
              <a:cs typeface="Tahoma" charset="0"/>
            </a:endParaRP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pic>
        <p:nvPicPr>
          <p:cNvPr id="8" name="Picture 7" descr="20 Tips publicationp.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80" y="0"/>
            <a:ext cx="9144000" cy="31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BFC5-09FB-D740-ADB5-7EDD286E81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3338" y="645737"/>
            <a:ext cx="7884675" cy="1317301"/>
          </a:xfrm>
          <a:prstGeom prst="rect">
            <a:avLst/>
          </a:prstGeom>
        </p:spPr>
        <p:txBody>
          <a:bodyPr/>
          <a:lstStyle/>
          <a:p>
            <a:pPr algn="l" rtl="0" eaLnBrk="1" latinLnBrk="0" hangingPunct="1"/>
            <a:r>
              <a:rPr lang="en-US" sz="3600" dirty="0">
                <a:solidFill>
                  <a:srgbClr val="000090"/>
                </a:solidFill>
                <a:latin typeface="Helvetica" pitchFamily="2" charset="0"/>
                <a:ea typeface="+mn-ea"/>
              </a:rPr>
              <a:t>Examples of tips, 1/2</a:t>
            </a:r>
            <a:endParaRPr lang="en-US" sz="3600" i="1" dirty="0">
              <a:effectLst/>
              <a:latin typeface="Helvetica" pitchFamily="2" charset="0"/>
            </a:endParaRP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987" y="1603524"/>
            <a:ext cx="7857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Give students multiple, accessibly designed ways to learn</a:t>
            </a:r>
          </a:p>
          <a:p>
            <a:pPr marL="401638" indent="-401638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Give students multiple, accessibly designed ways to demonstrate learning</a:t>
            </a:r>
          </a:p>
          <a:p>
            <a:pPr marL="401638" indent="-401638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Give students multiple, accessibly designed ways to engage</a:t>
            </a:r>
          </a:p>
          <a:p>
            <a:pPr marL="401638" indent="-401638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Caption videos</a:t>
            </a:r>
          </a:p>
          <a:p>
            <a:pPr marL="401638" indent="-401638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Minimize number of attached documents; alternatively deliver in HTML on content pages</a:t>
            </a:r>
          </a:p>
          <a:p>
            <a:pPr marL="401638" indent="-401638">
              <a:buFont typeface="Wingdings" pitchFamily="2" charset="2"/>
              <a:buChar char="§"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877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941832D-1AA8-B048-9BB3-EA5D35FF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7" y="673766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3200" b="0" i="0" kern="1200" baseline="0" dirty="0">
                <a:solidFill>
                  <a:srgbClr val="000090"/>
                </a:solidFill>
                <a:effectLst/>
                <a:latin typeface="Helvetica" pitchFamily="2" charset="0"/>
                <a:ea typeface="ＭＳ Ｐゴシック" panose="020B0600070205080204" pitchFamily="34" charset="-128"/>
                <a:cs typeface="Myriad Pro" panose="020B0503030403020204"/>
              </a:rPr>
              <a:t>2 Units in Accessible Technology Services</a:t>
            </a:r>
            <a:endParaRPr lang="en-US" sz="320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FC63B-ABEC-CC4B-ABA6-885272018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7" y="1695796"/>
            <a:ext cx="8184662" cy="4434529"/>
          </a:xfrm>
        </p:spPr>
        <p:txBody>
          <a:bodyPr>
            <a:normAutofit lnSpcReduction="10000"/>
          </a:bodyPr>
          <a:lstStyle/>
          <a:p>
            <a:pPr marL="292100" lvl="4" indent="0">
              <a:buClr>
                <a:schemeClr val="tx1"/>
              </a:buClr>
              <a:buSzPct val="90000"/>
              <a:buNone/>
            </a:pPr>
            <a:r>
              <a:rPr lang="en-US" altLang="ja-JP" sz="3200" dirty="0">
                <a:solidFill>
                  <a:srgbClr val="000090"/>
                </a:solidFill>
                <a:latin typeface="Helvetica" pitchFamily="2" charset="0"/>
              </a:rPr>
              <a:t>IT Accessibility Team</a:t>
            </a:r>
          </a:p>
          <a:p>
            <a:pPr marL="800100" lvl="5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1984–</a:t>
            </a:r>
          </a:p>
          <a:p>
            <a:pPr marL="800100" lvl="5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Funded by UW</a:t>
            </a:r>
          </a:p>
          <a:p>
            <a:pPr marL="292100" lvl="5" indent="0">
              <a:buSzPct val="90000"/>
              <a:buNone/>
            </a:pPr>
            <a:r>
              <a:rPr lang="en-US" altLang="ja-JP" sz="3200" dirty="0">
                <a:solidFill>
                  <a:srgbClr val="000090"/>
                </a:solidFill>
                <a:latin typeface="Helvetica" pitchFamily="2" charset="0"/>
                <a:cs typeface="Arial"/>
              </a:rPr>
              <a:t>DO-IT Center 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USA, 1992–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SzPct val="90000"/>
              <a:buNone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	Supported with federal, state, </a:t>
            </a:r>
            <a:b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</a:b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corporate, private funds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DO-IT Japan, 2007– 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Center on UD in Education, </a:t>
            </a:r>
            <a:b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</a:b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1999– </a:t>
            </a:r>
            <a:endParaRPr lang="en-US" altLang="ja-JP" sz="3000" dirty="0">
              <a:latin typeface="Helvetica" pitchFamily="2" charset="0"/>
              <a:cs typeface="Arial"/>
            </a:endParaRPr>
          </a:p>
        </p:txBody>
      </p:sp>
      <p:pic>
        <p:nvPicPr>
          <p:cNvPr id="5" name="Picture 15" descr="DO-IT logo&#10;">
            <a:extLst>
              <a:ext uri="{FF2B5EF4-FFF2-40B4-BE49-F238E27FC236}">
                <a16:creationId xmlns:a16="http://schemas.microsoft.com/office/drawing/2014/main" id="{CEF36648-8904-FB4B-9F71-C62858C4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141" y="2784517"/>
            <a:ext cx="990600" cy="12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82C38-9BE8-544B-894A-229ECEA231C1}"/>
              </a:ext>
            </a:extLst>
          </p:cNvPr>
          <p:cNvSpPr txBox="1"/>
          <p:nvPr/>
        </p:nvSpPr>
        <p:spPr>
          <a:xfrm>
            <a:off x="6952209" y="4055773"/>
            <a:ext cx="1904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Disabilities</a:t>
            </a:r>
          </a:p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Opportunities</a:t>
            </a:r>
          </a:p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Internetworking</a:t>
            </a:r>
          </a:p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Technology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5F94FC-7CE6-7725-5736-6297ED0A40C3}"/>
              </a:ext>
            </a:extLst>
          </p:cNvPr>
          <p:cNvSpPr txBox="1"/>
          <p:nvPr/>
        </p:nvSpPr>
        <p:spPr>
          <a:xfrm>
            <a:off x="6577850" y="5937643"/>
            <a:ext cx="198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NSF #CNS-2137312</a:t>
            </a:r>
          </a:p>
        </p:txBody>
      </p:sp>
    </p:spTree>
    <p:extLst>
      <p:ext uri="{BB962C8B-B14F-4D97-AF65-F5344CB8AC3E}">
        <p14:creationId xmlns:p14="http://schemas.microsoft.com/office/powerpoint/2010/main" val="27427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7754CB-01CD-1B41-BF09-7189E9D1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" y="652669"/>
            <a:ext cx="8256095" cy="834074"/>
          </a:xfrm>
        </p:spPr>
        <p:txBody>
          <a:bodyPr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000090"/>
                </a:solidFill>
                <a:latin typeface="Helvetica" pitchFamily="2" charset="0"/>
              </a:rPr>
              <a:t>Examples of tips, 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Helvetica" pitchFamily="2" charset="0"/>
              </a:rPr>
              <a:t>2/2</a:t>
            </a:r>
            <a:endParaRPr lang="en-US" sz="3600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2681" y="1714806"/>
            <a:ext cx="8196210" cy="4015497"/>
          </a:xfrm>
          <a:prstGeom prst="rect">
            <a:avLst/>
          </a:prstGeom>
        </p:spPr>
        <p:txBody>
          <a:bodyPr/>
          <a:lstStyle/>
          <a:p>
            <a:pPr marL="401638" indent="-401638"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Helvetica"/>
              </a:rPr>
              <a:t>For c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ontent pages &amp; digital documents: </a:t>
            </a:r>
          </a:p>
          <a:p>
            <a:pPr marL="801688" lvl="1" indent="-401638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Avoid PDFs (esp. scanned images)</a:t>
            </a:r>
          </a:p>
          <a:p>
            <a:pPr marL="801688" lvl="1" indent="-401638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Use text format </a:t>
            </a:r>
            <a:endParaRPr lang="en-US" sz="2400" dirty="0">
              <a:latin typeface="Helvetica" pitchFamily="2" charset="0"/>
              <a:cs typeface="Helvetica"/>
            </a:endParaRPr>
          </a:p>
          <a:p>
            <a:pPr marL="801688" lvl="1" indent="-401638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Structure headings, lists, tables</a:t>
            </a:r>
          </a:p>
          <a:p>
            <a:pPr marL="801688" lvl="1" indent="-401638">
              <a:buFont typeface="Wingdings" pitchFamily="2" charset="2"/>
              <a:buChar char="§"/>
            </a:pPr>
            <a:r>
              <a:rPr lang="en-US" sz="2400" dirty="0">
                <a:latin typeface="Helvetica" pitchFamily="2" charset="0"/>
                <a:cs typeface="Helvetica"/>
              </a:rPr>
              <a:t>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ake descriptive link text descriptive; describe content in images </a:t>
            </a:r>
            <a:endParaRPr lang="en-US" sz="2400" dirty="0">
              <a:latin typeface="Helvetica" pitchFamily="2" charset="0"/>
              <a:cs typeface="Helvetica"/>
            </a:endParaRPr>
          </a:p>
          <a:p>
            <a:pPr marL="801688" lvl="1" indent="-401638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Us</a:t>
            </a:r>
            <a:r>
              <a:rPr lang="en-US" sz="2400" dirty="0">
                <a:latin typeface="Helvetica" pitchFamily="2" charset="0"/>
                <a:cs typeface="Helvetica"/>
              </a:rPr>
              <a:t>e l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arge sans serif fonts with high contrast to plain backgrounds with no reliance on color alone; well organized, uncluttered content </a:t>
            </a:r>
          </a:p>
          <a:p>
            <a:pPr marL="401638" lvl="0" indent="-401638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Helvetica"/>
              </a:rPr>
              <a:t>Design assignments that integrate UDL with UD of IT tools &amp; products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Helvetica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 startAt="6"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Helvetica"/>
            </a:endParaRPr>
          </a:p>
          <a:p>
            <a:pPr marL="514350" lvl="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5"/>
            </a:pPr>
            <a:endParaRPr lang="en-US" sz="2800" i="1" dirty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799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0B758-D46E-BD47-AD82-123ED0EC59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6834" y="1864928"/>
            <a:ext cx="6557555" cy="437958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you can better understand &amp; use the </a:t>
            </a:r>
            <a:r>
              <a:rPr lang="en-US" sz="3200" dirty="0">
                <a:solidFill>
                  <a:srgbClr val="FF0000"/>
                </a:solidFill>
                <a:latin typeface="Helvetica" pitchFamily="2" charset="0"/>
              </a:rPr>
              <a:t>accessibility checkers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in 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Microsoft Word &amp; PowerPoint, 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Learning Management Systems (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eg.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, Ally), 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other products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BDA8E0-59DF-5B45-A2C7-EB681C7568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6834" y="652210"/>
            <a:ext cx="8203475" cy="13255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>
                <a:latin typeface="Helvetica" pitchFamily="2" charset="0"/>
              </a:rPr>
              <a:t>If you understand </a:t>
            </a:r>
            <a:r>
              <a:rPr lang="en-US" sz="3200" dirty="0">
                <a:solidFill>
                  <a:srgbClr val="FF0000"/>
                </a:solidFill>
                <a:latin typeface="Helvetica" pitchFamily="2" charset="0"/>
              </a:rPr>
              <a:t>basic</a:t>
            </a:r>
            <a:r>
              <a:rPr lang="en-US" sz="3200" dirty="0">
                <a:latin typeface="Helvetica" pitchFamily="2" charset="0"/>
              </a:rPr>
              <a:t> accessibility issues,</a:t>
            </a:r>
          </a:p>
        </p:txBody>
      </p:sp>
    </p:spTree>
    <p:extLst>
      <p:ext uri="{BB962C8B-B14F-4D97-AF65-F5344CB8AC3E}">
        <p14:creationId xmlns:p14="http://schemas.microsoft.com/office/powerpoint/2010/main" val="279118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 descr="List: scope, definition, priniples, guidelines, practices, process">
            <a:extLst>
              <a:ext uri="{FF2B5EF4-FFF2-40B4-BE49-F238E27FC236}">
                <a16:creationId xmlns:a16="http://schemas.microsoft.com/office/drawing/2014/main" id="{A9E9601E-0699-7346-BD19-1801DB4E978C}"/>
              </a:ext>
            </a:extLst>
          </p:cNvPr>
          <p:cNvGraphicFramePr/>
          <p:nvPr/>
        </p:nvGraphicFramePr>
        <p:xfrm>
          <a:off x="1784519" y="162698"/>
          <a:ext cx="5795539" cy="583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44DCCCA-C1D0-F44E-82AD-992EDEA796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709" y="1225737"/>
            <a:ext cx="3351679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3600" kern="1200">
                <a:solidFill>
                  <a:srgbClr val="33006F"/>
                </a:solidFill>
                <a:effectLst/>
                <a:latin typeface="Helvetica" pitchFamily="2" charset="0"/>
                <a:ea typeface="+mn-ea"/>
                <a:cs typeface="+mn-cs"/>
              </a:rPr>
              <a:t>UDHE</a:t>
            </a:r>
            <a:endParaRPr lang="en-US" sz="3600">
              <a:effectLst/>
              <a:latin typeface="Helvetica" pitchFamily="2" charset="0"/>
            </a:endParaRPr>
          </a:p>
          <a:p>
            <a:pPr rtl="0" eaLnBrk="1" latinLnBrk="0" hangingPunct="1"/>
            <a:r>
              <a:rPr lang="en-US" sz="3600" kern="1200">
                <a:solidFill>
                  <a:srgbClr val="33006F"/>
                </a:solidFill>
                <a:effectLst/>
                <a:latin typeface="Helvetica" pitchFamily="2" charset="0"/>
                <a:ea typeface="+mn-ea"/>
                <a:cs typeface="+mn-cs"/>
              </a:rPr>
              <a:t>Framework</a:t>
            </a:r>
            <a:endParaRPr lang="en-US" sz="3600">
              <a:effectLst/>
              <a:latin typeface="Helvetica" pitchFamily="2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BFC5-09FB-D740-ADB5-7EDD286E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613458"/>
            <a:ext cx="8187066" cy="983072"/>
          </a:xfrm>
        </p:spPr>
        <p:txBody>
          <a:bodyPr/>
          <a:lstStyle/>
          <a:p>
            <a:pPr algn="l"/>
            <a:r>
              <a:rPr lang="en-US" altLang="ja-JP" sz="3200" dirty="0">
                <a:solidFill>
                  <a:srgbClr val="3E46A0"/>
                </a:solidFill>
                <a:latin typeface="Helvetica" pitchFamily="2" charset="0"/>
              </a:rPr>
              <a:t>An attitude; a goal, process—UD:</a:t>
            </a:r>
            <a:endParaRPr lang="en-US" sz="3200" dirty="0">
              <a:solidFill>
                <a:srgbClr val="3E46A0"/>
              </a:solidFill>
              <a:latin typeface="Helvetica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9808D-AA55-1E45-A2C8-0CA80B0B5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4944" y="1596530"/>
            <a:ext cx="8187066" cy="40366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Values diversity, equity, &amp; inclusion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Promotes best practices 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Does not lower standards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Is proactive 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Can be implemented incrementally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Is for the benefit of everyone 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Minimizes the need for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1138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B6FDE-34E4-404C-802B-8FD7A1DD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99075"/>
            <a:ext cx="8408495" cy="830108"/>
          </a:xfrm>
        </p:spPr>
        <p:txBody>
          <a:bodyPr/>
          <a:lstStyle/>
          <a:p>
            <a:r>
              <a:rPr lang="en-US" sz="3600" dirty="0">
                <a:solidFill>
                  <a:srgbClr val="312EA1"/>
                </a:solidFill>
                <a:latin typeface="Helvetica" pitchFamily="2" charset="0"/>
              </a:rPr>
              <a:t>Examples of UW’s ATS support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9BA75-5456-A543-B8D5-CAA3657C8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729" y="1524000"/>
            <a:ext cx="8511190" cy="4834925"/>
          </a:xfrm>
        </p:spPr>
        <p:txBody>
          <a:bodyPr/>
          <a:lstStyle/>
          <a:p>
            <a:pPr marL="349250" indent="-349250">
              <a:buFont typeface="Wingdings" pitchFamily="2" charset="2"/>
              <a:buChar char="§"/>
            </a:pP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Host Accessible Technology website</a:t>
            </a:r>
          </a:p>
          <a:p>
            <a:pPr marL="349250" indent="-349250">
              <a:buFont typeface="Wingdings" pitchFamily="2" charset="2"/>
              <a:buChar char="§"/>
            </a:pP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Offer routine trainings</a:t>
            </a:r>
          </a:p>
          <a:p>
            <a:pPr marL="349250" indent="-349250"/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Offer individual/group consultation </a:t>
            </a:r>
          </a:p>
          <a:p>
            <a:pPr marL="349250" indent="-349250">
              <a:buFont typeface="Wingdings" pitchFamily="2" charset="2"/>
              <a:buChar char="§"/>
            </a:pP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Lead IT Accessibility Task Force</a:t>
            </a:r>
          </a:p>
          <a:p>
            <a:pPr marL="349250" indent="-349250">
              <a:buFont typeface="Wingdings" pitchFamily="2" charset="2"/>
              <a:buChar char="§"/>
            </a:pP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Support IT Accessibility Liaisons</a:t>
            </a:r>
          </a:p>
          <a:p>
            <a:pPr marL="349250" indent="-349250">
              <a:buFont typeface="Wingdings" pitchFamily="2" charset="2"/>
              <a:buChar char="§"/>
            </a:pP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Offer limited ‘free” captioning</a:t>
            </a:r>
          </a:p>
          <a:p>
            <a:pPr marL="349250" indent="-349250">
              <a:buFont typeface="Wingdings" pitchFamily="2" charset="2"/>
              <a:buChar char="§"/>
            </a:pP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Offer limited “free” document remediation</a:t>
            </a:r>
          </a:p>
          <a:p>
            <a:pPr marL="349250" indent="-349250">
              <a:buFont typeface="Wingdings" pitchFamily="2" charset="2"/>
              <a:buChar char="§"/>
            </a:pPr>
            <a:r>
              <a:rPr lang="en-US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Collaborate with Teaching &amp; Learning Center, disability services units, department IT units, …</a:t>
            </a:r>
          </a:p>
        </p:txBody>
      </p:sp>
    </p:spTree>
    <p:extLst>
      <p:ext uri="{BB962C8B-B14F-4D97-AF65-F5344CB8AC3E}">
        <p14:creationId xmlns:p14="http://schemas.microsoft.com/office/powerpoint/2010/main" val="42122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B6FDE-34E4-404C-802B-8FD7A1DD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5" y="533400"/>
            <a:ext cx="8408495" cy="830108"/>
          </a:xfrm>
        </p:spPr>
        <p:txBody>
          <a:bodyPr/>
          <a:lstStyle/>
          <a:p>
            <a:r>
              <a:rPr lang="en-US" sz="3200">
                <a:solidFill>
                  <a:srgbClr val="2E35A1"/>
                </a:solidFill>
                <a:latin typeface="Helvetica" pitchFamily="2" charset="0"/>
              </a:rPr>
              <a:t>Describe your ideal state for: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CFA70EB-97D3-E648-942B-CC7B93D7F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481733"/>
              </p:ext>
            </p:extLst>
          </p:nvPr>
        </p:nvGraphicFramePr>
        <p:xfrm>
          <a:off x="340217" y="1559585"/>
          <a:ext cx="8727583" cy="7441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545">
                  <a:extLst>
                    <a:ext uri="{9D8B030D-6E8A-4147-A177-3AD203B41FA5}">
                      <a16:colId xmlns:a16="http://schemas.microsoft.com/office/drawing/2014/main" val="3352466470"/>
                    </a:ext>
                  </a:extLst>
                </a:gridCol>
                <a:gridCol w="4491038">
                  <a:extLst>
                    <a:ext uri="{9D8B030D-6E8A-4147-A177-3AD203B41FA5}">
                      <a16:colId xmlns:a16="http://schemas.microsoft.com/office/drawing/2014/main" val="893233942"/>
                    </a:ext>
                  </a:extLst>
                </a:gridCol>
              </a:tblGrid>
              <a:tr h="36086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Stakeholder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bg2"/>
                          </a:solidFill>
                        </a:rPr>
                        <a:t>Roles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105008"/>
                  </a:ext>
                </a:extLst>
              </a:tr>
              <a:tr h="39695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Students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Instructors</a:t>
                      </a:r>
                    </a:p>
                    <a:p>
                      <a:r>
                        <a:rPr lang="en-US" sz="2400" b="1" dirty="0"/>
                        <a:t>Central  support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Disability services</a:t>
                      </a:r>
                    </a:p>
                    <a:p>
                      <a:pPr marL="185738" indent="0">
                        <a:tabLst/>
                      </a:pPr>
                      <a:r>
                        <a:rPr lang="en-US" sz="2400" b="0" dirty="0"/>
                        <a:t>IT services</a:t>
                      </a:r>
                    </a:p>
                    <a:p>
                      <a:pPr marL="185738" indent="0">
                        <a:tabLst/>
                      </a:pPr>
                      <a:r>
                        <a:rPr lang="en-US" sz="2400" b="0" dirty="0"/>
                        <a:t>Teaching &amp; learning center</a:t>
                      </a:r>
                    </a:p>
                    <a:p>
                      <a:pPr marL="185738" indent="0">
                        <a:tabLst/>
                      </a:pPr>
                      <a:r>
                        <a:rPr lang="en-US" sz="2400" b="0" dirty="0"/>
                        <a:t>Library</a:t>
                      </a:r>
                    </a:p>
                    <a:p>
                      <a:pPr marL="185738" indent="0">
                        <a:tabLst/>
                      </a:pPr>
                      <a:r>
                        <a:rPr lang="en-US" sz="2400" b="0" dirty="0"/>
                        <a:t>ADA compliance office</a:t>
                      </a:r>
                    </a:p>
                    <a:p>
                      <a:pPr marL="185738" indent="0">
                        <a:tabLst/>
                      </a:pPr>
                      <a:r>
                        <a:rPr lang="en-US" sz="2400" b="0" dirty="0"/>
                        <a:t>+ ???</a:t>
                      </a:r>
                      <a:endParaRPr lang="en-US" sz="2400" b="1" dirty="0"/>
                    </a:p>
                    <a:p>
                      <a:r>
                        <a:rPr lang="en-US" sz="2400" b="1" dirty="0"/>
                        <a:t>Departmental support</a:t>
                      </a:r>
                    </a:p>
                    <a:p>
                      <a:pPr marL="241300" indent="0">
                        <a:tabLst/>
                      </a:pPr>
                      <a:r>
                        <a:rPr lang="en-US" sz="2400" b="0" dirty="0"/>
                        <a:t>IT services</a:t>
                      </a:r>
                    </a:p>
                    <a:p>
                      <a:pPr marL="241300" indent="0">
                        <a:tabLst/>
                      </a:pPr>
                      <a:r>
                        <a:rPr lang="en-US" sz="2400" b="0" dirty="0"/>
                        <a:t>Teaching &amp; learning support</a:t>
                      </a:r>
                    </a:p>
                    <a:p>
                      <a:pPr marL="241300" indent="0">
                        <a:tabLst/>
                      </a:pPr>
                      <a:r>
                        <a:rPr lang="en-US" sz="2400" b="0" dirty="0"/>
                        <a:t>+ ???</a:t>
                      </a:r>
                      <a:endParaRPr lang="en-US" sz="2400" b="1" dirty="0"/>
                    </a:p>
                    <a:p>
                      <a:endParaRPr lang="en-US" sz="2400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  <a:p>
                      <a:endParaRPr lang="en-US" sz="2400" b="0"/>
                    </a:p>
                    <a:p>
                      <a:endParaRPr lang="en-US" sz="2400" b="0"/>
                    </a:p>
                    <a:p>
                      <a:r>
                        <a:rPr lang="en-US" sz="2400" b="0"/>
                        <a:t>Accommodations, UDE advocacy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62056"/>
                  </a:ext>
                </a:extLst>
              </a:tr>
              <a:tr h="37265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223896"/>
                  </a:ext>
                </a:extLst>
              </a:tr>
              <a:tr h="7667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9457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E61B498-EFFC-04DC-0E68-42CB7BE112E9}"/>
              </a:ext>
            </a:extLst>
          </p:cNvPr>
          <p:cNvSpPr txBox="1"/>
          <p:nvPr/>
        </p:nvSpPr>
        <p:spPr>
          <a:xfrm>
            <a:off x="4303059" y="6858000"/>
            <a:ext cx="411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TINYURL.COM/3WCTR67Z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38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1325" y="595436"/>
            <a:ext cx="8269941" cy="548641"/>
          </a:xfrm>
        </p:spPr>
        <p:txBody>
          <a:bodyPr/>
          <a:lstStyle/>
          <a:p>
            <a:r>
              <a:rPr lang="en-US" sz="3200">
                <a:solidFill>
                  <a:srgbClr val="333CA0"/>
                </a:solidFill>
                <a:latin typeface="Helvetica" pitchFamily="2" charset="0"/>
              </a:rPr>
              <a:t>Systemic change model for online learning</a:t>
            </a:r>
            <a:br>
              <a:rPr lang="en-US" sz="360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</a:br>
            <a:br>
              <a:rPr lang="en-US" sz="360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underpinned by UDHE Framework</a:t>
            </a:r>
          </a:p>
        </p:txBody>
      </p:sp>
      <p:pic>
        <p:nvPicPr>
          <p:cNvPr id="5" name="Picture 4" descr="Inclusive campus model steps: Vision, Values, Framework, Current Practices, New Practices, Outputs &amp; Outcomes, Impacts. Then revise practices and return to New Practices.">
            <a:extLst>
              <a:ext uri="{FF2B5EF4-FFF2-40B4-BE49-F238E27FC236}">
                <a16:creationId xmlns:a16="http://schemas.microsoft.com/office/drawing/2014/main" id="{BEF5F276-E0E3-3744-B3B5-CB35A7FE4EB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27" b="8680"/>
          <a:stretch/>
        </p:blipFill>
        <p:spPr bwMode="auto">
          <a:xfrm>
            <a:off x="0" y="2278828"/>
            <a:ext cx="91440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51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"/>
          <p:cNvSpPr>
            <a:spLocks noGrp="1" noChangeArrowheads="1"/>
          </p:cNvSpPr>
          <p:nvPr>
            <p:ph type="title"/>
          </p:nvPr>
        </p:nvSpPr>
        <p:spPr>
          <a:xfrm>
            <a:off x="613352" y="308240"/>
            <a:ext cx="8214672" cy="1792198"/>
          </a:xfrm>
        </p:spPr>
        <p:txBody>
          <a:bodyPr/>
          <a:lstStyle/>
          <a:p>
            <a:pPr algn="l" eaLnBrk="1" hangingPunct="1">
              <a:spcBef>
                <a:spcPts val="2000"/>
              </a:spcBef>
              <a:spcAft>
                <a:spcPts val="2000"/>
              </a:spcAft>
            </a:pPr>
            <a:r>
              <a:rPr lang="en-US" sz="4000">
                <a:solidFill>
                  <a:srgbClr val="283EA0"/>
                </a:solidFill>
                <a:latin typeface="Arial"/>
                <a:ea typeface="ヒラギノ角ゴ Pro W3" charset="0"/>
                <a:cs typeface="Arial"/>
              </a:rPr>
              <a:t>Resources</a:t>
            </a:r>
            <a:endParaRPr lang="en-US" sz="4000" i="1">
              <a:solidFill>
                <a:srgbClr val="283EA0"/>
              </a:solidFill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68986" y="471055"/>
            <a:ext cx="8750484" cy="6386945"/>
          </a:xfrm>
        </p:spPr>
        <p:txBody>
          <a:bodyPr/>
          <a:lstStyle/>
          <a:p>
            <a:pPr marL="180975" indent="0">
              <a:spcBef>
                <a:spcPts val="0"/>
              </a:spcBef>
              <a:spcAft>
                <a:spcPts val="2000"/>
              </a:spcAft>
              <a:buClr>
                <a:schemeClr val="accent4">
                  <a:lumMod val="10000"/>
                </a:schemeClr>
              </a:buClr>
              <a:buNone/>
              <a:defRPr/>
            </a:pPr>
            <a:endParaRPr lang="en-US" sz="2400" i="1" dirty="0">
              <a:latin typeface="Arial"/>
              <a:ea typeface="ヒラギノ角ゴ Pro W3" charset="0"/>
              <a:cs typeface="Arial"/>
            </a:endParaRPr>
          </a:p>
          <a:p>
            <a:pPr marL="412750" indent="-231775">
              <a:spcBef>
                <a:spcPts val="0"/>
              </a:spcBef>
              <a:spcAft>
                <a:spcPts val="2000"/>
              </a:spcAft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Our Google doc </a:t>
            </a:r>
            <a:b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sz="2800" b="1" u="sng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tinyurl.com</a:t>
            </a:r>
            <a:r>
              <a:rPr lang="en-US" sz="2800" b="1" u="sng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/3wctr67z</a:t>
            </a:r>
          </a:p>
          <a:p>
            <a:pPr marL="412750" indent="-231775">
              <a:spcBef>
                <a:spcPts val="0"/>
              </a:spcBef>
              <a:spcAft>
                <a:spcPts val="2000"/>
              </a:spcAft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UW’s Accessible Technology     </a:t>
            </a:r>
            <a:b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uw.edu/accessibility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ヒラギノ角ゴ Pro W3" charset="0"/>
              <a:cs typeface="Arial"/>
            </a:endParaRPr>
          </a:p>
          <a:p>
            <a:pPr marL="412750" indent="-231775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DO-IT’s Center for UD in </a:t>
            </a:r>
            <a:b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Education     </a:t>
            </a:r>
            <a:r>
              <a:rPr lang="en-US" sz="2800" b="1" u="sng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uw.edu/doit/cude</a:t>
            </a:r>
            <a:endParaRPr lang="en-US" sz="2800" b="1" i="1" u="sng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ヒラギノ角ゴ Pro W3" charset="0"/>
              <a:cs typeface="Arial"/>
            </a:endParaRPr>
          </a:p>
          <a:p>
            <a:pPr marL="812800" lvl="1" indent="-231775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UDHE Knowledge Base</a:t>
            </a:r>
          </a:p>
          <a:p>
            <a:pPr marL="812800" lvl="1" indent="-231775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UD as a Framework for DEI in Higher Education</a:t>
            </a:r>
          </a:p>
          <a:p>
            <a:pPr marL="812800" lvl="1" indent="-231775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Equal Access: Universal Design of Instruction</a:t>
            </a:r>
          </a:p>
          <a:p>
            <a:pPr marL="812800" lvl="1" indent="-231775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20 Tips for Teaching an Accessible Online Course</a:t>
            </a:r>
          </a:p>
          <a:p>
            <a:pPr marL="812800" lvl="1" indent="-231775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Published Books &amp; Articles About Universal Design in Higher Education (UDHE)</a:t>
            </a:r>
            <a:br>
              <a:rPr lang="en-US" sz="2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endParaRPr lang="en-US" sz="20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ヒラギノ角ゴ Pro W3" charset="0"/>
              <a:cs typeface="Arial"/>
            </a:endParaRPr>
          </a:p>
          <a:p>
            <a:pPr marL="412750" indent="-231775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Sheryl Burgstahler   sherylb@uw.edu</a:t>
            </a:r>
          </a:p>
        </p:txBody>
      </p:sp>
      <p:pic>
        <p:nvPicPr>
          <p:cNvPr id="2" name="Picture 1" descr="Image of cover of book &quot;Creating Inclusive Learning Opportunities in Higher Education: A Universal Design Toolkit&quot;">
            <a:extLst>
              <a:ext uri="{FF2B5EF4-FFF2-40B4-BE49-F238E27FC236}">
                <a16:creationId xmlns:a16="http://schemas.microsoft.com/office/drawing/2014/main" id="{ECA6BBF6-63F6-794A-B9AA-459A6F892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484" y="171796"/>
            <a:ext cx="2691466" cy="39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 descr="Stakeholders that contribute to the success of people with disabilities: people with disabilities, familiy, peers, mentors, professional organizations, service providers, faculty, adminstrators, companies, legislagors, funding agencies&#13;&#10;">
            <a:extLst>
              <a:ext uri="{FF2B5EF4-FFF2-40B4-BE49-F238E27FC236}">
                <a16:creationId xmlns:a16="http://schemas.microsoft.com/office/drawing/2014/main" id="{9F5222B2-9DDD-9F4A-9356-91B04F426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639833"/>
              </p:ext>
            </p:extLst>
          </p:nvPr>
        </p:nvGraphicFramePr>
        <p:xfrm>
          <a:off x="1109272" y="925514"/>
          <a:ext cx="7577528" cy="500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D26F76C-AA26-0649-E87C-051190CEF9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545" y="260622"/>
            <a:ext cx="8988146" cy="1325563"/>
          </a:xfrm>
          <a:prstGeom prst="rect">
            <a:avLst/>
          </a:prstGeom>
        </p:spPr>
        <p:txBody>
          <a:bodyPr/>
          <a:lstStyle/>
          <a:p>
            <a:pPr algn="l" rtl="0" eaLnBrk="1" latinLnBrk="0" hangingPunct="1"/>
            <a:r>
              <a:rPr lang="en-US" sz="3000" b="1" kern="1200" dirty="0">
                <a:solidFill>
                  <a:srgbClr val="33006F"/>
                </a:solidFill>
                <a:effectLst/>
                <a:latin typeface="Helvetica" pitchFamily="2" charset="0"/>
                <a:ea typeface="+mn-ea"/>
                <a:cs typeface="+mn-cs"/>
              </a:rPr>
              <a:t>Individual-Centered Community Building Model</a:t>
            </a:r>
            <a:endParaRPr lang="en-US" dirty="0">
              <a:effectLst/>
            </a:endParaRPr>
          </a:p>
          <a:p>
            <a:pPr algn="l" rtl="0" eaLnBrk="1" latinLnBrk="0" hangingPunct="1"/>
            <a:r>
              <a:rPr lang="en-US" sz="1600" b="0" kern="1200" dirty="0">
                <a:solidFill>
                  <a:srgbClr val="33006F"/>
                </a:solidFill>
                <a:effectLst/>
                <a:latin typeface="Helvetica" pitchFamily="2" charset="0"/>
                <a:ea typeface="+mn-ea"/>
                <a:cs typeface="+mn-cs"/>
              </a:rPr>
              <a:t>Key stakeholders who may erect barriers or contribute to the success of people with disabilities</a:t>
            </a:r>
            <a:endParaRPr lang="en-US" sz="1600" dirty="0">
              <a:effectLst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EC16D-ED79-3941-2CC2-3789467C239D}"/>
              </a:ext>
            </a:extLst>
          </p:cNvPr>
          <p:cNvSpPr txBox="1"/>
          <p:nvPr/>
        </p:nvSpPr>
        <p:spPr>
          <a:xfrm>
            <a:off x="1232609" y="5932486"/>
            <a:ext cx="7330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Who might not be doing their share?</a:t>
            </a:r>
          </a:p>
        </p:txBody>
      </p:sp>
    </p:spTree>
    <p:extLst>
      <p:ext uri="{BB962C8B-B14F-4D97-AF65-F5344CB8AC3E}">
        <p14:creationId xmlns:p14="http://schemas.microsoft.com/office/powerpoint/2010/main" val="26570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22A7F-D0AA-0D46-9C5C-E9A380A3E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4281" y="1542761"/>
            <a:ext cx="7339938" cy="4015497"/>
          </a:xfrm>
        </p:spPr>
        <p:txBody>
          <a:bodyPr/>
          <a:lstStyle/>
          <a:p>
            <a:pPr marL="914400" lvl="4" indent="-457200">
              <a:spcBef>
                <a:spcPts val="0"/>
              </a:spcBef>
              <a:buSzPct val="90000"/>
              <a:buFont typeface="Wingdings" pitchFamily="2" charset="2"/>
              <a:buChar char="§"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Paradigm shift</a:t>
            </a:r>
          </a:p>
          <a:p>
            <a:pPr marL="914400" lvl="4" indent="-457200">
              <a:spcBef>
                <a:spcPts val="0"/>
              </a:spcBef>
              <a:buSzPct val="90000"/>
              <a:buFont typeface="Wingdings" pitchFamily="2" charset="2"/>
              <a:buChar char="§"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Access approaches: Accommodations &amp; universal design</a:t>
            </a:r>
          </a:p>
          <a:p>
            <a:pPr marL="914400" lvl="4" indent="-457200">
              <a:spcBef>
                <a:spcPts val="0"/>
              </a:spcBef>
              <a:buSzPct val="90000"/>
              <a:buFont typeface="Wingdings" pitchFamily="2" charset="2"/>
              <a:buChar char="§"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Principles, guidelines for UDHE</a:t>
            </a:r>
          </a:p>
          <a:p>
            <a:pPr marL="914400" lvl="4" indent="-457200">
              <a:spcBef>
                <a:spcPts val="0"/>
              </a:spcBef>
              <a:buSzPct val="90000"/>
              <a:buFont typeface="Wingdings" pitchFamily="2" charset="2"/>
              <a:buChar char="§"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Examples of practices</a:t>
            </a:r>
          </a:p>
          <a:p>
            <a:pPr marL="914400" lvl="4" indent="-457200">
              <a:spcBef>
                <a:spcPts val="0"/>
              </a:spcBef>
              <a:buSzPct val="90000"/>
              <a:buFont typeface="Wingdings" pitchFamily="2" charset="2"/>
              <a:buChar char="§"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Roles of stakeholders</a:t>
            </a:r>
          </a:p>
          <a:p>
            <a:pPr marL="914400" lvl="4" indent="-457200">
              <a:spcBef>
                <a:spcPts val="0"/>
              </a:spcBef>
              <a:buSzPct val="90000"/>
              <a:buFont typeface="Wingdings" pitchFamily="2" charset="2"/>
              <a:buChar char="§"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Resources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6B096A-EE2A-A458-B83B-B657E614A3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3019" y="636960"/>
            <a:ext cx="7886700" cy="13255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4000" dirty="0">
                <a:latin typeface="Helvetica" pitchFamily="2" charset="0"/>
              </a:rPr>
              <a:t>Topics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56B81-E2C2-E97D-AF04-C68E5A252CED}"/>
              </a:ext>
            </a:extLst>
          </p:cNvPr>
          <p:cNvSpPr txBox="1"/>
          <p:nvPr/>
        </p:nvSpPr>
        <p:spPr>
          <a:xfrm>
            <a:off x="628650" y="5315239"/>
            <a:ext cx="7886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All content in Google doc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tinyurl.com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/3wctr67z</a:t>
            </a:r>
          </a:p>
        </p:txBody>
      </p:sp>
    </p:spTree>
    <p:extLst>
      <p:ext uri="{BB962C8B-B14F-4D97-AF65-F5344CB8AC3E}">
        <p14:creationId xmlns:p14="http://schemas.microsoft.com/office/powerpoint/2010/main" val="9526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BCE06B-19BE-A647-8271-B59045B8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0602"/>
            <a:ext cx="77724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373BA0"/>
                </a:solidFill>
                <a:latin typeface="Helvetica" pitchFamily="2" charset="0"/>
              </a:rPr>
              <a:t>We need a paradigm shift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FF0B93-B92B-D646-B36F-11F40285C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600200"/>
            <a:ext cx="7772400" cy="425889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from “ableism” to celebration of all forms of diversity, including disability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from deficit view of disability to social justice 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from reactive reliance on accommodations alone to proactive, sustainable UD design of courses, services, physical spaces, &amp; IT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from design for the “average” to design for everyone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…and </a:t>
            </a:r>
            <a:r>
              <a:rPr lang="en-US" sz="2800" dirty="0">
                <a:solidFill>
                  <a:srgbClr val="FF0000"/>
                </a:solidFill>
                <a:latin typeface="Helvetica" pitchFamily="2" charset="0"/>
              </a:rPr>
              <a:t>we already did this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253" y="1574157"/>
            <a:ext cx="4126638" cy="2630698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3442A0"/>
                </a:solidFill>
                <a:latin typeface="Helvetica"/>
                <a:cs typeface="Helvetica"/>
              </a:rPr>
              <a:t>UD of physical spaces</a:t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</a:b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  <a:t>“The Daily” @UW</a:t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</a:b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1970</a:t>
            </a:r>
          </a:p>
        </p:txBody>
      </p:sp>
      <p:pic>
        <p:nvPicPr>
          <p:cNvPr id="4" name="Picture 3" descr="Newspaper clipping showing man in wheelchair with sign on back: &quot;Ramp the curbs. Get me off the street.&quo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9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80024-CC53-C54C-8F6B-D2773AF8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28" y="280353"/>
            <a:ext cx="7688944" cy="13255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>
                <a:solidFill>
                  <a:srgbClr val="3444A0"/>
                </a:solidFill>
                <a:latin typeface="Helvetica" pitchFamily="2" charset="0"/>
              </a:rPr>
              <a:t>Common IT accommodations</a:t>
            </a:r>
            <a:r>
              <a:rPr lang="en-US" sz="3200" baseline="0" dirty="0">
                <a:solidFill>
                  <a:srgbClr val="3444A0"/>
                </a:solidFill>
                <a:latin typeface="Helvetica" pitchFamily="2" charset="0"/>
              </a:rPr>
              <a:t> for online learning</a:t>
            </a:r>
            <a:endParaRPr lang="en-US" sz="3200" dirty="0">
              <a:solidFill>
                <a:srgbClr val="3444A0"/>
              </a:solidFill>
              <a:latin typeface="Helvetica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82F78F-7639-654B-B96F-34400D169F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63" y="1806258"/>
            <a:ext cx="5668073" cy="4165600"/>
          </a:xfrm>
        </p:spPr>
        <p:txBody>
          <a:bodyPr/>
          <a:lstStyle/>
          <a:p>
            <a:pPr marL="677863" indent="-457200"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Making inaccessible documents accessible, mainly those in PDF format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</a:b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Tahoma" charset="0"/>
              <a:cs typeface="Tahoma" charset="0"/>
            </a:endParaRPr>
          </a:p>
          <a:p>
            <a:pPr marL="677863" indent="-457200"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Captioning &amp; 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</a:b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re-captioning 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</a:b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videos</a:t>
            </a:r>
          </a:p>
        </p:txBody>
      </p:sp>
      <p:pic>
        <p:nvPicPr>
          <p:cNvPr id="5" name="Picture 4" descr="student who is blind using a braille embosser">
            <a:extLst>
              <a:ext uri="{FF2B5EF4-FFF2-40B4-BE49-F238E27FC236}">
                <a16:creationId xmlns:a16="http://schemas.microsoft.com/office/drawing/2014/main" id="{D1D53AEF-9677-0E4C-9D87-CA1897CA8A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1905000"/>
            <a:ext cx="3429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 bulb icon">
            <a:extLst>
              <a:ext uri="{FF2B5EF4-FFF2-40B4-BE49-F238E27FC236}">
                <a16:creationId xmlns:a16="http://schemas.microsoft.com/office/drawing/2014/main" id="{61CA13ED-5628-D749-9659-B47FA1C57C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35" y="289631"/>
            <a:ext cx="1077843" cy="10778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9578" y="609600"/>
            <a:ext cx="7305822" cy="757874"/>
          </a:xfrm>
        </p:spPr>
        <p:txBody>
          <a:bodyPr/>
          <a:lstStyle/>
          <a:p>
            <a:r>
              <a:rPr lang="en-US" sz="4000" dirty="0">
                <a:solidFill>
                  <a:srgbClr val="4344A0"/>
                </a:solidFill>
                <a:latin typeface="Helvetica" pitchFamily="2" charset="0"/>
              </a:rPr>
              <a:t>Note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91620" y="2320164"/>
            <a:ext cx="8323780" cy="28956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000"/>
              </a:spcAft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Races/ethnicities, gender identities, disabilities, other characteristics may not be obvious</a:t>
            </a:r>
          </a:p>
          <a:p>
            <a:pPr marL="461963" indent="-461963">
              <a:spcBef>
                <a:spcPts val="0"/>
              </a:spcBef>
              <a:spcAft>
                <a:spcPts val="2000"/>
              </a:spcAft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Fewer than 1/3 of students with disabilities report them to the disability services office</a:t>
            </a:r>
          </a:p>
          <a:p>
            <a:pPr marL="461963" indent="-461963">
              <a:spcBef>
                <a:spcPts val="0"/>
              </a:spcBef>
              <a:spcAft>
                <a:spcPts val="2000"/>
              </a:spcAft>
              <a:buSzPct val="100000"/>
              <a:buFont typeface="Wingdings" charset="2"/>
              <a:buChar char="§"/>
            </a:pPr>
            <a:r>
              <a:rPr lang="en-US" sz="2800" dirty="0">
                <a:latin typeface="Helvetica" pitchFamily="2" charset="0"/>
                <a:ea typeface="Helvetica" charset="0"/>
                <a:cs typeface="Helvetica" charset="0"/>
              </a:rPr>
              <a:t>Campuses primarily offer accommodations to individuals </a:t>
            </a:r>
            <a:r>
              <a:rPr lang="en-US" sz="2800" i="1" dirty="0">
                <a:latin typeface="Helvetica" pitchFamily="2" charset="0"/>
                <a:ea typeface="Helvetica" charset="0"/>
                <a:cs typeface="Helvetica" charset="0"/>
              </a:rPr>
              <a:t>after</a:t>
            </a:r>
            <a:r>
              <a:rPr lang="en-US" sz="2800" dirty="0">
                <a:latin typeface="Helvetica" pitchFamily="2" charset="0"/>
                <a:ea typeface="Helvetica" charset="0"/>
                <a:cs typeface="Helvetica" charset="0"/>
              </a:rPr>
              <a:t> inaccessibility is discovered</a:t>
            </a:r>
          </a:p>
          <a:p>
            <a:pPr marL="461963" indent="-461963">
              <a:spcBef>
                <a:spcPts val="0"/>
              </a:spcBef>
              <a:spcAft>
                <a:spcPts val="2000"/>
              </a:spcAft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Its important to consider intersectionality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6" name="Picture 5" descr="White female student">
            <a:extLst>
              <a:ext uri="{FF2B5EF4-FFF2-40B4-BE49-F238E27FC236}">
                <a16:creationId xmlns:a16="http://schemas.microsoft.com/office/drawing/2014/main" id="{8F59A081-8A4D-3842-8962-3B8D21878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3337" y="178390"/>
            <a:ext cx="1761895" cy="182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ative American female student&#10;">
            <a:extLst>
              <a:ext uri="{FF2B5EF4-FFF2-40B4-BE49-F238E27FC236}">
                <a16:creationId xmlns:a16="http://schemas.microsoft.com/office/drawing/2014/main" id="{30FD9DBC-FA95-744C-A5CB-B8E88B472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937" y="100858"/>
            <a:ext cx="1422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sian male student">
            <a:extLst>
              <a:ext uri="{FF2B5EF4-FFF2-40B4-BE49-F238E27FC236}">
                <a16:creationId xmlns:a16="http://schemas.microsoft.com/office/drawing/2014/main" id="{9D6A49C3-82AC-8D48-AE94-CC48030E2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232" y="-28419"/>
            <a:ext cx="1490282" cy="223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1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 descr="List: scope, definition, priniples, guidelines, practices, process">
            <a:extLst>
              <a:ext uri="{FF2B5EF4-FFF2-40B4-BE49-F238E27FC236}">
                <a16:creationId xmlns:a16="http://schemas.microsoft.com/office/drawing/2014/main" id="{A9E9601E-0699-7346-BD19-1801DB4E978C}"/>
              </a:ext>
            </a:extLst>
          </p:cNvPr>
          <p:cNvGraphicFramePr/>
          <p:nvPr/>
        </p:nvGraphicFramePr>
        <p:xfrm>
          <a:off x="1784519" y="162698"/>
          <a:ext cx="5795539" cy="583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4817F30-0466-D0CE-D76E-DD1F0E2829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950" y="952903"/>
            <a:ext cx="2473138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Helvetica" pitchFamily="2" charset="0"/>
              </a:rPr>
              <a:t>Universal Design</a:t>
            </a:r>
            <a:r>
              <a:rPr lang="en-US" sz="3200" baseline="0" dirty="0">
                <a:latin typeface="Helvetica" pitchFamily="2" charset="0"/>
              </a:rPr>
              <a:t> in Higher Education (UDHE) Framework</a:t>
            </a:r>
            <a:endParaRPr lang="en-US" sz="3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23346</TotalTime>
  <Words>1028</Words>
  <Application>Microsoft Macintosh PowerPoint</Application>
  <PresentationFormat>On-screen Show (4:3)</PresentationFormat>
  <Paragraphs>210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Encode Sans Normal Black</vt:lpstr>
      <vt:lpstr>Myriad Pro</vt:lpstr>
      <vt:lpstr>System Font Regular</vt:lpstr>
      <vt:lpstr>Uni Sans Regular</vt:lpstr>
      <vt:lpstr>Arial</vt:lpstr>
      <vt:lpstr>Calibri</vt:lpstr>
      <vt:lpstr>Helvetica</vt:lpstr>
      <vt:lpstr>Lucida Grande</vt:lpstr>
      <vt:lpstr>Open Sans Light</vt:lpstr>
      <vt:lpstr>Tahoma</vt:lpstr>
      <vt:lpstr>Wingdings</vt:lpstr>
      <vt:lpstr>Office Theme</vt:lpstr>
      <vt:lpstr>Custom Design</vt:lpstr>
      <vt:lpstr>1_Custom Design</vt:lpstr>
      <vt:lpstr>2_Custom Design</vt:lpstr>
      <vt:lpstr>How Faculty, IT Staff &amp; Others Can Contribute to Making Courses Accessible to All Students</vt:lpstr>
      <vt:lpstr>2 Units in Accessible Technology Services</vt:lpstr>
      <vt:lpstr>Individual-Centered Community Building Model Key stakeholders who may erect barriers or contribute to the success of people with disabilities </vt:lpstr>
      <vt:lpstr>Topics</vt:lpstr>
      <vt:lpstr>We need a paradigm shift </vt:lpstr>
      <vt:lpstr>UD of physical spaces  “The Daily” @UW  1970</vt:lpstr>
      <vt:lpstr>Common IT accommodations for online learning</vt:lpstr>
      <vt:lpstr>Note</vt:lpstr>
      <vt:lpstr>Universal Design in Higher Education (UDHE) Framework</vt:lpstr>
      <vt:lpstr>Scope: Online learning occurs in: </vt:lpstr>
      <vt:lpstr>Universal Design (UD) = </vt:lpstr>
      <vt:lpstr>Applying  UD makes any product or environment</vt:lpstr>
      <vt:lpstr>3 sets of principles underpin a UDHE framework for all applications in higher education</vt:lpstr>
      <vt:lpstr>Principles for UDL</vt:lpstr>
      <vt:lpstr>Principles for UD of IT</vt:lpstr>
      <vt:lpstr>UD of technology</vt:lpstr>
      <vt:lpstr>students</vt:lpstr>
      <vt:lpstr>20 tips for teaching an accessible online course</vt:lpstr>
      <vt:lpstr>Examples of tips, 1/2 </vt:lpstr>
      <vt:lpstr>Examples of tips, 2/2 </vt:lpstr>
      <vt:lpstr>If you understand basic accessibility issues,</vt:lpstr>
      <vt:lpstr>UDHE Framework </vt:lpstr>
      <vt:lpstr>An attitude; a goal, process—UD:</vt:lpstr>
      <vt:lpstr>Examples of UW’s ATS support</vt:lpstr>
      <vt:lpstr>Describe your ideal state for:</vt:lpstr>
      <vt:lpstr>Systemic change model for online learning  underpinned by UDHE Framework</vt:lpstr>
      <vt:lpstr>Resources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Sheryl Burgstahler</dc:creator>
  <cp:keywords/>
  <dc:description>online learning at UW cbi</dc:description>
  <cp:lastModifiedBy>Sheryl Burgstahler</cp:lastModifiedBy>
  <cp:revision>536</cp:revision>
  <cp:lastPrinted>2022-11-14T00:23:43Z</cp:lastPrinted>
  <dcterms:created xsi:type="dcterms:W3CDTF">2014-10-14T00:51:43Z</dcterms:created>
  <dcterms:modified xsi:type="dcterms:W3CDTF">2022-11-14T00:24:55Z</dcterms:modified>
  <cp:category/>
</cp:coreProperties>
</file>