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4"/>
    <p:sldMasterId id="2147483960" r:id="rId5"/>
    <p:sldMasterId id="2147483762" r:id="rId6"/>
  </p:sldMasterIdLst>
  <p:notesMasterIdLst>
    <p:notesMasterId r:id="rId34"/>
  </p:notesMasterIdLst>
  <p:handoutMasterIdLst>
    <p:handoutMasterId r:id="rId35"/>
  </p:handoutMasterIdLst>
  <p:sldIdLst>
    <p:sldId id="256" r:id="rId7"/>
    <p:sldId id="1064" r:id="rId8"/>
    <p:sldId id="1063" r:id="rId9"/>
    <p:sldId id="1062" r:id="rId10"/>
    <p:sldId id="1073" r:id="rId11"/>
    <p:sldId id="1066" r:id="rId12"/>
    <p:sldId id="1067" r:id="rId13"/>
    <p:sldId id="1068" r:id="rId14"/>
    <p:sldId id="1075" r:id="rId15"/>
    <p:sldId id="266" r:id="rId16"/>
    <p:sldId id="437" r:id="rId17"/>
    <p:sldId id="1074" r:id="rId18"/>
    <p:sldId id="436" r:id="rId19"/>
    <p:sldId id="1069" r:id="rId20"/>
    <p:sldId id="1070" r:id="rId21"/>
    <p:sldId id="1076" r:id="rId22"/>
    <p:sldId id="268" r:id="rId23"/>
    <p:sldId id="1077" r:id="rId24"/>
    <p:sldId id="1038" r:id="rId25"/>
    <p:sldId id="1042" r:id="rId26"/>
    <p:sldId id="1061" r:id="rId27"/>
    <p:sldId id="1052" r:id="rId28"/>
    <p:sldId id="1049" r:id="rId29"/>
    <p:sldId id="1046" r:id="rId30"/>
    <p:sldId id="267" r:id="rId31"/>
    <p:sldId id="1071" r:id="rId32"/>
    <p:sldId id="1072" r:id="rId33"/>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84">
          <p15:clr>
            <a:srgbClr val="A4A3A4"/>
          </p15:clr>
        </p15:guide>
        <p15:guide id="2" pos="3840">
          <p15:clr>
            <a:srgbClr val="A4A3A4"/>
          </p15:clr>
        </p15:guide>
        <p15:guide id="3" orient="horz" pos="1944">
          <p15:clr>
            <a:srgbClr val="A4A3A4"/>
          </p15:clr>
        </p15:guide>
        <p15:guide id="4" orient="horz" pos="290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D300E7-171F-4BBA-B6FE-403F6879B119}" v="50" dt="2022-11-14T15:53:22.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695" autoAdjust="0"/>
    <p:restoredTop sz="96327" autoAdjust="0"/>
  </p:normalViewPr>
  <p:slideViewPr>
    <p:cSldViewPr snapToGrid="0">
      <p:cViewPr varScale="1">
        <p:scale>
          <a:sx n="50" d="100"/>
          <a:sy n="50" d="100"/>
        </p:scale>
        <p:origin x="66" y="990"/>
      </p:cViewPr>
      <p:guideLst>
        <p:guide orient="horz" pos="2184"/>
        <p:guide pos="3840"/>
        <p:guide orient="horz" pos="1944"/>
        <p:guide orient="horz" pos="2904"/>
      </p:guideLst>
    </p:cSldViewPr>
  </p:slideViewPr>
  <p:notesTextViewPr>
    <p:cViewPr>
      <p:scale>
        <a:sx n="100" d="100"/>
        <a:sy n="100" d="100"/>
      </p:scale>
      <p:origin x="0" y="0"/>
    </p:cViewPr>
  </p:notesTextViewPr>
  <p:notesViewPr>
    <p:cSldViewPr snapToGrid="0">
      <p:cViewPr varScale="1">
        <p:scale>
          <a:sx n="80" d="100"/>
          <a:sy n="80" d="100"/>
        </p:scale>
        <p:origin x="396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6162" name="Rectangle 2">
            <a:extLst>
              <a:ext uri="{FF2B5EF4-FFF2-40B4-BE49-F238E27FC236}">
                <a16:creationId xmlns:a16="http://schemas.microsoft.com/office/drawing/2014/main" id="{4C489D77-B57E-4FD0-A069-0B1133962617}"/>
              </a:ext>
            </a:extLst>
          </p:cNvPr>
          <p:cNvSpPr>
            <a:spLocks noGrp="1" noChangeArrowheads="1"/>
          </p:cNvSpPr>
          <p:nvPr>
            <p:ph type="hdr" sz="quarter"/>
          </p:nvPr>
        </p:nvSpPr>
        <p:spPr bwMode="auto">
          <a:xfrm>
            <a:off x="0" y="0"/>
            <a:ext cx="3073400" cy="460375"/>
          </a:xfrm>
          <a:prstGeom prst="rect">
            <a:avLst/>
          </a:prstGeom>
          <a:noFill/>
          <a:ln>
            <a:noFill/>
          </a:ln>
          <a:effectLst/>
        </p:spPr>
        <p:txBody>
          <a:bodyPr vert="horz" wrap="square" lIns="92080" tIns="46040" rIns="92080" bIns="46040" numCol="1" anchor="t" anchorCtr="0" compatLnSpc="1">
            <a:prstTxWarp prst="textNoShape">
              <a:avLst/>
            </a:prstTxWarp>
          </a:bodyPr>
          <a:lstStyle>
            <a:lvl1pPr defTabSz="920750" eaLnBrk="1" fontAlgn="auto" hangingPunct="1">
              <a:spcBef>
                <a:spcPts val="0"/>
              </a:spcBef>
              <a:spcAft>
                <a:spcPts val="0"/>
              </a:spcAft>
              <a:defRPr sz="1200" b="0">
                <a:latin typeface="+mn-lt"/>
              </a:defRPr>
            </a:lvl1pPr>
          </a:lstStyle>
          <a:p>
            <a:pPr>
              <a:defRPr/>
            </a:pPr>
            <a:endParaRPr lang="en-US" altLang="en-US"/>
          </a:p>
        </p:txBody>
      </p:sp>
      <p:sp>
        <p:nvSpPr>
          <p:cNvPr id="476163" name="Rectangle 3">
            <a:extLst>
              <a:ext uri="{FF2B5EF4-FFF2-40B4-BE49-F238E27FC236}">
                <a16:creationId xmlns:a16="http://schemas.microsoft.com/office/drawing/2014/main" id="{314AED8C-1255-4409-A8F7-5FBB1629D51A}"/>
              </a:ext>
            </a:extLst>
          </p:cNvPr>
          <p:cNvSpPr>
            <a:spLocks noGrp="1" noChangeArrowheads="1"/>
          </p:cNvSpPr>
          <p:nvPr>
            <p:ph type="dt" sz="quarter" idx="1"/>
          </p:nvPr>
        </p:nvSpPr>
        <p:spPr bwMode="auto">
          <a:xfrm>
            <a:off x="3995738" y="0"/>
            <a:ext cx="2997200" cy="460375"/>
          </a:xfrm>
          <a:prstGeom prst="rect">
            <a:avLst/>
          </a:prstGeom>
          <a:noFill/>
          <a:ln>
            <a:noFill/>
          </a:ln>
          <a:effectLst/>
        </p:spPr>
        <p:txBody>
          <a:bodyPr vert="horz" wrap="square" lIns="92080" tIns="46040" rIns="92080" bIns="46040" numCol="1" anchor="t" anchorCtr="0" compatLnSpc="1">
            <a:prstTxWarp prst="textNoShape">
              <a:avLst/>
            </a:prstTxWarp>
          </a:bodyPr>
          <a:lstStyle>
            <a:lvl1pPr algn="r" defTabSz="920750" eaLnBrk="1" fontAlgn="auto" hangingPunct="1">
              <a:spcBef>
                <a:spcPts val="0"/>
              </a:spcBef>
              <a:spcAft>
                <a:spcPts val="0"/>
              </a:spcAft>
              <a:defRPr sz="1200" b="0">
                <a:latin typeface="+mn-lt"/>
              </a:defRPr>
            </a:lvl1pPr>
          </a:lstStyle>
          <a:p>
            <a:pPr>
              <a:defRPr/>
            </a:pPr>
            <a:endParaRPr lang="en-US" altLang="en-US"/>
          </a:p>
        </p:txBody>
      </p:sp>
      <p:sp>
        <p:nvSpPr>
          <p:cNvPr id="476164" name="Rectangle 4">
            <a:extLst>
              <a:ext uri="{FF2B5EF4-FFF2-40B4-BE49-F238E27FC236}">
                <a16:creationId xmlns:a16="http://schemas.microsoft.com/office/drawing/2014/main" id="{660FCB27-A8A2-43C3-AB40-11B6DEEFDF6A}"/>
              </a:ext>
            </a:extLst>
          </p:cNvPr>
          <p:cNvSpPr>
            <a:spLocks noGrp="1" noChangeArrowheads="1"/>
          </p:cNvSpPr>
          <p:nvPr>
            <p:ph type="ftr" sz="quarter" idx="2"/>
          </p:nvPr>
        </p:nvSpPr>
        <p:spPr bwMode="auto">
          <a:xfrm>
            <a:off x="0" y="8815388"/>
            <a:ext cx="3073400" cy="460375"/>
          </a:xfrm>
          <a:prstGeom prst="rect">
            <a:avLst/>
          </a:prstGeom>
          <a:noFill/>
          <a:ln>
            <a:noFill/>
          </a:ln>
          <a:effectLst/>
        </p:spPr>
        <p:txBody>
          <a:bodyPr vert="horz" wrap="square" lIns="92080" tIns="46040" rIns="92080" bIns="46040" numCol="1" anchor="b" anchorCtr="0" compatLnSpc="1">
            <a:prstTxWarp prst="textNoShape">
              <a:avLst/>
            </a:prstTxWarp>
          </a:bodyPr>
          <a:lstStyle>
            <a:lvl1pPr defTabSz="920750" eaLnBrk="1" fontAlgn="auto" hangingPunct="1">
              <a:spcBef>
                <a:spcPts val="0"/>
              </a:spcBef>
              <a:spcAft>
                <a:spcPts val="0"/>
              </a:spcAft>
              <a:defRPr sz="1200" b="0">
                <a:latin typeface="+mn-lt"/>
              </a:defRPr>
            </a:lvl1pPr>
          </a:lstStyle>
          <a:p>
            <a:pPr>
              <a:defRPr/>
            </a:pPr>
            <a:endParaRPr lang="en-US" altLang="en-US"/>
          </a:p>
        </p:txBody>
      </p:sp>
      <p:sp>
        <p:nvSpPr>
          <p:cNvPr id="476165" name="Rectangle 5">
            <a:extLst>
              <a:ext uri="{FF2B5EF4-FFF2-40B4-BE49-F238E27FC236}">
                <a16:creationId xmlns:a16="http://schemas.microsoft.com/office/drawing/2014/main" id="{A6722019-F873-4079-AA4C-ED47809FB54E}"/>
              </a:ext>
            </a:extLst>
          </p:cNvPr>
          <p:cNvSpPr>
            <a:spLocks noGrp="1" noChangeArrowheads="1"/>
          </p:cNvSpPr>
          <p:nvPr>
            <p:ph type="sldNum" sz="quarter" idx="3"/>
          </p:nvPr>
        </p:nvSpPr>
        <p:spPr bwMode="auto">
          <a:xfrm>
            <a:off x="3995738" y="8815388"/>
            <a:ext cx="2997200" cy="460375"/>
          </a:xfrm>
          <a:prstGeom prst="rect">
            <a:avLst/>
          </a:prstGeom>
          <a:noFill/>
          <a:ln>
            <a:noFill/>
          </a:ln>
          <a:effectLst/>
        </p:spPr>
        <p:txBody>
          <a:bodyPr vert="horz" wrap="square" lIns="92080" tIns="46040" rIns="92080" bIns="46040" numCol="1" anchor="b" anchorCtr="0" compatLnSpc="1">
            <a:prstTxWarp prst="textNoShape">
              <a:avLst/>
            </a:prstTxWarp>
          </a:bodyPr>
          <a:lstStyle>
            <a:lvl1pPr algn="r" defTabSz="920750" eaLnBrk="1" hangingPunct="1">
              <a:defRPr sz="1200"/>
            </a:lvl1pPr>
          </a:lstStyle>
          <a:p>
            <a:pPr>
              <a:defRPr/>
            </a:pPr>
            <a:fld id="{E9D56993-8A5C-42AC-B0F5-F6062329F71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D74E4AC-1A84-4869-A9D8-73D0707A46A1}"/>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176" tIns="46588" rIns="93176" bIns="46588" numCol="1" anchor="t" anchorCtr="0" compatLnSpc="1">
            <a:prstTxWarp prst="textNoShape">
              <a:avLst/>
            </a:prstTxWarp>
          </a:bodyPr>
          <a:lstStyle>
            <a:lvl1pPr defTabSz="931863" eaLnBrk="0" fontAlgn="auto" hangingPunct="0">
              <a:spcBef>
                <a:spcPts val="0"/>
              </a:spcBef>
              <a:spcAft>
                <a:spcPts val="0"/>
              </a:spcAft>
              <a:defRPr sz="1200" b="0">
                <a:latin typeface="+mn-lt"/>
              </a:defRPr>
            </a:lvl1pPr>
          </a:lstStyle>
          <a:p>
            <a:pPr>
              <a:defRPr/>
            </a:pPr>
            <a:endParaRPr lang="en-US" altLang="en-US"/>
          </a:p>
        </p:txBody>
      </p:sp>
      <p:sp>
        <p:nvSpPr>
          <p:cNvPr id="5123" name="Rectangle 3">
            <a:extLst>
              <a:ext uri="{FF2B5EF4-FFF2-40B4-BE49-F238E27FC236}">
                <a16:creationId xmlns:a16="http://schemas.microsoft.com/office/drawing/2014/main" id="{5FEA7CDC-75AD-4B41-A6F9-357B8E08B37D}"/>
              </a:ext>
            </a:extLst>
          </p:cNvPr>
          <p:cNvSpPr>
            <a:spLocks noGrp="1" noChangeArrowheads="1"/>
          </p:cNvSpPr>
          <p:nvPr>
            <p:ph type="dt" idx="1"/>
          </p:nvPr>
        </p:nvSpPr>
        <p:spPr bwMode="auto">
          <a:xfrm>
            <a:off x="3971925" y="0"/>
            <a:ext cx="3038475" cy="465138"/>
          </a:xfrm>
          <a:prstGeom prst="rect">
            <a:avLst/>
          </a:prstGeom>
          <a:noFill/>
          <a:ln>
            <a:noFill/>
          </a:ln>
          <a:effectLst/>
        </p:spPr>
        <p:txBody>
          <a:bodyPr vert="horz" wrap="square" lIns="93176" tIns="46588" rIns="93176" bIns="46588" numCol="1" anchor="t" anchorCtr="0" compatLnSpc="1">
            <a:prstTxWarp prst="textNoShape">
              <a:avLst/>
            </a:prstTxWarp>
          </a:bodyPr>
          <a:lstStyle>
            <a:lvl1pPr algn="r" defTabSz="931863" eaLnBrk="0" fontAlgn="auto" hangingPunct="0">
              <a:spcBef>
                <a:spcPts val="0"/>
              </a:spcBef>
              <a:spcAft>
                <a:spcPts val="0"/>
              </a:spcAft>
              <a:defRPr sz="1200" b="0">
                <a:latin typeface="+mn-lt"/>
              </a:defRPr>
            </a:lvl1pPr>
          </a:lstStyle>
          <a:p>
            <a:pPr>
              <a:defRPr/>
            </a:pPr>
            <a:endParaRPr lang="en-US" altLang="en-US"/>
          </a:p>
        </p:txBody>
      </p:sp>
      <p:sp>
        <p:nvSpPr>
          <p:cNvPr id="13316" name="Rectangle 4">
            <a:extLst>
              <a:ext uri="{FF2B5EF4-FFF2-40B4-BE49-F238E27FC236}">
                <a16:creationId xmlns:a16="http://schemas.microsoft.com/office/drawing/2014/main" id="{EC326E8E-9A53-4CA3-B278-897A081AFBAA}"/>
              </a:ext>
            </a:extLst>
          </p:cNvPr>
          <p:cNvSpPr>
            <a:spLocks noGrp="1" noRot="1" noChangeAspect="1" noChangeArrowheads="1" noTextEdit="1"/>
          </p:cNvSpPr>
          <p:nvPr>
            <p:ph type="sldImg" idx="2"/>
          </p:nvPr>
        </p:nvSpPr>
        <p:spPr bwMode="auto">
          <a:xfrm>
            <a:off x="407988" y="698500"/>
            <a:ext cx="6194425" cy="34845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3962BB3F-1A53-4DFA-8BB6-01FBEC4224B8}"/>
              </a:ext>
            </a:extLst>
          </p:cNvPr>
          <p:cNvSpPr>
            <a:spLocks noGrp="1" noChangeArrowheads="1"/>
          </p:cNvSpPr>
          <p:nvPr>
            <p:ph type="body" sz="quarter" idx="3"/>
          </p:nvPr>
        </p:nvSpPr>
        <p:spPr bwMode="auto">
          <a:xfrm>
            <a:off x="935038" y="4416425"/>
            <a:ext cx="5140325" cy="4181475"/>
          </a:xfrm>
          <a:prstGeom prst="rect">
            <a:avLst/>
          </a:prstGeom>
          <a:noFill/>
          <a:ln>
            <a:noFill/>
          </a:ln>
          <a:effectLst/>
        </p:spPr>
        <p:txBody>
          <a:bodyPr vert="horz" wrap="square" lIns="93176" tIns="46588" rIns="93176" bIns="4658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BF94C87D-D44C-4514-9742-D6164870427A}"/>
              </a:ext>
            </a:extLst>
          </p:cNvPr>
          <p:cNvSpPr>
            <a:spLocks noGrp="1" noChangeArrowheads="1"/>
          </p:cNvSpPr>
          <p:nvPr>
            <p:ph type="ftr" sz="quarter" idx="4"/>
          </p:nvPr>
        </p:nvSpPr>
        <p:spPr bwMode="auto">
          <a:xfrm>
            <a:off x="0" y="8831263"/>
            <a:ext cx="3038475" cy="465137"/>
          </a:xfrm>
          <a:prstGeom prst="rect">
            <a:avLst/>
          </a:prstGeom>
          <a:noFill/>
          <a:ln>
            <a:noFill/>
          </a:ln>
          <a:effectLst/>
        </p:spPr>
        <p:txBody>
          <a:bodyPr vert="horz" wrap="square" lIns="93176" tIns="46588" rIns="93176" bIns="46588" numCol="1" anchor="b" anchorCtr="0" compatLnSpc="1">
            <a:prstTxWarp prst="textNoShape">
              <a:avLst/>
            </a:prstTxWarp>
          </a:bodyPr>
          <a:lstStyle>
            <a:lvl1pPr defTabSz="931863" eaLnBrk="0" fontAlgn="auto" hangingPunct="0">
              <a:spcBef>
                <a:spcPts val="0"/>
              </a:spcBef>
              <a:spcAft>
                <a:spcPts val="0"/>
              </a:spcAft>
              <a:defRPr sz="1200" b="0">
                <a:latin typeface="+mn-lt"/>
              </a:defRPr>
            </a:lvl1pPr>
          </a:lstStyle>
          <a:p>
            <a:pPr>
              <a:defRPr/>
            </a:pPr>
            <a:endParaRPr lang="en-US" altLang="en-US"/>
          </a:p>
        </p:txBody>
      </p:sp>
      <p:sp>
        <p:nvSpPr>
          <p:cNvPr id="5127" name="Rectangle 7">
            <a:extLst>
              <a:ext uri="{FF2B5EF4-FFF2-40B4-BE49-F238E27FC236}">
                <a16:creationId xmlns:a16="http://schemas.microsoft.com/office/drawing/2014/main" id="{90101859-52E6-43B8-AB36-C267E84E01BF}"/>
              </a:ext>
            </a:extLst>
          </p:cNvPr>
          <p:cNvSpPr>
            <a:spLocks noGrp="1" noChangeArrowheads="1"/>
          </p:cNvSpPr>
          <p:nvPr>
            <p:ph type="sldNum" sz="quarter" idx="5"/>
          </p:nvPr>
        </p:nvSpPr>
        <p:spPr bwMode="auto">
          <a:xfrm>
            <a:off x="3971925" y="8831263"/>
            <a:ext cx="3038475" cy="465137"/>
          </a:xfrm>
          <a:prstGeom prst="rect">
            <a:avLst/>
          </a:prstGeom>
          <a:noFill/>
          <a:ln>
            <a:noFill/>
          </a:ln>
          <a:effectLst/>
        </p:spPr>
        <p:txBody>
          <a:bodyPr vert="horz" wrap="square" lIns="93176" tIns="46588" rIns="93176" bIns="46588" numCol="1" anchor="b" anchorCtr="0" compatLnSpc="1">
            <a:prstTxWarp prst="textNoShape">
              <a:avLst/>
            </a:prstTxWarp>
          </a:bodyPr>
          <a:lstStyle>
            <a:lvl1pPr algn="r" defTabSz="931863">
              <a:defRPr sz="1200"/>
            </a:lvl1pPr>
          </a:lstStyle>
          <a:p>
            <a:pPr>
              <a:defRPr/>
            </a:pPr>
            <a:fld id="{C24EEE18-F882-4936-BA93-4E52D0DC29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8CA40F6F-08CA-4528-A79E-1126CDB02DB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alibri" panose="020F0502020204030204" pitchFamily="34" charset="0"/>
              </a:defRPr>
            </a:lvl1pPr>
            <a:lvl2pPr marL="742950" indent="-285750" defTabSz="931863">
              <a:defRPr>
                <a:solidFill>
                  <a:schemeClr val="tx1"/>
                </a:solidFill>
                <a:latin typeface="Calibri" panose="020F0502020204030204" pitchFamily="34" charset="0"/>
              </a:defRPr>
            </a:lvl2pPr>
            <a:lvl3pPr marL="1143000" indent="-228600" defTabSz="931863">
              <a:defRPr>
                <a:solidFill>
                  <a:schemeClr val="tx1"/>
                </a:solidFill>
                <a:latin typeface="Calibri" panose="020F0502020204030204" pitchFamily="34" charset="0"/>
              </a:defRPr>
            </a:lvl3pPr>
            <a:lvl4pPr marL="1600200" indent="-228600" defTabSz="931863">
              <a:defRPr>
                <a:solidFill>
                  <a:schemeClr val="tx1"/>
                </a:solidFill>
                <a:latin typeface="Calibri" panose="020F0502020204030204" pitchFamily="34" charset="0"/>
              </a:defRPr>
            </a:lvl4pPr>
            <a:lvl5pPr marL="2057400" indent="-228600" defTabSz="931863">
              <a:defRPr>
                <a:solidFill>
                  <a:schemeClr val="tx1"/>
                </a:solidFill>
                <a:latin typeface="Calibri" panose="020F0502020204030204" pitchFamily="34" charset="0"/>
              </a:defRPr>
            </a:lvl5pPr>
            <a:lvl6pPr marL="2514600" indent="-228600" defTabSz="931863" eaLnBrk="0" fontAlgn="base" hangingPunct="0">
              <a:spcBef>
                <a:spcPct val="0"/>
              </a:spcBef>
              <a:spcAft>
                <a:spcPct val="0"/>
              </a:spcAft>
              <a:defRPr>
                <a:solidFill>
                  <a:schemeClr val="tx1"/>
                </a:solidFill>
                <a:latin typeface="Calibri" panose="020F0502020204030204" pitchFamily="34" charset="0"/>
              </a:defRPr>
            </a:lvl6pPr>
            <a:lvl7pPr marL="2971800" indent="-228600" defTabSz="931863" eaLnBrk="0" fontAlgn="base" hangingPunct="0">
              <a:spcBef>
                <a:spcPct val="0"/>
              </a:spcBef>
              <a:spcAft>
                <a:spcPct val="0"/>
              </a:spcAft>
              <a:defRPr>
                <a:solidFill>
                  <a:schemeClr val="tx1"/>
                </a:solidFill>
                <a:latin typeface="Calibri" panose="020F0502020204030204" pitchFamily="34" charset="0"/>
              </a:defRPr>
            </a:lvl7pPr>
            <a:lvl8pPr marL="3429000" indent="-228600" defTabSz="931863" eaLnBrk="0" fontAlgn="base" hangingPunct="0">
              <a:spcBef>
                <a:spcPct val="0"/>
              </a:spcBef>
              <a:spcAft>
                <a:spcPct val="0"/>
              </a:spcAft>
              <a:defRPr>
                <a:solidFill>
                  <a:schemeClr val="tx1"/>
                </a:solidFill>
                <a:latin typeface="Calibri" panose="020F0502020204030204" pitchFamily="34" charset="0"/>
              </a:defRPr>
            </a:lvl8pPr>
            <a:lvl9pPr marL="3886200" indent="-228600" defTabSz="931863" eaLnBrk="0" fontAlgn="base" hangingPunct="0">
              <a:spcBef>
                <a:spcPct val="0"/>
              </a:spcBef>
              <a:spcAft>
                <a:spcPct val="0"/>
              </a:spcAft>
              <a:defRPr>
                <a:solidFill>
                  <a:schemeClr val="tx1"/>
                </a:solidFill>
                <a:latin typeface="Calibri" panose="020F0502020204030204" pitchFamily="34" charset="0"/>
              </a:defRPr>
            </a:lvl9pPr>
          </a:lstStyle>
          <a:p>
            <a:fld id="{FD1EDBB9-3592-46A0-9473-26879EB69BFD}" type="slidenum">
              <a:rPr lang="en-US" altLang="en-US" smtClean="0"/>
              <a:pPr/>
              <a:t>1</a:t>
            </a:fld>
            <a:endParaRPr lang="en-US" altLang="en-US"/>
          </a:p>
        </p:txBody>
      </p:sp>
      <p:sp>
        <p:nvSpPr>
          <p:cNvPr id="16386" name="Rectangle 2">
            <a:extLst>
              <a:ext uri="{FF2B5EF4-FFF2-40B4-BE49-F238E27FC236}">
                <a16:creationId xmlns:a16="http://schemas.microsoft.com/office/drawing/2014/main" id="{4A499199-9852-4291-9787-85F208C7907B}"/>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A2ECEE5-4749-437B-AE54-FF4D3386B9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0EE9AFB-2DC3-4E57-A605-3A7990B5EF24}"/>
              </a:ext>
            </a:extLst>
          </p:cNvPr>
          <p:cNvSpPr>
            <a:spLocks noGrp="1" noChangeArrowheads="1"/>
          </p:cNvSpPr>
          <p:nvPr>
            <p:ph type="sldNum" sz="quarter" idx="5"/>
          </p:nvPr>
        </p:nvSpPr>
        <p:spPr>
          <a:noFill/>
        </p:spPr>
        <p:txBody>
          <a:bodyPr/>
          <a:lstStyle>
            <a:lvl1pPr defTabSz="931863">
              <a:defRPr>
                <a:solidFill>
                  <a:schemeClr val="tx1"/>
                </a:solidFill>
                <a:latin typeface="Calibri" panose="020F0502020204030204" pitchFamily="34" charset="0"/>
              </a:defRPr>
            </a:lvl1pPr>
            <a:lvl2pPr marL="742950" indent="-285750" defTabSz="931863">
              <a:defRPr>
                <a:solidFill>
                  <a:schemeClr val="tx1"/>
                </a:solidFill>
                <a:latin typeface="Calibri" panose="020F0502020204030204" pitchFamily="34" charset="0"/>
              </a:defRPr>
            </a:lvl2pPr>
            <a:lvl3pPr marL="1143000" indent="-228600" defTabSz="931863">
              <a:defRPr>
                <a:solidFill>
                  <a:schemeClr val="tx1"/>
                </a:solidFill>
                <a:latin typeface="Calibri" panose="020F0502020204030204" pitchFamily="34" charset="0"/>
              </a:defRPr>
            </a:lvl3pPr>
            <a:lvl4pPr marL="1600200" indent="-228600" defTabSz="931863">
              <a:defRPr>
                <a:solidFill>
                  <a:schemeClr val="tx1"/>
                </a:solidFill>
                <a:latin typeface="Calibri" panose="020F0502020204030204" pitchFamily="34" charset="0"/>
              </a:defRPr>
            </a:lvl4pPr>
            <a:lvl5pPr marL="2057400" indent="-228600" defTabSz="931863">
              <a:defRPr>
                <a:solidFill>
                  <a:schemeClr val="tx1"/>
                </a:solidFill>
                <a:latin typeface="Calibri" panose="020F0502020204030204" pitchFamily="34" charset="0"/>
              </a:defRPr>
            </a:lvl5pPr>
            <a:lvl6pPr marL="2514600" indent="-228600" defTabSz="931863" eaLnBrk="0" fontAlgn="base" hangingPunct="0">
              <a:spcBef>
                <a:spcPct val="0"/>
              </a:spcBef>
              <a:spcAft>
                <a:spcPct val="0"/>
              </a:spcAft>
              <a:defRPr>
                <a:solidFill>
                  <a:schemeClr val="tx1"/>
                </a:solidFill>
                <a:latin typeface="Calibri" panose="020F0502020204030204" pitchFamily="34" charset="0"/>
              </a:defRPr>
            </a:lvl6pPr>
            <a:lvl7pPr marL="2971800" indent="-228600" defTabSz="931863" eaLnBrk="0" fontAlgn="base" hangingPunct="0">
              <a:spcBef>
                <a:spcPct val="0"/>
              </a:spcBef>
              <a:spcAft>
                <a:spcPct val="0"/>
              </a:spcAft>
              <a:defRPr>
                <a:solidFill>
                  <a:schemeClr val="tx1"/>
                </a:solidFill>
                <a:latin typeface="Calibri" panose="020F0502020204030204" pitchFamily="34" charset="0"/>
              </a:defRPr>
            </a:lvl7pPr>
            <a:lvl8pPr marL="3429000" indent="-228600" defTabSz="931863" eaLnBrk="0" fontAlgn="base" hangingPunct="0">
              <a:spcBef>
                <a:spcPct val="0"/>
              </a:spcBef>
              <a:spcAft>
                <a:spcPct val="0"/>
              </a:spcAft>
              <a:defRPr>
                <a:solidFill>
                  <a:schemeClr val="tx1"/>
                </a:solidFill>
                <a:latin typeface="Calibri" panose="020F0502020204030204" pitchFamily="34" charset="0"/>
              </a:defRPr>
            </a:lvl8pPr>
            <a:lvl9pPr marL="3886200" indent="-228600" defTabSz="93186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D7B160-F63A-4A51-BBE5-F21B2F2369A3}" type="slidenum">
              <a:rPr lang="en-US" altLang="en-US" smtClean="0"/>
              <a:pPr fontAlgn="base">
                <a:spcBef>
                  <a:spcPct val="0"/>
                </a:spcBef>
                <a:spcAft>
                  <a:spcPct val="0"/>
                </a:spcAft>
              </a:pPr>
              <a:t>15</a:t>
            </a:fld>
            <a:endParaRPr lang="en-US" altLang="en-US"/>
          </a:p>
        </p:txBody>
      </p:sp>
      <p:sp>
        <p:nvSpPr>
          <p:cNvPr id="18435" name="Rectangle 2">
            <a:extLst>
              <a:ext uri="{FF2B5EF4-FFF2-40B4-BE49-F238E27FC236}">
                <a16:creationId xmlns:a16="http://schemas.microsoft.com/office/drawing/2014/main" id="{E4EBC04D-4E0E-40CE-A670-6FAC1F0577A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48B7F8EB-449C-42CC-AB69-0411890861CF}"/>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7444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Paciello Group</a:t>
            </a:r>
          </a:p>
          <a:p>
            <a:r>
              <a:rPr lang="en-US" dirty="0"/>
              <a:t>ARC</a:t>
            </a:r>
          </a:p>
          <a:p>
            <a:r>
              <a:rPr lang="en-US" dirty="0"/>
              <a:t>Accessibility Review</a:t>
            </a:r>
          </a:p>
          <a:p>
            <a:r>
              <a:rPr lang="en-US" dirty="0"/>
              <a:t>VPAT Assistance</a:t>
            </a:r>
          </a:p>
          <a:p>
            <a:r>
              <a:rPr lang="en-US" dirty="0"/>
              <a:t>Training</a:t>
            </a:r>
          </a:p>
          <a:p>
            <a:r>
              <a:rPr lang="en-US" dirty="0"/>
              <a:t>JAWS Scripting</a:t>
            </a:r>
          </a:p>
          <a:p>
            <a:r>
              <a:rPr lang="en-US" dirty="0"/>
              <a:t>JAWS Inspect</a:t>
            </a:r>
          </a:p>
        </p:txBody>
      </p:sp>
      <p:sp>
        <p:nvSpPr>
          <p:cNvPr id="4" name="Slide Number Placeholder 3"/>
          <p:cNvSpPr>
            <a:spLocks noGrp="1"/>
          </p:cNvSpPr>
          <p:nvPr>
            <p:ph type="sldNum" sz="quarter" idx="5"/>
          </p:nvPr>
        </p:nvSpPr>
        <p:spPr/>
        <p:txBody>
          <a:bodyPr/>
          <a:lstStyle/>
          <a:p>
            <a:pPr>
              <a:defRPr/>
            </a:pPr>
            <a:fld id="{470410A4-F22D-4E96-98B7-0A4D7DA7F10F}" type="slidenum">
              <a:rPr lang="en-US" altLang="en-US" smtClean="0"/>
              <a:pPr>
                <a:defRPr/>
              </a:pPr>
              <a:t>17</a:t>
            </a:fld>
            <a:endParaRPr lang="en-US" altLang="en-US"/>
          </a:p>
        </p:txBody>
      </p:sp>
    </p:spTree>
    <p:extLst>
      <p:ext uri="{BB962C8B-B14F-4D97-AF65-F5344CB8AC3E}">
        <p14:creationId xmlns:p14="http://schemas.microsoft.com/office/powerpoint/2010/main" val="2566307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https://intermediatouch.com/portfolio-posts/florida-international-university-installs-outdoor-interactive-kiosks-with-a-custom-wayfinding-solution-to-guide-and-inform-their-students-and-faculty-members/</a:t>
            </a:r>
          </a:p>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19</a:t>
            </a:fld>
            <a:endParaRPr lang="en-US"/>
          </a:p>
        </p:txBody>
      </p:sp>
    </p:spTree>
    <p:extLst>
      <p:ext uri="{BB962C8B-B14F-4D97-AF65-F5344CB8AC3E}">
        <p14:creationId xmlns:p14="http://schemas.microsoft.com/office/powerpoint/2010/main" val="661506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20</a:t>
            </a:fld>
            <a:endParaRPr lang="en-US"/>
          </a:p>
        </p:txBody>
      </p:sp>
    </p:spTree>
    <p:extLst>
      <p:ext uri="{BB962C8B-B14F-4D97-AF65-F5344CB8AC3E}">
        <p14:creationId xmlns:p14="http://schemas.microsoft.com/office/powerpoint/2010/main" val="4005354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Virginia tech food services touch screen kiosk</a:t>
            </a:r>
          </a:p>
        </p:txBody>
      </p:sp>
      <p:sp>
        <p:nvSpPr>
          <p:cNvPr id="4" name="Slide Number Placeholder 3"/>
          <p:cNvSpPr>
            <a:spLocks noGrp="1"/>
          </p:cNvSpPr>
          <p:nvPr>
            <p:ph type="sldNum" sz="quarter" idx="5"/>
          </p:nvPr>
        </p:nvSpPr>
        <p:spPr/>
        <p:txBody>
          <a:bodyPr/>
          <a:lstStyle/>
          <a:p>
            <a:fld id="{2F455CA1-8AB9-7F4B-8B56-30FA76A0413A}" type="slidenum">
              <a:rPr lang="en-US" smtClean="0"/>
              <a:t>21</a:t>
            </a:fld>
            <a:endParaRPr lang="en-US"/>
          </a:p>
        </p:txBody>
      </p:sp>
    </p:spTree>
    <p:extLst>
      <p:ext uri="{BB962C8B-B14F-4D97-AF65-F5344CB8AC3E}">
        <p14:creationId xmlns:p14="http://schemas.microsoft.com/office/powerpoint/2010/main" val="3282840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22</a:t>
            </a:fld>
            <a:endParaRPr lang="en-US"/>
          </a:p>
        </p:txBody>
      </p:sp>
    </p:spTree>
    <p:extLst>
      <p:ext uri="{BB962C8B-B14F-4D97-AF65-F5344CB8AC3E}">
        <p14:creationId xmlns:p14="http://schemas.microsoft.com/office/powerpoint/2010/main" val="1795283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23</a:t>
            </a:fld>
            <a:endParaRPr lang="en-US"/>
          </a:p>
        </p:txBody>
      </p:sp>
    </p:spTree>
    <p:extLst>
      <p:ext uri="{BB962C8B-B14F-4D97-AF65-F5344CB8AC3E}">
        <p14:creationId xmlns:p14="http://schemas.microsoft.com/office/powerpoint/2010/main" val="4033577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24</a:t>
            </a:fld>
            <a:endParaRPr lang="en-US"/>
          </a:p>
        </p:txBody>
      </p:sp>
    </p:spTree>
    <p:extLst>
      <p:ext uri="{BB962C8B-B14F-4D97-AF65-F5344CB8AC3E}">
        <p14:creationId xmlns:p14="http://schemas.microsoft.com/office/powerpoint/2010/main" val="3461025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30863E2-A0C3-465C-8A7C-78F97511C558}" type="slidenum">
              <a:rPr lang="en-US" altLang="en-US" smtClean="0"/>
              <a:pPr>
                <a:defRPr/>
              </a:pPr>
              <a:t>26</a:t>
            </a:fld>
            <a:endParaRPr lang="en-US" altLang="en-US"/>
          </a:p>
        </p:txBody>
      </p:sp>
    </p:spTree>
    <p:extLst>
      <p:ext uri="{BB962C8B-B14F-4D97-AF65-F5344CB8AC3E}">
        <p14:creationId xmlns:p14="http://schemas.microsoft.com/office/powerpoint/2010/main" val="1131535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1EAC4E72-8307-4CED-84B5-2FF5EF1C296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alibri" panose="020F0502020204030204" pitchFamily="34" charset="0"/>
              </a:defRPr>
            </a:lvl1pPr>
            <a:lvl2pPr marL="742950" indent="-285750" defTabSz="931863">
              <a:defRPr>
                <a:solidFill>
                  <a:schemeClr val="tx1"/>
                </a:solidFill>
                <a:latin typeface="Calibri" panose="020F0502020204030204" pitchFamily="34" charset="0"/>
              </a:defRPr>
            </a:lvl2pPr>
            <a:lvl3pPr marL="1143000" indent="-228600" defTabSz="931863">
              <a:defRPr>
                <a:solidFill>
                  <a:schemeClr val="tx1"/>
                </a:solidFill>
                <a:latin typeface="Calibri" panose="020F0502020204030204" pitchFamily="34" charset="0"/>
              </a:defRPr>
            </a:lvl3pPr>
            <a:lvl4pPr marL="1600200" indent="-228600" defTabSz="931863">
              <a:defRPr>
                <a:solidFill>
                  <a:schemeClr val="tx1"/>
                </a:solidFill>
                <a:latin typeface="Calibri" panose="020F0502020204030204" pitchFamily="34" charset="0"/>
              </a:defRPr>
            </a:lvl4pPr>
            <a:lvl5pPr marL="2057400" indent="-228600" defTabSz="931863">
              <a:defRPr>
                <a:solidFill>
                  <a:schemeClr val="tx1"/>
                </a:solidFill>
                <a:latin typeface="Calibri" panose="020F0502020204030204" pitchFamily="34" charset="0"/>
              </a:defRPr>
            </a:lvl5pPr>
            <a:lvl6pPr marL="2514600" indent="-228600" defTabSz="931863" eaLnBrk="0" fontAlgn="base" hangingPunct="0">
              <a:spcBef>
                <a:spcPct val="0"/>
              </a:spcBef>
              <a:spcAft>
                <a:spcPct val="0"/>
              </a:spcAft>
              <a:defRPr>
                <a:solidFill>
                  <a:schemeClr val="tx1"/>
                </a:solidFill>
                <a:latin typeface="Calibri" panose="020F0502020204030204" pitchFamily="34" charset="0"/>
              </a:defRPr>
            </a:lvl6pPr>
            <a:lvl7pPr marL="2971800" indent="-228600" defTabSz="931863" eaLnBrk="0" fontAlgn="base" hangingPunct="0">
              <a:spcBef>
                <a:spcPct val="0"/>
              </a:spcBef>
              <a:spcAft>
                <a:spcPct val="0"/>
              </a:spcAft>
              <a:defRPr>
                <a:solidFill>
                  <a:schemeClr val="tx1"/>
                </a:solidFill>
                <a:latin typeface="Calibri" panose="020F0502020204030204" pitchFamily="34" charset="0"/>
              </a:defRPr>
            </a:lvl7pPr>
            <a:lvl8pPr marL="3429000" indent="-228600" defTabSz="931863" eaLnBrk="0" fontAlgn="base" hangingPunct="0">
              <a:spcBef>
                <a:spcPct val="0"/>
              </a:spcBef>
              <a:spcAft>
                <a:spcPct val="0"/>
              </a:spcAft>
              <a:defRPr>
                <a:solidFill>
                  <a:schemeClr val="tx1"/>
                </a:solidFill>
                <a:latin typeface="Calibri" panose="020F0502020204030204" pitchFamily="34" charset="0"/>
              </a:defRPr>
            </a:lvl8pPr>
            <a:lvl9pPr marL="3886200" indent="-228600" defTabSz="93186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ECD18E7-AAC3-424A-9B5F-BAF76218B1C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6387" name="Rectangle 2">
            <a:extLst>
              <a:ext uri="{FF2B5EF4-FFF2-40B4-BE49-F238E27FC236}">
                <a16:creationId xmlns:a16="http://schemas.microsoft.com/office/drawing/2014/main" id="{111741F6-4039-4B50-A014-B515F34BF7F7}"/>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7AC604C8-4FF7-46FD-ADB4-54B1202BE4F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extLst>
      <p:ext uri="{BB962C8B-B14F-4D97-AF65-F5344CB8AC3E}">
        <p14:creationId xmlns:p14="http://schemas.microsoft.com/office/powerpoint/2010/main" val="190954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4821C913-F4D2-2B74-6A00-9A3CAA62F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alibri" panose="020F0502020204030204" pitchFamily="34" charset="0"/>
              </a:defRPr>
            </a:lvl1pPr>
            <a:lvl2pPr marL="742950" indent="-285750" defTabSz="931863">
              <a:defRPr>
                <a:solidFill>
                  <a:schemeClr val="tx1"/>
                </a:solidFill>
                <a:latin typeface="Calibri" panose="020F0502020204030204" pitchFamily="34" charset="0"/>
              </a:defRPr>
            </a:lvl2pPr>
            <a:lvl3pPr marL="1143000" indent="-228600" defTabSz="931863">
              <a:defRPr>
                <a:solidFill>
                  <a:schemeClr val="tx1"/>
                </a:solidFill>
                <a:latin typeface="Calibri" panose="020F0502020204030204" pitchFamily="34" charset="0"/>
              </a:defRPr>
            </a:lvl3pPr>
            <a:lvl4pPr marL="1600200" indent="-228600" defTabSz="931863">
              <a:defRPr>
                <a:solidFill>
                  <a:schemeClr val="tx1"/>
                </a:solidFill>
                <a:latin typeface="Calibri" panose="020F0502020204030204" pitchFamily="34" charset="0"/>
              </a:defRPr>
            </a:lvl4pPr>
            <a:lvl5pPr marL="2057400" indent="-228600" defTabSz="931863">
              <a:defRPr>
                <a:solidFill>
                  <a:schemeClr val="tx1"/>
                </a:solidFill>
                <a:latin typeface="Calibri" panose="020F0502020204030204" pitchFamily="34" charset="0"/>
              </a:defRPr>
            </a:lvl5pPr>
            <a:lvl6pPr marL="2514600" indent="-228600" defTabSz="931863" eaLnBrk="0" fontAlgn="base" hangingPunct="0">
              <a:spcBef>
                <a:spcPct val="0"/>
              </a:spcBef>
              <a:spcAft>
                <a:spcPct val="0"/>
              </a:spcAft>
              <a:defRPr>
                <a:solidFill>
                  <a:schemeClr val="tx1"/>
                </a:solidFill>
                <a:latin typeface="Calibri" panose="020F0502020204030204" pitchFamily="34" charset="0"/>
              </a:defRPr>
            </a:lvl6pPr>
            <a:lvl7pPr marL="2971800" indent="-228600" defTabSz="931863" eaLnBrk="0" fontAlgn="base" hangingPunct="0">
              <a:spcBef>
                <a:spcPct val="0"/>
              </a:spcBef>
              <a:spcAft>
                <a:spcPct val="0"/>
              </a:spcAft>
              <a:defRPr>
                <a:solidFill>
                  <a:schemeClr val="tx1"/>
                </a:solidFill>
                <a:latin typeface="Calibri" panose="020F0502020204030204" pitchFamily="34" charset="0"/>
              </a:defRPr>
            </a:lvl7pPr>
            <a:lvl8pPr marL="3429000" indent="-228600" defTabSz="931863" eaLnBrk="0" fontAlgn="base" hangingPunct="0">
              <a:spcBef>
                <a:spcPct val="0"/>
              </a:spcBef>
              <a:spcAft>
                <a:spcPct val="0"/>
              </a:spcAft>
              <a:defRPr>
                <a:solidFill>
                  <a:schemeClr val="tx1"/>
                </a:solidFill>
                <a:latin typeface="Calibri" panose="020F0502020204030204" pitchFamily="34" charset="0"/>
              </a:defRPr>
            </a:lvl8pPr>
            <a:lvl9pPr marL="3886200" indent="-228600" defTabSz="931863" eaLnBrk="0" fontAlgn="base" hangingPunct="0">
              <a:spcBef>
                <a:spcPct val="0"/>
              </a:spcBef>
              <a:spcAft>
                <a:spcPct val="0"/>
              </a:spcAft>
              <a:defRPr>
                <a:solidFill>
                  <a:schemeClr val="tx1"/>
                </a:solidFill>
                <a:latin typeface="Calibri" panose="020F0502020204030204" pitchFamily="34" charset="0"/>
              </a:defRPr>
            </a:lvl9pPr>
          </a:lstStyle>
          <a:p>
            <a:fld id="{55306C1E-090C-49C7-AEF9-14BFBD88F4ED}" type="slidenum">
              <a:rPr lang="en-US" altLang="en-US" smtClean="0"/>
              <a:pPr/>
              <a:t>5</a:t>
            </a:fld>
            <a:endParaRPr lang="en-US" altLang="en-US"/>
          </a:p>
        </p:txBody>
      </p:sp>
      <p:sp>
        <p:nvSpPr>
          <p:cNvPr id="20483" name="Rectangle 2">
            <a:extLst>
              <a:ext uri="{FF2B5EF4-FFF2-40B4-BE49-F238E27FC236}">
                <a16:creationId xmlns:a16="http://schemas.microsoft.com/office/drawing/2014/main" id="{39E8AA2B-FEF0-A359-9D98-C66A49805594}"/>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611F394E-4E34-A139-FD0B-578EB9CC04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175358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B833D2DD-8CED-6A50-1733-B87810CC329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alibri" panose="020F0502020204030204" pitchFamily="34" charset="0"/>
              </a:defRPr>
            </a:lvl1pPr>
            <a:lvl2pPr marL="742950" indent="-285750" defTabSz="931863">
              <a:defRPr>
                <a:solidFill>
                  <a:schemeClr val="tx1"/>
                </a:solidFill>
                <a:latin typeface="Calibri" panose="020F0502020204030204" pitchFamily="34" charset="0"/>
              </a:defRPr>
            </a:lvl2pPr>
            <a:lvl3pPr marL="1143000" indent="-228600" defTabSz="931863">
              <a:defRPr>
                <a:solidFill>
                  <a:schemeClr val="tx1"/>
                </a:solidFill>
                <a:latin typeface="Calibri" panose="020F0502020204030204" pitchFamily="34" charset="0"/>
              </a:defRPr>
            </a:lvl3pPr>
            <a:lvl4pPr marL="1600200" indent="-228600" defTabSz="931863">
              <a:defRPr>
                <a:solidFill>
                  <a:schemeClr val="tx1"/>
                </a:solidFill>
                <a:latin typeface="Calibri" panose="020F0502020204030204" pitchFamily="34" charset="0"/>
              </a:defRPr>
            </a:lvl4pPr>
            <a:lvl5pPr marL="2057400" indent="-228600" defTabSz="931863">
              <a:defRPr>
                <a:solidFill>
                  <a:schemeClr val="tx1"/>
                </a:solidFill>
                <a:latin typeface="Calibri" panose="020F0502020204030204" pitchFamily="34" charset="0"/>
              </a:defRPr>
            </a:lvl5pPr>
            <a:lvl6pPr marL="2514600" indent="-228600" defTabSz="931863" eaLnBrk="0" fontAlgn="base" hangingPunct="0">
              <a:spcBef>
                <a:spcPct val="0"/>
              </a:spcBef>
              <a:spcAft>
                <a:spcPct val="0"/>
              </a:spcAft>
              <a:defRPr>
                <a:solidFill>
                  <a:schemeClr val="tx1"/>
                </a:solidFill>
                <a:latin typeface="Calibri" panose="020F0502020204030204" pitchFamily="34" charset="0"/>
              </a:defRPr>
            </a:lvl6pPr>
            <a:lvl7pPr marL="2971800" indent="-228600" defTabSz="931863" eaLnBrk="0" fontAlgn="base" hangingPunct="0">
              <a:spcBef>
                <a:spcPct val="0"/>
              </a:spcBef>
              <a:spcAft>
                <a:spcPct val="0"/>
              </a:spcAft>
              <a:defRPr>
                <a:solidFill>
                  <a:schemeClr val="tx1"/>
                </a:solidFill>
                <a:latin typeface="Calibri" panose="020F0502020204030204" pitchFamily="34" charset="0"/>
              </a:defRPr>
            </a:lvl7pPr>
            <a:lvl8pPr marL="3429000" indent="-228600" defTabSz="931863" eaLnBrk="0" fontAlgn="base" hangingPunct="0">
              <a:spcBef>
                <a:spcPct val="0"/>
              </a:spcBef>
              <a:spcAft>
                <a:spcPct val="0"/>
              </a:spcAft>
              <a:defRPr>
                <a:solidFill>
                  <a:schemeClr val="tx1"/>
                </a:solidFill>
                <a:latin typeface="Calibri" panose="020F0502020204030204" pitchFamily="34" charset="0"/>
              </a:defRPr>
            </a:lvl8pPr>
            <a:lvl9pPr marL="3886200" indent="-228600" defTabSz="931863" eaLnBrk="0" fontAlgn="base" hangingPunct="0">
              <a:spcBef>
                <a:spcPct val="0"/>
              </a:spcBef>
              <a:spcAft>
                <a:spcPct val="0"/>
              </a:spcAft>
              <a:defRPr>
                <a:solidFill>
                  <a:schemeClr val="tx1"/>
                </a:solidFill>
                <a:latin typeface="Calibri" panose="020F0502020204030204" pitchFamily="34" charset="0"/>
              </a:defRPr>
            </a:lvl9pPr>
          </a:lstStyle>
          <a:p>
            <a:fld id="{70C1DA12-3A59-43AF-8120-5020515E57A2}" type="slidenum">
              <a:rPr lang="en-US" altLang="en-US" smtClean="0"/>
              <a:pPr/>
              <a:t>6</a:t>
            </a:fld>
            <a:endParaRPr lang="en-US" altLang="en-US"/>
          </a:p>
        </p:txBody>
      </p:sp>
      <p:sp>
        <p:nvSpPr>
          <p:cNvPr id="22531" name="Rectangle 2">
            <a:extLst>
              <a:ext uri="{FF2B5EF4-FFF2-40B4-BE49-F238E27FC236}">
                <a16:creationId xmlns:a16="http://schemas.microsoft.com/office/drawing/2014/main" id="{09C31041-556D-5F30-0F3A-AC5C6BFFC1BE}"/>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764D87A5-3C5C-F901-A3E0-BE7AD35063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F11310E8-BF5B-A5B7-AB29-A3AA6AD8AC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alibri" panose="020F0502020204030204" pitchFamily="34" charset="0"/>
              </a:defRPr>
            </a:lvl1pPr>
            <a:lvl2pPr marL="742950" indent="-285750" defTabSz="931863">
              <a:defRPr>
                <a:solidFill>
                  <a:schemeClr val="tx1"/>
                </a:solidFill>
                <a:latin typeface="Calibri" panose="020F0502020204030204" pitchFamily="34" charset="0"/>
              </a:defRPr>
            </a:lvl2pPr>
            <a:lvl3pPr marL="1143000" indent="-228600" defTabSz="931863">
              <a:defRPr>
                <a:solidFill>
                  <a:schemeClr val="tx1"/>
                </a:solidFill>
                <a:latin typeface="Calibri" panose="020F0502020204030204" pitchFamily="34" charset="0"/>
              </a:defRPr>
            </a:lvl3pPr>
            <a:lvl4pPr marL="1600200" indent="-228600" defTabSz="931863">
              <a:defRPr>
                <a:solidFill>
                  <a:schemeClr val="tx1"/>
                </a:solidFill>
                <a:latin typeface="Calibri" panose="020F0502020204030204" pitchFamily="34" charset="0"/>
              </a:defRPr>
            </a:lvl4pPr>
            <a:lvl5pPr marL="2057400" indent="-228600" defTabSz="931863">
              <a:defRPr>
                <a:solidFill>
                  <a:schemeClr val="tx1"/>
                </a:solidFill>
                <a:latin typeface="Calibri" panose="020F0502020204030204" pitchFamily="34" charset="0"/>
              </a:defRPr>
            </a:lvl5pPr>
            <a:lvl6pPr marL="2514600" indent="-228600" defTabSz="931863" eaLnBrk="0" fontAlgn="base" hangingPunct="0">
              <a:spcBef>
                <a:spcPct val="0"/>
              </a:spcBef>
              <a:spcAft>
                <a:spcPct val="0"/>
              </a:spcAft>
              <a:defRPr>
                <a:solidFill>
                  <a:schemeClr val="tx1"/>
                </a:solidFill>
                <a:latin typeface="Calibri" panose="020F0502020204030204" pitchFamily="34" charset="0"/>
              </a:defRPr>
            </a:lvl6pPr>
            <a:lvl7pPr marL="2971800" indent="-228600" defTabSz="931863" eaLnBrk="0" fontAlgn="base" hangingPunct="0">
              <a:spcBef>
                <a:spcPct val="0"/>
              </a:spcBef>
              <a:spcAft>
                <a:spcPct val="0"/>
              </a:spcAft>
              <a:defRPr>
                <a:solidFill>
                  <a:schemeClr val="tx1"/>
                </a:solidFill>
                <a:latin typeface="Calibri" panose="020F0502020204030204" pitchFamily="34" charset="0"/>
              </a:defRPr>
            </a:lvl7pPr>
            <a:lvl8pPr marL="3429000" indent="-228600" defTabSz="931863" eaLnBrk="0" fontAlgn="base" hangingPunct="0">
              <a:spcBef>
                <a:spcPct val="0"/>
              </a:spcBef>
              <a:spcAft>
                <a:spcPct val="0"/>
              </a:spcAft>
              <a:defRPr>
                <a:solidFill>
                  <a:schemeClr val="tx1"/>
                </a:solidFill>
                <a:latin typeface="Calibri" panose="020F0502020204030204" pitchFamily="34" charset="0"/>
              </a:defRPr>
            </a:lvl8pPr>
            <a:lvl9pPr marL="3886200" indent="-228600" defTabSz="931863" eaLnBrk="0" fontAlgn="base" hangingPunct="0">
              <a:spcBef>
                <a:spcPct val="0"/>
              </a:spcBef>
              <a:spcAft>
                <a:spcPct val="0"/>
              </a:spcAft>
              <a:defRPr>
                <a:solidFill>
                  <a:schemeClr val="tx1"/>
                </a:solidFill>
                <a:latin typeface="Calibri" panose="020F0502020204030204" pitchFamily="34" charset="0"/>
              </a:defRPr>
            </a:lvl9pPr>
          </a:lstStyle>
          <a:p>
            <a:fld id="{C180B7D7-27EC-47AC-B449-3243E503C275}" type="slidenum">
              <a:rPr lang="en-US" altLang="en-US" smtClean="0"/>
              <a:pPr/>
              <a:t>7</a:t>
            </a:fld>
            <a:endParaRPr lang="en-US" altLang="en-US"/>
          </a:p>
        </p:txBody>
      </p:sp>
      <p:sp>
        <p:nvSpPr>
          <p:cNvPr id="24579" name="Rectangle 2">
            <a:extLst>
              <a:ext uri="{FF2B5EF4-FFF2-40B4-BE49-F238E27FC236}">
                <a16:creationId xmlns:a16="http://schemas.microsoft.com/office/drawing/2014/main" id="{214FEB27-B231-FD21-B295-6B58965817C2}"/>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887C37C7-27A0-03C5-AF8D-3F0107FAD5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9A3D231-FBE1-7299-6404-6C7AC4DB3B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alibri" panose="020F0502020204030204" pitchFamily="34" charset="0"/>
              </a:defRPr>
            </a:lvl1pPr>
            <a:lvl2pPr marL="742950" indent="-285750" defTabSz="931863">
              <a:defRPr>
                <a:solidFill>
                  <a:schemeClr val="tx1"/>
                </a:solidFill>
                <a:latin typeface="Calibri" panose="020F0502020204030204" pitchFamily="34" charset="0"/>
              </a:defRPr>
            </a:lvl2pPr>
            <a:lvl3pPr marL="1143000" indent="-228600" defTabSz="931863">
              <a:defRPr>
                <a:solidFill>
                  <a:schemeClr val="tx1"/>
                </a:solidFill>
                <a:latin typeface="Calibri" panose="020F0502020204030204" pitchFamily="34" charset="0"/>
              </a:defRPr>
            </a:lvl3pPr>
            <a:lvl4pPr marL="1600200" indent="-228600" defTabSz="931863">
              <a:defRPr>
                <a:solidFill>
                  <a:schemeClr val="tx1"/>
                </a:solidFill>
                <a:latin typeface="Calibri" panose="020F0502020204030204" pitchFamily="34" charset="0"/>
              </a:defRPr>
            </a:lvl4pPr>
            <a:lvl5pPr marL="2057400" indent="-228600" defTabSz="931863">
              <a:defRPr>
                <a:solidFill>
                  <a:schemeClr val="tx1"/>
                </a:solidFill>
                <a:latin typeface="Calibri" panose="020F0502020204030204" pitchFamily="34" charset="0"/>
              </a:defRPr>
            </a:lvl5pPr>
            <a:lvl6pPr marL="2514600" indent="-228600" defTabSz="931863" eaLnBrk="0" fontAlgn="base" hangingPunct="0">
              <a:spcBef>
                <a:spcPct val="0"/>
              </a:spcBef>
              <a:spcAft>
                <a:spcPct val="0"/>
              </a:spcAft>
              <a:defRPr>
                <a:solidFill>
                  <a:schemeClr val="tx1"/>
                </a:solidFill>
                <a:latin typeface="Calibri" panose="020F0502020204030204" pitchFamily="34" charset="0"/>
              </a:defRPr>
            </a:lvl6pPr>
            <a:lvl7pPr marL="2971800" indent="-228600" defTabSz="931863" eaLnBrk="0" fontAlgn="base" hangingPunct="0">
              <a:spcBef>
                <a:spcPct val="0"/>
              </a:spcBef>
              <a:spcAft>
                <a:spcPct val="0"/>
              </a:spcAft>
              <a:defRPr>
                <a:solidFill>
                  <a:schemeClr val="tx1"/>
                </a:solidFill>
                <a:latin typeface="Calibri" panose="020F0502020204030204" pitchFamily="34" charset="0"/>
              </a:defRPr>
            </a:lvl7pPr>
            <a:lvl8pPr marL="3429000" indent="-228600" defTabSz="931863" eaLnBrk="0" fontAlgn="base" hangingPunct="0">
              <a:spcBef>
                <a:spcPct val="0"/>
              </a:spcBef>
              <a:spcAft>
                <a:spcPct val="0"/>
              </a:spcAft>
              <a:defRPr>
                <a:solidFill>
                  <a:schemeClr val="tx1"/>
                </a:solidFill>
                <a:latin typeface="Calibri" panose="020F0502020204030204" pitchFamily="34" charset="0"/>
              </a:defRPr>
            </a:lvl8pPr>
            <a:lvl9pPr marL="3886200" indent="-228600" defTabSz="931863" eaLnBrk="0" fontAlgn="base" hangingPunct="0">
              <a:spcBef>
                <a:spcPct val="0"/>
              </a:spcBef>
              <a:spcAft>
                <a:spcPct val="0"/>
              </a:spcAft>
              <a:defRPr>
                <a:solidFill>
                  <a:schemeClr val="tx1"/>
                </a:solidFill>
                <a:latin typeface="Calibri" panose="020F0502020204030204" pitchFamily="34" charset="0"/>
              </a:defRPr>
            </a:lvl9pPr>
          </a:lstStyle>
          <a:p>
            <a:fld id="{F6FB3D37-C896-4C80-8CD2-233252764BD8}" type="slidenum">
              <a:rPr lang="en-US" altLang="en-US" smtClean="0"/>
              <a:pPr/>
              <a:t>8</a:t>
            </a:fld>
            <a:endParaRPr lang="en-US" altLang="en-US"/>
          </a:p>
        </p:txBody>
      </p:sp>
      <p:sp>
        <p:nvSpPr>
          <p:cNvPr id="34819" name="Rectangle 2">
            <a:extLst>
              <a:ext uri="{FF2B5EF4-FFF2-40B4-BE49-F238E27FC236}">
                <a16:creationId xmlns:a16="http://schemas.microsoft.com/office/drawing/2014/main" id="{AF70AB6D-0ED2-F4CD-008D-359B28355A7B}"/>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4EEE98FE-816D-3239-80A7-868BE6D20FE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Optelec</a:t>
            </a:r>
            <a:endParaRPr lang="en-US" dirty="0"/>
          </a:p>
          <a:p>
            <a:r>
              <a:rPr lang="en-US" dirty="0" err="1"/>
              <a:t>ClearView</a:t>
            </a:r>
            <a:r>
              <a:rPr lang="en-US" dirty="0"/>
              <a:t> + 24" Full HD Speech</a:t>
            </a:r>
          </a:p>
          <a:p>
            <a:r>
              <a:rPr lang="en-US" dirty="0" err="1"/>
              <a:t>Optelec</a:t>
            </a:r>
            <a:r>
              <a:rPr lang="en-US" dirty="0"/>
              <a:t> Compact 6 HD Speech</a:t>
            </a:r>
          </a:p>
          <a:p>
            <a:r>
              <a:rPr lang="en-US" dirty="0" err="1"/>
              <a:t>Optelec</a:t>
            </a:r>
            <a:r>
              <a:rPr lang="en-US" dirty="0"/>
              <a:t> </a:t>
            </a:r>
            <a:r>
              <a:rPr lang="en-US" dirty="0" err="1"/>
              <a:t>ClearView</a:t>
            </a:r>
            <a:r>
              <a:rPr lang="en-US" dirty="0"/>
              <a:t> Go 15" (and 17" not shown)</a:t>
            </a:r>
          </a:p>
          <a:p>
            <a:r>
              <a:rPr lang="en-US" dirty="0" err="1"/>
              <a:t>Optelec</a:t>
            </a:r>
            <a:r>
              <a:rPr lang="en-US" dirty="0"/>
              <a:t> </a:t>
            </a:r>
            <a:r>
              <a:rPr lang="en-US" dirty="0" err="1"/>
              <a:t>ClearReader</a:t>
            </a:r>
            <a:r>
              <a:rPr lang="en-US" dirty="0"/>
              <a:t> +</a:t>
            </a:r>
          </a:p>
          <a:p>
            <a:r>
              <a:rPr lang="en-US" dirty="0" err="1"/>
              <a:t>ClearView</a:t>
            </a:r>
            <a:r>
              <a:rPr lang="en-US" dirty="0"/>
              <a:t> C Full HD Speech</a:t>
            </a:r>
          </a:p>
          <a:p>
            <a:r>
              <a:rPr lang="en-US" dirty="0" err="1"/>
              <a:t>Optelec</a:t>
            </a:r>
            <a:r>
              <a:rPr lang="en-US" dirty="0"/>
              <a:t> Traveler HD</a:t>
            </a:r>
          </a:p>
        </p:txBody>
      </p:sp>
      <p:sp>
        <p:nvSpPr>
          <p:cNvPr id="4" name="Slide Number Placeholder 3"/>
          <p:cNvSpPr>
            <a:spLocks noGrp="1"/>
          </p:cNvSpPr>
          <p:nvPr>
            <p:ph type="sldNum" sz="quarter" idx="5"/>
          </p:nvPr>
        </p:nvSpPr>
        <p:spPr/>
        <p:txBody>
          <a:bodyPr/>
          <a:lstStyle/>
          <a:p>
            <a:pPr>
              <a:defRPr/>
            </a:pPr>
            <a:fld id="{470410A4-F22D-4E96-98B7-0A4D7DA7F10F}" type="slidenum">
              <a:rPr lang="en-US" altLang="en-US" smtClean="0"/>
              <a:pPr>
                <a:defRPr/>
              </a:pPr>
              <a:t>10</a:t>
            </a:fld>
            <a:endParaRPr lang="en-US" altLang="en-US"/>
          </a:p>
        </p:txBody>
      </p:sp>
    </p:spTree>
    <p:extLst>
      <p:ext uri="{BB962C8B-B14F-4D97-AF65-F5344CB8AC3E}">
        <p14:creationId xmlns:p14="http://schemas.microsoft.com/office/powerpoint/2010/main" val="260376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Enhanced Vision</a:t>
            </a:r>
          </a:p>
          <a:p>
            <a:r>
              <a:rPr lang="en-US" dirty="0"/>
              <a:t>Merlin Mini: Portable, Foldable Desktop Video Magnifier</a:t>
            </a:r>
          </a:p>
          <a:p>
            <a:r>
              <a:rPr lang="en-US" dirty="0"/>
              <a:t>Acrobat HD Mini Ultra: Portable Battery Operated Electronic Magnifier</a:t>
            </a:r>
          </a:p>
          <a:p>
            <a:r>
              <a:rPr lang="en-US" dirty="0"/>
              <a:t>Jordy</a:t>
            </a:r>
          </a:p>
          <a:p>
            <a:r>
              <a:rPr lang="en-US" dirty="0"/>
              <a:t>Pebble HD</a:t>
            </a:r>
          </a:p>
          <a:p>
            <a:r>
              <a:rPr lang="en-US" dirty="0"/>
              <a:t>Smart Reader HD</a:t>
            </a:r>
          </a:p>
          <a:p>
            <a:r>
              <a:rPr lang="en-US" dirty="0"/>
              <a:t>Transformer HD</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470410A4-F22D-4E96-98B7-0A4D7DA7F10F}" type="slidenum">
              <a:rPr lang="en-US" altLang="en-US" smtClean="0"/>
              <a:pPr>
                <a:defRPr/>
              </a:pPr>
              <a:t>11</a:t>
            </a:fld>
            <a:endParaRPr lang="en-US" altLang="en-US"/>
          </a:p>
        </p:txBody>
      </p:sp>
    </p:spTree>
    <p:extLst>
      <p:ext uri="{BB962C8B-B14F-4D97-AF65-F5344CB8AC3E}">
        <p14:creationId xmlns:p14="http://schemas.microsoft.com/office/powerpoint/2010/main" val="67454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Freedom Scientific.</a:t>
            </a:r>
          </a:p>
          <a:p>
            <a:r>
              <a:rPr lang="en-US" dirty="0"/>
              <a:t>Left to right: </a:t>
            </a:r>
          </a:p>
          <a:p>
            <a:r>
              <a:rPr lang="en-US" dirty="0"/>
              <a:t>Topaz EZ HD</a:t>
            </a:r>
          </a:p>
          <a:p>
            <a:r>
              <a:rPr lang="en-US" dirty="0"/>
              <a:t>Focus 40, Focus 80</a:t>
            </a:r>
          </a:p>
          <a:p>
            <a:r>
              <a:rPr lang="en-US" dirty="0"/>
              <a:t>Ruby HD by Freedom Scientific</a:t>
            </a:r>
          </a:p>
          <a:p>
            <a:r>
              <a:rPr lang="en-US" dirty="0"/>
              <a:t>ZoomText</a:t>
            </a:r>
          </a:p>
          <a:p>
            <a:r>
              <a:rPr lang="en-US" dirty="0"/>
              <a:t>Fusion</a:t>
            </a:r>
          </a:p>
          <a:p>
            <a:r>
              <a:rPr lang="en-US" dirty="0"/>
              <a:t>JAWS</a:t>
            </a:r>
          </a:p>
          <a:p>
            <a:endParaRPr lang="en-US" dirty="0"/>
          </a:p>
        </p:txBody>
      </p:sp>
      <p:sp>
        <p:nvSpPr>
          <p:cNvPr id="4" name="Slide Number Placeholder 3"/>
          <p:cNvSpPr>
            <a:spLocks noGrp="1"/>
          </p:cNvSpPr>
          <p:nvPr>
            <p:ph type="sldNum" sz="quarter" idx="5"/>
          </p:nvPr>
        </p:nvSpPr>
        <p:spPr/>
        <p:txBody>
          <a:bodyPr/>
          <a:lstStyle/>
          <a:p>
            <a:pPr>
              <a:defRPr/>
            </a:pPr>
            <a:fld id="{470410A4-F22D-4E96-98B7-0A4D7DA7F10F}" type="slidenum">
              <a:rPr lang="en-US" altLang="en-US" smtClean="0"/>
              <a:pPr>
                <a:defRPr/>
              </a:pPr>
              <a:t>13</a:t>
            </a:fld>
            <a:endParaRPr lang="en-US" altLang="en-US"/>
          </a:p>
        </p:txBody>
      </p:sp>
    </p:spTree>
    <p:extLst>
      <p:ext uri="{BB962C8B-B14F-4D97-AF65-F5344CB8AC3E}">
        <p14:creationId xmlns:p14="http://schemas.microsoft.com/office/powerpoint/2010/main" val="2833433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0EE9AFB-2DC3-4E57-A605-3A7990B5EF24}"/>
              </a:ext>
            </a:extLst>
          </p:cNvPr>
          <p:cNvSpPr>
            <a:spLocks noGrp="1" noChangeArrowheads="1"/>
          </p:cNvSpPr>
          <p:nvPr>
            <p:ph type="sldNum" sz="quarter" idx="5"/>
          </p:nvPr>
        </p:nvSpPr>
        <p:spPr>
          <a:noFill/>
        </p:spPr>
        <p:txBody>
          <a:bodyPr/>
          <a:lstStyle>
            <a:lvl1pPr defTabSz="931863">
              <a:defRPr>
                <a:solidFill>
                  <a:schemeClr val="tx1"/>
                </a:solidFill>
                <a:latin typeface="Calibri" panose="020F0502020204030204" pitchFamily="34" charset="0"/>
              </a:defRPr>
            </a:lvl1pPr>
            <a:lvl2pPr marL="742950" indent="-285750" defTabSz="931863">
              <a:defRPr>
                <a:solidFill>
                  <a:schemeClr val="tx1"/>
                </a:solidFill>
                <a:latin typeface="Calibri" panose="020F0502020204030204" pitchFamily="34" charset="0"/>
              </a:defRPr>
            </a:lvl2pPr>
            <a:lvl3pPr marL="1143000" indent="-228600" defTabSz="931863">
              <a:defRPr>
                <a:solidFill>
                  <a:schemeClr val="tx1"/>
                </a:solidFill>
                <a:latin typeface="Calibri" panose="020F0502020204030204" pitchFamily="34" charset="0"/>
              </a:defRPr>
            </a:lvl3pPr>
            <a:lvl4pPr marL="1600200" indent="-228600" defTabSz="931863">
              <a:defRPr>
                <a:solidFill>
                  <a:schemeClr val="tx1"/>
                </a:solidFill>
                <a:latin typeface="Calibri" panose="020F0502020204030204" pitchFamily="34" charset="0"/>
              </a:defRPr>
            </a:lvl4pPr>
            <a:lvl5pPr marL="2057400" indent="-228600" defTabSz="931863">
              <a:defRPr>
                <a:solidFill>
                  <a:schemeClr val="tx1"/>
                </a:solidFill>
                <a:latin typeface="Calibri" panose="020F0502020204030204" pitchFamily="34" charset="0"/>
              </a:defRPr>
            </a:lvl5pPr>
            <a:lvl6pPr marL="2514600" indent="-228600" defTabSz="931863" eaLnBrk="0" fontAlgn="base" hangingPunct="0">
              <a:spcBef>
                <a:spcPct val="0"/>
              </a:spcBef>
              <a:spcAft>
                <a:spcPct val="0"/>
              </a:spcAft>
              <a:defRPr>
                <a:solidFill>
                  <a:schemeClr val="tx1"/>
                </a:solidFill>
                <a:latin typeface="Calibri" panose="020F0502020204030204" pitchFamily="34" charset="0"/>
              </a:defRPr>
            </a:lvl6pPr>
            <a:lvl7pPr marL="2971800" indent="-228600" defTabSz="931863" eaLnBrk="0" fontAlgn="base" hangingPunct="0">
              <a:spcBef>
                <a:spcPct val="0"/>
              </a:spcBef>
              <a:spcAft>
                <a:spcPct val="0"/>
              </a:spcAft>
              <a:defRPr>
                <a:solidFill>
                  <a:schemeClr val="tx1"/>
                </a:solidFill>
                <a:latin typeface="Calibri" panose="020F0502020204030204" pitchFamily="34" charset="0"/>
              </a:defRPr>
            </a:lvl7pPr>
            <a:lvl8pPr marL="3429000" indent="-228600" defTabSz="931863" eaLnBrk="0" fontAlgn="base" hangingPunct="0">
              <a:spcBef>
                <a:spcPct val="0"/>
              </a:spcBef>
              <a:spcAft>
                <a:spcPct val="0"/>
              </a:spcAft>
              <a:defRPr>
                <a:solidFill>
                  <a:schemeClr val="tx1"/>
                </a:solidFill>
                <a:latin typeface="Calibri" panose="020F0502020204030204" pitchFamily="34" charset="0"/>
              </a:defRPr>
            </a:lvl8pPr>
            <a:lvl9pPr marL="3886200" indent="-228600" defTabSz="93186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D7B160-F63A-4A51-BBE5-F21B2F2369A3}" type="slidenum">
              <a:rPr lang="en-US" altLang="en-US" smtClean="0"/>
              <a:pPr fontAlgn="base">
                <a:spcBef>
                  <a:spcPct val="0"/>
                </a:spcBef>
                <a:spcAft>
                  <a:spcPct val="0"/>
                </a:spcAft>
              </a:pPr>
              <a:t>14</a:t>
            </a:fld>
            <a:endParaRPr lang="en-US" altLang="en-US"/>
          </a:p>
        </p:txBody>
      </p:sp>
      <p:sp>
        <p:nvSpPr>
          <p:cNvPr id="18435" name="Rectangle 2">
            <a:extLst>
              <a:ext uri="{FF2B5EF4-FFF2-40B4-BE49-F238E27FC236}">
                <a16:creationId xmlns:a16="http://schemas.microsoft.com/office/drawing/2014/main" id="{E4EBC04D-4E0E-40CE-A670-6FAC1F0577A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48B7F8EB-449C-42CC-AB69-0411890861CF}"/>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744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hthoek 9">
            <a:extLst>
              <a:ext uri="{FF2B5EF4-FFF2-40B4-BE49-F238E27FC236}">
                <a16:creationId xmlns:a16="http://schemas.microsoft.com/office/drawing/2014/main" id="{7F4D2645-31CB-4B34-ADC6-71D4CD794A17}"/>
              </a:ext>
            </a:extLst>
          </p:cNvPr>
          <p:cNvSpPr/>
          <p:nvPr userDrawn="1"/>
        </p:nvSpPr>
        <p:spPr>
          <a:xfrm>
            <a:off x="0" y="0"/>
            <a:ext cx="12192000" cy="365125"/>
          </a:xfrm>
          <a:prstGeom prst="rect">
            <a:avLst/>
          </a:prstGeom>
          <a:solidFill>
            <a:srgbClr val="0078C1"/>
          </a:solidFill>
          <a:ln>
            <a:solidFill>
              <a:srgbClr val="0078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a:solidFill>
                  <a:srgbClr val="0078C1"/>
                </a:solidFill>
              </a:ln>
              <a:solidFill>
                <a:srgbClr val="0078C1"/>
              </a:solidFill>
            </a:endParaRPr>
          </a:p>
        </p:txBody>
      </p:sp>
      <p:sp>
        <p:nvSpPr>
          <p:cNvPr id="2" name="Title 1"/>
          <p:cNvSpPr>
            <a:spLocks noGrp="1"/>
          </p:cNvSpPr>
          <p:nvPr>
            <p:ph type="ctrTitle"/>
          </p:nvPr>
        </p:nvSpPr>
        <p:spPr>
          <a:xfrm>
            <a:off x="1524000" y="1600199"/>
            <a:ext cx="9144000" cy="1731397"/>
          </a:xfrm>
        </p:spPr>
        <p:txBody>
          <a:bodyPr anchor="b"/>
          <a:lstStyle>
            <a:lvl1pPr algn="ctr">
              <a:defRPr sz="6000" b="1">
                <a:latin typeface="Arimo" panose="020B0604020202020204" pitchFamily="34" charset="0"/>
                <a:ea typeface="Arimo" panose="020B0604020202020204" pitchFamily="34" charset="0"/>
                <a:cs typeface="Arimo"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800">
                <a:latin typeface="Arimo" panose="020B0604020202020204" pitchFamily="34" charset="0"/>
                <a:ea typeface="Arimo" panose="020B0604020202020204" pitchFamily="34" charset="0"/>
                <a:cs typeface="Arimo"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F6E8983D-A743-4576-95D7-56D6D6E1C754}"/>
              </a:ext>
            </a:extLst>
          </p:cNvPr>
          <p:cNvSpPr>
            <a:spLocks noGrp="1"/>
          </p:cNvSpPr>
          <p:nvPr>
            <p:ph type="dt" sz="half" idx="10"/>
          </p:nvPr>
        </p:nvSpPr>
        <p:spPr>
          <a:xfrm>
            <a:off x="9042400" y="6372225"/>
            <a:ext cx="2743200" cy="365125"/>
          </a:xfrm>
        </p:spPr>
        <p:txBody>
          <a:bodyPr/>
          <a:lstStyle>
            <a:lvl1pPr algn="r">
              <a:defRPr/>
            </a:lvl1pPr>
          </a:lstStyle>
          <a:p>
            <a:pPr>
              <a:defRPr/>
            </a:pPr>
            <a:fld id="{268CC117-9405-4D9B-8DCC-136FD2DEE007}" type="datetimeFigureOut">
              <a:rPr lang="en-US"/>
              <a:pPr>
                <a:defRPr/>
              </a:pPr>
              <a:t>11/14/2022</a:t>
            </a:fld>
            <a:endParaRPr lang="en-US" dirty="0"/>
          </a:p>
        </p:txBody>
      </p:sp>
      <p:sp>
        <p:nvSpPr>
          <p:cNvPr id="6" name="Slide Number Placeholder 5">
            <a:extLst>
              <a:ext uri="{FF2B5EF4-FFF2-40B4-BE49-F238E27FC236}">
                <a16:creationId xmlns:a16="http://schemas.microsoft.com/office/drawing/2014/main" id="{381D4ABC-3F14-45BA-B3CF-E72D21F86D9E}"/>
              </a:ext>
            </a:extLst>
          </p:cNvPr>
          <p:cNvSpPr>
            <a:spLocks noGrp="1"/>
          </p:cNvSpPr>
          <p:nvPr>
            <p:ph type="sldNum" sz="quarter" idx="11"/>
          </p:nvPr>
        </p:nvSpPr>
        <p:spPr>
          <a:xfrm>
            <a:off x="4724400" y="6372225"/>
            <a:ext cx="2743200" cy="365125"/>
          </a:xfrm>
        </p:spPr>
        <p:txBody>
          <a:bodyPr/>
          <a:lstStyle>
            <a:lvl1pPr>
              <a:defRPr/>
            </a:lvl1pPr>
          </a:lstStyle>
          <a:p>
            <a:pPr>
              <a:defRPr/>
            </a:pPr>
            <a:fld id="{41804CA2-34D5-4263-A105-DF435948DF68}" type="slidenum">
              <a:rPr lang="en-US" altLang="en-US"/>
              <a:pPr>
                <a:defRPr/>
              </a:pPr>
              <a:t>‹#›</a:t>
            </a:fld>
            <a:endParaRPr lang="en-US" altLang="en-US"/>
          </a:p>
        </p:txBody>
      </p:sp>
    </p:spTree>
    <p:extLst>
      <p:ext uri="{BB962C8B-B14F-4D97-AF65-F5344CB8AC3E}">
        <p14:creationId xmlns:p14="http://schemas.microsoft.com/office/powerpoint/2010/main" val="1194036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F2ED488-4AD6-40D1-A444-B5E487C08833}"/>
              </a:ext>
            </a:extLst>
          </p:cNvPr>
          <p:cNvSpPr>
            <a:spLocks noGrp="1"/>
          </p:cNvSpPr>
          <p:nvPr>
            <p:ph type="dt" sz="half" idx="10"/>
          </p:nvPr>
        </p:nvSpPr>
        <p:spPr>
          <a:xfrm>
            <a:off x="5867400" y="6356350"/>
            <a:ext cx="2743200" cy="365125"/>
          </a:xfrm>
        </p:spPr>
        <p:txBody>
          <a:bodyPr/>
          <a:lstStyle>
            <a:lvl1pPr>
              <a:defRPr/>
            </a:lvl1pPr>
          </a:lstStyle>
          <a:p>
            <a:pPr>
              <a:defRPr/>
            </a:pPr>
            <a:fld id="{AA743B0D-91DC-411D-8AF2-9B03C87CC25B}" type="datetimeFigureOut">
              <a:rPr lang="en-US"/>
              <a:pPr>
                <a:defRPr/>
              </a:pPr>
              <a:t>11/14/2022</a:t>
            </a:fld>
            <a:endParaRPr lang="en-US"/>
          </a:p>
        </p:txBody>
      </p:sp>
      <p:sp>
        <p:nvSpPr>
          <p:cNvPr id="5" name="Footer Placeholder 4">
            <a:extLst>
              <a:ext uri="{FF2B5EF4-FFF2-40B4-BE49-F238E27FC236}">
                <a16:creationId xmlns:a16="http://schemas.microsoft.com/office/drawing/2014/main" id="{39D7546F-C99A-42DF-A07A-BAD3867AA17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7C9ACAC0-FAA4-4994-8698-449BCCBEAB04}"/>
              </a:ext>
            </a:extLst>
          </p:cNvPr>
          <p:cNvSpPr>
            <a:spLocks noGrp="1"/>
          </p:cNvSpPr>
          <p:nvPr>
            <p:ph type="sldNum" sz="quarter" idx="12"/>
          </p:nvPr>
        </p:nvSpPr>
        <p:spPr>
          <a:xfrm>
            <a:off x="8610600" y="6356350"/>
            <a:ext cx="2743200" cy="365125"/>
          </a:xfrm>
        </p:spPr>
        <p:txBody>
          <a:bodyPr/>
          <a:lstStyle>
            <a:lvl1pPr>
              <a:defRPr/>
            </a:lvl1pPr>
          </a:lstStyle>
          <a:p>
            <a:pPr>
              <a:defRPr/>
            </a:pPr>
            <a:fld id="{B3754C1B-424D-4B22-8F45-2A25BCA8BB6B}" type="slidenum">
              <a:rPr lang="en-US" altLang="en-US"/>
              <a:pPr>
                <a:defRPr/>
              </a:pPr>
              <a:t>‹#›</a:t>
            </a:fld>
            <a:endParaRPr lang="en-US" altLang="en-US"/>
          </a:p>
        </p:txBody>
      </p:sp>
    </p:spTree>
    <p:extLst>
      <p:ext uri="{BB962C8B-B14F-4D97-AF65-F5344CB8AC3E}">
        <p14:creationId xmlns:p14="http://schemas.microsoft.com/office/powerpoint/2010/main" val="316391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B556A5-0216-46C2-9F20-D8ED3D3B338D}"/>
              </a:ext>
            </a:extLst>
          </p:cNvPr>
          <p:cNvSpPr>
            <a:spLocks noGrp="1"/>
          </p:cNvSpPr>
          <p:nvPr>
            <p:ph type="dt" sz="half" idx="10"/>
          </p:nvPr>
        </p:nvSpPr>
        <p:spPr>
          <a:xfrm>
            <a:off x="5867400" y="6356350"/>
            <a:ext cx="2743200" cy="365125"/>
          </a:xfrm>
        </p:spPr>
        <p:txBody>
          <a:bodyPr/>
          <a:lstStyle>
            <a:lvl1pPr>
              <a:defRPr/>
            </a:lvl1pPr>
          </a:lstStyle>
          <a:p>
            <a:pPr>
              <a:defRPr/>
            </a:pPr>
            <a:fld id="{09812863-2C39-4B1F-BCDD-617507A66C10}" type="datetimeFigureOut">
              <a:rPr lang="en-US"/>
              <a:pPr>
                <a:defRPr/>
              </a:pPr>
              <a:t>11/14/2022</a:t>
            </a:fld>
            <a:endParaRPr lang="en-US"/>
          </a:p>
        </p:txBody>
      </p:sp>
      <p:sp>
        <p:nvSpPr>
          <p:cNvPr id="5" name="Footer Placeholder 4">
            <a:extLst>
              <a:ext uri="{FF2B5EF4-FFF2-40B4-BE49-F238E27FC236}">
                <a16:creationId xmlns:a16="http://schemas.microsoft.com/office/drawing/2014/main" id="{BE428B83-AA50-47DE-A528-BB2E1BAF5770}"/>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3915FC2-1CD2-4B67-8DA7-6908420F0CD7}"/>
              </a:ext>
            </a:extLst>
          </p:cNvPr>
          <p:cNvSpPr>
            <a:spLocks noGrp="1"/>
          </p:cNvSpPr>
          <p:nvPr>
            <p:ph type="sldNum" sz="quarter" idx="12"/>
          </p:nvPr>
        </p:nvSpPr>
        <p:spPr>
          <a:xfrm>
            <a:off x="8610600" y="6356350"/>
            <a:ext cx="2743200" cy="365125"/>
          </a:xfrm>
        </p:spPr>
        <p:txBody>
          <a:bodyPr/>
          <a:lstStyle>
            <a:lvl1pPr>
              <a:defRPr/>
            </a:lvl1pPr>
          </a:lstStyle>
          <a:p>
            <a:pPr>
              <a:defRPr/>
            </a:pPr>
            <a:fld id="{E60026C2-66EF-47F5-80D6-8F211D58BE6C}" type="slidenum">
              <a:rPr lang="en-US" altLang="en-US"/>
              <a:pPr>
                <a:defRPr/>
              </a:pPr>
              <a:t>‹#›</a:t>
            </a:fld>
            <a:endParaRPr lang="en-US" altLang="en-US"/>
          </a:p>
        </p:txBody>
      </p:sp>
    </p:spTree>
    <p:extLst>
      <p:ext uri="{BB962C8B-B14F-4D97-AF65-F5344CB8AC3E}">
        <p14:creationId xmlns:p14="http://schemas.microsoft.com/office/powerpoint/2010/main" val="382025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udit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1132464"/>
            <a:ext cx="41021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3429000"/>
            <a:ext cx="4102100" cy="2747962"/>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Picture Placeholder 6">
            <a:extLst>
              <a:ext uri="{FF2B5EF4-FFF2-40B4-BE49-F238E27FC236}">
                <a16:creationId xmlns:a16="http://schemas.microsoft.com/office/drawing/2014/main" id="{1A1F2BD8-B17D-4C47-BCFB-F86D2036E62C}"/>
              </a:ext>
            </a:extLst>
          </p:cNvPr>
          <p:cNvSpPr>
            <a:spLocks noGrp="1"/>
          </p:cNvSpPr>
          <p:nvPr>
            <p:ph type="pic" sz="quarter" idx="10" hasCustomPrompt="1"/>
          </p:nvPr>
        </p:nvSpPr>
        <p:spPr>
          <a:xfrm>
            <a:off x="6096000" y="-60961"/>
            <a:ext cx="6156960" cy="6992983"/>
          </a:xfrm>
          <a:ln w="6350">
            <a:solidFill>
              <a:schemeClr val="accent1"/>
            </a:solidFill>
          </a:ln>
        </p:spPr>
        <p:txBody>
          <a:bodyPr/>
          <a:lstStyle>
            <a:lvl1pPr marL="0" indent="0">
              <a:buNone/>
              <a:defRPr>
                <a:solidFill>
                  <a:schemeClr val="tx2"/>
                </a:solidFill>
              </a:defRPr>
            </a:lvl1pPr>
          </a:lstStyle>
          <a:p>
            <a:r>
              <a:rPr lang="en-US"/>
              <a:t>[Screenshot / large picture]</a:t>
            </a:r>
          </a:p>
        </p:txBody>
      </p:sp>
      <p:pic>
        <p:nvPicPr>
          <p:cNvPr id="6" name="Graphic 5">
            <a:extLst>
              <a:ext uri="{FF2B5EF4-FFF2-40B4-BE49-F238E27FC236}">
                <a16:creationId xmlns:a16="http://schemas.microsoft.com/office/drawing/2014/main" id="{C1EC6F63-E3D5-9140-9893-1635237DEC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044448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hthoek 9">
            <a:extLst>
              <a:ext uri="{FF2B5EF4-FFF2-40B4-BE49-F238E27FC236}">
                <a16:creationId xmlns:a16="http://schemas.microsoft.com/office/drawing/2014/main" id="{CDC98C8A-8F3D-0697-6710-1098D5391EA2}"/>
              </a:ext>
            </a:extLst>
          </p:cNvPr>
          <p:cNvSpPr/>
          <p:nvPr userDrawn="1"/>
        </p:nvSpPr>
        <p:spPr>
          <a:xfrm>
            <a:off x="0" y="0"/>
            <a:ext cx="12192000" cy="365125"/>
          </a:xfrm>
          <a:prstGeom prst="rect">
            <a:avLst/>
          </a:prstGeom>
          <a:solidFill>
            <a:srgbClr val="0078C1"/>
          </a:solidFill>
          <a:ln>
            <a:solidFill>
              <a:srgbClr val="0078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a:solidFill>
                  <a:srgbClr val="0078C1"/>
                </a:solidFill>
              </a:ln>
              <a:solidFill>
                <a:srgbClr val="0078C1"/>
              </a:solidFill>
            </a:endParaRPr>
          </a:p>
        </p:txBody>
      </p:sp>
      <p:sp>
        <p:nvSpPr>
          <p:cNvPr id="2" name="Title 1"/>
          <p:cNvSpPr>
            <a:spLocks noGrp="1"/>
          </p:cNvSpPr>
          <p:nvPr>
            <p:ph type="ctrTitle"/>
          </p:nvPr>
        </p:nvSpPr>
        <p:spPr>
          <a:xfrm>
            <a:off x="1524000" y="1600199"/>
            <a:ext cx="9144000" cy="1731397"/>
          </a:xfrm>
        </p:spPr>
        <p:txBody>
          <a:bodyPr anchor="b"/>
          <a:lstStyle>
            <a:lvl1pPr algn="ctr">
              <a:defRPr sz="6000" b="1">
                <a:latin typeface="Arimo" panose="020B0604020202020204" pitchFamily="34" charset="0"/>
                <a:ea typeface="Arimo" panose="020B0604020202020204" pitchFamily="34" charset="0"/>
                <a:cs typeface="Arimo"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800">
                <a:latin typeface="Arimo" panose="020B0604020202020204" pitchFamily="34" charset="0"/>
                <a:ea typeface="Arimo" panose="020B0604020202020204" pitchFamily="34" charset="0"/>
                <a:cs typeface="Arimo"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E731D0AA-BFDB-A188-5CA6-DC04D78821CD}"/>
              </a:ext>
            </a:extLst>
          </p:cNvPr>
          <p:cNvSpPr>
            <a:spLocks noGrp="1"/>
          </p:cNvSpPr>
          <p:nvPr>
            <p:ph type="dt" sz="half" idx="10"/>
          </p:nvPr>
        </p:nvSpPr>
        <p:spPr>
          <a:xfrm>
            <a:off x="9042400" y="6372225"/>
            <a:ext cx="2743200" cy="365125"/>
          </a:xfrm>
        </p:spPr>
        <p:txBody>
          <a:bodyPr/>
          <a:lstStyle>
            <a:lvl1pPr algn="r">
              <a:defRPr/>
            </a:lvl1pPr>
          </a:lstStyle>
          <a:p>
            <a:pPr>
              <a:defRPr/>
            </a:pPr>
            <a:fld id="{B2C51254-3DBC-4554-A6E5-CB181D44F80A}" type="datetimeFigureOut">
              <a:rPr lang="en-US"/>
              <a:pPr>
                <a:defRPr/>
              </a:pPr>
              <a:t>11/14/2022</a:t>
            </a:fld>
            <a:endParaRPr lang="en-US" dirty="0"/>
          </a:p>
        </p:txBody>
      </p:sp>
      <p:sp>
        <p:nvSpPr>
          <p:cNvPr id="6" name="Slide Number Placeholder 5">
            <a:extLst>
              <a:ext uri="{FF2B5EF4-FFF2-40B4-BE49-F238E27FC236}">
                <a16:creationId xmlns:a16="http://schemas.microsoft.com/office/drawing/2014/main" id="{4C1EFB96-0007-A937-1A70-0B8974825136}"/>
              </a:ext>
            </a:extLst>
          </p:cNvPr>
          <p:cNvSpPr>
            <a:spLocks noGrp="1"/>
          </p:cNvSpPr>
          <p:nvPr>
            <p:ph type="sldNum" sz="quarter" idx="11"/>
          </p:nvPr>
        </p:nvSpPr>
        <p:spPr>
          <a:xfrm>
            <a:off x="4724400" y="6372225"/>
            <a:ext cx="2743200" cy="365125"/>
          </a:xfrm>
        </p:spPr>
        <p:txBody>
          <a:bodyPr/>
          <a:lstStyle>
            <a:lvl1pPr>
              <a:defRPr/>
            </a:lvl1pPr>
          </a:lstStyle>
          <a:p>
            <a:pPr>
              <a:defRPr/>
            </a:pPr>
            <a:fld id="{05362D41-D300-4A06-8BCA-490F377D1399}" type="slidenum">
              <a:rPr lang="en-US" altLang="en-US"/>
              <a:pPr>
                <a:defRPr/>
              </a:pPr>
              <a:t>‹#›</a:t>
            </a:fld>
            <a:endParaRPr lang="en-US" altLang="en-US"/>
          </a:p>
        </p:txBody>
      </p:sp>
    </p:spTree>
    <p:extLst>
      <p:ext uri="{BB962C8B-B14F-4D97-AF65-F5344CB8AC3E}">
        <p14:creationId xmlns:p14="http://schemas.microsoft.com/office/powerpoint/2010/main" val="1851161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mo" panose="020B0604020202020204" pitchFamily="34" charset="0"/>
                <a:ea typeface="Arimo" panose="020B0604020202020204" pitchFamily="34" charset="0"/>
                <a:cs typeface="Arimo"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mo" panose="020B0604020202020204" pitchFamily="34" charset="0"/>
                <a:ea typeface="Arimo" panose="020B0604020202020204" pitchFamily="34" charset="0"/>
                <a:cs typeface="Arimo" panose="020B0604020202020204" pitchFamily="34" charset="0"/>
              </a:defRPr>
            </a:lvl1pPr>
            <a:lvl2pPr>
              <a:defRPr>
                <a:latin typeface="Arimo" panose="020B0604020202020204" pitchFamily="34" charset="0"/>
                <a:ea typeface="Arimo" panose="020B0604020202020204" pitchFamily="34" charset="0"/>
                <a:cs typeface="Arimo" panose="020B0604020202020204" pitchFamily="34" charset="0"/>
              </a:defRPr>
            </a:lvl2pPr>
            <a:lvl3pPr>
              <a:defRPr>
                <a:latin typeface="Arimo" panose="020B0604020202020204" pitchFamily="34" charset="0"/>
                <a:ea typeface="Arimo" panose="020B0604020202020204" pitchFamily="34" charset="0"/>
                <a:cs typeface="Arimo" panose="020B0604020202020204" pitchFamily="34" charset="0"/>
              </a:defRPr>
            </a:lvl3pPr>
            <a:lvl4pPr>
              <a:defRPr>
                <a:latin typeface="Arimo" panose="020B0604020202020204" pitchFamily="34" charset="0"/>
                <a:ea typeface="Arimo" panose="020B0604020202020204" pitchFamily="34" charset="0"/>
                <a:cs typeface="Arimo" panose="020B0604020202020204" pitchFamily="34" charset="0"/>
              </a:defRPr>
            </a:lvl4pPr>
            <a:lvl5pPr>
              <a:defRPr>
                <a:latin typeface="Arimo" panose="020B0604020202020204" pitchFamily="34" charset="0"/>
                <a:ea typeface="Arimo" panose="020B0604020202020204" pitchFamily="34" charset="0"/>
                <a:cs typeface="Arimo"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D683C7B-3CE1-C732-B215-85AF9441516B}"/>
              </a:ext>
            </a:extLst>
          </p:cNvPr>
          <p:cNvSpPr>
            <a:spLocks noGrp="1"/>
          </p:cNvSpPr>
          <p:nvPr>
            <p:ph type="dt" sz="half" idx="10"/>
          </p:nvPr>
        </p:nvSpPr>
        <p:spPr>
          <a:xfrm>
            <a:off x="5867400" y="6356350"/>
            <a:ext cx="2743200" cy="365125"/>
          </a:xfrm>
        </p:spPr>
        <p:txBody>
          <a:bodyPr/>
          <a:lstStyle>
            <a:lvl1pPr>
              <a:defRPr/>
            </a:lvl1pPr>
          </a:lstStyle>
          <a:p>
            <a:pPr>
              <a:defRPr/>
            </a:pPr>
            <a:fld id="{69C22F80-8D51-4A8B-B72D-73B013B98526}" type="datetimeFigureOut">
              <a:rPr lang="en-US"/>
              <a:pPr>
                <a:defRPr/>
              </a:pPr>
              <a:t>11/14/2022</a:t>
            </a:fld>
            <a:endParaRPr lang="en-US"/>
          </a:p>
        </p:txBody>
      </p:sp>
      <p:sp>
        <p:nvSpPr>
          <p:cNvPr id="5" name="Footer Placeholder 4">
            <a:extLst>
              <a:ext uri="{FF2B5EF4-FFF2-40B4-BE49-F238E27FC236}">
                <a16:creationId xmlns:a16="http://schemas.microsoft.com/office/drawing/2014/main" id="{D1B80E02-6C37-C5CA-255D-F100364BDC84}"/>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B7BB9FCB-0FD2-D858-1821-4157ADB7C624}"/>
              </a:ext>
            </a:extLst>
          </p:cNvPr>
          <p:cNvSpPr>
            <a:spLocks noGrp="1"/>
          </p:cNvSpPr>
          <p:nvPr>
            <p:ph type="sldNum" sz="quarter" idx="12"/>
          </p:nvPr>
        </p:nvSpPr>
        <p:spPr>
          <a:xfrm>
            <a:off x="8610600" y="6356350"/>
            <a:ext cx="2743200" cy="365125"/>
          </a:xfrm>
        </p:spPr>
        <p:txBody>
          <a:bodyPr/>
          <a:lstStyle>
            <a:lvl1pPr>
              <a:defRPr/>
            </a:lvl1pPr>
          </a:lstStyle>
          <a:p>
            <a:pPr>
              <a:defRPr/>
            </a:pPr>
            <a:fld id="{14D8FF09-9829-4A0A-B554-188BC80F07D5}" type="slidenum">
              <a:rPr lang="en-US" altLang="en-US"/>
              <a:pPr>
                <a:defRPr/>
              </a:pPr>
              <a:t>‹#›</a:t>
            </a:fld>
            <a:endParaRPr lang="en-US" altLang="en-US"/>
          </a:p>
        </p:txBody>
      </p:sp>
    </p:spTree>
    <p:extLst>
      <p:ext uri="{BB962C8B-B14F-4D97-AF65-F5344CB8AC3E}">
        <p14:creationId xmlns:p14="http://schemas.microsoft.com/office/powerpoint/2010/main" val="1158283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ea typeface="Arimo"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ea typeface="Arimo" panose="020B0604020202020204" pitchFamily="34" charset="0"/>
                <a:cs typeface="Arial" panose="020B0604020202020204" pitchFamily="34" charset="0"/>
              </a:defRPr>
            </a:lvl1pPr>
            <a:lvl2pPr>
              <a:defRPr>
                <a:latin typeface="Arial" panose="020B0604020202020204" pitchFamily="34" charset="0"/>
                <a:ea typeface="Arimo" panose="020B0604020202020204" pitchFamily="34" charset="0"/>
                <a:cs typeface="Arial" panose="020B0604020202020204" pitchFamily="34" charset="0"/>
              </a:defRPr>
            </a:lvl2pPr>
            <a:lvl3pPr>
              <a:defRPr>
                <a:latin typeface="Arial" panose="020B0604020202020204" pitchFamily="34" charset="0"/>
                <a:ea typeface="Arimo" panose="020B0604020202020204" pitchFamily="34" charset="0"/>
                <a:cs typeface="Arial" panose="020B0604020202020204" pitchFamily="34" charset="0"/>
              </a:defRPr>
            </a:lvl3pPr>
            <a:lvl4pPr>
              <a:defRPr>
                <a:latin typeface="Arial" panose="020B0604020202020204" pitchFamily="34" charset="0"/>
                <a:ea typeface="Arimo" panose="020B0604020202020204" pitchFamily="34" charset="0"/>
                <a:cs typeface="Arial" panose="020B0604020202020204" pitchFamily="34" charset="0"/>
              </a:defRPr>
            </a:lvl4pPr>
            <a:lvl5pPr>
              <a:defRPr>
                <a:latin typeface="Arial" panose="020B0604020202020204" pitchFamily="34" charset="0"/>
                <a:ea typeface="Arimo"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3107F75-2E81-4188-9DA1-53D25A9C5BD5}"/>
              </a:ext>
            </a:extLst>
          </p:cNvPr>
          <p:cNvSpPr>
            <a:spLocks noGrp="1"/>
          </p:cNvSpPr>
          <p:nvPr>
            <p:ph type="dt" sz="half" idx="10"/>
          </p:nvPr>
        </p:nvSpPr>
        <p:spPr>
          <a:xfrm>
            <a:off x="5867400" y="6356350"/>
            <a:ext cx="2743200" cy="365125"/>
          </a:xfrm>
        </p:spPr>
        <p:txBody>
          <a:bodyPr/>
          <a:lstStyle>
            <a:lvl1pPr>
              <a:defRPr/>
            </a:lvl1pPr>
          </a:lstStyle>
          <a:p>
            <a:pPr>
              <a:defRPr/>
            </a:pPr>
            <a:fld id="{8509729C-B343-4ABA-B2A2-89E52ADF1CBA}" type="datetimeFigureOut">
              <a:rPr lang="en-US" smtClean="0"/>
              <a:pPr>
                <a:defRPr/>
              </a:pPr>
              <a:t>11/14/2022</a:t>
            </a:fld>
            <a:endParaRPr lang="en-US"/>
          </a:p>
        </p:txBody>
      </p:sp>
      <p:sp>
        <p:nvSpPr>
          <p:cNvPr id="5" name="Footer Placeholder 4">
            <a:extLst>
              <a:ext uri="{FF2B5EF4-FFF2-40B4-BE49-F238E27FC236}">
                <a16:creationId xmlns:a16="http://schemas.microsoft.com/office/drawing/2014/main" id="{CB2A1C88-E468-43C2-9E94-61B4C80DC113}"/>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E9EAA26-8EFD-4EC5-85E8-43A35E6119AC}"/>
              </a:ext>
            </a:extLst>
          </p:cNvPr>
          <p:cNvSpPr>
            <a:spLocks noGrp="1"/>
          </p:cNvSpPr>
          <p:nvPr>
            <p:ph type="sldNum" sz="quarter" idx="12"/>
          </p:nvPr>
        </p:nvSpPr>
        <p:spPr>
          <a:xfrm>
            <a:off x="8610600" y="6356350"/>
            <a:ext cx="2743200" cy="365125"/>
          </a:xfrm>
        </p:spPr>
        <p:txBody>
          <a:bodyPr/>
          <a:lstStyle>
            <a:lvl1pPr>
              <a:defRPr/>
            </a:lvl1pPr>
          </a:lstStyle>
          <a:p>
            <a:pPr>
              <a:defRPr/>
            </a:pPr>
            <a:fld id="{1BA058AD-82C1-4691-85C0-C6E160F26528}" type="slidenum">
              <a:rPr lang="en-US" altLang="en-US" smtClean="0"/>
              <a:pPr>
                <a:defRPr/>
              </a:pPr>
              <a:t>‹#›</a:t>
            </a:fld>
            <a:endParaRPr lang="en-US" altLang="en-US"/>
          </a:p>
        </p:txBody>
      </p:sp>
    </p:spTree>
    <p:extLst>
      <p:ext uri="{BB962C8B-B14F-4D97-AF65-F5344CB8AC3E}">
        <p14:creationId xmlns:p14="http://schemas.microsoft.com/office/powerpoint/2010/main" val="136606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panose="020B0604020202020204" pitchFamily="34" charset="0"/>
                <a:ea typeface="Arimo"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mo" panose="020B0604020202020204" pitchFamily="34" charset="0"/>
                <a:ea typeface="Arimo" panose="020B0604020202020204" pitchFamily="34" charset="0"/>
                <a:cs typeface="Arimo" panose="020B0604020202020204" pitchFamily="34" charset="0"/>
              </a:defRPr>
            </a:lvl1pPr>
            <a:lvl2pPr>
              <a:defRPr>
                <a:latin typeface="Arimo" panose="020B0604020202020204" pitchFamily="34" charset="0"/>
                <a:ea typeface="Arimo" panose="020B0604020202020204" pitchFamily="34" charset="0"/>
                <a:cs typeface="Arimo" panose="020B0604020202020204" pitchFamily="34" charset="0"/>
              </a:defRPr>
            </a:lvl2pPr>
            <a:lvl3pPr>
              <a:defRPr>
                <a:latin typeface="Arimo" panose="020B0604020202020204" pitchFamily="34" charset="0"/>
                <a:ea typeface="Arimo" panose="020B0604020202020204" pitchFamily="34" charset="0"/>
                <a:cs typeface="Arimo" panose="020B0604020202020204" pitchFamily="34" charset="0"/>
              </a:defRPr>
            </a:lvl3pPr>
            <a:lvl4pPr>
              <a:defRPr>
                <a:latin typeface="Arimo" panose="020B0604020202020204" pitchFamily="34" charset="0"/>
                <a:ea typeface="Arimo" panose="020B0604020202020204" pitchFamily="34" charset="0"/>
                <a:cs typeface="Arimo" panose="020B0604020202020204" pitchFamily="34" charset="0"/>
              </a:defRPr>
            </a:lvl4pPr>
            <a:lvl5pPr>
              <a:defRPr>
                <a:latin typeface="Arimo" panose="020B0604020202020204" pitchFamily="34" charset="0"/>
                <a:ea typeface="Arimo" panose="020B0604020202020204" pitchFamily="34" charset="0"/>
                <a:cs typeface="Arimo"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1DEA7F5-2E65-4C31-975F-616CE9A5E16E}"/>
              </a:ext>
            </a:extLst>
          </p:cNvPr>
          <p:cNvSpPr>
            <a:spLocks noGrp="1"/>
          </p:cNvSpPr>
          <p:nvPr>
            <p:ph type="dt" sz="half" idx="10"/>
          </p:nvPr>
        </p:nvSpPr>
        <p:spPr>
          <a:xfrm>
            <a:off x="5867400" y="6356350"/>
            <a:ext cx="2743200" cy="365125"/>
          </a:xfrm>
        </p:spPr>
        <p:txBody>
          <a:bodyPr/>
          <a:lstStyle>
            <a:lvl1pPr>
              <a:defRPr/>
            </a:lvl1pPr>
          </a:lstStyle>
          <a:p>
            <a:pPr>
              <a:defRPr/>
            </a:pPr>
            <a:fld id="{BE7AB674-4267-46A5-AFD4-A53B9865F1A9}" type="datetimeFigureOut">
              <a:rPr lang="en-US"/>
              <a:pPr>
                <a:defRPr/>
              </a:pPr>
              <a:t>11/14/2022</a:t>
            </a:fld>
            <a:endParaRPr lang="en-US"/>
          </a:p>
        </p:txBody>
      </p:sp>
      <p:sp>
        <p:nvSpPr>
          <p:cNvPr id="5" name="Footer Placeholder 4">
            <a:extLst>
              <a:ext uri="{FF2B5EF4-FFF2-40B4-BE49-F238E27FC236}">
                <a16:creationId xmlns:a16="http://schemas.microsoft.com/office/drawing/2014/main" id="{0EE19A18-02F8-4E58-9629-80F87CB4B14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EB981B6-1EC1-491B-9E41-7149D9AE1072}"/>
              </a:ext>
            </a:extLst>
          </p:cNvPr>
          <p:cNvSpPr>
            <a:spLocks noGrp="1"/>
          </p:cNvSpPr>
          <p:nvPr>
            <p:ph type="sldNum" sz="quarter" idx="12"/>
          </p:nvPr>
        </p:nvSpPr>
        <p:spPr>
          <a:xfrm>
            <a:off x="8610600" y="6356350"/>
            <a:ext cx="2743200" cy="365125"/>
          </a:xfrm>
        </p:spPr>
        <p:txBody>
          <a:bodyPr/>
          <a:lstStyle>
            <a:lvl1pPr>
              <a:defRPr/>
            </a:lvl1pPr>
          </a:lstStyle>
          <a:p>
            <a:pPr>
              <a:defRPr/>
            </a:pPr>
            <a:fld id="{06D031CB-1282-465E-BF0C-DA8785912B84}" type="slidenum">
              <a:rPr lang="en-US" altLang="en-US"/>
              <a:pPr>
                <a:defRPr/>
              </a:pPr>
              <a:t>‹#›</a:t>
            </a:fld>
            <a:endParaRPr lang="en-US" altLang="en-US"/>
          </a:p>
        </p:txBody>
      </p:sp>
    </p:spTree>
    <p:extLst>
      <p:ext uri="{BB962C8B-B14F-4D97-AF65-F5344CB8AC3E}">
        <p14:creationId xmlns:p14="http://schemas.microsoft.com/office/powerpoint/2010/main" val="379254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AA83C5-2B2A-4D5F-8539-F134C1D48066}"/>
              </a:ext>
            </a:extLst>
          </p:cNvPr>
          <p:cNvSpPr>
            <a:spLocks noGrp="1"/>
          </p:cNvSpPr>
          <p:nvPr>
            <p:ph type="dt" sz="half" idx="10"/>
          </p:nvPr>
        </p:nvSpPr>
        <p:spPr>
          <a:xfrm>
            <a:off x="5867400" y="6356350"/>
            <a:ext cx="2743200" cy="365125"/>
          </a:xfrm>
        </p:spPr>
        <p:txBody>
          <a:bodyPr/>
          <a:lstStyle>
            <a:lvl1pPr>
              <a:defRPr/>
            </a:lvl1pPr>
          </a:lstStyle>
          <a:p>
            <a:pPr>
              <a:defRPr/>
            </a:pPr>
            <a:fld id="{D96D9BD3-2579-4851-BCFA-117CE5C956D7}" type="datetimeFigureOut">
              <a:rPr lang="en-US"/>
              <a:pPr>
                <a:defRPr/>
              </a:pPr>
              <a:t>11/14/2022</a:t>
            </a:fld>
            <a:endParaRPr lang="en-US"/>
          </a:p>
        </p:txBody>
      </p:sp>
      <p:sp>
        <p:nvSpPr>
          <p:cNvPr id="5" name="Footer Placeholder 4">
            <a:extLst>
              <a:ext uri="{FF2B5EF4-FFF2-40B4-BE49-F238E27FC236}">
                <a16:creationId xmlns:a16="http://schemas.microsoft.com/office/drawing/2014/main" id="{29D65CF4-E3E4-4D41-8639-6F8BA2704C8C}"/>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85641C5E-9F39-48B5-B9E6-A75022FB75D5}"/>
              </a:ext>
            </a:extLst>
          </p:cNvPr>
          <p:cNvSpPr>
            <a:spLocks noGrp="1"/>
          </p:cNvSpPr>
          <p:nvPr>
            <p:ph type="sldNum" sz="quarter" idx="12"/>
          </p:nvPr>
        </p:nvSpPr>
        <p:spPr>
          <a:xfrm>
            <a:off x="8610600" y="6356350"/>
            <a:ext cx="2743200" cy="365125"/>
          </a:xfrm>
        </p:spPr>
        <p:txBody>
          <a:bodyPr/>
          <a:lstStyle>
            <a:lvl1pPr>
              <a:defRPr/>
            </a:lvl1pPr>
          </a:lstStyle>
          <a:p>
            <a:pPr>
              <a:defRPr/>
            </a:pPr>
            <a:fld id="{740CFEF9-277C-45E9-AFBF-F267621E342B}" type="slidenum">
              <a:rPr lang="en-US" altLang="en-US"/>
              <a:pPr>
                <a:defRPr/>
              </a:pPr>
              <a:t>‹#›</a:t>
            </a:fld>
            <a:endParaRPr lang="en-US" altLang="en-US"/>
          </a:p>
        </p:txBody>
      </p:sp>
    </p:spTree>
    <p:extLst>
      <p:ext uri="{BB962C8B-B14F-4D97-AF65-F5344CB8AC3E}">
        <p14:creationId xmlns:p14="http://schemas.microsoft.com/office/powerpoint/2010/main" val="1041936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A868746-4C14-4115-8E02-4AF79D1DD023}"/>
              </a:ext>
            </a:extLst>
          </p:cNvPr>
          <p:cNvSpPr>
            <a:spLocks noGrp="1"/>
          </p:cNvSpPr>
          <p:nvPr>
            <p:ph type="dt" sz="half" idx="10"/>
          </p:nvPr>
        </p:nvSpPr>
        <p:spPr>
          <a:xfrm>
            <a:off x="5867400" y="6356350"/>
            <a:ext cx="2743200" cy="365125"/>
          </a:xfrm>
        </p:spPr>
        <p:txBody>
          <a:bodyPr/>
          <a:lstStyle>
            <a:lvl1pPr>
              <a:defRPr/>
            </a:lvl1pPr>
          </a:lstStyle>
          <a:p>
            <a:pPr>
              <a:defRPr/>
            </a:pPr>
            <a:fld id="{603425E6-C359-47A0-8E4C-D149DD28AC24}" type="datetimeFigureOut">
              <a:rPr lang="en-US"/>
              <a:pPr>
                <a:defRPr/>
              </a:pPr>
              <a:t>11/14/2022</a:t>
            </a:fld>
            <a:endParaRPr lang="en-US"/>
          </a:p>
        </p:txBody>
      </p:sp>
      <p:sp>
        <p:nvSpPr>
          <p:cNvPr id="6" name="Footer Placeholder 5">
            <a:extLst>
              <a:ext uri="{FF2B5EF4-FFF2-40B4-BE49-F238E27FC236}">
                <a16:creationId xmlns:a16="http://schemas.microsoft.com/office/drawing/2014/main" id="{95B9F63C-5F89-417E-8C1C-4A88B376B1D6}"/>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5D29F300-AFB9-46E7-946B-21EBDC0E2647}"/>
              </a:ext>
            </a:extLst>
          </p:cNvPr>
          <p:cNvSpPr>
            <a:spLocks noGrp="1"/>
          </p:cNvSpPr>
          <p:nvPr>
            <p:ph type="sldNum" sz="quarter" idx="12"/>
          </p:nvPr>
        </p:nvSpPr>
        <p:spPr>
          <a:xfrm>
            <a:off x="8610600" y="6356350"/>
            <a:ext cx="2743200" cy="365125"/>
          </a:xfrm>
        </p:spPr>
        <p:txBody>
          <a:bodyPr/>
          <a:lstStyle>
            <a:lvl1pPr>
              <a:defRPr/>
            </a:lvl1pPr>
          </a:lstStyle>
          <a:p>
            <a:pPr>
              <a:defRPr/>
            </a:pPr>
            <a:fld id="{A9065295-6BA3-4634-B925-81413D0628DD}" type="slidenum">
              <a:rPr lang="en-US" altLang="en-US"/>
              <a:pPr>
                <a:defRPr/>
              </a:pPr>
              <a:t>‹#›</a:t>
            </a:fld>
            <a:endParaRPr lang="en-US" altLang="en-US"/>
          </a:p>
        </p:txBody>
      </p:sp>
    </p:spTree>
    <p:extLst>
      <p:ext uri="{BB962C8B-B14F-4D97-AF65-F5344CB8AC3E}">
        <p14:creationId xmlns:p14="http://schemas.microsoft.com/office/powerpoint/2010/main" val="130387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6F25422-B7A7-406D-87E9-47C14E46E328}"/>
              </a:ext>
            </a:extLst>
          </p:cNvPr>
          <p:cNvSpPr>
            <a:spLocks noGrp="1"/>
          </p:cNvSpPr>
          <p:nvPr>
            <p:ph type="dt" sz="half" idx="10"/>
          </p:nvPr>
        </p:nvSpPr>
        <p:spPr>
          <a:xfrm>
            <a:off x="5867400" y="6356350"/>
            <a:ext cx="2743200" cy="365125"/>
          </a:xfrm>
        </p:spPr>
        <p:txBody>
          <a:bodyPr/>
          <a:lstStyle>
            <a:lvl1pPr>
              <a:defRPr/>
            </a:lvl1pPr>
          </a:lstStyle>
          <a:p>
            <a:pPr>
              <a:defRPr/>
            </a:pPr>
            <a:fld id="{67C412A0-59BB-4789-BDE4-F267F6C3479A}" type="datetimeFigureOut">
              <a:rPr lang="en-US"/>
              <a:pPr>
                <a:defRPr/>
              </a:pPr>
              <a:t>11/14/2022</a:t>
            </a:fld>
            <a:endParaRPr lang="en-US"/>
          </a:p>
        </p:txBody>
      </p:sp>
      <p:sp>
        <p:nvSpPr>
          <p:cNvPr id="8" name="Footer Placeholder 7">
            <a:extLst>
              <a:ext uri="{FF2B5EF4-FFF2-40B4-BE49-F238E27FC236}">
                <a16:creationId xmlns:a16="http://schemas.microsoft.com/office/drawing/2014/main" id="{6F70622F-D61B-4849-9A5C-E42F6DEE78D5}"/>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BF1BE67D-6369-4083-8E95-2A905B707B21}"/>
              </a:ext>
            </a:extLst>
          </p:cNvPr>
          <p:cNvSpPr>
            <a:spLocks noGrp="1"/>
          </p:cNvSpPr>
          <p:nvPr>
            <p:ph type="sldNum" sz="quarter" idx="12"/>
          </p:nvPr>
        </p:nvSpPr>
        <p:spPr>
          <a:xfrm>
            <a:off x="8610600" y="6356350"/>
            <a:ext cx="2743200" cy="365125"/>
          </a:xfrm>
        </p:spPr>
        <p:txBody>
          <a:bodyPr/>
          <a:lstStyle>
            <a:lvl1pPr>
              <a:defRPr/>
            </a:lvl1pPr>
          </a:lstStyle>
          <a:p>
            <a:pPr>
              <a:defRPr/>
            </a:pPr>
            <a:fld id="{47F9AD8A-7D2F-4AC6-8DD3-95CB1D5A3618}" type="slidenum">
              <a:rPr lang="en-US" altLang="en-US"/>
              <a:pPr>
                <a:defRPr/>
              </a:pPr>
              <a:t>‹#›</a:t>
            </a:fld>
            <a:endParaRPr lang="en-US" altLang="en-US"/>
          </a:p>
        </p:txBody>
      </p:sp>
    </p:spTree>
    <p:extLst>
      <p:ext uri="{BB962C8B-B14F-4D97-AF65-F5344CB8AC3E}">
        <p14:creationId xmlns:p14="http://schemas.microsoft.com/office/powerpoint/2010/main" val="1074618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7C76F05-CA8F-427E-B13C-4CD98FC53819}"/>
              </a:ext>
            </a:extLst>
          </p:cNvPr>
          <p:cNvSpPr>
            <a:spLocks noGrp="1"/>
          </p:cNvSpPr>
          <p:nvPr>
            <p:ph type="dt" sz="half" idx="10"/>
          </p:nvPr>
        </p:nvSpPr>
        <p:spPr>
          <a:xfrm>
            <a:off x="5867400" y="6356350"/>
            <a:ext cx="2743200" cy="365125"/>
          </a:xfrm>
        </p:spPr>
        <p:txBody>
          <a:bodyPr/>
          <a:lstStyle>
            <a:lvl1pPr>
              <a:defRPr/>
            </a:lvl1pPr>
          </a:lstStyle>
          <a:p>
            <a:pPr>
              <a:defRPr/>
            </a:pPr>
            <a:fld id="{F4487939-239C-4FF3-89B9-5850730B8291}" type="datetimeFigureOut">
              <a:rPr lang="en-US"/>
              <a:pPr>
                <a:defRPr/>
              </a:pPr>
              <a:t>11/14/2022</a:t>
            </a:fld>
            <a:endParaRPr lang="en-US"/>
          </a:p>
        </p:txBody>
      </p:sp>
      <p:sp>
        <p:nvSpPr>
          <p:cNvPr id="4" name="Footer Placeholder 3">
            <a:extLst>
              <a:ext uri="{FF2B5EF4-FFF2-40B4-BE49-F238E27FC236}">
                <a16:creationId xmlns:a16="http://schemas.microsoft.com/office/drawing/2014/main" id="{3E7BF0E0-1453-42E6-98D7-283574FDC67D}"/>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CE417F6A-7A76-4CB3-B753-6275D1550B40}"/>
              </a:ext>
            </a:extLst>
          </p:cNvPr>
          <p:cNvSpPr>
            <a:spLocks noGrp="1"/>
          </p:cNvSpPr>
          <p:nvPr>
            <p:ph type="sldNum" sz="quarter" idx="12"/>
          </p:nvPr>
        </p:nvSpPr>
        <p:spPr>
          <a:xfrm>
            <a:off x="8610600" y="6356350"/>
            <a:ext cx="2743200" cy="365125"/>
          </a:xfrm>
        </p:spPr>
        <p:txBody>
          <a:bodyPr/>
          <a:lstStyle>
            <a:lvl1pPr>
              <a:defRPr/>
            </a:lvl1pPr>
          </a:lstStyle>
          <a:p>
            <a:pPr>
              <a:defRPr/>
            </a:pPr>
            <a:fld id="{1F786E30-73A3-4FA1-A17F-6398A55B7386}" type="slidenum">
              <a:rPr lang="en-US" altLang="en-US"/>
              <a:pPr>
                <a:defRPr/>
              </a:pPr>
              <a:t>‹#›</a:t>
            </a:fld>
            <a:endParaRPr lang="en-US" altLang="en-US"/>
          </a:p>
        </p:txBody>
      </p:sp>
    </p:spTree>
    <p:extLst>
      <p:ext uri="{BB962C8B-B14F-4D97-AF65-F5344CB8AC3E}">
        <p14:creationId xmlns:p14="http://schemas.microsoft.com/office/powerpoint/2010/main" val="60914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324C2-D81D-4EBC-956A-B4D18E58564D}"/>
              </a:ext>
            </a:extLst>
          </p:cNvPr>
          <p:cNvSpPr>
            <a:spLocks noGrp="1"/>
          </p:cNvSpPr>
          <p:nvPr>
            <p:ph type="dt" sz="half" idx="10"/>
          </p:nvPr>
        </p:nvSpPr>
        <p:spPr>
          <a:xfrm>
            <a:off x="5867400" y="6356350"/>
            <a:ext cx="2743200" cy="365125"/>
          </a:xfrm>
        </p:spPr>
        <p:txBody>
          <a:bodyPr/>
          <a:lstStyle>
            <a:lvl1pPr>
              <a:defRPr/>
            </a:lvl1pPr>
          </a:lstStyle>
          <a:p>
            <a:pPr>
              <a:defRPr/>
            </a:pPr>
            <a:fld id="{63D1E27F-E908-4B30-A6A0-1FD48ECFB19B}" type="datetimeFigureOut">
              <a:rPr lang="en-US"/>
              <a:pPr>
                <a:defRPr/>
              </a:pPr>
              <a:t>11/14/2022</a:t>
            </a:fld>
            <a:endParaRPr lang="en-US"/>
          </a:p>
        </p:txBody>
      </p:sp>
      <p:sp>
        <p:nvSpPr>
          <p:cNvPr id="3" name="Footer Placeholder 2">
            <a:extLst>
              <a:ext uri="{FF2B5EF4-FFF2-40B4-BE49-F238E27FC236}">
                <a16:creationId xmlns:a16="http://schemas.microsoft.com/office/drawing/2014/main" id="{3308A062-1D25-4A4F-91B2-86B899A1E86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36AA0C85-01D4-4435-A144-F1FCE23898C5}"/>
              </a:ext>
            </a:extLst>
          </p:cNvPr>
          <p:cNvSpPr>
            <a:spLocks noGrp="1"/>
          </p:cNvSpPr>
          <p:nvPr>
            <p:ph type="sldNum" sz="quarter" idx="12"/>
          </p:nvPr>
        </p:nvSpPr>
        <p:spPr>
          <a:xfrm>
            <a:off x="8610600" y="6356350"/>
            <a:ext cx="2743200" cy="365125"/>
          </a:xfrm>
        </p:spPr>
        <p:txBody>
          <a:bodyPr/>
          <a:lstStyle>
            <a:lvl1pPr>
              <a:defRPr/>
            </a:lvl1pPr>
          </a:lstStyle>
          <a:p>
            <a:pPr>
              <a:defRPr/>
            </a:pPr>
            <a:fld id="{123F6303-6384-4900-B083-056C04A39BDC}" type="slidenum">
              <a:rPr lang="en-US" altLang="en-US"/>
              <a:pPr>
                <a:defRPr/>
              </a:pPr>
              <a:t>‹#›</a:t>
            </a:fld>
            <a:endParaRPr lang="en-US" altLang="en-US"/>
          </a:p>
        </p:txBody>
      </p:sp>
    </p:spTree>
    <p:extLst>
      <p:ext uri="{BB962C8B-B14F-4D97-AF65-F5344CB8AC3E}">
        <p14:creationId xmlns:p14="http://schemas.microsoft.com/office/powerpoint/2010/main" val="221793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245C50-691F-4C79-AA24-DFEA55552344}"/>
              </a:ext>
            </a:extLst>
          </p:cNvPr>
          <p:cNvSpPr>
            <a:spLocks noGrp="1"/>
          </p:cNvSpPr>
          <p:nvPr>
            <p:ph type="dt" sz="half" idx="10"/>
          </p:nvPr>
        </p:nvSpPr>
        <p:spPr>
          <a:xfrm>
            <a:off x="5867400" y="6356350"/>
            <a:ext cx="2743200" cy="365125"/>
          </a:xfrm>
        </p:spPr>
        <p:txBody>
          <a:bodyPr/>
          <a:lstStyle>
            <a:lvl1pPr>
              <a:defRPr/>
            </a:lvl1pPr>
          </a:lstStyle>
          <a:p>
            <a:pPr>
              <a:defRPr/>
            </a:pPr>
            <a:fld id="{1196623B-FA20-42D2-A8E9-EF43DDB7BE85}" type="datetimeFigureOut">
              <a:rPr lang="en-US"/>
              <a:pPr>
                <a:defRPr/>
              </a:pPr>
              <a:t>11/14/2022</a:t>
            </a:fld>
            <a:endParaRPr lang="en-US"/>
          </a:p>
        </p:txBody>
      </p:sp>
      <p:sp>
        <p:nvSpPr>
          <p:cNvPr id="6" name="Footer Placeholder 5">
            <a:extLst>
              <a:ext uri="{FF2B5EF4-FFF2-40B4-BE49-F238E27FC236}">
                <a16:creationId xmlns:a16="http://schemas.microsoft.com/office/drawing/2014/main" id="{58D3FEE2-34FF-4EDD-BDE5-87A302B5AF9C}"/>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F166D2D0-B687-4295-A49C-73C298FBA496}"/>
              </a:ext>
            </a:extLst>
          </p:cNvPr>
          <p:cNvSpPr>
            <a:spLocks noGrp="1"/>
          </p:cNvSpPr>
          <p:nvPr>
            <p:ph type="sldNum" sz="quarter" idx="12"/>
          </p:nvPr>
        </p:nvSpPr>
        <p:spPr>
          <a:xfrm>
            <a:off x="8610600" y="6356350"/>
            <a:ext cx="2743200" cy="365125"/>
          </a:xfrm>
        </p:spPr>
        <p:txBody>
          <a:bodyPr/>
          <a:lstStyle>
            <a:lvl1pPr>
              <a:defRPr/>
            </a:lvl1pPr>
          </a:lstStyle>
          <a:p>
            <a:pPr>
              <a:defRPr/>
            </a:pPr>
            <a:fld id="{A2D0D2FF-5FBF-483A-B9EB-D66CF235D458}" type="slidenum">
              <a:rPr lang="en-US" altLang="en-US"/>
              <a:pPr>
                <a:defRPr/>
              </a:pPr>
              <a:t>‹#›</a:t>
            </a:fld>
            <a:endParaRPr lang="en-US" altLang="en-US"/>
          </a:p>
        </p:txBody>
      </p:sp>
    </p:spTree>
    <p:extLst>
      <p:ext uri="{BB962C8B-B14F-4D97-AF65-F5344CB8AC3E}">
        <p14:creationId xmlns:p14="http://schemas.microsoft.com/office/powerpoint/2010/main" val="269673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C5A022-CDB8-414D-AB10-330096A7652D}"/>
              </a:ext>
            </a:extLst>
          </p:cNvPr>
          <p:cNvSpPr>
            <a:spLocks noGrp="1"/>
          </p:cNvSpPr>
          <p:nvPr>
            <p:ph type="dt" sz="half" idx="10"/>
          </p:nvPr>
        </p:nvSpPr>
        <p:spPr>
          <a:xfrm>
            <a:off x="5867400" y="6356350"/>
            <a:ext cx="2743200" cy="365125"/>
          </a:xfrm>
        </p:spPr>
        <p:txBody>
          <a:bodyPr/>
          <a:lstStyle>
            <a:lvl1pPr>
              <a:defRPr/>
            </a:lvl1pPr>
          </a:lstStyle>
          <a:p>
            <a:pPr>
              <a:defRPr/>
            </a:pPr>
            <a:fld id="{445452E3-5758-426E-AEEF-92D66C0B15D1}" type="datetimeFigureOut">
              <a:rPr lang="en-US"/>
              <a:pPr>
                <a:defRPr/>
              </a:pPr>
              <a:t>11/14/2022</a:t>
            </a:fld>
            <a:endParaRPr lang="en-US"/>
          </a:p>
        </p:txBody>
      </p:sp>
      <p:sp>
        <p:nvSpPr>
          <p:cNvPr id="6" name="Footer Placeholder 5">
            <a:extLst>
              <a:ext uri="{FF2B5EF4-FFF2-40B4-BE49-F238E27FC236}">
                <a16:creationId xmlns:a16="http://schemas.microsoft.com/office/drawing/2014/main" id="{67D4ABA9-3F29-4C46-A6BA-1CEB436D240D}"/>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A2929D94-F6E2-4E82-9211-EFBF55A59FC1}"/>
              </a:ext>
            </a:extLst>
          </p:cNvPr>
          <p:cNvSpPr>
            <a:spLocks noGrp="1"/>
          </p:cNvSpPr>
          <p:nvPr>
            <p:ph type="sldNum" sz="quarter" idx="12"/>
          </p:nvPr>
        </p:nvSpPr>
        <p:spPr>
          <a:xfrm>
            <a:off x="8610600" y="6356350"/>
            <a:ext cx="2743200" cy="365125"/>
          </a:xfrm>
        </p:spPr>
        <p:txBody>
          <a:bodyPr/>
          <a:lstStyle>
            <a:lvl1pPr>
              <a:defRPr/>
            </a:lvl1pPr>
          </a:lstStyle>
          <a:p>
            <a:pPr>
              <a:defRPr/>
            </a:pPr>
            <a:fld id="{080309CA-F043-4A00-8DB0-260A0680DDBA}" type="slidenum">
              <a:rPr lang="en-US" altLang="en-US"/>
              <a:pPr>
                <a:defRPr/>
              </a:pPr>
              <a:t>‹#›</a:t>
            </a:fld>
            <a:endParaRPr lang="en-US" altLang="en-US"/>
          </a:p>
        </p:txBody>
      </p:sp>
    </p:spTree>
    <p:extLst>
      <p:ext uri="{BB962C8B-B14F-4D97-AF65-F5344CB8AC3E}">
        <p14:creationId xmlns:p14="http://schemas.microsoft.com/office/powerpoint/2010/main" val="261401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0F4001-3A4C-41D9-9F6E-D39685AFFA67}"/>
              </a:ext>
            </a:extLst>
          </p:cNvPr>
          <p:cNvSpPr>
            <a:spLocks noGrp="1" noChangeArrowheads="1"/>
          </p:cNvSpPr>
          <p:nvPr>
            <p:ph type="title"/>
          </p:nvPr>
        </p:nvSpPr>
        <p:spPr bwMode="auto">
          <a:xfrm>
            <a:off x="407988" y="681038"/>
            <a:ext cx="112934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2A4677B-941F-4E9C-AB0F-91A51C5F8AC9}"/>
              </a:ext>
            </a:extLst>
          </p:cNvPr>
          <p:cNvSpPr>
            <a:spLocks noGrp="1" noChangeArrowheads="1"/>
          </p:cNvSpPr>
          <p:nvPr>
            <p:ph type="body" idx="1"/>
          </p:nvPr>
        </p:nvSpPr>
        <p:spPr bwMode="auto">
          <a:xfrm>
            <a:off x="407988" y="1825625"/>
            <a:ext cx="112934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63401AF-A7FA-4232-8D59-F7FC7679DC2E}"/>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C87B2BD0-B163-4E58-BC29-DCE3429DED1C}" type="datetimeFigureOut">
              <a:rPr lang="en-US"/>
              <a:pPr>
                <a:defRPr/>
              </a:pPr>
              <a:t>11/14/2022</a:t>
            </a:fld>
            <a:endParaRPr lang="en-US" dirty="0"/>
          </a:p>
        </p:txBody>
      </p:sp>
      <p:sp>
        <p:nvSpPr>
          <p:cNvPr id="6" name="Slide Number Placeholder 5">
            <a:extLst>
              <a:ext uri="{FF2B5EF4-FFF2-40B4-BE49-F238E27FC236}">
                <a16:creationId xmlns:a16="http://schemas.microsoft.com/office/drawing/2014/main" id="{8F8E2860-0258-447E-A42E-E54E61E245B8}"/>
              </a:ext>
            </a:extLst>
          </p:cNvPr>
          <p:cNvSpPr>
            <a:spLocks noGrp="1"/>
          </p:cNvSpPr>
          <p:nvPr>
            <p:ph type="sldNum" sz="quarter" idx="4"/>
          </p:nvPr>
        </p:nvSpPr>
        <p:spPr>
          <a:xfrm>
            <a:off x="47244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fld id="{A013F7F6-D47D-4188-8BDC-D34F5C184584}" type="slidenum">
              <a:rPr lang="en-US" altLang="en-US"/>
              <a:pPr>
                <a:defRPr/>
              </a:pPr>
              <a:t>‹#›</a:t>
            </a:fld>
            <a:endParaRPr lang="en-US" altLang="en-US"/>
          </a:p>
        </p:txBody>
      </p:sp>
      <p:sp>
        <p:nvSpPr>
          <p:cNvPr id="8" name="Rechthoek 9">
            <a:extLst>
              <a:ext uri="{FF2B5EF4-FFF2-40B4-BE49-F238E27FC236}">
                <a16:creationId xmlns:a16="http://schemas.microsoft.com/office/drawing/2014/main" id="{FE1A3DB0-9BC5-473D-A36C-9A8D358F1E34}"/>
              </a:ext>
            </a:extLst>
          </p:cNvPr>
          <p:cNvSpPr/>
          <p:nvPr userDrawn="1"/>
        </p:nvSpPr>
        <p:spPr>
          <a:xfrm>
            <a:off x="0" y="0"/>
            <a:ext cx="12192000" cy="365125"/>
          </a:xfrm>
          <a:prstGeom prst="rect">
            <a:avLst/>
          </a:prstGeom>
          <a:solidFill>
            <a:srgbClr val="0078C1"/>
          </a:solidFill>
          <a:ln>
            <a:solidFill>
              <a:srgbClr val="0078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a:solidFill>
                  <a:srgbClr val="0078C1"/>
                </a:solidFill>
              </a:ln>
              <a:solidFill>
                <a:srgbClr val="0078C1"/>
              </a:solidFill>
            </a:endParaRPr>
          </a:p>
        </p:txBody>
      </p:sp>
      <p:pic>
        <p:nvPicPr>
          <p:cNvPr id="1031" name="Picture 8" descr="Vispero Brand Logos: Enhanced Vision, Freedom Scientific, Optelec, and TPGi">
            <a:extLst>
              <a:ext uri="{FF2B5EF4-FFF2-40B4-BE49-F238E27FC236}">
                <a16:creationId xmlns:a16="http://schemas.microsoft.com/office/drawing/2014/main" id="{CEE99137-67AF-4DA4-B935-359AE14ADDD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61925" y="6072188"/>
            <a:ext cx="4064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hf hdr="0" ftr="0" dt="0"/>
  <p:txStyles>
    <p:titleStyle>
      <a:lvl1pPr algn="l" rtl="0" eaLnBrk="0" fontAlgn="base" hangingPunct="0">
        <a:lnSpc>
          <a:spcPct val="90000"/>
        </a:lnSpc>
        <a:spcBef>
          <a:spcPct val="0"/>
        </a:spcBef>
        <a:spcAft>
          <a:spcPct val="0"/>
        </a:spcAft>
        <a:defRPr sz="3200" kern="1200">
          <a:solidFill>
            <a:schemeClr val="tx1"/>
          </a:solidFill>
          <a:latin typeface="Arial" panose="020B0604020202020204" pitchFamily="34" charset="0"/>
          <a:ea typeface="Arimo" panose="020B0604020202020204" pitchFamily="34" charset="0"/>
          <a:cs typeface="Arial" panose="020B0604020202020204" pitchFamily="34" charset="0"/>
        </a:defRPr>
      </a:lvl1pPr>
      <a:lvl2pPr algn="l" rtl="0" eaLnBrk="0" fontAlgn="base" hangingPunct="0">
        <a:lnSpc>
          <a:spcPct val="90000"/>
        </a:lnSpc>
        <a:spcBef>
          <a:spcPct val="0"/>
        </a:spcBef>
        <a:spcAft>
          <a:spcPct val="0"/>
        </a:spcAft>
        <a:defRPr sz="3200">
          <a:solidFill>
            <a:schemeClr val="tx1"/>
          </a:solidFill>
          <a:latin typeface="Arial" panose="020B0604020202020204" pitchFamily="34" charset="0"/>
          <a:ea typeface="Arimo" pitchFamily="34" charset="0"/>
          <a:cs typeface="Arial" panose="020B0604020202020204" pitchFamily="34" charset="0"/>
        </a:defRPr>
      </a:lvl2pPr>
      <a:lvl3pPr algn="l" rtl="0" eaLnBrk="0" fontAlgn="base" hangingPunct="0">
        <a:lnSpc>
          <a:spcPct val="90000"/>
        </a:lnSpc>
        <a:spcBef>
          <a:spcPct val="0"/>
        </a:spcBef>
        <a:spcAft>
          <a:spcPct val="0"/>
        </a:spcAft>
        <a:defRPr sz="3200">
          <a:solidFill>
            <a:schemeClr val="tx1"/>
          </a:solidFill>
          <a:latin typeface="Arial" panose="020B0604020202020204" pitchFamily="34" charset="0"/>
          <a:ea typeface="Arimo" pitchFamily="34" charset="0"/>
          <a:cs typeface="Arial" panose="020B0604020202020204" pitchFamily="34" charset="0"/>
        </a:defRPr>
      </a:lvl3pPr>
      <a:lvl4pPr algn="l" rtl="0" eaLnBrk="0" fontAlgn="base" hangingPunct="0">
        <a:lnSpc>
          <a:spcPct val="90000"/>
        </a:lnSpc>
        <a:spcBef>
          <a:spcPct val="0"/>
        </a:spcBef>
        <a:spcAft>
          <a:spcPct val="0"/>
        </a:spcAft>
        <a:defRPr sz="3200">
          <a:solidFill>
            <a:schemeClr val="tx1"/>
          </a:solidFill>
          <a:latin typeface="Arial" panose="020B0604020202020204" pitchFamily="34" charset="0"/>
          <a:ea typeface="Arimo" pitchFamily="34" charset="0"/>
          <a:cs typeface="Arial" panose="020B0604020202020204" pitchFamily="34" charset="0"/>
        </a:defRPr>
      </a:lvl4pPr>
      <a:lvl5pPr algn="l" rtl="0" eaLnBrk="0" fontAlgn="base" hangingPunct="0">
        <a:lnSpc>
          <a:spcPct val="90000"/>
        </a:lnSpc>
        <a:spcBef>
          <a:spcPct val="0"/>
        </a:spcBef>
        <a:spcAft>
          <a:spcPct val="0"/>
        </a:spcAft>
        <a:defRPr sz="3200">
          <a:solidFill>
            <a:schemeClr val="tx1"/>
          </a:solidFill>
          <a:latin typeface="Arial" panose="020B0604020202020204" pitchFamily="34" charset="0"/>
          <a:ea typeface="Arimo"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F4D8BF-8F65-FAE3-389A-9A96E5C7DE3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2B4C1C7-F6A7-3084-56E2-5F481950333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4ACA840-9C26-FB7A-A015-7607448FCC51}"/>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60A96C5-4C07-4E0A-92AE-DC2BA56D3D53}" type="datetimeFigureOut">
              <a:rPr lang="en-US"/>
              <a:pPr>
                <a:defRPr/>
              </a:pPr>
              <a:t>11/14/2022</a:t>
            </a:fld>
            <a:endParaRPr lang="en-US" dirty="0"/>
          </a:p>
        </p:txBody>
      </p:sp>
      <p:sp>
        <p:nvSpPr>
          <p:cNvPr id="6" name="Slide Number Placeholder 5">
            <a:extLst>
              <a:ext uri="{FF2B5EF4-FFF2-40B4-BE49-F238E27FC236}">
                <a16:creationId xmlns:a16="http://schemas.microsoft.com/office/drawing/2014/main" id="{04172E2C-0D94-9F93-239D-3C7E3C21E373}"/>
              </a:ext>
            </a:extLst>
          </p:cNvPr>
          <p:cNvSpPr>
            <a:spLocks noGrp="1"/>
          </p:cNvSpPr>
          <p:nvPr>
            <p:ph type="sldNum" sz="quarter" idx="4"/>
          </p:nvPr>
        </p:nvSpPr>
        <p:spPr>
          <a:xfrm>
            <a:off x="47244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fld id="{6D6806C1-166E-4FC5-8886-3F6596E0EE4F}" type="slidenum">
              <a:rPr lang="en-US" altLang="en-US"/>
              <a:pPr>
                <a:defRPr/>
              </a:pPr>
              <a:t>‹#›</a:t>
            </a:fld>
            <a:endParaRPr lang="en-US" altLang="en-US"/>
          </a:p>
        </p:txBody>
      </p:sp>
      <p:sp>
        <p:nvSpPr>
          <p:cNvPr id="8" name="Rechthoek 9">
            <a:extLst>
              <a:ext uri="{FF2B5EF4-FFF2-40B4-BE49-F238E27FC236}">
                <a16:creationId xmlns:a16="http://schemas.microsoft.com/office/drawing/2014/main" id="{6D3EC829-54E3-4ED5-FBC3-51C5CE3565FA}"/>
              </a:ext>
            </a:extLst>
          </p:cNvPr>
          <p:cNvSpPr/>
          <p:nvPr userDrawn="1"/>
        </p:nvSpPr>
        <p:spPr>
          <a:xfrm>
            <a:off x="0" y="0"/>
            <a:ext cx="12192000" cy="365125"/>
          </a:xfrm>
          <a:prstGeom prst="rect">
            <a:avLst/>
          </a:prstGeom>
          <a:solidFill>
            <a:srgbClr val="0078C1"/>
          </a:solidFill>
          <a:ln>
            <a:solidFill>
              <a:srgbClr val="0078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a:solidFill>
                  <a:srgbClr val="0078C1"/>
                </a:solidFill>
              </a:ln>
              <a:solidFill>
                <a:srgbClr val="0078C1"/>
              </a:solidFill>
            </a:endParaRPr>
          </a:p>
        </p:txBody>
      </p:sp>
      <p:pic>
        <p:nvPicPr>
          <p:cNvPr id="1031" name="Picture 2" descr="Vispero brand logos">
            <a:extLst>
              <a:ext uri="{FF2B5EF4-FFF2-40B4-BE49-F238E27FC236}">
                <a16:creationId xmlns:a16="http://schemas.microsoft.com/office/drawing/2014/main" id="{59F3D615-4E55-BDC7-EFFA-C9320753C57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875" y="6103938"/>
            <a:ext cx="37703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0" r:id="rId1"/>
    <p:sldLayoutId id="2147483873" r:id="rId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Arimo" panose="020B0604020202020204" pitchFamily="34" charset="0"/>
          <a:ea typeface="Arimo" panose="020B0604020202020204" pitchFamily="34" charset="0"/>
          <a:cs typeface="Arimo"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mo" panose="020B0604020202020204" pitchFamily="34" charset="0"/>
          <a:cs typeface="Arimo"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mo" panose="020B0604020202020204" pitchFamily="34" charset="0"/>
          <a:cs typeface="Arimo"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mo" panose="020B0604020202020204" pitchFamily="34" charset="0"/>
          <a:cs typeface="Arimo"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mo" panose="020B0604020202020204" pitchFamily="34" charset="0"/>
          <a:cs typeface="Arimo"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mo" panose="020B0604020202020204" pitchFamily="34" charset="0"/>
          <a:ea typeface="Arimo" panose="020B0604020202020204" pitchFamily="34" charset="0"/>
          <a:cs typeface="Arimo"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mo" panose="020B0604020202020204" pitchFamily="34" charset="0"/>
          <a:ea typeface="Arimo" panose="020B0604020202020204" pitchFamily="34" charset="0"/>
          <a:cs typeface="Arimo"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mo" panose="020B0604020202020204" pitchFamily="34" charset="0"/>
          <a:ea typeface="Arimo" panose="020B0604020202020204" pitchFamily="34" charset="0"/>
          <a:cs typeface="Arimo"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mo" panose="020B0604020202020204" pitchFamily="34" charset="0"/>
          <a:ea typeface="Arimo" panose="020B0604020202020204" pitchFamily="34" charset="0"/>
          <a:cs typeface="Arimo"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mo" panose="020B0604020202020204" pitchFamily="34" charset="0"/>
          <a:ea typeface="Arimo" panose="020B0604020202020204" pitchFamily="34" charset="0"/>
          <a:cs typeface="Arimo"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4C5C4C4-DB1F-449D-87DB-5167AD190BC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1864A37E-7A8E-4911-9679-46F042B581B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a:extLst>
              <a:ext uri="{FF2B5EF4-FFF2-40B4-BE49-F238E27FC236}">
                <a16:creationId xmlns:a16="http://schemas.microsoft.com/office/drawing/2014/main" id="{E616ADE5-9FF6-439F-9881-75CFBECAAA62}"/>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fld id="{0C4D4771-B444-414A-B604-45BF15F0ABAC}" type="datetimeFigureOut">
              <a:rPr lang="en-US" smtClean="0"/>
              <a:pPr/>
              <a:t>11/14/2022</a:t>
            </a:fld>
            <a:endParaRPr lang="en-US" dirty="0"/>
          </a:p>
        </p:txBody>
      </p:sp>
      <p:sp>
        <p:nvSpPr>
          <p:cNvPr id="6" name="Slide Number Placeholder 5">
            <a:extLst>
              <a:ext uri="{FF2B5EF4-FFF2-40B4-BE49-F238E27FC236}">
                <a16:creationId xmlns:a16="http://schemas.microsoft.com/office/drawing/2014/main" id="{CD17622F-401B-4CF8-A76C-A1A7F71F34A4}"/>
              </a:ext>
            </a:extLst>
          </p:cNvPr>
          <p:cNvSpPr>
            <a:spLocks noGrp="1"/>
          </p:cNvSpPr>
          <p:nvPr>
            <p:ph type="sldNum" sz="quarter" idx="4"/>
          </p:nvPr>
        </p:nvSpPr>
        <p:spPr>
          <a:xfrm>
            <a:off x="47244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fld id="{473BB8E6-A883-42F3-A8EA-E385FEF82BB0}" type="slidenum">
              <a:rPr lang="en-US" smtClean="0"/>
              <a:pPr/>
              <a:t>‹#›</a:t>
            </a:fld>
            <a:endParaRPr lang="en-US" dirty="0"/>
          </a:p>
        </p:txBody>
      </p:sp>
      <p:sp>
        <p:nvSpPr>
          <p:cNvPr id="8" name="Rechthoek 9">
            <a:extLst>
              <a:ext uri="{FF2B5EF4-FFF2-40B4-BE49-F238E27FC236}">
                <a16:creationId xmlns:a16="http://schemas.microsoft.com/office/drawing/2014/main" id="{40DB4CB0-2FBB-4186-9CA6-22F6A4938F83}"/>
              </a:ext>
            </a:extLst>
          </p:cNvPr>
          <p:cNvSpPr/>
          <p:nvPr/>
        </p:nvSpPr>
        <p:spPr>
          <a:xfrm>
            <a:off x="0" y="0"/>
            <a:ext cx="12192000" cy="365125"/>
          </a:xfrm>
          <a:prstGeom prst="rect">
            <a:avLst/>
          </a:prstGeom>
          <a:solidFill>
            <a:srgbClr val="0078C1"/>
          </a:solidFill>
          <a:ln>
            <a:solidFill>
              <a:srgbClr val="0078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a:solidFill>
                  <a:srgbClr val="0078C1"/>
                </a:solidFill>
              </a:ln>
              <a:solidFill>
                <a:srgbClr val="0078C1"/>
              </a:solidFill>
            </a:endParaRPr>
          </a:p>
        </p:txBody>
      </p:sp>
      <p:pic>
        <p:nvPicPr>
          <p:cNvPr id="1031" name="Picture 2" descr="Vispero brand logos">
            <a:extLst>
              <a:ext uri="{FF2B5EF4-FFF2-40B4-BE49-F238E27FC236}">
                <a16:creationId xmlns:a16="http://schemas.microsoft.com/office/drawing/2014/main" id="{128ADC98-BD76-412D-B689-777D8EE83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103938"/>
            <a:ext cx="37703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153579"/>
      </p:ext>
    </p:extLst>
  </p:cSld>
  <p:clrMap bg1="lt1" tx1="dk1" bg2="lt2" tx2="dk2" accent1="accent1" accent2="accent2" accent3="accent3" accent4="accent4" accent5="accent5" accent6="accent6" hlink="hlink" folHlink="folHlink"/>
  <p:sldLayoutIdLst>
    <p:sldLayoutId id="2147483764" r:id="rId1"/>
  </p:sldLayoutIdLst>
  <p:txStyles>
    <p:titleStyle>
      <a:lvl1pPr algn="l" rtl="0" eaLnBrk="1" fontAlgn="base" hangingPunct="1">
        <a:lnSpc>
          <a:spcPct val="90000"/>
        </a:lnSpc>
        <a:spcBef>
          <a:spcPct val="0"/>
        </a:spcBef>
        <a:spcAft>
          <a:spcPct val="0"/>
        </a:spcAft>
        <a:defRPr sz="3200" kern="1200">
          <a:solidFill>
            <a:schemeClr val="tx1"/>
          </a:solidFill>
          <a:latin typeface="Arial" panose="020B0604020202020204" pitchFamily="34" charset="0"/>
          <a:ea typeface="Arimo" panose="020B0604020202020204" pitchFamily="34" charset="0"/>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mo" panose="020B0604020202020204" pitchFamily="34" charset="0"/>
          <a:cs typeface="Arimo"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mo" panose="020B0604020202020204" pitchFamily="34" charset="0"/>
          <a:cs typeface="Arimo"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mo" panose="020B0604020202020204" pitchFamily="34" charset="0"/>
          <a:cs typeface="Arimo"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mo" panose="020B0604020202020204" pitchFamily="34" charset="0"/>
          <a:cs typeface="Arimo"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1600" kern="1200">
          <a:solidFill>
            <a:schemeClr val="tx1"/>
          </a:solidFill>
          <a:latin typeface="Arial" panose="020B0604020202020204" pitchFamily="34" charset="0"/>
          <a:ea typeface="Arimo" panose="020B0604020202020204" pitchFamily="34" charset="0"/>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Arial" panose="020B0604020202020204" pitchFamily="34" charset="0"/>
          <a:ea typeface="Arimo" panose="020B0604020202020204" pitchFamily="34" charset="0"/>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Arial" panose="020B0604020202020204" pitchFamily="34" charset="0"/>
          <a:ea typeface="Arimo" panose="020B0604020202020204" pitchFamily="34" charset="0"/>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Arial" panose="020B0604020202020204" pitchFamily="34" charset="0"/>
          <a:ea typeface="Arimo" panose="020B0604020202020204" pitchFamily="34" charset="0"/>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Arial" panose="020B0604020202020204" pitchFamily="34" charset="0"/>
          <a:ea typeface="Arimo"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Wood@vispero.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48.tiff"/><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mailto:lmiller@vispero.com"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LMiller@vispero.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hthoek 11">
            <a:extLst>
              <a:ext uri="{FF2B5EF4-FFF2-40B4-BE49-F238E27FC236}">
                <a16:creationId xmlns:a16="http://schemas.microsoft.com/office/drawing/2014/main" id="{5C87CAE3-ED25-469E-B729-2EB3E6CB2B3B}"/>
              </a:ext>
              <a:ext uri="{C183D7F6-B498-43B3-948B-1728B52AA6E4}">
                <adec:decorative xmlns:adec="http://schemas.microsoft.com/office/drawing/2017/decorative" val="0"/>
              </a:ext>
            </a:extLst>
          </p:cNvPr>
          <p:cNvSpPr>
            <a:spLocks/>
          </p:cNvSpPr>
          <p:nvPr/>
        </p:nvSpPr>
        <p:spPr>
          <a:xfrm>
            <a:off x="0" y="1049338"/>
            <a:ext cx="12192000" cy="5808662"/>
          </a:xfrm>
          <a:prstGeom prst="rect">
            <a:avLst/>
          </a:prstGeom>
          <a:solidFill>
            <a:srgbClr val="0078C1"/>
          </a:solidFill>
          <a:ln>
            <a:solidFill>
              <a:srgbClr val="0078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a:solidFill>
                  <a:srgbClr val="0078C1"/>
                </a:solidFill>
              </a:ln>
              <a:solidFill>
                <a:schemeClr val="bg1"/>
              </a:solidFill>
            </a:endParaRPr>
          </a:p>
        </p:txBody>
      </p:sp>
      <p:sp>
        <p:nvSpPr>
          <p:cNvPr id="15362" name="Rectangle 2">
            <a:extLst>
              <a:ext uri="{FF2B5EF4-FFF2-40B4-BE49-F238E27FC236}">
                <a16:creationId xmlns:a16="http://schemas.microsoft.com/office/drawing/2014/main" id="{A8E29652-F3EC-433B-A796-CF47F04E9F98}"/>
              </a:ext>
            </a:extLst>
          </p:cNvPr>
          <p:cNvSpPr>
            <a:spLocks noGrp="1" noChangeArrowheads="1"/>
          </p:cNvSpPr>
          <p:nvPr>
            <p:ph type="ctrTitle"/>
          </p:nvPr>
        </p:nvSpPr>
        <p:spPr>
          <a:xfrm>
            <a:off x="1448499" y="3269609"/>
            <a:ext cx="9144000" cy="1731963"/>
          </a:xfrm>
        </p:spPr>
        <p:txBody>
          <a:bodyPr/>
          <a:lstStyle/>
          <a:p>
            <a:pPr eaLnBrk="1" hangingPunct="1"/>
            <a:r>
              <a:rPr lang="en-US" altLang="en-US" sz="4400" dirty="0">
                <a:solidFill>
                  <a:schemeClr val="bg1"/>
                </a:solidFill>
                <a:cs typeface="Arial" panose="020B0604020202020204" pitchFamily="34" charset="0"/>
              </a:rPr>
              <a:t>Building an accessible campus experience: Tools to remove obstacles and reduce friction</a:t>
            </a:r>
          </a:p>
        </p:txBody>
      </p:sp>
      <p:pic>
        <p:nvPicPr>
          <p:cNvPr id="15365" name="Picture 7">
            <a:extLst>
              <a:ext uri="{FF2B5EF4-FFF2-40B4-BE49-F238E27FC236}">
                <a16:creationId xmlns:a16="http://schemas.microsoft.com/office/drawing/2014/main" id="{B640228D-61D6-4838-AFCA-C3280B5249D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4163" y="390525"/>
            <a:ext cx="38989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a:extLst>
              <a:ext uri="{FF2B5EF4-FFF2-40B4-BE49-F238E27FC236}">
                <a16:creationId xmlns:a16="http://schemas.microsoft.com/office/drawing/2014/main" id="{DB854940-1E8C-445A-AE36-2035F0C21DF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39700"/>
            <a:ext cx="30257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1">
            <a:extLst>
              <a:ext uri="{FF2B5EF4-FFF2-40B4-BE49-F238E27FC236}">
                <a16:creationId xmlns:a16="http://schemas.microsoft.com/office/drawing/2014/main" id="{408D8017-7C05-4DA8-921D-C7EC7342B0F5}"/>
              </a:ext>
              <a:ext uri="{C183D7F6-B498-43B3-948B-1728B52AA6E4}">
                <adec:decorative xmlns:adec="http://schemas.microsoft.com/office/drawing/2017/decorative" val="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1600">
                <a:solidFill>
                  <a:schemeClr val="tx1"/>
                </a:solidFill>
                <a:latin typeface="Arimo" panose="020B0604020202020204" pitchFamily="34" charset="0"/>
                <a:cs typeface="Arimo"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mo" panose="020B0604020202020204" pitchFamily="34" charset="0"/>
                <a:cs typeface="Arimo"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Arimo" panose="020B0604020202020204" pitchFamily="34" charset="0"/>
                <a:cs typeface="Arimo"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Arimo" panose="020B0604020202020204" pitchFamily="34" charset="0"/>
                <a:cs typeface="Arimo"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mo" panose="020B0604020202020204" pitchFamily="34" charset="0"/>
                <a:cs typeface="Arimo"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mo" panose="020B0604020202020204" pitchFamily="34" charset="0"/>
                <a:cs typeface="Arimo"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mo" panose="020B0604020202020204" pitchFamily="34" charset="0"/>
                <a:cs typeface="Arimo"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mo" panose="020B0604020202020204" pitchFamily="34" charset="0"/>
                <a:cs typeface="Arimo"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mo" panose="020B0604020202020204" pitchFamily="34" charset="0"/>
                <a:cs typeface="Arimo" panose="020B0604020202020204" pitchFamily="34" charset="0"/>
              </a:defRPr>
            </a:lvl9pPr>
          </a:lstStyle>
          <a:p>
            <a:pPr>
              <a:lnSpc>
                <a:spcPct val="100000"/>
              </a:lnSpc>
              <a:spcBef>
                <a:spcPct val="0"/>
              </a:spcBef>
              <a:buFontTx/>
              <a:buNone/>
            </a:pPr>
            <a:fld id="{896F61C2-041B-4B3B-9F22-2721D9101164}" type="slidenum">
              <a:rPr lang="en-US" altLang="en-US" sz="1200" smtClean="0">
                <a:solidFill>
                  <a:srgbClr val="898989"/>
                </a:solidFill>
                <a:latin typeface="Calibri" panose="020F0502020204030204" pitchFamily="34" charset="0"/>
              </a:rPr>
              <a:pPr>
                <a:lnSpc>
                  <a:spcPct val="100000"/>
                </a:lnSpc>
                <a:spcBef>
                  <a:spcPct val="0"/>
                </a:spcBef>
                <a:buFontTx/>
                <a:buNone/>
              </a:pPr>
              <a:t>1</a:t>
            </a:fld>
            <a:endParaRPr lang="en-US" altLang="en-US" sz="1200">
              <a:solidFill>
                <a:srgbClr val="898989"/>
              </a:solidFill>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9" descr="Optelec Traveler HD">
            <a:extLst>
              <a:ext uri="{FF2B5EF4-FFF2-40B4-BE49-F238E27FC236}">
                <a16:creationId xmlns:a16="http://schemas.microsoft.com/office/drawing/2014/main" id="{823A5819-A3DB-46D1-A9C9-2B2862F1B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0050" y="1201738"/>
            <a:ext cx="2492375"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0" descr="ClearView C Full HD Speech">
            <a:extLst>
              <a:ext uri="{FF2B5EF4-FFF2-40B4-BE49-F238E27FC236}">
                <a16:creationId xmlns:a16="http://schemas.microsoft.com/office/drawing/2014/main" id="{CFC451D2-7465-4288-9AC2-338C79045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4800" y="3975100"/>
            <a:ext cx="28590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6" descr="Optelec ClearReader +">
            <a:extLst>
              <a:ext uri="{FF2B5EF4-FFF2-40B4-BE49-F238E27FC236}">
                <a16:creationId xmlns:a16="http://schemas.microsoft.com/office/drawing/2014/main" id="{615CC80A-40A8-4072-B5AB-FF97B9CE16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834" r="10806"/>
          <a:stretch>
            <a:fillRect/>
          </a:stretch>
        </p:blipFill>
        <p:spPr bwMode="auto">
          <a:xfrm>
            <a:off x="6637338" y="3975100"/>
            <a:ext cx="1866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2" descr="ClearView + 24&quot; Full HD Speech">
            <a:extLst>
              <a:ext uri="{FF2B5EF4-FFF2-40B4-BE49-F238E27FC236}">
                <a16:creationId xmlns:a16="http://schemas.microsoft.com/office/drawing/2014/main" id="{509F5A93-DEF7-4C59-BE28-C2DED6C05E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39825"/>
            <a:ext cx="30480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Optelec ClearView Go 15&quot; (and 17&quot; not shown)">
            <a:extLst>
              <a:ext uri="{FF2B5EF4-FFF2-40B4-BE49-F238E27FC236}">
                <a16:creationId xmlns:a16="http://schemas.microsoft.com/office/drawing/2014/main" id="{8EB8EB24-99F1-48E0-822B-E67723EE74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9263" y="39751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Optelec Compact 6 HD Speech">
            <a:extLst>
              <a:ext uri="{FF2B5EF4-FFF2-40B4-BE49-F238E27FC236}">
                <a16:creationId xmlns:a16="http://schemas.microsoft.com/office/drawing/2014/main" id="{DF65014C-8E0C-482B-9EFD-D27F82ADF0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0" y="3832225"/>
            <a:ext cx="30480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3">
            <a:extLst>
              <a:ext uri="{FF2B5EF4-FFF2-40B4-BE49-F238E27FC236}">
                <a16:creationId xmlns:a16="http://schemas.microsoft.com/office/drawing/2014/main" id="{5BB3142D-8E01-498A-9AEE-4C7E247D7EF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mo" panose="020B0604020202020204"/>
                <a:ea typeface="Arimo" panose="020B0604020202020204"/>
                <a:cs typeface="Arimo" panose="020B0604020202020204"/>
              </a:defRPr>
            </a:lvl1pPr>
            <a:lvl2pPr marL="742950" indent="-285750">
              <a:lnSpc>
                <a:spcPct val="90000"/>
              </a:lnSpc>
              <a:spcBef>
                <a:spcPts val="500"/>
              </a:spcBef>
              <a:buFont typeface="Arial" panose="020B0604020202020204" pitchFamily="34" charset="0"/>
              <a:buChar char="•"/>
              <a:defRPr sz="2400">
                <a:solidFill>
                  <a:schemeClr val="tx1"/>
                </a:solidFill>
                <a:latin typeface="Arimo" panose="020B0604020202020204"/>
                <a:ea typeface="Arimo" panose="020B0604020202020204"/>
                <a:cs typeface="Arimo" panose="020B0604020202020204"/>
              </a:defRPr>
            </a:lvl2pPr>
            <a:lvl3pPr marL="1143000" indent="-228600">
              <a:lnSpc>
                <a:spcPct val="90000"/>
              </a:lnSpc>
              <a:spcBef>
                <a:spcPts val="500"/>
              </a:spcBef>
              <a:buFont typeface="Arial" panose="020B0604020202020204" pitchFamily="34" charset="0"/>
              <a:buChar char="•"/>
              <a:defRPr sz="2000">
                <a:solidFill>
                  <a:schemeClr val="tx1"/>
                </a:solidFill>
                <a:latin typeface="Arimo" panose="020B0604020202020204"/>
                <a:ea typeface="Arimo" panose="020B0604020202020204"/>
                <a:cs typeface="Arimo" panose="020B0604020202020204"/>
              </a:defRPr>
            </a:lvl3pPr>
            <a:lvl4pPr marL="1600200" indent="-228600">
              <a:lnSpc>
                <a:spcPct val="90000"/>
              </a:lnSpc>
              <a:spcBef>
                <a:spcPts val="500"/>
              </a:spcBef>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4pPr>
            <a:lvl5pPr marL="2057400" indent="-228600">
              <a:lnSpc>
                <a:spcPct val="90000"/>
              </a:lnSpc>
              <a:spcBef>
                <a:spcPts val="500"/>
              </a:spcBef>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9pPr>
          </a:lstStyle>
          <a:p>
            <a:pPr>
              <a:lnSpc>
                <a:spcPct val="100000"/>
              </a:lnSpc>
              <a:spcBef>
                <a:spcPct val="0"/>
              </a:spcBef>
              <a:buFontTx/>
              <a:buNone/>
            </a:pPr>
            <a:fld id="{AB3A92EF-65E6-4C84-B311-739BD4D9A4E9}" type="slidenum">
              <a:rPr lang="en-US" altLang="en-US" sz="1200" smtClean="0">
                <a:solidFill>
                  <a:srgbClr val="898989"/>
                </a:solidFill>
                <a:latin typeface="Calibri" panose="020F0502020204030204" pitchFamily="34" charset="0"/>
              </a:rPr>
              <a:pPr>
                <a:lnSpc>
                  <a:spcPct val="100000"/>
                </a:lnSpc>
                <a:spcBef>
                  <a:spcPct val="0"/>
                </a:spcBef>
                <a:buFontTx/>
                <a:buNone/>
              </a:pPr>
              <a:t>10</a:t>
            </a:fld>
            <a:endParaRPr lang="en-US" altLang="en-US" sz="1200">
              <a:solidFill>
                <a:srgbClr val="898989"/>
              </a:solidFill>
              <a:latin typeface="Calibri" panose="020F0502020204030204" pitchFamily="34" charset="0"/>
            </a:endParaRPr>
          </a:p>
        </p:txBody>
      </p:sp>
      <p:sp>
        <p:nvSpPr>
          <p:cNvPr id="27" name="Oval 26">
            <a:extLst>
              <a:ext uri="{FF2B5EF4-FFF2-40B4-BE49-F238E27FC236}">
                <a16:creationId xmlns:a16="http://schemas.microsoft.com/office/drawing/2014/main" id="{D6FE2205-E487-4C1D-81E3-6482230071C1}"/>
              </a:ext>
            </a:extLst>
          </p:cNvPr>
          <p:cNvSpPr/>
          <p:nvPr/>
        </p:nvSpPr>
        <p:spPr>
          <a:xfrm>
            <a:off x="3146425" y="3568700"/>
            <a:ext cx="2792413"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Oval 27">
            <a:extLst>
              <a:ext uri="{FF2B5EF4-FFF2-40B4-BE49-F238E27FC236}">
                <a16:creationId xmlns:a16="http://schemas.microsoft.com/office/drawing/2014/main" id="{1E5892B4-E4AC-474C-BA05-626C77393758}"/>
              </a:ext>
            </a:extLst>
          </p:cNvPr>
          <p:cNvSpPr/>
          <p:nvPr/>
        </p:nvSpPr>
        <p:spPr>
          <a:xfrm>
            <a:off x="106363" y="3568700"/>
            <a:ext cx="2744787"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2539" name="Picture 2" descr="Optelec Logo">
            <a:extLst>
              <a:ext uri="{FF2B5EF4-FFF2-40B4-BE49-F238E27FC236}">
                <a16:creationId xmlns:a16="http://schemas.microsoft.com/office/drawing/2014/main" id="{49901637-F7B9-4013-90A1-94D4FB9D2B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4588" y="1349375"/>
            <a:ext cx="461327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2">
            <a:extLst>
              <a:ext uri="{FF2B5EF4-FFF2-40B4-BE49-F238E27FC236}">
                <a16:creationId xmlns:a16="http://schemas.microsoft.com/office/drawing/2014/main" id="{560C5267-EFD9-438F-B5C9-45358432B78C}"/>
              </a:ext>
            </a:extLst>
          </p:cNvPr>
          <p:cNvSpPr/>
          <p:nvPr/>
        </p:nvSpPr>
        <p:spPr>
          <a:xfrm>
            <a:off x="98425" y="749300"/>
            <a:ext cx="2744788"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Oval 23">
            <a:extLst>
              <a:ext uri="{FF2B5EF4-FFF2-40B4-BE49-F238E27FC236}">
                <a16:creationId xmlns:a16="http://schemas.microsoft.com/office/drawing/2014/main" id="{E170A020-8D41-480B-AB0F-AA38A6D30188}"/>
              </a:ext>
            </a:extLst>
          </p:cNvPr>
          <p:cNvSpPr/>
          <p:nvPr/>
        </p:nvSpPr>
        <p:spPr>
          <a:xfrm>
            <a:off x="6135688" y="3586163"/>
            <a:ext cx="2792412" cy="2557462"/>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Oval 24">
            <a:extLst>
              <a:ext uri="{FF2B5EF4-FFF2-40B4-BE49-F238E27FC236}">
                <a16:creationId xmlns:a16="http://schemas.microsoft.com/office/drawing/2014/main" id="{9D835916-34AF-4B60-925D-9CD7EE176398}"/>
              </a:ext>
            </a:extLst>
          </p:cNvPr>
          <p:cNvSpPr/>
          <p:nvPr/>
        </p:nvSpPr>
        <p:spPr>
          <a:xfrm>
            <a:off x="9202738" y="3568700"/>
            <a:ext cx="2792412"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Oval 25">
            <a:extLst>
              <a:ext uri="{FF2B5EF4-FFF2-40B4-BE49-F238E27FC236}">
                <a16:creationId xmlns:a16="http://schemas.microsoft.com/office/drawing/2014/main" id="{ECDD0F3E-2F0C-4941-9D4E-C4C69BAC705A}"/>
              </a:ext>
            </a:extLst>
          </p:cNvPr>
          <p:cNvSpPr/>
          <p:nvPr/>
        </p:nvSpPr>
        <p:spPr>
          <a:xfrm>
            <a:off x="9140825" y="781050"/>
            <a:ext cx="2792413"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9" descr="Transformer HD">
            <a:extLst>
              <a:ext uri="{FF2B5EF4-FFF2-40B4-BE49-F238E27FC236}">
                <a16:creationId xmlns:a16="http://schemas.microsoft.com/office/drawing/2014/main" id="{819252EF-24CA-4982-AA02-6DFAA0978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2787"/>
          <a:stretch>
            <a:fillRect/>
          </a:stretch>
        </p:blipFill>
        <p:spPr bwMode="auto">
          <a:xfrm>
            <a:off x="9598025" y="1179513"/>
            <a:ext cx="2033588"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1" descr="Jordy">
            <a:extLst>
              <a:ext uri="{FF2B5EF4-FFF2-40B4-BE49-F238E27FC236}">
                <a16:creationId xmlns:a16="http://schemas.microsoft.com/office/drawing/2014/main" id="{CD868E83-2941-49F1-99DC-06B0D72C4D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8063" y="3865563"/>
            <a:ext cx="1990725"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8" descr="Acrobat HD Mini Ultra: Portable Battery Operated Electronic Magnifier">
            <a:extLst>
              <a:ext uri="{FF2B5EF4-FFF2-40B4-BE49-F238E27FC236}">
                <a16:creationId xmlns:a16="http://schemas.microsoft.com/office/drawing/2014/main" id="{F8360668-E980-4398-AE93-22E8CFD382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88" y="3797300"/>
            <a:ext cx="2043112"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erlin Mini: Portable, Foldable Desktop Video Magnifier">
            <a:extLst>
              <a:ext uri="{FF2B5EF4-FFF2-40B4-BE49-F238E27FC236}">
                <a16:creationId xmlns:a16="http://schemas.microsoft.com/office/drawing/2014/main" id="{43BC5875-FA5A-40E4-BCFA-39E2969796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0069" r="7037"/>
          <a:stretch>
            <a:fillRect/>
          </a:stretch>
        </p:blipFill>
        <p:spPr bwMode="auto">
          <a:xfrm>
            <a:off x="258763" y="485775"/>
            <a:ext cx="2427287"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Slide Number Placeholder 3">
            <a:extLst>
              <a:ext uri="{FF2B5EF4-FFF2-40B4-BE49-F238E27FC236}">
                <a16:creationId xmlns:a16="http://schemas.microsoft.com/office/drawing/2014/main" id="{8859502F-B9C5-403B-B17F-51D6D7ED535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mo" panose="020B0604020202020204"/>
                <a:ea typeface="Arimo" panose="020B0604020202020204"/>
                <a:cs typeface="Arimo" panose="020B0604020202020204"/>
              </a:defRPr>
            </a:lvl1pPr>
            <a:lvl2pPr marL="742950" indent="-285750">
              <a:lnSpc>
                <a:spcPct val="90000"/>
              </a:lnSpc>
              <a:spcBef>
                <a:spcPts val="500"/>
              </a:spcBef>
              <a:buFont typeface="Arial" panose="020B0604020202020204" pitchFamily="34" charset="0"/>
              <a:buChar char="•"/>
              <a:defRPr sz="2400">
                <a:solidFill>
                  <a:schemeClr val="tx1"/>
                </a:solidFill>
                <a:latin typeface="Arimo" panose="020B0604020202020204"/>
                <a:ea typeface="Arimo" panose="020B0604020202020204"/>
                <a:cs typeface="Arimo" panose="020B0604020202020204"/>
              </a:defRPr>
            </a:lvl2pPr>
            <a:lvl3pPr marL="1143000" indent="-228600">
              <a:lnSpc>
                <a:spcPct val="90000"/>
              </a:lnSpc>
              <a:spcBef>
                <a:spcPts val="500"/>
              </a:spcBef>
              <a:buFont typeface="Arial" panose="020B0604020202020204" pitchFamily="34" charset="0"/>
              <a:buChar char="•"/>
              <a:defRPr sz="2000">
                <a:solidFill>
                  <a:schemeClr val="tx1"/>
                </a:solidFill>
                <a:latin typeface="Arimo" panose="020B0604020202020204"/>
                <a:ea typeface="Arimo" panose="020B0604020202020204"/>
                <a:cs typeface="Arimo" panose="020B0604020202020204"/>
              </a:defRPr>
            </a:lvl3pPr>
            <a:lvl4pPr marL="1600200" indent="-228600">
              <a:lnSpc>
                <a:spcPct val="90000"/>
              </a:lnSpc>
              <a:spcBef>
                <a:spcPts val="500"/>
              </a:spcBef>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4pPr>
            <a:lvl5pPr marL="2057400" indent="-228600">
              <a:lnSpc>
                <a:spcPct val="90000"/>
              </a:lnSpc>
              <a:spcBef>
                <a:spcPts val="500"/>
              </a:spcBef>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9pPr>
          </a:lstStyle>
          <a:p>
            <a:pPr>
              <a:lnSpc>
                <a:spcPct val="100000"/>
              </a:lnSpc>
              <a:spcBef>
                <a:spcPct val="0"/>
              </a:spcBef>
              <a:buFontTx/>
              <a:buNone/>
            </a:pPr>
            <a:fld id="{A8998F6E-840B-45B1-97A0-C66E5AD64EBD}" type="slidenum">
              <a:rPr lang="en-US" altLang="en-US" sz="1200" smtClean="0">
                <a:solidFill>
                  <a:srgbClr val="898989"/>
                </a:solidFill>
                <a:latin typeface="Calibri" panose="020F0502020204030204" pitchFamily="34" charset="0"/>
              </a:rPr>
              <a:pPr>
                <a:lnSpc>
                  <a:spcPct val="100000"/>
                </a:lnSpc>
                <a:spcBef>
                  <a:spcPct val="0"/>
                </a:spcBef>
                <a:buFontTx/>
                <a:buNone/>
              </a:pPr>
              <a:t>11</a:t>
            </a:fld>
            <a:endParaRPr lang="en-US" altLang="en-US" sz="1200">
              <a:solidFill>
                <a:srgbClr val="898989"/>
              </a:solidFill>
              <a:latin typeface="Calibri" panose="020F0502020204030204" pitchFamily="34" charset="0"/>
            </a:endParaRPr>
          </a:p>
        </p:txBody>
      </p:sp>
      <p:sp>
        <p:nvSpPr>
          <p:cNvPr id="27" name="Oval 26">
            <a:extLst>
              <a:ext uri="{FF2B5EF4-FFF2-40B4-BE49-F238E27FC236}">
                <a16:creationId xmlns:a16="http://schemas.microsoft.com/office/drawing/2014/main" id="{D5DBEB4A-E7B5-4C67-B324-F69760B6CB9A}"/>
              </a:ext>
            </a:extLst>
          </p:cNvPr>
          <p:cNvSpPr/>
          <p:nvPr/>
        </p:nvSpPr>
        <p:spPr>
          <a:xfrm>
            <a:off x="3146425" y="3568700"/>
            <a:ext cx="2792413"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Oval 27">
            <a:extLst>
              <a:ext uri="{FF2B5EF4-FFF2-40B4-BE49-F238E27FC236}">
                <a16:creationId xmlns:a16="http://schemas.microsoft.com/office/drawing/2014/main" id="{F13686B0-0BE9-436E-9667-E5C4AA5458E1}"/>
              </a:ext>
            </a:extLst>
          </p:cNvPr>
          <p:cNvSpPr/>
          <p:nvPr/>
        </p:nvSpPr>
        <p:spPr>
          <a:xfrm>
            <a:off x="106363" y="3568700"/>
            <a:ext cx="2744787"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Oval 22">
            <a:extLst>
              <a:ext uri="{FF2B5EF4-FFF2-40B4-BE49-F238E27FC236}">
                <a16:creationId xmlns:a16="http://schemas.microsoft.com/office/drawing/2014/main" id="{ED5D04DC-F622-4187-AB99-624E265EA8D5}"/>
              </a:ext>
            </a:extLst>
          </p:cNvPr>
          <p:cNvSpPr/>
          <p:nvPr/>
        </p:nvSpPr>
        <p:spPr>
          <a:xfrm>
            <a:off x="98425" y="749300"/>
            <a:ext cx="2744788"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Oval 23">
            <a:extLst>
              <a:ext uri="{FF2B5EF4-FFF2-40B4-BE49-F238E27FC236}">
                <a16:creationId xmlns:a16="http://schemas.microsoft.com/office/drawing/2014/main" id="{9A19B560-A93B-4972-AF60-BE074B0F84BE}"/>
              </a:ext>
            </a:extLst>
          </p:cNvPr>
          <p:cNvSpPr/>
          <p:nvPr/>
        </p:nvSpPr>
        <p:spPr>
          <a:xfrm>
            <a:off x="6135688" y="3586163"/>
            <a:ext cx="2792412" cy="2557462"/>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Oval 24">
            <a:extLst>
              <a:ext uri="{FF2B5EF4-FFF2-40B4-BE49-F238E27FC236}">
                <a16:creationId xmlns:a16="http://schemas.microsoft.com/office/drawing/2014/main" id="{AE3CCB42-BFB5-465B-B75C-00C3DC4B9166}"/>
              </a:ext>
            </a:extLst>
          </p:cNvPr>
          <p:cNvSpPr/>
          <p:nvPr/>
        </p:nvSpPr>
        <p:spPr>
          <a:xfrm>
            <a:off x="9202738" y="3568700"/>
            <a:ext cx="2792412"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Oval 25">
            <a:extLst>
              <a:ext uri="{FF2B5EF4-FFF2-40B4-BE49-F238E27FC236}">
                <a16:creationId xmlns:a16="http://schemas.microsoft.com/office/drawing/2014/main" id="{EA690CD5-788A-4E55-B33A-AF2862293245}"/>
              </a:ext>
            </a:extLst>
          </p:cNvPr>
          <p:cNvSpPr/>
          <p:nvPr/>
        </p:nvSpPr>
        <p:spPr>
          <a:xfrm>
            <a:off x="9140825" y="781050"/>
            <a:ext cx="2792413"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3565" name="Picture 3" descr="Enhanced Vision Logo">
            <a:extLst>
              <a:ext uri="{FF2B5EF4-FFF2-40B4-BE49-F238E27FC236}">
                <a16:creationId xmlns:a16="http://schemas.microsoft.com/office/drawing/2014/main" id="{AAD4BDA0-727E-4267-AA86-EF36FF556F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4038" y="1279525"/>
            <a:ext cx="5516562"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4" descr="Pebble HD">
            <a:extLst>
              <a:ext uri="{FF2B5EF4-FFF2-40B4-BE49-F238E27FC236}">
                <a16:creationId xmlns:a16="http://schemas.microsoft.com/office/drawing/2014/main" id="{B621276D-8A7F-43E8-97FC-7FD62B12AA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4150" y="4214813"/>
            <a:ext cx="1995488"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7" descr="Smart Reader HD">
            <a:extLst>
              <a:ext uri="{FF2B5EF4-FFF2-40B4-BE49-F238E27FC236}">
                <a16:creationId xmlns:a16="http://schemas.microsoft.com/office/drawing/2014/main" id="{F34D040A-D4E4-4631-989E-245546A8DD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31375" y="4052888"/>
            <a:ext cx="17335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CE1CF30-3C4F-DD35-29AC-8D134D92D9CB}"/>
              </a:ext>
            </a:extLst>
          </p:cNvPr>
          <p:cNvSpPr>
            <a:spLocks noGrp="1"/>
          </p:cNvSpPr>
          <p:nvPr>
            <p:ph idx="1"/>
          </p:nvPr>
        </p:nvSpPr>
        <p:spPr>
          <a:xfrm>
            <a:off x="1138646" y="293280"/>
            <a:ext cx="10515600" cy="4351338"/>
          </a:xfrm>
        </p:spPr>
        <p:txBody>
          <a:bodyPr/>
          <a:lstStyle/>
          <a:p>
            <a:pPr marL="0" indent="0">
              <a:buNone/>
            </a:pPr>
            <a:br>
              <a:rPr lang="en-US" sz="4400" dirty="0"/>
            </a:br>
            <a:r>
              <a:rPr lang="en-US" sz="5400" dirty="0"/>
              <a:t>Problem worth solving: </a:t>
            </a:r>
          </a:p>
          <a:p>
            <a:pPr marL="0" indent="0">
              <a:buNone/>
            </a:pPr>
            <a:r>
              <a:rPr lang="en-US" sz="4400" dirty="0"/>
              <a:t>Digital content not perceivable by someone with low vision. </a:t>
            </a:r>
          </a:p>
          <a:p>
            <a:pPr marL="0" indent="0">
              <a:buNone/>
            </a:pPr>
            <a:endParaRPr lang="en-US" sz="4400" dirty="0"/>
          </a:p>
          <a:p>
            <a:pPr marL="0" indent="0">
              <a:buNone/>
            </a:pPr>
            <a:r>
              <a:rPr lang="en-US" sz="5400" dirty="0"/>
              <a:t>Solution: </a:t>
            </a:r>
          </a:p>
          <a:p>
            <a:pPr marL="0" indent="0">
              <a:buNone/>
            </a:pPr>
            <a:r>
              <a:rPr lang="en-US" sz="4400" dirty="0"/>
              <a:t>Software to read digital content &amp; applications</a:t>
            </a:r>
          </a:p>
        </p:txBody>
      </p:sp>
      <p:sp>
        <p:nvSpPr>
          <p:cNvPr id="4" name="Slide Number Placeholder 3">
            <a:extLst>
              <a:ext uri="{FF2B5EF4-FFF2-40B4-BE49-F238E27FC236}">
                <a16:creationId xmlns:a16="http://schemas.microsoft.com/office/drawing/2014/main" id="{436E7B49-D690-CF94-7A26-7D43DB0FD5E7}"/>
              </a:ext>
            </a:extLst>
          </p:cNvPr>
          <p:cNvSpPr>
            <a:spLocks noGrp="1"/>
          </p:cNvSpPr>
          <p:nvPr>
            <p:ph type="sldNum" sz="quarter" idx="12"/>
          </p:nvPr>
        </p:nvSpPr>
        <p:spPr/>
        <p:txBody>
          <a:bodyPr/>
          <a:lstStyle/>
          <a:p>
            <a:pPr>
              <a:defRPr/>
            </a:pPr>
            <a:fld id="{06D031CB-1282-465E-BF0C-DA8785912B84}" type="slidenum">
              <a:rPr lang="en-US" altLang="en-US" smtClean="0"/>
              <a:pPr>
                <a:defRPr/>
              </a:pPr>
              <a:t>12</a:t>
            </a:fld>
            <a:endParaRPr lang="en-US" altLang="en-US"/>
          </a:p>
        </p:txBody>
      </p:sp>
    </p:spTree>
    <p:extLst>
      <p:ext uri="{BB962C8B-B14F-4D97-AF65-F5344CB8AC3E}">
        <p14:creationId xmlns:p14="http://schemas.microsoft.com/office/powerpoint/2010/main" val="2034632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a:extLst>
              <a:ext uri="{FF2B5EF4-FFF2-40B4-BE49-F238E27FC236}">
                <a16:creationId xmlns:a16="http://schemas.microsoft.com/office/drawing/2014/main" id="{91D26EF0-1C71-43F8-B833-A0125BCE5BD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mo" panose="020B0604020202020204"/>
                <a:ea typeface="Arimo" panose="020B0604020202020204"/>
                <a:cs typeface="Arimo" panose="020B0604020202020204"/>
              </a:defRPr>
            </a:lvl1pPr>
            <a:lvl2pPr marL="742950" indent="-285750">
              <a:lnSpc>
                <a:spcPct val="90000"/>
              </a:lnSpc>
              <a:spcBef>
                <a:spcPts val="500"/>
              </a:spcBef>
              <a:buFont typeface="Arial" panose="020B0604020202020204" pitchFamily="34" charset="0"/>
              <a:buChar char="•"/>
              <a:defRPr sz="2400">
                <a:solidFill>
                  <a:schemeClr val="tx1"/>
                </a:solidFill>
                <a:latin typeface="Arimo" panose="020B0604020202020204"/>
                <a:ea typeface="Arimo" panose="020B0604020202020204"/>
                <a:cs typeface="Arimo" panose="020B0604020202020204"/>
              </a:defRPr>
            </a:lvl2pPr>
            <a:lvl3pPr marL="1143000" indent="-228600">
              <a:lnSpc>
                <a:spcPct val="90000"/>
              </a:lnSpc>
              <a:spcBef>
                <a:spcPts val="500"/>
              </a:spcBef>
              <a:buFont typeface="Arial" panose="020B0604020202020204" pitchFamily="34" charset="0"/>
              <a:buChar char="•"/>
              <a:defRPr sz="2000">
                <a:solidFill>
                  <a:schemeClr val="tx1"/>
                </a:solidFill>
                <a:latin typeface="Arimo" panose="020B0604020202020204"/>
                <a:ea typeface="Arimo" panose="020B0604020202020204"/>
                <a:cs typeface="Arimo" panose="020B0604020202020204"/>
              </a:defRPr>
            </a:lvl3pPr>
            <a:lvl4pPr marL="1600200" indent="-228600">
              <a:lnSpc>
                <a:spcPct val="90000"/>
              </a:lnSpc>
              <a:spcBef>
                <a:spcPts val="500"/>
              </a:spcBef>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4pPr>
            <a:lvl5pPr marL="2057400" indent="-228600">
              <a:lnSpc>
                <a:spcPct val="90000"/>
              </a:lnSpc>
              <a:spcBef>
                <a:spcPts val="500"/>
              </a:spcBef>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9pPr>
          </a:lstStyle>
          <a:p>
            <a:pPr>
              <a:lnSpc>
                <a:spcPct val="100000"/>
              </a:lnSpc>
              <a:spcBef>
                <a:spcPct val="0"/>
              </a:spcBef>
              <a:buFontTx/>
              <a:buNone/>
            </a:pPr>
            <a:fld id="{4835D4F3-F0BD-41E7-8044-E7CB7A3F3241}" type="slidenum">
              <a:rPr lang="en-US" altLang="en-US" sz="1200" smtClean="0">
                <a:solidFill>
                  <a:srgbClr val="898989"/>
                </a:solidFill>
                <a:latin typeface="Calibri" panose="020F0502020204030204" pitchFamily="34" charset="0"/>
              </a:rPr>
              <a:pPr>
                <a:lnSpc>
                  <a:spcPct val="100000"/>
                </a:lnSpc>
                <a:spcBef>
                  <a:spcPct val="0"/>
                </a:spcBef>
                <a:buFontTx/>
                <a:buNone/>
              </a:pPr>
              <a:t>13</a:t>
            </a:fld>
            <a:endParaRPr lang="en-US" altLang="en-US" sz="1200">
              <a:solidFill>
                <a:srgbClr val="898989"/>
              </a:solidFill>
              <a:latin typeface="Calibri" panose="020F0502020204030204" pitchFamily="34" charset="0"/>
            </a:endParaRPr>
          </a:p>
        </p:txBody>
      </p:sp>
      <p:pic>
        <p:nvPicPr>
          <p:cNvPr id="18437" name="Picture 15" descr="Ruby HD by Freedom Scientific">
            <a:extLst>
              <a:ext uri="{FF2B5EF4-FFF2-40B4-BE49-F238E27FC236}">
                <a16:creationId xmlns:a16="http://schemas.microsoft.com/office/drawing/2014/main" id="{AF30A59A-33D9-4887-9B4F-C79C24DC5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689" b="18274"/>
          <a:stretch>
            <a:fillRect/>
          </a:stretch>
        </p:blipFill>
        <p:spPr bwMode="auto">
          <a:xfrm>
            <a:off x="3019425" y="3975100"/>
            <a:ext cx="26416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7" descr="Topaz EZ HD">
            <a:extLst>
              <a:ext uri="{FF2B5EF4-FFF2-40B4-BE49-F238E27FC236}">
                <a16:creationId xmlns:a16="http://schemas.microsoft.com/office/drawing/2014/main" id="{2F22FD1A-1903-456B-BF2E-C4834C128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13" y="1276350"/>
            <a:ext cx="1849437"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descr="Freedom Scientific Logo">
            <a:extLst>
              <a:ext uri="{FF2B5EF4-FFF2-40B4-BE49-F238E27FC236}">
                <a16:creationId xmlns:a16="http://schemas.microsoft.com/office/drawing/2014/main" id="{88A46FBB-4684-4857-BA3F-15BB71E76C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588" y="708025"/>
            <a:ext cx="5822950"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9" descr="Focus 40, Focus 80">
            <a:extLst>
              <a:ext uri="{FF2B5EF4-FFF2-40B4-BE49-F238E27FC236}">
                <a16:creationId xmlns:a16="http://schemas.microsoft.com/office/drawing/2014/main" id="{1A6640BB-16C6-4F7A-AF9F-F2A98BEF36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13365" b="20683"/>
          <a:stretch>
            <a:fillRect/>
          </a:stretch>
        </p:blipFill>
        <p:spPr bwMode="auto">
          <a:xfrm>
            <a:off x="447675" y="3827463"/>
            <a:ext cx="213995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2">
            <a:extLst>
              <a:ext uri="{FF2B5EF4-FFF2-40B4-BE49-F238E27FC236}">
                <a16:creationId xmlns:a16="http://schemas.microsoft.com/office/drawing/2014/main" id="{21202C2F-C330-40AF-8ECB-DCE6103A76A7}"/>
              </a:ext>
            </a:extLst>
          </p:cNvPr>
          <p:cNvSpPr/>
          <p:nvPr/>
        </p:nvSpPr>
        <p:spPr>
          <a:xfrm>
            <a:off x="103188" y="939800"/>
            <a:ext cx="2743200" cy="2557463"/>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Oval 26">
            <a:extLst>
              <a:ext uri="{FF2B5EF4-FFF2-40B4-BE49-F238E27FC236}">
                <a16:creationId xmlns:a16="http://schemas.microsoft.com/office/drawing/2014/main" id="{4113FB22-57A4-4993-A71D-647FFADE39AE}"/>
              </a:ext>
            </a:extLst>
          </p:cNvPr>
          <p:cNvSpPr/>
          <p:nvPr/>
        </p:nvSpPr>
        <p:spPr>
          <a:xfrm>
            <a:off x="2944813" y="3570288"/>
            <a:ext cx="2792412"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Oval 27">
            <a:extLst>
              <a:ext uri="{FF2B5EF4-FFF2-40B4-BE49-F238E27FC236}">
                <a16:creationId xmlns:a16="http://schemas.microsoft.com/office/drawing/2014/main" id="{30405224-5791-4641-BCD3-CE40A3966595}"/>
              </a:ext>
            </a:extLst>
          </p:cNvPr>
          <p:cNvSpPr/>
          <p:nvPr/>
        </p:nvSpPr>
        <p:spPr>
          <a:xfrm>
            <a:off x="106363" y="3568700"/>
            <a:ext cx="2744787"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9" descr="JAWS">
            <a:extLst>
              <a:ext uri="{FF2B5EF4-FFF2-40B4-BE49-F238E27FC236}">
                <a16:creationId xmlns:a16="http://schemas.microsoft.com/office/drawing/2014/main" id="{5C696642-21C8-9D17-8D0E-A6C41A984B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47249" y="1276350"/>
            <a:ext cx="179863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a:extLst>
              <a:ext uri="{FF2B5EF4-FFF2-40B4-BE49-F238E27FC236}">
                <a16:creationId xmlns:a16="http://schemas.microsoft.com/office/drawing/2014/main" id="{973D7E43-46BC-BFC7-A12A-C5D41B345C4A}"/>
              </a:ext>
            </a:extLst>
          </p:cNvPr>
          <p:cNvSpPr/>
          <p:nvPr/>
        </p:nvSpPr>
        <p:spPr>
          <a:xfrm>
            <a:off x="9274968" y="873125"/>
            <a:ext cx="2792412"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Oval 14">
            <a:extLst>
              <a:ext uri="{FF2B5EF4-FFF2-40B4-BE49-F238E27FC236}">
                <a16:creationId xmlns:a16="http://schemas.microsoft.com/office/drawing/2014/main" id="{0A843446-FC72-539B-2667-A430778D2DEB}"/>
              </a:ext>
            </a:extLst>
          </p:cNvPr>
          <p:cNvSpPr/>
          <p:nvPr/>
        </p:nvSpPr>
        <p:spPr>
          <a:xfrm>
            <a:off x="8753475" y="3614737"/>
            <a:ext cx="2792412"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a:extLst>
              <a:ext uri="{FF2B5EF4-FFF2-40B4-BE49-F238E27FC236}">
                <a16:creationId xmlns:a16="http://schemas.microsoft.com/office/drawing/2014/main" id="{A284D253-9FDB-E18F-B96C-4191917C04D4}"/>
              </a:ext>
            </a:extLst>
          </p:cNvPr>
          <p:cNvSpPr/>
          <p:nvPr/>
        </p:nvSpPr>
        <p:spPr>
          <a:xfrm>
            <a:off x="5851525" y="3614736"/>
            <a:ext cx="2792412"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2" descr="Fusion">
            <a:extLst>
              <a:ext uri="{FF2B5EF4-FFF2-40B4-BE49-F238E27FC236}">
                <a16:creationId xmlns:a16="http://schemas.microsoft.com/office/drawing/2014/main" id="{CFC39A11-039D-A857-D948-A6C9FE5612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6503" y="3984301"/>
            <a:ext cx="1816744" cy="1816744"/>
          </a:xfrm>
          <a:prstGeom prst="rect">
            <a:avLst/>
          </a:prstGeom>
        </p:spPr>
      </p:pic>
      <p:pic>
        <p:nvPicPr>
          <p:cNvPr id="5" name="Picture 4" descr="Zoomtext">
            <a:extLst>
              <a:ext uri="{FF2B5EF4-FFF2-40B4-BE49-F238E27FC236}">
                <a16:creationId xmlns:a16="http://schemas.microsoft.com/office/drawing/2014/main" id="{B6A61F4C-BA7D-F9A6-2506-FD4D652520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4968" y="4002088"/>
            <a:ext cx="1812925" cy="18129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7982A30-F2A3-4C91-BA48-6AF38EBDC7D9}"/>
              </a:ext>
            </a:extLst>
          </p:cNvPr>
          <p:cNvSpPr>
            <a:spLocks noGrp="1" noChangeArrowheads="1"/>
          </p:cNvSpPr>
          <p:nvPr>
            <p:ph type="title"/>
          </p:nvPr>
        </p:nvSpPr>
        <p:spPr/>
        <p:txBody>
          <a:bodyPr/>
          <a:lstStyle/>
          <a:p>
            <a:r>
              <a:rPr lang="en-US" b="1" dirty="0"/>
              <a:t>Campus Wide License</a:t>
            </a:r>
          </a:p>
        </p:txBody>
      </p:sp>
      <p:sp>
        <p:nvSpPr>
          <p:cNvPr id="17411" name="Rectangle 3">
            <a:extLst>
              <a:ext uri="{FF2B5EF4-FFF2-40B4-BE49-F238E27FC236}">
                <a16:creationId xmlns:a16="http://schemas.microsoft.com/office/drawing/2014/main" id="{37C580C1-A4B5-414F-919E-E7F7486E0612}"/>
              </a:ext>
            </a:extLst>
          </p:cNvPr>
          <p:cNvSpPr>
            <a:spLocks noGrp="1" noChangeArrowheads="1"/>
          </p:cNvSpPr>
          <p:nvPr>
            <p:ph idx="1"/>
          </p:nvPr>
        </p:nvSpPr>
        <p:spPr>
          <a:xfrm>
            <a:off x="838200" y="1825625"/>
            <a:ext cx="10515600" cy="1309461"/>
          </a:xfrm>
        </p:spPr>
        <p:txBody>
          <a:bodyPr/>
          <a:lstStyle/>
          <a:p>
            <a:r>
              <a:rPr lang="en-US" sz="2400" dirty="0"/>
              <a:t>CUNY</a:t>
            </a:r>
          </a:p>
          <a:p>
            <a:r>
              <a:rPr lang="en-US" sz="2400" dirty="0"/>
              <a:t>UT Dallas</a:t>
            </a:r>
          </a:p>
          <a:p>
            <a:r>
              <a:rPr lang="en-US" altLang="en-US" sz="2400" dirty="0"/>
              <a:t>Over 400 Universities</a:t>
            </a:r>
            <a:endParaRPr lang="en-US" sz="2400" dirty="0"/>
          </a:p>
        </p:txBody>
      </p:sp>
      <p:sp>
        <p:nvSpPr>
          <p:cNvPr id="4" name="Slide Number Placeholder 3">
            <a:extLst>
              <a:ext uri="{FF2B5EF4-FFF2-40B4-BE49-F238E27FC236}">
                <a16:creationId xmlns:a16="http://schemas.microsoft.com/office/drawing/2014/main" id="{B720FC43-A527-449F-A996-0C6E3B81D649}"/>
              </a:ext>
            </a:extLst>
          </p:cNvPr>
          <p:cNvSpPr>
            <a:spLocks noGrp="1"/>
          </p:cNvSpPr>
          <p:nvPr>
            <p:ph type="sldNum" sz="quarter" idx="12"/>
          </p:nvPr>
        </p:nvSpPr>
        <p:spPr/>
        <p:txBody>
          <a:bodyPr/>
          <a:lstStyle/>
          <a:p>
            <a:pPr>
              <a:defRPr/>
            </a:pPr>
            <a:fld id="{CBFCB8A9-CDC0-4C20-B872-9ED611E076D9}" type="slidenum">
              <a:rPr lang="en-US" altLang="en-US"/>
              <a:pPr>
                <a:defRPr/>
              </a:pPr>
              <a:t>14</a:t>
            </a:fld>
            <a:endParaRPr lang="en-US" altLang="en-US"/>
          </a:p>
        </p:txBody>
      </p:sp>
      <p:sp>
        <p:nvSpPr>
          <p:cNvPr id="6" name="Rectangle 3">
            <a:extLst>
              <a:ext uri="{FF2B5EF4-FFF2-40B4-BE49-F238E27FC236}">
                <a16:creationId xmlns:a16="http://schemas.microsoft.com/office/drawing/2014/main" id="{37C580C1-A4B5-414F-919E-E7F7486E0612}"/>
              </a:ext>
            </a:extLst>
          </p:cNvPr>
          <p:cNvSpPr txBox="1">
            <a:spLocks noChangeArrowheads="1"/>
          </p:cNvSpPr>
          <p:nvPr/>
        </p:nvSpPr>
        <p:spPr bwMode="auto">
          <a:xfrm>
            <a:off x="838200" y="4490453"/>
            <a:ext cx="10515600" cy="130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Arimo" panose="020B0604020202020204" pitchFamily="34" charset="0"/>
                <a:ea typeface="Arimo" panose="020B0604020202020204" pitchFamily="34" charset="0"/>
                <a:cs typeface="Arimo"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mo" panose="020B0604020202020204" pitchFamily="34" charset="0"/>
                <a:ea typeface="Arimo" panose="020B0604020202020204" pitchFamily="34" charset="0"/>
                <a:cs typeface="Arimo"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mo" panose="020B0604020202020204" pitchFamily="34" charset="0"/>
                <a:ea typeface="Arimo" panose="020B0604020202020204" pitchFamily="34" charset="0"/>
                <a:cs typeface="Arimo"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mo" panose="020B0604020202020204" pitchFamily="34" charset="0"/>
                <a:ea typeface="Arimo" panose="020B0604020202020204" pitchFamily="34" charset="0"/>
                <a:cs typeface="Arimo"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mo" panose="020B0604020202020204" pitchFamily="34" charset="0"/>
                <a:ea typeface="Arimo" panose="020B0604020202020204" pitchFamily="34" charset="0"/>
                <a:cs typeface="Arimo"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US" sz="2400" dirty="0">
                <a:latin typeface="Arial" panose="020B0604020202020204" pitchFamily="34" charset="0"/>
                <a:cs typeface="Arial" panose="020B0604020202020204" pitchFamily="34" charset="0"/>
              </a:rPr>
              <a:t>Florida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052949"/>
            <a:ext cx="5826035" cy="3277145"/>
          </a:xfrm>
          <a:prstGeom prst="rect">
            <a:avLst/>
          </a:prstGeom>
        </p:spPr>
      </p:pic>
      <p:sp>
        <p:nvSpPr>
          <p:cNvPr id="3" name="Rectangle 2">
            <a:extLst>
              <a:ext uri="{FF2B5EF4-FFF2-40B4-BE49-F238E27FC236}">
                <a16:creationId xmlns:a16="http://schemas.microsoft.com/office/drawing/2014/main" id="{8214C11F-C119-7CAB-A3AB-CBCEC8061F87}"/>
              </a:ext>
            </a:extLst>
          </p:cNvPr>
          <p:cNvSpPr txBox="1">
            <a:spLocks noChangeArrowheads="1"/>
          </p:cNvSpPr>
          <p:nvPr/>
        </p:nvSpPr>
        <p:spPr bwMode="auto">
          <a:xfrm>
            <a:off x="838200" y="3270023"/>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200" kern="1200">
                <a:solidFill>
                  <a:schemeClr val="tx1"/>
                </a:solidFill>
                <a:latin typeface="Arial" panose="020B0604020202020204" pitchFamily="34" charset="0"/>
                <a:ea typeface="Arimo" panose="020B0604020202020204" pitchFamily="34" charset="0"/>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mo" panose="020B0604020202020204" pitchFamily="34" charset="0"/>
                <a:cs typeface="Arimo"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mo" panose="020B0604020202020204" pitchFamily="34" charset="0"/>
                <a:cs typeface="Arimo"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mo" panose="020B0604020202020204" pitchFamily="34" charset="0"/>
                <a:cs typeface="Arimo"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mo" panose="020B0604020202020204" pitchFamily="34" charset="0"/>
                <a:cs typeface="Arimo"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defTabSz="914400"/>
            <a:r>
              <a:rPr lang="en-US" b="1" dirty="0"/>
              <a:t>State Wide License</a:t>
            </a:r>
          </a:p>
        </p:txBody>
      </p:sp>
    </p:spTree>
    <p:extLst>
      <p:ext uri="{BB962C8B-B14F-4D97-AF65-F5344CB8AC3E}">
        <p14:creationId xmlns:p14="http://schemas.microsoft.com/office/powerpoint/2010/main" val="707090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7982A30-F2A3-4C91-BA48-6AF38EBDC7D9}"/>
              </a:ext>
            </a:extLst>
          </p:cNvPr>
          <p:cNvSpPr>
            <a:spLocks noGrp="1" noChangeArrowheads="1"/>
          </p:cNvSpPr>
          <p:nvPr>
            <p:ph type="title"/>
          </p:nvPr>
        </p:nvSpPr>
        <p:spPr/>
        <p:txBody>
          <a:bodyPr/>
          <a:lstStyle/>
          <a:p>
            <a:r>
              <a:rPr lang="en-US" b="1" dirty="0"/>
              <a:t>Advantages</a:t>
            </a:r>
          </a:p>
        </p:txBody>
      </p:sp>
      <p:sp>
        <p:nvSpPr>
          <p:cNvPr id="17411" name="Rectangle 3">
            <a:extLst>
              <a:ext uri="{FF2B5EF4-FFF2-40B4-BE49-F238E27FC236}">
                <a16:creationId xmlns:a16="http://schemas.microsoft.com/office/drawing/2014/main" id="{37C580C1-A4B5-414F-919E-E7F7486E0612}"/>
              </a:ext>
            </a:extLst>
          </p:cNvPr>
          <p:cNvSpPr>
            <a:spLocks noGrp="1" noChangeArrowheads="1"/>
          </p:cNvSpPr>
          <p:nvPr>
            <p:ph idx="1"/>
          </p:nvPr>
        </p:nvSpPr>
        <p:spPr>
          <a:xfrm>
            <a:off x="838200" y="1574611"/>
            <a:ext cx="10515600" cy="4602352"/>
          </a:xfrm>
        </p:spPr>
        <p:txBody>
          <a:bodyPr/>
          <a:lstStyle/>
          <a:p>
            <a:r>
              <a:rPr lang="en-US" sz="2400" dirty="0"/>
              <a:t>Ease of use with the portal </a:t>
            </a:r>
          </a:p>
          <a:p>
            <a:r>
              <a:rPr lang="en-US" sz="2400" dirty="0"/>
              <a:t>Schools often have licenses at school</a:t>
            </a:r>
          </a:p>
          <a:p>
            <a:r>
              <a:rPr lang="en-US" sz="2400" dirty="0"/>
              <a:t>Home access for students</a:t>
            </a:r>
          </a:p>
        </p:txBody>
      </p:sp>
      <p:sp>
        <p:nvSpPr>
          <p:cNvPr id="4" name="Slide Number Placeholder 3">
            <a:extLst>
              <a:ext uri="{FF2B5EF4-FFF2-40B4-BE49-F238E27FC236}">
                <a16:creationId xmlns:a16="http://schemas.microsoft.com/office/drawing/2014/main" id="{B720FC43-A527-449F-A996-0C6E3B81D649}"/>
              </a:ext>
            </a:extLst>
          </p:cNvPr>
          <p:cNvSpPr>
            <a:spLocks noGrp="1"/>
          </p:cNvSpPr>
          <p:nvPr>
            <p:ph type="sldNum" sz="quarter" idx="12"/>
          </p:nvPr>
        </p:nvSpPr>
        <p:spPr/>
        <p:txBody>
          <a:bodyPr/>
          <a:lstStyle/>
          <a:p>
            <a:pPr>
              <a:defRPr/>
            </a:pPr>
            <a:fld id="{CBFCB8A9-CDC0-4C20-B872-9ED611E076D9}" type="slidenum">
              <a:rPr lang="en-US" altLang="en-US"/>
              <a:pPr>
                <a:defRPr/>
              </a:pPr>
              <a:t>15</a:t>
            </a:fld>
            <a:endParaRPr lang="en-US" alt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9128" y="1574610"/>
            <a:ext cx="3290207" cy="43869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463" y="3382190"/>
            <a:ext cx="3931920" cy="2619642"/>
          </a:xfrm>
          <a:prstGeom prst="rect">
            <a:avLst/>
          </a:prstGeom>
        </p:spPr>
      </p:pic>
    </p:spTree>
    <p:extLst>
      <p:ext uri="{BB962C8B-B14F-4D97-AF65-F5344CB8AC3E}">
        <p14:creationId xmlns:p14="http://schemas.microsoft.com/office/powerpoint/2010/main" val="1748790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CE1CF30-3C4F-DD35-29AC-8D134D92D9CB}"/>
              </a:ext>
            </a:extLst>
          </p:cNvPr>
          <p:cNvSpPr>
            <a:spLocks noGrp="1"/>
          </p:cNvSpPr>
          <p:nvPr>
            <p:ph idx="1"/>
          </p:nvPr>
        </p:nvSpPr>
        <p:spPr>
          <a:xfrm>
            <a:off x="1047206" y="1159420"/>
            <a:ext cx="10515600" cy="4351338"/>
          </a:xfrm>
        </p:spPr>
        <p:txBody>
          <a:bodyPr/>
          <a:lstStyle/>
          <a:p>
            <a:pPr marL="0" indent="0">
              <a:buNone/>
            </a:pPr>
            <a:r>
              <a:rPr lang="en-US" sz="5400" dirty="0"/>
              <a:t>Problem worth solving: </a:t>
            </a:r>
            <a:br>
              <a:rPr lang="en-US" sz="5400" dirty="0"/>
            </a:br>
            <a:r>
              <a:rPr lang="en-US" sz="4400" dirty="0"/>
              <a:t>Even with the correct tools, websites, apps not accessible</a:t>
            </a:r>
          </a:p>
          <a:p>
            <a:pPr marL="0" indent="0">
              <a:buNone/>
            </a:pPr>
            <a:br>
              <a:rPr lang="en-US" sz="5400" dirty="0"/>
            </a:br>
            <a:r>
              <a:rPr lang="en-US" sz="5400" dirty="0"/>
              <a:t>Solution: </a:t>
            </a:r>
          </a:p>
          <a:p>
            <a:pPr marL="0" indent="0">
              <a:buNone/>
            </a:pPr>
            <a:r>
              <a:rPr lang="en-US" sz="4400" dirty="0"/>
              <a:t>Services to help make websites, college/university apps accessible</a:t>
            </a:r>
          </a:p>
        </p:txBody>
      </p:sp>
      <p:sp>
        <p:nvSpPr>
          <p:cNvPr id="4" name="Slide Number Placeholder 3">
            <a:extLst>
              <a:ext uri="{FF2B5EF4-FFF2-40B4-BE49-F238E27FC236}">
                <a16:creationId xmlns:a16="http://schemas.microsoft.com/office/drawing/2014/main" id="{436E7B49-D690-CF94-7A26-7D43DB0FD5E7}"/>
              </a:ext>
            </a:extLst>
          </p:cNvPr>
          <p:cNvSpPr>
            <a:spLocks noGrp="1"/>
          </p:cNvSpPr>
          <p:nvPr>
            <p:ph type="sldNum" sz="quarter" idx="12"/>
          </p:nvPr>
        </p:nvSpPr>
        <p:spPr/>
        <p:txBody>
          <a:bodyPr/>
          <a:lstStyle/>
          <a:p>
            <a:pPr>
              <a:defRPr/>
            </a:pPr>
            <a:fld id="{06D031CB-1282-465E-BF0C-DA8785912B84}" type="slidenum">
              <a:rPr lang="en-US" altLang="en-US" smtClean="0"/>
              <a:pPr>
                <a:defRPr/>
              </a:pPr>
              <a:t>16</a:t>
            </a:fld>
            <a:endParaRPr lang="en-US" altLang="en-US"/>
          </a:p>
        </p:txBody>
      </p:sp>
    </p:spTree>
    <p:extLst>
      <p:ext uri="{BB962C8B-B14F-4D97-AF65-F5344CB8AC3E}">
        <p14:creationId xmlns:p14="http://schemas.microsoft.com/office/powerpoint/2010/main" val="1755200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EB9CC980-9FF8-42AB-83A5-6271C68E66C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mo" panose="020B0604020202020204"/>
                <a:ea typeface="Arimo" panose="020B0604020202020204"/>
                <a:cs typeface="Arimo" panose="020B0604020202020204"/>
              </a:defRPr>
            </a:lvl1pPr>
            <a:lvl2pPr marL="742950" indent="-285750">
              <a:lnSpc>
                <a:spcPct val="90000"/>
              </a:lnSpc>
              <a:spcBef>
                <a:spcPts val="500"/>
              </a:spcBef>
              <a:buFont typeface="Arial" panose="020B0604020202020204" pitchFamily="34" charset="0"/>
              <a:buChar char="•"/>
              <a:defRPr sz="2400">
                <a:solidFill>
                  <a:schemeClr val="tx1"/>
                </a:solidFill>
                <a:latin typeface="Arimo" panose="020B0604020202020204"/>
                <a:ea typeface="Arimo" panose="020B0604020202020204"/>
                <a:cs typeface="Arimo" panose="020B0604020202020204"/>
              </a:defRPr>
            </a:lvl2pPr>
            <a:lvl3pPr marL="1143000" indent="-228600">
              <a:lnSpc>
                <a:spcPct val="90000"/>
              </a:lnSpc>
              <a:spcBef>
                <a:spcPts val="500"/>
              </a:spcBef>
              <a:buFont typeface="Arial" panose="020B0604020202020204" pitchFamily="34" charset="0"/>
              <a:buChar char="•"/>
              <a:defRPr sz="2000">
                <a:solidFill>
                  <a:schemeClr val="tx1"/>
                </a:solidFill>
                <a:latin typeface="Arimo" panose="020B0604020202020204"/>
                <a:ea typeface="Arimo" panose="020B0604020202020204"/>
                <a:cs typeface="Arimo" panose="020B0604020202020204"/>
              </a:defRPr>
            </a:lvl3pPr>
            <a:lvl4pPr marL="1600200" indent="-228600">
              <a:lnSpc>
                <a:spcPct val="90000"/>
              </a:lnSpc>
              <a:spcBef>
                <a:spcPts val="500"/>
              </a:spcBef>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4pPr>
            <a:lvl5pPr marL="2057400" indent="-228600">
              <a:lnSpc>
                <a:spcPct val="90000"/>
              </a:lnSpc>
              <a:spcBef>
                <a:spcPts val="500"/>
              </a:spcBef>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9pPr>
          </a:lstStyle>
          <a:p>
            <a:pPr>
              <a:lnSpc>
                <a:spcPct val="100000"/>
              </a:lnSpc>
              <a:spcBef>
                <a:spcPct val="0"/>
              </a:spcBef>
              <a:buFontTx/>
              <a:buNone/>
            </a:pPr>
            <a:fld id="{5B465D7B-73B8-4BAC-9A87-E5AAAF2530D9}" type="slidenum">
              <a:rPr lang="en-US" altLang="en-US" sz="1200" smtClean="0">
                <a:solidFill>
                  <a:srgbClr val="898989"/>
                </a:solidFill>
                <a:latin typeface="Calibri" panose="020F0502020204030204" pitchFamily="34" charset="0"/>
              </a:rPr>
              <a:pPr>
                <a:lnSpc>
                  <a:spcPct val="100000"/>
                </a:lnSpc>
                <a:spcBef>
                  <a:spcPct val="0"/>
                </a:spcBef>
                <a:buFontTx/>
                <a:buNone/>
              </a:pPr>
              <a:t>17</a:t>
            </a:fld>
            <a:endParaRPr lang="en-US" altLang="en-US" sz="1200">
              <a:solidFill>
                <a:srgbClr val="898989"/>
              </a:solidFill>
              <a:latin typeface="Calibri" panose="020F0502020204030204" pitchFamily="34" charset="0"/>
            </a:endParaRPr>
          </a:p>
        </p:txBody>
      </p:sp>
      <p:sp>
        <p:nvSpPr>
          <p:cNvPr id="27" name="Oval 26">
            <a:extLst>
              <a:ext uri="{FF2B5EF4-FFF2-40B4-BE49-F238E27FC236}">
                <a16:creationId xmlns:a16="http://schemas.microsoft.com/office/drawing/2014/main" id="{2FF39983-E7FE-43D5-8530-12DFD07CB077}"/>
              </a:ext>
            </a:extLst>
          </p:cNvPr>
          <p:cNvSpPr/>
          <p:nvPr/>
        </p:nvSpPr>
        <p:spPr>
          <a:xfrm>
            <a:off x="3146425" y="3568700"/>
            <a:ext cx="2792413"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Oval 27">
            <a:extLst>
              <a:ext uri="{FF2B5EF4-FFF2-40B4-BE49-F238E27FC236}">
                <a16:creationId xmlns:a16="http://schemas.microsoft.com/office/drawing/2014/main" id="{DCE32BED-B27C-4603-9A97-243972525F49}"/>
              </a:ext>
            </a:extLst>
          </p:cNvPr>
          <p:cNvSpPr/>
          <p:nvPr/>
        </p:nvSpPr>
        <p:spPr>
          <a:xfrm>
            <a:off x="106363" y="3568700"/>
            <a:ext cx="2744787"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Oval 22">
            <a:extLst>
              <a:ext uri="{FF2B5EF4-FFF2-40B4-BE49-F238E27FC236}">
                <a16:creationId xmlns:a16="http://schemas.microsoft.com/office/drawing/2014/main" id="{43769F0F-FBEA-49AC-9BC4-1D303ACD5535}"/>
              </a:ext>
            </a:extLst>
          </p:cNvPr>
          <p:cNvSpPr/>
          <p:nvPr/>
        </p:nvSpPr>
        <p:spPr>
          <a:xfrm>
            <a:off x="98425" y="749300"/>
            <a:ext cx="2744788"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Oval 23">
            <a:extLst>
              <a:ext uri="{FF2B5EF4-FFF2-40B4-BE49-F238E27FC236}">
                <a16:creationId xmlns:a16="http://schemas.microsoft.com/office/drawing/2014/main" id="{F90C5969-376B-4151-A1A5-08EB098B0508}"/>
              </a:ext>
            </a:extLst>
          </p:cNvPr>
          <p:cNvSpPr/>
          <p:nvPr/>
        </p:nvSpPr>
        <p:spPr>
          <a:xfrm>
            <a:off x="6135688" y="3586163"/>
            <a:ext cx="2792412" cy="2557462"/>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Oval 24">
            <a:extLst>
              <a:ext uri="{FF2B5EF4-FFF2-40B4-BE49-F238E27FC236}">
                <a16:creationId xmlns:a16="http://schemas.microsoft.com/office/drawing/2014/main" id="{4B79472D-CB2A-4C83-81FB-59D9490FC315}"/>
              </a:ext>
            </a:extLst>
          </p:cNvPr>
          <p:cNvSpPr/>
          <p:nvPr/>
        </p:nvSpPr>
        <p:spPr>
          <a:xfrm>
            <a:off x="9202738" y="3568700"/>
            <a:ext cx="2792412"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Oval 25">
            <a:extLst>
              <a:ext uri="{FF2B5EF4-FFF2-40B4-BE49-F238E27FC236}">
                <a16:creationId xmlns:a16="http://schemas.microsoft.com/office/drawing/2014/main" id="{AA9C26A1-FF6C-4B25-BC58-E76AC72239F6}"/>
              </a:ext>
            </a:extLst>
          </p:cNvPr>
          <p:cNvSpPr/>
          <p:nvPr/>
        </p:nvSpPr>
        <p:spPr>
          <a:xfrm>
            <a:off x="9140825" y="781050"/>
            <a:ext cx="2792413" cy="25558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4586" name="Picture 6" descr="ARC Logo">
            <a:extLst>
              <a:ext uri="{FF2B5EF4-FFF2-40B4-BE49-F238E27FC236}">
                <a16:creationId xmlns:a16="http://schemas.microsoft.com/office/drawing/2014/main" id="{3380A7CB-4C6E-4AD5-B144-4339185C9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777" y="1087465"/>
            <a:ext cx="1624445" cy="76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9" descr="JAWS Inspect ">
            <a:extLst>
              <a:ext uri="{FF2B5EF4-FFF2-40B4-BE49-F238E27FC236}">
                <a16:creationId xmlns:a16="http://schemas.microsoft.com/office/drawing/2014/main" id="{A9064BEA-D956-43AA-967A-5BF7CCAFAD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5613" y="1722438"/>
            <a:ext cx="23510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Box 10">
            <a:extLst>
              <a:ext uri="{FF2B5EF4-FFF2-40B4-BE49-F238E27FC236}">
                <a16:creationId xmlns:a16="http://schemas.microsoft.com/office/drawing/2014/main" id="{5FFF67B6-5D6F-432C-8E43-7C09F5CA1BBB}"/>
              </a:ext>
            </a:extLst>
          </p:cNvPr>
          <p:cNvSpPr txBox="1">
            <a:spLocks noChangeArrowheads="1"/>
          </p:cNvSpPr>
          <p:nvPr/>
        </p:nvSpPr>
        <p:spPr bwMode="auto">
          <a:xfrm>
            <a:off x="381000" y="4418013"/>
            <a:ext cx="20955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mo" panose="020B0604020202020204"/>
                <a:ea typeface="Arimo" panose="020B0604020202020204"/>
                <a:cs typeface="Arimo" panose="020B0604020202020204"/>
              </a:defRPr>
            </a:lvl1pPr>
            <a:lvl2pPr marL="742950" indent="-285750">
              <a:lnSpc>
                <a:spcPct val="90000"/>
              </a:lnSpc>
              <a:spcBef>
                <a:spcPts val="500"/>
              </a:spcBef>
              <a:buFont typeface="Arial" panose="020B0604020202020204" pitchFamily="34" charset="0"/>
              <a:buChar char="•"/>
              <a:defRPr sz="2400">
                <a:solidFill>
                  <a:schemeClr val="tx1"/>
                </a:solidFill>
                <a:latin typeface="Arimo" panose="020B0604020202020204"/>
                <a:ea typeface="Arimo" panose="020B0604020202020204"/>
                <a:cs typeface="Arimo" panose="020B0604020202020204"/>
              </a:defRPr>
            </a:lvl2pPr>
            <a:lvl3pPr marL="1143000" indent="-228600">
              <a:lnSpc>
                <a:spcPct val="90000"/>
              </a:lnSpc>
              <a:spcBef>
                <a:spcPts val="500"/>
              </a:spcBef>
              <a:buFont typeface="Arial" panose="020B0604020202020204" pitchFamily="34" charset="0"/>
              <a:buChar char="•"/>
              <a:defRPr sz="2000">
                <a:solidFill>
                  <a:schemeClr val="tx1"/>
                </a:solidFill>
                <a:latin typeface="Arimo" panose="020B0604020202020204"/>
                <a:ea typeface="Arimo" panose="020B0604020202020204"/>
                <a:cs typeface="Arimo" panose="020B0604020202020204"/>
              </a:defRPr>
            </a:lvl3pPr>
            <a:lvl4pPr marL="1600200" indent="-228600">
              <a:lnSpc>
                <a:spcPct val="90000"/>
              </a:lnSpc>
              <a:spcBef>
                <a:spcPts val="500"/>
              </a:spcBef>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4pPr>
            <a:lvl5pPr marL="2057400" indent="-228600">
              <a:lnSpc>
                <a:spcPct val="90000"/>
              </a:lnSpc>
              <a:spcBef>
                <a:spcPts val="500"/>
              </a:spcBef>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9pPr>
          </a:lstStyle>
          <a:p>
            <a:pPr algn="ctr">
              <a:lnSpc>
                <a:spcPct val="100000"/>
              </a:lnSpc>
              <a:spcBef>
                <a:spcPct val="0"/>
              </a:spcBef>
              <a:buFontTx/>
              <a:buNone/>
            </a:pPr>
            <a:r>
              <a:rPr lang="en-US" altLang="en-US" b="1" dirty="0">
                <a:solidFill>
                  <a:schemeClr val="accent1">
                    <a:lumMod val="50000"/>
                  </a:schemeClr>
                </a:solidFill>
                <a:latin typeface="Calibri" panose="020F0502020204030204" pitchFamily="34" charset="0"/>
              </a:rPr>
              <a:t>Accessibility Review</a:t>
            </a:r>
          </a:p>
        </p:txBody>
      </p:sp>
      <p:sp>
        <p:nvSpPr>
          <p:cNvPr id="24589" name="TextBox 28">
            <a:extLst>
              <a:ext uri="{FF2B5EF4-FFF2-40B4-BE49-F238E27FC236}">
                <a16:creationId xmlns:a16="http://schemas.microsoft.com/office/drawing/2014/main" id="{329E95E8-DD48-43A5-A4E9-E8EA5547807A}"/>
              </a:ext>
            </a:extLst>
          </p:cNvPr>
          <p:cNvSpPr txBox="1">
            <a:spLocks noChangeArrowheads="1"/>
          </p:cNvSpPr>
          <p:nvPr/>
        </p:nvSpPr>
        <p:spPr bwMode="auto">
          <a:xfrm>
            <a:off x="3495675" y="4078288"/>
            <a:ext cx="2095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mo" panose="020B0604020202020204"/>
                <a:ea typeface="Arimo" panose="020B0604020202020204"/>
                <a:cs typeface="Arimo" panose="020B0604020202020204"/>
              </a:defRPr>
            </a:lvl1pPr>
            <a:lvl2pPr marL="742950" indent="-285750">
              <a:lnSpc>
                <a:spcPct val="90000"/>
              </a:lnSpc>
              <a:spcBef>
                <a:spcPts val="500"/>
              </a:spcBef>
              <a:buFont typeface="Arial" panose="020B0604020202020204" pitchFamily="34" charset="0"/>
              <a:buChar char="•"/>
              <a:defRPr sz="2400">
                <a:solidFill>
                  <a:schemeClr val="tx1"/>
                </a:solidFill>
                <a:latin typeface="Arimo" panose="020B0604020202020204"/>
                <a:ea typeface="Arimo" panose="020B0604020202020204"/>
                <a:cs typeface="Arimo" panose="020B0604020202020204"/>
              </a:defRPr>
            </a:lvl2pPr>
            <a:lvl3pPr marL="1143000" indent="-228600">
              <a:lnSpc>
                <a:spcPct val="90000"/>
              </a:lnSpc>
              <a:spcBef>
                <a:spcPts val="500"/>
              </a:spcBef>
              <a:buFont typeface="Arial" panose="020B0604020202020204" pitchFamily="34" charset="0"/>
              <a:buChar char="•"/>
              <a:defRPr sz="2000">
                <a:solidFill>
                  <a:schemeClr val="tx1"/>
                </a:solidFill>
                <a:latin typeface="Arimo" panose="020B0604020202020204"/>
                <a:ea typeface="Arimo" panose="020B0604020202020204"/>
                <a:cs typeface="Arimo" panose="020B0604020202020204"/>
              </a:defRPr>
            </a:lvl3pPr>
            <a:lvl4pPr marL="1600200" indent="-228600">
              <a:lnSpc>
                <a:spcPct val="90000"/>
              </a:lnSpc>
              <a:spcBef>
                <a:spcPts val="500"/>
              </a:spcBef>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4pPr>
            <a:lvl5pPr marL="2057400" indent="-228600">
              <a:lnSpc>
                <a:spcPct val="90000"/>
              </a:lnSpc>
              <a:spcBef>
                <a:spcPts val="500"/>
              </a:spcBef>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9pPr>
          </a:lstStyle>
          <a:p>
            <a:pPr algn="ctr">
              <a:lnSpc>
                <a:spcPct val="100000"/>
              </a:lnSpc>
              <a:spcBef>
                <a:spcPct val="0"/>
              </a:spcBef>
              <a:buFontTx/>
              <a:buNone/>
            </a:pPr>
            <a:r>
              <a:rPr lang="en-US" altLang="en-US" sz="6000" b="1" dirty="0">
                <a:solidFill>
                  <a:schemeClr val="accent1">
                    <a:lumMod val="50000"/>
                  </a:schemeClr>
                </a:solidFill>
                <a:latin typeface="Calibri" panose="020F0502020204030204" pitchFamily="34" charset="0"/>
              </a:rPr>
              <a:t>VPAT</a:t>
            </a:r>
          </a:p>
          <a:p>
            <a:pPr algn="ctr">
              <a:lnSpc>
                <a:spcPct val="100000"/>
              </a:lnSpc>
              <a:spcBef>
                <a:spcPct val="0"/>
              </a:spcBef>
              <a:buFontTx/>
              <a:buNone/>
            </a:pPr>
            <a:r>
              <a:rPr lang="en-US" altLang="en-US" b="1" dirty="0">
                <a:solidFill>
                  <a:schemeClr val="accent1">
                    <a:lumMod val="50000"/>
                  </a:schemeClr>
                </a:solidFill>
                <a:latin typeface="Calibri" panose="020F0502020204030204" pitchFamily="34" charset="0"/>
              </a:rPr>
              <a:t>Assistance</a:t>
            </a:r>
          </a:p>
        </p:txBody>
      </p:sp>
      <p:sp>
        <p:nvSpPr>
          <p:cNvPr id="24591" name="TextBox 30">
            <a:extLst>
              <a:ext uri="{FF2B5EF4-FFF2-40B4-BE49-F238E27FC236}">
                <a16:creationId xmlns:a16="http://schemas.microsoft.com/office/drawing/2014/main" id="{AE311B8B-E4DE-4D23-9A2D-8B3E104985E8}"/>
              </a:ext>
            </a:extLst>
          </p:cNvPr>
          <p:cNvSpPr txBox="1">
            <a:spLocks noChangeArrowheads="1"/>
          </p:cNvSpPr>
          <p:nvPr/>
        </p:nvSpPr>
        <p:spPr bwMode="auto">
          <a:xfrm>
            <a:off x="9550400" y="4140200"/>
            <a:ext cx="20955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mo" panose="020B0604020202020204"/>
                <a:ea typeface="Arimo" panose="020B0604020202020204"/>
                <a:cs typeface="Arimo" panose="020B0604020202020204"/>
              </a:defRPr>
            </a:lvl1pPr>
            <a:lvl2pPr marL="742950" indent="-285750">
              <a:lnSpc>
                <a:spcPct val="90000"/>
              </a:lnSpc>
              <a:spcBef>
                <a:spcPts val="500"/>
              </a:spcBef>
              <a:buFont typeface="Arial" panose="020B0604020202020204" pitchFamily="34" charset="0"/>
              <a:buChar char="•"/>
              <a:defRPr sz="2400">
                <a:solidFill>
                  <a:schemeClr val="tx1"/>
                </a:solidFill>
                <a:latin typeface="Arimo" panose="020B0604020202020204"/>
                <a:ea typeface="Arimo" panose="020B0604020202020204"/>
                <a:cs typeface="Arimo" panose="020B0604020202020204"/>
              </a:defRPr>
            </a:lvl2pPr>
            <a:lvl3pPr marL="1143000" indent="-228600">
              <a:lnSpc>
                <a:spcPct val="90000"/>
              </a:lnSpc>
              <a:spcBef>
                <a:spcPts val="500"/>
              </a:spcBef>
              <a:buFont typeface="Arial" panose="020B0604020202020204" pitchFamily="34" charset="0"/>
              <a:buChar char="•"/>
              <a:defRPr sz="2000">
                <a:solidFill>
                  <a:schemeClr val="tx1"/>
                </a:solidFill>
                <a:latin typeface="Arimo" panose="020B0604020202020204"/>
                <a:ea typeface="Arimo" panose="020B0604020202020204"/>
                <a:cs typeface="Arimo" panose="020B0604020202020204"/>
              </a:defRPr>
            </a:lvl3pPr>
            <a:lvl4pPr marL="1600200" indent="-228600">
              <a:lnSpc>
                <a:spcPct val="90000"/>
              </a:lnSpc>
              <a:spcBef>
                <a:spcPts val="500"/>
              </a:spcBef>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4pPr>
            <a:lvl5pPr marL="2057400" indent="-228600">
              <a:lnSpc>
                <a:spcPct val="90000"/>
              </a:lnSpc>
              <a:spcBef>
                <a:spcPts val="500"/>
              </a:spcBef>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9pPr>
          </a:lstStyle>
          <a:p>
            <a:pPr algn="ctr">
              <a:lnSpc>
                <a:spcPct val="100000"/>
              </a:lnSpc>
              <a:spcBef>
                <a:spcPct val="0"/>
              </a:spcBef>
              <a:buFontTx/>
              <a:buNone/>
            </a:pPr>
            <a:r>
              <a:rPr lang="en-US" altLang="en-US" sz="4400" b="1" dirty="0">
                <a:solidFill>
                  <a:schemeClr val="accent1">
                    <a:lumMod val="50000"/>
                  </a:schemeClr>
                </a:solidFill>
                <a:latin typeface="Calibri" panose="020F0502020204030204" pitchFamily="34" charset="0"/>
              </a:rPr>
              <a:t>JAWS </a:t>
            </a:r>
            <a:r>
              <a:rPr lang="en-US" altLang="en-US" sz="4000" b="1" dirty="0">
                <a:solidFill>
                  <a:schemeClr val="accent1">
                    <a:lumMod val="50000"/>
                  </a:schemeClr>
                </a:solidFill>
                <a:latin typeface="Calibri" panose="020F0502020204030204" pitchFamily="34" charset="0"/>
              </a:rPr>
              <a:t>Scripting</a:t>
            </a:r>
          </a:p>
        </p:txBody>
      </p:sp>
      <p:pic>
        <p:nvPicPr>
          <p:cNvPr id="3" name="Graphic 2">
            <a:extLst>
              <a:ext uri="{FF2B5EF4-FFF2-40B4-BE49-F238E27FC236}">
                <a16:creationId xmlns:a16="http://schemas.microsoft.com/office/drawing/2014/main" id="{4607BC5B-DFF7-A514-9C24-D386C82888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95675" y="965201"/>
            <a:ext cx="4648200" cy="1800225"/>
          </a:xfrm>
          <a:prstGeom prst="rect">
            <a:avLst/>
          </a:prstGeom>
        </p:spPr>
      </p:pic>
      <p:pic>
        <p:nvPicPr>
          <p:cNvPr id="6" name="Picture 5" descr="JAWS Connect">
            <a:extLst>
              <a:ext uri="{FF2B5EF4-FFF2-40B4-BE49-F238E27FC236}">
                <a16:creationId xmlns:a16="http://schemas.microsoft.com/office/drawing/2014/main" id="{26DA085D-1178-D3CC-CE0F-0623A7A073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9861" y="4103195"/>
            <a:ext cx="2061853" cy="1422893"/>
          </a:xfrm>
          <a:prstGeom prst="rect">
            <a:avLst/>
          </a:prstGeom>
        </p:spPr>
      </p:pic>
      <p:sp>
        <p:nvSpPr>
          <p:cNvPr id="17" name="TextBox 10">
            <a:extLst>
              <a:ext uri="{FF2B5EF4-FFF2-40B4-BE49-F238E27FC236}">
                <a16:creationId xmlns:a16="http://schemas.microsoft.com/office/drawing/2014/main" id="{061E4780-1FBB-5B23-EBF8-06FD1CED2AB5}"/>
              </a:ext>
            </a:extLst>
          </p:cNvPr>
          <p:cNvSpPr txBox="1">
            <a:spLocks noChangeArrowheads="1"/>
          </p:cNvSpPr>
          <p:nvPr/>
        </p:nvSpPr>
        <p:spPr bwMode="auto">
          <a:xfrm>
            <a:off x="497249" y="1759048"/>
            <a:ext cx="20955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mo" panose="020B0604020202020204"/>
                <a:ea typeface="Arimo" panose="020B0604020202020204"/>
                <a:cs typeface="Arimo" panose="020B0604020202020204"/>
              </a:defRPr>
            </a:lvl1pPr>
            <a:lvl2pPr marL="742950" indent="-285750">
              <a:lnSpc>
                <a:spcPct val="90000"/>
              </a:lnSpc>
              <a:spcBef>
                <a:spcPts val="500"/>
              </a:spcBef>
              <a:buFont typeface="Arial" panose="020B0604020202020204" pitchFamily="34" charset="0"/>
              <a:buChar char="•"/>
              <a:defRPr sz="2400">
                <a:solidFill>
                  <a:schemeClr val="tx1"/>
                </a:solidFill>
                <a:latin typeface="Arimo" panose="020B0604020202020204"/>
                <a:ea typeface="Arimo" panose="020B0604020202020204"/>
                <a:cs typeface="Arimo" panose="020B0604020202020204"/>
              </a:defRPr>
            </a:lvl2pPr>
            <a:lvl3pPr marL="1143000" indent="-228600">
              <a:lnSpc>
                <a:spcPct val="90000"/>
              </a:lnSpc>
              <a:spcBef>
                <a:spcPts val="500"/>
              </a:spcBef>
              <a:buFont typeface="Arial" panose="020B0604020202020204" pitchFamily="34" charset="0"/>
              <a:buChar char="•"/>
              <a:defRPr sz="2000">
                <a:solidFill>
                  <a:schemeClr val="tx1"/>
                </a:solidFill>
                <a:latin typeface="Arimo" panose="020B0604020202020204"/>
                <a:ea typeface="Arimo" panose="020B0604020202020204"/>
                <a:cs typeface="Arimo" panose="020B0604020202020204"/>
              </a:defRPr>
            </a:lvl3pPr>
            <a:lvl4pPr marL="1600200" indent="-228600">
              <a:lnSpc>
                <a:spcPct val="90000"/>
              </a:lnSpc>
              <a:spcBef>
                <a:spcPts val="500"/>
              </a:spcBef>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4pPr>
            <a:lvl5pPr marL="2057400" indent="-228600">
              <a:lnSpc>
                <a:spcPct val="90000"/>
              </a:lnSpc>
              <a:spcBef>
                <a:spcPts val="500"/>
              </a:spcBef>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anose="020B0604020202020204"/>
                <a:ea typeface="Arimo" panose="020B0604020202020204"/>
                <a:cs typeface="Arimo" panose="020B0604020202020204"/>
              </a:defRPr>
            </a:lvl9pPr>
          </a:lstStyle>
          <a:p>
            <a:pPr algn="ctr">
              <a:lnSpc>
                <a:spcPct val="100000"/>
              </a:lnSpc>
              <a:spcBef>
                <a:spcPct val="0"/>
              </a:spcBef>
              <a:buFontTx/>
              <a:buNone/>
            </a:pPr>
            <a:r>
              <a:rPr lang="en-US" altLang="en-US" b="1" dirty="0">
                <a:solidFill>
                  <a:schemeClr val="accent1">
                    <a:lumMod val="50000"/>
                  </a:schemeClr>
                </a:solidFill>
                <a:latin typeface="Calibri" panose="020F0502020204030204" pitchFamily="34" charset="0"/>
              </a:rPr>
              <a:t>Monitoring &amp; </a:t>
            </a:r>
          </a:p>
          <a:p>
            <a:pPr algn="ctr">
              <a:lnSpc>
                <a:spcPct val="100000"/>
              </a:lnSpc>
              <a:spcBef>
                <a:spcPct val="0"/>
              </a:spcBef>
              <a:buFontTx/>
              <a:buNone/>
            </a:pPr>
            <a:r>
              <a:rPr lang="en-US" altLang="en-US" b="1" dirty="0">
                <a:solidFill>
                  <a:schemeClr val="accent1">
                    <a:lumMod val="50000"/>
                  </a:schemeClr>
                </a:solidFill>
                <a:latin typeface="Calibri" panose="020F0502020204030204" pitchFamily="34" charset="0"/>
              </a:rPr>
              <a:t>Training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CE1CF30-3C4F-DD35-29AC-8D134D92D9CB}"/>
              </a:ext>
            </a:extLst>
          </p:cNvPr>
          <p:cNvSpPr>
            <a:spLocks noGrp="1"/>
          </p:cNvSpPr>
          <p:nvPr>
            <p:ph idx="1"/>
          </p:nvPr>
        </p:nvSpPr>
        <p:spPr>
          <a:xfrm>
            <a:off x="1125583" y="136525"/>
            <a:ext cx="10515600" cy="4351338"/>
          </a:xfrm>
        </p:spPr>
        <p:txBody>
          <a:bodyPr/>
          <a:lstStyle/>
          <a:p>
            <a:pPr marL="0" indent="0">
              <a:buNone/>
            </a:pPr>
            <a:br>
              <a:rPr lang="en-US" sz="4400" dirty="0"/>
            </a:br>
            <a:r>
              <a:rPr lang="en-US" sz="5400" dirty="0"/>
              <a:t>Problem worth solving: </a:t>
            </a:r>
          </a:p>
          <a:p>
            <a:pPr marL="0" indent="0">
              <a:buNone/>
            </a:pPr>
            <a:r>
              <a:rPr lang="en-US" sz="4400" dirty="0"/>
              <a:t>Physical transaction machines are  inaccessible	</a:t>
            </a:r>
          </a:p>
          <a:p>
            <a:pPr marL="0" indent="0">
              <a:buNone/>
            </a:pPr>
            <a:endParaRPr lang="en-US" sz="4400" dirty="0"/>
          </a:p>
          <a:p>
            <a:pPr marL="0" indent="0">
              <a:buNone/>
            </a:pPr>
            <a:r>
              <a:rPr lang="en-US" sz="5400" dirty="0"/>
              <a:t>Solution: </a:t>
            </a:r>
          </a:p>
          <a:p>
            <a:pPr marL="0" indent="0">
              <a:buNone/>
            </a:pPr>
            <a:r>
              <a:rPr lang="en-US" sz="4400" dirty="0"/>
              <a:t>Software &amp; services to help make kiosks &amp; other closed systems accessible</a:t>
            </a:r>
          </a:p>
        </p:txBody>
      </p:sp>
      <p:sp>
        <p:nvSpPr>
          <p:cNvPr id="4" name="Slide Number Placeholder 3">
            <a:extLst>
              <a:ext uri="{FF2B5EF4-FFF2-40B4-BE49-F238E27FC236}">
                <a16:creationId xmlns:a16="http://schemas.microsoft.com/office/drawing/2014/main" id="{436E7B49-D690-CF94-7A26-7D43DB0FD5E7}"/>
              </a:ext>
            </a:extLst>
          </p:cNvPr>
          <p:cNvSpPr>
            <a:spLocks noGrp="1"/>
          </p:cNvSpPr>
          <p:nvPr>
            <p:ph type="sldNum" sz="quarter" idx="12"/>
          </p:nvPr>
        </p:nvSpPr>
        <p:spPr/>
        <p:txBody>
          <a:bodyPr/>
          <a:lstStyle/>
          <a:p>
            <a:pPr>
              <a:defRPr/>
            </a:pPr>
            <a:fld id="{06D031CB-1282-465E-BF0C-DA8785912B84}" type="slidenum">
              <a:rPr lang="en-US" altLang="en-US" smtClean="0"/>
              <a:pPr>
                <a:defRPr/>
              </a:pPr>
              <a:t>18</a:t>
            </a:fld>
            <a:endParaRPr lang="en-US" altLang="en-US"/>
          </a:p>
        </p:txBody>
      </p:sp>
    </p:spTree>
    <p:extLst>
      <p:ext uri="{BB962C8B-B14F-4D97-AF65-F5344CB8AC3E}">
        <p14:creationId xmlns:p14="http://schemas.microsoft.com/office/powerpoint/2010/main" val="2732715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75CFF22-F98E-4737-8A93-BBF41B75B244}"/>
              </a:ext>
            </a:extLst>
          </p:cNvPr>
          <p:cNvSpPr>
            <a:spLocks noGrp="1"/>
          </p:cNvSpPr>
          <p:nvPr>
            <p:ph type="title"/>
          </p:nvPr>
        </p:nvSpPr>
        <p:spPr>
          <a:xfrm>
            <a:off x="604157" y="1132464"/>
            <a:ext cx="5633357" cy="1325563"/>
          </a:xfrm>
        </p:spPr>
        <p:txBody>
          <a:bodyPr>
            <a:normAutofit/>
          </a:bodyPr>
          <a:lstStyle/>
          <a:p>
            <a:r>
              <a:rPr lang="en-US" dirty="0">
                <a:solidFill>
                  <a:schemeClr val="tx2">
                    <a:lumMod val="75000"/>
                  </a:schemeClr>
                </a:solidFill>
              </a:rPr>
              <a:t>Wayfinding, Interactive Information Kiosks</a:t>
            </a:r>
          </a:p>
        </p:txBody>
      </p:sp>
      <p:pic>
        <p:nvPicPr>
          <p:cNvPr id="3" name="Picture 2" descr="A person standing next to a kiosk at Florida International University">
            <a:extLst>
              <a:ext uri="{FF2B5EF4-FFF2-40B4-BE49-F238E27FC236}">
                <a16:creationId xmlns:a16="http://schemas.microsoft.com/office/drawing/2014/main" id="{CB5C0713-DFE5-47A2-99F0-DC8534EFC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503" y="1132464"/>
            <a:ext cx="3466089" cy="4621452"/>
          </a:xfrm>
          <a:prstGeom prst="rect">
            <a:avLst/>
          </a:prstGeom>
        </p:spPr>
      </p:pic>
    </p:spTree>
    <p:extLst>
      <p:ext uri="{BB962C8B-B14F-4D97-AF65-F5344CB8AC3E}">
        <p14:creationId xmlns:p14="http://schemas.microsoft.com/office/powerpoint/2010/main" val="332629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17F1A6-31EE-57F8-FA53-B0355B2F0E25}"/>
              </a:ext>
            </a:extLst>
          </p:cNvPr>
          <p:cNvSpPr>
            <a:spLocks noGrp="1"/>
          </p:cNvSpPr>
          <p:nvPr>
            <p:ph type="sldNum" sz="quarter" idx="12"/>
          </p:nvPr>
        </p:nvSpPr>
        <p:spPr>
          <a:xfrm>
            <a:off x="8610602" y="7093197"/>
            <a:ext cx="2743200" cy="365125"/>
          </a:xfrm>
        </p:spPr>
        <p:txBody>
          <a:bodyPr/>
          <a:lstStyle/>
          <a:p>
            <a:pPr>
              <a:defRPr/>
            </a:pPr>
            <a:fld id="{123F6303-6384-4900-B083-056C04A39BDC}" type="slidenum">
              <a:rPr lang="en-US" altLang="en-US" smtClean="0"/>
              <a:pPr>
                <a:defRPr/>
              </a:pPr>
              <a:t>2</a:t>
            </a:fld>
            <a:endParaRPr lang="en-US" altLang="en-US"/>
          </a:p>
        </p:txBody>
      </p:sp>
      <p:sp>
        <p:nvSpPr>
          <p:cNvPr id="4" name="Title 2">
            <a:extLst>
              <a:ext uri="{FF2B5EF4-FFF2-40B4-BE49-F238E27FC236}">
                <a16:creationId xmlns:a16="http://schemas.microsoft.com/office/drawing/2014/main" id="{3F738818-75C5-27EE-C239-D42837BC6871}"/>
              </a:ext>
            </a:extLst>
          </p:cNvPr>
          <p:cNvSpPr txBox="1">
            <a:spLocks/>
          </p:cNvSpPr>
          <p:nvPr/>
        </p:nvSpPr>
        <p:spPr>
          <a:xfrm>
            <a:off x="6665352" y="2686907"/>
            <a:ext cx="4399477" cy="1096351"/>
          </a:xfrm>
          <a:prstGeom prst="rect">
            <a:avLst/>
          </a:prstGeom>
        </p:spPr>
        <p:txBody>
          <a:bodyPr/>
          <a:lstStyle>
            <a:lvl1pPr algn="l" rtl="0" eaLnBrk="0" fontAlgn="base" hangingPunct="0">
              <a:lnSpc>
                <a:spcPct val="90000"/>
              </a:lnSpc>
              <a:spcBef>
                <a:spcPct val="0"/>
              </a:spcBef>
              <a:spcAft>
                <a:spcPct val="0"/>
              </a:spcAft>
              <a:defRPr sz="3200" kern="1200">
                <a:solidFill>
                  <a:schemeClr val="tx1"/>
                </a:solidFill>
                <a:latin typeface="Arial" panose="020B0604020202020204" pitchFamily="34" charset="0"/>
                <a:ea typeface="Arimo" panose="020B0604020202020204" pitchFamily="34" charset="0"/>
                <a:cs typeface="Arial" panose="020B0604020202020204" pitchFamily="34" charset="0"/>
              </a:defRPr>
            </a:lvl1pPr>
            <a:lvl2pPr algn="l" rtl="0" eaLnBrk="0" fontAlgn="base" hangingPunct="0">
              <a:lnSpc>
                <a:spcPct val="90000"/>
              </a:lnSpc>
              <a:spcBef>
                <a:spcPct val="0"/>
              </a:spcBef>
              <a:spcAft>
                <a:spcPct val="0"/>
              </a:spcAft>
              <a:defRPr sz="3200">
                <a:solidFill>
                  <a:schemeClr val="tx1"/>
                </a:solidFill>
                <a:latin typeface="Arial" panose="020B0604020202020204" pitchFamily="34" charset="0"/>
                <a:ea typeface="Arimo" pitchFamily="34" charset="0"/>
                <a:cs typeface="Arial" panose="020B0604020202020204" pitchFamily="34" charset="0"/>
              </a:defRPr>
            </a:lvl2pPr>
            <a:lvl3pPr algn="l" rtl="0" eaLnBrk="0" fontAlgn="base" hangingPunct="0">
              <a:lnSpc>
                <a:spcPct val="90000"/>
              </a:lnSpc>
              <a:spcBef>
                <a:spcPct val="0"/>
              </a:spcBef>
              <a:spcAft>
                <a:spcPct val="0"/>
              </a:spcAft>
              <a:defRPr sz="3200">
                <a:solidFill>
                  <a:schemeClr val="tx1"/>
                </a:solidFill>
                <a:latin typeface="Arial" panose="020B0604020202020204" pitchFamily="34" charset="0"/>
                <a:ea typeface="Arimo" pitchFamily="34" charset="0"/>
                <a:cs typeface="Arial" panose="020B0604020202020204" pitchFamily="34" charset="0"/>
              </a:defRPr>
            </a:lvl3pPr>
            <a:lvl4pPr algn="l" rtl="0" eaLnBrk="0" fontAlgn="base" hangingPunct="0">
              <a:lnSpc>
                <a:spcPct val="90000"/>
              </a:lnSpc>
              <a:spcBef>
                <a:spcPct val="0"/>
              </a:spcBef>
              <a:spcAft>
                <a:spcPct val="0"/>
              </a:spcAft>
              <a:defRPr sz="3200">
                <a:solidFill>
                  <a:schemeClr val="tx1"/>
                </a:solidFill>
                <a:latin typeface="Arial" panose="020B0604020202020204" pitchFamily="34" charset="0"/>
                <a:ea typeface="Arimo" pitchFamily="34" charset="0"/>
                <a:cs typeface="Arial" panose="020B0604020202020204" pitchFamily="34" charset="0"/>
              </a:defRPr>
            </a:lvl4pPr>
            <a:lvl5pPr algn="l" rtl="0" eaLnBrk="0" fontAlgn="base" hangingPunct="0">
              <a:lnSpc>
                <a:spcPct val="90000"/>
              </a:lnSpc>
              <a:spcBef>
                <a:spcPct val="0"/>
              </a:spcBef>
              <a:spcAft>
                <a:spcPct val="0"/>
              </a:spcAft>
              <a:defRPr sz="3200">
                <a:solidFill>
                  <a:schemeClr val="tx1"/>
                </a:solidFill>
                <a:latin typeface="Arial" panose="020B0604020202020204" pitchFamily="34" charset="0"/>
                <a:ea typeface="Arimo"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defTabSz="914400"/>
            <a:r>
              <a:rPr lang="en-US" dirty="0"/>
              <a:t>Michael Wood</a:t>
            </a:r>
          </a:p>
        </p:txBody>
      </p:sp>
      <p:sp>
        <p:nvSpPr>
          <p:cNvPr id="5" name="Text Placeholder 3">
            <a:extLst>
              <a:ext uri="{FF2B5EF4-FFF2-40B4-BE49-F238E27FC236}">
                <a16:creationId xmlns:a16="http://schemas.microsoft.com/office/drawing/2014/main" id="{42616C97-1E42-351F-898B-643EDFCDD45D}"/>
              </a:ext>
            </a:extLst>
          </p:cNvPr>
          <p:cNvSpPr txBox="1">
            <a:spLocks/>
          </p:cNvSpPr>
          <p:nvPr/>
        </p:nvSpPr>
        <p:spPr>
          <a:xfrm>
            <a:off x="6665351" y="3235082"/>
            <a:ext cx="5207727" cy="3811588"/>
          </a:xfrm>
          <a:prstGeom prst="rect">
            <a:avLst/>
          </a:prstGeom>
        </p:spPr>
        <p:txBody>
          <a:bodyPr vert="horz" lIns="91440" tIns="45720" rIns="91440" bIns="45720" rtlCol="0" anchor="t">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r>
              <a:rPr lang="en-US" sz="2400" dirty="0"/>
              <a:t>Strategic Accounts Manager - Education</a:t>
            </a:r>
          </a:p>
          <a:p>
            <a:pPr marL="0" indent="0" defTabSz="914400">
              <a:buNone/>
            </a:pPr>
            <a:r>
              <a:rPr lang="en-US" sz="2400" dirty="0">
                <a:hlinkClick r:id="rId2"/>
              </a:rPr>
              <a:t>MWood@vispero.com</a:t>
            </a:r>
            <a:endParaRPr lang="en-US" sz="2400" dirty="0">
              <a:cs typeface="Calibri"/>
            </a:endParaRPr>
          </a:p>
        </p:txBody>
      </p:sp>
      <p:pic>
        <p:nvPicPr>
          <p:cNvPr id="6" name="Picture 5" descr="A person wearing glasses and a bow tie&#10;&#10;Description automatically generated with medium confidence">
            <a:extLst>
              <a:ext uri="{FF2B5EF4-FFF2-40B4-BE49-F238E27FC236}">
                <a16:creationId xmlns:a16="http://schemas.microsoft.com/office/drawing/2014/main" id="{54F7AF69-63E3-E7D6-46F4-90B291CAB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859" y="1523206"/>
            <a:ext cx="3829420" cy="3811588"/>
          </a:xfrm>
          <a:prstGeom prst="rect">
            <a:avLst/>
          </a:prstGeom>
        </p:spPr>
      </p:pic>
    </p:spTree>
    <p:extLst>
      <p:ext uri="{BB962C8B-B14F-4D97-AF65-F5344CB8AC3E}">
        <p14:creationId xmlns:p14="http://schemas.microsoft.com/office/powerpoint/2010/main" val="4079372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75CFF22-F98E-4737-8A93-BBF41B75B244}"/>
              </a:ext>
            </a:extLst>
          </p:cNvPr>
          <p:cNvSpPr>
            <a:spLocks noGrp="1"/>
          </p:cNvSpPr>
          <p:nvPr>
            <p:ph type="title"/>
          </p:nvPr>
        </p:nvSpPr>
        <p:spPr>
          <a:xfrm>
            <a:off x="1111584" y="1132464"/>
            <a:ext cx="4984416" cy="1325563"/>
          </a:xfrm>
        </p:spPr>
        <p:txBody>
          <a:bodyPr>
            <a:normAutofit/>
          </a:bodyPr>
          <a:lstStyle/>
          <a:p>
            <a:r>
              <a:rPr lang="en-US" dirty="0">
                <a:solidFill>
                  <a:srgbClr val="1A3B5B"/>
                </a:solidFill>
              </a:rPr>
              <a:t>Locker Kiosks</a:t>
            </a:r>
          </a:p>
        </p:txBody>
      </p:sp>
      <p:pic>
        <p:nvPicPr>
          <p:cNvPr id="5" name="Picture Placeholder 4" descr="A person in front of an amazon locker with georgia tech labeling on top.">
            <a:extLst>
              <a:ext uri="{FF2B5EF4-FFF2-40B4-BE49-F238E27FC236}">
                <a16:creationId xmlns:a16="http://schemas.microsoft.com/office/drawing/2014/main" id="{922B31F4-8C60-4DFA-A74B-40802CA2343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7002" r="17002"/>
          <a:stretch>
            <a:fillRect/>
          </a:stretch>
        </p:blipFill>
        <p:spPr>
          <a:xfrm>
            <a:off x="6383243" y="466165"/>
            <a:ext cx="4901528" cy="5567082"/>
          </a:xfrm>
        </p:spPr>
      </p:pic>
      <p:pic>
        <p:nvPicPr>
          <p:cNvPr id="8" name="Picture 7" descr="GW labeling on locker kiosks. Mount Vernon Campus">
            <a:extLst>
              <a:ext uri="{FF2B5EF4-FFF2-40B4-BE49-F238E27FC236}">
                <a16:creationId xmlns:a16="http://schemas.microsoft.com/office/drawing/2014/main" id="{ECC35792-7F9F-4D0A-91C4-3BF107E31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095" y="2949308"/>
            <a:ext cx="5298663" cy="3550104"/>
          </a:xfrm>
          <a:prstGeom prst="rect">
            <a:avLst/>
          </a:prstGeom>
        </p:spPr>
      </p:pic>
    </p:spTree>
    <p:extLst>
      <p:ext uri="{BB962C8B-B14F-4D97-AF65-F5344CB8AC3E}">
        <p14:creationId xmlns:p14="http://schemas.microsoft.com/office/powerpoint/2010/main" val="2505575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75CFF22-F98E-4737-8A93-BBF41B75B244}"/>
              </a:ext>
            </a:extLst>
          </p:cNvPr>
          <p:cNvSpPr>
            <a:spLocks noGrp="1"/>
          </p:cNvSpPr>
          <p:nvPr>
            <p:ph type="title"/>
          </p:nvPr>
        </p:nvSpPr>
        <p:spPr>
          <a:xfrm>
            <a:off x="1111584" y="1132464"/>
            <a:ext cx="4984416" cy="1325563"/>
          </a:xfrm>
        </p:spPr>
        <p:txBody>
          <a:bodyPr/>
          <a:lstStyle/>
          <a:p>
            <a:r>
              <a:rPr lang="en-US">
                <a:solidFill>
                  <a:srgbClr val="1A3B5B"/>
                </a:solidFill>
              </a:rPr>
              <a:t>Dining services kiosks</a:t>
            </a:r>
          </a:p>
        </p:txBody>
      </p:sp>
      <p:pic>
        <p:nvPicPr>
          <p:cNvPr id="6" name="Picture Placeholder 5" descr="Virginia tech food services touch screen kiosk">
            <a:extLst>
              <a:ext uri="{FF2B5EF4-FFF2-40B4-BE49-F238E27FC236}">
                <a16:creationId xmlns:a16="http://schemas.microsoft.com/office/drawing/2014/main" id="{EA96013C-8C21-41B3-819E-1DF3DF0648A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893" r="20893"/>
          <a:stretch>
            <a:fillRect/>
          </a:stretch>
        </p:blipFill>
        <p:spPr>
          <a:xfrm>
            <a:off x="6743700" y="505743"/>
            <a:ext cx="4709160" cy="5348593"/>
          </a:xfrm>
        </p:spPr>
      </p:pic>
    </p:spTree>
    <p:extLst>
      <p:ext uri="{BB962C8B-B14F-4D97-AF65-F5344CB8AC3E}">
        <p14:creationId xmlns:p14="http://schemas.microsoft.com/office/powerpoint/2010/main" val="619051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75CFF22-F98E-4737-8A93-BBF41B75B244}"/>
              </a:ext>
            </a:extLst>
          </p:cNvPr>
          <p:cNvSpPr>
            <a:spLocks noGrp="1"/>
          </p:cNvSpPr>
          <p:nvPr>
            <p:ph type="title"/>
          </p:nvPr>
        </p:nvSpPr>
        <p:spPr>
          <a:xfrm>
            <a:off x="1111583" y="1132464"/>
            <a:ext cx="10209560" cy="1325563"/>
          </a:xfrm>
        </p:spPr>
        <p:txBody>
          <a:bodyPr>
            <a:noAutofit/>
          </a:bodyPr>
          <a:lstStyle/>
          <a:p>
            <a:r>
              <a:rPr lang="en-US" sz="3600">
                <a:solidFill>
                  <a:srgbClr val="1A3B5B"/>
                </a:solidFill>
              </a:rPr>
              <a:t>Assistive Technology such as (JAWS) Screen reader, Headphone Jack, Tactile input device.</a:t>
            </a:r>
          </a:p>
        </p:txBody>
      </p:sp>
      <p:pic>
        <p:nvPicPr>
          <p:cNvPr id="8" name="Picture Placeholder 9" descr="Image of a hand inserting headphones into a headphone jack on an AudioNav device located on a kiosk (McDonalds logo on the card reader located to the right).">
            <a:extLst>
              <a:ext uri="{FF2B5EF4-FFF2-40B4-BE49-F238E27FC236}">
                <a16:creationId xmlns:a16="http://schemas.microsoft.com/office/drawing/2014/main" id="{CCA14373-2E34-40FE-93BA-494F638FA84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655" r="20655"/>
          <a:stretch>
            <a:fillRect/>
          </a:stretch>
        </p:blipFill>
        <p:spPr>
          <a:xfrm>
            <a:off x="6481243" y="2950785"/>
            <a:ext cx="3145023" cy="3572070"/>
          </a:xfrm>
        </p:spPr>
      </p:pic>
      <p:pic>
        <p:nvPicPr>
          <p:cNvPr id="3" name="Picture 2">
            <a:extLst>
              <a:ext uri="{FF2B5EF4-FFF2-40B4-BE49-F238E27FC236}">
                <a16:creationId xmlns:a16="http://schemas.microsoft.com/office/drawing/2014/main" id="{0F50FF3B-C003-1511-7767-A94B2899B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445" y="2800942"/>
            <a:ext cx="3303329" cy="3198064"/>
          </a:xfrm>
          <a:prstGeom prst="rect">
            <a:avLst/>
          </a:prstGeom>
        </p:spPr>
      </p:pic>
    </p:spTree>
    <p:extLst>
      <p:ext uri="{BB962C8B-B14F-4D97-AF65-F5344CB8AC3E}">
        <p14:creationId xmlns:p14="http://schemas.microsoft.com/office/powerpoint/2010/main" val="3551578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75CFF22-F98E-4737-8A93-BBF41B75B244}"/>
              </a:ext>
            </a:extLst>
          </p:cNvPr>
          <p:cNvSpPr>
            <a:spLocks noGrp="1"/>
          </p:cNvSpPr>
          <p:nvPr>
            <p:ph type="title"/>
          </p:nvPr>
        </p:nvSpPr>
        <p:spPr>
          <a:xfrm>
            <a:off x="1111583" y="1132464"/>
            <a:ext cx="7351933" cy="1325563"/>
          </a:xfrm>
        </p:spPr>
        <p:txBody>
          <a:bodyPr>
            <a:normAutofit/>
          </a:bodyPr>
          <a:lstStyle/>
          <a:p>
            <a:r>
              <a:rPr lang="en-US">
                <a:solidFill>
                  <a:srgbClr val="1A3B5B"/>
                </a:solidFill>
              </a:rPr>
              <a:t>The Built Environment</a:t>
            </a:r>
          </a:p>
        </p:txBody>
      </p:sp>
      <p:sp>
        <p:nvSpPr>
          <p:cNvPr id="2" name="TextBox 1">
            <a:extLst>
              <a:ext uri="{FF2B5EF4-FFF2-40B4-BE49-F238E27FC236}">
                <a16:creationId xmlns:a16="http://schemas.microsoft.com/office/drawing/2014/main" id="{FDC500E4-DA85-4E56-B5A6-C7B2002D67B7}"/>
              </a:ext>
            </a:extLst>
          </p:cNvPr>
          <p:cNvSpPr txBox="1"/>
          <p:nvPr/>
        </p:nvSpPr>
        <p:spPr>
          <a:xfrm>
            <a:off x="2579076" y="3042139"/>
            <a:ext cx="8194431" cy="3539430"/>
          </a:xfrm>
          <a:prstGeom prst="rect">
            <a:avLst/>
          </a:prstGeom>
          <a:noFill/>
        </p:spPr>
        <p:txBody>
          <a:bodyPr wrap="square" rtlCol="0">
            <a:spAutoFit/>
          </a:bodyPr>
          <a:lstStyle/>
          <a:p>
            <a:r>
              <a:rPr lang="en-US" sz="2800">
                <a:solidFill>
                  <a:srgbClr val="1A3B5B"/>
                </a:solidFill>
                <a:latin typeface="Open Sans" panose="020B0606030504020204" pitchFamily="34" charset="0"/>
                <a:ea typeface="Open Sans" panose="020B0606030504020204" pitchFamily="34" charset="0"/>
                <a:cs typeface="Open Sans" panose="020B0606030504020204" pitchFamily="34" charset="0"/>
              </a:rPr>
              <a:t>A piece of hardware may be fully accessible in the showroom but moved to a site may be:</a:t>
            </a:r>
          </a:p>
          <a:p>
            <a:pPr marL="457200" indent="-457200">
              <a:buFont typeface="Arial" panose="020B0604020202020204" pitchFamily="34" charset="0"/>
              <a:buChar char="•"/>
            </a:pPr>
            <a:r>
              <a:rPr lang="en-US" sz="2800">
                <a:solidFill>
                  <a:srgbClr val="1A3B5B"/>
                </a:solidFill>
                <a:latin typeface="Open Sans" panose="020B0606030504020204" pitchFamily="34" charset="0"/>
                <a:ea typeface="Open Sans" panose="020B0606030504020204" pitchFamily="34" charset="0"/>
                <a:cs typeface="Open Sans" panose="020B0606030504020204" pitchFamily="34" charset="0"/>
              </a:rPr>
              <a:t>too big for the space</a:t>
            </a:r>
          </a:p>
          <a:p>
            <a:pPr marL="457200" indent="-457200">
              <a:buFont typeface="Arial" panose="020B0604020202020204" pitchFamily="34" charset="0"/>
              <a:buChar char="•"/>
            </a:pPr>
            <a:r>
              <a:rPr lang="en-US" sz="2800">
                <a:solidFill>
                  <a:srgbClr val="1A3B5B"/>
                </a:solidFill>
                <a:latin typeface="Open Sans" panose="020B0606030504020204" pitchFamily="34" charset="0"/>
                <a:ea typeface="Open Sans" panose="020B0606030504020204" pitchFamily="34" charset="0"/>
                <a:cs typeface="Open Sans" panose="020B0606030504020204" pitchFamily="34" charset="0"/>
              </a:rPr>
              <a:t>inaccessible to wheelchair access due to the placement of ramps</a:t>
            </a:r>
          </a:p>
          <a:p>
            <a:pPr marL="457200" indent="-457200">
              <a:buFont typeface="Arial" panose="020B0604020202020204" pitchFamily="34" charset="0"/>
              <a:buChar char="•"/>
            </a:pPr>
            <a:r>
              <a:rPr lang="en-US" sz="2800">
                <a:solidFill>
                  <a:srgbClr val="1A3B5B"/>
                </a:solidFill>
                <a:latin typeface="Open Sans" panose="020B0606030504020204" pitchFamily="34" charset="0"/>
                <a:ea typeface="Open Sans" panose="020B0606030504020204" pitchFamily="34" charset="0"/>
                <a:cs typeface="Open Sans" panose="020B0606030504020204" pitchFamily="34" charset="0"/>
              </a:rPr>
              <a:t>have too much glare for viewing the screen</a:t>
            </a:r>
          </a:p>
          <a:p>
            <a:pPr marL="285750" indent="-285750">
              <a:buFont typeface="Arial" panose="020B0604020202020204" pitchFamily="34" charset="0"/>
              <a:buChar char="•"/>
            </a:pPr>
            <a:endParaRPr lang="en-US" sz="2800">
              <a:solidFill>
                <a:srgbClr val="1A3B5B"/>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41940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75CFF22-F98E-4737-8A93-BBF41B75B244}"/>
              </a:ext>
            </a:extLst>
          </p:cNvPr>
          <p:cNvSpPr>
            <a:spLocks noGrp="1"/>
          </p:cNvSpPr>
          <p:nvPr>
            <p:ph type="title" idx="4294967295"/>
          </p:nvPr>
        </p:nvSpPr>
        <p:spPr>
          <a:xfrm>
            <a:off x="146649" y="329631"/>
            <a:ext cx="9731375" cy="1325562"/>
          </a:xfrm>
        </p:spPr>
        <p:txBody>
          <a:bodyPr>
            <a:normAutofit/>
          </a:bodyPr>
          <a:lstStyle/>
          <a:p>
            <a:r>
              <a:rPr lang="en-US" dirty="0">
                <a:solidFill>
                  <a:srgbClr val="1A3B5B"/>
                </a:solidFill>
              </a:rPr>
              <a:t>What makes a closed system accessible?</a:t>
            </a:r>
          </a:p>
        </p:txBody>
      </p:sp>
      <p:sp>
        <p:nvSpPr>
          <p:cNvPr id="5" name="TextBox 4">
            <a:extLst>
              <a:ext uri="{FF2B5EF4-FFF2-40B4-BE49-F238E27FC236}">
                <a16:creationId xmlns:a16="http://schemas.microsoft.com/office/drawing/2014/main" id="{2BA37F13-3218-4280-8485-B0D2A0F86329}"/>
              </a:ext>
            </a:extLst>
          </p:cNvPr>
          <p:cNvSpPr txBox="1"/>
          <p:nvPr/>
        </p:nvSpPr>
        <p:spPr>
          <a:xfrm>
            <a:off x="821997" y="1655193"/>
            <a:ext cx="2692960" cy="523220"/>
          </a:xfrm>
          <a:prstGeom prst="rect">
            <a:avLst/>
          </a:prstGeom>
          <a:noFill/>
        </p:spPr>
        <p:txBody>
          <a:bodyPr wrap="square" rtlCol="0">
            <a:spAutoFit/>
          </a:bodyPr>
          <a:lstStyle/>
          <a:p>
            <a:pPr lvl="1"/>
            <a:r>
              <a:rPr lang="en-US" sz="2800" b="1" dirty="0">
                <a:solidFill>
                  <a:srgbClr val="1A3B5B"/>
                </a:solidFill>
                <a:latin typeface="Open Sans" panose="020B0606030504020204" pitchFamily="34" charset="0"/>
                <a:ea typeface="Open Sans" panose="020B0606030504020204" pitchFamily="34" charset="0"/>
                <a:cs typeface="Open Sans" panose="020B0606030504020204" pitchFamily="34" charset="0"/>
              </a:rPr>
              <a:t>Standards</a:t>
            </a:r>
          </a:p>
        </p:txBody>
      </p:sp>
      <p:sp>
        <p:nvSpPr>
          <p:cNvPr id="4" name="TextBox 3">
            <a:extLst>
              <a:ext uri="{FF2B5EF4-FFF2-40B4-BE49-F238E27FC236}">
                <a16:creationId xmlns:a16="http://schemas.microsoft.com/office/drawing/2014/main" id="{0A715E87-E4AA-4DA3-A28E-E0EC052B27C9}"/>
              </a:ext>
            </a:extLst>
          </p:cNvPr>
          <p:cNvSpPr txBox="1"/>
          <p:nvPr/>
        </p:nvSpPr>
        <p:spPr>
          <a:xfrm>
            <a:off x="7183403" y="1724348"/>
            <a:ext cx="4108718" cy="523220"/>
          </a:xfrm>
          <a:prstGeom prst="rect">
            <a:avLst/>
          </a:prstGeom>
          <a:noFill/>
        </p:spPr>
        <p:txBody>
          <a:bodyPr wrap="square" rtlCol="0">
            <a:spAutoFit/>
          </a:bodyPr>
          <a:lstStyle/>
          <a:p>
            <a:r>
              <a:rPr lang="en-US" sz="2800" b="1" dirty="0">
                <a:solidFill>
                  <a:srgbClr val="1A3B5B"/>
                </a:solidFill>
                <a:latin typeface="Open Sans" panose="020B0606030504020204" pitchFamily="34" charset="0"/>
                <a:ea typeface="Open Sans" panose="020B0606030504020204" pitchFamily="34" charset="0"/>
                <a:cs typeface="Open Sans" panose="020B0606030504020204" pitchFamily="34" charset="0"/>
              </a:rPr>
              <a:t>Usability/Accessibility</a:t>
            </a:r>
          </a:p>
        </p:txBody>
      </p:sp>
      <p:sp>
        <p:nvSpPr>
          <p:cNvPr id="2" name="TextBox 1">
            <a:extLst>
              <a:ext uri="{FF2B5EF4-FFF2-40B4-BE49-F238E27FC236}">
                <a16:creationId xmlns:a16="http://schemas.microsoft.com/office/drawing/2014/main" id="{FDC500E4-DA85-4E56-B5A6-C7B2002D67B7}"/>
              </a:ext>
            </a:extLst>
          </p:cNvPr>
          <p:cNvSpPr txBox="1"/>
          <p:nvPr/>
        </p:nvSpPr>
        <p:spPr>
          <a:xfrm>
            <a:off x="2735381" y="2710133"/>
            <a:ext cx="8194431" cy="2246769"/>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solidFill>
                  <a:srgbClr val="1A3B5B"/>
                </a:solidFill>
                <a:latin typeface="Open Sans" panose="020B0606030504020204" pitchFamily="34" charset="0"/>
                <a:ea typeface="Open Sans" panose="020B0606030504020204" pitchFamily="34" charset="0"/>
                <a:cs typeface="Open Sans" panose="020B0606030504020204" pitchFamily="34" charset="0"/>
              </a:rPr>
              <a:t>Hardware/Enclosure </a:t>
            </a:r>
          </a:p>
          <a:p>
            <a:pPr marL="742950" lvl="1" indent="-285750">
              <a:buFont typeface="Arial" panose="020B0604020202020204" pitchFamily="34" charset="0"/>
              <a:buChar char="•"/>
            </a:pPr>
            <a:r>
              <a:rPr lang="en-US" sz="2800" dirty="0">
                <a:solidFill>
                  <a:srgbClr val="1A3B5B"/>
                </a:solidFill>
                <a:latin typeface="Open Sans" panose="020B0606030504020204" pitchFamily="34" charset="0"/>
                <a:ea typeface="Open Sans" panose="020B0606030504020204" pitchFamily="34" charset="0"/>
                <a:cs typeface="Open Sans" panose="020B0606030504020204" pitchFamily="34" charset="0"/>
              </a:rPr>
              <a:t>Kiosk Application/Software</a:t>
            </a:r>
          </a:p>
          <a:p>
            <a:pPr marL="742950" lvl="1" indent="-285750">
              <a:buFont typeface="Arial" panose="020B0604020202020204" pitchFamily="34" charset="0"/>
              <a:buChar char="•"/>
            </a:pPr>
            <a:r>
              <a:rPr lang="en-US" sz="2800" dirty="0">
                <a:solidFill>
                  <a:srgbClr val="1A3B5B"/>
                </a:solidFill>
                <a:latin typeface="Open Sans" panose="020B0606030504020204" pitchFamily="34" charset="0"/>
                <a:ea typeface="Open Sans" panose="020B0606030504020204" pitchFamily="34" charset="0"/>
                <a:cs typeface="Open Sans" panose="020B0606030504020204" pitchFamily="34" charset="0"/>
              </a:rPr>
              <a:t>Input Devices (Card Reader, Tactile Input)</a:t>
            </a:r>
          </a:p>
          <a:p>
            <a:pPr marL="742950" lvl="1" indent="-285750">
              <a:buFont typeface="Arial" panose="020B0604020202020204" pitchFamily="34" charset="0"/>
              <a:buChar char="•"/>
            </a:pPr>
            <a:r>
              <a:rPr lang="en-US" sz="2800" dirty="0">
                <a:solidFill>
                  <a:srgbClr val="1A3B5B"/>
                </a:solidFill>
                <a:latin typeface="Open Sans" panose="020B0606030504020204" pitchFamily="34" charset="0"/>
                <a:ea typeface="Open Sans" panose="020B0606030504020204" pitchFamily="34" charset="0"/>
                <a:cs typeface="Open Sans" panose="020B0606030504020204" pitchFamily="34" charset="0"/>
              </a:rPr>
              <a:t>Auxiliary Aids (Screen Reader) </a:t>
            </a:r>
          </a:p>
          <a:p>
            <a:pPr marL="742950" lvl="1" indent="-285750">
              <a:buFont typeface="Arial" panose="020B0604020202020204" pitchFamily="34" charset="0"/>
              <a:buChar char="•"/>
            </a:pPr>
            <a:r>
              <a:rPr lang="en-US" sz="2800" dirty="0">
                <a:solidFill>
                  <a:srgbClr val="1A3B5B"/>
                </a:solidFill>
                <a:latin typeface="Open Sans" panose="020B0606030504020204" pitchFamily="34" charset="0"/>
                <a:ea typeface="Open Sans" panose="020B0606030504020204" pitchFamily="34" charset="0"/>
                <a:cs typeface="Open Sans" panose="020B0606030504020204" pitchFamily="34" charset="0"/>
              </a:rPr>
              <a:t>Braille</a:t>
            </a:r>
          </a:p>
        </p:txBody>
      </p:sp>
    </p:spTree>
    <p:extLst>
      <p:ext uri="{BB962C8B-B14F-4D97-AF65-F5344CB8AC3E}">
        <p14:creationId xmlns:p14="http://schemas.microsoft.com/office/powerpoint/2010/main" val="702823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284377DA-0FED-4F54-B863-449DAAFBBBFA}"/>
              </a:ext>
            </a:extLst>
          </p:cNvPr>
          <p:cNvSpPr>
            <a:spLocks noGrp="1" noChangeArrowheads="1"/>
          </p:cNvSpPr>
          <p:nvPr>
            <p:ph type="title"/>
          </p:nvPr>
        </p:nvSpPr>
        <p:spPr/>
        <p:txBody>
          <a:bodyPr/>
          <a:lstStyle/>
          <a:p>
            <a:pPr eaLnBrk="1" hangingPunct="1"/>
            <a:r>
              <a:rPr lang="en-US" altLang="en-US" b="1" dirty="0"/>
              <a:t>Questions? </a:t>
            </a:r>
          </a:p>
        </p:txBody>
      </p:sp>
      <p:sp>
        <p:nvSpPr>
          <p:cNvPr id="37891" name="Slide Number Placeholder 3">
            <a:extLst>
              <a:ext uri="{FF2B5EF4-FFF2-40B4-BE49-F238E27FC236}">
                <a16:creationId xmlns:a16="http://schemas.microsoft.com/office/drawing/2014/main" id="{9022B35C-CB75-47A8-BA38-065A811B19E8}"/>
              </a:ext>
              <a:ext uri="{C183D7F6-B498-43B3-948B-1728B52AA6E4}">
                <adec:decorative xmlns:adec="http://schemas.microsoft.com/office/drawing/2017/decorative" val="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1600">
                <a:solidFill>
                  <a:schemeClr val="tx1"/>
                </a:solidFill>
                <a:latin typeface="Arimo" panose="020B0604020202020204" pitchFamily="34" charset="0"/>
                <a:cs typeface="Arimo" panose="020B0604020202020204" pitchFamily="34" charset="0"/>
              </a:defRPr>
            </a:lvl1pPr>
            <a:lvl2pPr marL="742950" indent="-285750">
              <a:lnSpc>
                <a:spcPct val="90000"/>
              </a:lnSpc>
              <a:spcBef>
                <a:spcPts val="500"/>
              </a:spcBef>
              <a:buFont typeface="Arial" panose="020B0604020202020204" pitchFamily="34" charset="0"/>
              <a:buChar char="•"/>
              <a:defRPr sz="1600">
                <a:solidFill>
                  <a:schemeClr val="tx1"/>
                </a:solidFill>
                <a:latin typeface="Arimo" panose="020B0604020202020204" pitchFamily="34" charset="0"/>
                <a:cs typeface="Arimo"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Arimo" panose="020B0604020202020204" pitchFamily="34" charset="0"/>
                <a:cs typeface="Arimo" panose="020B0604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Arimo" panose="020B0604020202020204" pitchFamily="34" charset="0"/>
                <a:cs typeface="Arimo"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mo" panose="020B0604020202020204" pitchFamily="34" charset="0"/>
                <a:cs typeface="Arimo"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mo" panose="020B0604020202020204" pitchFamily="34" charset="0"/>
                <a:cs typeface="Arimo"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mo" panose="020B0604020202020204" pitchFamily="34" charset="0"/>
                <a:cs typeface="Arimo"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mo" panose="020B0604020202020204" pitchFamily="34" charset="0"/>
                <a:cs typeface="Arimo"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mo" panose="020B0604020202020204" pitchFamily="34" charset="0"/>
                <a:cs typeface="Arimo" panose="020B0604020202020204" pitchFamily="34" charset="0"/>
              </a:defRPr>
            </a:lvl9pPr>
          </a:lstStyle>
          <a:p>
            <a:pPr>
              <a:lnSpc>
                <a:spcPct val="100000"/>
              </a:lnSpc>
              <a:spcBef>
                <a:spcPct val="0"/>
              </a:spcBef>
              <a:buFontTx/>
              <a:buNone/>
            </a:pPr>
            <a:fld id="{EAB88D14-4EE9-419F-A36C-4B8B5E4734F1}" type="slidenum">
              <a:rPr lang="en-US" altLang="en-US" sz="1200" smtClean="0">
                <a:solidFill>
                  <a:srgbClr val="898989"/>
                </a:solidFill>
                <a:latin typeface="Calibri" panose="020F0502020204030204" pitchFamily="34" charset="0"/>
              </a:rPr>
              <a:pPr>
                <a:lnSpc>
                  <a:spcPct val="100000"/>
                </a:lnSpc>
                <a:spcBef>
                  <a:spcPct val="0"/>
                </a:spcBef>
                <a:buFontTx/>
                <a:buNone/>
              </a:pPr>
              <a:t>25</a:t>
            </a:fld>
            <a:endParaRPr lang="en-US" altLang="en-US" sz="1200">
              <a:solidFill>
                <a:srgbClr val="898989"/>
              </a:solidFill>
              <a:latin typeface="Calibri" panose="020F0502020204030204" pitchFamily="34" charset="0"/>
            </a:endParaRPr>
          </a:p>
        </p:txBody>
      </p:sp>
      <p:pic>
        <p:nvPicPr>
          <p:cNvPr id="2" name="Picture 2" descr="Q&amp;A You have questions we have answers. ">
            <a:extLst>
              <a:ext uri="{FF2B5EF4-FFF2-40B4-BE49-F238E27FC236}">
                <a16:creationId xmlns:a16="http://schemas.microsoft.com/office/drawing/2014/main" id="{D2B46153-AD09-4414-7425-490AD7496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415" y="1903668"/>
            <a:ext cx="7433169" cy="39855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FE4F9-2CA1-4896-A8F9-5D9CEDA4C9BB}"/>
              </a:ext>
            </a:extLst>
          </p:cNvPr>
          <p:cNvSpPr>
            <a:spLocks noGrp="1"/>
          </p:cNvSpPr>
          <p:nvPr>
            <p:ph type="title"/>
          </p:nvPr>
        </p:nvSpPr>
        <p:spPr/>
        <p:txBody>
          <a:bodyPr/>
          <a:lstStyle/>
          <a:p>
            <a:r>
              <a:rPr lang="en-US" dirty="0"/>
              <a:t>Connect with Us</a:t>
            </a:r>
          </a:p>
        </p:txBody>
      </p:sp>
      <p:sp>
        <p:nvSpPr>
          <p:cNvPr id="3" name="Content Placeholder 2">
            <a:extLst>
              <a:ext uri="{FF2B5EF4-FFF2-40B4-BE49-F238E27FC236}">
                <a16:creationId xmlns:a16="http://schemas.microsoft.com/office/drawing/2014/main" id="{2E2D8C68-AEFC-48B3-8541-9D2211D9E99F}"/>
              </a:ext>
            </a:extLst>
          </p:cNvPr>
          <p:cNvSpPr>
            <a:spLocks noGrp="1"/>
          </p:cNvSpPr>
          <p:nvPr>
            <p:ph idx="1"/>
          </p:nvPr>
        </p:nvSpPr>
        <p:spPr>
          <a:xfrm>
            <a:off x="1169621" y="1472163"/>
            <a:ext cx="7920187" cy="4809585"/>
          </a:xfrm>
        </p:spPr>
        <p:txBody>
          <a:bodyPr>
            <a:normAutofit fontScale="77500" lnSpcReduction="20000"/>
          </a:bodyPr>
          <a:lstStyle/>
          <a:p>
            <a:pPr marL="0" indent="0">
              <a:lnSpc>
                <a:spcPct val="120000"/>
              </a:lnSpc>
              <a:spcBef>
                <a:spcPts val="600"/>
              </a:spcBef>
              <a:spcAft>
                <a:spcPts val="600"/>
              </a:spcAft>
              <a:buNone/>
            </a:pPr>
            <a:r>
              <a:rPr lang="en-US" sz="3200" b="1" dirty="0"/>
              <a:t>Twitter:</a:t>
            </a:r>
            <a:r>
              <a:rPr lang="en-US" sz="3200" dirty="0"/>
              <a:t> @freedomsci</a:t>
            </a:r>
          </a:p>
          <a:p>
            <a:pPr marL="0" indent="0">
              <a:lnSpc>
                <a:spcPct val="120000"/>
              </a:lnSpc>
              <a:spcBef>
                <a:spcPts val="600"/>
              </a:spcBef>
              <a:spcAft>
                <a:spcPts val="600"/>
              </a:spcAft>
              <a:buNone/>
            </a:pPr>
            <a:r>
              <a:rPr lang="en-US" sz="3200" b="1" dirty="0"/>
              <a:t>Facebook: </a:t>
            </a:r>
            <a:r>
              <a:rPr lang="en-US" sz="3200" dirty="0"/>
              <a:t>FreedomScientificInc</a:t>
            </a:r>
            <a:endParaRPr lang="en-US" sz="3200" dirty="0">
              <a:highlight>
                <a:srgbClr val="FFFF00"/>
              </a:highlight>
            </a:endParaRPr>
          </a:p>
          <a:p>
            <a:pPr marL="0" indent="0">
              <a:lnSpc>
                <a:spcPct val="120000"/>
              </a:lnSpc>
              <a:spcBef>
                <a:spcPts val="600"/>
              </a:spcBef>
              <a:spcAft>
                <a:spcPts val="600"/>
              </a:spcAft>
              <a:buNone/>
            </a:pPr>
            <a:r>
              <a:rPr lang="en-US" sz="3200" b="1" dirty="0"/>
              <a:t>Instagram: </a:t>
            </a:r>
            <a:r>
              <a:rPr lang="en-US" sz="3200" dirty="0"/>
              <a:t>@FreedomScientific</a:t>
            </a:r>
            <a:endParaRPr lang="en-US" sz="3200" dirty="0">
              <a:highlight>
                <a:srgbClr val="FFFF00"/>
              </a:highlight>
            </a:endParaRPr>
          </a:p>
          <a:p>
            <a:pPr marL="0" indent="0">
              <a:lnSpc>
                <a:spcPct val="120000"/>
              </a:lnSpc>
              <a:spcBef>
                <a:spcPts val="600"/>
              </a:spcBef>
              <a:spcAft>
                <a:spcPts val="600"/>
              </a:spcAft>
              <a:buNone/>
            </a:pPr>
            <a:r>
              <a:rPr lang="en-US" sz="3200" b="1" dirty="0"/>
              <a:t>YouTube:</a:t>
            </a:r>
            <a:r>
              <a:rPr lang="en-US" sz="3200" dirty="0"/>
              <a:t> FreedomScientificTraining</a:t>
            </a:r>
          </a:p>
          <a:p>
            <a:pPr marL="0" indent="0">
              <a:lnSpc>
                <a:spcPct val="120000"/>
              </a:lnSpc>
              <a:spcBef>
                <a:spcPts val="600"/>
              </a:spcBef>
              <a:spcAft>
                <a:spcPts val="600"/>
              </a:spcAft>
              <a:buNone/>
            </a:pPr>
            <a:r>
              <a:rPr lang="en-US" sz="3200" b="1" dirty="0"/>
              <a:t>Podcast: </a:t>
            </a:r>
            <a:r>
              <a:rPr lang="en-US" sz="3200" dirty="0"/>
              <a:t>FreedomScientific.com/training/podcasts </a:t>
            </a:r>
          </a:p>
          <a:p>
            <a:pPr marL="0" indent="0">
              <a:lnSpc>
                <a:spcPct val="120000"/>
              </a:lnSpc>
              <a:spcBef>
                <a:spcPts val="600"/>
              </a:spcBef>
              <a:spcAft>
                <a:spcPts val="600"/>
              </a:spcAft>
              <a:buNone/>
            </a:pPr>
            <a:r>
              <a:rPr lang="en-US" sz="3200" b="1" dirty="0"/>
              <a:t>Blog:</a:t>
            </a:r>
            <a:r>
              <a:rPr lang="en-US" sz="3200" dirty="0"/>
              <a:t> blog.freedomscientific.com</a:t>
            </a:r>
          </a:p>
          <a:p>
            <a:pPr marL="0" indent="0">
              <a:lnSpc>
                <a:spcPct val="120000"/>
              </a:lnSpc>
              <a:spcBef>
                <a:spcPts val="600"/>
              </a:spcBef>
              <a:spcAft>
                <a:spcPts val="600"/>
              </a:spcAft>
              <a:buNone/>
            </a:pPr>
            <a:r>
              <a:rPr lang="en-US" sz="3200" b="1" dirty="0"/>
              <a:t>Email us: </a:t>
            </a:r>
            <a:r>
              <a:rPr lang="en-US" sz="3200" b="0" dirty="0"/>
              <a:t>training@vispero.com</a:t>
            </a:r>
          </a:p>
          <a:p>
            <a:pPr marL="0" indent="0">
              <a:lnSpc>
                <a:spcPct val="120000"/>
              </a:lnSpc>
              <a:spcBef>
                <a:spcPts val="600"/>
              </a:spcBef>
              <a:spcAft>
                <a:spcPts val="600"/>
              </a:spcAft>
              <a:buNone/>
            </a:pPr>
            <a:r>
              <a:rPr lang="en-US" sz="3200" b="1" dirty="0"/>
              <a:t>TikTok: </a:t>
            </a:r>
            <a:r>
              <a:rPr lang="en-US" sz="3200" dirty="0"/>
              <a:t>tiktok.com/@freedomscientific</a:t>
            </a:r>
          </a:p>
          <a:p>
            <a:pPr marL="0" indent="0">
              <a:lnSpc>
                <a:spcPct val="120000"/>
              </a:lnSpc>
              <a:spcBef>
                <a:spcPts val="600"/>
              </a:spcBef>
              <a:spcAft>
                <a:spcPts val="600"/>
              </a:spcAft>
              <a:buNone/>
            </a:pPr>
            <a:r>
              <a:rPr lang="en-US" sz="3200" b="1" dirty="0"/>
              <a:t>Clubhouse</a:t>
            </a:r>
          </a:p>
        </p:txBody>
      </p:sp>
      <p:sp>
        <p:nvSpPr>
          <p:cNvPr id="9" name="Slide Number Placeholder 3">
            <a:extLst>
              <a:ext uri="{FF2B5EF4-FFF2-40B4-BE49-F238E27FC236}">
                <a16:creationId xmlns:a16="http://schemas.microsoft.com/office/drawing/2014/main" id="{4753DD8B-5A2A-4373-B533-246273A83B82}"/>
              </a:ext>
            </a:extLst>
          </p:cNvPr>
          <p:cNvSpPr>
            <a:spLocks noGrp="1"/>
          </p:cNvSpPr>
          <p:nvPr>
            <p:ph type="sldNum" sz="quarter" idx="12"/>
          </p:nvPr>
        </p:nvSpPr>
        <p:spPr>
          <a:xfrm>
            <a:off x="8610600" y="6356350"/>
            <a:ext cx="2743200" cy="365125"/>
          </a:xfrm>
        </p:spPr>
        <p:txBody>
          <a:bodyPr/>
          <a:lstStyle/>
          <a:p>
            <a:pPr>
              <a:defRPr/>
            </a:pPr>
            <a:fld id="{DE1C9FD6-9852-4242-ADA1-F3FB876BE8B5}" type="slidenum">
              <a:rPr lang="en-US" altLang="en-US" smtClean="0"/>
              <a:pPr>
                <a:defRPr/>
              </a:pPr>
              <a:t>26</a:t>
            </a:fld>
            <a:endParaRPr lang="en-US" altLang="en-US" dirty="0"/>
          </a:p>
        </p:txBody>
      </p:sp>
      <p:pic>
        <p:nvPicPr>
          <p:cNvPr id="13" name="Picture 12" descr="Twitter logo">
            <a:extLst>
              <a:ext uri="{FF2B5EF4-FFF2-40B4-BE49-F238E27FC236}">
                <a16:creationId xmlns:a16="http://schemas.microsoft.com/office/drawing/2014/main" id="{2220E885-CD00-4AB7-8590-810D123D6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3400" y="633094"/>
            <a:ext cx="1097280" cy="1097280"/>
          </a:xfrm>
          <a:prstGeom prst="rect">
            <a:avLst/>
          </a:prstGeom>
        </p:spPr>
      </p:pic>
      <p:pic>
        <p:nvPicPr>
          <p:cNvPr id="14" name="Picture 13" descr="YouTube logo">
            <a:extLst>
              <a:ext uri="{FF2B5EF4-FFF2-40B4-BE49-F238E27FC236}">
                <a16:creationId xmlns:a16="http://schemas.microsoft.com/office/drawing/2014/main" id="{082DDD69-D13C-43B6-964E-4EB219455A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9882" y="2208665"/>
            <a:ext cx="1097280" cy="1097280"/>
          </a:xfrm>
          <a:prstGeom prst="rect">
            <a:avLst/>
          </a:prstGeom>
        </p:spPr>
      </p:pic>
      <p:pic>
        <p:nvPicPr>
          <p:cNvPr id="15" name="Picture 14" descr="Blog icon">
            <a:extLst>
              <a:ext uri="{FF2B5EF4-FFF2-40B4-BE49-F238E27FC236}">
                <a16:creationId xmlns:a16="http://schemas.microsoft.com/office/drawing/2014/main" id="{B18E1DD4-851E-4C9E-A982-1C026A1AF4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9882" y="3853547"/>
            <a:ext cx="1097280" cy="1097280"/>
          </a:xfrm>
          <a:prstGeom prst="rect">
            <a:avLst/>
          </a:prstGeom>
        </p:spPr>
      </p:pic>
      <p:pic>
        <p:nvPicPr>
          <p:cNvPr id="16" name="Picture 15" descr="Facebook logo">
            <a:extLst>
              <a:ext uri="{FF2B5EF4-FFF2-40B4-BE49-F238E27FC236}">
                <a16:creationId xmlns:a16="http://schemas.microsoft.com/office/drawing/2014/main" id="{C3271B9E-18DA-478F-B8FD-E6C5A6DC66AE}"/>
              </a:ext>
            </a:extLst>
          </p:cNvPr>
          <p:cNvPicPr>
            <a:picLocks noChangeAspect="1"/>
          </p:cNvPicPr>
          <p:nvPr/>
        </p:nvPicPr>
        <p:blipFill>
          <a:blip r:embed="rId6"/>
          <a:stretch>
            <a:fillRect/>
          </a:stretch>
        </p:blipFill>
        <p:spPr>
          <a:xfrm>
            <a:off x="8761142" y="1021578"/>
            <a:ext cx="1050013" cy="1097280"/>
          </a:xfrm>
          <a:prstGeom prst="rect">
            <a:avLst/>
          </a:prstGeom>
        </p:spPr>
      </p:pic>
      <p:pic>
        <p:nvPicPr>
          <p:cNvPr id="17" name="Picture 16" descr="Instagram logo">
            <a:extLst>
              <a:ext uri="{FF2B5EF4-FFF2-40B4-BE49-F238E27FC236}">
                <a16:creationId xmlns:a16="http://schemas.microsoft.com/office/drawing/2014/main" id="{33EA0552-C4CC-4430-93D1-552DD024B4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8783" y="2048378"/>
            <a:ext cx="1005840" cy="1005840"/>
          </a:xfrm>
          <a:prstGeom prst="rect">
            <a:avLst/>
          </a:prstGeom>
        </p:spPr>
      </p:pic>
      <p:pic>
        <p:nvPicPr>
          <p:cNvPr id="18" name="Picture 17" descr="Podcast logo">
            <a:extLst>
              <a:ext uri="{FF2B5EF4-FFF2-40B4-BE49-F238E27FC236}">
                <a16:creationId xmlns:a16="http://schemas.microsoft.com/office/drawing/2014/main" id="{619400A4-24DC-4386-98AB-31A08B48B3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37508" y="2980565"/>
            <a:ext cx="1097280" cy="1097280"/>
          </a:xfrm>
          <a:prstGeom prst="rect">
            <a:avLst/>
          </a:prstGeom>
        </p:spPr>
      </p:pic>
      <p:pic>
        <p:nvPicPr>
          <p:cNvPr id="19" name="Picture 18" descr="Email icon">
            <a:extLst>
              <a:ext uri="{FF2B5EF4-FFF2-40B4-BE49-F238E27FC236}">
                <a16:creationId xmlns:a16="http://schemas.microsoft.com/office/drawing/2014/main" id="{2D173D69-9465-4C92-ACA4-055717633E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3063" y="4228891"/>
            <a:ext cx="1097280" cy="1097280"/>
          </a:xfrm>
          <a:prstGeom prst="rect">
            <a:avLst/>
          </a:prstGeom>
        </p:spPr>
      </p:pic>
      <p:pic>
        <p:nvPicPr>
          <p:cNvPr id="12" name="Picture 11" descr="TikTok logo">
            <a:extLst>
              <a:ext uri="{FF2B5EF4-FFF2-40B4-BE49-F238E27FC236}">
                <a16:creationId xmlns:a16="http://schemas.microsoft.com/office/drawing/2014/main" id="{7D2BD196-969E-4D9C-96F0-4E5C86EE58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79783" y="5127444"/>
            <a:ext cx="1012731" cy="1005840"/>
          </a:xfrm>
          <a:prstGeom prst="rect">
            <a:avLst/>
          </a:prstGeom>
        </p:spPr>
      </p:pic>
      <p:pic>
        <p:nvPicPr>
          <p:cNvPr id="5" name="Picture 4" descr="Clubhouse logo">
            <a:extLst>
              <a:ext uri="{FF2B5EF4-FFF2-40B4-BE49-F238E27FC236}">
                <a16:creationId xmlns:a16="http://schemas.microsoft.com/office/drawing/2014/main" id="{1862FBE9-A3E2-4BC9-B0A2-D31B773E687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99120" y="5592899"/>
            <a:ext cx="1005840" cy="1005840"/>
          </a:xfrm>
          <a:prstGeom prst="rect">
            <a:avLst/>
          </a:prstGeom>
        </p:spPr>
      </p:pic>
    </p:spTree>
    <p:extLst>
      <p:ext uri="{BB962C8B-B14F-4D97-AF65-F5344CB8AC3E}">
        <p14:creationId xmlns:p14="http://schemas.microsoft.com/office/powerpoint/2010/main" val="2174447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11">
            <a:extLst>
              <a:ext uri="{FF2B5EF4-FFF2-40B4-BE49-F238E27FC236}">
                <a16:creationId xmlns:a16="http://schemas.microsoft.com/office/drawing/2014/main" id="{9C7C92A6-209C-402A-AF7B-6AE86E9A4DB1}"/>
              </a:ext>
            </a:extLst>
          </p:cNvPr>
          <p:cNvSpPr>
            <a:spLocks/>
          </p:cNvSpPr>
          <p:nvPr/>
        </p:nvSpPr>
        <p:spPr>
          <a:xfrm>
            <a:off x="0" y="1068000"/>
            <a:ext cx="12192000" cy="5808662"/>
          </a:xfrm>
          <a:prstGeom prst="rect">
            <a:avLst/>
          </a:prstGeom>
          <a:solidFill>
            <a:srgbClr val="0078C1"/>
          </a:solidFill>
          <a:ln>
            <a:solidFill>
              <a:srgbClr val="0078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078C1"/>
                </a:solidFill>
              </a:ln>
              <a:solidFill>
                <a:prstClr val="white"/>
              </a:solidFill>
              <a:effectLst/>
              <a:uLnTx/>
              <a:uFillTx/>
              <a:latin typeface="Calibri" panose="020F0502020204030204"/>
              <a:ea typeface="+mn-ea"/>
              <a:cs typeface="+mn-cs"/>
            </a:endParaRPr>
          </a:p>
        </p:txBody>
      </p:sp>
      <p:sp>
        <p:nvSpPr>
          <p:cNvPr id="15365" name="Rectangle 11">
            <a:extLst>
              <a:ext uri="{FF2B5EF4-FFF2-40B4-BE49-F238E27FC236}">
                <a16:creationId xmlns:a16="http://schemas.microsoft.com/office/drawing/2014/main" id="{3D52DCB8-4E46-401C-8B73-0F964D0EBDB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mo" pitchFamily="34" charset="0"/>
                <a:cs typeface="Arimo"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mo" pitchFamily="34" charset="0"/>
                <a:cs typeface="Arimo"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mo" pitchFamily="34" charset="0"/>
                <a:cs typeface="Arimo"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mo" pitchFamily="34" charset="0"/>
                <a:cs typeface="Arimo"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mo" pitchFamily="34" charset="0"/>
                <a:cs typeface="Arimo"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fld id="{A80BE530-B730-4D57-BBD4-5C1D035D4576}"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mo" pitchFamily="34" charset="0"/>
              </a:rPr>
              <a:pPr marL="0" marR="0" lvl="0" indent="0" algn="ctr" defTabSz="4572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mo" pitchFamily="34" charset="0"/>
            </a:endParaRPr>
          </a:p>
        </p:txBody>
      </p:sp>
      <p:pic>
        <p:nvPicPr>
          <p:cNvPr id="15366" name="Picture 7" descr="Empowering Independence">
            <a:extLst>
              <a:ext uri="{FF2B5EF4-FFF2-40B4-BE49-F238E27FC236}">
                <a16:creationId xmlns:a16="http://schemas.microsoft.com/office/drawing/2014/main" id="{691CE63A-FD13-4987-BA75-556F25334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4163" y="590495"/>
            <a:ext cx="38989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descr="Vispero logos">
            <a:extLst>
              <a:ext uri="{FF2B5EF4-FFF2-40B4-BE49-F238E27FC236}">
                <a16:creationId xmlns:a16="http://schemas.microsoft.com/office/drawing/2014/main" id="{0470E1C1-3D24-47E5-BEBA-1AB931C8F7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649"/>
          <a:stretch/>
        </p:blipFill>
        <p:spPr bwMode="auto">
          <a:xfrm>
            <a:off x="221897" y="415710"/>
            <a:ext cx="2573275" cy="60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8D268DF-7F46-0018-0B7F-346793CC1B0F}"/>
              </a:ext>
            </a:extLst>
          </p:cNvPr>
          <p:cNvSpPr txBox="1"/>
          <p:nvPr/>
        </p:nvSpPr>
        <p:spPr>
          <a:xfrm>
            <a:off x="616687" y="3047866"/>
            <a:ext cx="4667693" cy="1169551"/>
          </a:xfrm>
          <a:prstGeom prst="rect">
            <a:avLst/>
          </a:prstGeom>
          <a:noFill/>
        </p:spPr>
        <p:txBody>
          <a:bodyPr wrap="square" rtlCol="0">
            <a:spAutoFit/>
          </a:bodyPr>
          <a:lstStyle/>
          <a:p>
            <a:pPr algn="ctr"/>
            <a:r>
              <a:rPr lang="en-US" sz="3200" dirty="0">
                <a:solidFill>
                  <a:schemeClr val="bg1"/>
                </a:solidFill>
                <a:latin typeface="Arimo" panose="020B0604020202020204"/>
              </a:rPr>
              <a:t>Laura Miller</a:t>
            </a:r>
          </a:p>
          <a:p>
            <a:pPr algn="ctr"/>
            <a:r>
              <a:rPr lang="en-US" dirty="0">
                <a:solidFill>
                  <a:schemeClr val="bg1"/>
                </a:solidFill>
                <a:latin typeface="Arimo" panose="020B0604020202020204"/>
              </a:rPr>
              <a:t>Director of Business Development</a:t>
            </a:r>
          </a:p>
          <a:p>
            <a:pPr algn="ctr"/>
            <a:r>
              <a:rPr lang="en-US" sz="2000" b="1" dirty="0">
                <a:solidFill>
                  <a:schemeClr val="bg1"/>
                </a:solidFill>
                <a:latin typeface="Arimo" panose="020B0604020202020204"/>
              </a:rPr>
              <a:t>LMiller@Vispero.com</a:t>
            </a:r>
          </a:p>
        </p:txBody>
      </p:sp>
      <p:sp>
        <p:nvSpPr>
          <p:cNvPr id="10" name="TextBox 9">
            <a:extLst>
              <a:ext uri="{FF2B5EF4-FFF2-40B4-BE49-F238E27FC236}">
                <a16:creationId xmlns:a16="http://schemas.microsoft.com/office/drawing/2014/main" id="{E941F600-7A3B-9D91-3B1A-95AB0A06ED58}"/>
              </a:ext>
            </a:extLst>
          </p:cNvPr>
          <p:cNvSpPr txBox="1"/>
          <p:nvPr/>
        </p:nvSpPr>
        <p:spPr>
          <a:xfrm>
            <a:off x="0" y="1385500"/>
            <a:ext cx="12192000" cy="923330"/>
          </a:xfrm>
          <a:prstGeom prst="rect">
            <a:avLst/>
          </a:prstGeom>
          <a:noFill/>
        </p:spPr>
        <p:txBody>
          <a:bodyPr wrap="square" rtlCol="0">
            <a:spAutoFit/>
          </a:bodyPr>
          <a:lstStyle/>
          <a:p>
            <a:pPr algn="ctr"/>
            <a:r>
              <a:rPr lang="en-US" sz="5400" dirty="0">
                <a:solidFill>
                  <a:schemeClr val="bg1"/>
                </a:solidFill>
                <a:latin typeface="Arimo" panose="020B0604020202020204"/>
              </a:rPr>
              <a:t>Thank you &amp; Contact Information</a:t>
            </a:r>
          </a:p>
        </p:txBody>
      </p:sp>
      <p:sp>
        <p:nvSpPr>
          <p:cNvPr id="2" name="TextBox 1">
            <a:extLst>
              <a:ext uri="{FF2B5EF4-FFF2-40B4-BE49-F238E27FC236}">
                <a16:creationId xmlns:a16="http://schemas.microsoft.com/office/drawing/2014/main" id="{DF1C22F3-C537-D529-37DB-80A01B17DB87}"/>
              </a:ext>
            </a:extLst>
          </p:cNvPr>
          <p:cNvSpPr txBox="1"/>
          <p:nvPr/>
        </p:nvSpPr>
        <p:spPr>
          <a:xfrm>
            <a:off x="6907622" y="3047866"/>
            <a:ext cx="4667693" cy="1169551"/>
          </a:xfrm>
          <a:prstGeom prst="rect">
            <a:avLst/>
          </a:prstGeom>
          <a:noFill/>
        </p:spPr>
        <p:txBody>
          <a:bodyPr wrap="square" rtlCol="0">
            <a:spAutoFit/>
          </a:bodyPr>
          <a:lstStyle/>
          <a:p>
            <a:pPr algn="ctr"/>
            <a:r>
              <a:rPr lang="en-US" sz="3200" dirty="0">
                <a:solidFill>
                  <a:schemeClr val="bg1"/>
                </a:solidFill>
                <a:latin typeface="Arimo" panose="020B0604020202020204"/>
              </a:rPr>
              <a:t>Michael Wood</a:t>
            </a:r>
          </a:p>
          <a:p>
            <a:pPr algn="ctr"/>
            <a:r>
              <a:rPr lang="en-US" dirty="0">
                <a:solidFill>
                  <a:schemeClr val="bg1"/>
                </a:solidFill>
                <a:latin typeface="Arimo" panose="020B0604020202020204"/>
              </a:rPr>
              <a:t>Strategic Accounts Manager – Education</a:t>
            </a:r>
          </a:p>
          <a:p>
            <a:pPr algn="ctr"/>
            <a:r>
              <a:rPr lang="en-US" sz="2000" b="1" dirty="0">
                <a:solidFill>
                  <a:schemeClr val="bg1"/>
                </a:solidFill>
                <a:latin typeface="Arimo" panose="020B0604020202020204"/>
              </a:rPr>
              <a:t>MWood@Vispero.com</a:t>
            </a:r>
          </a:p>
        </p:txBody>
      </p:sp>
      <p:sp>
        <p:nvSpPr>
          <p:cNvPr id="4" name="TextBox 3">
            <a:extLst>
              <a:ext uri="{FF2B5EF4-FFF2-40B4-BE49-F238E27FC236}">
                <a16:creationId xmlns:a16="http://schemas.microsoft.com/office/drawing/2014/main" id="{4B56455B-1929-63F1-6D41-DCD83D205A5D}"/>
              </a:ext>
            </a:extLst>
          </p:cNvPr>
          <p:cNvSpPr txBox="1"/>
          <p:nvPr/>
        </p:nvSpPr>
        <p:spPr>
          <a:xfrm>
            <a:off x="3762153" y="4848545"/>
            <a:ext cx="4667693" cy="1169551"/>
          </a:xfrm>
          <a:prstGeom prst="rect">
            <a:avLst/>
          </a:prstGeom>
          <a:noFill/>
        </p:spPr>
        <p:txBody>
          <a:bodyPr wrap="square" rtlCol="0">
            <a:spAutoFit/>
          </a:bodyPr>
          <a:lstStyle/>
          <a:p>
            <a:pPr algn="ctr"/>
            <a:r>
              <a:rPr lang="en-US" sz="3200" dirty="0">
                <a:solidFill>
                  <a:schemeClr val="bg1"/>
                </a:solidFill>
                <a:latin typeface="Arimo" panose="020B0604020202020204"/>
              </a:rPr>
              <a:t>Douglas Gerry</a:t>
            </a:r>
          </a:p>
          <a:p>
            <a:pPr algn="ctr"/>
            <a:r>
              <a:rPr lang="en-US" dirty="0">
                <a:solidFill>
                  <a:schemeClr val="bg1"/>
                </a:solidFill>
                <a:latin typeface="Arimo" panose="020B0604020202020204"/>
              </a:rPr>
              <a:t>National Director of Software Sales</a:t>
            </a:r>
          </a:p>
          <a:p>
            <a:pPr algn="ctr"/>
            <a:r>
              <a:rPr lang="en-US" sz="2000" b="1" dirty="0">
                <a:solidFill>
                  <a:schemeClr val="bg1"/>
                </a:solidFill>
                <a:latin typeface="Arimo" panose="020B0604020202020204"/>
              </a:rPr>
              <a:t>DGerry@Vispero.com</a:t>
            </a:r>
          </a:p>
        </p:txBody>
      </p:sp>
    </p:spTree>
    <p:extLst>
      <p:ext uri="{BB962C8B-B14F-4D97-AF65-F5344CB8AC3E}">
        <p14:creationId xmlns:p14="http://schemas.microsoft.com/office/powerpoint/2010/main" val="122392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11030D-BBF1-5E05-49C9-6D22E1DC8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417" y="1148481"/>
            <a:ext cx="4350756" cy="435075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717F1A6-31EE-57F8-FA53-B0355B2F0E25}"/>
              </a:ext>
            </a:extLst>
          </p:cNvPr>
          <p:cNvSpPr>
            <a:spLocks noGrp="1"/>
          </p:cNvSpPr>
          <p:nvPr>
            <p:ph type="sldNum" sz="quarter" idx="12"/>
          </p:nvPr>
        </p:nvSpPr>
        <p:spPr>
          <a:xfrm>
            <a:off x="8610601" y="7181974"/>
            <a:ext cx="2743200" cy="365125"/>
          </a:xfrm>
        </p:spPr>
        <p:txBody>
          <a:bodyPr/>
          <a:lstStyle/>
          <a:p>
            <a:pPr>
              <a:defRPr/>
            </a:pPr>
            <a:fld id="{123F6303-6384-4900-B083-056C04A39BDC}" type="slidenum">
              <a:rPr lang="en-US" altLang="en-US" smtClean="0"/>
              <a:pPr>
                <a:defRPr/>
              </a:pPr>
              <a:t>3</a:t>
            </a:fld>
            <a:endParaRPr lang="en-US" altLang="en-US"/>
          </a:p>
        </p:txBody>
      </p:sp>
      <p:sp>
        <p:nvSpPr>
          <p:cNvPr id="4" name="Title 2">
            <a:extLst>
              <a:ext uri="{FF2B5EF4-FFF2-40B4-BE49-F238E27FC236}">
                <a16:creationId xmlns:a16="http://schemas.microsoft.com/office/drawing/2014/main" id="{3F738818-75C5-27EE-C239-D42837BC6871}"/>
              </a:ext>
            </a:extLst>
          </p:cNvPr>
          <p:cNvSpPr txBox="1">
            <a:spLocks/>
          </p:cNvSpPr>
          <p:nvPr/>
        </p:nvSpPr>
        <p:spPr>
          <a:xfrm>
            <a:off x="6665351" y="2775684"/>
            <a:ext cx="4399477" cy="1096351"/>
          </a:xfrm>
          <a:prstGeom prst="rect">
            <a:avLst/>
          </a:prstGeom>
        </p:spPr>
        <p:txBody>
          <a:bodyPr/>
          <a:lstStyle>
            <a:lvl1pPr algn="l" rtl="0" eaLnBrk="0" fontAlgn="base" hangingPunct="0">
              <a:lnSpc>
                <a:spcPct val="90000"/>
              </a:lnSpc>
              <a:spcBef>
                <a:spcPct val="0"/>
              </a:spcBef>
              <a:spcAft>
                <a:spcPct val="0"/>
              </a:spcAft>
              <a:defRPr sz="3200" kern="1200">
                <a:solidFill>
                  <a:schemeClr val="tx1"/>
                </a:solidFill>
                <a:latin typeface="Arial" panose="020B0604020202020204" pitchFamily="34" charset="0"/>
                <a:ea typeface="Arimo" panose="020B0604020202020204" pitchFamily="34" charset="0"/>
                <a:cs typeface="Arial" panose="020B0604020202020204" pitchFamily="34" charset="0"/>
              </a:defRPr>
            </a:lvl1pPr>
            <a:lvl2pPr algn="l" rtl="0" eaLnBrk="0" fontAlgn="base" hangingPunct="0">
              <a:lnSpc>
                <a:spcPct val="90000"/>
              </a:lnSpc>
              <a:spcBef>
                <a:spcPct val="0"/>
              </a:spcBef>
              <a:spcAft>
                <a:spcPct val="0"/>
              </a:spcAft>
              <a:defRPr sz="3200">
                <a:solidFill>
                  <a:schemeClr val="tx1"/>
                </a:solidFill>
                <a:latin typeface="Arial" panose="020B0604020202020204" pitchFamily="34" charset="0"/>
                <a:ea typeface="Arimo" pitchFamily="34" charset="0"/>
                <a:cs typeface="Arial" panose="020B0604020202020204" pitchFamily="34" charset="0"/>
              </a:defRPr>
            </a:lvl2pPr>
            <a:lvl3pPr algn="l" rtl="0" eaLnBrk="0" fontAlgn="base" hangingPunct="0">
              <a:lnSpc>
                <a:spcPct val="90000"/>
              </a:lnSpc>
              <a:spcBef>
                <a:spcPct val="0"/>
              </a:spcBef>
              <a:spcAft>
                <a:spcPct val="0"/>
              </a:spcAft>
              <a:defRPr sz="3200">
                <a:solidFill>
                  <a:schemeClr val="tx1"/>
                </a:solidFill>
                <a:latin typeface="Arial" panose="020B0604020202020204" pitchFamily="34" charset="0"/>
                <a:ea typeface="Arimo" pitchFamily="34" charset="0"/>
                <a:cs typeface="Arial" panose="020B0604020202020204" pitchFamily="34" charset="0"/>
              </a:defRPr>
            </a:lvl3pPr>
            <a:lvl4pPr algn="l" rtl="0" eaLnBrk="0" fontAlgn="base" hangingPunct="0">
              <a:lnSpc>
                <a:spcPct val="90000"/>
              </a:lnSpc>
              <a:spcBef>
                <a:spcPct val="0"/>
              </a:spcBef>
              <a:spcAft>
                <a:spcPct val="0"/>
              </a:spcAft>
              <a:defRPr sz="3200">
                <a:solidFill>
                  <a:schemeClr val="tx1"/>
                </a:solidFill>
                <a:latin typeface="Arial" panose="020B0604020202020204" pitchFamily="34" charset="0"/>
                <a:ea typeface="Arimo" pitchFamily="34" charset="0"/>
                <a:cs typeface="Arial" panose="020B0604020202020204" pitchFamily="34" charset="0"/>
              </a:defRPr>
            </a:lvl4pPr>
            <a:lvl5pPr algn="l" rtl="0" eaLnBrk="0" fontAlgn="base" hangingPunct="0">
              <a:lnSpc>
                <a:spcPct val="90000"/>
              </a:lnSpc>
              <a:spcBef>
                <a:spcPct val="0"/>
              </a:spcBef>
              <a:spcAft>
                <a:spcPct val="0"/>
              </a:spcAft>
              <a:defRPr sz="3200">
                <a:solidFill>
                  <a:schemeClr val="tx1"/>
                </a:solidFill>
                <a:latin typeface="Arial" panose="020B0604020202020204" pitchFamily="34" charset="0"/>
                <a:ea typeface="Arimo"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defTabSz="914400"/>
            <a:r>
              <a:rPr lang="en-US" dirty="0"/>
              <a:t>Douglas Gerry</a:t>
            </a:r>
          </a:p>
        </p:txBody>
      </p:sp>
      <p:sp>
        <p:nvSpPr>
          <p:cNvPr id="5" name="Text Placeholder 3">
            <a:extLst>
              <a:ext uri="{FF2B5EF4-FFF2-40B4-BE49-F238E27FC236}">
                <a16:creationId xmlns:a16="http://schemas.microsoft.com/office/drawing/2014/main" id="{42616C97-1E42-351F-898B-643EDFCDD45D}"/>
              </a:ext>
            </a:extLst>
          </p:cNvPr>
          <p:cNvSpPr txBox="1">
            <a:spLocks/>
          </p:cNvSpPr>
          <p:nvPr/>
        </p:nvSpPr>
        <p:spPr>
          <a:xfrm>
            <a:off x="6665350" y="3323859"/>
            <a:ext cx="4813478" cy="3811588"/>
          </a:xfrm>
          <a:prstGeom prst="rect">
            <a:avLst/>
          </a:prstGeom>
        </p:spPr>
        <p:txBody>
          <a:bodyPr vert="horz" lIns="91440" tIns="45720" rIns="91440" bIns="45720" rtlCol="0" anchor="t">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r>
              <a:rPr lang="en-US" sz="2400" dirty="0"/>
              <a:t>National Director of Software Sales</a:t>
            </a:r>
          </a:p>
          <a:p>
            <a:pPr marL="0" indent="0" defTabSz="914400">
              <a:buNone/>
            </a:pPr>
            <a:r>
              <a:rPr lang="en-US" sz="2400" dirty="0">
                <a:hlinkClick r:id="rId3"/>
              </a:rPr>
              <a:t>DGerry@vispero.com</a:t>
            </a:r>
            <a:endParaRPr lang="en-US" sz="2400" dirty="0">
              <a:cs typeface="Calibri"/>
            </a:endParaRPr>
          </a:p>
        </p:txBody>
      </p:sp>
    </p:spTree>
    <p:extLst>
      <p:ext uri="{BB962C8B-B14F-4D97-AF65-F5344CB8AC3E}">
        <p14:creationId xmlns:p14="http://schemas.microsoft.com/office/powerpoint/2010/main" val="220647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17F1A6-31EE-57F8-FA53-B0355B2F0E25}"/>
              </a:ext>
            </a:extLst>
          </p:cNvPr>
          <p:cNvSpPr>
            <a:spLocks noGrp="1"/>
          </p:cNvSpPr>
          <p:nvPr>
            <p:ph type="sldNum" sz="quarter" idx="12"/>
          </p:nvPr>
        </p:nvSpPr>
        <p:spPr/>
        <p:txBody>
          <a:bodyPr/>
          <a:lstStyle/>
          <a:p>
            <a:pPr>
              <a:defRPr/>
            </a:pPr>
            <a:fld id="{123F6303-6384-4900-B083-056C04A39BDC}" type="slidenum">
              <a:rPr lang="en-US" altLang="en-US" smtClean="0"/>
              <a:pPr>
                <a:defRPr/>
              </a:pPr>
              <a:t>4</a:t>
            </a:fld>
            <a:endParaRPr lang="en-US" altLang="en-US"/>
          </a:p>
        </p:txBody>
      </p:sp>
      <p:sp>
        <p:nvSpPr>
          <p:cNvPr id="4" name="Title 2">
            <a:extLst>
              <a:ext uri="{FF2B5EF4-FFF2-40B4-BE49-F238E27FC236}">
                <a16:creationId xmlns:a16="http://schemas.microsoft.com/office/drawing/2014/main" id="{3F738818-75C5-27EE-C239-D42837BC6871}"/>
              </a:ext>
            </a:extLst>
          </p:cNvPr>
          <p:cNvSpPr txBox="1">
            <a:spLocks/>
          </p:cNvSpPr>
          <p:nvPr/>
        </p:nvSpPr>
        <p:spPr>
          <a:xfrm>
            <a:off x="6665352" y="2678029"/>
            <a:ext cx="4399477" cy="1096351"/>
          </a:xfrm>
          <a:prstGeom prst="rect">
            <a:avLst/>
          </a:prstGeom>
        </p:spPr>
        <p:txBody>
          <a:bodyPr/>
          <a:lstStyle>
            <a:lvl1pPr algn="l" rtl="0" eaLnBrk="0" fontAlgn="base" hangingPunct="0">
              <a:lnSpc>
                <a:spcPct val="90000"/>
              </a:lnSpc>
              <a:spcBef>
                <a:spcPct val="0"/>
              </a:spcBef>
              <a:spcAft>
                <a:spcPct val="0"/>
              </a:spcAft>
              <a:defRPr sz="3200" kern="1200">
                <a:solidFill>
                  <a:schemeClr val="tx1"/>
                </a:solidFill>
                <a:latin typeface="Arial" panose="020B0604020202020204" pitchFamily="34" charset="0"/>
                <a:ea typeface="Arimo" panose="020B0604020202020204" pitchFamily="34" charset="0"/>
                <a:cs typeface="Arial" panose="020B0604020202020204" pitchFamily="34" charset="0"/>
              </a:defRPr>
            </a:lvl1pPr>
            <a:lvl2pPr algn="l" rtl="0" eaLnBrk="0" fontAlgn="base" hangingPunct="0">
              <a:lnSpc>
                <a:spcPct val="90000"/>
              </a:lnSpc>
              <a:spcBef>
                <a:spcPct val="0"/>
              </a:spcBef>
              <a:spcAft>
                <a:spcPct val="0"/>
              </a:spcAft>
              <a:defRPr sz="3200">
                <a:solidFill>
                  <a:schemeClr val="tx1"/>
                </a:solidFill>
                <a:latin typeface="Arial" panose="020B0604020202020204" pitchFamily="34" charset="0"/>
                <a:ea typeface="Arimo" pitchFamily="34" charset="0"/>
                <a:cs typeface="Arial" panose="020B0604020202020204" pitchFamily="34" charset="0"/>
              </a:defRPr>
            </a:lvl2pPr>
            <a:lvl3pPr algn="l" rtl="0" eaLnBrk="0" fontAlgn="base" hangingPunct="0">
              <a:lnSpc>
                <a:spcPct val="90000"/>
              </a:lnSpc>
              <a:spcBef>
                <a:spcPct val="0"/>
              </a:spcBef>
              <a:spcAft>
                <a:spcPct val="0"/>
              </a:spcAft>
              <a:defRPr sz="3200">
                <a:solidFill>
                  <a:schemeClr val="tx1"/>
                </a:solidFill>
                <a:latin typeface="Arial" panose="020B0604020202020204" pitchFamily="34" charset="0"/>
                <a:ea typeface="Arimo" pitchFamily="34" charset="0"/>
                <a:cs typeface="Arial" panose="020B0604020202020204" pitchFamily="34" charset="0"/>
              </a:defRPr>
            </a:lvl3pPr>
            <a:lvl4pPr algn="l" rtl="0" eaLnBrk="0" fontAlgn="base" hangingPunct="0">
              <a:lnSpc>
                <a:spcPct val="90000"/>
              </a:lnSpc>
              <a:spcBef>
                <a:spcPct val="0"/>
              </a:spcBef>
              <a:spcAft>
                <a:spcPct val="0"/>
              </a:spcAft>
              <a:defRPr sz="3200">
                <a:solidFill>
                  <a:schemeClr val="tx1"/>
                </a:solidFill>
                <a:latin typeface="Arial" panose="020B0604020202020204" pitchFamily="34" charset="0"/>
                <a:ea typeface="Arimo" pitchFamily="34" charset="0"/>
                <a:cs typeface="Arial" panose="020B0604020202020204" pitchFamily="34" charset="0"/>
              </a:defRPr>
            </a:lvl4pPr>
            <a:lvl5pPr algn="l" rtl="0" eaLnBrk="0" fontAlgn="base" hangingPunct="0">
              <a:lnSpc>
                <a:spcPct val="90000"/>
              </a:lnSpc>
              <a:spcBef>
                <a:spcPct val="0"/>
              </a:spcBef>
              <a:spcAft>
                <a:spcPct val="0"/>
              </a:spcAft>
              <a:defRPr sz="3200">
                <a:solidFill>
                  <a:schemeClr val="tx1"/>
                </a:solidFill>
                <a:latin typeface="Arial" panose="020B0604020202020204" pitchFamily="34" charset="0"/>
                <a:ea typeface="Arimo"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defTabSz="914400"/>
            <a:r>
              <a:rPr lang="en-US" dirty="0"/>
              <a:t>Laura </a:t>
            </a:r>
            <a:r>
              <a:rPr lang="en-US" dirty="0" err="1"/>
              <a:t>Boniello</a:t>
            </a:r>
            <a:r>
              <a:rPr lang="en-US" dirty="0"/>
              <a:t> Miller </a:t>
            </a:r>
            <a:r>
              <a:rPr lang="en-US" dirty="0">
                <a:cs typeface="Calibri Light"/>
              </a:rPr>
              <a:t> </a:t>
            </a:r>
            <a:endParaRPr lang="en-US" dirty="0"/>
          </a:p>
        </p:txBody>
      </p:sp>
      <p:sp>
        <p:nvSpPr>
          <p:cNvPr id="5" name="Text Placeholder 3">
            <a:extLst>
              <a:ext uri="{FF2B5EF4-FFF2-40B4-BE49-F238E27FC236}">
                <a16:creationId xmlns:a16="http://schemas.microsoft.com/office/drawing/2014/main" id="{42616C97-1E42-351F-898B-643EDFCDD45D}"/>
              </a:ext>
            </a:extLst>
          </p:cNvPr>
          <p:cNvSpPr txBox="1">
            <a:spLocks/>
          </p:cNvSpPr>
          <p:nvPr/>
        </p:nvSpPr>
        <p:spPr>
          <a:xfrm>
            <a:off x="6665351" y="3226204"/>
            <a:ext cx="4399477" cy="3811588"/>
          </a:xfrm>
          <a:prstGeom prst="rect">
            <a:avLst/>
          </a:prstGeom>
        </p:spPr>
        <p:txBody>
          <a:bodyPr vert="horz" lIns="91440" tIns="45720" rIns="91440" bIns="45720" rtlCol="0" anchor="t">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mo" panose="020B0604020202020204" pitchFamily="34" charset="0"/>
                <a:ea typeface="Arimo" panose="020B0604020202020204" pitchFamily="34" charset="0"/>
                <a:cs typeface="Arimo"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r>
              <a:rPr lang="en-US" sz="2400" dirty="0"/>
              <a:t>Director of Business Development</a:t>
            </a:r>
          </a:p>
          <a:p>
            <a:pPr marL="0" indent="0" defTabSz="914400">
              <a:buNone/>
            </a:pPr>
            <a:r>
              <a:rPr lang="en-US" sz="2400" dirty="0">
                <a:hlinkClick r:id="rId2"/>
              </a:rPr>
              <a:t>LMiller@vispero.com</a:t>
            </a:r>
            <a:endParaRPr lang="en-US" sz="2400" dirty="0">
              <a:cs typeface="Calibri"/>
            </a:endParaRPr>
          </a:p>
        </p:txBody>
      </p:sp>
      <p:pic>
        <p:nvPicPr>
          <p:cNvPr id="1026" name="Picture 2">
            <a:extLst>
              <a:ext uri="{FF2B5EF4-FFF2-40B4-BE49-F238E27FC236}">
                <a16:creationId xmlns:a16="http://schemas.microsoft.com/office/drawing/2014/main" id="{15E13379-A1EF-CB9F-C528-BFDC9045E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928" y="1493425"/>
            <a:ext cx="3889072" cy="387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4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20DEA99-E55A-6D6D-477B-BA776D576D6E}"/>
              </a:ext>
            </a:extLst>
          </p:cNvPr>
          <p:cNvSpPr>
            <a:spLocks noGrp="1" noChangeArrowheads="1"/>
          </p:cNvSpPr>
          <p:nvPr>
            <p:ph type="title"/>
          </p:nvPr>
        </p:nvSpPr>
        <p:spPr/>
        <p:txBody>
          <a:bodyPr/>
          <a:lstStyle/>
          <a:p>
            <a:pPr eaLnBrk="1" hangingPunct="1"/>
            <a:r>
              <a:rPr lang="en-US" altLang="en-US"/>
              <a:t>Who is Vispero?</a:t>
            </a:r>
          </a:p>
        </p:txBody>
      </p:sp>
      <p:sp>
        <p:nvSpPr>
          <p:cNvPr id="19459" name="Rectangle 3">
            <a:extLst>
              <a:ext uri="{FF2B5EF4-FFF2-40B4-BE49-F238E27FC236}">
                <a16:creationId xmlns:a16="http://schemas.microsoft.com/office/drawing/2014/main" id="{4F229D15-1620-E0B0-D321-7762A9B907E6}"/>
              </a:ext>
            </a:extLst>
          </p:cNvPr>
          <p:cNvSpPr>
            <a:spLocks noGrp="1" noChangeArrowheads="1"/>
          </p:cNvSpPr>
          <p:nvPr>
            <p:ph idx="1"/>
          </p:nvPr>
        </p:nvSpPr>
        <p:spPr>
          <a:xfrm>
            <a:off x="838200" y="2554264"/>
            <a:ext cx="10515600" cy="2938509"/>
          </a:xfrm>
        </p:spPr>
        <p:txBody>
          <a:bodyPr/>
          <a:lstStyle/>
          <a:p>
            <a:pPr marL="0" indent="0">
              <a:buFont typeface="Arial" panose="020B0604020202020204" pitchFamily="34" charset="0"/>
              <a:buNone/>
            </a:pPr>
            <a:r>
              <a:rPr lang="en-US" altLang="en-US" sz="2400" dirty="0"/>
              <a:t>Vispero develops products – both hardware and software – in cooperation with end-users. Innovation is important to us and we always strive for the best solution. </a:t>
            </a:r>
          </a:p>
          <a:p>
            <a:pPr marL="0" indent="0">
              <a:buFont typeface="Arial" panose="020B0604020202020204" pitchFamily="34" charset="0"/>
              <a:buNone/>
            </a:pPr>
            <a:r>
              <a:rPr lang="en-US" altLang="en-US" sz="2400" dirty="0"/>
              <a:t>Our team has extensive knowledge and years of experience in the field of assistive technology. With our solutions, we enable users to gain an education, obtain employment, succeed in professional careers, and live independently throughout their lives. </a:t>
            </a:r>
          </a:p>
          <a:p>
            <a:pPr marL="0" indent="0">
              <a:buFont typeface="Arial" panose="020B0604020202020204" pitchFamily="34" charset="0"/>
              <a:buNone/>
            </a:pPr>
            <a:r>
              <a:rPr lang="en-US" altLang="en-US" sz="2400" dirty="0"/>
              <a:t>Our products are represented in more than 70 countries</a:t>
            </a:r>
          </a:p>
          <a:p>
            <a:pPr marL="0" indent="0" eaLnBrk="1" hangingPunct="1">
              <a:buNone/>
            </a:pPr>
            <a:endParaRPr lang="en-US" altLang="en-US" sz="2000" dirty="0"/>
          </a:p>
        </p:txBody>
      </p:sp>
      <p:sp>
        <p:nvSpPr>
          <p:cNvPr id="19460" name="Slide Number Placeholder 3">
            <a:extLst>
              <a:ext uri="{FF2B5EF4-FFF2-40B4-BE49-F238E27FC236}">
                <a16:creationId xmlns:a16="http://schemas.microsoft.com/office/drawing/2014/main" id="{AEF07F2A-EDE9-0F1F-E760-03830FC02E6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mo" pitchFamily="34" charset="0"/>
                <a:cs typeface="Arimo"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mo" pitchFamily="34" charset="0"/>
                <a:cs typeface="Arimo"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mo" pitchFamily="34" charset="0"/>
                <a:cs typeface="Arimo"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mo" pitchFamily="34" charset="0"/>
                <a:cs typeface="Arimo"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mo" pitchFamily="34" charset="0"/>
                <a:cs typeface="Arimo"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9pPr>
          </a:lstStyle>
          <a:p>
            <a:pPr>
              <a:lnSpc>
                <a:spcPct val="100000"/>
              </a:lnSpc>
              <a:spcBef>
                <a:spcPct val="0"/>
              </a:spcBef>
              <a:buFontTx/>
              <a:buNone/>
            </a:pPr>
            <a:fld id="{B9D4BC52-6178-495B-814E-9749C93F32C8}" type="slidenum">
              <a:rPr lang="en-US" altLang="en-US" sz="1200" smtClean="0">
                <a:solidFill>
                  <a:srgbClr val="898989"/>
                </a:solidFill>
                <a:latin typeface="Calibri" panose="020F0502020204030204" pitchFamily="34" charset="0"/>
              </a:rPr>
              <a:pPr>
                <a:lnSpc>
                  <a:spcPct val="100000"/>
                </a:lnSpc>
                <a:spcBef>
                  <a:spcPct val="0"/>
                </a:spcBef>
                <a:buFontTx/>
                <a:buNone/>
              </a:pPr>
              <a:t>5</a:t>
            </a:fld>
            <a:endParaRPr lang="en-US" altLang="en-US" sz="1200">
              <a:solidFill>
                <a:srgbClr val="898989"/>
              </a:solidFill>
              <a:latin typeface="Calibri" panose="020F0502020204030204" pitchFamily="34" charset="0"/>
            </a:endParaRPr>
          </a:p>
        </p:txBody>
      </p:sp>
      <p:grpSp>
        <p:nvGrpSpPr>
          <p:cNvPr id="2" name="Group 1">
            <a:extLst>
              <a:ext uri="{FF2B5EF4-FFF2-40B4-BE49-F238E27FC236}">
                <a16:creationId xmlns:a16="http://schemas.microsoft.com/office/drawing/2014/main" id="{0816F467-18F6-BA23-6AB0-36F8DD143DA5}"/>
              </a:ext>
            </a:extLst>
          </p:cNvPr>
          <p:cNvGrpSpPr/>
          <p:nvPr/>
        </p:nvGrpSpPr>
        <p:grpSpPr>
          <a:xfrm>
            <a:off x="5405589" y="365125"/>
            <a:ext cx="5847347" cy="950978"/>
            <a:chOff x="2545756" y="374772"/>
            <a:chExt cx="7796463" cy="1267970"/>
          </a:xfrm>
        </p:grpSpPr>
        <p:sp>
          <p:nvSpPr>
            <p:cNvPr id="3" name="object 15">
              <a:extLst>
                <a:ext uri="{FF2B5EF4-FFF2-40B4-BE49-F238E27FC236}">
                  <a16:creationId xmlns:a16="http://schemas.microsoft.com/office/drawing/2014/main" id="{121A44A9-0995-DD97-2196-F817B07DCAF4}"/>
                </a:ext>
              </a:extLst>
            </p:cNvPr>
            <p:cNvSpPr txBox="1"/>
            <p:nvPr/>
          </p:nvSpPr>
          <p:spPr>
            <a:xfrm>
              <a:off x="2840421" y="374772"/>
              <a:ext cx="5111648" cy="1209091"/>
            </a:xfrm>
            <a:prstGeom prst="rect">
              <a:avLst/>
            </a:prstGeom>
          </p:spPr>
          <p:txBody>
            <a:bodyPr vert="horz" wrap="square" lIns="0" tIns="9049" rIns="0" bIns="0" rtlCol="0" anchor="t">
              <a:spAutoFit/>
            </a:bodyPr>
            <a:lstStyle/>
            <a:p>
              <a:pPr marL="28575">
                <a:lnSpc>
                  <a:spcPts val="7005"/>
                </a:lnSpc>
                <a:spcBef>
                  <a:spcPts val="71"/>
                </a:spcBef>
                <a:tabLst>
                  <a:tab pos="847725" algn="l"/>
                </a:tabLst>
              </a:pPr>
              <a:r>
                <a:rPr lang="en-US" sz="2700" spc="56" dirty="0">
                  <a:solidFill>
                    <a:srgbClr val="0082C0"/>
                  </a:solidFill>
                  <a:latin typeface="Arial"/>
                  <a:cs typeface="Arial"/>
                </a:rPr>
                <a:t>VISIO</a:t>
              </a:r>
              <a:r>
                <a:rPr lang="en-US" sz="2700" spc="-5" baseline="-18750" dirty="0">
                  <a:solidFill>
                    <a:schemeClr val="tx2"/>
                  </a:solidFill>
                  <a:latin typeface="Arial"/>
                  <a:cs typeface="Arial"/>
                </a:rPr>
                <a:t>   </a:t>
              </a:r>
              <a:r>
                <a:rPr lang="en-US" sz="6600" spc="-5" baseline="-18750" dirty="0">
                  <a:solidFill>
                    <a:schemeClr val="tx2"/>
                  </a:solidFill>
                  <a:latin typeface="Arial"/>
                  <a:cs typeface="Arial"/>
                </a:rPr>
                <a:t>+</a:t>
              </a:r>
              <a:r>
                <a:rPr lang="en-US" sz="2700" spc="-5" baseline="-18750" dirty="0">
                  <a:solidFill>
                    <a:schemeClr val="tx2"/>
                  </a:solidFill>
                  <a:latin typeface="Arial"/>
                  <a:cs typeface="Arial"/>
                </a:rPr>
                <a:t>   </a:t>
              </a:r>
              <a:r>
                <a:rPr lang="en-US" sz="2700" spc="56" dirty="0">
                  <a:solidFill>
                    <a:srgbClr val="6EBD47"/>
                  </a:solidFill>
                  <a:latin typeface="Arial"/>
                  <a:cs typeface="Arial"/>
                </a:rPr>
                <a:t>SPERO</a:t>
              </a:r>
              <a:r>
                <a:rPr lang="en-US" sz="2700" spc="56" dirty="0">
                  <a:solidFill>
                    <a:srgbClr val="79C56E"/>
                  </a:solidFill>
                  <a:latin typeface="Arial"/>
                  <a:cs typeface="Arial"/>
                </a:rPr>
                <a:t>  </a:t>
              </a:r>
              <a:r>
                <a:rPr lang="en-US" sz="6600" spc="-5" baseline="-18750" dirty="0">
                  <a:solidFill>
                    <a:schemeClr val="tx2"/>
                  </a:solidFill>
                  <a:latin typeface="Arial"/>
                  <a:cs typeface="Arial"/>
                </a:rPr>
                <a:t>=</a:t>
              </a:r>
              <a:endParaRPr lang="en-US" sz="1050" dirty="0">
                <a:solidFill>
                  <a:schemeClr val="tx2"/>
                </a:solidFill>
              </a:endParaRPr>
            </a:p>
          </p:txBody>
        </p:sp>
        <p:grpSp>
          <p:nvGrpSpPr>
            <p:cNvPr id="4" name="Group 3">
              <a:extLst>
                <a:ext uri="{FF2B5EF4-FFF2-40B4-BE49-F238E27FC236}">
                  <a16:creationId xmlns:a16="http://schemas.microsoft.com/office/drawing/2014/main" id="{89CDE8FC-D367-B6E2-E2D9-88F19D1337C3}"/>
                </a:ext>
              </a:extLst>
            </p:cNvPr>
            <p:cNvGrpSpPr/>
            <p:nvPr/>
          </p:nvGrpSpPr>
          <p:grpSpPr>
            <a:xfrm>
              <a:off x="2545756" y="925234"/>
              <a:ext cx="7796463" cy="717508"/>
              <a:chOff x="2545756" y="973360"/>
              <a:chExt cx="7796463" cy="717508"/>
            </a:xfrm>
          </p:grpSpPr>
          <p:sp>
            <p:nvSpPr>
              <p:cNvPr id="5" name="object 14">
                <a:extLst>
                  <a:ext uri="{FF2B5EF4-FFF2-40B4-BE49-F238E27FC236}">
                    <a16:creationId xmlns:a16="http://schemas.microsoft.com/office/drawing/2014/main" id="{4F2EC544-3631-9F5D-B404-E0B20C6A7494}"/>
                  </a:ext>
                </a:extLst>
              </p:cNvPr>
              <p:cNvSpPr txBox="1"/>
              <p:nvPr/>
            </p:nvSpPr>
            <p:spPr>
              <a:xfrm>
                <a:off x="2545756" y="1347184"/>
                <a:ext cx="7796463" cy="343684"/>
              </a:xfrm>
              <a:prstGeom prst="rect">
                <a:avLst/>
              </a:prstGeom>
            </p:spPr>
            <p:txBody>
              <a:bodyPr vert="horz" wrap="square" lIns="0" tIns="95250" rIns="0" bIns="0" rtlCol="0" anchor="t">
                <a:spAutoFit/>
              </a:bodyPr>
              <a:lstStyle/>
              <a:p>
                <a:pPr marL="28099">
                  <a:spcBef>
                    <a:spcPts val="750"/>
                  </a:spcBef>
                </a:pPr>
                <a:r>
                  <a:rPr sz="1050" i="1" spc="60" dirty="0">
                    <a:solidFill>
                      <a:schemeClr val="tx2"/>
                    </a:solidFill>
                    <a:latin typeface="Arial"/>
                    <a:cs typeface="Arial"/>
                  </a:rPr>
                  <a:t>(</a:t>
                </a:r>
                <a:r>
                  <a:rPr lang="en-US" sz="1050" i="1" spc="60" dirty="0">
                    <a:solidFill>
                      <a:schemeClr val="tx2"/>
                    </a:solidFill>
                    <a:latin typeface="Arial"/>
                    <a:cs typeface="Arial"/>
                  </a:rPr>
                  <a:t>Latin for</a:t>
                </a:r>
                <a:r>
                  <a:rPr sz="1050" i="1" spc="120" dirty="0">
                    <a:solidFill>
                      <a:schemeClr val="tx2"/>
                    </a:solidFill>
                    <a:latin typeface="Arial"/>
                    <a:cs typeface="Arial"/>
                  </a:rPr>
                  <a:t> </a:t>
                </a:r>
                <a:r>
                  <a:rPr lang="en-US" sz="1050" i="1" spc="120" dirty="0">
                    <a:solidFill>
                      <a:schemeClr val="tx2"/>
                    </a:solidFill>
                    <a:latin typeface="Arial"/>
                    <a:cs typeface="Arial"/>
                  </a:rPr>
                  <a:t>“</a:t>
                </a:r>
                <a:r>
                  <a:rPr lang="en-US" sz="1050" i="1" spc="60" dirty="0">
                    <a:solidFill>
                      <a:schemeClr val="tx2"/>
                    </a:solidFill>
                    <a:latin typeface="Arial"/>
                    <a:cs typeface="Arial"/>
                  </a:rPr>
                  <a:t>VISION”</a:t>
                </a:r>
                <a:r>
                  <a:rPr sz="1050" i="1" spc="60" dirty="0">
                    <a:solidFill>
                      <a:schemeClr val="tx2"/>
                    </a:solidFill>
                    <a:latin typeface="Arial"/>
                    <a:cs typeface="Arial"/>
                  </a:rPr>
                  <a:t>)</a:t>
                </a:r>
                <a:r>
                  <a:rPr lang="en-US" sz="1050" i="1" spc="60" dirty="0">
                    <a:solidFill>
                      <a:schemeClr val="tx2"/>
                    </a:solidFill>
                    <a:latin typeface="Arial"/>
                    <a:cs typeface="Arial"/>
                  </a:rPr>
                  <a:t>             (Latin for "HOPE</a:t>
                </a:r>
                <a:r>
                  <a:rPr lang="en-US" sz="1050" i="1" spc="60">
                    <a:solidFill>
                      <a:schemeClr val="tx2"/>
                    </a:solidFill>
                    <a:latin typeface="Arial"/>
                    <a:cs typeface="Arial"/>
                  </a:rPr>
                  <a:t>")                   </a:t>
                </a:r>
                <a:r>
                  <a:rPr lang="en-US" sz="1050" i="1" spc="60" dirty="0">
                    <a:solidFill>
                      <a:schemeClr val="tx2"/>
                    </a:solidFill>
                    <a:latin typeface="Arial"/>
                    <a:cs typeface="Arial"/>
                  </a:rPr>
                  <a:t>("TO SEE HOPE")         </a:t>
                </a:r>
                <a:endParaRPr lang="en-US" sz="1050" dirty="0">
                  <a:solidFill>
                    <a:schemeClr val="tx2"/>
                  </a:solidFill>
                  <a:latin typeface="Arial"/>
                  <a:cs typeface="Arial"/>
                </a:endParaRPr>
              </a:p>
            </p:txBody>
          </p:sp>
          <p:pic>
            <p:nvPicPr>
              <p:cNvPr id="6" name="object 35">
                <a:extLst>
                  <a:ext uri="{FF2B5EF4-FFF2-40B4-BE49-F238E27FC236}">
                    <a16:creationId xmlns:a16="http://schemas.microsoft.com/office/drawing/2014/main" id="{BE8044ED-858D-3E5A-A67C-29703E0E35AE}"/>
                  </a:ext>
                </a:extLst>
              </p:cNvPr>
              <p:cNvPicPr/>
              <p:nvPr/>
            </p:nvPicPr>
            <p:blipFill>
              <a:blip r:embed="rId3" cstate="print"/>
              <a:stretch>
                <a:fillRect/>
              </a:stretch>
            </p:blipFill>
            <p:spPr>
              <a:xfrm>
                <a:off x="7738698" y="973360"/>
                <a:ext cx="1830829" cy="475488"/>
              </a:xfrm>
              <a:prstGeom prst="rect">
                <a:avLst/>
              </a:prstGeom>
            </p:spPr>
          </p:pic>
        </p:grpSp>
      </p:grpSp>
    </p:spTree>
    <p:extLst>
      <p:ext uri="{BB962C8B-B14F-4D97-AF65-F5344CB8AC3E}">
        <p14:creationId xmlns:p14="http://schemas.microsoft.com/office/powerpoint/2010/main" val="216862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25FF4B3-5E9A-5538-3378-811FD96E4AEB}"/>
              </a:ext>
            </a:extLst>
          </p:cNvPr>
          <p:cNvSpPr>
            <a:spLocks noGrp="1" noChangeArrowheads="1"/>
          </p:cNvSpPr>
          <p:nvPr>
            <p:ph type="title"/>
          </p:nvPr>
        </p:nvSpPr>
        <p:spPr>
          <a:xfrm>
            <a:off x="838200" y="681038"/>
            <a:ext cx="10515600" cy="1009650"/>
          </a:xfrm>
        </p:spPr>
        <p:txBody>
          <a:bodyPr/>
          <a:lstStyle/>
          <a:p>
            <a:pPr eaLnBrk="1" hangingPunct="1"/>
            <a:r>
              <a:rPr lang="en-US" altLang="en-US" dirty="0"/>
              <a:t>Some signs of low vision even with corrective lenses</a:t>
            </a:r>
          </a:p>
        </p:txBody>
      </p:sp>
      <p:sp>
        <p:nvSpPr>
          <p:cNvPr id="21507" name="Rectangle 3">
            <a:extLst>
              <a:ext uri="{FF2B5EF4-FFF2-40B4-BE49-F238E27FC236}">
                <a16:creationId xmlns:a16="http://schemas.microsoft.com/office/drawing/2014/main" id="{FFC4FA16-6E1C-A0F4-B124-8F161B643259}"/>
              </a:ext>
            </a:extLst>
          </p:cNvPr>
          <p:cNvSpPr>
            <a:spLocks noGrp="1" noChangeArrowheads="1"/>
          </p:cNvSpPr>
          <p:nvPr>
            <p:ph idx="1"/>
          </p:nvPr>
        </p:nvSpPr>
        <p:spPr>
          <a:xfrm>
            <a:off x="838200" y="2398712"/>
            <a:ext cx="10515600" cy="4140200"/>
          </a:xfrm>
        </p:spPr>
        <p:txBody>
          <a:bodyPr/>
          <a:lstStyle/>
          <a:p>
            <a:r>
              <a:rPr lang="en-US" altLang="en-US" sz="2400" dirty="0"/>
              <a:t>Difficulty reading a book, newspaper or magazine?</a:t>
            </a:r>
          </a:p>
          <a:p>
            <a:r>
              <a:rPr lang="en-US" altLang="en-US" sz="2400" dirty="0"/>
              <a:t>Recognizing the faces of family and friends? </a:t>
            </a:r>
          </a:p>
          <a:p>
            <a:r>
              <a:rPr lang="en-US" altLang="en-US" sz="2400" dirty="0"/>
              <a:t>Cooking, sewing, or fixing things around the house? </a:t>
            </a:r>
          </a:p>
          <a:p>
            <a:r>
              <a:rPr lang="en-US" altLang="en-US" sz="2400" dirty="0"/>
              <a:t>Selecting and matching the color of your clothes? </a:t>
            </a:r>
          </a:p>
          <a:p>
            <a:r>
              <a:rPr lang="en-US" altLang="en-US" sz="2400" dirty="0"/>
              <a:t>Feeling like your lights are dimmer than normal? </a:t>
            </a:r>
          </a:p>
          <a:p>
            <a:r>
              <a:rPr lang="en-US" altLang="en-US" sz="2400" dirty="0"/>
              <a:t>Reading traffic signs or the names of stores? </a:t>
            </a:r>
          </a:p>
          <a:p>
            <a:pPr eaLnBrk="1" hangingPunct="1"/>
            <a:endParaRPr lang="en-US" altLang="en-US" dirty="0"/>
          </a:p>
        </p:txBody>
      </p:sp>
      <p:sp>
        <p:nvSpPr>
          <p:cNvPr id="21508" name="Slide Number Placeholder 3">
            <a:extLst>
              <a:ext uri="{FF2B5EF4-FFF2-40B4-BE49-F238E27FC236}">
                <a16:creationId xmlns:a16="http://schemas.microsoft.com/office/drawing/2014/main" id="{B31EEC31-AA37-B5D3-4B1E-D73CE953BD2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mo" pitchFamily="34" charset="0"/>
                <a:cs typeface="Arimo"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mo" pitchFamily="34" charset="0"/>
                <a:cs typeface="Arimo"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mo" pitchFamily="34" charset="0"/>
                <a:cs typeface="Arimo"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mo" pitchFamily="34" charset="0"/>
                <a:cs typeface="Arimo"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mo" pitchFamily="34" charset="0"/>
                <a:cs typeface="Arimo"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9pPr>
          </a:lstStyle>
          <a:p>
            <a:pPr>
              <a:lnSpc>
                <a:spcPct val="100000"/>
              </a:lnSpc>
              <a:spcBef>
                <a:spcPct val="0"/>
              </a:spcBef>
              <a:buFontTx/>
              <a:buNone/>
            </a:pPr>
            <a:fld id="{1F56DE7A-38DA-40BC-8346-DA26530AE5F7}" type="slidenum">
              <a:rPr lang="en-US" altLang="en-US" sz="1200" smtClean="0">
                <a:solidFill>
                  <a:srgbClr val="898989"/>
                </a:solidFill>
                <a:latin typeface="Calibri" panose="020F0502020204030204" pitchFamily="34" charset="0"/>
              </a:rPr>
              <a:pPr>
                <a:lnSpc>
                  <a:spcPct val="100000"/>
                </a:lnSpc>
                <a:spcBef>
                  <a:spcPct val="0"/>
                </a:spcBef>
                <a:buFontTx/>
                <a:buNone/>
              </a:pPr>
              <a:t>6</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845452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D151506-ADD4-55EB-9B90-7674B0FDD32B}"/>
              </a:ext>
            </a:extLst>
          </p:cNvPr>
          <p:cNvSpPr>
            <a:spLocks noGrp="1" noChangeArrowheads="1"/>
          </p:cNvSpPr>
          <p:nvPr>
            <p:ph type="title"/>
          </p:nvPr>
        </p:nvSpPr>
        <p:spPr/>
        <p:txBody>
          <a:bodyPr/>
          <a:lstStyle/>
          <a:p>
            <a:pPr eaLnBrk="1" hangingPunct="1"/>
            <a:r>
              <a:rPr lang="en-US" altLang="en-US" dirty="0"/>
              <a:t>Some Causes for Low vision &amp; Blindness</a:t>
            </a:r>
          </a:p>
        </p:txBody>
      </p:sp>
      <p:sp>
        <p:nvSpPr>
          <p:cNvPr id="17411" name="Rectangle 3">
            <a:extLst>
              <a:ext uri="{FF2B5EF4-FFF2-40B4-BE49-F238E27FC236}">
                <a16:creationId xmlns:a16="http://schemas.microsoft.com/office/drawing/2014/main" id="{9DE3AA22-8F8A-E118-3027-627BEDD7EE35}"/>
              </a:ext>
            </a:extLst>
          </p:cNvPr>
          <p:cNvSpPr>
            <a:spLocks noGrp="1" noChangeArrowheads="1"/>
          </p:cNvSpPr>
          <p:nvPr>
            <p:ph idx="1"/>
          </p:nvPr>
        </p:nvSpPr>
        <p:spPr>
          <a:xfrm>
            <a:off x="838200" y="1398588"/>
            <a:ext cx="10515600" cy="4778375"/>
          </a:xfrm>
        </p:spPr>
        <p:txBody>
          <a:bodyPr/>
          <a:lstStyle/>
          <a:p>
            <a:pPr marL="0" indent="0">
              <a:buFont typeface="Arial" panose="020B0604020202020204" pitchFamily="34" charset="0"/>
              <a:buNone/>
              <a:defRPr/>
            </a:pPr>
            <a:r>
              <a:rPr lang="en-US" sz="2400" dirty="0"/>
              <a:t>Low vision is usually caused by eye diseases or health conditions. Some of these include: </a:t>
            </a:r>
          </a:p>
          <a:p>
            <a:pPr marL="0" indent="0">
              <a:buFont typeface="Arial" panose="020B0604020202020204" pitchFamily="34" charset="0"/>
              <a:buNone/>
              <a:defRPr/>
            </a:pPr>
            <a:endParaRPr lang="en-US" sz="2400" dirty="0"/>
          </a:p>
          <a:p>
            <a:pPr>
              <a:defRPr/>
            </a:pPr>
            <a:r>
              <a:rPr lang="en-US" sz="2400" dirty="0"/>
              <a:t>age-related macular degeneration (AMD) </a:t>
            </a:r>
          </a:p>
          <a:p>
            <a:pPr>
              <a:defRPr/>
            </a:pPr>
            <a:r>
              <a:rPr lang="en-US" sz="2400" dirty="0"/>
              <a:t>cataract </a:t>
            </a:r>
          </a:p>
          <a:p>
            <a:pPr>
              <a:defRPr/>
            </a:pPr>
            <a:r>
              <a:rPr lang="en-US" sz="2400" dirty="0"/>
              <a:t>diabetes</a:t>
            </a:r>
          </a:p>
          <a:p>
            <a:pPr>
              <a:defRPr/>
            </a:pPr>
            <a:r>
              <a:rPr lang="en-US" sz="2400" dirty="0"/>
              <a:t>glaucoma </a:t>
            </a:r>
          </a:p>
          <a:p>
            <a:pPr>
              <a:defRPr/>
            </a:pPr>
            <a:r>
              <a:rPr lang="en-US" sz="2400" dirty="0"/>
              <a:t>Eye injuries and birth defects are some other causes</a:t>
            </a:r>
          </a:p>
          <a:p>
            <a:pPr marL="0" indent="0">
              <a:buFont typeface="Arial" panose="020B0604020202020204" pitchFamily="34" charset="0"/>
              <a:buNone/>
              <a:defRPr/>
            </a:pPr>
            <a:endParaRPr lang="en-US" sz="2400" dirty="0"/>
          </a:p>
          <a:p>
            <a:pPr marL="0" indent="0">
              <a:buFont typeface="Arial" panose="020B0604020202020204" pitchFamily="34" charset="0"/>
              <a:buNone/>
              <a:defRPr/>
            </a:pPr>
            <a:r>
              <a:rPr lang="en-US" sz="2400" dirty="0"/>
              <a:t>Whatever the cause, lost vision cannot be restored. It can, however, be managed with proper treatment and vision rehabilitation.</a:t>
            </a:r>
          </a:p>
          <a:p>
            <a:pPr eaLnBrk="1" hangingPunct="1">
              <a:defRPr/>
            </a:pPr>
            <a:endParaRPr lang="en-US" altLang="en-US" sz="2000" dirty="0"/>
          </a:p>
        </p:txBody>
      </p:sp>
      <p:sp>
        <p:nvSpPr>
          <p:cNvPr id="23556" name="Slide Number Placeholder 3">
            <a:extLst>
              <a:ext uri="{FF2B5EF4-FFF2-40B4-BE49-F238E27FC236}">
                <a16:creationId xmlns:a16="http://schemas.microsoft.com/office/drawing/2014/main" id="{A705FFD9-B4D0-95D8-FD4F-2082D55A245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mo" pitchFamily="34" charset="0"/>
                <a:cs typeface="Arimo"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mo" pitchFamily="34" charset="0"/>
                <a:cs typeface="Arimo"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mo" pitchFamily="34" charset="0"/>
                <a:cs typeface="Arimo"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mo" pitchFamily="34" charset="0"/>
                <a:cs typeface="Arimo"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mo" pitchFamily="34" charset="0"/>
                <a:cs typeface="Arimo"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9pPr>
          </a:lstStyle>
          <a:p>
            <a:pPr>
              <a:lnSpc>
                <a:spcPct val="100000"/>
              </a:lnSpc>
              <a:spcBef>
                <a:spcPct val="0"/>
              </a:spcBef>
              <a:buFontTx/>
              <a:buNone/>
            </a:pPr>
            <a:fld id="{C17D550C-565A-4ECC-87FB-79DE75091452}" type="slidenum">
              <a:rPr lang="en-US" altLang="en-US" sz="1200" smtClean="0">
                <a:solidFill>
                  <a:srgbClr val="898989"/>
                </a:solidFill>
                <a:latin typeface="Calibri" panose="020F0502020204030204" pitchFamily="34" charset="0"/>
              </a:rPr>
              <a:pPr>
                <a:lnSpc>
                  <a:spcPct val="100000"/>
                </a:lnSpc>
                <a:spcBef>
                  <a:spcPct val="0"/>
                </a:spcBef>
                <a:buFontTx/>
                <a:buNone/>
              </a:pPr>
              <a:t>7</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13247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667CD28-5B60-B8FB-B074-661AAE005B68}"/>
              </a:ext>
            </a:extLst>
          </p:cNvPr>
          <p:cNvSpPr>
            <a:spLocks noGrp="1" noChangeArrowheads="1"/>
          </p:cNvSpPr>
          <p:nvPr>
            <p:ph type="title"/>
          </p:nvPr>
        </p:nvSpPr>
        <p:spPr/>
        <p:txBody>
          <a:bodyPr/>
          <a:lstStyle/>
          <a:p>
            <a:pPr eaLnBrk="1" hangingPunct="1"/>
            <a:r>
              <a:rPr lang="en-US" altLang="en-US" dirty="0"/>
              <a:t>What could help?</a:t>
            </a:r>
          </a:p>
        </p:txBody>
      </p:sp>
      <p:sp>
        <p:nvSpPr>
          <p:cNvPr id="33795" name="Rectangle 3">
            <a:extLst>
              <a:ext uri="{FF2B5EF4-FFF2-40B4-BE49-F238E27FC236}">
                <a16:creationId xmlns:a16="http://schemas.microsoft.com/office/drawing/2014/main" id="{1DEC4CB2-262C-C48C-A2B9-4F34DC4C3248}"/>
              </a:ext>
            </a:extLst>
          </p:cNvPr>
          <p:cNvSpPr>
            <a:spLocks noGrp="1" noChangeArrowheads="1"/>
          </p:cNvSpPr>
          <p:nvPr>
            <p:ph idx="1"/>
          </p:nvPr>
        </p:nvSpPr>
        <p:spPr>
          <a:xfrm>
            <a:off x="838200" y="1512117"/>
            <a:ext cx="10515600" cy="4351338"/>
          </a:xfrm>
        </p:spPr>
        <p:txBody>
          <a:bodyPr/>
          <a:lstStyle/>
          <a:p>
            <a:r>
              <a:rPr lang="en-US" altLang="en-US" dirty="0"/>
              <a:t>Software </a:t>
            </a:r>
          </a:p>
          <a:p>
            <a:pPr lvl="1"/>
            <a:r>
              <a:rPr lang="en-US" altLang="en-US" dirty="0"/>
              <a:t>ZoomText</a:t>
            </a:r>
          </a:p>
          <a:p>
            <a:pPr lvl="1"/>
            <a:r>
              <a:rPr lang="en-US" altLang="en-US" dirty="0"/>
              <a:t>Fusion</a:t>
            </a:r>
          </a:p>
          <a:p>
            <a:pPr lvl="1"/>
            <a:r>
              <a:rPr lang="en-US" altLang="en-US" dirty="0"/>
              <a:t>JAWS</a:t>
            </a:r>
          </a:p>
          <a:p>
            <a:r>
              <a:rPr lang="en-US" altLang="en-US" dirty="0"/>
              <a:t>Hardware </a:t>
            </a:r>
          </a:p>
          <a:p>
            <a:pPr lvl="1"/>
            <a:r>
              <a:rPr lang="en-US" altLang="en-US" dirty="0"/>
              <a:t>Optical Magnifiers</a:t>
            </a:r>
          </a:p>
          <a:p>
            <a:pPr lvl="1"/>
            <a:r>
              <a:rPr lang="en-US" altLang="en-US" dirty="0"/>
              <a:t>Lighting and Filtering Lenses</a:t>
            </a:r>
          </a:p>
          <a:p>
            <a:pPr lvl="1"/>
            <a:r>
              <a:rPr lang="en-US" altLang="en-US" dirty="0"/>
              <a:t>Electronic Magnifiers</a:t>
            </a:r>
          </a:p>
          <a:p>
            <a:pPr lvl="1"/>
            <a:r>
              <a:rPr lang="en-US" altLang="en-US" dirty="0"/>
              <a:t>Portable Video Magnifiers</a:t>
            </a:r>
          </a:p>
          <a:p>
            <a:pPr lvl="1"/>
            <a:r>
              <a:rPr lang="en-US" altLang="en-US" dirty="0"/>
              <a:t>Braille Displays</a:t>
            </a:r>
          </a:p>
          <a:p>
            <a:pPr eaLnBrk="1" hangingPunct="1"/>
            <a:endParaRPr lang="en-US" altLang="en-US" dirty="0"/>
          </a:p>
        </p:txBody>
      </p:sp>
      <p:sp>
        <p:nvSpPr>
          <p:cNvPr id="33796" name="Slide Number Placeholder 3">
            <a:extLst>
              <a:ext uri="{FF2B5EF4-FFF2-40B4-BE49-F238E27FC236}">
                <a16:creationId xmlns:a16="http://schemas.microsoft.com/office/drawing/2014/main" id="{27D96C70-0FDB-EF3A-2722-549EBCCF4B4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mo" pitchFamily="34" charset="0"/>
                <a:cs typeface="Arimo"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mo" pitchFamily="34" charset="0"/>
                <a:cs typeface="Arimo"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mo" pitchFamily="34" charset="0"/>
                <a:cs typeface="Arimo"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mo" pitchFamily="34" charset="0"/>
                <a:cs typeface="Arimo"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mo" pitchFamily="34" charset="0"/>
                <a:cs typeface="Arimo"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mo" pitchFamily="34" charset="0"/>
                <a:cs typeface="Arimo" pitchFamily="34" charset="0"/>
              </a:defRPr>
            </a:lvl9pPr>
          </a:lstStyle>
          <a:p>
            <a:pPr>
              <a:lnSpc>
                <a:spcPct val="100000"/>
              </a:lnSpc>
              <a:spcBef>
                <a:spcPct val="0"/>
              </a:spcBef>
              <a:buFontTx/>
              <a:buNone/>
            </a:pPr>
            <a:fld id="{02F3F6F0-0AF5-4C4D-95A3-5547F35D4CA4}" type="slidenum">
              <a:rPr lang="en-US" altLang="en-US" sz="1200" smtClean="0">
                <a:solidFill>
                  <a:srgbClr val="898989"/>
                </a:solidFill>
                <a:latin typeface="Calibri" panose="020F0502020204030204" pitchFamily="34" charset="0"/>
              </a:rPr>
              <a:pPr>
                <a:lnSpc>
                  <a:spcPct val="100000"/>
                </a:lnSpc>
                <a:spcBef>
                  <a:spcPct val="0"/>
                </a:spcBef>
                <a:buFontTx/>
                <a:buNone/>
              </a:pPr>
              <a:t>8</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4009404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CE1CF30-3C4F-DD35-29AC-8D134D92D9CB}"/>
              </a:ext>
            </a:extLst>
          </p:cNvPr>
          <p:cNvSpPr>
            <a:spLocks noGrp="1"/>
          </p:cNvSpPr>
          <p:nvPr>
            <p:ph idx="1"/>
          </p:nvPr>
        </p:nvSpPr>
        <p:spPr>
          <a:xfrm>
            <a:off x="1047206" y="1159420"/>
            <a:ext cx="10515600" cy="4351338"/>
          </a:xfrm>
        </p:spPr>
        <p:txBody>
          <a:bodyPr/>
          <a:lstStyle/>
          <a:p>
            <a:pPr marL="0" indent="0">
              <a:buNone/>
            </a:pPr>
            <a:r>
              <a:rPr lang="en-US" sz="5400" dirty="0"/>
              <a:t>Problem worth solving: </a:t>
            </a:r>
          </a:p>
          <a:p>
            <a:pPr marL="0" indent="0">
              <a:buNone/>
            </a:pPr>
            <a:r>
              <a:rPr lang="en-US" sz="4400" dirty="0"/>
              <a:t>Books, in person presentations, not perceivable by someone with low vision. </a:t>
            </a:r>
          </a:p>
          <a:p>
            <a:pPr marL="0" indent="0">
              <a:buNone/>
            </a:pPr>
            <a:r>
              <a:rPr lang="en-US" sz="5400" dirty="0"/>
              <a:t>Solution: </a:t>
            </a:r>
          </a:p>
          <a:p>
            <a:pPr marL="0" indent="0">
              <a:buNone/>
            </a:pPr>
            <a:r>
              <a:rPr lang="en-US" sz="4400" dirty="0"/>
              <a:t>Tools to make books and physical content accessible</a:t>
            </a:r>
            <a:br>
              <a:rPr lang="en-US" sz="5400" dirty="0"/>
            </a:br>
            <a:endParaRPr lang="en-US" sz="5400" dirty="0"/>
          </a:p>
        </p:txBody>
      </p:sp>
      <p:sp>
        <p:nvSpPr>
          <p:cNvPr id="4" name="Slide Number Placeholder 3">
            <a:extLst>
              <a:ext uri="{FF2B5EF4-FFF2-40B4-BE49-F238E27FC236}">
                <a16:creationId xmlns:a16="http://schemas.microsoft.com/office/drawing/2014/main" id="{436E7B49-D690-CF94-7A26-7D43DB0FD5E7}"/>
              </a:ext>
            </a:extLst>
          </p:cNvPr>
          <p:cNvSpPr>
            <a:spLocks noGrp="1"/>
          </p:cNvSpPr>
          <p:nvPr>
            <p:ph type="sldNum" sz="quarter" idx="12"/>
          </p:nvPr>
        </p:nvSpPr>
        <p:spPr/>
        <p:txBody>
          <a:bodyPr/>
          <a:lstStyle/>
          <a:p>
            <a:pPr>
              <a:defRPr/>
            </a:pPr>
            <a:fld id="{06D031CB-1282-465E-BF0C-DA8785912B84}" type="slidenum">
              <a:rPr lang="en-US" altLang="en-US" smtClean="0"/>
              <a:pPr>
                <a:defRPr/>
              </a:pPr>
              <a:t>9</a:t>
            </a:fld>
            <a:endParaRPr lang="en-US" altLang="en-US"/>
          </a:p>
        </p:txBody>
      </p:sp>
    </p:spTree>
    <p:extLst>
      <p:ext uri="{BB962C8B-B14F-4D97-AF65-F5344CB8AC3E}">
        <p14:creationId xmlns:p14="http://schemas.microsoft.com/office/powerpoint/2010/main" val="3370108658"/>
      </p:ext>
    </p:extLst>
  </p:cSld>
  <p:clrMapOvr>
    <a:masterClrMapping/>
  </p:clrMapOvr>
</p:sld>
</file>

<file path=ppt/theme/theme1.xml><?xml version="1.0" encoding="utf-8"?>
<a:theme xmlns:a="http://schemas.openxmlformats.org/drawingml/2006/main" name="Freedom Scientific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eedom Scientific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reedom Scientific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Levels xmlns="96e1ff33-3e9b-4aa4-a64e-e3a49fdf0ac9" xsi:nil="true"/>
    <MigrationWizIdDocumentLibraryPermissions xmlns="96e1ff33-3e9b-4aa4-a64e-e3a49fdf0ac9" xsi:nil="true"/>
    <MigrationWizIdSecurityGroups xmlns="96e1ff33-3e9b-4aa4-a64e-e3a49fdf0ac9" xsi:nil="true"/>
    <MigrationWizIdPermissions xmlns="96e1ff33-3e9b-4aa4-a64e-e3a49fdf0ac9" xsi:nil="true"/>
    <MigrationWizId xmlns="96e1ff33-3e9b-4aa4-a64e-e3a49fdf0a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8E69DD6A7FB340902CAF04CB20F3FA" ma:contentTypeVersion="17" ma:contentTypeDescription="Create a new document." ma:contentTypeScope="" ma:versionID="8753fd4eb9114cd4a85f5381c718c395">
  <xsd:schema xmlns:xsd="http://www.w3.org/2001/XMLSchema" xmlns:xs="http://www.w3.org/2001/XMLSchema" xmlns:p="http://schemas.microsoft.com/office/2006/metadata/properties" xmlns:ns3="96e1ff33-3e9b-4aa4-a64e-e3a49fdf0ac9" xmlns:ns4="5eac0ad2-0c0d-45be-98f5-b5b8ee6c85e0" targetNamespace="http://schemas.microsoft.com/office/2006/metadata/properties" ma:root="true" ma:fieldsID="86ac9bab9ca1576513c081712a04a5aa" ns3:_="" ns4:_="">
    <xsd:import namespace="96e1ff33-3e9b-4aa4-a64e-e3a49fdf0ac9"/>
    <xsd:import namespace="5eac0ad2-0c0d-45be-98f5-b5b8ee6c85e0"/>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e1ff33-3e9b-4aa4-a64e-e3a49fdf0ac9"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c0ad2-0c0d-45be-98f5-b5b8ee6c85e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7B80A9-B233-4736-AFAF-103A18899F3E}">
  <ds:schemaRefs>
    <ds:schemaRef ds:uri="http://schemas.openxmlformats.org/package/2006/metadata/core-properties"/>
    <ds:schemaRef ds:uri="http://schemas.microsoft.com/office/infopath/2007/PartnerControls"/>
    <ds:schemaRef ds:uri="96e1ff33-3e9b-4aa4-a64e-e3a49fdf0ac9"/>
    <ds:schemaRef ds:uri="http://purl.org/dc/terms/"/>
    <ds:schemaRef ds:uri="http://schemas.microsoft.com/office/2006/documentManagement/types"/>
    <ds:schemaRef ds:uri="http://purl.org/dc/elements/1.1/"/>
    <ds:schemaRef ds:uri="http://www.w3.org/XML/1998/namespace"/>
    <ds:schemaRef ds:uri="http://purl.org/dc/dcmitype/"/>
    <ds:schemaRef ds:uri="5eac0ad2-0c0d-45be-98f5-b5b8ee6c85e0"/>
    <ds:schemaRef ds:uri="http://schemas.microsoft.com/office/2006/metadata/properties"/>
  </ds:schemaRefs>
</ds:datastoreItem>
</file>

<file path=customXml/itemProps2.xml><?xml version="1.0" encoding="utf-8"?>
<ds:datastoreItem xmlns:ds="http://schemas.openxmlformats.org/officeDocument/2006/customXml" ds:itemID="{709BDEAF-481E-4883-8875-04929235A18C}">
  <ds:schemaRefs>
    <ds:schemaRef ds:uri="http://schemas.microsoft.com/sharepoint/v3/contenttype/forms"/>
  </ds:schemaRefs>
</ds:datastoreItem>
</file>

<file path=customXml/itemProps3.xml><?xml version="1.0" encoding="utf-8"?>
<ds:datastoreItem xmlns:ds="http://schemas.openxmlformats.org/officeDocument/2006/customXml" ds:itemID="{C5219359-D0BC-43FB-A86F-CCCB891609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e1ff33-3e9b-4aa4-a64e-e3a49fdf0ac9"/>
    <ds:schemaRef ds:uri="5eac0ad2-0c0d-45be-98f5-b5b8ee6c85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809</Words>
  <Application>Microsoft Office PowerPoint</Application>
  <PresentationFormat>Widescreen</PresentationFormat>
  <Paragraphs>186</Paragraphs>
  <Slides>27</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Arimo</vt:lpstr>
      <vt:lpstr>Calibri</vt:lpstr>
      <vt:lpstr>Calibri Light</vt:lpstr>
      <vt:lpstr>Open Sans</vt:lpstr>
      <vt:lpstr>Freedom Scientific Template</vt:lpstr>
      <vt:lpstr>Freedom Scientific Template</vt:lpstr>
      <vt:lpstr>Freedom Scientific Template</vt:lpstr>
      <vt:lpstr>Building an accessible campus experience: Tools to remove obstacles and reduce friction</vt:lpstr>
      <vt:lpstr>PowerPoint Presentation</vt:lpstr>
      <vt:lpstr>PowerPoint Presentation</vt:lpstr>
      <vt:lpstr>PowerPoint Presentation</vt:lpstr>
      <vt:lpstr>Who is Vispero?</vt:lpstr>
      <vt:lpstr>Some signs of low vision even with corrective lenses</vt:lpstr>
      <vt:lpstr>Some Causes for Low vision &amp; Blindness</vt:lpstr>
      <vt:lpstr>What could help?</vt:lpstr>
      <vt:lpstr>PowerPoint Presentation</vt:lpstr>
      <vt:lpstr>PowerPoint Presentation</vt:lpstr>
      <vt:lpstr>PowerPoint Presentation</vt:lpstr>
      <vt:lpstr>PowerPoint Presentation</vt:lpstr>
      <vt:lpstr>PowerPoint Presentation</vt:lpstr>
      <vt:lpstr>Campus Wide License</vt:lpstr>
      <vt:lpstr>Advantages</vt:lpstr>
      <vt:lpstr>PowerPoint Presentation</vt:lpstr>
      <vt:lpstr>PowerPoint Presentation</vt:lpstr>
      <vt:lpstr>PowerPoint Presentation</vt:lpstr>
      <vt:lpstr>Wayfinding, Interactive Information Kiosks</vt:lpstr>
      <vt:lpstr>Locker Kiosks</vt:lpstr>
      <vt:lpstr>Dining services kiosks</vt:lpstr>
      <vt:lpstr>Assistive Technology such as (JAWS) Screen reader, Headphone Jack, Tactile input device.</vt:lpstr>
      <vt:lpstr>The Built Environment</vt:lpstr>
      <vt:lpstr>What makes a closed system accessible?</vt:lpstr>
      <vt:lpstr>Questions? </vt:lpstr>
      <vt:lpstr>Connect with Us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2</cp:revision>
  <cp:lastPrinted>2001-10-03T19:58:53Z</cp:lastPrinted>
  <dcterms:created xsi:type="dcterms:W3CDTF">2005-10-18T12:40:27Z</dcterms:created>
  <dcterms:modified xsi:type="dcterms:W3CDTF">2022-11-14T22:59:34Z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0x010100908E69DD6A7FB340902CAF04CB20F3FA</vt:lpwstr>
  </property>
  <property fmtid="{D5CDD505-2E9C-101B-9397-08002B2CF9AE}" pid="3" name="MigrationWizIdPermissionLevels">
    <vt:lpwstr/>
  </property>
  <property fmtid="{D5CDD505-2E9C-101B-9397-08002B2CF9AE}" pid="4" name="MigrationWizIdDocumentLibraryPermissions">
    <vt:lpwstr/>
  </property>
  <property fmtid="{D5CDD505-2E9C-101B-9397-08002B2CF9AE}" pid="5" name="MigrationWizIdSecurityGroups">
    <vt:lpwstr/>
  </property>
  <property fmtid="{D5CDD505-2E9C-101B-9397-08002B2CF9AE}" pid="6" name="MigrationWizIdPermissions">
    <vt:lpwstr/>
  </property>
  <property fmtid="{D5CDD505-2E9C-101B-9397-08002B2CF9AE}" pid="7" name="MigrationWizId">
    <vt:lpwstr/>
  </property>
</Properties>
</file>