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3665" r:id="rId4"/>
  </p:sldMasterIdLst>
  <p:notesMasterIdLst>
    <p:notesMasterId r:id="rId24"/>
  </p:notesMasterIdLst>
  <p:handoutMasterIdLst>
    <p:handoutMasterId r:id="rId25"/>
  </p:handoutMasterIdLst>
  <p:sldIdLst>
    <p:sldId id="256" r:id="rId5"/>
    <p:sldId id="341" r:id="rId6"/>
    <p:sldId id="342" r:id="rId7"/>
    <p:sldId id="343" r:id="rId8"/>
    <p:sldId id="346" r:id="rId9"/>
    <p:sldId id="291" r:id="rId10"/>
    <p:sldId id="296" r:id="rId11"/>
    <p:sldId id="292" r:id="rId12"/>
    <p:sldId id="293" r:id="rId13"/>
    <p:sldId id="345" r:id="rId14"/>
    <p:sldId id="347" r:id="rId15"/>
    <p:sldId id="352" r:id="rId16"/>
    <p:sldId id="350" r:id="rId17"/>
    <p:sldId id="353" r:id="rId18"/>
    <p:sldId id="348" r:id="rId19"/>
    <p:sldId id="354" r:id="rId20"/>
    <p:sldId id="349" r:id="rId21"/>
    <p:sldId id="355" r:id="rId22"/>
    <p:sldId id="340" r:id="rId23"/>
  </p:sldIdLst>
  <p:sldSz cx="9144000" cy="5143500" type="screen16x9"/>
  <p:notesSz cx="7102475" cy="9388475"/>
  <p:embeddedFontLst>
    <p:embeddedFont>
      <p:font typeface="Atkinson Hyperlegible" pitchFamily="50" charset="0"/>
      <p:regular r:id="rId26"/>
      <p:bold r:id="rId27"/>
      <p:italic r:id="rId28"/>
      <p:boldItalic r:id="rId29"/>
    </p:embeddedFont>
  </p:embeddedFont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00" userDrawn="1">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ly Dedecker" initials="SD" lastIdx="70" clrIdx="0"/>
  <p:cmAuthor id="14" name="Brian O'Leary" initials="BO" lastIdx="0" clrIdx="14"/>
  <p:cmAuthor id="1" name="Kat Meyer" initials="" lastIdx="0" clrIdx="1"/>
  <p:cmAuthor id="15" name="Peter Balis" initials="PB" lastIdx="1" clrIdx="15"/>
  <p:cmAuthor id="16" name="Julie Blattberg" initials="" lastIdx="58" clrIdx="16"/>
  <p:cmAuthor id="13" name="BISG Inc" initials="BI [12]" lastIdx="1" clrIdx="1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74B230"/>
    <a:srgbClr val="538022"/>
    <a:srgbClr val="00B050"/>
    <a:srgbClr val="86D08B"/>
    <a:srgbClr val="B1E1B4"/>
    <a:srgbClr val="D5EFD7"/>
    <a:srgbClr val="283AF4"/>
    <a:srgbClr val="4D5BF6"/>
    <a:srgbClr val="5C70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A103FA-48C2-4061-9055-743C9CB797D2}" v="46" dt="2022-10-22T20:11:45.6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8" autoAdjust="0"/>
    <p:restoredTop sz="86481" autoAdjust="0"/>
  </p:normalViewPr>
  <p:slideViewPr>
    <p:cSldViewPr snapToGrid="0">
      <p:cViewPr varScale="1">
        <p:scale>
          <a:sx n="181" d="100"/>
          <a:sy n="181" d="100"/>
        </p:scale>
        <p:origin x="252" y="156"/>
      </p:cViewPr>
      <p:guideLst>
        <p:guide orient="horz" pos="2100"/>
        <p:guide pos="2880"/>
        <p:guide orient="horz" pos="1620"/>
      </p:guideLst>
    </p:cSldViewPr>
  </p:slideViewPr>
  <p:outlineViewPr>
    <p:cViewPr>
      <p:scale>
        <a:sx n="33" d="100"/>
        <a:sy n="33" d="100"/>
      </p:scale>
      <p:origin x="0" y="-11832"/>
    </p:cViewPr>
  </p:outlineViewPr>
  <p:notesTextViewPr>
    <p:cViewPr>
      <p:scale>
        <a:sx n="3" d="2"/>
        <a:sy n="3" d="2"/>
      </p:scale>
      <p:origin x="0" y="0"/>
    </p:cViewPr>
  </p:notesTextViewPr>
  <p:notesViewPr>
    <p:cSldViewPr snapToGrid="0">
      <p:cViewPr varScale="1">
        <p:scale>
          <a:sx n="66" d="100"/>
          <a:sy n="66" d="100"/>
        </p:scale>
        <p:origin x="0" y="0"/>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1.fntdata"/><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3.fntdata"/><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2.fntdata"/><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Orme" userId="8848ce34-9c74-4ac9-9c06-dbfc8e61e81b" providerId="ADAL" clId="{C3A103FA-48C2-4061-9055-743C9CB797D2}"/>
    <pc:docChg chg="undo redo custSel addSld delSld modSld sldOrd">
      <pc:chgData name="Richard Orme" userId="8848ce34-9c74-4ac9-9c06-dbfc8e61e81b" providerId="ADAL" clId="{C3A103FA-48C2-4061-9055-743C9CB797D2}" dt="2022-10-22T20:11:50.057" v="2075" actId="13244"/>
      <pc:docMkLst>
        <pc:docMk/>
      </pc:docMkLst>
      <pc:sldChg chg="modSp mod">
        <pc:chgData name="Richard Orme" userId="8848ce34-9c74-4ac9-9c06-dbfc8e61e81b" providerId="ADAL" clId="{C3A103FA-48C2-4061-9055-743C9CB797D2}" dt="2022-10-10T17:48:46.225" v="13" actId="6549"/>
        <pc:sldMkLst>
          <pc:docMk/>
          <pc:sldMk cId="0" sldId="256"/>
        </pc:sldMkLst>
        <pc:spChg chg="mod">
          <ac:chgData name="Richard Orme" userId="8848ce34-9c74-4ac9-9c06-dbfc8e61e81b" providerId="ADAL" clId="{C3A103FA-48C2-4061-9055-743C9CB797D2}" dt="2022-10-10T17:48:46.225" v="13" actId="6549"/>
          <ac:spMkLst>
            <pc:docMk/>
            <pc:sldMk cId="0" sldId="256"/>
            <ac:spMk id="13" creationId="{4C648E52-07B4-4CD0-8003-BC9EDD53F7C3}"/>
          </ac:spMkLst>
        </pc:spChg>
      </pc:sldChg>
      <pc:sldChg chg="modSp">
        <pc:chgData name="Richard Orme" userId="8848ce34-9c74-4ac9-9c06-dbfc8e61e81b" providerId="ADAL" clId="{C3A103FA-48C2-4061-9055-743C9CB797D2}" dt="2022-10-22T16:58:56.977" v="314"/>
        <pc:sldMkLst>
          <pc:docMk/>
          <pc:sldMk cId="4054374664" sldId="291"/>
        </pc:sldMkLst>
        <pc:spChg chg="mod">
          <ac:chgData name="Richard Orme" userId="8848ce34-9c74-4ac9-9c06-dbfc8e61e81b" providerId="ADAL" clId="{C3A103FA-48C2-4061-9055-743C9CB797D2}" dt="2022-10-22T16:58:56.977" v="314"/>
          <ac:spMkLst>
            <pc:docMk/>
            <pc:sldMk cId="4054374664" sldId="291"/>
            <ac:spMk id="2" creationId="{1A92CEA2-9F61-4713-98A9-B9C9BDC51DFA}"/>
          </ac:spMkLst>
        </pc:spChg>
      </pc:sldChg>
      <pc:sldChg chg="modSp">
        <pc:chgData name="Richard Orme" userId="8848ce34-9c74-4ac9-9c06-dbfc8e61e81b" providerId="ADAL" clId="{C3A103FA-48C2-4061-9055-743C9CB797D2}" dt="2022-10-22T16:58:56.977" v="314"/>
        <pc:sldMkLst>
          <pc:docMk/>
          <pc:sldMk cId="2273959071" sldId="292"/>
        </pc:sldMkLst>
        <pc:spChg chg="mod">
          <ac:chgData name="Richard Orme" userId="8848ce34-9c74-4ac9-9c06-dbfc8e61e81b" providerId="ADAL" clId="{C3A103FA-48C2-4061-9055-743C9CB797D2}" dt="2022-10-22T16:58:56.977" v="314"/>
          <ac:spMkLst>
            <pc:docMk/>
            <pc:sldMk cId="2273959071" sldId="292"/>
            <ac:spMk id="2" creationId="{1A92CEA2-9F61-4713-98A9-B9C9BDC51DFA}"/>
          </ac:spMkLst>
        </pc:spChg>
      </pc:sldChg>
      <pc:sldChg chg="modSp">
        <pc:chgData name="Richard Orme" userId="8848ce34-9c74-4ac9-9c06-dbfc8e61e81b" providerId="ADAL" clId="{C3A103FA-48C2-4061-9055-743C9CB797D2}" dt="2022-10-22T16:58:56.977" v="314"/>
        <pc:sldMkLst>
          <pc:docMk/>
          <pc:sldMk cId="4174680101" sldId="293"/>
        </pc:sldMkLst>
        <pc:spChg chg="mod">
          <ac:chgData name="Richard Orme" userId="8848ce34-9c74-4ac9-9c06-dbfc8e61e81b" providerId="ADAL" clId="{C3A103FA-48C2-4061-9055-743C9CB797D2}" dt="2022-10-22T16:58:56.977" v="314"/>
          <ac:spMkLst>
            <pc:docMk/>
            <pc:sldMk cId="4174680101" sldId="293"/>
            <ac:spMk id="2" creationId="{1A92CEA2-9F61-4713-98A9-B9C9BDC51DFA}"/>
          </ac:spMkLst>
        </pc:spChg>
      </pc:sldChg>
      <pc:sldChg chg="modSp">
        <pc:chgData name="Richard Orme" userId="8848ce34-9c74-4ac9-9c06-dbfc8e61e81b" providerId="ADAL" clId="{C3A103FA-48C2-4061-9055-743C9CB797D2}" dt="2022-10-22T16:58:56.977" v="314"/>
        <pc:sldMkLst>
          <pc:docMk/>
          <pc:sldMk cId="1252319299" sldId="296"/>
        </pc:sldMkLst>
        <pc:spChg chg="mod">
          <ac:chgData name="Richard Orme" userId="8848ce34-9c74-4ac9-9c06-dbfc8e61e81b" providerId="ADAL" clId="{C3A103FA-48C2-4061-9055-743C9CB797D2}" dt="2022-10-22T16:58:56.977" v="314"/>
          <ac:spMkLst>
            <pc:docMk/>
            <pc:sldMk cId="1252319299" sldId="296"/>
            <ac:spMk id="2" creationId="{1A92CEA2-9F61-4713-98A9-B9C9BDC51DFA}"/>
          </ac:spMkLst>
        </pc:spChg>
      </pc:sldChg>
      <pc:sldChg chg="del ord">
        <pc:chgData name="Richard Orme" userId="8848ce34-9c74-4ac9-9c06-dbfc8e61e81b" providerId="ADAL" clId="{C3A103FA-48C2-4061-9055-743C9CB797D2}" dt="2022-10-15T19:16:12.446" v="313" actId="47"/>
        <pc:sldMkLst>
          <pc:docMk/>
          <pc:sldMk cId="2533990397" sldId="328"/>
        </pc:sldMkLst>
      </pc:sldChg>
      <pc:sldChg chg="modSp mod">
        <pc:chgData name="Richard Orme" userId="8848ce34-9c74-4ac9-9c06-dbfc8e61e81b" providerId="ADAL" clId="{C3A103FA-48C2-4061-9055-743C9CB797D2}" dt="2022-10-22T19:51:21.544" v="1980" actId="6549"/>
        <pc:sldMkLst>
          <pc:docMk/>
          <pc:sldMk cId="418620656" sldId="340"/>
        </pc:sldMkLst>
        <pc:spChg chg="mod">
          <ac:chgData name="Richard Orme" userId="8848ce34-9c74-4ac9-9c06-dbfc8e61e81b" providerId="ADAL" clId="{C3A103FA-48C2-4061-9055-743C9CB797D2}" dt="2022-10-22T16:58:56.977" v="314"/>
          <ac:spMkLst>
            <pc:docMk/>
            <pc:sldMk cId="418620656" sldId="340"/>
            <ac:spMk id="2" creationId="{B7ED704B-52F2-4272-ACE5-C1C2B8D88DB3}"/>
          </ac:spMkLst>
        </pc:spChg>
        <pc:spChg chg="mod">
          <ac:chgData name="Richard Orme" userId="8848ce34-9c74-4ac9-9c06-dbfc8e61e81b" providerId="ADAL" clId="{C3A103FA-48C2-4061-9055-743C9CB797D2}" dt="2022-10-22T19:51:21.544" v="1980" actId="6549"/>
          <ac:spMkLst>
            <pc:docMk/>
            <pc:sldMk cId="418620656" sldId="340"/>
            <ac:spMk id="3" creationId="{0FF228A4-3B7C-4BC8-B3C8-739D79BC8A9B}"/>
          </ac:spMkLst>
        </pc:spChg>
      </pc:sldChg>
      <pc:sldChg chg="modSp mod">
        <pc:chgData name="Richard Orme" userId="8848ce34-9c74-4ac9-9c06-dbfc8e61e81b" providerId="ADAL" clId="{C3A103FA-48C2-4061-9055-743C9CB797D2}" dt="2022-10-22T16:58:56.977" v="314"/>
        <pc:sldMkLst>
          <pc:docMk/>
          <pc:sldMk cId="1386211745" sldId="341"/>
        </pc:sldMkLst>
        <pc:spChg chg="mod">
          <ac:chgData name="Richard Orme" userId="8848ce34-9c74-4ac9-9c06-dbfc8e61e81b" providerId="ADAL" clId="{C3A103FA-48C2-4061-9055-743C9CB797D2}" dt="2022-10-22T16:58:56.977" v="314"/>
          <ac:spMkLst>
            <pc:docMk/>
            <pc:sldMk cId="1386211745" sldId="341"/>
            <ac:spMk id="2" creationId="{3A5123ED-B094-4071-45D9-0D548D357DD0}"/>
          </ac:spMkLst>
        </pc:spChg>
        <pc:spChg chg="mod">
          <ac:chgData name="Richard Orme" userId="8848ce34-9c74-4ac9-9c06-dbfc8e61e81b" providerId="ADAL" clId="{C3A103FA-48C2-4061-9055-743C9CB797D2}" dt="2022-10-22T16:58:56.977" v="314"/>
          <ac:spMkLst>
            <pc:docMk/>
            <pc:sldMk cId="1386211745" sldId="341"/>
            <ac:spMk id="3" creationId="{FA422CBF-D7BA-093C-26CF-E129014D6374}"/>
          </ac:spMkLst>
        </pc:spChg>
      </pc:sldChg>
      <pc:sldChg chg="modSp mod">
        <pc:chgData name="Richard Orme" userId="8848ce34-9c74-4ac9-9c06-dbfc8e61e81b" providerId="ADAL" clId="{C3A103FA-48C2-4061-9055-743C9CB797D2}" dt="2022-10-22T16:58:56.977" v="314"/>
        <pc:sldMkLst>
          <pc:docMk/>
          <pc:sldMk cId="4291036470" sldId="342"/>
        </pc:sldMkLst>
        <pc:spChg chg="mod">
          <ac:chgData name="Richard Orme" userId="8848ce34-9c74-4ac9-9c06-dbfc8e61e81b" providerId="ADAL" clId="{C3A103FA-48C2-4061-9055-743C9CB797D2}" dt="2022-10-22T16:58:56.977" v="314"/>
          <ac:spMkLst>
            <pc:docMk/>
            <pc:sldMk cId="4291036470" sldId="342"/>
            <ac:spMk id="2" creationId="{3A5123ED-B094-4071-45D9-0D548D357DD0}"/>
          </ac:spMkLst>
        </pc:spChg>
        <pc:spChg chg="mod">
          <ac:chgData name="Richard Orme" userId="8848ce34-9c74-4ac9-9c06-dbfc8e61e81b" providerId="ADAL" clId="{C3A103FA-48C2-4061-9055-743C9CB797D2}" dt="2022-10-22T16:58:56.977" v="314"/>
          <ac:spMkLst>
            <pc:docMk/>
            <pc:sldMk cId="4291036470" sldId="342"/>
            <ac:spMk id="3" creationId="{FA422CBF-D7BA-093C-26CF-E129014D6374}"/>
          </ac:spMkLst>
        </pc:spChg>
      </pc:sldChg>
      <pc:sldChg chg="modSp add mod ord">
        <pc:chgData name="Richard Orme" userId="8848ce34-9c74-4ac9-9c06-dbfc8e61e81b" providerId="ADAL" clId="{C3A103FA-48C2-4061-9055-743C9CB797D2}" dt="2022-10-22T16:58:56.977" v="314"/>
        <pc:sldMkLst>
          <pc:docMk/>
          <pc:sldMk cId="3411098655" sldId="343"/>
        </pc:sldMkLst>
        <pc:spChg chg="mod">
          <ac:chgData name="Richard Orme" userId="8848ce34-9c74-4ac9-9c06-dbfc8e61e81b" providerId="ADAL" clId="{C3A103FA-48C2-4061-9055-743C9CB797D2}" dt="2022-10-22T16:58:56.977" v="314"/>
          <ac:spMkLst>
            <pc:docMk/>
            <pc:sldMk cId="3411098655" sldId="343"/>
            <ac:spMk id="2" creationId="{3A5123ED-B094-4071-45D9-0D548D357DD0}"/>
          </ac:spMkLst>
        </pc:spChg>
        <pc:spChg chg="mod">
          <ac:chgData name="Richard Orme" userId="8848ce34-9c74-4ac9-9c06-dbfc8e61e81b" providerId="ADAL" clId="{C3A103FA-48C2-4061-9055-743C9CB797D2}" dt="2022-10-22T16:58:56.977" v="314"/>
          <ac:spMkLst>
            <pc:docMk/>
            <pc:sldMk cId="3411098655" sldId="343"/>
            <ac:spMk id="3" creationId="{FA422CBF-D7BA-093C-26CF-E129014D6374}"/>
          </ac:spMkLst>
        </pc:spChg>
      </pc:sldChg>
      <pc:sldChg chg="modSp add del mod">
        <pc:chgData name="Richard Orme" userId="8848ce34-9c74-4ac9-9c06-dbfc8e61e81b" providerId="ADAL" clId="{C3A103FA-48C2-4061-9055-743C9CB797D2}" dt="2022-10-22T19:49:35.840" v="1966" actId="47"/>
        <pc:sldMkLst>
          <pc:docMk/>
          <pc:sldMk cId="1388186787" sldId="344"/>
        </pc:sldMkLst>
        <pc:spChg chg="mod">
          <ac:chgData name="Richard Orme" userId="8848ce34-9c74-4ac9-9c06-dbfc8e61e81b" providerId="ADAL" clId="{C3A103FA-48C2-4061-9055-743C9CB797D2}" dt="2022-10-22T16:58:56.977" v="314"/>
          <ac:spMkLst>
            <pc:docMk/>
            <pc:sldMk cId="1388186787" sldId="344"/>
            <ac:spMk id="2" creationId="{3A5123ED-B094-4071-45D9-0D548D357DD0}"/>
          </ac:spMkLst>
        </pc:spChg>
        <pc:spChg chg="mod">
          <ac:chgData name="Richard Orme" userId="8848ce34-9c74-4ac9-9c06-dbfc8e61e81b" providerId="ADAL" clId="{C3A103FA-48C2-4061-9055-743C9CB797D2}" dt="2022-10-22T16:58:56.977" v="314"/>
          <ac:spMkLst>
            <pc:docMk/>
            <pc:sldMk cId="1388186787" sldId="344"/>
            <ac:spMk id="3" creationId="{FA422CBF-D7BA-093C-26CF-E129014D6374}"/>
          </ac:spMkLst>
        </pc:spChg>
      </pc:sldChg>
      <pc:sldChg chg="modSp mod">
        <pc:chgData name="Richard Orme" userId="8848ce34-9c74-4ac9-9c06-dbfc8e61e81b" providerId="ADAL" clId="{C3A103FA-48C2-4061-9055-743C9CB797D2}" dt="2022-10-22T19:54:34.820" v="1989" actId="20578"/>
        <pc:sldMkLst>
          <pc:docMk/>
          <pc:sldMk cId="61582355" sldId="345"/>
        </pc:sldMkLst>
        <pc:spChg chg="mod">
          <ac:chgData name="Richard Orme" userId="8848ce34-9c74-4ac9-9c06-dbfc8e61e81b" providerId="ADAL" clId="{C3A103FA-48C2-4061-9055-743C9CB797D2}" dt="2022-10-22T19:54:34.820" v="1989" actId="20578"/>
          <ac:spMkLst>
            <pc:docMk/>
            <pc:sldMk cId="61582355" sldId="345"/>
            <ac:spMk id="4" creationId="{455AACF0-9A7A-4DAB-9BEE-83EBA7D32F0E}"/>
          </ac:spMkLst>
        </pc:spChg>
        <pc:spChg chg="mod">
          <ac:chgData name="Richard Orme" userId="8848ce34-9c74-4ac9-9c06-dbfc8e61e81b" providerId="ADAL" clId="{C3A103FA-48C2-4061-9055-743C9CB797D2}" dt="2022-10-22T16:58:56.977" v="314"/>
          <ac:spMkLst>
            <pc:docMk/>
            <pc:sldMk cId="61582355" sldId="345"/>
            <ac:spMk id="13" creationId="{87E68BDF-BCC9-4F74-A016-20E99697CD6B}"/>
          </ac:spMkLst>
        </pc:spChg>
      </pc:sldChg>
      <pc:sldChg chg="modSp new mod">
        <pc:chgData name="Richard Orme" userId="8848ce34-9c74-4ac9-9c06-dbfc8e61e81b" providerId="ADAL" clId="{C3A103FA-48C2-4061-9055-743C9CB797D2}" dt="2022-10-22T17:09:41.431" v="588"/>
        <pc:sldMkLst>
          <pc:docMk/>
          <pc:sldMk cId="2095839710" sldId="347"/>
        </pc:sldMkLst>
        <pc:spChg chg="mod">
          <ac:chgData name="Richard Orme" userId="8848ce34-9c74-4ac9-9c06-dbfc8e61e81b" providerId="ADAL" clId="{C3A103FA-48C2-4061-9055-743C9CB797D2}" dt="2022-10-22T16:58:56.977" v="314"/>
          <ac:spMkLst>
            <pc:docMk/>
            <pc:sldMk cId="2095839710" sldId="347"/>
            <ac:spMk id="2" creationId="{8D90FEFF-A3B7-73E5-5FA3-635794045343}"/>
          </ac:spMkLst>
        </pc:spChg>
        <pc:spChg chg="mod">
          <ac:chgData name="Richard Orme" userId="8848ce34-9c74-4ac9-9c06-dbfc8e61e81b" providerId="ADAL" clId="{C3A103FA-48C2-4061-9055-743C9CB797D2}" dt="2022-10-22T17:09:41.431" v="588"/>
          <ac:spMkLst>
            <pc:docMk/>
            <pc:sldMk cId="2095839710" sldId="347"/>
            <ac:spMk id="3" creationId="{9850ED83-F4AA-CBE3-8B7E-57541431E183}"/>
          </ac:spMkLst>
        </pc:spChg>
      </pc:sldChg>
      <pc:sldChg chg="addSp modSp new mod">
        <pc:chgData name="Richard Orme" userId="8848ce34-9c74-4ac9-9c06-dbfc8e61e81b" providerId="ADAL" clId="{C3A103FA-48C2-4061-9055-743C9CB797D2}" dt="2022-10-22T20:04:17.846" v="2030" actId="14100"/>
        <pc:sldMkLst>
          <pc:docMk/>
          <pc:sldMk cId="1462226350" sldId="348"/>
        </pc:sldMkLst>
        <pc:spChg chg="mod">
          <ac:chgData name="Richard Orme" userId="8848ce34-9c74-4ac9-9c06-dbfc8e61e81b" providerId="ADAL" clId="{C3A103FA-48C2-4061-9055-743C9CB797D2}" dt="2022-10-22T16:58:56.977" v="314"/>
          <ac:spMkLst>
            <pc:docMk/>
            <pc:sldMk cId="1462226350" sldId="348"/>
            <ac:spMk id="2" creationId="{82FD6C53-EE4D-9D75-A01E-663DF28D56CE}"/>
          </ac:spMkLst>
        </pc:spChg>
        <pc:spChg chg="mod">
          <ac:chgData name="Richard Orme" userId="8848ce34-9c74-4ac9-9c06-dbfc8e61e81b" providerId="ADAL" clId="{C3A103FA-48C2-4061-9055-743C9CB797D2}" dt="2022-10-22T20:03:45.566" v="2025" actId="6549"/>
          <ac:spMkLst>
            <pc:docMk/>
            <pc:sldMk cId="1462226350" sldId="348"/>
            <ac:spMk id="3" creationId="{38B704C4-D074-721A-6348-2FF55618BB22}"/>
          </ac:spMkLst>
        </pc:spChg>
        <pc:picChg chg="add mod modCrop">
          <ac:chgData name="Richard Orme" userId="8848ce34-9c74-4ac9-9c06-dbfc8e61e81b" providerId="ADAL" clId="{C3A103FA-48C2-4061-9055-743C9CB797D2}" dt="2022-10-22T20:04:17.846" v="2030" actId="14100"/>
          <ac:picMkLst>
            <pc:docMk/>
            <pc:sldMk cId="1462226350" sldId="348"/>
            <ac:picMk id="4" creationId="{396EE4CF-F3B5-B775-FABF-9EE47A7DD064}"/>
          </ac:picMkLst>
        </pc:picChg>
        <pc:picChg chg="add mod">
          <ac:chgData name="Richard Orme" userId="8848ce34-9c74-4ac9-9c06-dbfc8e61e81b" providerId="ADAL" clId="{C3A103FA-48C2-4061-9055-743C9CB797D2}" dt="2022-10-22T20:04:17.846" v="2030" actId="14100"/>
          <ac:picMkLst>
            <pc:docMk/>
            <pc:sldMk cId="1462226350" sldId="348"/>
            <ac:picMk id="5" creationId="{DDCBE91B-8E71-C837-B804-FAB4A79638DE}"/>
          </ac:picMkLst>
        </pc:picChg>
      </pc:sldChg>
      <pc:sldChg chg="addSp modSp new mod modNotesTx">
        <pc:chgData name="Richard Orme" userId="8848ce34-9c74-4ac9-9c06-dbfc8e61e81b" providerId="ADAL" clId="{C3A103FA-48C2-4061-9055-743C9CB797D2}" dt="2022-10-22T20:11:50.057" v="2075" actId="13244"/>
        <pc:sldMkLst>
          <pc:docMk/>
          <pc:sldMk cId="3043995220" sldId="349"/>
        </pc:sldMkLst>
        <pc:spChg chg="mod">
          <ac:chgData name="Richard Orme" userId="8848ce34-9c74-4ac9-9c06-dbfc8e61e81b" providerId="ADAL" clId="{C3A103FA-48C2-4061-9055-743C9CB797D2}" dt="2022-10-22T19:31:28.515" v="1366" actId="20577"/>
          <ac:spMkLst>
            <pc:docMk/>
            <pc:sldMk cId="3043995220" sldId="349"/>
            <ac:spMk id="2" creationId="{E18733D5-50C7-D9E6-7584-B725A3ACE869}"/>
          </ac:spMkLst>
        </pc:spChg>
        <pc:spChg chg="mod">
          <ac:chgData name="Richard Orme" userId="8848ce34-9c74-4ac9-9c06-dbfc8e61e81b" providerId="ADAL" clId="{C3A103FA-48C2-4061-9055-743C9CB797D2}" dt="2022-10-22T19:53:41.286" v="1983" actId="5793"/>
          <ac:spMkLst>
            <pc:docMk/>
            <pc:sldMk cId="3043995220" sldId="349"/>
            <ac:spMk id="3" creationId="{CAE15BA4-274B-8AA2-97FE-9A45EB99E82F}"/>
          </ac:spMkLst>
        </pc:spChg>
        <pc:spChg chg="add mod ord">
          <ac:chgData name="Richard Orme" userId="8848ce34-9c74-4ac9-9c06-dbfc8e61e81b" providerId="ADAL" clId="{C3A103FA-48C2-4061-9055-743C9CB797D2}" dt="2022-10-22T19:59:42.547" v="2013"/>
          <ac:spMkLst>
            <pc:docMk/>
            <pc:sldMk cId="3043995220" sldId="349"/>
            <ac:spMk id="10" creationId="{4665E469-314E-27C3-18B9-4BDEEEB88D82}"/>
          </ac:spMkLst>
        </pc:spChg>
        <pc:picChg chg="add mod">
          <ac:chgData name="Richard Orme" userId="8848ce34-9c74-4ac9-9c06-dbfc8e61e81b" providerId="ADAL" clId="{C3A103FA-48C2-4061-9055-743C9CB797D2}" dt="2022-10-22T19:58:07.120" v="2008" actId="408"/>
          <ac:picMkLst>
            <pc:docMk/>
            <pc:sldMk cId="3043995220" sldId="349"/>
            <ac:picMk id="4" creationId="{11C4E8B9-9B4E-7255-B7A1-3E6E59225DBB}"/>
          </ac:picMkLst>
        </pc:picChg>
        <pc:picChg chg="add mod ord">
          <ac:chgData name="Richard Orme" userId="8848ce34-9c74-4ac9-9c06-dbfc8e61e81b" providerId="ADAL" clId="{C3A103FA-48C2-4061-9055-743C9CB797D2}" dt="2022-10-22T20:11:50.057" v="2075" actId="13244"/>
          <ac:picMkLst>
            <pc:docMk/>
            <pc:sldMk cId="3043995220" sldId="349"/>
            <ac:picMk id="5" creationId="{BA25251A-5928-A4E4-4576-1546ACB989D0}"/>
          </ac:picMkLst>
        </pc:picChg>
        <pc:picChg chg="add mod">
          <ac:chgData name="Richard Orme" userId="8848ce34-9c74-4ac9-9c06-dbfc8e61e81b" providerId="ADAL" clId="{C3A103FA-48C2-4061-9055-743C9CB797D2}" dt="2022-10-22T19:58:07.120" v="2008" actId="408"/>
          <ac:picMkLst>
            <pc:docMk/>
            <pc:sldMk cId="3043995220" sldId="349"/>
            <ac:picMk id="6" creationId="{539B95C6-5615-657F-BAF3-B0C86D8C0933}"/>
          </ac:picMkLst>
        </pc:picChg>
        <pc:picChg chg="add mod">
          <ac:chgData name="Richard Orme" userId="8848ce34-9c74-4ac9-9c06-dbfc8e61e81b" providerId="ADAL" clId="{C3A103FA-48C2-4061-9055-743C9CB797D2}" dt="2022-10-22T20:11:43.335" v="2073" actId="13244"/>
          <ac:picMkLst>
            <pc:docMk/>
            <pc:sldMk cId="3043995220" sldId="349"/>
            <ac:picMk id="7" creationId="{68FA6579-E0CC-5C63-C4C1-7B1DA98916AB}"/>
          </ac:picMkLst>
        </pc:picChg>
        <pc:picChg chg="add mod">
          <ac:chgData name="Richard Orme" userId="8848ce34-9c74-4ac9-9c06-dbfc8e61e81b" providerId="ADAL" clId="{C3A103FA-48C2-4061-9055-743C9CB797D2}" dt="2022-10-22T20:11:45.622" v="2074" actId="13244"/>
          <ac:picMkLst>
            <pc:docMk/>
            <pc:sldMk cId="3043995220" sldId="349"/>
            <ac:picMk id="8" creationId="{25F6E814-F3D2-B46B-DC31-F84559F47263}"/>
          </ac:picMkLst>
        </pc:picChg>
        <pc:picChg chg="add mod">
          <ac:chgData name="Richard Orme" userId="8848ce34-9c74-4ac9-9c06-dbfc8e61e81b" providerId="ADAL" clId="{C3A103FA-48C2-4061-9055-743C9CB797D2}" dt="2022-10-22T20:11:39.744" v="2072" actId="13244"/>
          <ac:picMkLst>
            <pc:docMk/>
            <pc:sldMk cId="3043995220" sldId="349"/>
            <ac:picMk id="9" creationId="{2FEBC99C-E0D9-F652-6834-FD540C1CB663}"/>
          </ac:picMkLst>
        </pc:picChg>
      </pc:sldChg>
      <pc:sldChg chg="addSp delSp modSp new mod ord">
        <pc:chgData name="Richard Orme" userId="8848ce34-9c74-4ac9-9c06-dbfc8e61e81b" providerId="ADAL" clId="{C3A103FA-48C2-4061-9055-743C9CB797D2}" dt="2022-10-22T19:54:05.108" v="1985" actId="1076"/>
        <pc:sldMkLst>
          <pc:docMk/>
          <pc:sldMk cId="1674722760" sldId="350"/>
        </pc:sldMkLst>
        <pc:spChg chg="mod">
          <ac:chgData name="Richard Orme" userId="8848ce34-9c74-4ac9-9c06-dbfc8e61e81b" providerId="ADAL" clId="{C3A103FA-48C2-4061-9055-743C9CB797D2}" dt="2022-10-22T16:58:56.977" v="314"/>
          <ac:spMkLst>
            <pc:docMk/>
            <pc:sldMk cId="1674722760" sldId="350"/>
            <ac:spMk id="2" creationId="{18D8E2C1-5D0D-8E7F-1B32-E443F4A39B50}"/>
          </ac:spMkLst>
        </pc:spChg>
        <pc:spChg chg="mod">
          <ac:chgData name="Richard Orme" userId="8848ce34-9c74-4ac9-9c06-dbfc8e61e81b" providerId="ADAL" clId="{C3A103FA-48C2-4061-9055-743C9CB797D2}" dt="2022-10-22T17:19:12.604" v="934" actId="6549"/>
          <ac:spMkLst>
            <pc:docMk/>
            <pc:sldMk cId="1674722760" sldId="350"/>
            <ac:spMk id="3" creationId="{3127B808-5F0C-FC30-2A6A-A03A38BE8CD4}"/>
          </ac:spMkLst>
        </pc:spChg>
        <pc:picChg chg="add mod">
          <ac:chgData name="Richard Orme" userId="8848ce34-9c74-4ac9-9c06-dbfc8e61e81b" providerId="ADAL" clId="{C3A103FA-48C2-4061-9055-743C9CB797D2}" dt="2022-10-22T19:54:05.108" v="1985" actId="1076"/>
          <ac:picMkLst>
            <pc:docMk/>
            <pc:sldMk cId="1674722760" sldId="350"/>
            <ac:picMk id="4" creationId="{94AE1856-3F0E-6F24-214C-165B2E6DAC97}"/>
          </ac:picMkLst>
        </pc:picChg>
        <pc:picChg chg="del">
          <ac:chgData name="Richard Orme" userId="8848ce34-9c74-4ac9-9c06-dbfc8e61e81b" providerId="ADAL" clId="{C3A103FA-48C2-4061-9055-743C9CB797D2}" dt="2022-10-22T17:20:23.462" v="938" actId="478"/>
          <ac:picMkLst>
            <pc:docMk/>
            <pc:sldMk cId="1674722760" sldId="350"/>
            <ac:picMk id="5" creationId="{F9C52006-E9D2-BEAF-3C2E-960B057F61C4}"/>
          </ac:picMkLst>
        </pc:picChg>
      </pc:sldChg>
      <pc:sldChg chg="modSp add mod">
        <pc:chgData name="Richard Orme" userId="8848ce34-9c74-4ac9-9c06-dbfc8e61e81b" providerId="ADAL" clId="{C3A103FA-48C2-4061-9055-743C9CB797D2}" dt="2022-10-22T17:18:05.577" v="904" actId="20577"/>
        <pc:sldMkLst>
          <pc:docMk/>
          <pc:sldMk cId="3154548582" sldId="352"/>
        </pc:sldMkLst>
        <pc:spChg chg="mod">
          <ac:chgData name="Richard Orme" userId="8848ce34-9c74-4ac9-9c06-dbfc8e61e81b" providerId="ADAL" clId="{C3A103FA-48C2-4061-9055-743C9CB797D2}" dt="2022-10-22T17:18:05.577" v="904" actId="20577"/>
          <ac:spMkLst>
            <pc:docMk/>
            <pc:sldMk cId="3154548582" sldId="352"/>
            <ac:spMk id="3" creationId="{D47007B2-3BC4-BA1D-FBA3-B38C437190D8}"/>
          </ac:spMkLst>
        </pc:spChg>
      </pc:sldChg>
      <pc:sldChg chg="addSp modSp mod">
        <pc:chgData name="Richard Orme" userId="8848ce34-9c74-4ac9-9c06-dbfc8e61e81b" providerId="ADAL" clId="{C3A103FA-48C2-4061-9055-743C9CB797D2}" dt="2022-10-22T19:54:09.299" v="1986"/>
        <pc:sldMkLst>
          <pc:docMk/>
          <pc:sldMk cId="1779967453" sldId="353"/>
        </pc:sldMkLst>
        <pc:spChg chg="mod">
          <ac:chgData name="Richard Orme" userId="8848ce34-9c74-4ac9-9c06-dbfc8e61e81b" providerId="ADAL" clId="{C3A103FA-48C2-4061-9055-743C9CB797D2}" dt="2022-10-22T17:20:31.596" v="940" actId="20577"/>
          <ac:spMkLst>
            <pc:docMk/>
            <pc:sldMk cId="1779967453" sldId="353"/>
            <ac:spMk id="2" creationId="{1BB16489-7F51-CC14-F13B-E682E198D6D7}"/>
          </ac:spMkLst>
        </pc:spChg>
        <pc:spChg chg="mod">
          <ac:chgData name="Richard Orme" userId="8848ce34-9c74-4ac9-9c06-dbfc8e61e81b" providerId="ADAL" clId="{C3A103FA-48C2-4061-9055-743C9CB797D2}" dt="2022-10-22T17:20:50.875" v="965" actId="20577"/>
          <ac:spMkLst>
            <pc:docMk/>
            <pc:sldMk cId="1779967453" sldId="353"/>
            <ac:spMk id="3" creationId="{D47007B2-3BC4-BA1D-FBA3-B38C437190D8}"/>
          </ac:spMkLst>
        </pc:spChg>
        <pc:picChg chg="add mod">
          <ac:chgData name="Richard Orme" userId="8848ce34-9c74-4ac9-9c06-dbfc8e61e81b" providerId="ADAL" clId="{C3A103FA-48C2-4061-9055-743C9CB797D2}" dt="2022-10-22T19:54:09.299" v="1986"/>
          <ac:picMkLst>
            <pc:docMk/>
            <pc:sldMk cId="1779967453" sldId="353"/>
            <ac:picMk id="4" creationId="{C6CCB944-3632-1DA5-A3BD-0FA049E89589}"/>
          </ac:picMkLst>
        </pc:picChg>
      </pc:sldChg>
      <pc:sldChg chg="addSp delSp modSp mod">
        <pc:chgData name="Richard Orme" userId="8848ce34-9c74-4ac9-9c06-dbfc8e61e81b" providerId="ADAL" clId="{C3A103FA-48C2-4061-9055-743C9CB797D2}" dt="2022-10-22T20:11:23.549" v="2071" actId="478"/>
        <pc:sldMkLst>
          <pc:docMk/>
          <pc:sldMk cId="1143612689" sldId="354"/>
        </pc:sldMkLst>
        <pc:spChg chg="mod">
          <ac:chgData name="Richard Orme" userId="8848ce34-9c74-4ac9-9c06-dbfc8e61e81b" providerId="ADAL" clId="{C3A103FA-48C2-4061-9055-743C9CB797D2}" dt="2022-10-22T17:24:08.586" v="1187" actId="20577"/>
          <ac:spMkLst>
            <pc:docMk/>
            <pc:sldMk cId="1143612689" sldId="354"/>
            <ac:spMk id="2" creationId="{1BB16489-7F51-CC14-F13B-E682E198D6D7}"/>
          </ac:spMkLst>
        </pc:spChg>
        <pc:spChg chg="mod">
          <ac:chgData name="Richard Orme" userId="8848ce34-9c74-4ac9-9c06-dbfc8e61e81b" providerId="ADAL" clId="{C3A103FA-48C2-4061-9055-743C9CB797D2}" dt="2022-10-22T17:27:06.679" v="1340" actId="6549"/>
          <ac:spMkLst>
            <pc:docMk/>
            <pc:sldMk cId="1143612689" sldId="354"/>
            <ac:spMk id="3" creationId="{D47007B2-3BC4-BA1D-FBA3-B38C437190D8}"/>
          </ac:spMkLst>
        </pc:spChg>
        <pc:spChg chg="add del">
          <ac:chgData name="Richard Orme" userId="8848ce34-9c74-4ac9-9c06-dbfc8e61e81b" providerId="ADAL" clId="{C3A103FA-48C2-4061-9055-743C9CB797D2}" dt="2022-10-22T20:11:23.549" v="2071" actId="478"/>
          <ac:spMkLst>
            <pc:docMk/>
            <pc:sldMk cId="1143612689" sldId="354"/>
            <ac:spMk id="4" creationId="{06F68D73-274F-631E-D429-5F4E7ACBF206}"/>
          </ac:spMkLst>
        </pc:spChg>
        <pc:picChg chg="add mod">
          <ac:chgData name="Richard Orme" userId="8848ce34-9c74-4ac9-9c06-dbfc8e61e81b" providerId="ADAL" clId="{C3A103FA-48C2-4061-9055-743C9CB797D2}" dt="2022-10-22T20:08:40.624" v="2070" actId="962"/>
          <ac:picMkLst>
            <pc:docMk/>
            <pc:sldMk cId="1143612689" sldId="354"/>
            <ac:picMk id="6" creationId="{916E11E6-0432-79BA-4FE6-8852E8F1197A}"/>
          </ac:picMkLst>
        </pc:picChg>
      </pc:sldChg>
      <pc:sldChg chg="modSp add mod ord">
        <pc:chgData name="Richard Orme" userId="8848ce34-9c74-4ac9-9c06-dbfc8e61e81b" providerId="ADAL" clId="{C3A103FA-48C2-4061-9055-743C9CB797D2}" dt="2022-10-22T19:49:29.383" v="1965" actId="20577"/>
        <pc:sldMkLst>
          <pc:docMk/>
          <pc:sldMk cId="46015013" sldId="355"/>
        </pc:sldMkLst>
        <pc:spChg chg="mod">
          <ac:chgData name="Richard Orme" userId="8848ce34-9c74-4ac9-9c06-dbfc8e61e81b" providerId="ADAL" clId="{C3A103FA-48C2-4061-9055-743C9CB797D2}" dt="2022-10-22T19:48:42.462" v="1844" actId="20577"/>
          <ac:spMkLst>
            <pc:docMk/>
            <pc:sldMk cId="46015013" sldId="355"/>
            <ac:spMk id="2" creationId="{1BB16489-7F51-CC14-F13B-E682E198D6D7}"/>
          </ac:spMkLst>
        </pc:spChg>
        <pc:spChg chg="mod">
          <ac:chgData name="Richard Orme" userId="8848ce34-9c74-4ac9-9c06-dbfc8e61e81b" providerId="ADAL" clId="{C3A103FA-48C2-4061-9055-743C9CB797D2}" dt="2022-10-22T19:49:29.383" v="1965" actId="20577"/>
          <ac:spMkLst>
            <pc:docMk/>
            <pc:sldMk cId="46015013" sldId="355"/>
            <ac:spMk id="3" creationId="{D47007B2-3BC4-BA1D-FBA3-B38C437190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69745"/>
          </a:xfrm>
          <a:prstGeom prst="rect">
            <a:avLst/>
          </a:prstGeom>
        </p:spPr>
        <p:txBody>
          <a:bodyPr vert="horz" lIns="92464" tIns="46232" rIns="92464" bIns="46232" rtlCol="0"/>
          <a:lstStyle>
            <a:lvl1pPr algn="l">
              <a:defRPr sz="1200"/>
            </a:lvl1pPr>
          </a:lstStyle>
          <a:p>
            <a:endParaRPr lang="en-US"/>
          </a:p>
        </p:txBody>
      </p:sp>
      <p:sp>
        <p:nvSpPr>
          <p:cNvPr id="3" name="Date Placeholder 2"/>
          <p:cNvSpPr>
            <a:spLocks noGrp="1"/>
          </p:cNvSpPr>
          <p:nvPr>
            <p:ph type="dt" sz="quarter" idx="1"/>
          </p:nvPr>
        </p:nvSpPr>
        <p:spPr>
          <a:xfrm>
            <a:off x="4022485" y="0"/>
            <a:ext cx="3078383" cy="469745"/>
          </a:xfrm>
          <a:prstGeom prst="rect">
            <a:avLst/>
          </a:prstGeom>
        </p:spPr>
        <p:txBody>
          <a:bodyPr vert="horz" lIns="92464" tIns="46232" rIns="92464" bIns="46232" rtlCol="0"/>
          <a:lstStyle>
            <a:lvl1pPr algn="r">
              <a:defRPr sz="1200"/>
            </a:lvl1pPr>
          </a:lstStyle>
          <a:p>
            <a:fld id="{98CF44AA-4744-6646-82AB-C70B26E17357}" type="datetimeFigureOut">
              <a:rPr lang="en-US" smtClean="0"/>
              <a:t>10/22/2022</a:t>
            </a:fld>
            <a:endParaRPr lang="en-US"/>
          </a:p>
        </p:txBody>
      </p:sp>
      <p:sp>
        <p:nvSpPr>
          <p:cNvPr id="4" name="Footer Placeholder 3"/>
          <p:cNvSpPr>
            <a:spLocks noGrp="1"/>
          </p:cNvSpPr>
          <p:nvPr>
            <p:ph type="ftr" sz="quarter" idx="2"/>
          </p:nvPr>
        </p:nvSpPr>
        <p:spPr>
          <a:xfrm>
            <a:off x="0" y="8917127"/>
            <a:ext cx="3078383" cy="469745"/>
          </a:xfrm>
          <a:prstGeom prst="rect">
            <a:avLst/>
          </a:prstGeom>
        </p:spPr>
        <p:txBody>
          <a:bodyPr vert="horz" lIns="92464" tIns="46232" rIns="92464" bIns="46232" rtlCol="0" anchor="b"/>
          <a:lstStyle>
            <a:lvl1pPr algn="l">
              <a:defRPr sz="1200"/>
            </a:lvl1pPr>
          </a:lstStyle>
          <a:p>
            <a:endParaRPr lang="en-US"/>
          </a:p>
        </p:txBody>
      </p:sp>
      <p:sp>
        <p:nvSpPr>
          <p:cNvPr id="5" name="Slide Number Placeholder 4"/>
          <p:cNvSpPr>
            <a:spLocks noGrp="1"/>
          </p:cNvSpPr>
          <p:nvPr>
            <p:ph type="sldNum" sz="quarter" idx="3"/>
          </p:nvPr>
        </p:nvSpPr>
        <p:spPr>
          <a:xfrm>
            <a:off x="4022485" y="8917127"/>
            <a:ext cx="3078383" cy="469745"/>
          </a:xfrm>
          <a:prstGeom prst="rect">
            <a:avLst/>
          </a:prstGeom>
        </p:spPr>
        <p:txBody>
          <a:bodyPr vert="horz" lIns="92464" tIns="46232" rIns="92464" bIns="46232" rtlCol="0" anchor="b"/>
          <a:lstStyle>
            <a:lvl1pPr algn="r">
              <a:defRPr sz="1200"/>
            </a:lvl1pPr>
          </a:lstStyle>
          <a:p>
            <a:fld id="{1091A948-991E-154C-B8DA-470907FE1357}" type="slidenum">
              <a:rPr lang="en-US" smtClean="0"/>
              <a:t>‹#›</a:t>
            </a:fld>
            <a:endParaRPr lang="en-US"/>
          </a:p>
        </p:txBody>
      </p:sp>
    </p:spTree>
    <p:extLst>
      <p:ext uri="{BB962C8B-B14F-4D97-AF65-F5344CB8AC3E}">
        <p14:creationId xmlns:p14="http://schemas.microsoft.com/office/powerpoint/2010/main" val="28614181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78383" cy="4697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64" tIns="46232" rIns="92464" bIns="46232" numCol="1" anchor="t" anchorCtr="0" compatLnSpc="1">
            <a:prstTxWarp prst="textNoShape">
              <a:avLst/>
            </a:prstTxWarp>
          </a:bodyPr>
          <a:lstStyle>
            <a:lvl1pPr eaLnBrk="1" hangingPunct="1">
              <a:defRPr sz="1200"/>
            </a:lvl1pPr>
          </a:lstStyle>
          <a:p>
            <a:endParaRPr lang="en-US"/>
          </a:p>
        </p:txBody>
      </p:sp>
      <p:sp>
        <p:nvSpPr>
          <p:cNvPr id="23555" name="Rectangle 3"/>
          <p:cNvSpPr>
            <a:spLocks noGrp="1" noChangeArrowheads="1"/>
          </p:cNvSpPr>
          <p:nvPr>
            <p:ph type="dt" idx="1"/>
          </p:nvPr>
        </p:nvSpPr>
        <p:spPr bwMode="auto">
          <a:xfrm>
            <a:off x="4022485" y="0"/>
            <a:ext cx="3078383" cy="4697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64" tIns="46232" rIns="92464" bIns="46232" numCol="1" anchor="t" anchorCtr="0" compatLnSpc="1">
            <a:prstTxWarp prst="textNoShape">
              <a:avLst/>
            </a:prstTxWarp>
          </a:bodyPr>
          <a:lstStyle>
            <a:lvl1pPr algn="r" eaLnBrk="1" hangingPunct="1">
              <a:defRPr sz="1200"/>
            </a:lvl1pPr>
          </a:lstStyle>
          <a:p>
            <a:endParaRPr lang="en-US"/>
          </a:p>
        </p:txBody>
      </p:sp>
      <p:sp>
        <p:nvSpPr>
          <p:cNvPr id="23556" name="Rectangle 4"/>
          <p:cNvSpPr>
            <a:spLocks noGrp="1" noRot="1" noChangeAspect="1" noChangeArrowheads="1" noTextEdit="1"/>
          </p:cNvSpPr>
          <p:nvPr>
            <p:ph type="sldImg" idx="2"/>
          </p:nvPr>
        </p:nvSpPr>
        <p:spPr bwMode="auto">
          <a:xfrm>
            <a:off x="420688" y="703263"/>
            <a:ext cx="6261100" cy="3521075"/>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3557" name="Rectangle 5"/>
          <p:cNvSpPr>
            <a:spLocks noGrp="1" noChangeArrowheads="1"/>
          </p:cNvSpPr>
          <p:nvPr>
            <p:ph type="body" sz="quarter" idx="3"/>
          </p:nvPr>
        </p:nvSpPr>
        <p:spPr bwMode="auto">
          <a:xfrm>
            <a:off x="710891" y="4460167"/>
            <a:ext cx="5680693" cy="422449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64" tIns="46232" rIns="92464" bIns="4623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ftr" sz="quarter" idx="4"/>
          </p:nvPr>
        </p:nvSpPr>
        <p:spPr bwMode="auto">
          <a:xfrm>
            <a:off x="0" y="8917127"/>
            <a:ext cx="3078383" cy="4697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64" tIns="46232" rIns="92464" bIns="46232" numCol="1" anchor="b" anchorCtr="0" compatLnSpc="1">
            <a:prstTxWarp prst="textNoShape">
              <a:avLst/>
            </a:prstTxWarp>
          </a:bodyPr>
          <a:lstStyle>
            <a:lvl1pPr eaLnBrk="1" hangingPunct="1">
              <a:defRPr sz="1200"/>
            </a:lvl1pPr>
          </a:lstStyle>
          <a:p>
            <a:endParaRPr lang="en-US"/>
          </a:p>
        </p:txBody>
      </p:sp>
      <p:sp>
        <p:nvSpPr>
          <p:cNvPr id="23559" name="Rectangle 7"/>
          <p:cNvSpPr>
            <a:spLocks noGrp="1" noChangeArrowheads="1"/>
          </p:cNvSpPr>
          <p:nvPr>
            <p:ph type="sldNum" sz="quarter" idx="5"/>
          </p:nvPr>
        </p:nvSpPr>
        <p:spPr bwMode="auto">
          <a:xfrm>
            <a:off x="4022485" y="8917127"/>
            <a:ext cx="3078383" cy="4697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464" tIns="46232" rIns="92464" bIns="46232" numCol="1" anchor="b" anchorCtr="0" compatLnSpc="1">
            <a:prstTxWarp prst="textNoShape">
              <a:avLst/>
            </a:prstTxWarp>
          </a:bodyPr>
          <a:lstStyle>
            <a:lvl1pPr algn="r" eaLnBrk="1" hangingPunct="1">
              <a:defRPr sz="1200"/>
            </a:lvl1pPr>
          </a:lstStyle>
          <a:p>
            <a:fld id="{28D9DAB4-01EC-4B0C-A643-E9764FC72C27}" type="slidenum">
              <a:rPr lang="en-US"/>
              <a:pPr/>
              <a:t>‹#›</a:t>
            </a:fld>
            <a:endParaRPr lang="en-US"/>
          </a:p>
        </p:txBody>
      </p:sp>
    </p:spTree>
    <p:extLst>
      <p:ext uri="{BB962C8B-B14F-4D97-AF65-F5344CB8AC3E}">
        <p14:creationId xmlns:p14="http://schemas.microsoft.com/office/powerpoint/2010/main" val="101704514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3D1613-EF39-4022-B076-CE74A55DA908}" type="slidenum">
              <a:rPr lang="en-US"/>
              <a:pPr/>
              <a:t>1</a:t>
            </a:fld>
            <a:endParaRPr lang="en-US"/>
          </a:p>
        </p:txBody>
      </p:sp>
      <p:sp>
        <p:nvSpPr>
          <p:cNvPr id="24578" name="Rectangle 2"/>
          <p:cNvSpPr>
            <a:spLocks noGrp="1" noRot="1" noChangeAspect="1" noChangeArrowheads="1" noTextEdit="1"/>
          </p:cNvSpPr>
          <p:nvPr>
            <p:ph type="sldImg"/>
          </p:nvPr>
        </p:nvSpPr>
        <p:spPr>
          <a:xfrm>
            <a:off x="420688" y="703263"/>
            <a:ext cx="6261100" cy="3521075"/>
          </a:xfrm>
          <a:ln/>
        </p:spPr>
      </p:sp>
      <p:sp>
        <p:nvSpPr>
          <p:cNvPr id="24579" name="Rectangle 3"/>
          <p:cNvSpPr>
            <a:spLocks noGrp="1" noChangeArrowheads="1"/>
          </p:cNvSpPr>
          <p:nvPr>
            <p:ph type="body" idx="1"/>
          </p:nvPr>
        </p:nvSpPr>
        <p:spPr/>
        <p:txBody>
          <a:bodyPr/>
          <a:lstStyle/>
          <a:p>
            <a:endParaRPr lang="en-US" sz="2000" dirty="0"/>
          </a:p>
        </p:txBody>
      </p:sp>
    </p:spTree>
    <p:extLst>
      <p:ext uri="{BB962C8B-B14F-4D97-AF65-F5344CB8AC3E}">
        <p14:creationId xmlns:p14="http://schemas.microsoft.com/office/powerpoint/2010/main" val="1462796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D9DAB4-01EC-4B0C-A643-E9764FC72C27}" type="slidenum">
              <a:rPr lang="en-US" smtClean="0"/>
              <a:pPr/>
              <a:t>5</a:t>
            </a:fld>
            <a:endParaRPr lang="en-US"/>
          </a:p>
        </p:txBody>
      </p:sp>
    </p:spTree>
    <p:extLst>
      <p:ext uri="{BB962C8B-B14F-4D97-AF65-F5344CB8AC3E}">
        <p14:creationId xmlns:p14="http://schemas.microsoft.com/office/powerpoint/2010/main" val="2494695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ED58D4-DC8A-4004-B76E-DA593372ED39}" type="slidenum">
              <a:rPr lang="en-GB" smtClean="0"/>
              <a:t>6</a:t>
            </a:fld>
            <a:endParaRPr lang="en-GB"/>
          </a:p>
        </p:txBody>
      </p:sp>
    </p:spTree>
    <p:extLst>
      <p:ext uri="{BB962C8B-B14F-4D97-AF65-F5344CB8AC3E}">
        <p14:creationId xmlns:p14="http://schemas.microsoft.com/office/powerpoint/2010/main" val="1648236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ED58D4-DC8A-4004-B76E-DA593372ED39}" type="slidenum">
              <a:rPr lang="en-GB" smtClean="0"/>
              <a:t>7</a:t>
            </a:fld>
            <a:endParaRPr lang="en-GB"/>
          </a:p>
        </p:txBody>
      </p:sp>
    </p:spTree>
    <p:extLst>
      <p:ext uri="{BB962C8B-B14F-4D97-AF65-F5344CB8AC3E}">
        <p14:creationId xmlns:p14="http://schemas.microsoft.com/office/powerpoint/2010/main" val="2501557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ED58D4-DC8A-4004-B76E-DA593372ED39}" type="slidenum">
              <a:rPr lang="en-GB" smtClean="0"/>
              <a:t>8</a:t>
            </a:fld>
            <a:endParaRPr lang="en-GB"/>
          </a:p>
        </p:txBody>
      </p:sp>
    </p:spTree>
    <p:extLst>
      <p:ext uri="{BB962C8B-B14F-4D97-AF65-F5344CB8AC3E}">
        <p14:creationId xmlns:p14="http://schemas.microsoft.com/office/powerpoint/2010/main" val="1783798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ED58D4-DC8A-4004-B76E-DA593372ED39}" type="slidenum">
              <a:rPr lang="en-GB" smtClean="0"/>
              <a:t>9</a:t>
            </a:fld>
            <a:endParaRPr lang="en-GB"/>
          </a:p>
        </p:txBody>
      </p:sp>
    </p:spTree>
    <p:extLst>
      <p:ext uri="{BB962C8B-B14F-4D97-AF65-F5344CB8AC3E}">
        <p14:creationId xmlns:p14="http://schemas.microsoft.com/office/powerpoint/2010/main" val="3612198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D9DAB4-01EC-4B0C-A643-E9764FC72C27}" type="slidenum">
              <a:rPr lang="en-US" smtClean="0"/>
              <a:pPr/>
              <a:t>10</a:t>
            </a:fld>
            <a:endParaRPr lang="en-US"/>
          </a:p>
        </p:txBody>
      </p:sp>
    </p:spTree>
    <p:extLst>
      <p:ext uri="{BB962C8B-B14F-4D97-AF65-F5344CB8AC3E}">
        <p14:creationId xmlns:p14="http://schemas.microsoft.com/office/powerpoint/2010/main" val="3378639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Pressbooks is based on WordPress. It has a free trial tier, then other tiers starting at $120 per annum</a:t>
            </a:r>
          </a:p>
          <a:p>
            <a:r>
              <a:rPr lang="en-GB" dirty="0" err="1"/>
              <a:t>Hederis</a:t>
            </a:r>
            <a:r>
              <a:rPr lang="en-GB" dirty="0"/>
              <a:t> is a web based production system. The first project is free. After that, projects are $119 for EPUB or $199 for full typesetting. Volume discounts are available.</a:t>
            </a:r>
          </a:p>
        </p:txBody>
      </p:sp>
      <p:sp>
        <p:nvSpPr>
          <p:cNvPr id="4" name="Slide Number Placeholder 3"/>
          <p:cNvSpPr>
            <a:spLocks noGrp="1"/>
          </p:cNvSpPr>
          <p:nvPr>
            <p:ph type="sldNum" sz="quarter" idx="5"/>
          </p:nvPr>
        </p:nvSpPr>
        <p:spPr/>
        <p:txBody>
          <a:bodyPr/>
          <a:lstStyle/>
          <a:p>
            <a:fld id="{28D9DAB4-01EC-4B0C-A643-E9764FC72C27}" type="slidenum">
              <a:rPr lang="en-US" smtClean="0"/>
              <a:pPr/>
              <a:t>17</a:t>
            </a:fld>
            <a:endParaRPr lang="en-US"/>
          </a:p>
        </p:txBody>
      </p:sp>
    </p:spTree>
    <p:extLst>
      <p:ext uri="{BB962C8B-B14F-4D97-AF65-F5344CB8AC3E}">
        <p14:creationId xmlns:p14="http://schemas.microsoft.com/office/powerpoint/2010/main" val="1276904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D9DAB4-01EC-4B0C-A643-E9764FC72C27}" type="slidenum">
              <a:rPr lang="en-US" smtClean="0"/>
              <a:pPr/>
              <a:t>19</a:t>
            </a:fld>
            <a:endParaRPr lang="en-US"/>
          </a:p>
        </p:txBody>
      </p:sp>
    </p:spTree>
    <p:extLst>
      <p:ext uri="{BB962C8B-B14F-4D97-AF65-F5344CB8AC3E}">
        <p14:creationId xmlns:p14="http://schemas.microsoft.com/office/powerpoint/2010/main" val="2603200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E9F7EA"/>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1771650"/>
            <a:ext cx="9144000" cy="1833896"/>
          </a:xfrm>
        </p:spPr>
        <p:txBody>
          <a:bodyPr/>
          <a:lstStyle>
            <a:lvl1pPr algn="ctr">
              <a:defRPr sz="6400">
                <a:solidFill>
                  <a:srgbClr val="414042"/>
                </a:solidFill>
                <a:latin typeface="Atkinson Hyperlegible" pitchFamily="2" charset="0"/>
              </a:defRPr>
            </a:lvl1pPr>
          </a:lstStyle>
          <a:p>
            <a:pPr lvl="0"/>
            <a:r>
              <a:rPr lang="en-US" noProof="0" dirty="0"/>
              <a:t>Click to edit Master title style</a:t>
            </a:r>
          </a:p>
        </p:txBody>
      </p:sp>
      <p:sp>
        <p:nvSpPr>
          <p:cNvPr id="16387" name="Rectangle 3"/>
          <p:cNvSpPr>
            <a:spLocks noGrp="1" noChangeArrowheads="1"/>
          </p:cNvSpPr>
          <p:nvPr>
            <p:ph type="subTitle" idx="1" hasCustomPrompt="1"/>
          </p:nvPr>
        </p:nvSpPr>
        <p:spPr>
          <a:xfrm>
            <a:off x="2514600" y="4088810"/>
            <a:ext cx="4038600" cy="957262"/>
          </a:xfrm>
        </p:spPr>
        <p:txBody>
          <a:bodyPr/>
          <a:lstStyle>
            <a:lvl1pPr marL="0" indent="0" algn="ctr">
              <a:buFont typeface="Wingdings" pitchFamily="2" charset="2"/>
              <a:buNone/>
              <a:defRPr sz="3000"/>
            </a:lvl1pPr>
          </a:lstStyle>
          <a:p>
            <a:pPr lvl="0"/>
            <a:r>
              <a:rPr lang="en-US" noProof="0"/>
              <a:t>[date]</a:t>
            </a:r>
          </a:p>
        </p:txBody>
      </p:sp>
      <p:sp>
        <p:nvSpPr>
          <p:cNvPr id="16390" name="Rectangle 6"/>
          <p:cNvSpPr>
            <a:spLocks noGrp="1" noChangeArrowheads="1"/>
          </p:cNvSpPr>
          <p:nvPr>
            <p:ph type="sldNum" sz="quarter" idx="4"/>
          </p:nvPr>
        </p:nvSpPr>
        <p:spPr/>
        <p:txBody>
          <a:bodyPr/>
          <a:lstStyle>
            <a:lvl1pPr>
              <a:defRPr>
                <a:latin typeface="Atkinson Hyperlegible" pitchFamily="2" charset="0"/>
              </a:defRPr>
            </a:lvl1pPr>
          </a:lstStyle>
          <a:p>
            <a:fld id="{59ED0D9B-BCDB-476B-9EF1-C219DB8232D9}" type="slidenum">
              <a:rPr lang="en-US" smtClean="0"/>
              <a:pPr/>
              <a:t>‹#›</a:t>
            </a:fld>
            <a:endParaRPr lang="en-US"/>
          </a:p>
        </p:txBody>
      </p:sp>
      <p:sp>
        <p:nvSpPr>
          <p:cNvPr id="16392" name="Rectangle 8">
            <a:extLst>
              <a:ext uri="{C183D7F6-B498-43B3-948B-1728B52AA6E4}">
                <adec:decorative xmlns:adec="http://schemas.microsoft.com/office/drawing/2017/decorative" val="1"/>
              </a:ext>
            </a:extLst>
          </p:cNvPr>
          <p:cNvSpPr>
            <a:spLocks noChangeArrowheads="1"/>
          </p:cNvSpPr>
          <p:nvPr/>
        </p:nvSpPr>
        <p:spPr bwMode="auto">
          <a:xfrm>
            <a:off x="223421" y="3714750"/>
            <a:ext cx="2870200" cy="151210"/>
          </a:xfrm>
          <a:prstGeom prst="rect">
            <a:avLst/>
          </a:prstGeom>
          <a:solidFill>
            <a:srgbClr val="538022"/>
          </a:solidFill>
          <a:ln>
            <a:no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Rectangle 9">
            <a:extLst>
              <a:ext uri="{C183D7F6-B498-43B3-948B-1728B52AA6E4}">
                <adec:decorative xmlns:adec="http://schemas.microsoft.com/office/drawing/2017/decorative" val="1"/>
              </a:ext>
            </a:extLst>
          </p:cNvPr>
          <p:cNvSpPr>
            <a:spLocks noChangeArrowheads="1"/>
          </p:cNvSpPr>
          <p:nvPr/>
        </p:nvSpPr>
        <p:spPr bwMode="auto">
          <a:xfrm>
            <a:off x="3093621" y="3714750"/>
            <a:ext cx="2870200" cy="151210"/>
          </a:xfrm>
          <a:prstGeom prst="rect">
            <a:avLst/>
          </a:prstGeom>
          <a:solidFill>
            <a:srgbClr val="74B230"/>
          </a:solidFill>
          <a:ln>
            <a:no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Rectangle 10">
            <a:extLst>
              <a:ext uri="{C183D7F6-B498-43B3-948B-1728B52AA6E4}">
                <adec:decorative xmlns:adec="http://schemas.microsoft.com/office/drawing/2017/decorative" val="1"/>
              </a:ext>
            </a:extLst>
          </p:cNvPr>
          <p:cNvSpPr>
            <a:spLocks noChangeArrowheads="1"/>
          </p:cNvSpPr>
          <p:nvPr/>
        </p:nvSpPr>
        <p:spPr bwMode="auto">
          <a:xfrm>
            <a:off x="5938421" y="3714750"/>
            <a:ext cx="2870200" cy="151210"/>
          </a:xfrm>
          <a:prstGeom prst="rect">
            <a:avLst/>
          </a:prstGeom>
          <a:solidFill>
            <a:srgbClr val="92D050"/>
          </a:solidFill>
          <a:ln>
            <a:no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669046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9F7E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atin typeface="Atkinson Hyperlegible" pitchFamily="2" charset="0"/>
              </a:defRPr>
            </a:lvl1pPr>
          </a:lstStyle>
          <a:p>
            <a:r>
              <a:rPr lang="en-US"/>
              <a:t>Click to edit Master title style</a:t>
            </a:r>
          </a:p>
        </p:txBody>
      </p:sp>
      <p:sp>
        <p:nvSpPr>
          <p:cNvPr id="3" name="Content Placeholder 2"/>
          <p:cNvSpPr>
            <a:spLocks noGrp="1"/>
          </p:cNvSpPr>
          <p:nvPr>
            <p:ph idx="1"/>
          </p:nvPr>
        </p:nvSpPr>
        <p:spPr>
          <a:solidFill>
            <a:srgbClr val="E9F7EA"/>
          </a:solidFill>
        </p:spPr>
        <p:txBody>
          <a:bodyPr/>
          <a:lstStyle>
            <a:lvl1pPr marL="342900" indent="-342900">
              <a:buClr>
                <a:srgbClr val="4D7620"/>
              </a:buClr>
              <a:buSzPct val="130000"/>
              <a:buFont typeface="Wingdings" panose="05000000000000000000" pitchFamily="2" charset="2"/>
              <a:buChar char="§"/>
              <a:defRPr>
                <a:latin typeface="Atkinson Hyperlegible" pitchFamily="2" charset="0"/>
              </a:defRPr>
            </a:lvl1pPr>
            <a:lvl2pPr marL="742950" indent="-285750">
              <a:buClr>
                <a:srgbClr val="4D7620"/>
              </a:buClr>
              <a:buSzPct val="130000"/>
              <a:buFont typeface="Wingdings" panose="05000000000000000000" pitchFamily="2" charset="2"/>
              <a:buChar char="§"/>
              <a:defRPr>
                <a:latin typeface="Atkinson Hyperlegible" pitchFamily="2" charset="0"/>
              </a:defRPr>
            </a:lvl2pPr>
            <a:lvl3pPr marL="1143000" indent="-228600">
              <a:buClr>
                <a:srgbClr val="4D7620"/>
              </a:buClr>
              <a:buSzPct val="130000"/>
              <a:buFont typeface="Wingdings" panose="05000000000000000000" pitchFamily="2" charset="2"/>
              <a:buChar char="§"/>
              <a:defRPr>
                <a:latin typeface="Atkinson Hyperlegible" pitchFamily="2" charset="0"/>
              </a:defRPr>
            </a:lvl3pPr>
            <a:lvl4pPr marL="1600200" indent="-228600">
              <a:buClr>
                <a:srgbClr val="4D7620"/>
              </a:buClr>
              <a:buSzPct val="130000"/>
              <a:buFont typeface="Wingdings" panose="05000000000000000000" pitchFamily="2" charset="2"/>
              <a:buChar char="§"/>
              <a:defRPr>
                <a:latin typeface="Atkinson Hyperlegible" pitchFamily="2" charset="0"/>
              </a:defRPr>
            </a:lvl4pPr>
            <a:lvl5pPr marL="2057400" indent="-228600">
              <a:buClr>
                <a:srgbClr val="4D7620"/>
              </a:buClr>
              <a:buSzPct val="130000"/>
              <a:buFont typeface="Wingdings" panose="05000000000000000000" pitchFamily="2" charset="2"/>
              <a:buChar char="§"/>
              <a:defRPr>
                <a:latin typeface="Atkinson Hyperlegible"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4686300"/>
            <a:ext cx="2133600" cy="342900"/>
          </a:xfrm>
          <a:prstGeom prst="rect">
            <a:avLst/>
          </a:prstGeom>
        </p:spPr>
        <p:txBody>
          <a:bodyPr/>
          <a:lstStyle>
            <a:lvl1pPr>
              <a:defRPr/>
            </a:lvl1pPr>
          </a:lstStyle>
          <a:p>
            <a:r>
              <a:rPr lang="en-US"/>
              <a:t>‹#›</a:t>
            </a:r>
          </a:p>
        </p:txBody>
      </p:sp>
      <p:sp>
        <p:nvSpPr>
          <p:cNvPr id="5" name="Footer Placeholder 4"/>
          <p:cNvSpPr>
            <a:spLocks noGrp="1"/>
          </p:cNvSpPr>
          <p:nvPr>
            <p:ph type="ftr" sz="quarter" idx="11"/>
          </p:nvPr>
        </p:nvSpPr>
        <p:spPr>
          <a:xfrm>
            <a:off x="3124200" y="4686300"/>
            <a:ext cx="2895600" cy="3429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8641D1-CF69-413C-AF7A-E3E0A5071BA7}" type="slidenum">
              <a:rPr lang="en-US"/>
              <a:pPr/>
              <a:t>‹#›</a:t>
            </a:fld>
            <a:endParaRPr lang="en-US"/>
          </a:p>
        </p:txBody>
      </p:sp>
      <p:sp>
        <p:nvSpPr>
          <p:cNvPr id="7" name="Line 8"/>
          <p:cNvSpPr>
            <a:spLocks noChangeShapeType="1"/>
          </p:cNvSpPr>
          <p:nvPr userDrawn="1"/>
        </p:nvSpPr>
        <p:spPr bwMode="auto">
          <a:xfrm>
            <a:off x="457200" y="1085850"/>
            <a:ext cx="8077200" cy="0"/>
          </a:xfrm>
          <a:prstGeom prst="line">
            <a:avLst/>
          </a:prstGeom>
          <a:noFill/>
          <a:ln w="19050">
            <a:solidFill>
              <a:srgbClr val="5C70D6"/>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157921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9F7EA"/>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148798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F7EA"/>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08360"/>
            <a:ext cx="8229600" cy="8774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457200" y="1200150"/>
            <a:ext cx="8229600" cy="33980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366" name="Rectangle 6"/>
          <p:cNvSpPr>
            <a:spLocks noGrp="1" noChangeArrowheads="1"/>
          </p:cNvSpPr>
          <p:nvPr>
            <p:ph type="sldNum" sz="quarter" idx="4"/>
          </p:nvPr>
        </p:nvSpPr>
        <p:spPr bwMode="auto">
          <a:xfrm>
            <a:off x="6553200" y="211455"/>
            <a:ext cx="2133600" cy="3771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BAA41D02-A315-494A-B31D-FAC270823544}" type="slidenum">
              <a:rPr lang="en-US"/>
              <a:pPr/>
              <a:t>‹#›</a:t>
            </a:fld>
            <a:endParaRPr lang="en-US"/>
          </a:p>
        </p:txBody>
      </p:sp>
      <p:sp>
        <p:nvSpPr>
          <p:cNvPr id="15367" name="Rectangle 7" descr="Gold bar"/>
          <p:cNvSpPr>
            <a:spLocks noChangeArrowheads="1"/>
          </p:cNvSpPr>
          <p:nvPr/>
        </p:nvSpPr>
        <p:spPr bwMode="auto">
          <a:xfrm>
            <a:off x="0" y="-5541"/>
            <a:ext cx="228600" cy="1714500"/>
          </a:xfrm>
          <a:prstGeom prst="rect">
            <a:avLst/>
          </a:prstGeom>
          <a:solidFill>
            <a:srgbClr val="538022"/>
          </a:solidFill>
          <a:ln>
            <a:solidFill>
              <a:srgbClr val="CCC1DB"/>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5369" name="Rectangle 9" descr="Orange bar"/>
          <p:cNvSpPr>
            <a:spLocks noChangeArrowheads="1"/>
          </p:cNvSpPr>
          <p:nvPr/>
        </p:nvSpPr>
        <p:spPr bwMode="auto">
          <a:xfrm>
            <a:off x="0" y="1714500"/>
            <a:ext cx="228600" cy="1714500"/>
          </a:xfrm>
          <a:prstGeom prst="rect">
            <a:avLst/>
          </a:prstGeom>
          <a:solidFill>
            <a:srgbClr val="74B230"/>
          </a:solidFill>
          <a:ln>
            <a:no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5370" name="Rectangle 10" descr="Slate bar"/>
          <p:cNvSpPr>
            <a:spLocks noChangeArrowheads="1"/>
          </p:cNvSpPr>
          <p:nvPr/>
        </p:nvSpPr>
        <p:spPr bwMode="auto">
          <a:xfrm>
            <a:off x="0" y="3429000"/>
            <a:ext cx="228600" cy="1714500"/>
          </a:xfrm>
          <a:prstGeom prst="rect">
            <a:avLst/>
          </a:prstGeom>
          <a:solidFill>
            <a:srgbClr val="92D050"/>
          </a:solidFill>
          <a:ln>
            <a:solidFill>
              <a:srgbClr val="B8CDE6"/>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Tree>
    <p:extLst>
      <p:ext uri="{BB962C8B-B14F-4D97-AF65-F5344CB8AC3E}">
        <p14:creationId xmlns:p14="http://schemas.microsoft.com/office/powerpoint/2010/main" val="41844487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sldNum="0" hdr="0" ftr="0" dt="0"/>
  <p:txStyles>
    <p:titleStyle>
      <a:lvl1pPr algn="l" rtl="0" eaLnBrk="1" fontAlgn="base" hangingPunct="1">
        <a:spcBef>
          <a:spcPct val="0"/>
        </a:spcBef>
        <a:spcAft>
          <a:spcPct val="0"/>
        </a:spcAft>
        <a:defRPr sz="4400">
          <a:solidFill>
            <a:srgbClr val="414042"/>
          </a:solidFill>
          <a:latin typeface="Atkinson Hyperlegible" pitchFamily="2" charset="0"/>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rgbClr val="538022"/>
        </a:buClr>
        <a:buSzPct val="130000"/>
        <a:buFont typeface="Wingdings" panose="05000000000000000000" pitchFamily="2" charset="2"/>
        <a:buChar char="§"/>
        <a:defRPr sz="2800">
          <a:solidFill>
            <a:schemeClr val="tx1"/>
          </a:solidFill>
          <a:latin typeface="Atkinson Hyperlegible" pitchFamily="2" charset="0"/>
          <a:ea typeface="+mn-ea"/>
          <a:cs typeface="+mn-cs"/>
        </a:defRPr>
      </a:lvl1pPr>
      <a:lvl2pPr marL="742950" indent="-285750" algn="l" rtl="0" eaLnBrk="1" fontAlgn="base" hangingPunct="1">
        <a:spcBef>
          <a:spcPct val="20000"/>
        </a:spcBef>
        <a:spcAft>
          <a:spcPct val="0"/>
        </a:spcAft>
        <a:buClr>
          <a:srgbClr val="538022"/>
        </a:buClr>
        <a:buSzPct val="130000"/>
        <a:buFont typeface="Wingdings" panose="05000000000000000000" pitchFamily="2" charset="2"/>
        <a:buChar char="§"/>
        <a:defRPr sz="2400">
          <a:solidFill>
            <a:schemeClr val="tx1"/>
          </a:solidFill>
          <a:latin typeface="Atkinson Hyperlegible" pitchFamily="2" charset="0"/>
        </a:defRPr>
      </a:lvl2pPr>
      <a:lvl3pPr marL="1143000" indent="-228600" algn="l" rtl="0" eaLnBrk="1" fontAlgn="base" hangingPunct="1">
        <a:spcBef>
          <a:spcPct val="20000"/>
        </a:spcBef>
        <a:spcAft>
          <a:spcPct val="0"/>
        </a:spcAft>
        <a:buClr>
          <a:srgbClr val="538022"/>
        </a:buClr>
        <a:buSzPct val="130000"/>
        <a:buFont typeface="Wingdings" panose="05000000000000000000" pitchFamily="2" charset="2"/>
        <a:buChar char="§"/>
        <a:defRPr sz="2000">
          <a:solidFill>
            <a:schemeClr val="tx1"/>
          </a:solidFill>
          <a:latin typeface="Atkinson Hyperlegible" pitchFamily="2" charset="0"/>
        </a:defRPr>
      </a:lvl3pPr>
      <a:lvl4pPr marL="1600200" indent="-228600" algn="l" rtl="0" eaLnBrk="1" fontAlgn="base" hangingPunct="1">
        <a:spcBef>
          <a:spcPct val="20000"/>
        </a:spcBef>
        <a:spcAft>
          <a:spcPct val="0"/>
        </a:spcAft>
        <a:buClr>
          <a:srgbClr val="538022"/>
        </a:buClr>
        <a:buSzPct val="130000"/>
        <a:buFont typeface="Wingdings" panose="05000000000000000000" pitchFamily="2" charset="2"/>
        <a:buChar char="§"/>
        <a:defRPr>
          <a:solidFill>
            <a:schemeClr val="tx1"/>
          </a:solidFill>
          <a:latin typeface="Atkinson Hyperlegible" pitchFamily="2" charset="0"/>
        </a:defRPr>
      </a:lvl4pPr>
      <a:lvl5pPr marL="2057400" indent="-228600" algn="l" rtl="0" eaLnBrk="1" fontAlgn="base" hangingPunct="1">
        <a:spcBef>
          <a:spcPct val="20000"/>
        </a:spcBef>
        <a:spcAft>
          <a:spcPct val="0"/>
        </a:spcAft>
        <a:buClr>
          <a:srgbClr val="538022"/>
        </a:buClr>
        <a:buSzPct val="130000"/>
        <a:buFont typeface="Wingdings" panose="05000000000000000000" pitchFamily="2" charset="2"/>
        <a:buChar char="§"/>
        <a:defRPr>
          <a:solidFill>
            <a:schemeClr val="tx1"/>
          </a:solidFill>
          <a:latin typeface="Atkinson Hyperlegible" pitchFamily="2" charset="0"/>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hyperlink" Target="https://www.hederis.com/" TargetMode="External"/><Relationship Id="rId7"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hyperlink" Target="https://pressbooks.pub/" TargetMode="External"/><Relationship Id="rId9" Type="http://schemas.openxmlformats.org/officeDocument/2006/relationships/image" Target="../media/image1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mailto:rorme@daisy.org" TargetMode="External"/><Relationship Id="rId3" Type="http://schemas.openxmlformats.org/officeDocument/2006/relationships/hyperlink" Target="http://www.daisy.org/" TargetMode="External"/><Relationship Id="rId7" Type="http://schemas.openxmlformats.org/officeDocument/2006/relationships/hyperlink" Target="mailto:gkerscher@daisy.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charlesl@benetech.org" TargetMode="External"/><Relationship Id="rId5" Type="http://schemas.openxmlformats.org/officeDocument/2006/relationships/hyperlink" Target="mailto:betsy.granger@macmillan.com" TargetMode="External"/><Relationship Id="rId10" Type="http://schemas.openxmlformats.org/officeDocument/2006/relationships/image" Target="../media/image22.png"/><Relationship Id="rId4" Type="http://schemas.openxmlformats.org/officeDocument/2006/relationships/hyperlink" Target="http://www.inclusivepublishing.org/" TargetMode="External"/><Relationship Id="rId9"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HEAD: Association for Higher Education and Disability">
            <a:extLst>
              <a:ext uri="{FF2B5EF4-FFF2-40B4-BE49-F238E27FC236}">
                <a16:creationId xmlns:a16="http://schemas.microsoft.com/office/drawing/2014/main" id="{0E9CC160-29D1-54E5-E5BD-E386143B10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032" y="4065270"/>
            <a:ext cx="4133850" cy="952500"/>
          </a:xfrm>
          <a:prstGeom prst="rect">
            <a:avLst/>
          </a:prstGeom>
          <a:noFill/>
          <a:extLst>
            <a:ext uri="{909E8E84-426E-40DD-AFC4-6F175D3DCCD1}">
              <a14:hiddenFill xmlns:a14="http://schemas.microsoft.com/office/drawing/2010/main">
                <a:solidFill>
                  <a:srgbClr val="FFFFFF"/>
                </a:solidFill>
              </a14:hiddenFill>
            </a:ext>
          </a:extLst>
        </p:spPr>
      </p:pic>
      <p:sp>
        <p:nvSpPr>
          <p:cNvPr id="13" name="webinar title">
            <a:extLst>
              <a:ext uri="{FF2B5EF4-FFF2-40B4-BE49-F238E27FC236}">
                <a16:creationId xmlns:a16="http://schemas.microsoft.com/office/drawing/2014/main" id="{4C648E52-07B4-4CD0-8003-BC9EDD53F7C3}"/>
              </a:ext>
            </a:extLst>
          </p:cNvPr>
          <p:cNvSpPr txBox="1">
            <a:spLocks noGrp="1" noChangeArrowheads="1"/>
          </p:cNvSpPr>
          <p:nvPr>
            <p:ph type="ctrTitle"/>
          </p:nvPr>
        </p:nvSpPr>
        <p:spPr bwMode="auto">
          <a:xfrm>
            <a:off x="438032" y="1398563"/>
            <a:ext cx="8267936" cy="1557997"/>
          </a:xfrm>
          <a:prstGeom prst="rect">
            <a:avLst/>
          </a:prstGeom>
          <a:noFill/>
          <a:ln>
            <a:noFill/>
            <a:prstDash/>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ctr" rtl="0" eaLnBrk="1" fontAlgn="base" hangingPunct="1">
              <a:spcBef>
                <a:spcPct val="0"/>
              </a:spcBef>
              <a:spcAft>
                <a:spcPct val="0"/>
              </a:spcAft>
              <a:defRPr sz="6400">
                <a:solidFill>
                  <a:srgbClr val="414042"/>
                </a:solidFill>
                <a:latin typeface="Atkinson Hyperlegible" pitchFamily="2" charset="0"/>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5000" b="0" i="0" u="none" strike="noStrike" kern="0" cap="none" spc="0" normalizeH="0" baseline="0" noProof="0" dirty="0">
                <a:ln>
                  <a:noFill/>
                </a:ln>
                <a:solidFill>
                  <a:srgbClr val="414042"/>
                </a:solidFill>
                <a:effectLst/>
                <a:uLnTx/>
                <a:uFillTx/>
                <a:latin typeface="Atkinson Hyperlegible" pitchFamily="2" charset="0"/>
                <a:ea typeface="+mj-ea"/>
                <a:cs typeface="+mj-cs"/>
              </a:rPr>
              <a:t>Going Further with EPUB</a:t>
            </a:r>
            <a:endParaRPr kumimoji="0" lang="en-US" sz="5000" b="0" i="0" u="none" strike="noStrike" kern="0" cap="none" spc="0" normalizeH="0" baseline="0" noProof="0" dirty="0">
              <a:ln>
                <a:noFill/>
              </a:ln>
              <a:solidFill>
                <a:schemeClr val="tx1"/>
              </a:solidFill>
              <a:effectLst/>
              <a:uLnTx/>
              <a:uFillTx/>
              <a:latin typeface="Atkinson Hyperlegible" pitchFamily="2" charset="0"/>
              <a:ea typeface="+mj-ea"/>
              <a:cs typeface="+mj-cs"/>
            </a:endParaRPr>
          </a:p>
        </p:txBody>
      </p:sp>
      <p:sp>
        <p:nvSpPr>
          <p:cNvPr id="2" name="Subtitle 2">
            <a:extLst>
              <a:ext uri="{FF2B5EF4-FFF2-40B4-BE49-F238E27FC236}">
                <a16:creationId xmlns:a16="http://schemas.microsoft.com/office/drawing/2014/main" id="{4ADAB5D5-AFD7-F77F-2608-ECC4C17C2C4F}"/>
              </a:ext>
            </a:extLst>
          </p:cNvPr>
          <p:cNvSpPr>
            <a:spLocks noGrp="1"/>
          </p:cNvSpPr>
          <p:nvPr>
            <p:ph type="subTitle" idx="1"/>
          </p:nvPr>
        </p:nvSpPr>
        <p:spPr>
          <a:xfrm>
            <a:off x="61586" y="104207"/>
            <a:ext cx="9144000" cy="1655762"/>
          </a:xfrm>
        </p:spPr>
        <p:txBody>
          <a:bodyPr vert="horz" lIns="91440" tIns="45720" rIns="91440" bIns="45720" rtlCol="0" anchor="t">
            <a:normAutofit/>
          </a:bodyPr>
          <a:lstStyle/>
          <a:p>
            <a:pPr algn="l"/>
            <a:r>
              <a:rPr lang="en-US" sz="2000" dirty="0"/>
              <a:t>Accessing Higher Ground</a:t>
            </a:r>
          </a:p>
          <a:p>
            <a:pPr algn="l"/>
            <a:r>
              <a:rPr lang="en-US" sz="2000" dirty="0"/>
              <a:t>Accessible Media, Web and Technology Conference</a:t>
            </a:r>
            <a:endParaRPr lang="en-GB" sz="2000" dirty="0"/>
          </a:p>
          <a:p>
            <a:pPr algn="l"/>
            <a:r>
              <a:rPr lang="en-US" sz="2000" dirty="0">
                <a:latin typeface="Atkinson Hyperlegible"/>
              </a:rPr>
              <a:t>November 14-18, 2022</a:t>
            </a:r>
            <a:endParaRPr lang="en-US" sz="2000" dirty="0"/>
          </a:p>
        </p:txBody>
      </p:sp>
      <p:pic>
        <p:nvPicPr>
          <p:cNvPr id="4" name="Picture 3">
            <a:extLst>
              <a:ext uri="{FF2B5EF4-FFF2-40B4-BE49-F238E27FC236}">
                <a16:creationId xmlns:a16="http://schemas.microsoft.com/office/drawing/2014/main" id="{945454BF-98BA-F626-0F55-81B09F39603D}"/>
              </a:ext>
            </a:extLst>
          </p:cNvPr>
          <p:cNvPicPr>
            <a:picLocks noChangeAspect="1"/>
          </p:cNvPicPr>
          <p:nvPr/>
        </p:nvPicPr>
        <p:blipFill>
          <a:blip r:embed="rId4"/>
          <a:stretch>
            <a:fillRect/>
          </a:stretch>
        </p:blipFill>
        <p:spPr>
          <a:xfrm>
            <a:off x="4918710" y="3961063"/>
            <a:ext cx="1078230" cy="1078230"/>
          </a:xfrm>
          <a:prstGeom prst="rect">
            <a:avLst/>
          </a:prstGeom>
        </p:spPr>
      </p:pic>
      <p:pic>
        <p:nvPicPr>
          <p:cNvPr id="7" name="Picture 6" descr="Icon&#10;&#10;Description automatically generated">
            <a:extLst>
              <a:ext uri="{FF2B5EF4-FFF2-40B4-BE49-F238E27FC236}">
                <a16:creationId xmlns:a16="http://schemas.microsoft.com/office/drawing/2014/main" id="{06EE1FF2-2E6C-A81D-A04B-43BF5C878031}"/>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5700" b="94600" l="9000" r="90500">
                        <a14:foregroundMark x1="58800" y1="24900" x2="58800" y2="24900"/>
                        <a14:foregroundMark x1="42600" y1="23100" x2="42600" y2="23100"/>
                        <a14:foregroundMark x1="69700" y1="25400" x2="69700" y2="25400"/>
                        <a14:foregroundMark x1="57300" y1="5700" x2="57300" y2="5700"/>
                        <a14:foregroundMark x1="90600" y1="32200" x2="90600" y2="32200"/>
                        <a14:foregroundMark x1="40800" y1="92300" x2="40800" y2="92300"/>
                        <a14:foregroundMark x1="69100" y1="94600" x2="69100" y2="94600"/>
                        <a14:foregroundMark x1="43700" y1="94400" x2="43700" y2="94400"/>
                        <a14:foregroundMark x1="13900" y1="22700" x2="13900" y2="22700"/>
                        <a14:foregroundMark x1="9000" y1="23300" x2="9000" y2="23300"/>
                        <a14:foregroundMark x1="9200" y1="34400" x2="9200" y2="34400"/>
                      </a14:backgroundRemoval>
                    </a14:imgEffect>
                  </a14:imgLayer>
                </a14:imgProps>
              </a:ext>
              <a:ext uri="{28A0092B-C50C-407E-A947-70E740481C1C}">
                <a14:useLocalDpi xmlns:a14="http://schemas.microsoft.com/office/drawing/2010/main" val="0"/>
              </a:ext>
            </a:extLst>
          </a:blip>
          <a:stretch>
            <a:fillRect/>
          </a:stretch>
        </p:blipFill>
        <p:spPr>
          <a:xfrm>
            <a:off x="6122670" y="3961063"/>
            <a:ext cx="1078230" cy="107823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87E68BDF-BCC9-4F74-A016-20E99697CD6B}"/>
              </a:ext>
            </a:extLst>
          </p:cNvPr>
          <p:cNvSpPr>
            <a:spLocks noGrp="1"/>
          </p:cNvSpPr>
          <p:nvPr>
            <p:ph type="title"/>
          </p:nvPr>
        </p:nvSpPr>
        <p:spPr/>
        <p:txBody>
          <a:bodyPr/>
          <a:lstStyle/>
          <a:p>
            <a:r>
              <a:rPr lang="en-US" dirty="0"/>
              <a:t>Overview</a:t>
            </a:r>
            <a:endParaRPr lang="en-GB" dirty="0"/>
          </a:p>
        </p:txBody>
      </p:sp>
      <p:sp>
        <p:nvSpPr>
          <p:cNvPr id="4" name="Content Placeholder 3">
            <a:extLst>
              <a:ext uri="{FF2B5EF4-FFF2-40B4-BE49-F238E27FC236}">
                <a16:creationId xmlns:a16="http://schemas.microsoft.com/office/drawing/2014/main" id="{455AACF0-9A7A-4DAB-9BEE-83EBA7D32F0E}"/>
              </a:ext>
            </a:extLst>
          </p:cNvPr>
          <p:cNvSpPr>
            <a:spLocks noGrp="1"/>
          </p:cNvSpPr>
          <p:nvPr>
            <p:ph idx="1"/>
          </p:nvPr>
        </p:nvSpPr>
        <p:spPr>
          <a:xfrm>
            <a:off x="442685" y="1381579"/>
            <a:ext cx="8229600" cy="3398044"/>
          </a:xfrm>
        </p:spPr>
        <p:txBody>
          <a:bodyPr/>
          <a:lstStyle/>
          <a:p>
            <a:r>
              <a:rPr lang="en-US" dirty="0"/>
              <a:t>Inside EPUB</a:t>
            </a:r>
          </a:p>
          <a:p>
            <a:r>
              <a:rPr lang="en-US" dirty="0"/>
              <a:t>Editing EPUB</a:t>
            </a:r>
          </a:p>
          <a:p>
            <a:r>
              <a:rPr lang="en-US" dirty="0"/>
              <a:t>Validation and conformance checking</a:t>
            </a:r>
          </a:p>
          <a:p>
            <a:r>
              <a:rPr lang="en-US" dirty="0"/>
              <a:t>Make your own EPUB</a:t>
            </a:r>
          </a:p>
          <a:p>
            <a:endParaRPr lang="en-US" dirty="0"/>
          </a:p>
          <a:p>
            <a:endParaRPr lang="en-US" dirty="0"/>
          </a:p>
        </p:txBody>
      </p:sp>
      <p:pic>
        <p:nvPicPr>
          <p:cNvPr id="2" name="Picture 1" descr="Accessibility logo showing a human figure holding a book, wearing headphones, making a thumbs up gesture.">
            <a:extLst>
              <a:ext uri="{FF2B5EF4-FFF2-40B4-BE49-F238E27FC236}">
                <a16:creationId xmlns:a16="http://schemas.microsoft.com/office/drawing/2014/main" id="{CA1F4B05-899C-6291-A204-313698CF70D0}"/>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5700" b="94600" l="9000" r="90500">
                        <a14:foregroundMark x1="58800" y1="24900" x2="58800" y2="24900"/>
                        <a14:foregroundMark x1="42600" y1="23100" x2="42600" y2="23100"/>
                        <a14:foregroundMark x1="69700" y1="25400" x2="69700" y2="25400"/>
                        <a14:foregroundMark x1="57300" y1="5700" x2="57300" y2="5700"/>
                        <a14:foregroundMark x1="90600" y1="32200" x2="90600" y2="32200"/>
                        <a14:foregroundMark x1="40800" y1="92300" x2="40800" y2="92300"/>
                        <a14:foregroundMark x1="69100" y1="94600" x2="69100" y2="94600"/>
                        <a14:foregroundMark x1="43700" y1="94400" x2="43700" y2="94400"/>
                        <a14:foregroundMark x1="13900" y1="22700" x2="13900" y2="22700"/>
                        <a14:foregroundMark x1="9000" y1="23300" x2="9000" y2="23300"/>
                        <a14:foregroundMark x1="9200" y1="34400" x2="9200" y2="34400"/>
                      </a14:backgroundRemoval>
                    </a14:imgEffect>
                  </a14:imgLayer>
                </a14:imgProps>
              </a:ext>
              <a:ext uri="{28A0092B-C50C-407E-A947-70E740481C1C}">
                <a14:useLocalDpi xmlns:a14="http://schemas.microsoft.com/office/drawing/2010/main" val="0"/>
              </a:ext>
            </a:extLst>
          </a:blip>
          <a:stretch>
            <a:fillRect/>
          </a:stretch>
        </p:blipFill>
        <p:spPr>
          <a:xfrm>
            <a:off x="8080284" y="0"/>
            <a:ext cx="1078230" cy="1078230"/>
          </a:xfrm>
          <a:prstGeom prst="rect">
            <a:avLst/>
          </a:prstGeom>
        </p:spPr>
      </p:pic>
    </p:spTree>
    <p:extLst>
      <p:ext uri="{BB962C8B-B14F-4D97-AF65-F5344CB8AC3E}">
        <p14:creationId xmlns:p14="http://schemas.microsoft.com/office/powerpoint/2010/main" val="61582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FEFF-A3B7-73E5-5FA3-635794045343}"/>
              </a:ext>
            </a:extLst>
          </p:cNvPr>
          <p:cNvSpPr>
            <a:spLocks noGrp="1"/>
          </p:cNvSpPr>
          <p:nvPr>
            <p:ph type="title"/>
          </p:nvPr>
        </p:nvSpPr>
        <p:spPr/>
        <p:txBody>
          <a:bodyPr/>
          <a:lstStyle/>
          <a:p>
            <a:r>
              <a:rPr lang="en-US" dirty="0"/>
              <a:t>Inside EPUB</a:t>
            </a:r>
            <a:endParaRPr lang="en-GB" dirty="0"/>
          </a:p>
        </p:txBody>
      </p:sp>
      <p:sp>
        <p:nvSpPr>
          <p:cNvPr id="3" name="Content Placeholder 2">
            <a:extLst>
              <a:ext uri="{FF2B5EF4-FFF2-40B4-BE49-F238E27FC236}">
                <a16:creationId xmlns:a16="http://schemas.microsoft.com/office/drawing/2014/main" id="{9850ED83-F4AA-CBE3-8B7E-57541431E183}"/>
              </a:ext>
            </a:extLst>
          </p:cNvPr>
          <p:cNvSpPr>
            <a:spLocks noGrp="1"/>
          </p:cNvSpPr>
          <p:nvPr>
            <p:ph idx="1"/>
          </p:nvPr>
        </p:nvSpPr>
        <p:spPr/>
        <p:txBody>
          <a:bodyPr/>
          <a:lstStyle/>
          <a:p>
            <a:r>
              <a:rPr lang="en-GB" dirty="0"/>
              <a:t>Built from familiar modern web technologies, e.g.</a:t>
            </a:r>
          </a:p>
          <a:p>
            <a:pPr lvl="1"/>
            <a:r>
              <a:rPr lang="en-GB" dirty="0"/>
              <a:t>HTML for content (using the XML syntax)</a:t>
            </a:r>
          </a:p>
          <a:p>
            <a:pPr lvl="1"/>
            <a:r>
              <a:rPr lang="en-GB" dirty="0"/>
              <a:t>GIF, PNG, JPG, </a:t>
            </a:r>
            <a:r>
              <a:rPr lang="en-GB" dirty="0" err="1"/>
              <a:t>WebP</a:t>
            </a:r>
            <a:r>
              <a:rPr lang="en-GB" dirty="0"/>
              <a:t> for images</a:t>
            </a:r>
          </a:p>
          <a:p>
            <a:pPr lvl="1"/>
            <a:r>
              <a:rPr lang="en-GB" dirty="0"/>
              <a:t>CSS for styling</a:t>
            </a:r>
          </a:p>
          <a:p>
            <a:pPr lvl="1"/>
            <a:r>
              <a:rPr lang="en-GB" dirty="0"/>
              <a:t>MP3 for audio</a:t>
            </a:r>
          </a:p>
          <a:p>
            <a:r>
              <a:rPr lang="en-GB" dirty="0"/>
              <a:t>Handily packaged in a zip container</a:t>
            </a:r>
          </a:p>
        </p:txBody>
      </p:sp>
    </p:spTree>
    <p:extLst>
      <p:ext uri="{BB962C8B-B14F-4D97-AF65-F5344CB8AC3E}">
        <p14:creationId xmlns:p14="http://schemas.microsoft.com/office/powerpoint/2010/main" val="2095839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16489-7F51-CC14-F13B-E682E198D6D7}"/>
              </a:ext>
            </a:extLst>
          </p:cNvPr>
          <p:cNvSpPr>
            <a:spLocks noGrp="1"/>
          </p:cNvSpPr>
          <p:nvPr>
            <p:ph type="title"/>
          </p:nvPr>
        </p:nvSpPr>
        <p:spPr/>
        <p:txBody>
          <a:bodyPr/>
          <a:lstStyle/>
          <a:p>
            <a:r>
              <a:rPr lang="en-GB" dirty="0"/>
              <a:t>Hands on #1</a:t>
            </a:r>
          </a:p>
        </p:txBody>
      </p:sp>
      <p:sp>
        <p:nvSpPr>
          <p:cNvPr id="3" name="Content Placeholder 2">
            <a:extLst>
              <a:ext uri="{FF2B5EF4-FFF2-40B4-BE49-F238E27FC236}">
                <a16:creationId xmlns:a16="http://schemas.microsoft.com/office/drawing/2014/main" id="{D47007B2-3BC4-BA1D-FBA3-B38C437190D8}"/>
              </a:ext>
            </a:extLst>
          </p:cNvPr>
          <p:cNvSpPr>
            <a:spLocks noGrp="1"/>
          </p:cNvSpPr>
          <p:nvPr>
            <p:ph idx="1"/>
          </p:nvPr>
        </p:nvSpPr>
        <p:spPr/>
        <p:txBody>
          <a:bodyPr/>
          <a:lstStyle/>
          <a:p>
            <a:r>
              <a:rPr lang="en-GB" dirty="0"/>
              <a:t>Browse to an EPUB on the local drive</a:t>
            </a:r>
          </a:p>
          <a:p>
            <a:r>
              <a:rPr lang="en-GB" dirty="0"/>
              <a:t>Make a copy of the file</a:t>
            </a:r>
          </a:p>
          <a:p>
            <a:r>
              <a:rPr lang="en-US" dirty="0"/>
              <a:t>Ensure “File name extensions” is checked in the View tab</a:t>
            </a:r>
            <a:endParaRPr lang="en-GB" dirty="0"/>
          </a:p>
          <a:p>
            <a:r>
              <a:rPr lang="en-GB" dirty="0"/>
              <a:t>Rename the extension to .ZIP</a:t>
            </a:r>
          </a:p>
          <a:p>
            <a:r>
              <a:rPr lang="en-GB" dirty="0"/>
              <a:t>Look inside and discover the different files</a:t>
            </a:r>
          </a:p>
          <a:p>
            <a:r>
              <a:rPr lang="en-GB" dirty="0"/>
              <a:t>Select an XHTML file to view in the browser</a:t>
            </a:r>
          </a:p>
        </p:txBody>
      </p:sp>
    </p:spTree>
    <p:extLst>
      <p:ext uri="{BB962C8B-B14F-4D97-AF65-F5344CB8AC3E}">
        <p14:creationId xmlns:p14="http://schemas.microsoft.com/office/powerpoint/2010/main" val="3154548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8E2C1-5D0D-8E7F-1B32-E443F4A39B50}"/>
              </a:ext>
            </a:extLst>
          </p:cNvPr>
          <p:cNvSpPr>
            <a:spLocks noGrp="1"/>
          </p:cNvSpPr>
          <p:nvPr>
            <p:ph type="title"/>
          </p:nvPr>
        </p:nvSpPr>
        <p:spPr/>
        <p:txBody>
          <a:bodyPr/>
          <a:lstStyle/>
          <a:p>
            <a:r>
              <a:rPr lang="en-GB" dirty="0"/>
              <a:t>Editing EPUB</a:t>
            </a:r>
          </a:p>
        </p:txBody>
      </p:sp>
      <p:sp>
        <p:nvSpPr>
          <p:cNvPr id="3" name="Content Placeholder 2">
            <a:extLst>
              <a:ext uri="{FF2B5EF4-FFF2-40B4-BE49-F238E27FC236}">
                <a16:creationId xmlns:a16="http://schemas.microsoft.com/office/drawing/2014/main" id="{3127B808-5F0C-FC30-2A6A-A03A38BE8CD4}"/>
              </a:ext>
            </a:extLst>
          </p:cNvPr>
          <p:cNvSpPr>
            <a:spLocks noGrp="1"/>
          </p:cNvSpPr>
          <p:nvPr>
            <p:ph idx="1"/>
          </p:nvPr>
        </p:nvSpPr>
        <p:spPr/>
        <p:txBody>
          <a:bodyPr/>
          <a:lstStyle/>
          <a:p>
            <a:r>
              <a:rPr lang="en-US" dirty="0"/>
              <a:t>More free software!</a:t>
            </a:r>
          </a:p>
          <a:p>
            <a:r>
              <a:rPr lang="en-US" dirty="0"/>
              <a:t>Cross platform, open-source editor for EPUB</a:t>
            </a:r>
          </a:p>
          <a:p>
            <a:r>
              <a:rPr lang="en-US" dirty="0"/>
              <a:t>Under active development</a:t>
            </a:r>
          </a:p>
          <a:p>
            <a:r>
              <a:rPr lang="en-US" dirty="0"/>
              <a:t>Some really useful plugins available</a:t>
            </a:r>
          </a:p>
          <a:p>
            <a:r>
              <a:rPr lang="en-US" dirty="0"/>
              <a:t>Not entirely accessible</a:t>
            </a:r>
          </a:p>
          <a:p>
            <a:endParaRPr lang="en-US" dirty="0"/>
          </a:p>
          <a:p>
            <a:endParaRPr lang="en-GB" dirty="0"/>
          </a:p>
        </p:txBody>
      </p:sp>
      <p:pic>
        <p:nvPicPr>
          <p:cNvPr id="4" name="Picture 2" descr="Sigil icon, basically a fancy red letter S">
            <a:extLst>
              <a:ext uri="{FF2B5EF4-FFF2-40B4-BE49-F238E27FC236}">
                <a16:creationId xmlns:a16="http://schemas.microsoft.com/office/drawing/2014/main" id="{94AE1856-3F0E-6F24-214C-165B2E6DAC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4227" t="16028" r="10412" b="14507"/>
          <a:stretch/>
        </p:blipFill>
        <p:spPr bwMode="auto">
          <a:xfrm>
            <a:off x="7534687" y="2380269"/>
            <a:ext cx="1152113" cy="1563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722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16489-7F51-CC14-F13B-E682E198D6D7}"/>
              </a:ext>
            </a:extLst>
          </p:cNvPr>
          <p:cNvSpPr>
            <a:spLocks noGrp="1"/>
          </p:cNvSpPr>
          <p:nvPr>
            <p:ph type="title"/>
          </p:nvPr>
        </p:nvSpPr>
        <p:spPr/>
        <p:txBody>
          <a:bodyPr/>
          <a:lstStyle/>
          <a:p>
            <a:r>
              <a:rPr lang="en-GB" dirty="0"/>
              <a:t>Hands on #2</a:t>
            </a:r>
          </a:p>
        </p:txBody>
      </p:sp>
      <p:sp>
        <p:nvSpPr>
          <p:cNvPr id="3" name="Content Placeholder 2">
            <a:extLst>
              <a:ext uri="{FF2B5EF4-FFF2-40B4-BE49-F238E27FC236}">
                <a16:creationId xmlns:a16="http://schemas.microsoft.com/office/drawing/2014/main" id="{D47007B2-3BC4-BA1D-FBA3-B38C437190D8}"/>
              </a:ext>
            </a:extLst>
          </p:cNvPr>
          <p:cNvSpPr>
            <a:spLocks noGrp="1"/>
          </p:cNvSpPr>
          <p:nvPr>
            <p:ph idx="1"/>
          </p:nvPr>
        </p:nvSpPr>
        <p:spPr/>
        <p:txBody>
          <a:bodyPr/>
          <a:lstStyle/>
          <a:p>
            <a:r>
              <a:rPr lang="en-GB" dirty="0"/>
              <a:t>Browse to an EPUB on the local drive</a:t>
            </a:r>
          </a:p>
          <a:p>
            <a:r>
              <a:rPr lang="en-GB" dirty="0"/>
              <a:t>Make a copy of the file</a:t>
            </a:r>
          </a:p>
          <a:p>
            <a:r>
              <a:rPr lang="en-GB" dirty="0"/>
              <a:t>Open the file in </a:t>
            </a:r>
            <a:r>
              <a:rPr lang="en-GB" dirty="0" err="1"/>
              <a:t>Sigil</a:t>
            </a:r>
            <a:endParaRPr lang="en-GB" dirty="0"/>
          </a:p>
        </p:txBody>
      </p:sp>
      <p:pic>
        <p:nvPicPr>
          <p:cNvPr id="4" name="Picture 2" descr="Sigil icon, basically a fancy red letter S">
            <a:extLst>
              <a:ext uri="{FF2B5EF4-FFF2-40B4-BE49-F238E27FC236}">
                <a16:creationId xmlns:a16="http://schemas.microsoft.com/office/drawing/2014/main" id="{C6CCB944-3632-1DA5-A3BD-0FA049E895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4227" t="16028" r="10412" b="14507"/>
          <a:stretch/>
        </p:blipFill>
        <p:spPr bwMode="auto">
          <a:xfrm>
            <a:off x="7534687" y="2380269"/>
            <a:ext cx="1152113" cy="1563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967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D6C53-EE4D-9D75-A01E-663DF28D56CE}"/>
              </a:ext>
            </a:extLst>
          </p:cNvPr>
          <p:cNvSpPr>
            <a:spLocks noGrp="1"/>
          </p:cNvSpPr>
          <p:nvPr>
            <p:ph type="title"/>
          </p:nvPr>
        </p:nvSpPr>
        <p:spPr/>
        <p:txBody>
          <a:bodyPr/>
          <a:lstStyle/>
          <a:p>
            <a:r>
              <a:rPr lang="en-US" dirty="0"/>
              <a:t>Validation and conformance checking</a:t>
            </a:r>
            <a:endParaRPr lang="en-GB" dirty="0"/>
          </a:p>
        </p:txBody>
      </p:sp>
      <p:sp>
        <p:nvSpPr>
          <p:cNvPr id="3" name="Content Placeholder 2">
            <a:extLst>
              <a:ext uri="{FF2B5EF4-FFF2-40B4-BE49-F238E27FC236}">
                <a16:creationId xmlns:a16="http://schemas.microsoft.com/office/drawing/2014/main" id="{38B704C4-D074-721A-6348-2FF55618BB22}"/>
              </a:ext>
            </a:extLst>
          </p:cNvPr>
          <p:cNvSpPr>
            <a:spLocks noGrp="1"/>
          </p:cNvSpPr>
          <p:nvPr>
            <p:ph idx="1"/>
          </p:nvPr>
        </p:nvSpPr>
        <p:spPr/>
        <p:txBody>
          <a:bodyPr/>
          <a:lstStyle/>
          <a:p>
            <a:r>
              <a:rPr lang="en-GB" dirty="0"/>
              <a:t>EPUBCheck – because for any format, an accessible file is a valid file</a:t>
            </a:r>
          </a:p>
          <a:p>
            <a:r>
              <a:rPr lang="en-GB" dirty="0"/>
              <a:t>Ace – analogous to the Accessibility Checker in Word, plus extras</a:t>
            </a:r>
          </a:p>
          <a:p>
            <a:r>
              <a:rPr lang="en-GB" dirty="0"/>
              <a:t>SMART – to guide manual checking</a:t>
            </a:r>
          </a:p>
          <a:p>
            <a:r>
              <a:rPr lang="en-GB" dirty="0"/>
              <a:t>Human review – in reading apps</a:t>
            </a:r>
          </a:p>
          <a:p>
            <a:endParaRPr lang="en-GB" dirty="0"/>
          </a:p>
        </p:txBody>
      </p:sp>
      <p:pic>
        <p:nvPicPr>
          <p:cNvPr id="4" name="Billede 4" descr="EPUBCheck icon">
            <a:extLst>
              <a:ext uri="{FF2B5EF4-FFF2-40B4-BE49-F238E27FC236}">
                <a16:creationId xmlns:a16="http://schemas.microsoft.com/office/drawing/2014/main" id="{396EE4CF-F3B5-B775-FABF-9EE47A7DD064}"/>
              </a:ext>
            </a:extLst>
          </p:cNvPr>
          <p:cNvPicPr>
            <a:picLocks noChangeAspect="1"/>
          </p:cNvPicPr>
          <p:nvPr/>
        </p:nvPicPr>
        <p:blipFill rotWithShape="1">
          <a:blip r:embed="rId2"/>
          <a:srcRect t="4141" b="8705"/>
          <a:stretch/>
        </p:blipFill>
        <p:spPr>
          <a:xfrm>
            <a:off x="6432514" y="3810956"/>
            <a:ext cx="1244110" cy="1131590"/>
          </a:xfrm>
          <a:prstGeom prst="rect">
            <a:avLst/>
          </a:prstGeom>
        </p:spPr>
      </p:pic>
      <p:pic>
        <p:nvPicPr>
          <p:cNvPr id="5" name="Billede 5" descr="Ace by DAISY icon">
            <a:extLst>
              <a:ext uri="{FF2B5EF4-FFF2-40B4-BE49-F238E27FC236}">
                <a16:creationId xmlns:a16="http://schemas.microsoft.com/office/drawing/2014/main" id="{DDCBE91B-8E71-C837-B804-FAB4A79638DE}"/>
              </a:ext>
            </a:extLst>
          </p:cNvPr>
          <p:cNvPicPr>
            <a:picLocks noChangeAspect="1"/>
          </p:cNvPicPr>
          <p:nvPr/>
        </p:nvPicPr>
        <p:blipFill>
          <a:blip r:embed="rId3"/>
          <a:stretch>
            <a:fillRect/>
          </a:stretch>
        </p:blipFill>
        <p:spPr>
          <a:xfrm>
            <a:off x="7644911" y="3813770"/>
            <a:ext cx="1244110" cy="1126560"/>
          </a:xfrm>
          <a:prstGeom prst="rect">
            <a:avLst/>
          </a:prstGeom>
        </p:spPr>
      </p:pic>
    </p:spTree>
    <p:extLst>
      <p:ext uri="{BB962C8B-B14F-4D97-AF65-F5344CB8AC3E}">
        <p14:creationId xmlns:p14="http://schemas.microsoft.com/office/powerpoint/2010/main" val="1462226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16489-7F51-CC14-F13B-E682E198D6D7}"/>
              </a:ext>
            </a:extLst>
          </p:cNvPr>
          <p:cNvSpPr>
            <a:spLocks noGrp="1"/>
          </p:cNvSpPr>
          <p:nvPr>
            <p:ph type="title"/>
          </p:nvPr>
        </p:nvSpPr>
        <p:spPr/>
        <p:txBody>
          <a:bodyPr/>
          <a:lstStyle/>
          <a:p>
            <a:r>
              <a:rPr lang="en-GB" dirty="0"/>
              <a:t>Hands on #3</a:t>
            </a:r>
          </a:p>
        </p:txBody>
      </p:sp>
      <p:sp>
        <p:nvSpPr>
          <p:cNvPr id="3" name="Content Placeholder 2">
            <a:extLst>
              <a:ext uri="{FF2B5EF4-FFF2-40B4-BE49-F238E27FC236}">
                <a16:creationId xmlns:a16="http://schemas.microsoft.com/office/drawing/2014/main" id="{D47007B2-3BC4-BA1D-FBA3-B38C437190D8}"/>
              </a:ext>
            </a:extLst>
          </p:cNvPr>
          <p:cNvSpPr>
            <a:spLocks noGrp="1"/>
          </p:cNvSpPr>
          <p:nvPr>
            <p:ph idx="1"/>
          </p:nvPr>
        </p:nvSpPr>
        <p:spPr/>
        <p:txBody>
          <a:bodyPr/>
          <a:lstStyle/>
          <a:p>
            <a:r>
              <a:rPr lang="en-GB" dirty="0"/>
              <a:t>Open EPUB-Checker</a:t>
            </a:r>
          </a:p>
          <a:p>
            <a:r>
              <a:rPr lang="en-GB" dirty="0"/>
              <a:t>Select Open (ctrl + O) and browse to an EPUB on the local drive</a:t>
            </a:r>
          </a:p>
          <a:p>
            <a:r>
              <a:rPr lang="en-GB" dirty="0"/>
              <a:t>Review the results</a:t>
            </a:r>
          </a:p>
        </p:txBody>
      </p:sp>
      <p:pic>
        <p:nvPicPr>
          <p:cNvPr id="6" name="Picture 5" descr="EPUB-Checker logo">
            <a:extLst>
              <a:ext uri="{FF2B5EF4-FFF2-40B4-BE49-F238E27FC236}">
                <a16:creationId xmlns:a16="http://schemas.microsoft.com/office/drawing/2014/main" id="{916E11E6-0432-79BA-4FE6-8852E8F1197A}"/>
              </a:ext>
            </a:extLst>
          </p:cNvPr>
          <p:cNvPicPr>
            <a:picLocks noChangeAspect="1"/>
          </p:cNvPicPr>
          <p:nvPr/>
        </p:nvPicPr>
        <p:blipFill>
          <a:blip r:embed="rId2"/>
          <a:stretch>
            <a:fillRect/>
          </a:stretch>
        </p:blipFill>
        <p:spPr>
          <a:xfrm>
            <a:off x="7679903" y="3624636"/>
            <a:ext cx="1416654" cy="1364428"/>
          </a:xfrm>
          <a:prstGeom prst="rect">
            <a:avLst/>
          </a:prstGeom>
        </p:spPr>
      </p:pic>
    </p:spTree>
    <p:extLst>
      <p:ext uri="{BB962C8B-B14F-4D97-AF65-F5344CB8AC3E}">
        <p14:creationId xmlns:p14="http://schemas.microsoft.com/office/powerpoint/2010/main" val="1143612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733D5-50C7-D9E6-7584-B725A3ACE869}"/>
              </a:ext>
            </a:extLst>
          </p:cNvPr>
          <p:cNvSpPr>
            <a:spLocks noGrp="1"/>
          </p:cNvSpPr>
          <p:nvPr>
            <p:ph type="title"/>
          </p:nvPr>
        </p:nvSpPr>
        <p:spPr/>
        <p:txBody>
          <a:bodyPr/>
          <a:lstStyle/>
          <a:p>
            <a:r>
              <a:rPr lang="en-US" dirty="0"/>
              <a:t>Make your own EPUB</a:t>
            </a:r>
            <a:endParaRPr lang="en-GB" dirty="0"/>
          </a:p>
        </p:txBody>
      </p:sp>
      <p:sp>
        <p:nvSpPr>
          <p:cNvPr id="3" name="Content Placeholder 2">
            <a:extLst>
              <a:ext uri="{FF2B5EF4-FFF2-40B4-BE49-F238E27FC236}">
                <a16:creationId xmlns:a16="http://schemas.microsoft.com/office/drawing/2014/main" id="{CAE15BA4-274B-8AA2-97FE-9A45EB99E82F}"/>
              </a:ext>
            </a:extLst>
          </p:cNvPr>
          <p:cNvSpPr>
            <a:spLocks noGrp="1"/>
          </p:cNvSpPr>
          <p:nvPr>
            <p:ph idx="1"/>
          </p:nvPr>
        </p:nvSpPr>
        <p:spPr/>
        <p:txBody>
          <a:bodyPr/>
          <a:lstStyle/>
          <a:p>
            <a:pPr marL="0" indent="0">
              <a:buNone/>
            </a:pPr>
            <a:r>
              <a:rPr lang="en-US" sz="2800" b="0" i="0" dirty="0">
                <a:solidFill>
                  <a:srgbClr val="333333"/>
                </a:solidFill>
                <a:effectLst/>
                <a:latin typeface="Arial" panose="020B0604020202020204" pitchFamily="34" charset="0"/>
              </a:rPr>
              <a:t>Create accessible EPUBs using free tools:</a:t>
            </a:r>
          </a:p>
          <a:p>
            <a:r>
              <a:rPr lang="en-US" dirty="0">
                <a:solidFill>
                  <a:srgbClr val="333333"/>
                </a:solidFill>
                <a:latin typeface="Arial" panose="020B0604020202020204" pitchFamily="34" charset="0"/>
              </a:rPr>
              <a:t>Simplest – from word processor to EPUB</a:t>
            </a:r>
          </a:p>
          <a:p>
            <a:r>
              <a:rPr lang="en-US" dirty="0">
                <a:solidFill>
                  <a:srgbClr val="333333"/>
                </a:solidFill>
                <a:latin typeface="Arial" panose="020B0604020202020204" pitchFamily="34" charset="0"/>
              </a:rPr>
              <a:t>Cloud services – </a:t>
            </a:r>
            <a:r>
              <a:rPr lang="en-US" dirty="0" err="1">
                <a:solidFill>
                  <a:srgbClr val="333333"/>
                </a:solidFill>
                <a:latin typeface="Arial" panose="020B0604020202020204" pitchFamily="34" charset="0"/>
                <a:hlinkClick r:id="rId3"/>
              </a:rPr>
              <a:t>Hederis</a:t>
            </a:r>
            <a:r>
              <a:rPr lang="en-US" dirty="0">
                <a:solidFill>
                  <a:srgbClr val="333333"/>
                </a:solidFill>
                <a:latin typeface="Arial" panose="020B0604020202020204" pitchFamily="34" charset="0"/>
              </a:rPr>
              <a:t>, </a:t>
            </a:r>
            <a:r>
              <a:rPr lang="en-US" dirty="0">
                <a:solidFill>
                  <a:srgbClr val="333333"/>
                </a:solidFill>
                <a:latin typeface="Arial" panose="020B0604020202020204" pitchFamily="34" charset="0"/>
                <a:hlinkClick r:id="rId4"/>
              </a:rPr>
              <a:t>Pressbooks</a:t>
            </a:r>
            <a:endParaRPr lang="en-US" dirty="0">
              <a:solidFill>
                <a:srgbClr val="333333"/>
              </a:solidFill>
              <a:latin typeface="Arial" panose="020B0604020202020204" pitchFamily="34" charset="0"/>
            </a:endParaRPr>
          </a:p>
          <a:p>
            <a:r>
              <a:rPr lang="en-US" dirty="0">
                <a:solidFill>
                  <a:srgbClr val="333333"/>
                </a:solidFill>
                <a:latin typeface="Arial" panose="020B0604020202020204" pitchFamily="34" charset="0"/>
              </a:rPr>
              <a:t>Advanced – InDesign EPUB export</a:t>
            </a:r>
            <a:endParaRPr lang="en-GB" dirty="0"/>
          </a:p>
          <a:p>
            <a:endParaRPr lang="en-GB" dirty="0"/>
          </a:p>
        </p:txBody>
      </p:sp>
      <p:sp>
        <p:nvSpPr>
          <p:cNvPr id="10" name="Rectangle: Rounded Corners 9">
            <a:extLst>
              <a:ext uri="{FF2B5EF4-FFF2-40B4-BE49-F238E27FC236}">
                <a16:creationId xmlns:a16="http://schemas.microsoft.com/office/drawing/2014/main" id="{4665E469-314E-27C3-18B9-4BDEEEB88D82}"/>
              </a:ext>
            </a:extLst>
          </p:cNvPr>
          <p:cNvSpPr/>
          <p:nvPr/>
        </p:nvSpPr>
        <p:spPr bwMode="auto">
          <a:xfrm>
            <a:off x="248421" y="3451464"/>
            <a:ext cx="8826867" cy="1146730"/>
          </a:xfrm>
          <a:prstGeom prst="round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endParaRPr>
          </a:p>
        </p:txBody>
      </p:sp>
      <p:pic>
        <p:nvPicPr>
          <p:cNvPr id="9" name="Picture 4" descr="Microsoft Word icon">
            <a:extLst>
              <a:ext uri="{FF2B5EF4-FFF2-40B4-BE49-F238E27FC236}">
                <a16:creationId xmlns:a16="http://schemas.microsoft.com/office/drawing/2014/main" id="{2FEBC99C-E0D9-F652-6834-FD540C1CB66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206" y="3599221"/>
            <a:ext cx="899414" cy="8364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Google Docs icon">
            <a:extLst>
              <a:ext uri="{FF2B5EF4-FFF2-40B4-BE49-F238E27FC236}">
                <a16:creationId xmlns:a16="http://schemas.microsoft.com/office/drawing/2014/main" id="{68FA6579-E0CC-5C63-C4C1-7B1DA98916A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6501" y="3580998"/>
            <a:ext cx="950860" cy="95086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Apple Pages icon">
            <a:extLst>
              <a:ext uri="{FF2B5EF4-FFF2-40B4-BE49-F238E27FC236}">
                <a16:creationId xmlns:a16="http://schemas.microsoft.com/office/drawing/2014/main" id="{25F6E814-F3D2-B46B-DC31-F84559F4726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72242" y="3570612"/>
            <a:ext cx="893642" cy="8936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ederis logo">
            <a:extLst>
              <a:ext uri="{FF2B5EF4-FFF2-40B4-BE49-F238E27FC236}">
                <a16:creationId xmlns:a16="http://schemas.microsoft.com/office/drawing/2014/main" id="{BA25251A-5928-A4E4-4576-1546ACB989D0}"/>
              </a:ext>
            </a:extLst>
          </p:cNvPr>
          <p:cNvPicPr>
            <a:picLocks noChangeAspect="1"/>
          </p:cNvPicPr>
          <p:nvPr/>
        </p:nvPicPr>
        <p:blipFill>
          <a:blip r:embed="rId8"/>
          <a:stretch>
            <a:fillRect/>
          </a:stretch>
        </p:blipFill>
        <p:spPr>
          <a:xfrm>
            <a:off x="3360765" y="3674901"/>
            <a:ext cx="1752845" cy="666843"/>
          </a:xfrm>
          <a:prstGeom prst="rect">
            <a:avLst/>
          </a:prstGeom>
        </p:spPr>
      </p:pic>
      <p:pic>
        <p:nvPicPr>
          <p:cNvPr id="4" name="Picture 6" descr="Pressbooks logo">
            <a:extLst>
              <a:ext uri="{FF2B5EF4-FFF2-40B4-BE49-F238E27FC236}">
                <a16:creationId xmlns:a16="http://schemas.microsoft.com/office/drawing/2014/main" id="{11C4E8B9-9B4E-7255-B7A1-3E6E59225DBB}"/>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33209" b="33414"/>
          <a:stretch/>
        </p:blipFill>
        <p:spPr bwMode="auto">
          <a:xfrm>
            <a:off x="5208491" y="3741826"/>
            <a:ext cx="2837374" cy="5329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Adobe InDesign logo">
            <a:extLst>
              <a:ext uri="{FF2B5EF4-FFF2-40B4-BE49-F238E27FC236}">
                <a16:creationId xmlns:a16="http://schemas.microsoft.com/office/drawing/2014/main" id="{539B95C6-5615-657F-BAF3-B0C86D8C093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40747" y="3580998"/>
            <a:ext cx="854647" cy="854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995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16489-7F51-CC14-F13B-E682E198D6D7}"/>
              </a:ext>
            </a:extLst>
          </p:cNvPr>
          <p:cNvSpPr>
            <a:spLocks noGrp="1"/>
          </p:cNvSpPr>
          <p:nvPr>
            <p:ph type="title"/>
          </p:nvPr>
        </p:nvSpPr>
        <p:spPr/>
        <p:txBody>
          <a:bodyPr/>
          <a:lstStyle/>
          <a:p>
            <a:r>
              <a:rPr lang="en-GB" dirty="0"/>
              <a:t>Hands on #5</a:t>
            </a:r>
          </a:p>
        </p:txBody>
      </p:sp>
      <p:sp>
        <p:nvSpPr>
          <p:cNvPr id="3" name="Content Placeholder 2">
            <a:extLst>
              <a:ext uri="{FF2B5EF4-FFF2-40B4-BE49-F238E27FC236}">
                <a16:creationId xmlns:a16="http://schemas.microsoft.com/office/drawing/2014/main" id="{D47007B2-3BC4-BA1D-FBA3-B38C437190D8}"/>
              </a:ext>
            </a:extLst>
          </p:cNvPr>
          <p:cNvSpPr>
            <a:spLocks noGrp="1"/>
          </p:cNvSpPr>
          <p:nvPr>
            <p:ph idx="1"/>
          </p:nvPr>
        </p:nvSpPr>
        <p:spPr/>
        <p:txBody>
          <a:bodyPr/>
          <a:lstStyle/>
          <a:p>
            <a:r>
              <a:rPr lang="en-GB" dirty="0"/>
              <a:t>Open Word</a:t>
            </a:r>
          </a:p>
          <a:p>
            <a:r>
              <a:rPr lang="en-GB" dirty="0"/>
              <a:t>Open the demo file “Sinking of the Titanic”</a:t>
            </a:r>
          </a:p>
          <a:p>
            <a:r>
              <a:rPr lang="en-GB" dirty="0"/>
              <a:t>Use the WordToEPUB tool to make an EPUB</a:t>
            </a:r>
          </a:p>
          <a:p>
            <a:r>
              <a:rPr lang="en-GB" dirty="0"/>
              <a:t>Review the EPUB in a reading app</a:t>
            </a:r>
          </a:p>
        </p:txBody>
      </p:sp>
    </p:spTree>
    <p:extLst>
      <p:ext uri="{BB962C8B-B14F-4D97-AF65-F5344CB8AC3E}">
        <p14:creationId xmlns:p14="http://schemas.microsoft.com/office/powerpoint/2010/main" val="46015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D704B-52F2-4272-ACE5-C1C2B8D88DB3}"/>
              </a:ext>
            </a:extLst>
          </p:cNvPr>
          <p:cNvSpPr>
            <a:spLocks noGrp="1"/>
          </p:cNvSpPr>
          <p:nvPr>
            <p:ph type="title"/>
          </p:nvPr>
        </p:nvSpPr>
        <p:spPr/>
        <p:txBody>
          <a:bodyPr/>
          <a:lstStyle/>
          <a:p>
            <a:r>
              <a:rPr lang="en-GB" dirty="0"/>
              <a:t>Contact information</a:t>
            </a:r>
          </a:p>
        </p:txBody>
      </p:sp>
      <p:sp>
        <p:nvSpPr>
          <p:cNvPr id="3" name="Content Placeholder 2">
            <a:extLst>
              <a:ext uri="{FF2B5EF4-FFF2-40B4-BE49-F238E27FC236}">
                <a16:creationId xmlns:a16="http://schemas.microsoft.com/office/drawing/2014/main" id="{0FF228A4-3B7C-4BC8-B3C8-739D79BC8A9B}"/>
              </a:ext>
            </a:extLst>
          </p:cNvPr>
          <p:cNvSpPr>
            <a:spLocks noGrp="1"/>
          </p:cNvSpPr>
          <p:nvPr>
            <p:ph idx="1"/>
          </p:nvPr>
        </p:nvSpPr>
        <p:spPr>
          <a:xfrm>
            <a:off x="1641231" y="1747066"/>
            <a:ext cx="7045569" cy="3110684"/>
          </a:xfrm>
        </p:spPr>
        <p:txBody>
          <a:bodyPr/>
          <a:lstStyle/>
          <a:p>
            <a:pPr marL="0" indent="0">
              <a:buNone/>
            </a:pPr>
            <a:r>
              <a:rPr lang="en-US" sz="2400" dirty="0">
                <a:solidFill>
                  <a:srgbClr val="4D5BF6"/>
                </a:solidFill>
                <a:hlinkClick r:id="rId3"/>
              </a:rPr>
              <a:t>www.daisy.org</a:t>
            </a:r>
            <a:endParaRPr lang="en-US" sz="2400" dirty="0">
              <a:solidFill>
                <a:srgbClr val="4D5BF6"/>
              </a:solidFill>
            </a:endParaRPr>
          </a:p>
          <a:p>
            <a:pPr marL="0" indent="0">
              <a:buNone/>
            </a:pPr>
            <a:r>
              <a:rPr lang="en-US" sz="2400" dirty="0">
                <a:solidFill>
                  <a:srgbClr val="4D5BF6"/>
                </a:solidFill>
                <a:hlinkClick r:id="rId4"/>
              </a:rPr>
              <a:t>www.inclusivepublishing.org</a:t>
            </a:r>
            <a:endParaRPr lang="en-US" sz="2400" dirty="0">
              <a:solidFill>
                <a:srgbClr val="4D5BF6"/>
              </a:solidFill>
            </a:endParaRPr>
          </a:p>
          <a:p>
            <a:pPr marL="0" indent="0">
              <a:buNone/>
            </a:pPr>
            <a:r>
              <a:rPr lang="en-US" sz="2400" dirty="0"/>
              <a:t>Betsy Granger- </a:t>
            </a:r>
            <a:r>
              <a:rPr lang="sv-SE" sz="2400" dirty="0">
                <a:hlinkClick r:id="rId5"/>
              </a:rPr>
              <a:t>betsy.granger@macmillan.com</a:t>
            </a:r>
            <a:endParaRPr lang="sv-SE" sz="2400" dirty="0"/>
          </a:p>
          <a:p>
            <a:pPr marL="0" indent="0">
              <a:buNone/>
            </a:pPr>
            <a:r>
              <a:rPr lang="en-US" sz="2400" dirty="0"/>
              <a:t>Charles LaPierre- </a:t>
            </a:r>
            <a:r>
              <a:rPr lang="fr-FR" sz="2400" dirty="0">
                <a:hlinkClick r:id="rId6"/>
              </a:rPr>
              <a:t>charlesl@benetech.org</a:t>
            </a:r>
            <a:endParaRPr lang="fr-FR" sz="2400" dirty="0"/>
          </a:p>
          <a:p>
            <a:pPr marL="0" indent="0">
              <a:buNone/>
            </a:pPr>
            <a:r>
              <a:rPr lang="en-US" sz="2400" dirty="0"/>
              <a:t>George Kerscher- </a:t>
            </a:r>
            <a:r>
              <a:rPr lang="en-US" sz="2400" dirty="0">
                <a:hlinkClick r:id="rId7"/>
              </a:rPr>
              <a:t>gkerscher@daisy.org</a:t>
            </a:r>
            <a:endParaRPr lang="en-US" sz="2400" dirty="0"/>
          </a:p>
          <a:p>
            <a:pPr marL="0" indent="0">
              <a:buNone/>
            </a:pPr>
            <a:r>
              <a:rPr lang="en-US" sz="2400" dirty="0"/>
              <a:t>Richard Orme – </a:t>
            </a:r>
            <a:r>
              <a:rPr lang="en-US" sz="2400" dirty="0">
                <a:hlinkClick r:id="rId8"/>
              </a:rPr>
              <a:t>rorme@daisy.org</a:t>
            </a:r>
            <a:r>
              <a:rPr lang="en-US" sz="2400" dirty="0"/>
              <a:t> </a:t>
            </a:r>
            <a:endParaRPr lang="en-US" sz="2400" dirty="0">
              <a:solidFill>
                <a:srgbClr val="4D5BF6"/>
              </a:solidFill>
            </a:endParaRPr>
          </a:p>
          <a:p>
            <a:pPr marL="0" indent="0">
              <a:buNone/>
            </a:pPr>
            <a:r>
              <a:rPr lang="en-US" sz="2400" dirty="0">
                <a:solidFill>
                  <a:srgbClr val="4D5BF6"/>
                </a:solidFill>
              </a:rPr>
              <a:t> </a:t>
            </a:r>
          </a:p>
          <a:p>
            <a:pPr marL="0" indent="0">
              <a:buNone/>
            </a:pPr>
            <a:endParaRPr lang="en-US" dirty="0"/>
          </a:p>
        </p:txBody>
      </p:sp>
      <p:pic>
        <p:nvPicPr>
          <p:cNvPr id="4" name="Picture 3">
            <a:extLst>
              <a:ext uri="{FF2B5EF4-FFF2-40B4-BE49-F238E27FC236}">
                <a16:creationId xmlns:a16="http://schemas.microsoft.com/office/drawing/2014/main" id="{323AFBF4-FF90-4E9C-A33E-263B7F1EED91}"/>
              </a:ext>
              <a:ext uri="{C183D7F6-B498-43B3-948B-1728B52AA6E4}">
                <adec:decorative xmlns:adec="http://schemas.microsoft.com/office/drawing/2017/decorative" val="1"/>
              </a:ext>
            </a:extLst>
          </p:cNvPr>
          <p:cNvPicPr>
            <a:picLocks/>
          </p:cNvPicPr>
          <p:nvPr/>
        </p:nvPicPr>
        <p:blipFill>
          <a:blip r:embed="rId9"/>
          <a:stretch>
            <a:fillRect/>
          </a:stretch>
        </p:blipFill>
        <p:spPr>
          <a:xfrm>
            <a:off x="683117" y="2916716"/>
            <a:ext cx="777880" cy="771384"/>
          </a:xfrm>
          <a:prstGeom prst="rect">
            <a:avLst/>
          </a:prstGeom>
        </p:spPr>
      </p:pic>
      <p:pic>
        <p:nvPicPr>
          <p:cNvPr id="5" name="Picture 4">
            <a:extLst>
              <a:ext uri="{FF2B5EF4-FFF2-40B4-BE49-F238E27FC236}">
                <a16:creationId xmlns:a16="http://schemas.microsoft.com/office/drawing/2014/main" id="{465E8B9E-5502-4525-8C6D-4373C45A4789}"/>
              </a:ext>
              <a:ext uri="{C183D7F6-B498-43B3-948B-1728B52AA6E4}">
                <adec:decorative xmlns:adec="http://schemas.microsoft.com/office/drawing/2017/decorative" val="1"/>
              </a:ext>
            </a:extLst>
          </p:cNvPr>
          <p:cNvPicPr>
            <a:picLocks/>
          </p:cNvPicPr>
          <p:nvPr/>
        </p:nvPicPr>
        <p:blipFill>
          <a:blip r:embed="rId10"/>
          <a:stretch>
            <a:fillRect/>
          </a:stretch>
        </p:blipFill>
        <p:spPr>
          <a:xfrm>
            <a:off x="698678" y="1712390"/>
            <a:ext cx="762319" cy="762319"/>
          </a:xfrm>
          <a:prstGeom prst="rect">
            <a:avLst/>
          </a:prstGeom>
        </p:spPr>
      </p:pic>
    </p:spTree>
    <p:extLst>
      <p:ext uri="{BB962C8B-B14F-4D97-AF65-F5344CB8AC3E}">
        <p14:creationId xmlns:p14="http://schemas.microsoft.com/office/powerpoint/2010/main" val="418620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23ED-B094-4071-45D9-0D548D357DD0}"/>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FA422CBF-D7BA-093C-26CF-E129014D6374}"/>
              </a:ext>
            </a:extLst>
          </p:cNvPr>
          <p:cNvSpPr>
            <a:spLocks noGrp="1"/>
          </p:cNvSpPr>
          <p:nvPr>
            <p:ph idx="1"/>
          </p:nvPr>
        </p:nvSpPr>
        <p:spPr/>
        <p:txBody>
          <a:bodyPr/>
          <a:lstStyle/>
          <a:p>
            <a:pPr marL="0" indent="0">
              <a:buNone/>
            </a:pPr>
            <a:r>
              <a:rPr lang="en-US" sz="2400" b="0" i="0" dirty="0">
                <a:solidFill>
                  <a:srgbClr val="333333"/>
                </a:solidFill>
                <a:effectLst/>
                <a:latin typeface="Arial" panose="020B0604020202020204" pitchFamily="34" charset="0"/>
              </a:rPr>
              <a:t>EPUB is the file format used globally in digital </a:t>
            </a:r>
            <a:r>
              <a:rPr lang="en-US" sz="2400" b="0" i="0" dirty="0" err="1">
                <a:solidFill>
                  <a:srgbClr val="333333"/>
                </a:solidFill>
                <a:effectLst/>
                <a:latin typeface="Arial" panose="020B0604020202020204" pitchFamily="34" charset="0"/>
              </a:rPr>
              <a:t>ebook</a:t>
            </a:r>
            <a:r>
              <a:rPr lang="en-US" sz="2400" b="0" i="0" dirty="0">
                <a:solidFill>
                  <a:srgbClr val="333333"/>
                </a:solidFill>
                <a:effectLst/>
                <a:latin typeface="Arial" panose="020B0604020202020204" pitchFamily="34" charset="0"/>
              </a:rPr>
              <a:t> publishing. It has been rapidly adopted for academic publications, not least for its extensive accessibility features and flexibility to support universal design for learning. This workshop will show library, faculty, and DSO colleagues how EPUBs are built on familiar web technologies. We will learn how to create, edit and check the accessibility of EPUB files.</a:t>
            </a:r>
            <a:endParaRPr lang="en-GB" sz="2400" dirty="0"/>
          </a:p>
        </p:txBody>
      </p:sp>
    </p:spTree>
    <p:extLst>
      <p:ext uri="{BB962C8B-B14F-4D97-AF65-F5344CB8AC3E}">
        <p14:creationId xmlns:p14="http://schemas.microsoft.com/office/powerpoint/2010/main" val="1386211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23ED-B094-4071-45D9-0D548D357DD0}"/>
              </a:ext>
            </a:extLst>
          </p:cNvPr>
          <p:cNvSpPr>
            <a:spLocks noGrp="1"/>
          </p:cNvSpPr>
          <p:nvPr>
            <p:ph type="title"/>
          </p:nvPr>
        </p:nvSpPr>
        <p:spPr/>
        <p:txBody>
          <a:bodyPr/>
          <a:lstStyle/>
          <a:p>
            <a:r>
              <a:rPr lang="en-GB" dirty="0"/>
              <a:t>Abstract</a:t>
            </a:r>
          </a:p>
        </p:txBody>
      </p:sp>
      <p:sp>
        <p:nvSpPr>
          <p:cNvPr id="3" name="Content Placeholder 2">
            <a:extLst>
              <a:ext uri="{FF2B5EF4-FFF2-40B4-BE49-F238E27FC236}">
                <a16:creationId xmlns:a16="http://schemas.microsoft.com/office/drawing/2014/main" id="{FA422CBF-D7BA-093C-26CF-E129014D6374}"/>
              </a:ext>
            </a:extLst>
          </p:cNvPr>
          <p:cNvSpPr>
            <a:spLocks noGrp="1"/>
          </p:cNvSpPr>
          <p:nvPr>
            <p:ph idx="1"/>
          </p:nvPr>
        </p:nvSpPr>
        <p:spPr/>
        <p:txBody>
          <a:bodyPr/>
          <a:lstStyle/>
          <a:p>
            <a:r>
              <a:rPr lang="en-US" sz="1600" b="0" i="0" dirty="0">
                <a:solidFill>
                  <a:srgbClr val="333333"/>
                </a:solidFill>
                <a:effectLst/>
                <a:latin typeface="Arial" panose="020B0604020202020204" pitchFamily="34" charset="0"/>
              </a:rPr>
              <a:t>The EPUB format has many universal design and accessibility advantages, and there are millions of titles available from publishers. In this session, we will look inside EPUB files to demystify and understand the anatomy of the format. Attendees will learn how to create beautiful and accessible EPUBs using free tools, how to edit EPUBs, and how to check they are valid and accessible.</a:t>
            </a:r>
          </a:p>
          <a:p>
            <a:r>
              <a:rPr lang="en-US" sz="1600" b="0" i="0" dirty="0">
                <a:solidFill>
                  <a:srgbClr val="333333"/>
                </a:solidFill>
                <a:effectLst/>
                <a:latin typeface="Arial" panose="020B0604020202020204" pitchFamily="34" charset="0"/>
              </a:rPr>
              <a:t>You will leave feeling confident about making your own EPUB files from your own or faculty content, and how to check whether a digital publication in the EPUB format is suitable for your learners.</a:t>
            </a:r>
          </a:p>
          <a:p>
            <a:r>
              <a:rPr lang="en-US" sz="1600" b="0" i="0" dirty="0">
                <a:solidFill>
                  <a:srgbClr val="333333"/>
                </a:solidFill>
                <a:effectLst/>
                <a:latin typeface="Arial" panose="020B0604020202020204" pitchFamily="34" charset="0"/>
              </a:rPr>
              <a:t>Attendees that are new to EPUB might like to also consider registering for the companion session “Getting Started with EPUB”.</a:t>
            </a:r>
          </a:p>
        </p:txBody>
      </p:sp>
    </p:spTree>
    <p:extLst>
      <p:ext uri="{BB962C8B-B14F-4D97-AF65-F5344CB8AC3E}">
        <p14:creationId xmlns:p14="http://schemas.microsoft.com/office/powerpoint/2010/main" val="4291036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23ED-B094-4071-45D9-0D548D357DD0}"/>
              </a:ext>
            </a:extLst>
          </p:cNvPr>
          <p:cNvSpPr>
            <a:spLocks noGrp="1"/>
          </p:cNvSpPr>
          <p:nvPr>
            <p:ph type="title"/>
          </p:nvPr>
        </p:nvSpPr>
        <p:spPr/>
        <p:txBody>
          <a:bodyPr/>
          <a:lstStyle/>
          <a:p>
            <a:r>
              <a:rPr lang="en-GB" dirty="0" err="1"/>
              <a:t>Keypoints</a:t>
            </a:r>
            <a:endParaRPr lang="en-GB" dirty="0"/>
          </a:p>
        </p:txBody>
      </p:sp>
      <p:sp>
        <p:nvSpPr>
          <p:cNvPr id="3" name="Content Placeholder 2">
            <a:extLst>
              <a:ext uri="{FF2B5EF4-FFF2-40B4-BE49-F238E27FC236}">
                <a16:creationId xmlns:a16="http://schemas.microsoft.com/office/drawing/2014/main" id="{FA422CBF-D7BA-093C-26CF-E129014D6374}"/>
              </a:ext>
            </a:extLst>
          </p:cNvPr>
          <p:cNvSpPr>
            <a:spLocks noGrp="1"/>
          </p:cNvSpPr>
          <p:nvPr>
            <p:ph idx="1"/>
          </p:nvPr>
        </p:nvSpPr>
        <p:spPr/>
        <p:txBody>
          <a:bodyPr/>
          <a:lstStyle/>
          <a:p>
            <a:r>
              <a:rPr lang="en-US" sz="2400" b="0" i="0" dirty="0">
                <a:solidFill>
                  <a:srgbClr val="333333"/>
                </a:solidFill>
                <a:effectLst/>
                <a:latin typeface="Arial" panose="020B0604020202020204" pitchFamily="34" charset="0"/>
              </a:rPr>
              <a:t>EPUB is the modern format for digital publishing with accessibility features that can benefit all learners.</a:t>
            </a:r>
          </a:p>
          <a:p>
            <a:r>
              <a:rPr lang="en-US" sz="2400" b="0" i="0" dirty="0">
                <a:solidFill>
                  <a:srgbClr val="333333"/>
                </a:solidFill>
                <a:effectLst/>
                <a:latin typeface="Arial" panose="020B0604020202020204" pitchFamily="34" charset="0"/>
              </a:rPr>
              <a:t>Anyone can create beautiful and accessible EPUB publications that learners will love.</a:t>
            </a:r>
          </a:p>
          <a:p>
            <a:r>
              <a:rPr lang="en-US" sz="2400" b="0" i="0" dirty="0">
                <a:solidFill>
                  <a:srgbClr val="333333"/>
                </a:solidFill>
                <a:effectLst/>
                <a:latin typeface="Arial" panose="020B0604020202020204" pitchFamily="34" charset="0"/>
              </a:rPr>
              <a:t>There are helpful tools to edit EPUB files, and check they are valid and accessible. And the tools are free.</a:t>
            </a:r>
            <a:endParaRPr lang="en-GB" sz="2400" dirty="0"/>
          </a:p>
        </p:txBody>
      </p:sp>
    </p:spTree>
    <p:extLst>
      <p:ext uri="{BB962C8B-B14F-4D97-AF65-F5344CB8AC3E}">
        <p14:creationId xmlns:p14="http://schemas.microsoft.com/office/powerpoint/2010/main" val="3411098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87E68BDF-BCC9-4F74-A016-20E99697CD6B}"/>
              </a:ext>
            </a:extLst>
          </p:cNvPr>
          <p:cNvSpPr>
            <a:spLocks noGrp="1"/>
          </p:cNvSpPr>
          <p:nvPr>
            <p:ph type="title"/>
          </p:nvPr>
        </p:nvSpPr>
        <p:spPr>
          <a:xfrm>
            <a:off x="457200" y="34189"/>
            <a:ext cx="8229600" cy="877490"/>
          </a:xfrm>
        </p:spPr>
        <p:txBody>
          <a:bodyPr/>
          <a:lstStyle/>
          <a:p>
            <a:r>
              <a:rPr lang="en-US" dirty="0"/>
              <a:t>Your Panel</a:t>
            </a:r>
            <a:endParaRPr lang="en-GB" dirty="0"/>
          </a:p>
        </p:txBody>
      </p:sp>
      <p:sp>
        <p:nvSpPr>
          <p:cNvPr id="4" name="Content Placeholder 3">
            <a:extLst>
              <a:ext uri="{FF2B5EF4-FFF2-40B4-BE49-F238E27FC236}">
                <a16:creationId xmlns:a16="http://schemas.microsoft.com/office/drawing/2014/main" id="{455AACF0-9A7A-4DAB-9BEE-83EBA7D32F0E}"/>
              </a:ext>
            </a:extLst>
          </p:cNvPr>
          <p:cNvSpPr>
            <a:spLocks noGrp="1"/>
          </p:cNvSpPr>
          <p:nvPr>
            <p:ph idx="1"/>
          </p:nvPr>
        </p:nvSpPr>
        <p:spPr>
          <a:xfrm>
            <a:off x="457200" y="1374321"/>
            <a:ext cx="8229600" cy="3398044"/>
          </a:xfrm>
        </p:spPr>
        <p:txBody>
          <a:bodyPr/>
          <a:lstStyle/>
          <a:p>
            <a:r>
              <a:rPr lang="en-US" dirty="0"/>
              <a:t>Betsy Granger, Macmillan Learning</a:t>
            </a:r>
          </a:p>
          <a:p>
            <a:r>
              <a:rPr lang="en-US" dirty="0"/>
              <a:t>Charles LaPierre, Benetech</a:t>
            </a:r>
          </a:p>
          <a:p>
            <a:r>
              <a:rPr lang="en-US" dirty="0"/>
              <a:t>George Kerscher, DAISY Consortium</a:t>
            </a:r>
          </a:p>
          <a:p>
            <a:r>
              <a:rPr lang="en-US" dirty="0"/>
              <a:t>Richard Orme, DAISY Consortium</a:t>
            </a:r>
          </a:p>
          <a:p>
            <a:endParaRPr lang="en-US" dirty="0"/>
          </a:p>
        </p:txBody>
      </p:sp>
      <p:pic>
        <p:nvPicPr>
          <p:cNvPr id="8" name="Graphic 7" descr="Logo: DAISY Consortium">
            <a:extLst>
              <a:ext uri="{FF2B5EF4-FFF2-40B4-BE49-F238E27FC236}">
                <a16:creationId xmlns:a16="http://schemas.microsoft.com/office/drawing/2014/main" id="{DB02A5A4-CE42-4C04-8D8D-11ECBF77C4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7200" y="3702143"/>
            <a:ext cx="1310930" cy="1310930"/>
          </a:xfrm>
          <a:prstGeom prst="rect">
            <a:avLst/>
          </a:prstGeom>
        </p:spPr>
      </p:pic>
    </p:spTree>
    <p:extLst>
      <p:ext uri="{BB962C8B-B14F-4D97-AF65-F5344CB8AC3E}">
        <p14:creationId xmlns:p14="http://schemas.microsoft.com/office/powerpoint/2010/main" val="1727422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2CEA2-9F61-4713-98A9-B9C9BDC51DFA}"/>
              </a:ext>
            </a:extLst>
          </p:cNvPr>
          <p:cNvSpPr>
            <a:spLocks noGrp="1"/>
          </p:cNvSpPr>
          <p:nvPr>
            <p:ph type="title"/>
          </p:nvPr>
        </p:nvSpPr>
        <p:spPr/>
        <p:txBody>
          <a:bodyPr/>
          <a:lstStyle/>
          <a:p>
            <a:r>
              <a:rPr lang="en-US" dirty="0">
                <a:cs typeface="Calibri Light"/>
              </a:rPr>
              <a:t>Introductions - Betsy</a:t>
            </a:r>
            <a:endParaRPr lang="en-US" dirty="0"/>
          </a:p>
        </p:txBody>
      </p:sp>
      <p:sp>
        <p:nvSpPr>
          <p:cNvPr id="3" name="Content Placeholder 2">
            <a:extLst>
              <a:ext uri="{FF2B5EF4-FFF2-40B4-BE49-F238E27FC236}">
                <a16:creationId xmlns:a16="http://schemas.microsoft.com/office/drawing/2014/main" id="{C289D252-9D3D-4408-A6AA-63F21F07B02D}"/>
              </a:ext>
            </a:extLst>
          </p:cNvPr>
          <p:cNvSpPr>
            <a:spLocks noGrp="1"/>
          </p:cNvSpPr>
          <p:nvPr>
            <p:ph idx="1"/>
          </p:nvPr>
        </p:nvSpPr>
        <p:spPr>
          <a:xfrm>
            <a:off x="628650" y="2688929"/>
            <a:ext cx="7886700" cy="1747803"/>
          </a:xfrm>
        </p:spPr>
        <p:txBody>
          <a:bodyPr vert="horz" wrap="square" lIns="68580" tIns="34290" rIns="68580" bIns="34290" numCol="1" rtlCol="0" anchor="t" anchorCtr="0" compatLnSpc="1">
            <a:prstTxWarp prst="textNoShape">
              <a:avLst/>
            </a:prstTxWarp>
            <a:normAutofit/>
          </a:bodyPr>
          <a:lstStyle/>
          <a:p>
            <a:pPr marL="0" indent="0">
              <a:buNone/>
            </a:pPr>
            <a:r>
              <a:rPr lang="en-US" dirty="0">
                <a:cs typeface="Calibri"/>
              </a:rPr>
              <a:t>Betsy Grainger</a:t>
            </a:r>
          </a:p>
          <a:p>
            <a:pPr marL="0" indent="0">
              <a:buNone/>
            </a:pPr>
            <a:r>
              <a:rPr lang="en-US" sz="2300" dirty="0">
                <a:cs typeface="Calibri"/>
              </a:rPr>
              <a:t>Associate Director Content Standards</a:t>
            </a:r>
          </a:p>
          <a:p>
            <a:pPr marL="0" indent="0">
              <a:buNone/>
            </a:pPr>
            <a:r>
              <a:rPr lang="en-US" sz="2300" dirty="0">
                <a:cs typeface="Calibri"/>
              </a:rPr>
              <a:t>Macmillan Learning</a:t>
            </a:r>
          </a:p>
        </p:txBody>
      </p:sp>
      <p:pic>
        <p:nvPicPr>
          <p:cNvPr id="4" name="Picture 2" descr="Photo of Betsy Granger">
            <a:extLst>
              <a:ext uri="{FF2B5EF4-FFF2-40B4-BE49-F238E27FC236}">
                <a16:creationId xmlns:a16="http://schemas.microsoft.com/office/drawing/2014/main" id="{337A0581-BFDD-174F-3CA3-4E13076D97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8995" y="1255862"/>
            <a:ext cx="2852874" cy="2852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374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2CEA2-9F61-4713-98A9-B9C9BDC51DFA}"/>
              </a:ext>
            </a:extLst>
          </p:cNvPr>
          <p:cNvSpPr>
            <a:spLocks noGrp="1"/>
          </p:cNvSpPr>
          <p:nvPr>
            <p:ph type="title"/>
          </p:nvPr>
        </p:nvSpPr>
        <p:spPr/>
        <p:txBody>
          <a:bodyPr/>
          <a:lstStyle/>
          <a:p>
            <a:r>
              <a:rPr lang="en-US">
                <a:cs typeface="Calibri Light"/>
              </a:rPr>
              <a:t>Introductions - Charles</a:t>
            </a:r>
            <a:endParaRPr lang="en-US"/>
          </a:p>
        </p:txBody>
      </p:sp>
      <p:sp>
        <p:nvSpPr>
          <p:cNvPr id="3" name="Content Placeholder 2">
            <a:extLst>
              <a:ext uri="{FF2B5EF4-FFF2-40B4-BE49-F238E27FC236}">
                <a16:creationId xmlns:a16="http://schemas.microsoft.com/office/drawing/2014/main" id="{C289D252-9D3D-4408-A6AA-63F21F07B02D}"/>
              </a:ext>
            </a:extLst>
          </p:cNvPr>
          <p:cNvSpPr>
            <a:spLocks noGrp="1"/>
          </p:cNvSpPr>
          <p:nvPr>
            <p:ph idx="1"/>
          </p:nvPr>
        </p:nvSpPr>
        <p:spPr>
          <a:xfrm>
            <a:off x="628650" y="2871885"/>
            <a:ext cx="7886700" cy="1192688"/>
          </a:xfrm>
        </p:spPr>
        <p:txBody>
          <a:bodyPr vert="horz" wrap="square" lIns="68580" tIns="34290" rIns="68580" bIns="34290" numCol="1" rtlCol="0" anchor="t" anchorCtr="0" compatLnSpc="1">
            <a:prstTxWarp prst="textNoShape">
              <a:avLst/>
            </a:prstTxWarp>
            <a:normAutofit lnSpcReduction="10000"/>
          </a:bodyPr>
          <a:lstStyle/>
          <a:p>
            <a:pPr marL="0" indent="0">
              <a:buNone/>
            </a:pPr>
            <a:r>
              <a:rPr lang="en-US" dirty="0">
                <a:solidFill>
                  <a:srgbClr val="000000"/>
                </a:solidFill>
                <a:ea typeface="Arial Rounded"/>
                <a:cs typeface="Arial Rounded"/>
                <a:sym typeface="Arial Rounded"/>
              </a:rPr>
              <a:t>Charles LaPierre</a:t>
            </a:r>
          </a:p>
          <a:p>
            <a:pPr marL="0" indent="0">
              <a:buNone/>
            </a:pPr>
            <a:r>
              <a:rPr lang="en-US" sz="2300" dirty="0">
                <a:solidFill>
                  <a:srgbClr val="000000"/>
                </a:solidFill>
                <a:ea typeface="Arial Rounded"/>
                <a:cs typeface="Arial Rounded"/>
                <a:sym typeface="Arial Rounded"/>
              </a:rPr>
              <a:t>Technical Lead, Born Accessible</a:t>
            </a:r>
            <a:br>
              <a:rPr lang="en-US" sz="2300" dirty="0">
                <a:solidFill>
                  <a:srgbClr val="000000"/>
                </a:solidFill>
                <a:ea typeface="Arial Rounded"/>
                <a:cs typeface="Arial Rounded"/>
                <a:sym typeface="Arial Rounded"/>
              </a:rPr>
            </a:br>
            <a:r>
              <a:rPr lang="en-US" sz="2300" dirty="0">
                <a:solidFill>
                  <a:srgbClr val="000000"/>
                </a:solidFill>
                <a:ea typeface="Arial Rounded"/>
                <a:cs typeface="Arial Rounded"/>
                <a:sym typeface="Arial Rounded"/>
              </a:rPr>
              <a:t>Benetech</a:t>
            </a:r>
          </a:p>
          <a:p>
            <a:pPr marL="0" indent="0">
              <a:buNone/>
            </a:pPr>
            <a:endParaRPr lang="en-US" sz="2250" dirty="0">
              <a:cs typeface="Calibri"/>
            </a:endParaRPr>
          </a:p>
        </p:txBody>
      </p:sp>
      <p:pic>
        <p:nvPicPr>
          <p:cNvPr id="6" name="Picture 5" descr="Photo of Charles LaPierre">
            <a:extLst>
              <a:ext uri="{FF2B5EF4-FFF2-40B4-BE49-F238E27FC236}">
                <a16:creationId xmlns:a16="http://schemas.microsoft.com/office/drawing/2014/main" id="{8B5A2523-E63B-42EE-B8F9-D7E333372962}"/>
              </a:ext>
            </a:extLst>
          </p:cNvPr>
          <p:cNvPicPr preferRelativeResize="0"/>
          <p:nvPr/>
        </p:nvPicPr>
        <p:blipFill rotWithShape="1">
          <a:blip r:embed="rId3">
            <a:alphaModFix/>
          </a:blip>
          <a:srcRect/>
          <a:stretch/>
        </p:blipFill>
        <p:spPr>
          <a:xfrm>
            <a:off x="5510659" y="1264910"/>
            <a:ext cx="3004691" cy="3286418"/>
          </a:xfrm>
          <a:prstGeom prst="rect">
            <a:avLst/>
          </a:prstGeom>
          <a:noFill/>
          <a:ln>
            <a:noFill/>
          </a:ln>
        </p:spPr>
      </p:pic>
    </p:spTree>
    <p:extLst>
      <p:ext uri="{BB962C8B-B14F-4D97-AF65-F5344CB8AC3E}">
        <p14:creationId xmlns:p14="http://schemas.microsoft.com/office/powerpoint/2010/main" val="125231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2CEA2-9F61-4713-98A9-B9C9BDC51DFA}"/>
              </a:ext>
            </a:extLst>
          </p:cNvPr>
          <p:cNvSpPr>
            <a:spLocks noGrp="1"/>
          </p:cNvSpPr>
          <p:nvPr>
            <p:ph type="title"/>
          </p:nvPr>
        </p:nvSpPr>
        <p:spPr/>
        <p:txBody>
          <a:bodyPr/>
          <a:lstStyle/>
          <a:p>
            <a:r>
              <a:rPr lang="en-US">
                <a:cs typeface="Calibri Light"/>
              </a:rPr>
              <a:t>Introductions - George</a:t>
            </a:r>
            <a:endParaRPr lang="en-US"/>
          </a:p>
        </p:txBody>
      </p:sp>
      <p:sp>
        <p:nvSpPr>
          <p:cNvPr id="3" name="Content Placeholder 2">
            <a:extLst>
              <a:ext uri="{FF2B5EF4-FFF2-40B4-BE49-F238E27FC236}">
                <a16:creationId xmlns:a16="http://schemas.microsoft.com/office/drawing/2014/main" id="{C289D252-9D3D-4408-A6AA-63F21F07B02D}"/>
              </a:ext>
            </a:extLst>
          </p:cNvPr>
          <p:cNvSpPr>
            <a:spLocks noGrp="1"/>
          </p:cNvSpPr>
          <p:nvPr>
            <p:ph idx="1"/>
          </p:nvPr>
        </p:nvSpPr>
        <p:spPr>
          <a:xfrm>
            <a:off x="628650" y="2761861"/>
            <a:ext cx="7886700" cy="1500599"/>
          </a:xfrm>
        </p:spPr>
        <p:txBody>
          <a:bodyPr vert="horz" wrap="square" lIns="68580" tIns="34290" rIns="68580" bIns="34290" numCol="1" rtlCol="0" anchor="t" anchorCtr="0" compatLnSpc="1">
            <a:prstTxWarp prst="textNoShape">
              <a:avLst/>
            </a:prstTxWarp>
            <a:normAutofit/>
          </a:bodyPr>
          <a:lstStyle/>
          <a:p>
            <a:pPr marL="0" indent="0">
              <a:buNone/>
            </a:pPr>
            <a:r>
              <a:rPr lang="en-US" dirty="0">
                <a:cs typeface="Calibri"/>
              </a:rPr>
              <a:t>George Kerscher</a:t>
            </a:r>
          </a:p>
          <a:p>
            <a:pPr marL="0" indent="0">
              <a:buNone/>
            </a:pPr>
            <a:r>
              <a:rPr lang="en-US" sz="2300" dirty="0">
                <a:cs typeface="Calibri"/>
              </a:rPr>
              <a:t>Chief Innovations Officer</a:t>
            </a:r>
          </a:p>
          <a:p>
            <a:pPr marL="0" indent="0">
              <a:buNone/>
            </a:pPr>
            <a:r>
              <a:rPr lang="en-US" sz="2300" dirty="0">
                <a:cs typeface="Calibri"/>
              </a:rPr>
              <a:t>DAISY Consortium</a:t>
            </a:r>
          </a:p>
        </p:txBody>
      </p:sp>
      <p:pic>
        <p:nvPicPr>
          <p:cNvPr id="5" name="Google Shape;133;p3" descr="Photo of George Kerscher">
            <a:extLst>
              <a:ext uri="{FF2B5EF4-FFF2-40B4-BE49-F238E27FC236}">
                <a16:creationId xmlns:a16="http://schemas.microsoft.com/office/drawing/2014/main" id="{C9AFA484-5F74-48F2-B662-953FD0917059}"/>
              </a:ext>
            </a:extLst>
          </p:cNvPr>
          <p:cNvPicPr preferRelativeResize="0"/>
          <p:nvPr/>
        </p:nvPicPr>
        <p:blipFill rotWithShape="1">
          <a:blip r:embed="rId3">
            <a:alphaModFix/>
          </a:blip>
          <a:srcRect/>
          <a:stretch/>
        </p:blipFill>
        <p:spPr>
          <a:xfrm>
            <a:off x="5431024" y="1258259"/>
            <a:ext cx="3190462" cy="3336138"/>
          </a:xfrm>
          <a:prstGeom prst="rect">
            <a:avLst/>
          </a:prstGeom>
          <a:noFill/>
          <a:ln>
            <a:noFill/>
          </a:ln>
        </p:spPr>
      </p:pic>
    </p:spTree>
    <p:extLst>
      <p:ext uri="{BB962C8B-B14F-4D97-AF65-F5344CB8AC3E}">
        <p14:creationId xmlns:p14="http://schemas.microsoft.com/office/powerpoint/2010/main" val="2273959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2CEA2-9F61-4713-98A9-B9C9BDC51DFA}"/>
              </a:ext>
            </a:extLst>
          </p:cNvPr>
          <p:cNvSpPr>
            <a:spLocks noGrp="1"/>
          </p:cNvSpPr>
          <p:nvPr>
            <p:ph type="title"/>
          </p:nvPr>
        </p:nvSpPr>
        <p:spPr/>
        <p:txBody>
          <a:bodyPr/>
          <a:lstStyle/>
          <a:p>
            <a:r>
              <a:rPr lang="en-US">
                <a:cs typeface="Calibri Light"/>
              </a:rPr>
              <a:t>Introductions - Richard</a:t>
            </a:r>
            <a:endParaRPr lang="en-US"/>
          </a:p>
        </p:txBody>
      </p:sp>
      <p:sp>
        <p:nvSpPr>
          <p:cNvPr id="3" name="Content Placeholder 2">
            <a:extLst>
              <a:ext uri="{FF2B5EF4-FFF2-40B4-BE49-F238E27FC236}">
                <a16:creationId xmlns:a16="http://schemas.microsoft.com/office/drawing/2014/main" id="{C289D252-9D3D-4408-A6AA-63F21F07B02D}"/>
              </a:ext>
            </a:extLst>
          </p:cNvPr>
          <p:cNvSpPr>
            <a:spLocks noGrp="1"/>
          </p:cNvSpPr>
          <p:nvPr>
            <p:ph idx="1"/>
          </p:nvPr>
        </p:nvSpPr>
        <p:spPr>
          <a:xfrm>
            <a:off x="628650" y="2865354"/>
            <a:ext cx="7886700" cy="1192688"/>
          </a:xfrm>
        </p:spPr>
        <p:txBody>
          <a:bodyPr vert="horz" wrap="square" lIns="68580" tIns="34290" rIns="68580" bIns="34290" numCol="1" rtlCol="0" anchor="t" anchorCtr="0" compatLnSpc="1">
            <a:prstTxWarp prst="textNoShape">
              <a:avLst/>
            </a:prstTxWarp>
            <a:normAutofit fontScale="92500" lnSpcReduction="20000"/>
          </a:bodyPr>
          <a:lstStyle/>
          <a:p>
            <a:pPr marL="0" indent="0">
              <a:buNone/>
            </a:pPr>
            <a:r>
              <a:rPr lang="en-US" sz="3000" dirty="0">
                <a:cs typeface="Calibri"/>
              </a:rPr>
              <a:t>Richard Orme</a:t>
            </a:r>
          </a:p>
          <a:p>
            <a:pPr marL="0" indent="0">
              <a:buNone/>
            </a:pPr>
            <a:r>
              <a:rPr lang="en-US" sz="2500" dirty="0">
                <a:cs typeface="Calibri"/>
              </a:rPr>
              <a:t>Chief Executive</a:t>
            </a:r>
          </a:p>
          <a:p>
            <a:pPr marL="0" indent="0">
              <a:buNone/>
            </a:pPr>
            <a:r>
              <a:rPr lang="en-US" sz="2500" dirty="0">
                <a:cs typeface="Calibri"/>
              </a:rPr>
              <a:t>DAISY Consortium</a:t>
            </a:r>
          </a:p>
        </p:txBody>
      </p:sp>
      <p:pic>
        <p:nvPicPr>
          <p:cNvPr id="5" name="Google Shape;135;p3" descr="Photo of Richard Orme">
            <a:extLst>
              <a:ext uri="{FF2B5EF4-FFF2-40B4-BE49-F238E27FC236}">
                <a16:creationId xmlns:a16="http://schemas.microsoft.com/office/drawing/2014/main" id="{6B845E1B-ACC4-45C4-BC8B-0498FDD386F3}"/>
              </a:ext>
            </a:extLst>
          </p:cNvPr>
          <p:cNvPicPr preferRelativeResize="0"/>
          <p:nvPr/>
        </p:nvPicPr>
        <p:blipFill rotWithShape="1">
          <a:blip r:embed="rId3">
            <a:alphaModFix/>
          </a:blip>
          <a:srcRect/>
          <a:stretch/>
        </p:blipFill>
        <p:spPr>
          <a:xfrm>
            <a:off x="5439747" y="1251233"/>
            <a:ext cx="3181740" cy="3292076"/>
          </a:xfrm>
          <a:prstGeom prst="rect">
            <a:avLst/>
          </a:prstGeom>
          <a:noFill/>
          <a:ln>
            <a:noFill/>
          </a:ln>
        </p:spPr>
      </p:pic>
    </p:spTree>
    <p:extLst>
      <p:ext uri="{BB962C8B-B14F-4D97-AF65-F5344CB8AC3E}">
        <p14:creationId xmlns:p14="http://schemas.microsoft.com/office/powerpoint/2010/main" val="4174680101"/>
      </p:ext>
    </p:extLst>
  </p:cSld>
  <p:clrMapOvr>
    <a:masterClrMapping/>
  </p:clrMapOvr>
</p:sld>
</file>

<file path=ppt/theme/theme1.xml><?xml version="1.0" encoding="utf-8"?>
<a:theme xmlns:a="http://schemas.openxmlformats.org/drawingml/2006/main" name="1_Presentation_level">
  <a:themeElements>
    <a:clrScheme name="Custom 27">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7">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63B1A97-87B6-4124-B33E-E71991051156}">
  <we:reference id="wa104381063" version="1.0.0.1" store="en-US"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dec4d84-8685-4aaf-9a98-a0694149e89e">
      <Terms xmlns="http://schemas.microsoft.com/office/infopath/2007/PartnerControls"/>
    </lcf76f155ced4ddcb4097134ff3c332f>
    <TaxCatchAll xmlns="a40d51f4-f0d6-4f05-b688-6aaf2563ee8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B12E3ADF2E9EC46AE1D62AE160ABD91" ma:contentTypeVersion="16" ma:contentTypeDescription="Create a new document." ma:contentTypeScope="" ma:versionID="6e5896ea4b22ac7415be202dd4cc472f">
  <xsd:schema xmlns:xsd="http://www.w3.org/2001/XMLSchema" xmlns:xs="http://www.w3.org/2001/XMLSchema" xmlns:p="http://schemas.microsoft.com/office/2006/metadata/properties" xmlns:ns2="9dec4d84-8685-4aaf-9a98-a0694149e89e" xmlns:ns3="a40d51f4-f0d6-4f05-b688-6aaf2563ee8f" targetNamespace="http://schemas.microsoft.com/office/2006/metadata/properties" ma:root="true" ma:fieldsID="27b2401c71abdacbf38065e84990496b" ns2:_="" ns3:_="">
    <xsd:import namespace="9dec4d84-8685-4aaf-9a98-a0694149e89e"/>
    <xsd:import namespace="a40d51f4-f0d6-4f05-b688-6aaf2563ee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ec4d84-8685-4aaf-9a98-a0694149e8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6ef7826-fcf7-4b33-bad3-29fefbca485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40d51f4-f0d6-4f05-b688-6aaf2563ee8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3795aa6-278a-44b9-82e9-59c2c2e185c6}" ma:internalName="TaxCatchAll" ma:showField="CatchAllData" ma:web="a40d51f4-f0d6-4f05-b688-6aaf2563ee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C15236-0FD5-4C05-9685-FF9EB70D8373}">
  <ds:schemaRefs>
    <ds:schemaRef ds:uri="http://schemas.microsoft.com/office/infopath/2007/PartnerControls"/>
    <ds:schemaRef ds:uri="cca373d1-332c-4216-9e4a-3c49ea854ba0"/>
    <ds:schemaRef ds:uri="http://purl.org/dc/terms/"/>
    <ds:schemaRef ds:uri="http://purl.org/dc/elements/1.1/"/>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e7d089c6-2f48-4a7a-80bd-27aef5729c3b"/>
    <ds:schemaRef ds:uri="http://purl.org/dc/dcmitype/"/>
    <ds:schemaRef ds:uri="9dec4d84-8685-4aaf-9a98-a0694149e89e"/>
    <ds:schemaRef ds:uri="a40d51f4-f0d6-4f05-b688-6aaf2563ee8f"/>
  </ds:schemaRefs>
</ds:datastoreItem>
</file>

<file path=customXml/itemProps2.xml><?xml version="1.0" encoding="utf-8"?>
<ds:datastoreItem xmlns:ds="http://schemas.openxmlformats.org/officeDocument/2006/customXml" ds:itemID="{714EB1C9-3A66-4BE6-AFAD-2A56C1EAF1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ec4d84-8685-4aaf-9a98-a0694149e89e"/>
    <ds:schemaRef ds:uri="a40d51f4-f0d6-4f05-b688-6aaf2563ee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F0D1AF-67A9-40E6-9F11-470CF4E229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6823</TotalTime>
  <Words>730</Words>
  <Application>Microsoft Office PowerPoint</Application>
  <PresentationFormat>On-screen Show (16:9)</PresentationFormat>
  <Paragraphs>101</Paragraphs>
  <Slides>19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Atkinson Hyperlegible</vt:lpstr>
      <vt:lpstr>Wingdings</vt:lpstr>
      <vt:lpstr>Times New Roman</vt:lpstr>
      <vt:lpstr>1_Presentation_level</vt:lpstr>
      <vt:lpstr>Going Further with EPUB</vt:lpstr>
      <vt:lpstr>Summary</vt:lpstr>
      <vt:lpstr>Abstract</vt:lpstr>
      <vt:lpstr>Keypoints</vt:lpstr>
      <vt:lpstr>Your Panel</vt:lpstr>
      <vt:lpstr>Introductions - Betsy</vt:lpstr>
      <vt:lpstr>Introductions - Charles</vt:lpstr>
      <vt:lpstr>Introductions - George</vt:lpstr>
      <vt:lpstr>Introductions - Richard</vt:lpstr>
      <vt:lpstr>Overview</vt:lpstr>
      <vt:lpstr>Inside EPUB</vt:lpstr>
      <vt:lpstr>Hands on #1</vt:lpstr>
      <vt:lpstr>Editing EPUB</vt:lpstr>
      <vt:lpstr>Hands on #2</vt:lpstr>
      <vt:lpstr>Validation and conformance checking</vt:lpstr>
      <vt:lpstr>Hands on #3</vt:lpstr>
      <vt:lpstr>Make your own EPUB</vt:lpstr>
      <vt:lpstr>Hands on #5</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Orme</dc:creator>
  <cp:lastModifiedBy>Richard Orme</cp:lastModifiedBy>
  <cp:revision>29</cp:revision>
  <cp:lastPrinted>2021-01-26T07:52:50Z</cp:lastPrinted>
  <dcterms:created xsi:type="dcterms:W3CDTF">2016-09-30T11:45:11Z</dcterms:created>
  <dcterms:modified xsi:type="dcterms:W3CDTF">2022-10-22T20:11:54Z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TC060874521033</vt:lpwstr>
  </property>
  <property fmtid="{D5CDD505-2E9C-101B-9397-08002B2CF9AE}" pid="3" name="ContentTypeId">
    <vt:lpwstr>0x0101008B12E3ADF2E9EC46AE1D62AE160ABD91</vt:lpwstr>
  </property>
  <property fmtid="{D5CDD505-2E9C-101B-9397-08002B2CF9AE}" pid="4" name="MediaServiceImageTags">
    <vt:lpwstr/>
  </property>
</Properties>
</file>