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304" r:id="rId5"/>
    <p:sldId id="326" r:id="rId6"/>
    <p:sldId id="352" r:id="rId7"/>
    <p:sldId id="328" r:id="rId8"/>
    <p:sldId id="365" r:id="rId9"/>
    <p:sldId id="330" r:id="rId10"/>
    <p:sldId id="374" r:id="rId11"/>
    <p:sldId id="336" r:id="rId12"/>
    <p:sldId id="334" r:id="rId13"/>
    <p:sldId id="337" r:id="rId14"/>
    <p:sldId id="339" r:id="rId15"/>
    <p:sldId id="378" r:id="rId16"/>
    <p:sldId id="379" r:id="rId17"/>
    <p:sldId id="338" r:id="rId18"/>
    <p:sldId id="340" r:id="rId19"/>
    <p:sldId id="341" r:id="rId20"/>
    <p:sldId id="342" r:id="rId21"/>
    <p:sldId id="373" r:id="rId22"/>
    <p:sldId id="343" r:id="rId23"/>
    <p:sldId id="357" r:id="rId24"/>
    <p:sldId id="344" r:id="rId25"/>
    <p:sldId id="367" r:id="rId26"/>
    <p:sldId id="368" r:id="rId27"/>
    <p:sldId id="376" r:id="rId28"/>
    <p:sldId id="377" r:id="rId29"/>
    <p:sldId id="371" r:id="rId30"/>
    <p:sldId id="381" r:id="rId31"/>
    <p:sldId id="370" r:id="rId32"/>
    <p:sldId id="320" r:id="rId33"/>
    <p:sldId id="354" r:id="rId34"/>
    <p:sldId id="290" r:id="rId35"/>
    <p:sldId id="291" r:id="rId36"/>
    <p:sldId id="292" r:id="rId37"/>
    <p:sldId id="322" r:id="rId38"/>
    <p:sldId id="359" r:id="rId39"/>
    <p:sldId id="314" r:id="rId40"/>
    <p:sldId id="312" r:id="rId41"/>
    <p:sldId id="313" r:id="rId42"/>
    <p:sldId id="331" r:id="rId43"/>
    <p:sldId id="355" r:id="rId44"/>
    <p:sldId id="356" r:id="rId45"/>
  </p:sldIdLst>
  <p:sldSz cx="13817600" cy="7772400"/>
  <p:notesSz cx="7010400" cy="92964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462C10-D6ED-96B3-A601-A0479D9153E4}" name="Roll,Marla" initials="Ro" userId="S::mcroll@colostate.edu::0bcf0993-502d-49f9-b885-d4aba191518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m,Marisa" initials="Th" lastIdx="3" clrIdx="0">
    <p:extLst>
      <p:ext uri="{19B8F6BF-5375-455C-9EA6-DF929625EA0E}">
        <p15:presenceInfo xmlns:p15="http://schemas.microsoft.com/office/powerpoint/2012/main" userId="S::thummari@colostate.edu::89a5f246-fbc3-4c51-97f7-2786d045fb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A3B6"/>
    <a:srgbClr val="020202"/>
    <a:srgbClr val="DAD490"/>
    <a:srgbClr val="12A4B6"/>
    <a:srgbClr val="CC5430"/>
    <a:srgbClr val="D9782D"/>
    <a:srgbClr val="1E4D2B"/>
    <a:srgbClr val="C10065"/>
    <a:srgbClr val="CC006A"/>
    <a:srgbClr val="404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89231A-CBAE-444F-951C-2FEA1F0F4984}" v="28" dt="2022-11-16T23:11:04.784"/>
    <p1510:client id="{817832F1-35C3-40B6-8CE7-785152D7458D}" v="301" dt="2022-11-15T23:27:18.767"/>
    <p1510:client id="{D2BC21AB-2565-4510-96DC-CA7FEFE06EDD}" v="6" dt="2022-11-15T23:55:27.5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724" y="32"/>
      </p:cViewPr>
      <p:guideLst>
        <p:guide orient="horz" pos="2448"/>
        <p:guide pos="43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ll,Marla" userId="S::mcroll@colostate.edu::0bcf0993-502d-49f9-b885-d4aba1915186" providerId="AD" clId="Web-{CC3D5764-3016-4EC4-830F-845572D2D936}"/>
    <pc:docChg chg="addSld modSld">
      <pc:chgData name="Roll,Marla" userId="S::mcroll@colostate.edu::0bcf0993-502d-49f9-b885-d4aba1915186" providerId="AD" clId="Web-{CC3D5764-3016-4EC4-830F-845572D2D936}" dt="2022-11-09T22:27:38.104" v="395"/>
      <pc:docMkLst>
        <pc:docMk/>
      </pc:docMkLst>
      <pc:sldChg chg="modSp">
        <pc:chgData name="Roll,Marla" userId="S::mcroll@colostate.edu::0bcf0993-502d-49f9-b885-d4aba1915186" providerId="AD" clId="Web-{CC3D5764-3016-4EC4-830F-845572D2D936}" dt="2022-11-09T22:23:34.814" v="349" actId="20577"/>
        <pc:sldMkLst>
          <pc:docMk/>
          <pc:sldMk cId="2257621035" sldId="290"/>
        </pc:sldMkLst>
        <pc:spChg chg="mod">
          <ac:chgData name="Roll,Marla" userId="S::mcroll@colostate.edu::0bcf0993-502d-49f9-b885-d4aba1915186" providerId="AD" clId="Web-{CC3D5764-3016-4EC4-830F-845572D2D936}" dt="2022-11-09T22:23:34.814" v="349" actId="20577"/>
          <ac:spMkLst>
            <pc:docMk/>
            <pc:sldMk cId="2257621035" sldId="290"/>
            <ac:spMk id="2" creationId="{0535F952-B48E-47FD-8DBC-2B7A00E1A3F6}"/>
          </ac:spMkLst>
        </pc:spChg>
      </pc:sldChg>
      <pc:sldChg chg="modSp">
        <pc:chgData name="Roll,Marla" userId="S::mcroll@colostate.edu::0bcf0993-502d-49f9-b885-d4aba1915186" providerId="AD" clId="Web-{CC3D5764-3016-4EC4-830F-845572D2D936}" dt="2022-11-09T22:26:05.616" v="381" actId="20577"/>
        <pc:sldMkLst>
          <pc:docMk/>
          <pc:sldMk cId="2719748994" sldId="292"/>
        </pc:sldMkLst>
        <pc:spChg chg="mod">
          <ac:chgData name="Roll,Marla" userId="S::mcroll@colostate.edu::0bcf0993-502d-49f9-b885-d4aba1915186" providerId="AD" clId="Web-{CC3D5764-3016-4EC4-830F-845572D2D936}" dt="2022-11-09T22:26:05.616" v="381" actId="20577"/>
          <ac:spMkLst>
            <pc:docMk/>
            <pc:sldMk cId="2719748994" sldId="292"/>
            <ac:spMk id="2" creationId="{BAE9B964-88FE-4D84-82BE-EF6CD09C33BE}"/>
          </ac:spMkLst>
        </pc:spChg>
      </pc:sldChg>
      <pc:sldChg chg="modNotes">
        <pc:chgData name="Roll,Marla" userId="S::mcroll@colostate.edu::0bcf0993-502d-49f9-b885-d4aba1915186" providerId="AD" clId="Web-{CC3D5764-3016-4EC4-830F-845572D2D936}" dt="2022-11-09T21:37:21.733" v="123"/>
        <pc:sldMkLst>
          <pc:docMk/>
          <pc:sldMk cId="1086497201" sldId="304"/>
        </pc:sldMkLst>
      </pc:sldChg>
      <pc:sldChg chg="modNotes">
        <pc:chgData name="Roll,Marla" userId="S::mcroll@colostate.edu::0bcf0993-502d-49f9-b885-d4aba1915186" providerId="AD" clId="Web-{CC3D5764-3016-4EC4-830F-845572D2D936}" dt="2022-11-09T22:27:38.104" v="395"/>
        <pc:sldMkLst>
          <pc:docMk/>
          <pc:sldMk cId="3459301284" sldId="322"/>
        </pc:sldMkLst>
      </pc:sldChg>
      <pc:sldChg chg="modNotes">
        <pc:chgData name="Roll,Marla" userId="S::mcroll@colostate.edu::0bcf0993-502d-49f9-b885-d4aba1915186" providerId="AD" clId="Web-{CC3D5764-3016-4EC4-830F-845572D2D936}" dt="2022-11-09T21:37:32.249" v="134"/>
        <pc:sldMkLst>
          <pc:docMk/>
          <pc:sldMk cId="2164167632" sldId="326"/>
        </pc:sldMkLst>
      </pc:sldChg>
      <pc:sldChg chg="modNotes">
        <pc:chgData name="Roll,Marla" userId="S::mcroll@colostate.edu::0bcf0993-502d-49f9-b885-d4aba1915186" providerId="AD" clId="Web-{CC3D5764-3016-4EC4-830F-845572D2D936}" dt="2022-11-09T21:37:43.343" v="141"/>
        <pc:sldMkLst>
          <pc:docMk/>
          <pc:sldMk cId="3492339073" sldId="328"/>
        </pc:sldMkLst>
      </pc:sldChg>
      <pc:sldChg chg="modNotes">
        <pc:chgData name="Roll,Marla" userId="S::mcroll@colostate.edu::0bcf0993-502d-49f9-b885-d4aba1915186" providerId="AD" clId="Web-{CC3D5764-3016-4EC4-830F-845572D2D936}" dt="2022-11-09T21:38:02.297" v="146"/>
        <pc:sldMkLst>
          <pc:docMk/>
          <pc:sldMk cId="2464014959" sldId="330"/>
        </pc:sldMkLst>
      </pc:sldChg>
      <pc:sldChg chg="modNotes">
        <pc:chgData name="Roll,Marla" userId="S::mcroll@colostate.edu::0bcf0993-502d-49f9-b885-d4aba1915186" providerId="AD" clId="Web-{CC3D5764-3016-4EC4-830F-845572D2D936}" dt="2022-11-09T21:40:17.411" v="239"/>
        <pc:sldMkLst>
          <pc:docMk/>
          <pc:sldMk cId="2548100964" sldId="336"/>
        </pc:sldMkLst>
      </pc:sldChg>
      <pc:sldChg chg="modNotes">
        <pc:chgData name="Roll,Marla" userId="S::mcroll@colostate.edu::0bcf0993-502d-49f9-b885-d4aba1915186" providerId="AD" clId="Web-{CC3D5764-3016-4EC4-830F-845572D2D936}" dt="2022-11-09T21:37:37.686" v="139"/>
        <pc:sldMkLst>
          <pc:docMk/>
          <pc:sldMk cId="577289029" sldId="352"/>
        </pc:sldMkLst>
      </pc:sldChg>
      <pc:sldChg chg="modNotes">
        <pc:chgData name="Roll,Marla" userId="S::mcroll@colostate.edu::0bcf0993-502d-49f9-b885-d4aba1915186" providerId="AD" clId="Web-{CC3D5764-3016-4EC4-830F-845572D2D936}" dt="2022-11-09T21:37:48.031" v="144"/>
        <pc:sldMkLst>
          <pc:docMk/>
          <pc:sldMk cId="1959256131" sldId="365"/>
        </pc:sldMkLst>
      </pc:sldChg>
      <pc:sldChg chg="modNotes">
        <pc:chgData name="Roll,Marla" userId="S::mcroll@colostate.edu::0bcf0993-502d-49f9-b885-d4aba1915186" providerId="AD" clId="Web-{CC3D5764-3016-4EC4-830F-845572D2D936}" dt="2022-11-09T22:22:29.109" v="329"/>
        <pc:sldMkLst>
          <pc:docMk/>
          <pc:sldMk cId="3891022172" sldId="370"/>
        </pc:sldMkLst>
      </pc:sldChg>
      <pc:sldChg chg="modNotes">
        <pc:chgData name="Roll,Marla" userId="S::mcroll@colostate.edu::0bcf0993-502d-49f9-b885-d4aba1915186" providerId="AD" clId="Web-{CC3D5764-3016-4EC4-830F-845572D2D936}" dt="2022-11-09T21:54:47.457" v="305"/>
        <pc:sldMkLst>
          <pc:docMk/>
          <pc:sldMk cId="4284474755" sldId="373"/>
        </pc:sldMkLst>
      </pc:sldChg>
      <pc:sldChg chg="modNotes">
        <pc:chgData name="Roll,Marla" userId="S::mcroll@colostate.edu::0bcf0993-502d-49f9-b885-d4aba1915186" providerId="AD" clId="Web-{CC3D5764-3016-4EC4-830F-845572D2D936}" dt="2022-11-09T21:38:10.797" v="162"/>
        <pc:sldMkLst>
          <pc:docMk/>
          <pc:sldMk cId="791046570" sldId="374"/>
        </pc:sldMkLst>
      </pc:sldChg>
      <pc:sldChg chg="modNotes">
        <pc:chgData name="Roll,Marla" userId="S::mcroll@colostate.edu::0bcf0993-502d-49f9-b885-d4aba1915186" providerId="AD" clId="Web-{CC3D5764-3016-4EC4-830F-845572D2D936}" dt="2022-11-09T22:18:52.414" v="321"/>
        <pc:sldMkLst>
          <pc:docMk/>
          <pc:sldMk cId="1430544018" sldId="376"/>
        </pc:sldMkLst>
      </pc:sldChg>
      <pc:sldChg chg="modSp new">
        <pc:chgData name="Roll,Marla" userId="S::mcroll@colostate.edu::0bcf0993-502d-49f9-b885-d4aba1915186" providerId="AD" clId="Web-{CC3D5764-3016-4EC4-830F-845572D2D936}" dt="2022-11-09T21:48:42.913" v="289" actId="14100"/>
        <pc:sldMkLst>
          <pc:docMk/>
          <pc:sldMk cId="2260065898" sldId="378"/>
        </pc:sldMkLst>
        <pc:spChg chg="mod">
          <ac:chgData name="Roll,Marla" userId="S::mcroll@colostate.edu::0bcf0993-502d-49f9-b885-d4aba1915186" providerId="AD" clId="Web-{CC3D5764-3016-4EC4-830F-845572D2D936}" dt="2022-11-09T21:48:42.913" v="289" actId="14100"/>
          <ac:spMkLst>
            <pc:docMk/>
            <pc:sldMk cId="2260065898" sldId="378"/>
            <ac:spMk id="2" creationId="{A787F636-1303-FE0A-6F5D-51A131588619}"/>
          </ac:spMkLst>
        </pc:spChg>
      </pc:sldChg>
    </pc:docChg>
  </pc:docChgLst>
  <pc:docChgLst>
    <pc:chgData name="Lavey,Shannon" userId="e9c9b770-278b-4348-a41a-4599063991da" providerId="ADAL" clId="{60AC95F0-B027-4F5D-883C-A46AA33D1FED}"/>
    <pc:docChg chg="undo redo custSel addSld delSld modSld sldOrd">
      <pc:chgData name="Lavey,Shannon" userId="e9c9b770-278b-4348-a41a-4599063991da" providerId="ADAL" clId="{60AC95F0-B027-4F5D-883C-A46AA33D1FED}" dt="2022-10-28T18:08:30.603" v="4477" actId="20577"/>
      <pc:docMkLst>
        <pc:docMk/>
      </pc:docMkLst>
      <pc:sldChg chg="modSp mod">
        <pc:chgData name="Lavey,Shannon" userId="e9c9b770-278b-4348-a41a-4599063991da" providerId="ADAL" clId="{60AC95F0-B027-4F5D-883C-A46AA33D1FED}" dt="2022-10-27T20:05:14.588" v="2136" actId="20577"/>
        <pc:sldMkLst>
          <pc:docMk/>
          <pc:sldMk cId="1761307201" sldId="334"/>
        </pc:sldMkLst>
        <pc:spChg chg="mod">
          <ac:chgData name="Lavey,Shannon" userId="e9c9b770-278b-4348-a41a-4599063991da" providerId="ADAL" clId="{60AC95F0-B027-4F5D-883C-A46AA33D1FED}" dt="2022-10-20T22:12:02.023" v="241" actId="20577"/>
          <ac:spMkLst>
            <pc:docMk/>
            <pc:sldMk cId="1761307201" sldId="334"/>
            <ac:spMk id="2" creationId="{51DC41C4-D1FA-49D4-92B0-E1FF29095A0C}"/>
          </ac:spMkLst>
        </pc:spChg>
        <pc:spChg chg="mod">
          <ac:chgData name="Lavey,Shannon" userId="e9c9b770-278b-4348-a41a-4599063991da" providerId="ADAL" clId="{60AC95F0-B027-4F5D-883C-A46AA33D1FED}" dt="2022-10-27T20:05:14.588" v="2136" actId="20577"/>
          <ac:spMkLst>
            <pc:docMk/>
            <pc:sldMk cId="1761307201" sldId="334"/>
            <ac:spMk id="3" creationId="{9207CBF2-F041-4690-A8CC-10B95436C811}"/>
          </ac:spMkLst>
        </pc:spChg>
      </pc:sldChg>
      <pc:sldChg chg="modSp mod modNotesTx">
        <pc:chgData name="Lavey,Shannon" userId="e9c9b770-278b-4348-a41a-4599063991da" providerId="ADAL" clId="{60AC95F0-B027-4F5D-883C-A46AA33D1FED}" dt="2022-10-27T20:09:17.476" v="2233" actId="20577"/>
        <pc:sldMkLst>
          <pc:docMk/>
          <pc:sldMk cId="2548100964" sldId="336"/>
        </pc:sldMkLst>
        <pc:spChg chg="mod">
          <ac:chgData name="Lavey,Shannon" userId="e9c9b770-278b-4348-a41a-4599063991da" providerId="ADAL" clId="{60AC95F0-B027-4F5D-883C-A46AA33D1FED}" dt="2022-10-20T22:08:17.061" v="150" actId="1076"/>
          <ac:spMkLst>
            <pc:docMk/>
            <pc:sldMk cId="2548100964" sldId="336"/>
            <ac:spMk id="2" creationId="{8BF3ED7D-7847-AFDF-F27F-C1358CAE0C4F}"/>
          </ac:spMkLst>
        </pc:spChg>
        <pc:spChg chg="mod">
          <ac:chgData name="Lavey,Shannon" userId="e9c9b770-278b-4348-a41a-4599063991da" providerId="ADAL" clId="{60AC95F0-B027-4F5D-883C-A46AA33D1FED}" dt="2022-10-27T20:09:17.476" v="2233" actId="20577"/>
          <ac:spMkLst>
            <pc:docMk/>
            <pc:sldMk cId="2548100964" sldId="336"/>
            <ac:spMk id="3" creationId="{69583FC3-650F-C6BC-D68E-ED268BD7E694}"/>
          </ac:spMkLst>
        </pc:spChg>
      </pc:sldChg>
      <pc:sldChg chg="addSp delSp modSp mod modNotesTx">
        <pc:chgData name="Lavey,Shannon" userId="e9c9b770-278b-4348-a41a-4599063991da" providerId="ADAL" clId="{60AC95F0-B027-4F5D-883C-A46AA33D1FED}" dt="2022-10-27T20:55:37.218" v="4469" actId="1076"/>
        <pc:sldMkLst>
          <pc:docMk/>
          <pc:sldMk cId="1290354497" sldId="337"/>
        </pc:sldMkLst>
        <pc:spChg chg="mod">
          <ac:chgData name="Lavey,Shannon" userId="e9c9b770-278b-4348-a41a-4599063991da" providerId="ADAL" clId="{60AC95F0-B027-4F5D-883C-A46AA33D1FED}" dt="2022-10-20T22:31:45.409" v="381" actId="403"/>
          <ac:spMkLst>
            <pc:docMk/>
            <pc:sldMk cId="1290354497" sldId="337"/>
            <ac:spMk id="3" creationId="{A51C5713-1193-5DC7-5081-632F5A65CFB9}"/>
          </ac:spMkLst>
        </pc:spChg>
        <pc:spChg chg="add del">
          <ac:chgData name="Lavey,Shannon" userId="e9c9b770-278b-4348-a41a-4599063991da" providerId="ADAL" clId="{60AC95F0-B027-4F5D-883C-A46AA33D1FED}" dt="2022-10-20T22:30:42.243" v="348"/>
          <ac:spMkLst>
            <pc:docMk/>
            <pc:sldMk cId="1290354497" sldId="337"/>
            <ac:spMk id="4" creationId="{EDEB4982-5639-A6B7-1104-913CB4B3AEF9}"/>
          </ac:spMkLst>
        </pc:spChg>
        <pc:picChg chg="add mod">
          <ac:chgData name="Lavey,Shannon" userId="e9c9b770-278b-4348-a41a-4599063991da" providerId="ADAL" clId="{60AC95F0-B027-4F5D-883C-A46AA33D1FED}" dt="2022-10-27T20:55:37.218" v="4469" actId="1076"/>
          <ac:picMkLst>
            <pc:docMk/>
            <pc:sldMk cId="1290354497" sldId="337"/>
            <ac:picMk id="5" creationId="{BFBC2850-13B4-E58D-F678-D1BEE868A5B2}"/>
          </ac:picMkLst>
        </pc:picChg>
        <pc:picChg chg="add del mod">
          <ac:chgData name="Lavey,Shannon" userId="e9c9b770-278b-4348-a41a-4599063991da" providerId="ADAL" clId="{60AC95F0-B027-4F5D-883C-A46AA33D1FED}" dt="2022-10-26T18:00:22.974" v="744" actId="21"/>
          <ac:picMkLst>
            <pc:docMk/>
            <pc:sldMk cId="1290354497" sldId="337"/>
            <ac:picMk id="1026" creationId="{2063965A-FDC4-6848-0261-E45BD09921D7}"/>
          </ac:picMkLst>
        </pc:picChg>
      </pc:sldChg>
      <pc:sldChg chg="addSp delSp modSp mod">
        <pc:chgData name="Lavey,Shannon" userId="e9c9b770-278b-4348-a41a-4599063991da" providerId="ADAL" clId="{60AC95F0-B027-4F5D-883C-A46AA33D1FED}" dt="2022-10-27T20:15:04.657" v="2790" actId="962"/>
        <pc:sldMkLst>
          <pc:docMk/>
          <pc:sldMk cId="1031476357" sldId="338"/>
        </pc:sldMkLst>
        <pc:spChg chg="mod">
          <ac:chgData name="Lavey,Shannon" userId="e9c9b770-278b-4348-a41a-4599063991da" providerId="ADAL" clId="{60AC95F0-B027-4F5D-883C-A46AA33D1FED}" dt="2022-10-26T19:33:56.696" v="1875" actId="20577"/>
          <ac:spMkLst>
            <pc:docMk/>
            <pc:sldMk cId="1031476357" sldId="338"/>
            <ac:spMk id="2" creationId="{9A788596-9689-9997-ED59-57371EA10870}"/>
          </ac:spMkLst>
        </pc:spChg>
        <pc:spChg chg="add del mod">
          <ac:chgData name="Lavey,Shannon" userId="e9c9b770-278b-4348-a41a-4599063991da" providerId="ADAL" clId="{60AC95F0-B027-4F5D-883C-A46AA33D1FED}" dt="2022-10-27T20:10:52.681" v="2243" actId="26606"/>
          <ac:spMkLst>
            <pc:docMk/>
            <pc:sldMk cId="1031476357" sldId="338"/>
            <ac:spMk id="3" creationId="{FFA7EB34-99FB-6B03-8766-34AB5168AB29}"/>
          </ac:spMkLst>
        </pc:spChg>
        <pc:graphicFrameChg chg="add del">
          <ac:chgData name="Lavey,Shannon" userId="e9c9b770-278b-4348-a41a-4599063991da" providerId="ADAL" clId="{60AC95F0-B027-4F5D-883C-A46AA33D1FED}" dt="2022-10-27T20:10:29.655" v="2241" actId="26606"/>
          <ac:graphicFrameMkLst>
            <pc:docMk/>
            <pc:sldMk cId="1031476357" sldId="338"/>
            <ac:graphicFrameMk id="5" creationId="{59CC5822-1A37-E315-A22F-73EEF9E51AF9}"/>
          </ac:graphicFrameMkLst>
        </pc:graphicFrameChg>
        <pc:graphicFrameChg chg="add del">
          <ac:chgData name="Lavey,Shannon" userId="e9c9b770-278b-4348-a41a-4599063991da" providerId="ADAL" clId="{60AC95F0-B027-4F5D-883C-A46AA33D1FED}" dt="2022-10-27T20:10:52.681" v="2243" actId="26606"/>
          <ac:graphicFrameMkLst>
            <pc:docMk/>
            <pc:sldMk cId="1031476357" sldId="338"/>
            <ac:graphicFrameMk id="6" creationId="{C2728B59-E990-E694-14FB-611F34687FF2}"/>
          </ac:graphicFrameMkLst>
        </pc:graphicFrameChg>
        <pc:picChg chg="add del mod">
          <ac:chgData name="Lavey,Shannon" userId="e9c9b770-278b-4348-a41a-4599063991da" providerId="ADAL" clId="{60AC95F0-B027-4F5D-883C-A46AA33D1FED}" dt="2022-10-27T20:10:09.929" v="2239" actId="21"/>
          <ac:picMkLst>
            <pc:docMk/>
            <pc:sldMk cId="1031476357" sldId="338"/>
            <ac:picMk id="4" creationId="{83999D9B-7A04-24BD-EF13-3EB7D6D7B2C7}"/>
          </ac:picMkLst>
        </pc:picChg>
        <pc:picChg chg="add mod">
          <ac:chgData name="Lavey,Shannon" userId="e9c9b770-278b-4348-a41a-4599063991da" providerId="ADAL" clId="{60AC95F0-B027-4F5D-883C-A46AA33D1FED}" dt="2022-10-27T20:15:04.657" v="2790" actId="962"/>
          <ac:picMkLst>
            <pc:docMk/>
            <pc:sldMk cId="1031476357" sldId="338"/>
            <ac:picMk id="1026" creationId="{1DE7296F-A84F-06AA-08C8-73C13C04AB74}"/>
          </ac:picMkLst>
        </pc:picChg>
      </pc:sldChg>
      <pc:sldChg chg="addSp delSp modSp mod modClrScheme chgLayout">
        <pc:chgData name="Lavey,Shannon" userId="e9c9b770-278b-4348-a41a-4599063991da" providerId="ADAL" clId="{60AC95F0-B027-4F5D-883C-A46AA33D1FED}" dt="2022-10-27T20:09:54.496" v="2238" actId="26606"/>
        <pc:sldMkLst>
          <pc:docMk/>
          <pc:sldMk cId="1986689031" sldId="339"/>
        </pc:sldMkLst>
        <pc:spChg chg="mod">
          <ac:chgData name="Lavey,Shannon" userId="e9c9b770-278b-4348-a41a-4599063991da" providerId="ADAL" clId="{60AC95F0-B027-4F5D-883C-A46AA33D1FED}" dt="2022-10-27T20:09:54.496" v="2238" actId="26606"/>
          <ac:spMkLst>
            <pc:docMk/>
            <pc:sldMk cId="1986689031" sldId="339"/>
            <ac:spMk id="2" creationId="{E7009F95-9C03-DE1D-1F23-118D7132AA61}"/>
          </ac:spMkLst>
        </pc:spChg>
        <pc:spChg chg="mod">
          <ac:chgData name="Lavey,Shannon" userId="e9c9b770-278b-4348-a41a-4599063991da" providerId="ADAL" clId="{60AC95F0-B027-4F5D-883C-A46AA33D1FED}" dt="2022-10-27T20:09:54.496" v="2238" actId="26606"/>
          <ac:spMkLst>
            <pc:docMk/>
            <pc:sldMk cId="1986689031" sldId="339"/>
            <ac:spMk id="3" creationId="{A65FE3C5-7D41-20A7-0056-C7A36DB73E2B}"/>
          </ac:spMkLst>
        </pc:spChg>
        <pc:picChg chg="add del mod">
          <ac:chgData name="Lavey,Shannon" userId="e9c9b770-278b-4348-a41a-4599063991da" providerId="ADAL" clId="{60AC95F0-B027-4F5D-883C-A46AA33D1FED}" dt="2022-10-20T22:43:26.065" v="628"/>
          <ac:picMkLst>
            <pc:docMk/>
            <pc:sldMk cId="1986689031" sldId="339"/>
            <ac:picMk id="2050" creationId="{785A0751-929C-38EF-1D52-56590863E6CC}"/>
          </ac:picMkLst>
        </pc:picChg>
        <pc:picChg chg="add mod">
          <ac:chgData name="Lavey,Shannon" userId="e9c9b770-278b-4348-a41a-4599063991da" providerId="ADAL" clId="{60AC95F0-B027-4F5D-883C-A46AA33D1FED}" dt="2022-10-27T20:09:54.496" v="2238" actId="26606"/>
          <ac:picMkLst>
            <pc:docMk/>
            <pc:sldMk cId="1986689031" sldId="339"/>
            <ac:picMk id="2052" creationId="{B93DF30E-DCEB-3D22-B139-D5FB19E4640D}"/>
          </ac:picMkLst>
        </pc:picChg>
      </pc:sldChg>
      <pc:sldChg chg="addSp delSp modSp mod">
        <pc:chgData name="Lavey,Shannon" userId="e9c9b770-278b-4348-a41a-4599063991da" providerId="ADAL" clId="{60AC95F0-B027-4F5D-883C-A46AA33D1FED}" dt="2022-10-26T19:34:01.608" v="1879" actId="20577"/>
        <pc:sldMkLst>
          <pc:docMk/>
          <pc:sldMk cId="1711699718" sldId="340"/>
        </pc:sldMkLst>
        <pc:spChg chg="mod">
          <ac:chgData name="Lavey,Shannon" userId="e9c9b770-278b-4348-a41a-4599063991da" providerId="ADAL" clId="{60AC95F0-B027-4F5D-883C-A46AA33D1FED}" dt="2022-10-26T19:34:01.608" v="1879" actId="20577"/>
          <ac:spMkLst>
            <pc:docMk/>
            <pc:sldMk cId="1711699718" sldId="340"/>
            <ac:spMk id="2" creationId="{BD6B03B8-1DE8-A758-5DC1-8A48D8FBDDEC}"/>
          </ac:spMkLst>
        </pc:spChg>
        <pc:spChg chg="mod">
          <ac:chgData name="Lavey,Shannon" userId="e9c9b770-278b-4348-a41a-4599063991da" providerId="ADAL" clId="{60AC95F0-B027-4F5D-883C-A46AA33D1FED}" dt="2022-10-26T17:59:30.268" v="733" actId="20577"/>
          <ac:spMkLst>
            <pc:docMk/>
            <pc:sldMk cId="1711699718" sldId="340"/>
            <ac:spMk id="3" creationId="{C6DEAD6A-9128-88AD-27DE-9C8C75660CDD}"/>
          </ac:spMkLst>
        </pc:spChg>
        <pc:picChg chg="add del mod">
          <ac:chgData name="Lavey,Shannon" userId="e9c9b770-278b-4348-a41a-4599063991da" providerId="ADAL" clId="{60AC95F0-B027-4F5D-883C-A46AA33D1FED}" dt="2022-10-26T17:58:14.837" v="706"/>
          <ac:picMkLst>
            <pc:docMk/>
            <pc:sldMk cId="1711699718" sldId="340"/>
            <ac:picMk id="1026" creationId="{C9937D2D-5CD4-34BA-8739-102BA837CE95}"/>
          </ac:picMkLst>
        </pc:picChg>
        <pc:picChg chg="add del mod">
          <ac:chgData name="Lavey,Shannon" userId="e9c9b770-278b-4348-a41a-4599063991da" providerId="ADAL" clId="{60AC95F0-B027-4F5D-883C-A46AA33D1FED}" dt="2022-10-26T17:58:58.925" v="711" actId="21"/>
          <ac:picMkLst>
            <pc:docMk/>
            <pc:sldMk cId="1711699718" sldId="340"/>
            <ac:picMk id="1028" creationId="{6B6B360C-A1FD-58D8-5905-489E0FE426D8}"/>
          </ac:picMkLst>
        </pc:picChg>
        <pc:picChg chg="add mod">
          <ac:chgData name="Lavey,Shannon" userId="e9c9b770-278b-4348-a41a-4599063991da" providerId="ADAL" clId="{60AC95F0-B027-4F5D-883C-A46AA33D1FED}" dt="2022-10-26T19:33:12.098" v="1871" actId="1076"/>
          <ac:picMkLst>
            <pc:docMk/>
            <pc:sldMk cId="1711699718" sldId="340"/>
            <ac:picMk id="1030" creationId="{7745C7C7-677A-D470-2C56-3B96F68716D2}"/>
          </ac:picMkLst>
        </pc:picChg>
      </pc:sldChg>
      <pc:sldChg chg="addSp delSp modSp mod">
        <pc:chgData name="Lavey,Shannon" userId="e9c9b770-278b-4348-a41a-4599063991da" providerId="ADAL" clId="{60AC95F0-B027-4F5D-883C-A46AA33D1FED}" dt="2022-10-26T19:34:05.608" v="1882" actId="20577"/>
        <pc:sldMkLst>
          <pc:docMk/>
          <pc:sldMk cId="3084222313" sldId="341"/>
        </pc:sldMkLst>
        <pc:spChg chg="mod">
          <ac:chgData name="Lavey,Shannon" userId="e9c9b770-278b-4348-a41a-4599063991da" providerId="ADAL" clId="{60AC95F0-B027-4F5D-883C-A46AA33D1FED}" dt="2022-10-26T19:34:05.608" v="1882" actId="20577"/>
          <ac:spMkLst>
            <pc:docMk/>
            <pc:sldMk cId="3084222313" sldId="341"/>
            <ac:spMk id="2" creationId="{3B6CCA09-5E50-4903-6B38-0842F7FFE52D}"/>
          </ac:spMkLst>
        </pc:spChg>
        <pc:spChg chg="mod">
          <ac:chgData name="Lavey,Shannon" userId="e9c9b770-278b-4348-a41a-4599063991da" providerId="ADAL" clId="{60AC95F0-B027-4F5D-883C-A46AA33D1FED}" dt="2022-10-26T18:09:50.118" v="912" actId="14100"/>
          <ac:spMkLst>
            <pc:docMk/>
            <pc:sldMk cId="3084222313" sldId="341"/>
            <ac:spMk id="3" creationId="{1DC0115B-B34D-851C-7066-11F0F591CDE8}"/>
          </ac:spMkLst>
        </pc:spChg>
        <pc:picChg chg="add del mod">
          <ac:chgData name="Lavey,Shannon" userId="e9c9b770-278b-4348-a41a-4599063991da" providerId="ADAL" clId="{60AC95F0-B027-4F5D-883C-A46AA33D1FED}" dt="2022-10-26T18:09:51.790" v="913"/>
          <ac:picMkLst>
            <pc:docMk/>
            <pc:sldMk cId="3084222313" sldId="341"/>
            <ac:picMk id="2050" creationId="{F5D66815-2E12-F594-3D12-69A1FF23198F}"/>
          </ac:picMkLst>
        </pc:picChg>
        <pc:picChg chg="add mod">
          <ac:chgData name="Lavey,Shannon" userId="e9c9b770-278b-4348-a41a-4599063991da" providerId="ADAL" clId="{60AC95F0-B027-4F5D-883C-A46AA33D1FED}" dt="2022-10-26T18:10:12.003" v="919" actId="1076"/>
          <ac:picMkLst>
            <pc:docMk/>
            <pc:sldMk cId="3084222313" sldId="341"/>
            <ac:picMk id="2052" creationId="{96313FA0-4926-7117-DC3E-007C1008FB77}"/>
          </ac:picMkLst>
        </pc:picChg>
      </pc:sldChg>
      <pc:sldChg chg="addSp delSp modSp mod">
        <pc:chgData name="Lavey,Shannon" userId="e9c9b770-278b-4348-a41a-4599063991da" providerId="ADAL" clId="{60AC95F0-B027-4F5D-883C-A46AA33D1FED}" dt="2022-10-27T20:18:36.944" v="2896" actId="962"/>
        <pc:sldMkLst>
          <pc:docMk/>
          <pc:sldMk cId="2217271264" sldId="342"/>
        </pc:sldMkLst>
        <pc:spChg chg="mod">
          <ac:chgData name="Lavey,Shannon" userId="e9c9b770-278b-4348-a41a-4599063991da" providerId="ADAL" clId="{60AC95F0-B027-4F5D-883C-A46AA33D1FED}" dt="2022-10-26T19:34:10.343" v="1885" actId="20577"/>
          <ac:spMkLst>
            <pc:docMk/>
            <pc:sldMk cId="2217271264" sldId="342"/>
            <ac:spMk id="2" creationId="{0EFE61C5-5B36-ADBC-EFCB-FD21D498D35F}"/>
          </ac:spMkLst>
        </pc:spChg>
        <pc:spChg chg="mod">
          <ac:chgData name="Lavey,Shannon" userId="e9c9b770-278b-4348-a41a-4599063991da" providerId="ADAL" clId="{60AC95F0-B027-4F5D-883C-A46AA33D1FED}" dt="2022-10-26T18:47:40.213" v="988" actId="5793"/>
          <ac:spMkLst>
            <pc:docMk/>
            <pc:sldMk cId="2217271264" sldId="342"/>
            <ac:spMk id="3" creationId="{1330580C-E5D7-83DD-EAE7-A23F5C014416}"/>
          </ac:spMkLst>
        </pc:spChg>
        <pc:picChg chg="add del mod">
          <ac:chgData name="Lavey,Shannon" userId="e9c9b770-278b-4348-a41a-4599063991da" providerId="ADAL" clId="{60AC95F0-B027-4F5D-883C-A46AA33D1FED}" dt="2022-10-26T18:23:17.025" v="959"/>
          <ac:picMkLst>
            <pc:docMk/>
            <pc:sldMk cId="2217271264" sldId="342"/>
            <ac:picMk id="4098" creationId="{DBD3EFFD-0F34-55F4-FD97-91CC1E350CD3}"/>
          </ac:picMkLst>
        </pc:picChg>
        <pc:picChg chg="add mod">
          <ac:chgData name="Lavey,Shannon" userId="e9c9b770-278b-4348-a41a-4599063991da" providerId="ADAL" clId="{60AC95F0-B027-4F5D-883C-A46AA33D1FED}" dt="2022-10-27T20:18:36.944" v="2896" actId="962"/>
          <ac:picMkLst>
            <pc:docMk/>
            <pc:sldMk cId="2217271264" sldId="342"/>
            <ac:picMk id="4100" creationId="{C932740A-ACB0-8CC9-CCFE-A7AB216F7665}"/>
          </ac:picMkLst>
        </pc:picChg>
      </pc:sldChg>
      <pc:sldChg chg="ord">
        <pc:chgData name="Lavey,Shannon" userId="e9c9b770-278b-4348-a41a-4599063991da" providerId="ADAL" clId="{60AC95F0-B027-4F5D-883C-A46AA33D1FED}" dt="2022-10-26T19:38:58.294" v="1890" actId="20578"/>
        <pc:sldMkLst>
          <pc:docMk/>
          <pc:sldMk cId="4044993848" sldId="356"/>
        </pc:sldMkLst>
      </pc:sldChg>
      <pc:sldChg chg="del">
        <pc:chgData name="Lavey,Shannon" userId="e9c9b770-278b-4348-a41a-4599063991da" providerId="ADAL" clId="{60AC95F0-B027-4F5D-883C-A46AA33D1FED}" dt="2022-10-26T19:02:15.542" v="997" actId="2696"/>
        <pc:sldMkLst>
          <pc:docMk/>
          <pc:sldMk cId="2900612241" sldId="369"/>
        </pc:sldMkLst>
      </pc:sldChg>
      <pc:sldChg chg="addSp modSp new mod modShow">
        <pc:chgData name="Lavey,Shannon" userId="e9c9b770-278b-4348-a41a-4599063991da" providerId="ADAL" clId="{60AC95F0-B027-4F5D-883C-A46AA33D1FED}" dt="2022-10-27T20:52:55.259" v="4462" actId="729"/>
        <pc:sldMkLst>
          <pc:docMk/>
          <pc:sldMk cId="969547340" sldId="371"/>
        </pc:sldMkLst>
        <pc:spChg chg="mod">
          <ac:chgData name="Lavey,Shannon" userId="e9c9b770-278b-4348-a41a-4599063991da" providerId="ADAL" clId="{60AC95F0-B027-4F5D-883C-A46AA33D1FED}" dt="2022-10-26T19:41:49.349" v="1972" actId="1076"/>
          <ac:spMkLst>
            <pc:docMk/>
            <pc:sldMk cId="969547340" sldId="371"/>
            <ac:spMk id="2" creationId="{8BAC5ED2-3675-11A9-D54F-1972692E38C7}"/>
          </ac:spMkLst>
        </pc:spChg>
        <pc:graphicFrameChg chg="add mod modGraphic">
          <ac:chgData name="Lavey,Shannon" userId="e9c9b770-278b-4348-a41a-4599063991da" providerId="ADAL" clId="{60AC95F0-B027-4F5D-883C-A46AA33D1FED}" dt="2022-10-26T19:43:51.874" v="2120" actId="20577"/>
          <ac:graphicFrameMkLst>
            <pc:docMk/>
            <pc:sldMk cId="969547340" sldId="371"/>
            <ac:graphicFrameMk id="4" creationId="{792865C5-B749-28CC-1CDD-3E2BD836CBD0}"/>
          </ac:graphicFrameMkLst>
        </pc:graphicFrameChg>
      </pc:sldChg>
      <pc:sldChg chg="new del">
        <pc:chgData name="Lavey,Shannon" userId="e9c9b770-278b-4348-a41a-4599063991da" providerId="ADAL" clId="{60AC95F0-B027-4F5D-883C-A46AA33D1FED}" dt="2022-10-26T18:59:10.973" v="990" actId="680"/>
        <pc:sldMkLst>
          <pc:docMk/>
          <pc:sldMk cId="1872968518" sldId="371"/>
        </pc:sldMkLst>
      </pc:sldChg>
      <pc:sldChg chg="modSp new del mod">
        <pc:chgData name="Lavey,Shannon" userId="e9c9b770-278b-4348-a41a-4599063991da" providerId="ADAL" clId="{60AC95F0-B027-4F5D-883C-A46AA33D1FED}" dt="2022-10-26T19:05:15.946" v="1120" actId="2696"/>
        <pc:sldMkLst>
          <pc:docMk/>
          <pc:sldMk cId="2936320327" sldId="372"/>
        </pc:sldMkLst>
        <pc:spChg chg="mod">
          <ac:chgData name="Lavey,Shannon" userId="e9c9b770-278b-4348-a41a-4599063991da" providerId="ADAL" clId="{60AC95F0-B027-4F5D-883C-A46AA33D1FED}" dt="2022-10-26T19:02:34.978" v="1018" actId="20577"/>
          <ac:spMkLst>
            <pc:docMk/>
            <pc:sldMk cId="2936320327" sldId="372"/>
            <ac:spMk id="2" creationId="{F292FAE7-42AB-6CC8-07E2-2E6379591E8E}"/>
          </ac:spMkLst>
        </pc:spChg>
        <pc:spChg chg="mod">
          <ac:chgData name="Lavey,Shannon" userId="e9c9b770-278b-4348-a41a-4599063991da" providerId="ADAL" clId="{60AC95F0-B027-4F5D-883C-A46AA33D1FED}" dt="2022-10-26T19:02:45.823" v="1037" actId="5793"/>
          <ac:spMkLst>
            <pc:docMk/>
            <pc:sldMk cId="2936320327" sldId="372"/>
            <ac:spMk id="3" creationId="{68FA9AF0-5807-B0F3-E3D0-4C0339FB8D04}"/>
          </ac:spMkLst>
        </pc:spChg>
      </pc:sldChg>
      <pc:sldChg chg="modSp new mod">
        <pc:chgData name="Lavey,Shannon" userId="e9c9b770-278b-4348-a41a-4599063991da" providerId="ADAL" clId="{60AC95F0-B027-4F5D-883C-A46AA33D1FED}" dt="2022-10-26T19:39:39.270" v="1941" actId="20577"/>
        <pc:sldMkLst>
          <pc:docMk/>
          <pc:sldMk cId="4014882360" sldId="372"/>
        </pc:sldMkLst>
        <pc:spChg chg="mod">
          <ac:chgData name="Lavey,Shannon" userId="e9c9b770-278b-4348-a41a-4599063991da" providerId="ADAL" clId="{60AC95F0-B027-4F5D-883C-A46AA33D1FED}" dt="2022-10-26T19:39:22.285" v="1905" actId="20577"/>
          <ac:spMkLst>
            <pc:docMk/>
            <pc:sldMk cId="4014882360" sldId="372"/>
            <ac:spMk id="2" creationId="{D9FF4FCC-5654-B22B-EB25-9ACF548ADA5F}"/>
          </ac:spMkLst>
        </pc:spChg>
        <pc:spChg chg="mod">
          <ac:chgData name="Lavey,Shannon" userId="e9c9b770-278b-4348-a41a-4599063991da" providerId="ADAL" clId="{60AC95F0-B027-4F5D-883C-A46AA33D1FED}" dt="2022-10-26T19:39:39.270" v="1941" actId="20577"/>
          <ac:spMkLst>
            <pc:docMk/>
            <pc:sldMk cId="4014882360" sldId="372"/>
            <ac:spMk id="3" creationId="{1C9D004A-9353-276E-D07C-B228A7A7A773}"/>
          </ac:spMkLst>
        </pc:spChg>
      </pc:sldChg>
      <pc:sldChg chg="addSp delSp modSp new mod modClrScheme chgLayout">
        <pc:chgData name="Lavey,Shannon" userId="e9c9b770-278b-4348-a41a-4599063991da" providerId="ADAL" clId="{60AC95F0-B027-4F5D-883C-A46AA33D1FED}" dt="2022-10-28T18:08:30.603" v="4477" actId="20577"/>
        <pc:sldMkLst>
          <pc:docMk/>
          <pc:sldMk cId="2439734549" sldId="377"/>
        </pc:sldMkLst>
        <pc:spChg chg="mod ord">
          <ac:chgData name="Lavey,Shannon" userId="e9c9b770-278b-4348-a41a-4599063991da" providerId="ADAL" clId="{60AC95F0-B027-4F5D-883C-A46AA33D1FED}" dt="2022-10-27T20:52:11.222" v="4452" actId="1076"/>
          <ac:spMkLst>
            <pc:docMk/>
            <pc:sldMk cId="2439734549" sldId="377"/>
            <ac:spMk id="2" creationId="{494EA73A-9453-5743-48A0-0689DF529653}"/>
          </ac:spMkLst>
        </pc:spChg>
        <pc:spChg chg="del mod ord">
          <ac:chgData name="Lavey,Shannon" userId="e9c9b770-278b-4348-a41a-4599063991da" providerId="ADAL" clId="{60AC95F0-B027-4F5D-883C-A46AA33D1FED}" dt="2022-10-27T20:27:27.165" v="2982" actId="700"/>
          <ac:spMkLst>
            <pc:docMk/>
            <pc:sldMk cId="2439734549" sldId="377"/>
            <ac:spMk id="3" creationId="{37C745BB-A0CE-A357-80E2-A4F2F80DF202}"/>
          </ac:spMkLst>
        </pc:spChg>
        <pc:spChg chg="add del mod ord">
          <ac:chgData name="Lavey,Shannon" userId="e9c9b770-278b-4348-a41a-4599063991da" providerId="ADAL" clId="{60AC95F0-B027-4F5D-883C-A46AA33D1FED}" dt="2022-10-27T20:27:43.594" v="2983" actId="3680"/>
          <ac:spMkLst>
            <pc:docMk/>
            <pc:sldMk cId="2439734549" sldId="377"/>
            <ac:spMk id="4" creationId="{59CBC8E6-650F-A8D2-CAD3-BD8D9734A4EB}"/>
          </ac:spMkLst>
        </pc:spChg>
        <pc:graphicFrameChg chg="add mod ord modGraphic">
          <ac:chgData name="Lavey,Shannon" userId="e9c9b770-278b-4348-a41a-4599063991da" providerId="ADAL" clId="{60AC95F0-B027-4F5D-883C-A46AA33D1FED}" dt="2022-10-28T18:08:30.603" v="4477" actId="20577"/>
          <ac:graphicFrameMkLst>
            <pc:docMk/>
            <pc:sldMk cId="2439734549" sldId="377"/>
            <ac:graphicFrameMk id="5" creationId="{F65B16F8-C0FF-8AA0-A3B2-5F650177D416}"/>
          </ac:graphicFrameMkLst>
        </pc:graphicFrameChg>
      </pc:sldChg>
      <pc:sldChg chg="new del">
        <pc:chgData name="Lavey,Shannon" userId="e9c9b770-278b-4348-a41a-4599063991da" providerId="ADAL" clId="{60AC95F0-B027-4F5D-883C-A46AA33D1FED}" dt="2022-10-27T20:27:19.291" v="2981" actId="680"/>
        <pc:sldMkLst>
          <pc:docMk/>
          <pc:sldMk cId="949104060" sldId="378"/>
        </pc:sldMkLst>
      </pc:sldChg>
    </pc:docChg>
  </pc:docChgLst>
  <pc:docChgLst>
    <pc:chgData name="Swanson,Allison" userId="S::akidd@colostate.edu::335fad2c-cc38-4904-84b1-e8feabff8ddd" providerId="AD" clId="Web-{2BE0970F-33C5-424C-2D26-409CA8A97454}"/>
    <pc:docChg chg="modSld">
      <pc:chgData name="Swanson,Allison" userId="S::akidd@colostate.edu::335fad2c-cc38-4904-84b1-e8feabff8ddd" providerId="AD" clId="Web-{2BE0970F-33C5-424C-2D26-409CA8A97454}" dt="2022-10-26T21:43:20.888" v="409" actId="14100"/>
      <pc:docMkLst>
        <pc:docMk/>
      </pc:docMkLst>
      <pc:sldChg chg="modSp modNotes">
        <pc:chgData name="Swanson,Allison" userId="S::akidd@colostate.edu::335fad2c-cc38-4904-84b1-e8feabff8ddd" providerId="AD" clId="Web-{2BE0970F-33C5-424C-2D26-409CA8A97454}" dt="2022-10-26T21:37:40.819" v="274"/>
        <pc:sldMkLst>
          <pc:docMk/>
          <pc:sldMk cId="1011598008" sldId="344"/>
        </pc:sldMkLst>
        <pc:spChg chg="mod">
          <ac:chgData name="Swanson,Allison" userId="S::akidd@colostate.edu::335fad2c-cc38-4904-84b1-e8feabff8ddd" providerId="AD" clId="Web-{2BE0970F-33C5-424C-2D26-409CA8A97454}" dt="2022-10-26T21:36:27.193" v="207" actId="20577"/>
          <ac:spMkLst>
            <pc:docMk/>
            <pc:sldMk cId="1011598008" sldId="344"/>
            <ac:spMk id="2" creationId="{79BEAF5D-98DE-4E40-80CC-A7C7F3C065AD}"/>
          </ac:spMkLst>
        </pc:spChg>
      </pc:sldChg>
      <pc:sldChg chg="modSp">
        <pc:chgData name="Swanson,Allison" userId="S::akidd@colostate.edu::335fad2c-cc38-4904-84b1-e8feabff8ddd" providerId="AD" clId="Web-{2BE0970F-33C5-424C-2D26-409CA8A97454}" dt="2022-10-26T21:43:20.888" v="409" actId="14100"/>
        <pc:sldMkLst>
          <pc:docMk/>
          <pc:sldMk cId="3393494099" sldId="357"/>
        </pc:sldMkLst>
        <pc:spChg chg="mod">
          <ac:chgData name="Swanson,Allison" userId="S::akidd@colostate.edu::335fad2c-cc38-4904-84b1-e8feabff8ddd" providerId="AD" clId="Web-{2BE0970F-33C5-424C-2D26-409CA8A97454}" dt="2022-10-26T21:42:24.215" v="404" actId="1076"/>
          <ac:spMkLst>
            <pc:docMk/>
            <pc:sldMk cId="3393494099" sldId="357"/>
            <ac:spMk id="2" creationId="{1345035E-EE5F-42BD-B8A8-1C90DD8665AE}"/>
          </ac:spMkLst>
        </pc:spChg>
        <pc:spChg chg="mod">
          <ac:chgData name="Swanson,Allison" userId="S::akidd@colostate.edu::335fad2c-cc38-4904-84b1-e8feabff8ddd" providerId="AD" clId="Web-{2BE0970F-33C5-424C-2D26-409CA8A97454}" dt="2022-10-26T21:43:20.888" v="409" actId="14100"/>
          <ac:spMkLst>
            <pc:docMk/>
            <pc:sldMk cId="3393494099" sldId="357"/>
            <ac:spMk id="5" creationId="{6BA199EA-8DBE-4A4F-BE63-1F3635B1339B}"/>
          </ac:spMkLst>
        </pc:spChg>
      </pc:sldChg>
      <pc:sldChg chg="addSp delSp modSp">
        <pc:chgData name="Swanson,Allison" userId="S::akidd@colostate.edu::335fad2c-cc38-4904-84b1-e8feabff8ddd" providerId="AD" clId="Web-{2BE0970F-33C5-424C-2D26-409CA8A97454}" dt="2022-10-26T21:35:52.770" v="196" actId="20577"/>
        <pc:sldMkLst>
          <pc:docMk/>
          <pc:sldMk cId="2175818291" sldId="367"/>
        </pc:sldMkLst>
        <pc:spChg chg="del mod">
          <ac:chgData name="Swanson,Allison" userId="S::akidd@colostate.edu::335fad2c-cc38-4904-84b1-e8feabff8ddd" providerId="AD" clId="Web-{2BE0970F-33C5-424C-2D26-409CA8A97454}" dt="2022-10-26T21:33:25.080" v="101"/>
          <ac:spMkLst>
            <pc:docMk/>
            <pc:sldMk cId="2175818291" sldId="367"/>
            <ac:spMk id="3" creationId="{4DEA5B87-9202-496D-8087-2D1BBCC6FB28}"/>
          </ac:spMkLst>
        </pc:spChg>
        <pc:spChg chg="mod">
          <ac:chgData name="Swanson,Allison" userId="S::akidd@colostate.edu::335fad2c-cc38-4904-84b1-e8feabff8ddd" providerId="AD" clId="Web-{2BE0970F-33C5-424C-2D26-409CA8A97454}" dt="2022-10-26T21:35:52.770" v="196" actId="20577"/>
          <ac:spMkLst>
            <pc:docMk/>
            <pc:sldMk cId="2175818291" sldId="367"/>
            <ac:spMk id="4" creationId="{7CE486C7-6A5C-4CE2-A85C-B54F6DD4BC03}"/>
          </ac:spMkLst>
        </pc:spChg>
        <pc:spChg chg="add mod">
          <ac:chgData name="Swanson,Allison" userId="S::akidd@colostate.edu::335fad2c-cc38-4904-84b1-e8feabff8ddd" providerId="AD" clId="Web-{2BE0970F-33C5-424C-2D26-409CA8A97454}" dt="2022-10-26T21:33:25.080" v="101"/>
          <ac:spMkLst>
            <pc:docMk/>
            <pc:sldMk cId="2175818291" sldId="367"/>
            <ac:spMk id="6" creationId="{92F66883-D9B7-357E-035C-FBB7A3E93482}"/>
          </ac:spMkLst>
        </pc:spChg>
      </pc:sldChg>
      <pc:sldChg chg="modSp">
        <pc:chgData name="Swanson,Allison" userId="S::akidd@colostate.edu::335fad2c-cc38-4904-84b1-e8feabff8ddd" providerId="AD" clId="Web-{2BE0970F-33C5-424C-2D26-409CA8A97454}" dt="2022-10-26T21:33:51.237" v="103" actId="1076"/>
        <pc:sldMkLst>
          <pc:docMk/>
          <pc:sldMk cId="520791637" sldId="368"/>
        </pc:sldMkLst>
        <pc:spChg chg="mod">
          <ac:chgData name="Swanson,Allison" userId="S::akidd@colostate.edu::335fad2c-cc38-4904-84b1-e8feabff8ddd" providerId="AD" clId="Web-{2BE0970F-33C5-424C-2D26-409CA8A97454}" dt="2022-10-26T21:33:51.237" v="103" actId="1076"/>
          <ac:spMkLst>
            <pc:docMk/>
            <pc:sldMk cId="520791637" sldId="368"/>
            <ac:spMk id="2" creationId="{4DEB68F0-EA87-4DC5-94F7-E51B06E64A7D}"/>
          </ac:spMkLst>
        </pc:spChg>
        <pc:spChg chg="mod">
          <ac:chgData name="Swanson,Allison" userId="S::akidd@colostate.edu::335fad2c-cc38-4904-84b1-e8feabff8ddd" providerId="AD" clId="Web-{2BE0970F-33C5-424C-2D26-409CA8A97454}" dt="2022-10-26T21:33:48.752" v="102" actId="1076"/>
          <ac:spMkLst>
            <pc:docMk/>
            <pc:sldMk cId="520791637" sldId="368"/>
            <ac:spMk id="3" creationId="{728689AF-D722-4242-979E-C084A93F54AA}"/>
          </ac:spMkLst>
        </pc:spChg>
      </pc:sldChg>
    </pc:docChg>
  </pc:docChgLst>
  <pc:docChgLst>
    <pc:chgData name="Swanson,Allison" userId="S::akidd@colostate.edu::335fad2c-cc38-4904-84b1-e8feabff8ddd" providerId="AD" clId="Web-{BE60DEA0-10CE-95C0-4727-13D7E4861471}"/>
    <pc:docChg chg="delSld modSld">
      <pc:chgData name="Swanson,Allison" userId="S::akidd@colostate.edu::335fad2c-cc38-4904-84b1-e8feabff8ddd" providerId="AD" clId="Web-{BE60DEA0-10CE-95C0-4727-13D7E4861471}" dt="2022-10-26T22:47:13.730" v="9"/>
      <pc:docMkLst>
        <pc:docMk/>
      </pc:docMkLst>
      <pc:sldChg chg="del">
        <pc:chgData name="Swanson,Allison" userId="S::akidd@colostate.edu::335fad2c-cc38-4904-84b1-e8feabff8ddd" providerId="AD" clId="Web-{BE60DEA0-10CE-95C0-4727-13D7E4861471}" dt="2022-10-26T22:45:17.541" v="7"/>
        <pc:sldMkLst>
          <pc:docMk/>
          <pc:sldMk cId="238361433" sldId="347"/>
        </pc:sldMkLst>
      </pc:sldChg>
      <pc:sldChg chg="del">
        <pc:chgData name="Swanson,Allison" userId="S::akidd@colostate.edu::335fad2c-cc38-4904-84b1-e8feabff8ddd" providerId="AD" clId="Web-{BE60DEA0-10CE-95C0-4727-13D7E4861471}" dt="2022-10-26T22:45:57.635" v="8"/>
        <pc:sldMkLst>
          <pc:docMk/>
          <pc:sldMk cId="3203418532" sldId="348"/>
        </pc:sldMkLst>
      </pc:sldChg>
      <pc:sldChg chg="del">
        <pc:chgData name="Swanson,Allison" userId="S::akidd@colostate.edu::335fad2c-cc38-4904-84b1-e8feabff8ddd" providerId="AD" clId="Web-{BE60DEA0-10CE-95C0-4727-13D7E4861471}" dt="2022-10-26T22:47:13.730" v="9"/>
        <pc:sldMkLst>
          <pc:docMk/>
          <pc:sldMk cId="2329057676" sldId="350"/>
        </pc:sldMkLst>
      </pc:sldChg>
      <pc:sldChg chg="modSp">
        <pc:chgData name="Swanson,Allison" userId="S::akidd@colostate.edu::335fad2c-cc38-4904-84b1-e8feabff8ddd" providerId="AD" clId="Web-{BE60DEA0-10CE-95C0-4727-13D7E4861471}" dt="2022-10-26T21:47:13.891" v="6" actId="20577"/>
        <pc:sldMkLst>
          <pc:docMk/>
          <pc:sldMk cId="4014882360" sldId="372"/>
        </pc:sldMkLst>
        <pc:spChg chg="mod">
          <ac:chgData name="Swanson,Allison" userId="S::akidd@colostate.edu::335fad2c-cc38-4904-84b1-e8feabff8ddd" providerId="AD" clId="Web-{BE60DEA0-10CE-95C0-4727-13D7E4861471}" dt="2022-10-26T21:47:13.891" v="6" actId="20577"/>
          <ac:spMkLst>
            <pc:docMk/>
            <pc:sldMk cId="4014882360" sldId="372"/>
            <ac:spMk id="3" creationId="{1C9D004A-9353-276E-D07C-B228A7A7A773}"/>
          </ac:spMkLst>
        </pc:spChg>
      </pc:sldChg>
    </pc:docChg>
  </pc:docChgLst>
  <pc:docChgLst>
    <pc:chgData name="Lavey,Shannon" userId="e9c9b770-278b-4348-a41a-4599063991da" providerId="ADAL" clId="{E601DCAB-40FC-486A-8BBD-ED25512921BD}"/>
    <pc:docChg chg="undo custSel addSld delSld modSld delMainMaster">
      <pc:chgData name="Lavey,Shannon" userId="e9c9b770-278b-4348-a41a-4599063991da" providerId="ADAL" clId="{E601DCAB-40FC-486A-8BBD-ED25512921BD}" dt="2022-11-15T23:53:36.037" v="1092" actId="14100"/>
      <pc:docMkLst>
        <pc:docMk/>
      </pc:docMkLst>
      <pc:sldChg chg="addSp delSp modSp del mod modClrScheme chgLayout">
        <pc:chgData name="Lavey,Shannon" userId="e9c9b770-278b-4348-a41a-4599063991da" providerId="ADAL" clId="{E601DCAB-40FC-486A-8BBD-ED25512921BD}" dt="2022-11-15T23:34:24.722" v="16" actId="2696"/>
        <pc:sldMkLst>
          <pc:docMk/>
          <pc:sldMk cId="1214285336" sldId="380"/>
        </pc:sldMkLst>
        <pc:spChg chg="mod ord">
          <ac:chgData name="Lavey,Shannon" userId="e9c9b770-278b-4348-a41a-4599063991da" providerId="ADAL" clId="{E601DCAB-40FC-486A-8BBD-ED25512921BD}" dt="2022-11-15T23:32:28.078" v="12" actId="20577"/>
          <ac:spMkLst>
            <pc:docMk/>
            <pc:sldMk cId="1214285336" sldId="380"/>
            <ac:spMk id="2" creationId="{7B05E1AF-9ABF-4212-9B03-B3FA8A761530}"/>
          </ac:spMkLst>
        </pc:spChg>
        <pc:spChg chg="del mod ord">
          <ac:chgData name="Lavey,Shannon" userId="e9c9b770-278b-4348-a41a-4599063991da" providerId="ADAL" clId="{E601DCAB-40FC-486A-8BBD-ED25512921BD}" dt="2022-11-15T23:31:50.447" v="6" actId="700"/>
          <ac:spMkLst>
            <pc:docMk/>
            <pc:sldMk cId="1214285336" sldId="380"/>
            <ac:spMk id="3" creationId="{7D36A208-DC2B-4374-BEDB-095E3238E35B}"/>
          </ac:spMkLst>
        </pc:spChg>
        <pc:spChg chg="add mod ord">
          <ac:chgData name="Lavey,Shannon" userId="e9c9b770-278b-4348-a41a-4599063991da" providerId="ADAL" clId="{E601DCAB-40FC-486A-8BBD-ED25512921BD}" dt="2022-11-15T23:31:50.447" v="6" actId="700"/>
          <ac:spMkLst>
            <pc:docMk/>
            <pc:sldMk cId="1214285336" sldId="380"/>
            <ac:spMk id="5" creationId="{866B2F62-DE91-A4A4-87ED-E5787A9E4F2B}"/>
          </ac:spMkLst>
        </pc:spChg>
        <pc:graphicFrameChg chg="add mod modGraphic">
          <ac:chgData name="Lavey,Shannon" userId="e9c9b770-278b-4348-a41a-4599063991da" providerId="ADAL" clId="{E601DCAB-40FC-486A-8BBD-ED25512921BD}" dt="2022-11-15T23:31:25.620" v="4" actId="1076"/>
          <ac:graphicFrameMkLst>
            <pc:docMk/>
            <pc:sldMk cId="1214285336" sldId="380"/>
            <ac:graphicFrameMk id="4" creationId="{D9019DAE-9E44-9181-107F-46A718C7500A}"/>
          </ac:graphicFrameMkLst>
        </pc:graphicFrameChg>
      </pc:sldChg>
      <pc:sldChg chg="new del">
        <pc:chgData name="Lavey,Shannon" userId="e9c9b770-278b-4348-a41a-4599063991da" providerId="ADAL" clId="{E601DCAB-40FC-486A-8BBD-ED25512921BD}" dt="2022-11-15T23:29:12.340" v="1" actId="680"/>
        <pc:sldMkLst>
          <pc:docMk/>
          <pc:sldMk cId="497524707" sldId="381"/>
        </pc:sldMkLst>
      </pc:sldChg>
      <pc:sldChg chg="addSp delSp modSp new mod">
        <pc:chgData name="Lavey,Shannon" userId="e9c9b770-278b-4348-a41a-4599063991da" providerId="ADAL" clId="{E601DCAB-40FC-486A-8BBD-ED25512921BD}" dt="2022-11-15T23:53:36.037" v="1092" actId="14100"/>
        <pc:sldMkLst>
          <pc:docMk/>
          <pc:sldMk cId="3957964120" sldId="381"/>
        </pc:sldMkLst>
        <pc:spChg chg="mod">
          <ac:chgData name="Lavey,Shannon" userId="e9c9b770-278b-4348-a41a-4599063991da" providerId="ADAL" clId="{E601DCAB-40FC-486A-8BBD-ED25512921BD}" dt="2022-11-15T23:50:38.447" v="1069" actId="1076"/>
          <ac:spMkLst>
            <pc:docMk/>
            <pc:sldMk cId="3957964120" sldId="381"/>
            <ac:spMk id="2" creationId="{EA6C28A6-CA85-49C6-27DE-8838AE2551D3}"/>
          </ac:spMkLst>
        </pc:spChg>
        <pc:spChg chg="del">
          <ac:chgData name="Lavey,Shannon" userId="e9c9b770-278b-4348-a41a-4599063991da" providerId="ADAL" clId="{E601DCAB-40FC-486A-8BBD-ED25512921BD}" dt="2022-11-15T23:34:03.215" v="14" actId="3680"/>
          <ac:spMkLst>
            <pc:docMk/>
            <pc:sldMk cId="3957964120" sldId="381"/>
            <ac:spMk id="3" creationId="{4EC450DC-4298-033D-6971-322012E78934}"/>
          </ac:spMkLst>
        </pc:spChg>
        <pc:graphicFrameChg chg="add mod ord modGraphic">
          <ac:chgData name="Lavey,Shannon" userId="e9c9b770-278b-4348-a41a-4599063991da" providerId="ADAL" clId="{E601DCAB-40FC-486A-8BBD-ED25512921BD}" dt="2022-11-15T23:53:36.037" v="1092" actId="14100"/>
          <ac:graphicFrameMkLst>
            <pc:docMk/>
            <pc:sldMk cId="3957964120" sldId="381"/>
            <ac:graphicFrameMk id="4" creationId="{FCE8698B-DFFA-0642-04AF-17B7E3674C30}"/>
          </ac:graphicFrameMkLst>
        </pc:graphicFrameChg>
      </pc:sldChg>
      <pc:sldMasterChg chg="del delSldLayout">
        <pc:chgData name="Lavey,Shannon" userId="e9c9b770-278b-4348-a41a-4599063991da" providerId="ADAL" clId="{E601DCAB-40FC-486A-8BBD-ED25512921BD}" dt="2022-11-15T23:31:50.447" v="6" actId="700"/>
        <pc:sldMasterMkLst>
          <pc:docMk/>
          <pc:sldMasterMk cId="4261444443" sldId="2147483796"/>
        </pc:sldMasterMkLst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2144348573" sldId="2147483797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309673725" sldId="2147483798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616536551" sldId="2147483799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3431002682" sldId="2147483800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607267216" sldId="2147483801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3578098575" sldId="2147483802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467704050" sldId="2147483803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519125470" sldId="2147483804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3389133889" sldId="2147483805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337656489" sldId="2147483806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4092199759" sldId="2147483807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2732336508" sldId="2147483808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3551998991" sldId="2147483809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1386376505" sldId="2147483810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1439376860" sldId="2147483811"/>
          </pc:sldLayoutMkLst>
        </pc:sldLayoutChg>
        <pc:sldLayoutChg chg="del">
          <pc:chgData name="Lavey,Shannon" userId="e9c9b770-278b-4348-a41a-4599063991da" providerId="ADAL" clId="{E601DCAB-40FC-486A-8BBD-ED25512921BD}" dt="2022-11-15T23:31:50.447" v="6" actId="700"/>
          <pc:sldLayoutMkLst>
            <pc:docMk/>
            <pc:sldMasterMk cId="4261444443" sldId="2147483796"/>
            <pc:sldLayoutMk cId="914975301" sldId="2147483812"/>
          </pc:sldLayoutMkLst>
        </pc:sldLayoutChg>
      </pc:sldMasterChg>
    </pc:docChg>
  </pc:docChgLst>
  <pc:docChgLst>
    <pc:chgData name="Lavey,Shannon" userId="S::slavey@colostate.edu::e9c9b770-278b-4348-a41a-4599063991da" providerId="AD" clId="Web-{D2BC21AB-2565-4510-96DC-CA7FEFE06EDD}"/>
    <pc:docChg chg="modSld">
      <pc:chgData name="Lavey,Shannon" userId="S::slavey@colostate.edu::e9c9b770-278b-4348-a41a-4599063991da" providerId="AD" clId="Web-{D2BC21AB-2565-4510-96DC-CA7FEFE06EDD}" dt="2022-11-15T23:55:27.546" v="2" actId="20577"/>
      <pc:docMkLst>
        <pc:docMk/>
      </pc:docMkLst>
      <pc:sldChg chg="modSp">
        <pc:chgData name="Lavey,Shannon" userId="S::slavey@colostate.edu::e9c9b770-278b-4348-a41a-4599063991da" providerId="AD" clId="Web-{D2BC21AB-2565-4510-96DC-CA7FEFE06EDD}" dt="2022-11-15T23:55:27.546" v="2" actId="20577"/>
        <pc:sldMkLst>
          <pc:docMk/>
          <pc:sldMk cId="2548100964" sldId="336"/>
        </pc:sldMkLst>
        <pc:spChg chg="mod">
          <ac:chgData name="Lavey,Shannon" userId="S::slavey@colostate.edu::e9c9b770-278b-4348-a41a-4599063991da" providerId="AD" clId="Web-{D2BC21AB-2565-4510-96DC-CA7FEFE06EDD}" dt="2022-11-15T23:55:27.546" v="2" actId="20577"/>
          <ac:spMkLst>
            <pc:docMk/>
            <pc:sldMk cId="2548100964" sldId="336"/>
            <ac:spMk id="3" creationId="{69583FC3-650F-C6BC-D68E-ED268BD7E694}"/>
          </ac:spMkLst>
        </pc:spChg>
      </pc:sldChg>
    </pc:docChg>
  </pc:docChgLst>
  <pc:docChgLst>
    <pc:chgData name="Swanson,Allison" userId="335fad2c-cc38-4904-84b1-e8feabff8ddd" providerId="ADAL" clId="{8F473B86-8710-4CC7-93D5-5F6336A57156}"/>
    <pc:docChg chg="undo redo custSel addSld delSld modSld sldOrd">
      <pc:chgData name="Swanson,Allison" userId="335fad2c-cc38-4904-84b1-e8feabff8ddd" providerId="ADAL" clId="{8F473B86-8710-4CC7-93D5-5F6336A57156}" dt="2022-10-31T20:54:16.492" v="4710" actId="478"/>
      <pc:docMkLst>
        <pc:docMk/>
      </pc:docMkLst>
      <pc:sldChg chg="modSp mod">
        <pc:chgData name="Swanson,Allison" userId="335fad2c-cc38-4904-84b1-e8feabff8ddd" providerId="ADAL" clId="{8F473B86-8710-4CC7-93D5-5F6336A57156}" dt="2022-10-31T17:21:54.103" v="4086" actId="962"/>
        <pc:sldMkLst>
          <pc:docMk/>
          <pc:sldMk cId="2257621035" sldId="290"/>
        </pc:sldMkLst>
        <pc:picChg chg="mod">
          <ac:chgData name="Swanson,Allison" userId="335fad2c-cc38-4904-84b1-e8feabff8ddd" providerId="ADAL" clId="{8F473B86-8710-4CC7-93D5-5F6336A57156}" dt="2022-10-31T16:56:40.379" v="3202" actId="962"/>
          <ac:picMkLst>
            <pc:docMk/>
            <pc:sldMk cId="2257621035" sldId="290"/>
            <ac:picMk id="4" creationId="{00000000-0000-0000-0000-000000000000}"/>
          </ac:picMkLst>
        </pc:picChg>
        <pc:picChg chg="mod">
          <ac:chgData name="Swanson,Allison" userId="335fad2c-cc38-4904-84b1-e8feabff8ddd" providerId="ADAL" clId="{8F473B86-8710-4CC7-93D5-5F6336A57156}" dt="2022-10-31T17:21:54.103" v="4086" actId="962"/>
          <ac:picMkLst>
            <pc:docMk/>
            <pc:sldMk cId="2257621035" sldId="290"/>
            <ac:picMk id="6" creationId="{78B05585-01DD-4C8D-A030-3726F18C0004}"/>
          </ac:picMkLst>
        </pc:picChg>
      </pc:sldChg>
      <pc:sldChg chg="delSp modSp mod">
        <pc:chgData name="Swanson,Allison" userId="335fad2c-cc38-4904-84b1-e8feabff8ddd" providerId="ADAL" clId="{8F473B86-8710-4CC7-93D5-5F6336A57156}" dt="2022-10-31T17:49:02.265" v="4548" actId="20577"/>
        <pc:sldMkLst>
          <pc:docMk/>
          <pc:sldMk cId="2601298071" sldId="291"/>
        </pc:sldMkLst>
        <pc:graphicFrameChg chg="mod">
          <ac:chgData name="Swanson,Allison" userId="335fad2c-cc38-4904-84b1-e8feabff8ddd" providerId="ADAL" clId="{8F473B86-8710-4CC7-93D5-5F6336A57156}" dt="2022-10-31T17:49:02.265" v="4548" actId="20577"/>
          <ac:graphicFrameMkLst>
            <pc:docMk/>
            <pc:sldMk cId="2601298071" sldId="291"/>
            <ac:graphicFrameMk id="7" creationId="{D559B3B1-DBA5-4760-A266-1562ECA8456C}"/>
          </ac:graphicFrameMkLst>
        </pc:graphicFrameChg>
        <pc:picChg chg="del mod">
          <ac:chgData name="Swanson,Allison" userId="335fad2c-cc38-4904-84b1-e8feabff8ddd" providerId="ADAL" clId="{8F473B86-8710-4CC7-93D5-5F6336A57156}" dt="2022-10-31T17:42:02.075" v="4516" actId="478"/>
          <ac:picMkLst>
            <pc:docMk/>
            <pc:sldMk cId="2601298071" sldId="291"/>
            <ac:picMk id="6" creationId="{265E76BC-551F-4A7E-A961-9C23D9EE8FEF}"/>
          </ac:picMkLst>
        </pc:picChg>
      </pc:sldChg>
      <pc:sldChg chg="addSp delSp modSp mod">
        <pc:chgData name="Swanson,Allison" userId="335fad2c-cc38-4904-84b1-e8feabff8ddd" providerId="ADAL" clId="{8F473B86-8710-4CC7-93D5-5F6336A57156}" dt="2022-10-31T17:50:01.934" v="4558" actId="113"/>
        <pc:sldMkLst>
          <pc:docMk/>
          <pc:sldMk cId="2719748994" sldId="292"/>
        </pc:sldMkLst>
        <pc:spChg chg="mod">
          <ac:chgData name="Swanson,Allison" userId="335fad2c-cc38-4904-84b1-e8feabff8ddd" providerId="ADAL" clId="{8F473B86-8710-4CC7-93D5-5F6336A57156}" dt="2022-10-31T17:27:16.702" v="4476" actId="20577"/>
          <ac:spMkLst>
            <pc:docMk/>
            <pc:sldMk cId="2719748994" sldId="292"/>
            <ac:spMk id="2" creationId="{BAE9B964-88FE-4D84-82BE-EF6CD09C33BE}"/>
          </ac:spMkLst>
        </pc:spChg>
        <pc:spChg chg="mod">
          <ac:chgData name="Swanson,Allison" userId="335fad2c-cc38-4904-84b1-e8feabff8ddd" providerId="ADAL" clId="{8F473B86-8710-4CC7-93D5-5F6336A57156}" dt="2022-10-31T17:50:01.934" v="4558" actId="113"/>
          <ac:spMkLst>
            <pc:docMk/>
            <pc:sldMk cId="2719748994" sldId="292"/>
            <ac:spMk id="3" creationId="{0C1E53EF-CE86-491A-84A2-E6EFE34D00B3}"/>
          </ac:spMkLst>
        </pc:spChg>
        <pc:spChg chg="del">
          <ac:chgData name="Swanson,Allison" userId="335fad2c-cc38-4904-84b1-e8feabff8ddd" providerId="ADAL" clId="{8F473B86-8710-4CC7-93D5-5F6336A57156}" dt="2022-10-31T17:26:28.063" v="4437" actId="478"/>
          <ac:spMkLst>
            <pc:docMk/>
            <pc:sldMk cId="2719748994" sldId="292"/>
            <ac:spMk id="5" creationId="{BF427DE1-B476-46A6-9A6D-7C6F923D5DB0}"/>
          </ac:spMkLst>
        </pc:spChg>
        <pc:graphicFrameChg chg="del">
          <ac:chgData name="Swanson,Allison" userId="335fad2c-cc38-4904-84b1-e8feabff8ddd" providerId="ADAL" clId="{8F473B86-8710-4CC7-93D5-5F6336A57156}" dt="2022-10-31T17:10:07.728" v="3434" actId="478"/>
          <ac:graphicFrameMkLst>
            <pc:docMk/>
            <pc:sldMk cId="2719748994" sldId="292"/>
            <ac:graphicFrameMk id="7" creationId="{D559B3B1-DBA5-4760-A266-1562ECA8456C}"/>
          </ac:graphicFrameMkLst>
        </pc:graphicFrameChg>
        <pc:graphicFrameChg chg="add del mod">
          <ac:chgData name="Swanson,Allison" userId="335fad2c-cc38-4904-84b1-e8feabff8ddd" providerId="ADAL" clId="{8F473B86-8710-4CC7-93D5-5F6336A57156}" dt="2022-10-31T17:44:02.318" v="4536" actId="478"/>
          <ac:graphicFrameMkLst>
            <pc:docMk/>
            <pc:sldMk cId="2719748994" sldId="292"/>
            <ac:graphicFrameMk id="8" creationId="{965F0150-D2C8-4884-B3C7-FCE367203A68}"/>
          </ac:graphicFrameMkLst>
        </pc:graphicFrameChg>
        <pc:graphicFrameChg chg="add mod">
          <ac:chgData name="Swanson,Allison" userId="335fad2c-cc38-4904-84b1-e8feabff8ddd" providerId="ADAL" clId="{8F473B86-8710-4CC7-93D5-5F6336A57156}" dt="2022-10-31T17:49:20.761" v="4549"/>
          <ac:graphicFrameMkLst>
            <pc:docMk/>
            <pc:sldMk cId="2719748994" sldId="292"/>
            <ac:graphicFrameMk id="9" creationId="{FB75D632-7A0D-4924-8D9B-29873BC62905}"/>
          </ac:graphicFrameMkLst>
        </pc:graphicFrameChg>
        <pc:picChg chg="mod">
          <ac:chgData name="Swanson,Allison" userId="335fad2c-cc38-4904-84b1-e8feabff8ddd" providerId="ADAL" clId="{8F473B86-8710-4CC7-93D5-5F6336A57156}" dt="2022-10-31T17:21:57.431" v="4088" actId="962"/>
          <ac:picMkLst>
            <pc:docMk/>
            <pc:sldMk cId="2719748994" sldId="292"/>
            <ac:picMk id="6" creationId="{0B4A168A-4547-4E66-AAF6-FA7EE61BC393}"/>
          </ac:picMkLst>
        </pc:picChg>
      </pc:sldChg>
      <pc:sldChg chg="modSp mod delCm">
        <pc:chgData name="Swanson,Allison" userId="335fad2c-cc38-4904-84b1-e8feabff8ddd" providerId="ADAL" clId="{8F473B86-8710-4CC7-93D5-5F6336A57156}" dt="2022-10-31T17:59:13.349" v="4706" actId="962"/>
        <pc:sldMkLst>
          <pc:docMk/>
          <pc:sldMk cId="1086497201" sldId="304"/>
        </pc:sldMkLst>
        <pc:spChg chg="mod">
          <ac:chgData name="Swanson,Allison" userId="335fad2c-cc38-4904-84b1-e8feabff8ddd" providerId="ADAL" clId="{8F473B86-8710-4CC7-93D5-5F6336A57156}" dt="2022-10-26T23:05:23.890" v="3095" actId="1076"/>
          <ac:spMkLst>
            <pc:docMk/>
            <pc:sldMk cId="1086497201" sldId="304"/>
            <ac:spMk id="14" creationId="{5447D2A6-EFF1-4277-AEAE-00622815525A}"/>
          </ac:spMkLst>
        </pc:spChg>
        <pc:spChg chg="mod">
          <ac:chgData name="Swanson,Allison" userId="335fad2c-cc38-4904-84b1-e8feabff8ddd" providerId="ADAL" clId="{8F473B86-8710-4CC7-93D5-5F6336A57156}" dt="2022-10-31T16:50:21.523" v="3100" actId="20577"/>
          <ac:spMkLst>
            <pc:docMk/>
            <pc:sldMk cId="1086497201" sldId="304"/>
            <ac:spMk id="15" creationId="{B67E7AB8-00DE-45CB-93E1-EDB6300C59FE}"/>
          </ac:spMkLst>
        </pc:spChg>
        <pc:picChg chg="mod">
          <ac:chgData name="Swanson,Allison" userId="335fad2c-cc38-4904-84b1-e8feabff8ddd" providerId="ADAL" clId="{8F473B86-8710-4CC7-93D5-5F6336A57156}" dt="2022-10-31T17:59:13.349" v="4706" actId="962"/>
          <ac:picMkLst>
            <pc:docMk/>
            <pc:sldMk cId="1086497201" sldId="304"/>
            <ac:picMk id="4" creationId="{94369807-2F74-4B68-AD51-102E84AFCA51}"/>
          </ac:picMkLst>
        </pc:picChg>
      </pc:sldChg>
      <pc:sldChg chg="modSp mod">
        <pc:chgData name="Swanson,Allison" userId="335fad2c-cc38-4904-84b1-e8feabff8ddd" providerId="ADAL" clId="{8F473B86-8710-4CC7-93D5-5F6336A57156}" dt="2022-10-31T17:23:34.679" v="4388" actId="962"/>
        <pc:sldMkLst>
          <pc:docMk/>
          <pc:sldMk cId="4281860886" sldId="312"/>
        </pc:sldMkLst>
        <pc:spChg chg="mod">
          <ac:chgData name="Swanson,Allison" userId="335fad2c-cc38-4904-84b1-e8feabff8ddd" providerId="ADAL" clId="{8F473B86-8710-4CC7-93D5-5F6336A57156}" dt="2022-10-14T19:38:20.012" v="2367" actId="20577"/>
          <ac:spMkLst>
            <pc:docMk/>
            <pc:sldMk cId="4281860886" sldId="312"/>
            <ac:spMk id="2" creationId="{FB69A677-7466-4C34-9473-3053F0410015}"/>
          </ac:spMkLst>
        </pc:spChg>
        <pc:spChg chg="mod">
          <ac:chgData name="Swanson,Allison" userId="335fad2c-cc38-4904-84b1-e8feabff8ddd" providerId="ADAL" clId="{8F473B86-8710-4CC7-93D5-5F6336A57156}" dt="2022-10-31T17:17:12.448" v="3843" actId="962"/>
          <ac:spMkLst>
            <pc:docMk/>
            <pc:sldMk cId="4281860886" sldId="312"/>
            <ac:spMk id="9" creationId="{C5762D9C-6EDF-4974-907D-92511CC47DDB}"/>
          </ac:spMkLst>
        </pc:spChg>
        <pc:spChg chg="mod">
          <ac:chgData name="Swanson,Allison" userId="335fad2c-cc38-4904-84b1-e8feabff8ddd" providerId="ADAL" clId="{8F473B86-8710-4CC7-93D5-5F6336A57156}" dt="2022-10-31T17:17:10.664" v="3842" actId="962"/>
          <ac:spMkLst>
            <pc:docMk/>
            <pc:sldMk cId="4281860886" sldId="312"/>
            <ac:spMk id="12" creationId="{4DCC21F7-552F-43C7-9B63-5FD114829F51}"/>
          </ac:spMkLst>
        </pc:spChg>
        <pc:grpChg chg="mod">
          <ac:chgData name="Swanson,Allison" userId="335fad2c-cc38-4904-84b1-e8feabff8ddd" providerId="ADAL" clId="{8F473B86-8710-4CC7-93D5-5F6336A57156}" dt="2022-10-31T17:23:28.967" v="4385" actId="962"/>
          <ac:grpSpMkLst>
            <pc:docMk/>
            <pc:sldMk cId="4281860886" sldId="312"/>
            <ac:grpSpMk id="6" creationId="{4B86DFC2-FB84-4209-9368-6262CA2CEE63}"/>
          </ac:grpSpMkLst>
        </pc:grpChg>
        <pc:picChg chg="mod">
          <ac:chgData name="Swanson,Allison" userId="335fad2c-cc38-4904-84b1-e8feabff8ddd" providerId="ADAL" clId="{8F473B86-8710-4CC7-93D5-5F6336A57156}" dt="2022-10-31T17:23:15.959" v="4383" actId="962"/>
          <ac:picMkLst>
            <pc:docMk/>
            <pc:sldMk cId="4281860886" sldId="312"/>
            <ac:picMk id="4" creationId="{0EE6BE05-7646-4506-87D3-CA343D940DD0}"/>
          </ac:picMkLst>
        </pc:picChg>
        <pc:picChg chg="mod">
          <ac:chgData name="Swanson,Allison" userId="335fad2c-cc38-4904-84b1-e8feabff8ddd" providerId="ADAL" clId="{8F473B86-8710-4CC7-93D5-5F6336A57156}" dt="2022-10-31T17:23:34.679" v="4388" actId="962"/>
          <ac:picMkLst>
            <pc:docMk/>
            <pc:sldMk cId="4281860886" sldId="312"/>
            <ac:picMk id="7" creationId="{A9BC8C57-04A5-4D4A-B9BB-A00E6C822E02}"/>
          </ac:picMkLst>
        </pc:picChg>
        <pc:picChg chg="mod">
          <ac:chgData name="Swanson,Allison" userId="335fad2c-cc38-4904-84b1-e8feabff8ddd" providerId="ADAL" clId="{8F473B86-8710-4CC7-93D5-5F6336A57156}" dt="2022-10-31T17:17:20.201" v="3846" actId="962"/>
          <ac:picMkLst>
            <pc:docMk/>
            <pc:sldMk cId="4281860886" sldId="312"/>
            <ac:picMk id="13" creationId="{8382585C-06F4-4EA8-A201-EB642A44B593}"/>
          </ac:picMkLst>
        </pc:picChg>
        <pc:picChg chg="mod">
          <ac:chgData name="Swanson,Allison" userId="335fad2c-cc38-4904-84b1-e8feabff8ddd" providerId="ADAL" clId="{8F473B86-8710-4CC7-93D5-5F6336A57156}" dt="2022-10-31T17:17:17.737" v="3845" actId="962"/>
          <ac:picMkLst>
            <pc:docMk/>
            <pc:sldMk cId="4281860886" sldId="312"/>
            <ac:picMk id="15" creationId="{F885482B-E3C3-4F70-BF95-32155D34C4E7}"/>
          </ac:picMkLst>
        </pc:picChg>
        <pc:picChg chg="mod">
          <ac:chgData name="Swanson,Allison" userId="335fad2c-cc38-4904-84b1-e8feabff8ddd" providerId="ADAL" clId="{8F473B86-8710-4CC7-93D5-5F6336A57156}" dt="2022-10-31T17:17:15.033" v="3844" actId="962"/>
          <ac:picMkLst>
            <pc:docMk/>
            <pc:sldMk cId="4281860886" sldId="312"/>
            <ac:picMk id="16" creationId="{9962D856-0D7A-444B-809D-25DD99F0B365}"/>
          </ac:picMkLst>
        </pc:picChg>
      </pc:sldChg>
      <pc:sldChg chg="modSp mod">
        <pc:chgData name="Swanson,Allison" userId="335fad2c-cc38-4904-84b1-e8feabff8ddd" providerId="ADAL" clId="{8F473B86-8710-4CC7-93D5-5F6336A57156}" dt="2022-10-31T17:23:38.439" v="4389" actId="962"/>
        <pc:sldMkLst>
          <pc:docMk/>
          <pc:sldMk cId="780673676" sldId="313"/>
        </pc:sldMkLst>
        <pc:picChg chg="mod">
          <ac:chgData name="Swanson,Allison" userId="335fad2c-cc38-4904-84b1-e8feabff8ddd" providerId="ADAL" clId="{8F473B86-8710-4CC7-93D5-5F6336A57156}" dt="2022-10-31T17:23:38.439" v="4389" actId="962"/>
          <ac:picMkLst>
            <pc:docMk/>
            <pc:sldMk cId="780673676" sldId="313"/>
            <ac:picMk id="4" creationId="{0E65EBAE-EE0D-4865-864E-FCA653CD54EA}"/>
          </ac:picMkLst>
        </pc:picChg>
      </pc:sldChg>
      <pc:sldChg chg="modSp mod">
        <pc:chgData name="Swanson,Allison" userId="335fad2c-cc38-4904-84b1-e8feabff8ddd" providerId="ADAL" clId="{8F473B86-8710-4CC7-93D5-5F6336A57156}" dt="2022-10-31T17:29:10.686" v="4502"/>
        <pc:sldMkLst>
          <pc:docMk/>
          <pc:sldMk cId="2849555321" sldId="314"/>
        </pc:sldMkLst>
        <pc:spChg chg="mod ord">
          <ac:chgData name="Swanson,Allison" userId="335fad2c-cc38-4904-84b1-e8feabff8ddd" providerId="ADAL" clId="{8F473B86-8710-4CC7-93D5-5F6336A57156}" dt="2022-10-31T17:28:38.651" v="4493"/>
          <ac:spMkLst>
            <pc:docMk/>
            <pc:sldMk cId="2849555321" sldId="314"/>
            <ac:spMk id="3" creationId="{AD2903E9-F129-456A-92CE-F8393CE54EA1}"/>
          </ac:spMkLst>
        </pc:spChg>
        <pc:spChg chg="ord">
          <ac:chgData name="Swanson,Allison" userId="335fad2c-cc38-4904-84b1-e8feabff8ddd" providerId="ADAL" clId="{8F473B86-8710-4CC7-93D5-5F6336A57156}" dt="2022-10-31T17:28:09.758" v="4480"/>
          <ac:spMkLst>
            <pc:docMk/>
            <pc:sldMk cId="2849555321" sldId="314"/>
            <ac:spMk id="6" creationId="{00000000-0000-0000-0000-000000000000}"/>
          </ac:spMkLst>
        </pc:spChg>
        <pc:spChg chg="mod ord">
          <ac:chgData name="Swanson,Allison" userId="335fad2c-cc38-4904-84b1-e8feabff8ddd" providerId="ADAL" clId="{8F473B86-8710-4CC7-93D5-5F6336A57156}" dt="2022-10-31T17:28:15.408" v="4482"/>
          <ac:spMkLst>
            <pc:docMk/>
            <pc:sldMk cId="2849555321" sldId="314"/>
            <ac:spMk id="7" creationId="{00000000-0000-0000-0000-000000000000}"/>
          </ac:spMkLst>
        </pc:spChg>
        <pc:spChg chg="ord">
          <ac:chgData name="Swanson,Allison" userId="335fad2c-cc38-4904-84b1-e8feabff8ddd" providerId="ADAL" clId="{8F473B86-8710-4CC7-93D5-5F6336A57156}" dt="2022-10-31T17:28:20.783" v="4483"/>
          <ac:spMkLst>
            <pc:docMk/>
            <pc:sldMk cId="2849555321" sldId="314"/>
            <ac:spMk id="8" creationId="{00000000-0000-0000-0000-000000000000}"/>
          </ac:spMkLst>
        </pc:spChg>
        <pc:spChg chg="ord">
          <ac:chgData name="Swanson,Allison" userId="335fad2c-cc38-4904-84b1-e8feabff8ddd" providerId="ADAL" clId="{8F473B86-8710-4CC7-93D5-5F6336A57156}" dt="2022-10-31T17:28:28.803" v="4488"/>
          <ac:spMkLst>
            <pc:docMk/>
            <pc:sldMk cId="2849555321" sldId="314"/>
            <ac:spMk id="15" creationId="{5A952A0F-9800-4DC8-9BAE-965706F222E8}"/>
          </ac:spMkLst>
        </pc:spChg>
        <pc:spChg chg="mod ord">
          <ac:chgData name="Swanson,Allison" userId="335fad2c-cc38-4904-84b1-e8feabff8ddd" providerId="ADAL" clId="{8F473B86-8710-4CC7-93D5-5F6336A57156}" dt="2022-10-31T17:28:56.410" v="4499"/>
          <ac:spMkLst>
            <pc:docMk/>
            <pc:sldMk cId="2849555321" sldId="314"/>
            <ac:spMk id="18" creationId="{8832A940-EEC2-456B-8DF9-ACF6C621DF73}"/>
          </ac:spMkLst>
        </pc:spChg>
        <pc:spChg chg="mod ord">
          <ac:chgData name="Swanson,Allison" userId="335fad2c-cc38-4904-84b1-e8feabff8ddd" providerId="ADAL" clId="{8F473B86-8710-4CC7-93D5-5F6336A57156}" dt="2022-10-31T17:29:04.777" v="4501"/>
          <ac:spMkLst>
            <pc:docMk/>
            <pc:sldMk cId="2849555321" sldId="314"/>
            <ac:spMk id="19" creationId="{5FA1494B-DDBE-4E2B-8422-5DFBD5A66E0D}"/>
          </ac:spMkLst>
        </pc:spChg>
        <pc:spChg chg="mod ord">
          <ac:chgData name="Swanson,Allison" userId="335fad2c-cc38-4904-84b1-e8feabff8ddd" providerId="ADAL" clId="{8F473B86-8710-4CC7-93D5-5F6336A57156}" dt="2022-10-31T17:29:10.686" v="4502"/>
          <ac:spMkLst>
            <pc:docMk/>
            <pc:sldMk cId="2849555321" sldId="314"/>
            <ac:spMk id="20" creationId="{D9CA88E9-9E38-4B1C-8324-091A88FD4EBA}"/>
          </ac:spMkLst>
        </pc:spChg>
        <pc:picChg chg="mod ord">
          <ac:chgData name="Swanson,Allison" userId="335fad2c-cc38-4904-84b1-e8feabff8ddd" providerId="ADAL" clId="{8F473B86-8710-4CC7-93D5-5F6336A57156}" dt="2022-10-31T17:28:51.464" v="4496"/>
          <ac:picMkLst>
            <pc:docMk/>
            <pc:sldMk cId="2849555321" sldId="314"/>
            <ac:picMk id="4" creationId="{0E65EBAE-EE0D-4865-864E-FCA653CD54EA}"/>
          </ac:picMkLst>
        </pc:picChg>
      </pc:sldChg>
      <pc:sldChg chg="modSp mod">
        <pc:chgData name="Swanson,Allison" userId="335fad2c-cc38-4904-84b1-e8feabff8ddd" providerId="ADAL" clId="{8F473B86-8710-4CC7-93D5-5F6336A57156}" dt="2022-10-31T17:21:49.913" v="4084" actId="962"/>
        <pc:sldMkLst>
          <pc:docMk/>
          <pc:sldMk cId="2862556511" sldId="320"/>
        </pc:sldMkLst>
        <pc:picChg chg="mod">
          <ac:chgData name="Swanson,Allison" userId="335fad2c-cc38-4904-84b1-e8feabff8ddd" providerId="ADAL" clId="{8F473B86-8710-4CC7-93D5-5F6336A57156}" dt="2022-10-31T17:21:49.913" v="4084" actId="962"/>
          <ac:picMkLst>
            <pc:docMk/>
            <pc:sldMk cId="2862556511" sldId="320"/>
            <ac:picMk id="5" creationId="{3517BC4F-21E6-4979-B4A7-CD8964E08F5B}"/>
          </ac:picMkLst>
        </pc:picChg>
      </pc:sldChg>
      <pc:sldChg chg="modSp mod">
        <pc:chgData name="Swanson,Allison" userId="335fad2c-cc38-4904-84b1-e8feabff8ddd" providerId="ADAL" clId="{8F473B86-8710-4CC7-93D5-5F6336A57156}" dt="2022-10-31T17:22:13.247" v="4090" actId="962"/>
        <pc:sldMkLst>
          <pc:docMk/>
          <pc:sldMk cId="3459301284" sldId="322"/>
        </pc:sldMkLst>
        <pc:grpChg chg="mod">
          <ac:chgData name="Swanson,Allison" userId="335fad2c-cc38-4904-84b1-e8feabff8ddd" providerId="ADAL" clId="{8F473B86-8710-4CC7-93D5-5F6336A57156}" dt="2022-10-31T17:22:05.568" v="4089" actId="962"/>
          <ac:grpSpMkLst>
            <pc:docMk/>
            <pc:sldMk cId="3459301284" sldId="322"/>
            <ac:grpSpMk id="8" creationId="{00000000-0000-0000-0000-000000000000}"/>
          </ac:grpSpMkLst>
        </pc:grpChg>
        <pc:picChg chg="mod">
          <ac:chgData name="Swanson,Allison" userId="335fad2c-cc38-4904-84b1-e8feabff8ddd" providerId="ADAL" clId="{8F473B86-8710-4CC7-93D5-5F6336A57156}" dt="2022-10-31T17:15:17.311" v="3683" actId="962"/>
          <ac:picMkLst>
            <pc:docMk/>
            <pc:sldMk cId="3459301284" sldId="322"/>
            <ac:picMk id="6" creationId="{5F051BF5-CABF-423D-AEFE-A76F834F9F23}"/>
          </ac:picMkLst>
        </pc:picChg>
        <pc:picChg chg="mod">
          <ac:chgData name="Swanson,Allison" userId="335fad2c-cc38-4904-84b1-e8feabff8ddd" providerId="ADAL" clId="{8F473B86-8710-4CC7-93D5-5F6336A57156}" dt="2022-10-31T17:22:13.247" v="4090" actId="962"/>
          <ac:picMkLst>
            <pc:docMk/>
            <pc:sldMk cId="3459301284" sldId="322"/>
            <ac:picMk id="7" creationId="{0B4A168A-4547-4E66-AAF6-FA7EE61BC393}"/>
          </ac:picMkLst>
        </pc:picChg>
      </pc:sldChg>
      <pc:sldChg chg="modSp mod">
        <pc:chgData name="Swanson,Allison" userId="335fad2c-cc38-4904-84b1-e8feabff8ddd" providerId="ADAL" clId="{8F473B86-8710-4CC7-93D5-5F6336A57156}" dt="2022-10-26T23:01:44.346" v="2976" actId="1076"/>
        <pc:sldMkLst>
          <pc:docMk/>
          <pc:sldMk cId="2164167632" sldId="326"/>
        </pc:sldMkLst>
        <pc:spChg chg="mod">
          <ac:chgData name="Swanson,Allison" userId="335fad2c-cc38-4904-84b1-e8feabff8ddd" providerId="ADAL" clId="{8F473B86-8710-4CC7-93D5-5F6336A57156}" dt="2022-10-26T23:01:44.346" v="2976" actId="1076"/>
          <ac:spMkLst>
            <pc:docMk/>
            <pc:sldMk cId="2164167632" sldId="326"/>
            <ac:spMk id="6" creationId="{11163F9B-8B58-42B1-9F10-6A38B75E4607}"/>
          </ac:spMkLst>
        </pc:spChg>
      </pc:sldChg>
      <pc:sldChg chg="modSp mod">
        <pc:chgData name="Swanson,Allison" userId="335fad2c-cc38-4904-84b1-e8feabff8ddd" providerId="ADAL" clId="{8F473B86-8710-4CC7-93D5-5F6336A57156}" dt="2022-10-31T16:53:03.769" v="3124" actId="20577"/>
        <pc:sldMkLst>
          <pc:docMk/>
          <pc:sldMk cId="2464014959" sldId="330"/>
        </pc:sldMkLst>
        <pc:spChg chg="mod">
          <ac:chgData name="Swanson,Allison" userId="335fad2c-cc38-4904-84b1-e8feabff8ddd" providerId="ADAL" clId="{8F473B86-8710-4CC7-93D5-5F6336A57156}" dt="2022-10-31T16:53:03.769" v="3124" actId="20577"/>
          <ac:spMkLst>
            <pc:docMk/>
            <pc:sldMk cId="2464014959" sldId="330"/>
            <ac:spMk id="2" creationId="{0236F471-BE88-45BA-8509-376C36D23FCC}"/>
          </ac:spMkLst>
        </pc:spChg>
        <pc:spChg chg="mod">
          <ac:chgData name="Swanson,Allison" userId="335fad2c-cc38-4904-84b1-e8feabff8ddd" providerId="ADAL" clId="{8F473B86-8710-4CC7-93D5-5F6336A57156}" dt="2022-10-31T16:52:18.614" v="3111" actId="1076"/>
          <ac:spMkLst>
            <pc:docMk/>
            <pc:sldMk cId="2464014959" sldId="330"/>
            <ac:spMk id="4" creationId="{21F61CD8-A777-4D25-8EDE-864C8ED34814}"/>
          </ac:spMkLst>
        </pc:spChg>
        <pc:spChg chg="mod">
          <ac:chgData name="Swanson,Allison" userId="335fad2c-cc38-4904-84b1-e8feabff8ddd" providerId="ADAL" clId="{8F473B86-8710-4CC7-93D5-5F6336A57156}" dt="2022-10-31T16:52:36.294" v="3115" actId="1076"/>
          <ac:spMkLst>
            <pc:docMk/>
            <pc:sldMk cId="2464014959" sldId="330"/>
            <ac:spMk id="5" creationId="{B6663070-3D99-41FD-9FA5-8ED9325EC1A5}"/>
          </ac:spMkLst>
        </pc:spChg>
        <pc:spChg chg="mod">
          <ac:chgData name="Swanson,Allison" userId="335fad2c-cc38-4904-84b1-e8feabff8ddd" providerId="ADAL" clId="{8F473B86-8710-4CC7-93D5-5F6336A57156}" dt="2022-10-31T16:52:51.481" v="3119" actId="12"/>
          <ac:spMkLst>
            <pc:docMk/>
            <pc:sldMk cId="2464014959" sldId="330"/>
            <ac:spMk id="6" creationId="{AF7A1DED-18B4-4FE6-AE65-725D316DADF2}"/>
          </ac:spMkLst>
        </pc:spChg>
      </pc:sldChg>
      <pc:sldChg chg="modSp mod">
        <pc:chgData name="Swanson,Allison" userId="335fad2c-cc38-4904-84b1-e8feabff8ddd" providerId="ADAL" clId="{8F473B86-8710-4CC7-93D5-5F6336A57156}" dt="2022-10-06T19:07:55.440" v="32" actId="20577"/>
        <pc:sldMkLst>
          <pc:docMk/>
          <pc:sldMk cId="1761307201" sldId="334"/>
        </pc:sldMkLst>
        <pc:spChg chg="mod">
          <ac:chgData name="Swanson,Allison" userId="335fad2c-cc38-4904-84b1-e8feabff8ddd" providerId="ADAL" clId="{8F473B86-8710-4CC7-93D5-5F6336A57156}" dt="2022-10-06T19:07:55.440" v="32" actId="20577"/>
          <ac:spMkLst>
            <pc:docMk/>
            <pc:sldMk cId="1761307201" sldId="334"/>
            <ac:spMk id="3" creationId="{9207CBF2-F041-4690-A8CC-10B95436C811}"/>
          </ac:spMkLst>
        </pc:spChg>
      </pc:sldChg>
      <pc:sldChg chg="modSp mod">
        <pc:chgData name="Swanson,Allison" userId="335fad2c-cc38-4904-84b1-e8feabff8ddd" providerId="ADAL" clId="{8F473B86-8710-4CC7-93D5-5F6336A57156}" dt="2022-10-14T19:43:19.027" v="2393" actId="20577"/>
        <pc:sldMkLst>
          <pc:docMk/>
          <pc:sldMk cId="1290354497" sldId="337"/>
        </pc:sldMkLst>
        <pc:spChg chg="mod">
          <ac:chgData name="Swanson,Allison" userId="335fad2c-cc38-4904-84b1-e8feabff8ddd" providerId="ADAL" clId="{8F473B86-8710-4CC7-93D5-5F6336A57156}" dt="2022-10-06T19:46:16.323" v="913" actId="1076"/>
          <ac:spMkLst>
            <pc:docMk/>
            <pc:sldMk cId="1290354497" sldId="337"/>
            <ac:spMk id="2" creationId="{EF630D97-07EA-4FAB-4550-342CA4E01087}"/>
          </ac:spMkLst>
        </pc:spChg>
        <pc:spChg chg="mod">
          <ac:chgData name="Swanson,Allison" userId="335fad2c-cc38-4904-84b1-e8feabff8ddd" providerId="ADAL" clId="{8F473B86-8710-4CC7-93D5-5F6336A57156}" dt="2022-10-14T19:43:19.027" v="2393" actId="20577"/>
          <ac:spMkLst>
            <pc:docMk/>
            <pc:sldMk cId="1290354497" sldId="337"/>
            <ac:spMk id="3" creationId="{A51C5713-1193-5DC7-5081-632F5A65CFB9}"/>
          </ac:spMkLst>
        </pc:spChg>
      </pc:sldChg>
      <pc:sldChg chg="modSp mod">
        <pc:chgData name="Swanson,Allison" userId="335fad2c-cc38-4904-84b1-e8feabff8ddd" providerId="ADAL" clId="{8F473B86-8710-4CC7-93D5-5F6336A57156}" dt="2022-10-06T19:47:16.004" v="946" actId="20577"/>
        <pc:sldMkLst>
          <pc:docMk/>
          <pc:sldMk cId="1031476357" sldId="338"/>
        </pc:sldMkLst>
        <pc:spChg chg="mod">
          <ac:chgData name="Swanson,Allison" userId="335fad2c-cc38-4904-84b1-e8feabff8ddd" providerId="ADAL" clId="{8F473B86-8710-4CC7-93D5-5F6336A57156}" dt="2022-10-06T19:47:16.004" v="946" actId="20577"/>
          <ac:spMkLst>
            <pc:docMk/>
            <pc:sldMk cId="1031476357" sldId="338"/>
            <ac:spMk id="3" creationId="{FFA7EB34-99FB-6B03-8766-34AB5168AB29}"/>
          </ac:spMkLst>
        </pc:spChg>
      </pc:sldChg>
      <pc:sldChg chg="modSp">
        <pc:chgData name="Swanson,Allison" userId="335fad2c-cc38-4904-84b1-e8feabff8ddd" providerId="ADAL" clId="{8F473B86-8710-4CC7-93D5-5F6336A57156}" dt="2022-10-31T16:53:54.611" v="3196" actId="962"/>
        <pc:sldMkLst>
          <pc:docMk/>
          <pc:sldMk cId="1986689031" sldId="339"/>
        </pc:sldMkLst>
        <pc:picChg chg="mod">
          <ac:chgData name="Swanson,Allison" userId="335fad2c-cc38-4904-84b1-e8feabff8ddd" providerId="ADAL" clId="{8F473B86-8710-4CC7-93D5-5F6336A57156}" dt="2022-10-31T16:53:54.611" v="3196" actId="962"/>
          <ac:picMkLst>
            <pc:docMk/>
            <pc:sldMk cId="1986689031" sldId="339"/>
            <ac:picMk id="2052" creationId="{B93DF30E-DCEB-3D22-B139-D5FB19E4640D}"/>
          </ac:picMkLst>
        </pc:picChg>
      </pc:sldChg>
      <pc:sldChg chg="modSp mod modNotesTx">
        <pc:chgData name="Swanson,Allison" userId="335fad2c-cc38-4904-84b1-e8feabff8ddd" providerId="ADAL" clId="{8F473B86-8710-4CC7-93D5-5F6336A57156}" dt="2022-10-14T19:12:58.716" v="1958" actId="20577"/>
        <pc:sldMkLst>
          <pc:docMk/>
          <pc:sldMk cId="1711699718" sldId="340"/>
        </pc:sldMkLst>
        <pc:spChg chg="mod">
          <ac:chgData name="Swanson,Allison" userId="335fad2c-cc38-4904-84b1-e8feabff8ddd" providerId="ADAL" clId="{8F473B86-8710-4CC7-93D5-5F6336A57156}" dt="2022-10-14T19:12:58.716" v="1958" actId="20577"/>
          <ac:spMkLst>
            <pc:docMk/>
            <pc:sldMk cId="1711699718" sldId="340"/>
            <ac:spMk id="3" creationId="{C6DEAD6A-9128-88AD-27DE-9C8C75660CDD}"/>
          </ac:spMkLst>
        </pc:spChg>
      </pc:sldChg>
      <pc:sldChg chg="modSp mod">
        <pc:chgData name="Swanson,Allison" userId="335fad2c-cc38-4904-84b1-e8feabff8ddd" providerId="ADAL" clId="{8F473B86-8710-4CC7-93D5-5F6336A57156}" dt="2022-10-31T16:54:49.701" v="3200" actId="962"/>
        <pc:sldMkLst>
          <pc:docMk/>
          <pc:sldMk cId="2217271264" sldId="342"/>
        </pc:sldMkLst>
        <pc:spChg chg="mod">
          <ac:chgData name="Swanson,Allison" userId="335fad2c-cc38-4904-84b1-e8feabff8ddd" providerId="ADAL" clId="{8F473B86-8710-4CC7-93D5-5F6336A57156}" dt="2022-10-06T19:22:29.822" v="331" actId="20577"/>
          <ac:spMkLst>
            <pc:docMk/>
            <pc:sldMk cId="2217271264" sldId="342"/>
            <ac:spMk id="3" creationId="{1330580C-E5D7-83DD-EAE7-A23F5C014416}"/>
          </ac:spMkLst>
        </pc:spChg>
        <pc:picChg chg="mod">
          <ac:chgData name="Swanson,Allison" userId="335fad2c-cc38-4904-84b1-e8feabff8ddd" providerId="ADAL" clId="{8F473B86-8710-4CC7-93D5-5F6336A57156}" dt="2022-10-31T16:54:49.701" v="3200" actId="962"/>
          <ac:picMkLst>
            <pc:docMk/>
            <pc:sldMk cId="2217271264" sldId="342"/>
            <ac:picMk id="4100" creationId="{C932740A-ACB0-8CC9-CCFE-A7AB216F7665}"/>
          </ac:picMkLst>
        </pc:picChg>
      </pc:sldChg>
      <pc:sldChg chg="addSp delSp modSp mod modNotesTx">
        <pc:chgData name="Swanson,Allison" userId="335fad2c-cc38-4904-84b1-e8feabff8ddd" providerId="ADAL" clId="{8F473B86-8710-4CC7-93D5-5F6336A57156}" dt="2022-10-26T23:03:38.327" v="3071" actId="26606"/>
        <pc:sldMkLst>
          <pc:docMk/>
          <pc:sldMk cId="2865737759" sldId="343"/>
        </pc:sldMkLst>
        <pc:spChg chg="mod">
          <ac:chgData name="Swanson,Allison" userId="335fad2c-cc38-4904-84b1-e8feabff8ddd" providerId="ADAL" clId="{8F473B86-8710-4CC7-93D5-5F6336A57156}" dt="2022-10-26T23:03:38.327" v="3071" actId="26606"/>
          <ac:spMkLst>
            <pc:docMk/>
            <pc:sldMk cId="2865737759" sldId="343"/>
            <ac:spMk id="2" creationId="{193C9AD0-6120-448A-B71C-BB8CD8E2917A}"/>
          </ac:spMkLst>
        </pc:spChg>
        <pc:spChg chg="mod">
          <ac:chgData name="Swanson,Allison" userId="335fad2c-cc38-4904-84b1-e8feabff8ddd" providerId="ADAL" clId="{8F473B86-8710-4CC7-93D5-5F6336A57156}" dt="2022-10-26T23:03:38.327" v="3071" actId="26606"/>
          <ac:spMkLst>
            <pc:docMk/>
            <pc:sldMk cId="2865737759" sldId="343"/>
            <ac:spMk id="3" creationId="{B0C358A3-332F-45BA-BD7F-AF8A638A5F7F}"/>
          </ac:spMkLst>
        </pc:spChg>
        <pc:spChg chg="add del mod">
          <ac:chgData name="Swanson,Allison" userId="335fad2c-cc38-4904-84b1-e8feabff8ddd" providerId="ADAL" clId="{8F473B86-8710-4CC7-93D5-5F6336A57156}" dt="2022-10-26T23:03:30.975" v="3070" actId="931"/>
          <ac:spMkLst>
            <pc:docMk/>
            <pc:sldMk cId="2865737759" sldId="343"/>
            <ac:spMk id="4" creationId="{DAF36DC3-8074-437C-9288-9D1A14C38537}"/>
          </ac:spMkLst>
        </pc:spChg>
        <pc:picChg chg="add mod">
          <ac:chgData name="Swanson,Allison" userId="335fad2c-cc38-4904-84b1-e8feabff8ddd" providerId="ADAL" clId="{8F473B86-8710-4CC7-93D5-5F6336A57156}" dt="2022-10-26T23:03:38.327" v="3071" actId="26606"/>
          <ac:picMkLst>
            <pc:docMk/>
            <pc:sldMk cId="2865737759" sldId="343"/>
            <ac:picMk id="6" creationId="{8FB6AD04-0573-4C54-A8C1-1C7E87BEDF8B}"/>
          </ac:picMkLst>
        </pc:picChg>
      </pc:sldChg>
      <pc:sldChg chg="modSp mod">
        <pc:chgData name="Swanson,Allison" userId="335fad2c-cc38-4904-84b1-e8feabff8ddd" providerId="ADAL" clId="{8F473B86-8710-4CC7-93D5-5F6336A57156}" dt="2022-10-26T23:01:07.433" v="2970" actId="1076"/>
        <pc:sldMkLst>
          <pc:docMk/>
          <pc:sldMk cId="1011598008" sldId="344"/>
        </pc:sldMkLst>
        <pc:spChg chg="mod">
          <ac:chgData name="Swanson,Allison" userId="335fad2c-cc38-4904-84b1-e8feabff8ddd" providerId="ADAL" clId="{8F473B86-8710-4CC7-93D5-5F6336A57156}" dt="2022-10-26T22:50:46.294" v="2574" actId="20577"/>
          <ac:spMkLst>
            <pc:docMk/>
            <pc:sldMk cId="1011598008" sldId="344"/>
            <ac:spMk id="2" creationId="{79BEAF5D-98DE-4E40-80CC-A7C7F3C065AD}"/>
          </ac:spMkLst>
        </pc:spChg>
        <pc:spChg chg="mod">
          <ac:chgData name="Swanson,Allison" userId="335fad2c-cc38-4904-84b1-e8feabff8ddd" providerId="ADAL" clId="{8F473B86-8710-4CC7-93D5-5F6336A57156}" dt="2022-10-26T23:00:26.218" v="2969" actId="1076"/>
          <ac:spMkLst>
            <pc:docMk/>
            <pc:sldMk cId="1011598008" sldId="344"/>
            <ac:spMk id="3" creationId="{8CB88C98-F139-42FE-9F9C-DE69BBB09825}"/>
          </ac:spMkLst>
        </pc:spChg>
        <pc:spChg chg="mod">
          <ac:chgData name="Swanson,Allison" userId="335fad2c-cc38-4904-84b1-e8feabff8ddd" providerId="ADAL" clId="{8F473B86-8710-4CC7-93D5-5F6336A57156}" dt="2022-10-26T23:01:07.433" v="2970" actId="1076"/>
          <ac:spMkLst>
            <pc:docMk/>
            <pc:sldMk cId="1011598008" sldId="344"/>
            <ac:spMk id="4" creationId="{F102B72F-D3DF-4D4E-81C4-1EA21136E479}"/>
          </ac:spMkLst>
        </pc:spChg>
      </pc:sldChg>
      <pc:sldChg chg="addSp modSp add del mod delCm modNotesTx">
        <pc:chgData name="Swanson,Allison" userId="335fad2c-cc38-4904-84b1-e8feabff8ddd" providerId="ADAL" clId="{8F473B86-8710-4CC7-93D5-5F6336A57156}" dt="2022-10-14T19:17:05.511" v="2058" actId="47"/>
        <pc:sldMkLst>
          <pc:docMk/>
          <pc:sldMk cId="2607177571" sldId="345"/>
        </pc:sldMkLst>
        <pc:spChg chg="mod">
          <ac:chgData name="Swanson,Allison" userId="335fad2c-cc38-4904-84b1-e8feabff8ddd" providerId="ADAL" clId="{8F473B86-8710-4CC7-93D5-5F6336A57156}" dt="2022-10-14T17:49:13.662" v="1803"/>
          <ac:spMkLst>
            <pc:docMk/>
            <pc:sldMk cId="2607177571" sldId="345"/>
            <ac:spMk id="2" creationId="{6F8436A0-CD2F-4EEF-A0A6-14C4C82E4B9D}"/>
          </ac:spMkLst>
        </pc:spChg>
        <pc:spChg chg="mod">
          <ac:chgData name="Swanson,Allison" userId="335fad2c-cc38-4904-84b1-e8feabff8ddd" providerId="ADAL" clId="{8F473B86-8710-4CC7-93D5-5F6336A57156}" dt="2022-10-14T17:49:47.342" v="1826" actId="5793"/>
          <ac:spMkLst>
            <pc:docMk/>
            <pc:sldMk cId="2607177571" sldId="345"/>
            <ac:spMk id="3" creationId="{330FD8F7-AACD-4410-AAC1-989A26214A11}"/>
          </ac:spMkLst>
        </pc:spChg>
        <pc:spChg chg="mod">
          <ac:chgData name="Swanson,Allison" userId="335fad2c-cc38-4904-84b1-e8feabff8ddd" providerId="ADAL" clId="{8F473B86-8710-4CC7-93D5-5F6336A57156}" dt="2022-10-14T17:49:46.026" v="1825" actId="5793"/>
          <ac:spMkLst>
            <pc:docMk/>
            <pc:sldMk cId="2607177571" sldId="345"/>
            <ac:spMk id="4" creationId="{7513168D-C44A-46BF-8E9B-7FC2623275F0}"/>
          </ac:spMkLst>
        </pc:spChg>
        <pc:spChg chg="add mod">
          <ac:chgData name="Swanson,Allison" userId="335fad2c-cc38-4904-84b1-e8feabff8ddd" providerId="ADAL" clId="{8F473B86-8710-4CC7-93D5-5F6336A57156}" dt="2022-10-14T17:49:50.835" v="1827" actId="1076"/>
          <ac:spMkLst>
            <pc:docMk/>
            <pc:sldMk cId="2607177571" sldId="345"/>
            <ac:spMk id="5" creationId="{96F1BF1E-5600-44F9-BED5-F75315B34AA2}"/>
          </ac:spMkLst>
        </pc:spChg>
        <pc:spChg chg="add mod">
          <ac:chgData name="Swanson,Allison" userId="335fad2c-cc38-4904-84b1-e8feabff8ddd" providerId="ADAL" clId="{8F473B86-8710-4CC7-93D5-5F6336A57156}" dt="2022-10-14T17:49:43.515" v="1824" actId="14100"/>
          <ac:spMkLst>
            <pc:docMk/>
            <pc:sldMk cId="2607177571" sldId="345"/>
            <ac:spMk id="6" creationId="{FB303AD6-8D66-4867-8EA8-FA87B327A0C2}"/>
          </ac:spMkLst>
        </pc:spChg>
      </pc:sldChg>
      <pc:sldChg chg="del modTransition">
        <pc:chgData name="Swanson,Allison" userId="335fad2c-cc38-4904-84b1-e8feabff8ddd" providerId="ADAL" clId="{8F473B86-8710-4CC7-93D5-5F6336A57156}" dt="2022-10-14T20:56:22.290" v="2412" actId="2696"/>
        <pc:sldMkLst>
          <pc:docMk/>
          <pc:sldMk cId="2305512851" sldId="346"/>
        </pc:sldMkLst>
      </pc:sldChg>
      <pc:sldChg chg="modSp mod modTransition">
        <pc:chgData name="Swanson,Allison" userId="335fad2c-cc38-4904-84b1-e8feabff8ddd" providerId="ADAL" clId="{8F473B86-8710-4CC7-93D5-5F6336A57156}" dt="2022-10-14T19:17:20.696" v="2059"/>
        <pc:sldMkLst>
          <pc:docMk/>
          <pc:sldMk cId="238361433" sldId="347"/>
        </pc:sldMkLst>
        <pc:spChg chg="mod">
          <ac:chgData name="Swanson,Allison" userId="335fad2c-cc38-4904-84b1-e8feabff8ddd" providerId="ADAL" clId="{8F473B86-8710-4CC7-93D5-5F6336A57156}" dt="2022-10-06T19:39:33.502" v="642" actId="20577"/>
          <ac:spMkLst>
            <pc:docMk/>
            <pc:sldMk cId="238361433" sldId="347"/>
            <ac:spMk id="3" creationId="{051261A8-7CFA-4742-AB89-8C8AE529BB38}"/>
          </ac:spMkLst>
        </pc:spChg>
        <pc:spChg chg="mod">
          <ac:chgData name="Swanson,Allison" userId="335fad2c-cc38-4904-84b1-e8feabff8ddd" providerId="ADAL" clId="{8F473B86-8710-4CC7-93D5-5F6336A57156}" dt="2022-10-06T19:37:13.279" v="578" actId="20577"/>
          <ac:spMkLst>
            <pc:docMk/>
            <pc:sldMk cId="238361433" sldId="347"/>
            <ac:spMk id="4" creationId="{1E6E6D3C-3D23-488B-A11B-0DA9386A2F6D}"/>
          </ac:spMkLst>
        </pc:spChg>
      </pc:sldChg>
      <pc:sldChg chg="modTransition">
        <pc:chgData name="Swanson,Allison" userId="335fad2c-cc38-4904-84b1-e8feabff8ddd" providerId="ADAL" clId="{8F473B86-8710-4CC7-93D5-5F6336A57156}" dt="2022-10-14T19:17:20.696" v="2059"/>
        <pc:sldMkLst>
          <pc:docMk/>
          <pc:sldMk cId="3203418532" sldId="348"/>
        </pc:sldMkLst>
      </pc:sldChg>
      <pc:sldChg chg="modSp del mod modTransition">
        <pc:chgData name="Swanson,Allison" userId="335fad2c-cc38-4904-84b1-e8feabff8ddd" providerId="ADAL" clId="{8F473B86-8710-4CC7-93D5-5F6336A57156}" dt="2022-10-14T20:59:32.136" v="2413" actId="2696"/>
        <pc:sldMkLst>
          <pc:docMk/>
          <pc:sldMk cId="185783580" sldId="349"/>
        </pc:sldMkLst>
        <pc:spChg chg="mod">
          <ac:chgData name="Swanson,Allison" userId="335fad2c-cc38-4904-84b1-e8feabff8ddd" providerId="ADAL" clId="{8F473B86-8710-4CC7-93D5-5F6336A57156}" dt="2022-10-14T19:09:22.901" v="1889" actId="20577"/>
          <ac:spMkLst>
            <pc:docMk/>
            <pc:sldMk cId="185783580" sldId="349"/>
            <ac:spMk id="2" creationId="{2B554BC9-3D22-44B7-88A8-B1F7D56BC05D}"/>
          </ac:spMkLst>
        </pc:spChg>
        <pc:spChg chg="mod">
          <ac:chgData name="Swanson,Allison" userId="335fad2c-cc38-4904-84b1-e8feabff8ddd" providerId="ADAL" clId="{8F473B86-8710-4CC7-93D5-5F6336A57156}" dt="2022-10-14T19:09:09.248" v="1843" actId="20577"/>
          <ac:spMkLst>
            <pc:docMk/>
            <pc:sldMk cId="185783580" sldId="349"/>
            <ac:spMk id="3" creationId="{DF9454FE-C9BC-4CA7-B758-DD7B6DBBFB43}"/>
          </ac:spMkLst>
        </pc:spChg>
        <pc:spChg chg="mod">
          <ac:chgData name="Swanson,Allison" userId="335fad2c-cc38-4904-84b1-e8feabff8ddd" providerId="ADAL" clId="{8F473B86-8710-4CC7-93D5-5F6336A57156}" dt="2022-10-14T19:09:26.043" v="1890" actId="6549"/>
          <ac:spMkLst>
            <pc:docMk/>
            <pc:sldMk cId="185783580" sldId="349"/>
            <ac:spMk id="4" creationId="{31FED27F-7800-4BEF-9350-4EA36B328513}"/>
          </ac:spMkLst>
        </pc:spChg>
      </pc:sldChg>
      <pc:sldChg chg="modSp mod modTransition">
        <pc:chgData name="Swanson,Allison" userId="335fad2c-cc38-4904-84b1-e8feabff8ddd" providerId="ADAL" clId="{8F473B86-8710-4CC7-93D5-5F6336A57156}" dt="2022-10-14T19:17:20.696" v="2059"/>
        <pc:sldMkLst>
          <pc:docMk/>
          <pc:sldMk cId="2329057676" sldId="350"/>
        </pc:sldMkLst>
        <pc:spChg chg="mod">
          <ac:chgData name="Swanson,Allison" userId="335fad2c-cc38-4904-84b1-e8feabff8ddd" providerId="ADAL" clId="{8F473B86-8710-4CC7-93D5-5F6336A57156}" dt="2022-10-06T19:48:35.668" v="972" actId="20577"/>
          <ac:spMkLst>
            <pc:docMk/>
            <pc:sldMk cId="2329057676" sldId="350"/>
            <ac:spMk id="3" creationId="{99ACA3A4-FB37-4AAD-9FA5-9B8EC9B78511}"/>
          </ac:spMkLst>
        </pc:spChg>
      </pc:sldChg>
      <pc:sldChg chg="modSp mod">
        <pc:chgData name="Swanson,Allison" userId="335fad2c-cc38-4904-84b1-e8feabff8ddd" providerId="ADAL" clId="{8F473B86-8710-4CC7-93D5-5F6336A57156}" dt="2022-10-31T17:27:59.880" v="4479"/>
        <pc:sldMkLst>
          <pc:docMk/>
          <pc:sldMk cId="2582514389" sldId="354"/>
        </pc:sldMkLst>
        <pc:picChg chg="mod">
          <ac:chgData name="Swanson,Allison" userId="335fad2c-cc38-4904-84b1-e8feabff8ddd" providerId="ADAL" clId="{8F473B86-8710-4CC7-93D5-5F6336A57156}" dt="2022-10-31T17:21:52.239" v="4085" actId="962"/>
          <ac:picMkLst>
            <pc:docMk/>
            <pc:sldMk cId="2582514389" sldId="354"/>
            <ac:picMk id="7" creationId="{8125D899-7569-44AF-B82F-CD6C67A7C7DD}"/>
          </ac:picMkLst>
        </pc:picChg>
        <pc:picChg chg="ord">
          <ac:chgData name="Swanson,Allison" userId="335fad2c-cc38-4904-84b1-e8feabff8ddd" providerId="ADAL" clId="{8F473B86-8710-4CC7-93D5-5F6336A57156}" dt="2022-10-31T17:27:59.880" v="4479"/>
          <ac:picMkLst>
            <pc:docMk/>
            <pc:sldMk cId="2582514389" sldId="354"/>
            <ac:picMk id="9" creationId="{197B4BDF-C31C-434F-9714-3C7581111CC7}"/>
          </ac:picMkLst>
        </pc:picChg>
      </pc:sldChg>
      <pc:sldChg chg="modSp mod">
        <pc:chgData name="Swanson,Allison" userId="335fad2c-cc38-4904-84b1-e8feabff8ddd" providerId="ADAL" clId="{8F473B86-8710-4CC7-93D5-5F6336A57156}" dt="2022-10-31T17:21:13.146" v="4083" actId="20577"/>
        <pc:sldMkLst>
          <pc:docMk/>
          <pc:sldMk cId="357288001" sldId="355"/>
        </pc:sldMkLst>
        <pc:spChg chg="mod">
          <ac:chgData name="Swanson,Allison" userId="335fad2c-cc38-4904-84b1-e8feabff8ddd" providerId="ADAL" clId="{8F473B86-8710-4CC7-93D5-5F6336A57156}" dt="2022-10-31T17:21:13.146" v="4083" actId="20577"/>
          <ac:spMkLst>
            <pc:docMk/>
            <pc:sldMk cId="357288001" sldId="355"/>
            <ac:spMk id="5" creationId="{1DB60AD3-8B41-42DC-8380-AD748D10B484}"/>
          </ac:spMkLst>
        </pc:spChg>
      </pc:sldChg>
      <pc:sldChg chg="modSp mod">
        <pc:chgData name="Swanson,Allison" userId="335fad2c-cc38-4904-84b1-e8feabff8ddd" providerId="ADAL" clId="{8F473B86-8710-4CC7-93D5-5F6336A57156}" dt="2022-10-31T17:21:01.455" v="4082" actId="1076"/>
        <pc:sldMkLst>
          <pc:docMk/>
          <pc:sldMk cId="4044993848" sldId="356"/>
        </pc:sldMkLst>
        <pc:spChg chg="mod">
          <ac:chgData name="Swanson,Allison" userId="335fad2c-cc38-4904-84b1-e8feabff8ddd" providerId="ADAL" clId="{8F473B86-8710-4CC7-93D5-5F6336A57156}" dt="2022-10-31T17:21:01.455" v="4082" actId="1076"/>
          <ac:spMkLst>
            <pc:docMk/>
            <pc:sldMk cId="4044993848" sldId="356"/>
            <ac:spMk id="2" creationId="{2BF10B9E-0030-47D1-A832-04A05D780FA6}"/>
          </ac:spMkLst>
        </pc:spChg>
        <pc:spChg chg="mod">
          <ac:chgData name="Swanson,Allison" userId="335fad2c-cc38-4904-84b1-e8feabff8ddd" providerId="ADAL" clId="{8F473B86-8710-4CC7-93D5-5F6336A57156}" dt="2022-10-31T17:20:59.960" v="4081" actId="1076"/>
          <ac:spMkLst>
            <pc:docMk/>
            <pc:sldMk cId="4044993848" sldId="356"/>
            <ac:spMk id="3" creationId="{86C67BD6-32BE-4B6E-B5F6-41284144C8F9}"/>
          </ac:spMkLst>
        </pc:spChg>
      </pc:sldChg>
      <pc:sldChg chg="addSp delSp modSp new mod ord modNotesTx">
        <pc:chgData name="Swanson,Allison" userId="335fad2c-cc38-4904-84b1-e8feabff8ddd" providerId="ADAL" clId="{8F473B86-8710-4CC7-93D5-5F6336A57156}" dt="2022-10-26T23:05:08.578" v="3094" actId="20577"/>
        <pc:sldMkLst>
          <pc:docMk/>
          <pc:sldMk cId="3393494099" sldId="357"/>
        </pc:sldMkLst>
        <pc:spChg chg="mod">
          <ac:chgData name="Swanson,Allison" userId="335fad2c-cc38-4904-84b1-e8feabff8ddd" providerId="ADAL" clId="{8F473B86-8710-4CC7-93D5-5F6336A57156}" dt="2022-10-26T22:58:52.793" v="2863" actId="26606"/>
          <ac:spMkLst>
            <pc:docMk/>
            <pc:sldMk cId="3393494099" sldId="357"/>
            <ac:spMk id="2" creationId="{1345035E-EE5F-42BD-B8A8-1C90DD8665AE}"/>
          </ac:spMkLst>
        </pc:spChg>
        <pc:spChg chg="del">
          <ac:chgData name="Swanson,Allison" userId="335fad2c-cc38-4904-84b1-e8feabff8ddd" providerId="ADAL" clId="{8F473B86-8710-4CC7-93D5-5F6336A57156}" dt="2022-10-06T19:51:03.985" v="987"/>
          <ac:spMkLst>
            <pc:docMk/>
            <pc:sldMk cId="3393494099" sldId="357"/>
            <ac:spMk id="3" creationId="{11FA214B-8A22-4056-B63B-114CBADC351D}"/>
          </ac:spMkLst>
        </pc:spChg>
        <pc:spChg chg="add del mod">
          <ac:chgData name="Swanson,Allison" userId="335fad2c-cc38-4904-84b1-e8feabff8ddd" providerId="ADAL" clId="{8F473B86-8710-4CC7-93D5-5F6336A57156}" dt="2022-10-26T22:58:02.596" v="2860" actId="931"/>
          <ac:spMkLst>
            <pc:docMk/>
            <pc:sldMk cId="3393494099" sldId="357"/>
            <ac:spMk id="3" creationId="{413F9324-5845-49EB-8F42-280A2D26AE5E}"/>
          </ac:spMkLst>
        </pc:spChg>
        <pc:spChg chg="del">
          <ac:chgData name="Swanson,Allison" userId="335fad2c-cc38-4904-84b1-e8feabff8ddd" providerId="ADAL" clId="{8F473B86-8710-4CC7-93D5-5F6336A57156}" dt="2022-10-06T19:51:03.985" v="987"/>
          <ac:spMkLst>
            <pc:docMk/>
            <pc:sldMk cId="3393494099" sldId="357"/>
            <ac:spMk id="4" creationId="{AC7E80C5-9F3D-4B34-B4EC-CABAFF93B0C1}"/>
          </ac:spMkLst>
        </pc:spChg>
        <pc:spChg chg="add mod ord">
          <ac:chgData name="Swanson,Allison" userId="335fad2c-cc38-4904-84b1-e8feabff8ddd" providerId="ADAL" clId="{8F473B86-8710-4CC7-93D5-5F6336A57156}" dt="2022-10-26T23:05:08.578" v="3094" actId="20577"/>
          <ac:spMkLst>
            <pc:docMk/>
            <pc:sldMk cId="3393494099" sldId="357"/>
            <ac:spMk id="5" creationId="{6BA199EA-8DBE-4A4F-BE63-1F3635B1339B}"/>
          </ac:spMkLst>
        </pc:spChg>
        <pc:spChg chg="add del mod">
          <ac:chgData name="Swanson,Allison" userId="335fad2c-cc38-4904-84b1-e8feabff8ddd" providerId="ADAL" clId="{8F473B86-8710-4CC7-93D5-5F6336A57156}" dt="2022-10-26T22:58:45.014" v="2862" actId="931"/>
          <ac:spMkLst>
            <pc:docMk/>
            <pc:sldMk cId="3393494099" sldId="357"/>
            <ac:spMk id="8" creationId="{A0D7C2B6-BCE4-4E76-8F8E-AF42E31A7B27}"/>
          </ac:spMkLst>
        </pc:spChg>
        <pc:picChg chg="add del mod">
          <ac:chgData name="Swanson,Allison" userId="335fad2c-cc38-4904-84b1-e8feabff8ddd" providerId="ADAL" clId="{8F473B86-8710-4CC7-93D5-5F6336A57156}" dt="2022-10-26T22:58:06.624" v="2861" actId="478"/>
          <ac:picMkLst>
            <pc:docMk/>
            <pc:sldMk cId="3393494099" sldId="357"/>
            <ac:picMk id="6" creationId="{D4261EB5-71C0-4222-9108-69CD63F135EB}"/>
          </ac:picMkLst>
        </pc:picChg>
        <pc:picChg chg="add mod">
          <ac:chgData name="Swanson,Allison" userId="335fad2c-cc38-4904-84b1-e8feabff8ddd" providerId="ADAL" clId="{8F473B86-8710-4CC7-93D5-5F6336A57156}" dt="2022-10-26T23:04:07.639" v="3072" actId="26606"/>
          <ac:picMkLst>
            <pc:docMk/>
            <pc:sldMk cId="3393494099" sldId="357"/>
            <ac:picMk id="10" creationId="{02F400A3-4725-454F-ACD8-0E423C663600}"/>
          </ac:picMkLst>
        </pc:picChg>
      </pc:sldChg>
      <pc:sldChg chg="modSp new add del mod modTransition">
        <pc:chgData name="Swanson,Allison" userId="335fad2c-cc38-4904-84b1-e8feabff8ddd" providerId="ADAL" clId="{8F473B86-8710-4CC7-93D5-5F6336A57156}" dt="2022-10-14T20:48:13.341" v="2411" actId="47"/>
        <pc:sldMkLst>
          <pc:docMk/>
          <pc:sldMk cId="529541940" sldId="358"/>
        </pc:sldMkLst>
        <pc:spChg chg="mod">
          <ac:chgData name="Swanson,Allison" userId="335fad2c-cc38-4904-84b1-e8feabff8ddd" providerId="ADAL" clId="{8F473B86-8710-4CC7-93D5-5F6336A57156}" dt="2022-10-14T19:16:17.541" v="2054" actId="20577"/>
          <ac:spMkLst>
            <pc:docMk/>
            <pc:sldMk cId="529541940" sldId="358"/>
            <ac:spMk id="2" creationId="{94B8DF3B-C682-4074-8088-2EE9BA021511}"/>
          </ac:spMkLst>
        </pc:spChg>
        <pc:spChg chg="mod">
          <ac:chgData name="Swanson,Allison" userId="335fad2c-cc38-4904-84b1-e8feabff8ddd" providerId="ADAL" clId="{8F473B86-8710-4CC7-93D5-5F6336A57156}" dt="2022-10-14T17:27:18.605" v="1478" actId="21"/>
          <ac:spMkLst>
            <pc:docMk/>
            <pc:sldMk cId="529541940" sldId="358"/>
            <ac:spMk id="3" creationId="{FB23E8AA-7F8D-4B46-A91E-2E312D882BF7}"/>
          </ac:spMkLst>
        </pc:spChg>
        <pc:spChg chg="mod">
          <ac:chgData name="Swanson,Allison" userId="335fad2c-cc38-4904-84b1-e8feabff8ddd" providerId="ADAL" clId="{8F473B86-8710-4CC7-93D5-5F6336A57156}" dt="2022-10-14T19:16:59.398" v="2057"/>
          <ac:spMkLst>
            <pc:docMk/>
            <pc:sldMk cId="529541940" sldId="358"/>
            <ac:spMk id="4" creationId="{BA896425-B284-46B6-AF70-D0CD5A787DD1}"/>
          </ac:spMkLst>
        </pc:spChg>
      </pc:sldChg>
      <pc:sldChg chg="modSp mod">
        <pc:chgData name="Swanson,Allison" userId="335fad2c-cc38-4904-84b1-e8feabff8ddd" providerId="ADAL" clId="{8F473B86-8710-4CC7-93D5-5F6336A57156}" dt="2022-10-31T17:15:33.987" v="3685" actId="14100"/>
        <pc:sldMkLst>
          <pc:docMk/>
          <pc:sldMk cId="645155362" sldId="359"/>
        </pc:sldMkLst>
        <pc:spChg chg="mod">
          <ac:chgData name="Swanson,Allison" userId="335fad2c-cc38-4904-84b1-e8feabff8ddd" providerId="ADAL" clId="{8F473B86-8710-4CC7-93D5-5F6336A57156}" dt="2022-10-31T17:15:33.987" v="3685" actId="14100"/>
          <ac:spMkLst>
            <pc:docMk/>
            <pc:sldMk cId="645155362" sldId="359"/>
            <ac:spMk id="3" creationId="{14D0EF1E-5338-C470-72C5-25DF1F04BBA1}"/>
          </ac:spMkLst>
        </pc:spChg>
      </pc:sldChg>
      <pc:sldChg chg="modSp modTransition">
        <pc:chgData name="Swanson,Allison" userId="335fad2c-cc38-4904-84b1-e8feabff8ddd" providerId="ADAL" clId="{8F473B86-8710-4CC7-93D5-5F6336A57156}" dt="2022-10-14T19:37:42.534" v="2347"/>
        <pc:sldMkLst>
          <pc:docMk/>
          <pc:sldMk cId="506850882" sldId="360"/>
        </pc:sldMkLst>
        <pc:spChg chg="mod">
          <ac:chgData name="Swanson,Allison" userId="335fad2c-cc38-4904-84b1-e8feabff8ddd" providerId="ADAL" clId="{8F473B86-8710-4CC7-93D5-5F6336A57156}" dt="2022-10-14T19:30:01.925" v="2237" actId="207"/>
          <ac:spMkLst>
            <pc:docMk/>
            <pc:sldMk cId="506850882" sldId="360"/>
            <ac:spMk id="2" creationId="{F8E1736E-4260-4283-A70F-BD075B687AB5}"/>
          </ac:spMkLst>
        </pc:spChg>
      </pc:sldChg>
      <pc:sldChg chg="modSp mod modTransition">
        <pc:chgData name="Swanson,Allison" userId="335fad2c-cc38-4904-84b1-e8feabff8ddd" providerId="ADAL" clId="{8F473B86-8710-4CC7-93D5-5F6336A57156}" dt="2022-10-14T19:37:42.534" v="2347"/>
        <pc:sldMkLst>
          <pc:docMk/>
          <pc:sldMk cId="2371014636" sldId="362"/>
        </pc:sldMkLst>
        <pc:spChg chg="mod">
          <ac:chgData name="Swanson,Allison" userId="335fad2c-cc38-4904-84b1-e8feabff8ddd" providerId="ADAL" clId="{8F473B86-8710-4CC7-93D5-5F6336A57156}" dt="2022-10-14T19:30:16.482" v="2239" actId="20577"/>
          <ac:spMkLst>
            <pc:docMk/>
            <pc:sldMk cId="2371014636" sldId="362"/>
            <ac:spMk id="2" creationId="{0F2EE79D-D994-422D-BFC6-67B72E52F16B}"/>
          </ac:spMkLst>
        </pc:spChg>
      </pc:sldChg>
      <pc:sldChg chg="modSp mod modTransition">
        <pc:chgData name="Swanson,Allison" userId="335fad2c-cc38-4904-84b1-e8feabff8ddd" providerId="ADAL" clId="{8F473B86-8710-4CC7-93D5-5F6336A57156}" dt="2022-10-14T19:37:42.534" v="2347"/>
        <pc:sldMkLst>
          <pc:docMk/>
          <pc:sldMk cId="2522378487" sldId="363"/>
        </pc:sldMkLst>
        <pc:spChg chg="mod">
          <ac:chgData name="Swanson,Allison" userId="335fad2c-cc38-4904-84b1-e8feabff8ddd" providerId="ADAL" clId="{8F473B86-8710-4CC7-93D5-5F6336A57156}" dt="2022-10-14T19:30:26.532" v="2241" actId="207"/>
          <ac:spMkLst>
            <pc:docMk/>
            <pc:sldMk cId="2522378487" sldId="363"/>
            <ac:spMk id="2" creationId="{ECD8D650-1046-4B94-A42A-84E028B0B0B7}"/>
          </ac:spMkLst>
        </pc:spChg>
      </pc:sldChg>
      <pc:sldChg chg="modSp mod modTransition">
        <pc:chgData name="Swanson,Allison" userId="335fad2c-cc38-4904-84b1-e8feabff8ddd" providerId="ADAL" clId="{8F473B86-8710-4CC7-93D5-5F6336A57156}" dt="2022-10-14T19:37:42.534" v="2347"/>
        <pc:sldMkLst>
          <pc:docMk/>
          <pc:sldMk cId="455553729" sldId="364"/>
        </pc:sldMkLst>
        <pc:spChg chg="mod">
          <ac:chgData name="Swanson,Allison" userId="335fad2c-cc38-4904-84b1-e8feabff8ddd" providerId="ADAL" clId="{8F473B86-8710-4CC7-93D5-5F6336A57156}" dt="2022-10-14T19:30:35.492" v="2243" actId="207"/>
          <ac:spMkLst>
            <pc:docMk/>
            <pc:sldMk cId="455553729" sldId="364"/>
            <ac:spMk id="2" creationId="{2169D0FB-D8AC-49BE-8FCF-134BA6B33684}"/>
          </ac:spMkLst>
        </pc:spChg>
      </pc:sldChg>
      <pc:sldChg chg="modSp mod">
        <pc:chgData name="Swanson,Allison" userId="335fad2c-cc38-4904-84b1-e8feabff8ddd" providerId="ADAL" clId="{8F473B86-8710-4CC7-93D5-5F6336A57156}" dt="2022-10-31T17:27:39.253" v="4477"/>
        <pc:sldMkLst>
          <pc:docMk/>
          <pc:sldMk cId="1959256131" sldId="365"/>
        </pc:sldMkLst>
        <pc:spChg chg="mod ord">
          <ac:chgData name="Swanson,Allison" userId="335fad2c-cc38-4904-84b1-e8feabff8ddd" providerId="ADAL" clId="{8F473B86-8710-4CC7-93D5-5F6336A57156}" dt="2022-10-31T17:27:39.253" v="4477"/>
          <ac:spMkLst>
            <pc:docMk/>
            <pc:sldMk cId="1959256131" sldId="365"/>
            <ac:spMk id="5" creationId="{74CAA382-1917-4175-B0C5-865DB7BB0BBF}"/>
          </ac:spMkLst>
        </pc:spChg>
      </pc:sldChg>
      <pc:sldChg chg="modSp modTransition modNotesTx">
        <pc:chgData name="Swanson,Allison" userId="335fad2c-cc38-4904-84b1-e8feabff8ddd" providerId="ADAL" clId="{8F473B86-8710-4CC7-93D5-5F6336A57156}" dt="2022-10-14T19:37:42.534" v="2347"/>
        <pc:sldMkLst>
          <pc:docMk/>
          <pc:sldMk cId="618649325" sldId="366"/>
        </pc:sldMkLst>
        <pc:spChg chg="mod">
          <ac:chgData name="Swanson,Allison" userId="335fad2c-cc38-4904-84b1-e8feabff8ddd" providerId="ADAL" clId="{8F473B86-8710-4CC7-93D5-5F6336A57156}" dt="2022-10-14T19:23:59.771" v="2236" actId="207"/>
          <ac:spMkLst>
            <pc:docMk/>
            <pc:sldMk cId="618649325" sldId="366"/>
            <ac:spMk id="2" creationId="{5F000C7A-57F2-49A9-8EC9-F28A9316BBA8}"/>
          </ac:spMkLst>
        </pc:spChg>
      </pc:sldChg>
      <pc:sldChg chg="addSp delSp modSp new mod">
        <pc:chgData name="Swanson,Allison" userId="335fad2c-cc38-4904-84b1-e8feabff8ddd" providerId="ADAL" clId="{8F473B86-8710-4CC7-93D5-5F6336A57156}" dt="2022-10-31T17:27:48.422" v="4478"/>
        <pc:sldMkLst>
          <pc:docMk/>
          <pc:sldMk cId="2175818291" sldId="367"/>
        </pc:sldMkLst>
        <pc:spChg chg="mod">
          <ac:chgData name="Swanson,Allison" userId="335fad2c-cc38-4904-84b1-e8feabff8ddd" providerId="ADAL" clId="{8F473B86-8710-4CC7-93D5-5F6336A57156}" dt="2022-10-14T19:15:39.111" v="2045" actId="20577"/>
          <ac:spMkLst>
            <pc:docMk/>
            <pc:sldMk cId="2175818291" sldId="367"/>
            <ac:spMk id="2" creationId="{707FE3F5-FE7E-486C-8DC8-6A68E7DB131F}"/>
          </ac:spMkLst>
        </pc:spChg>
        <pc:spChg chg="mod">
          <ac:chgData name="Swanson,Allison" userId="335fad2c-cc38-4904-84b1-e8feabff8ddd" providerId="ADAL" clId="{8F473B86-8710-4CC7-93D5-5F6336A57156}" dt="2022-10-14T19:19:19.153" v="2195" actId="20577"/>
          <ac:spMkLst>
            <pc:docMk/>
            <pc:sldMk cId="2175818291" sldId="367"/>
            <ac:spMk id="3" creationId="{4DEA5B87-9202-496D-8087-2D1BBCC6FB28}"/>
          </ac:spMkLst>
        </pc:spChg>
        <pc:spChg chg="mod">
          <ac:chgData name="Swanson,Allison" userId="335fad2c-cc38-4904-84b1-e8feabff8ddd" providerId="ADAL" clId="{8F473B86-8710-4CC7-93D5-5F6336A57156}" dt="2022-10-26T22:54:22.362" v="2726" actId="20577"/>
          <ac:spMkLst>
            <pc:docMk/>
            <pc:sldMk cId="2175818291" sldId="367"/>
            <ac:spMk id="4" creationId="{7CE486C7-6A5C-4CE2-A85C-B54F6DD4BC03}"/>
          </ac:spMkLst>
        </pc:spChg>
        <pc:spChg chg="del">
          <ac:chgData name="Swanson,Allison" userId="335fad2c-cc38-4904-84b1-e8feabff8ddd" providerId="ADAL" clId="{8F473B86-8710-4CC7-93D5-5F6336A57156}" dt="2022-10-26T22:52:32.279" v="2628" actId="931"/>
          <ac:spMkLst>
            <pc:docMk/>
            <pc:sldMk cId="2175818291" sldId="367"/>
            <ac:spMk id="6" creationId="{92F66883-D9B7-357E-035C-FBB7A3E93482}"/>
          </ac:spMkLst>
        </pc:spChg>
        <pc:picChg chg="add mod ord">
          <ac:chgData name="Swanson,Allison" userId="335fad2c-cc38-4904-84b1-e8feabff8ddd" providerId="ADAL" clId="{8F473B86-8710-4CC7-93D5-5F6336A57156}" dt="2022-10-31T17:27:48.422" v="4478"/>
          <ac:picMkLst>
            <pc:docMk/>
            <pc:sldMk cId="2175818291" sldId="367"/>
            <ac:picMk id="5" creationId="{2E3B647D-C57D-4937-800D-0C467D68828D}"/>
          </ac:picMkLst>
        </pc:picChg>
      </pc:sldChg>
      <pc:sldChg chg="addSp delSp modSp new mod">
        <pc:chgData name="Swanson,Allison" userId="335fad2c-cc38-4904-84b1-e8feabff8ddd" providerId="ADAL" clId="{8F473B86-8710-4CC7-93D5-5F6336A57156}" dt="2022-10-26T22:55:40.923" v="2858" actId="962"/>
        <pc:sldMkLst>
          <pc:docMk/>
          <pc:sldMk cId="520791637" sldId="368"/>
        </pc:sldMkLst>
        <pc:spChg chg="mod">
          <ac:chgData name="Swanson,Allison" userId="335fad2c-cc38-4904-84b1-e8feabff8ddd" providerId="ADAL" clId="{8F473B86-8710-4CC7-93D5-5F6336A57156}" dt="2022-10-26T22:55:10.038" v="2728" actId="26606"/>
          <ac:spMkLst>
            <pc:docMk/>
            <pc:sldMk cId="520791637" sldId="368"/>
            <ac:spMk id="2" creationId="{4DEB68F0-EA87-4DC5-94F7-E51B06E64A7D}"/>
          </ac:spMkLst>
        </pc:spChg>
        <pc:spChg chg="mod">
          <ac:chgData name="Swanson,Allison" userId="335fad2c-cc38-4904-84b1-e8feabff8ddd" providerId="ADAL" clId="{8F473B86-8710-4CC7-93D5-5F6336A57156}" dt="2022-10-26T22:55:10.038" v="2728" actId="26606"/>
          <ac:spMkLst>
            <pc:docMk/>
            <pc:sldMk cId="520791637" sldId="368"/>
            <ac:spMk id="3" creationId="{728689AF-D722-4242-979E-C084A93F54AA}"/>
          </ac:spMkLst>
        </pc:spChg>
        <pc:spChg chg="del">
          <ac:chgData name="Swanson,Allison" userId="335fad2c-cc38-4904-84b1-e8feabff8ddd" providerId="ADAL" clId="{8F473B86-8710-4CC7-93D5-5F6336A57156}" dt="2022-10-26T22:55:03.631" v="2727" actId="931"/>
          <ac:spMkLst>
            <pc:docMk/>
            <pc:sldMk cId="520791637" sldId="368"/>
            <ac:spMk id="4" creationId="{DF8B3CAE-DE65-4346-844A-2150CC3983D5}"/>
          </ac:spMkLst>
        </pc:spChg>
        <pc:picChg chg="add mod">
          <ac:chgData name="Swanson,Allison" userId="335fad2c-cc38-4904-84b1-e8feabff8ddd" providerId="ADAL" clId="{8F473B86-8710-4CC7-93D5-5F6336A57156}" dt="2022-10-26T22:55:40.923" v="2858" actId="962"/>
          <ac:picMkLst>
            <pc:docMk/>
            <pc:sldMk cId="520791637" sldId="368"/>
            <ac:picMk id="6" creationId="{78099B0D-4D0C-44BD-B50C-ACEB2E981D12}"/>
          </ac:picMkLst>
        </pc:picChg>
      </pc:sldChg>
      <pc:sldChg chg="modSp new mod">
        <pc:chgData name="Swanson,Allison" userId="335fad2c-cc38-4904-84b1-e8feabff8ddd" providerId="ADAL" clId="{8F473B86-8710-4CC7-93D5-5F6336A57156}" dt="2022-10-14T19:42:21.154" v="2391" actId="5793"/>
        <pc:sldMkLst>
          <pc:docMk/>
          <pc:sldMk cId="2900612241" sldId="369"/>
        </pc:sldMkLst>
        <pc:spChg chg="mod">
          <ac:chgData name="Swanson,Allison" userId="335fad2c-cc38-4904-84b1-e8feabff8ddd" providerId="ADAL" clId="{8F473B86-8710-4CC7-93D5-5F6336A57156}" dt="2022-10-14T19:42:21.154" v="2391" actId="5793"/>
          <ac:spMkLst>
            <pc:docMk/>
            <pc:sldMk cId="2900612241" sldId="369"/>
            <ac:spMk id="2" creationId="{032D1CE2-E97E-4D34-B77C-056BDA75384A}"/>
          </ac:spMkLst>
        </pc:spChg>
      </pc:sldChg>
      <pc:sldChg chg="delSp mod ord modTransition">
        <pc:chgData name="Swanson,Allison" userId="335fad2c-cc38-4904-84b1-e8feabff8ddd" providerId="ADAL" clId="{8F473B86-8710-4CC7-93D5-5F6336A57156}" dt="2022-10-31T20:54:16.492" v="4710" actId="478"/>
        <pc:sldMkLst>
          <pc:docMk/>
          <pc:sldMk cId="969547340" sldId="371"/>
        </pc:sldMkLst>
        <pc:spChg chg="del">
          <ac:chgData name="Swanson,Allison" userId="335fad2c-cc38-4904-84b1-e8feabff8ddd" providerId="ADAL" clId="{8F473B86-8710-4CC7-93D5-5F6336A57156}" dt="2022-10-31T20:54:16.492" v="4710" actId="478"/>
          <ac:spMkLst>
            <pc:docMk/>
            <pc:sldMk cId="969547340" sldId="371"/>
            <ac:spMk id="3" creationId="{13697D4F-7308-701C-CF33-E252E79A3D0D}"/>
          </ac:spMkLst>
        </pc:spChg>
      </pc:sldChg>
      <pc:sldChg chg="modSp add mod">
        <pc:chgData name="Swanson,Allison" userId="335fad2c-cc38-4904-84b1-e8feabff8ddd" providerId="ADAL" clId="{8F473B86-8710-4CC7-93D5-5F6336A57156}" dt="2022-10-26T23:02:03.103" v="2988" actId="20577"/>
        <pc:sldMkLst>
          <pc:docMk/>
          <pc:sldMk cId="4284474755" sldId="373"/>
        </pc:sldMkLst>
        <pc:spChg chg="mod">
          <ac:chgData name="Swanson,Allison" userId="335fad2c-cc38-4904-84b1-e8feabff8ddd" providerId="ADAL" clId="{8F473B86-8710-4CC7-93D5-5F6336A57156}" dt="2022-10-26T23:02:03.103" v="2988" actId="20577"/>
          <ac:spMkLst>
            <pc:docMk/>
            <pc:sldMk cId="4284474755" sldId="373"/>
            <ac:spMk id="2" creationId="{45895C98-9D74-207F-E8F7-1D26795D0FBF}"/>
          </ac:spMkLst>
        </pc:spChg>
      </pc:sldChg>
      <pc:sldChg chg="modSp add mod">
        <pc:chgData name="Swanson,Allison" userId="335fad2c-cc38-4904-84b1-e8feabff8ddd" providerId="ADAL" clId="{8F473B86-8710-4CC7-93D5-5F6336A57156}" dt="2022-10-26T22:49:02.983" v="2534" actId="20577"/>
        <pc:sldMkLst>
          <pc:docMk/>
          <pc:sldMk cId="791046570" sldId="374"/>
        </pc:sldMkLst>
        <pc:spChg chg="mod">
          <ac:chgData name="Swanson,Allison" userId="335fad2c-cc38-4904-84b1-e8feabff8ddd" providerId="ADAL" clId="{8F473B86-8710-4CC7-93D5-5F6336A57156}" dt="2022-10-26T22:49:02.983" v="2534" actId="20577"/>
          <ac:spMkLst>
            <pc:docMk/>
            <pc:sldMk cId="791046570" sldId="374"/>
            <ac:spMk id="2" creationId="{45895C98-9D74-207F-E8F7-1D26795D0FBF}"/>
          </ac:spMkLst>
        </pc:spChg>
      </pc:sldChg>
      <pc:sldChg chg="new del">
        <pc:chgData name="Swanson,Allison" userId="335fad2c-cc38-4904-84b1-e8feabff8ddd" providerId="ADAL" clId="{8F473B86-8710-4CC7-93D5-5F6336A57156}" dt="2022-10-26T23:02:23.553" v="2991" actId="47"/>
        <pc:sldMkLst>
          <pc:docMk/>
          <pc:sldMk cId="2928620206" sldId="375"/>
        </pc:sldMkLst>
      </pc:sldChg>
      <pc:sldChg chg="modSp add mod">
        <pc:chgData name="Swanson,Allison" userId="335fad2c-cc38-4904-84b1-e8feabff8ddd" providerId="ADAL" clId="{8F473B86-8710-4CC7-93D5-5F6336A57156}" dt="2022-10-26T23:02:48.133" v="3066" actId="20577"/>
        <pc:sldMkLst>
          <pc:docMk/>
          <pc:sldMk cId="1430544018" sldId="376"/>
        </pc:sldMkLst>
        <pc:spChg chg="mod">
          <ac:chgData name="Swanson,Allison" userId="335fad2c-cc38-4904-84b1-e8feabff8ddd" providerId="ADAL" clId="{8F473B86-8710-4CC7-93D5-5F6336A57156}" dt="2022-10-26T23:02:48.133" v="3066" actId="20577"/>
          <ac:spMkLst>
            <pc:docMk/>
            <pc:sldMk cId="1430544018" sldId="376"/>
            <ac:spMk id="2" creationId="{45895C98-9D74-207F-E8F7-1D26795D0FBF}"/>
          </ac:spMkLst>
        </pc:spChg>
      </pc:sldChg>
    </pc:docChg>
  </pc:docChgLst>
  <pc:docChgLst>
    <pc:chgData name="Lavey,Shannon" userId="S::slavey@colostate.edu::e9c9b770-278b-4348-a41a-4599063991da" providerId="AD" clId="Web-{E703D96E-A527-4CEA-B745-72A7200E4DC4}"/>
    <pc:docChg chg="modSld">
      <pc:chgData name="Lavey,Shannon" userId="S::slavey@colostate.edu::e9c9b770-278b-4348-a41a-4599063991da" providerId="AD" clId="Web-{E703D96E-A527-4CEA-B745-72A7200E4DC4}" dt="2022-10-20T22:01:39.079" v="71" actId="20577"/>
      <pc:docMkLst>
        <pc:docMk/>
      </pc:docMkLst>
      <pc:sldChg chg="modSp">
        <pc:chgData name="Lavey,Shannon" userId="S::slavey@colostate.edu::e9c9b770-278b-4348-a41a-4599063991da" providerId="AD" clId="Web-{E703D96E-A527-4CEA-B745-72A7200E4DC4}" dt="2022-10-20T21:48:49.439" v="14" actId="20577"/>
        <pc:sldMkLst>
          <pc:docMk/>
          <pc:sldMk cId="1086497201" sldId="304"/>
        </pc:sldMkLst>
        <pc:spChg chg="mod">
          <ac:chgData name="Lavey,Shannon" userId="S::slavey@colostate.edu::e9c9b770-278b-4348-a41a-4599063991da" providerId="AD" clId="Web-{E703D96E-A527-4CEA-B745-72A7200E4DC4}" dt="2022-10-20T21:48:49.439" v="14" actId="20577"/>
          <ac:spMkLst>
            <pc:docMk/>
            <pc:sldMk cId="1086497201" sldId="304"/>
            <ac:spMk id="15" creationId="{B67E7AB8-00DE-45CB-93E1-EDB6300C59FE}"/>
          </ac:spMkLst>
        </pc:spChg>
      </pc:sldChg>
      <pc:sldChg chg="modSp">
        <pc:chgData name="Lavey,Shannon" userId="S::slavey@colostate.edu::e9c9b770-278b-4348-a41a-4599063991da" providerId="AD" clId="Web-{E703D96E-A527-4CEA-B745-72A7200E4DC4}" dt="2022-10-20T21:50:26.644" v="41" actId="20577"/>
        <pc:sldMkLst>
          <pc:docMk/>
          <pc:sldMk cId="2164167632" sldId="326"/>
        </pc:sldMkLst>
        <pc:spChg chg="mod">
          <ac:chgData name="Lavey,Shannon" userId="S::slavey@colostate.edu::e9c9b770-278b-4348-a41a-4599063991da" providerId="AD" clId="Web-{E703D96E-A527-4CEA-B745-72A7200E4DC4}" dt="2022-10-20T21:50:26.644" v="41" actId="20577"/>
          <ac:spMkLst>
            <pc:docMk/>
            <pc:sldMk cId="2164167632" sldId="326"/>
            <ac:spMk id="6" creationId="{11163F9B-8B58-42B1-9F10-6A38B75E4607}"/>
          </ac:spMkLst>
        </pc:spChg>
      </pc:sldChg>
      <pc:sldChg chg="modSp">
        <pc:chgData name="Lavey,Shannon" userId="S::slavey@colostate.edu::e9c9b770-278b-4348-a41a-4599063991da" providerId="AD" clId="Web-{E703D96E-A527-4CEA-B745-72A7200E4DC4}" dt="2022-10-20T22:01:39.079" v="71" actId="20577"/>
        <pc:sldMkLst>
          <pc:docMk/>
          <pc:sldMk cId="2548100964" sldId="336"/>
        </pc:sldMkLst>
        <pc:spChg chg="mod">
          <ac:chgData name="Lavey,Shannon" userId="S::slavey@colostate.edu::e9c9b770-278b-4348-a41a-4599063991da" providerId="AD" clId="Web-{E703D96E-A527-4CEA-B745-72A7200E4DC4}" dt="2022-10-20T22:00:04.609" v="44" actId="20577"/>
          <ac:spMkLst>
            <pc:docMk/>
            <pc:sldMk cId="2548100964" sldId="336"/>
            <ac:spMk id="2" creationId="{8BF3ED7D-7847-AFDF-F27F-C1358CAE0C4F}"/>
          </ac:spMkLst>
        </pc:spChg>
        <pc:spChg chg="mod">
          <ac:chgData name="Lavey,Shannon" userId="S::slavey@colostate.edu::e9c9b770-278b-4348-a41a-4599063991da" providerId="AD" clId="Web-{E703D96E-A527-4CEA-B745-72A7200E4DC4}" dt="2022-10-20T22:01:39.079" v="71" actId="20577"/>
          <ac:spMkLst>
            <pc:docMk/>
            <pc:sldMk cId="2548100964" sldId="336"/>
            <ac:spMk id="3" creationId="{69583FC3-650F-C6BC-D68E-ED268BD7E694}"/>
          </ac:spMkLst>
        </pc:spChg>
      </pc:sldChg>
      <pc:sldChg chg="modSp">
        <pc:chgData name="Lavey,Shannon" userId="S::slavey@colostate.edu::e9c9b770-278b-4348-a41a-4599063991da" providerId="AD" clId="Web-{E703D96E-A527-4CEA-B745-72A7200E4DC4}" dt="2022-10-20T21:49:31.580" v="30" actId="20577"/>
        <pc:sldMkLst>
          <pc:docMk/>
          <pc:sldMk cId="1711699718" sldId="340"/>
        </pc:sldMkLst>
        <pc:spChg chg="mod">
          <ac:chgData name="Lavey,Shannon" userId="S::slavey@colostate.edu::e9c9b770-278b-4348-a41a-4599063991da" providerId="AD" clId="Web-{E703D96E-A527-4CEA-B745-72A7200E4DC4}" dt="2022-10-20T21:49:31.580" v="30" actId="20577"/>
          <ac:spMkLst>
            <pc:docMk/>
            <pc:sldMk cId="1711699718" sldId="340"/>
            <ac:spMk id="2" creationId="{BD6B03B8-1DE8-A758-5DC1-8A48D8FBDDEC}"/>
          </ac:spMkLst>
        </pc:spChg>
      </pc:sldChg>
    </pc:docChg>
  </pc:docChgLst>
  <pc:docChgLst>
    <pc:chgData name="Swanson,Allison" userId="S::akidd@colostate.edu::335fad2c-cc38-4904-84b1-e8feabff8ddd" providerId="AD" clId="Web-{65C78AB4-7CFF-0721-AF78-6EF2698BE439}"/>
    <pc:docChg chg="modSld">
      <pc:chgData name="Swanson,Allison" userId="S::akidd@colostate.edu::335fad2c-cc38-4904-84b1-e8feabff8ddd" providerId="AD" clId="Web-{65C78AB4-7CFF-0721-AF78-6EF2698BE439}" dt="2022-10-26T21:14:11.221" v="3" actId="20577"/>
      <pc:docMkLst>
        <pc:docMk/>
      </pc:docMkLst>
      <pc:sldChg chg="modSp">
        <pc:chgData name="Swanson,Allison" userId="S::akidd@colostate.edu::335fad2c-cc38-4904-84b1-e8feabff8ddd" providerId="AD" clId="Web-{65C78AB4-7CFF-0721-AF78-6EF2698BE439}" dt="2022-10-26T21:13:02.813" v="1" actId="20577"/>
        <pc:sldMkLst>
          <pc:docMk/>
          <pc:sldMk cId="1761307201" sldId="334"/>
        </pc:sldMkLst>
        <pc:spChg chg="mod">
          <ac:chgData name="Swanson,Allison" userId="S::akidd@colostate.edu::335fad2c-cc38-4904-84b1-e8feabff8ddd" providerId="AD" clId="Web-{65C78AB4-7CFF-0721-AF78-6EF2698BE439}" dt="2022-10-26T21:13:02.813" v="1" actId="20577"/>
          <ac:spMkLst>
            <pc:docMk/>
            <pc:sldMk cId="1761307201" sldId="334"/>
            <ac:spMk id="3" creationId="{9207CBF2-F041-4690-A8CC-10B95436C811}"/>
          </ac:spMkLst>
        </pc:spChg>
      </pc:sldChg>
      <pc:sldChg chg="modSp">
        <pc:chgData name="Swanson,Allison" userId="S::akidd@colostate.edu::335fad2c-cc38-4904-84b1-e8feabff8ddd" providerId="AD" clId="Web-{65C78AB4-7CFF-0721-AF78-6EF2698BE439}" dt="2022-10-26T21:14:11.221" v="3" actId="20577"/>
        <pc:sldMkLst>
          <pc:docMk/>
          <pc:sldMk cId="1290354497" sldId="337"/>
        </pc:sldMkLst>
        <pc:spChg chg="mod">
          <ac:chgData name="Swanson,Allison" userId="S::akidd@colostate.edu::335fad2c-cc38-4904-84b1-e8feabff8ddd" providerId="AD" clId="Web-{65C78AB4-7CFF-0721-AF78-6EF2698BE439}" dt="2022-10-26T21:14:11.221" v="3" actId="20577"/>
          <ac:spMkLst>
            <pc:docMk/>
            <pc:sldMk cId="1290354497" sldId="337"/>
            <ac:spMk id="3" creationId="{A51C5713-1193-5DC7-5081-632F5A65CFB9}"/>
          </ac:spMkLst>
        </pc:spChg>
      </pc:sldChg>
    </pc:docChg>
  </pc:docChgLst>
  <pc:docChgLst>
    <pc:chgData name="Roll,Marla" userId="S::mcroll@colostate.edu::0bcf0993-502d-49f9-b885-d4aba1915186" providerId="AD" clId="Web-{104A2B43-DC5E-4860-B79C-C9BD269B88A9}"/>
    <pc:docChg chg="modSld">
      <pc:chgData name="Roll,Marla" userId="S::mcroll@colostate.edu::0bcf0993-502d-49f9-b885-d4aba1915186" providerId="AD" clId="Web-{104A2B43-DC5E-4860-B79C-C9BD269B88A9}" dt="2022-10-06T20:14:35.437" v="101" actId="20577"/>
      <pc:docMkLst>
        <pc:docMk/>
      </pc:docMkLst>
      <pc:sldChg chg="modSp">
        <pc:chgData name="Roll,Marla" userId="S::mcroll@colostate.edu::0bcf0993-502d-49f9-b885-d4aba1915186" providerId="AD" clId="Web-{104A2B43-DC5E-4860-B79C-C9BD269B88A9}" dt="2022-10-06T20:14:35.437" v="101" actId="20577"/>
        <pc:sldMkLst>
          <pc:docMk/>
          <pc:sldMk cId="2719748994" sldId="292"/>
        </pc:sldMkLst>
        <pc:graphicFrameChg chg="mod modGraphic">
          <ac:chgData name="Roll,Marla" userId="S::mcroll@colostate.edu::0bcf0993-502d-49f9-b885-d4aba1915186" providerId="AD" clId="Web-{104A2B43-DC5E-4860-B79C-C9BD269B88A9}" dt="2022-10-06T20:14:35.437" v="101" actId="20577"/>
          <ac:graphicFrameMkLst>
            <pc:docMk/>
            <pc:sldMk cId="2719748994" sldId="292"/>
            <ac:graphicFrameMk id="7" creationId="{D559B3B1-DBA5-4760-A266-1562ECA8456C}"/>
          </ac:graphicFrameMkLst>
        </pc:graphicFrameChg>
      </pc:sldChg>
      <pc:sldChg chg="modNotes">
        <pc:chgData name="Roll,Marla" userId="S::mcroll@colostate.edu::0bcf0993-502d-49f9-b885-d4aba1915186" providerId="AD" clId="Web-{104A2B43-DC5E-4860-B79C-C9BD269B88A9}" dt="2022-10-06T19:51:35.429" v="51"/>
        <pc:sldMkLst>
          <pc:docMk/>
          <pc:sldMk cId="2582514389" sldId="354"/>
        </pc:sldMkLst>
      </pc:sldChg>
    </pc:docChg>
  </pc:docChgLst>
  <pc:docChgLst>
    <pc:chgData name="Lavey,Shannon" userId="S::slavey@colostate.edu::e9c9b770-278b-4348-a41a-4599063991da" providerId="AD" clId="Web-{817832F1-35C3-40B6-8CE7-785152D7458D}"/>
    <pc:docChg chg="addSld delSld modSld addMainMaster">
      <pc:chgData name="Lavey,Shannon" userId="S::slavey@colostate.edu::e9c9b770-278b-4348-a41a-4599063991da" providerId="AD" clId="Web-{817832F1-35C3-40B6-8CE7-785152D7458D}" dt="2022-11-15T23:27:18.767" v="177"/>
      <pc:docMkLst>
        <pc:docMk/>
      </pc:docMkLst>
      <pc:sldChg chg="addSp modSp">
        <pc:chgData name="Lavey,Shannon" userId="S::slavey@colostate.edu::e9c9b770-278b-4348-a41a-4599063991da" providerId="AD" clId="Web-{817832F1-35C3-40B6-8CE7-785152D7458D}" dt="2022-11-15T19:06:53.026" v="104" actId="1076"/>
        <pc:sldMkLst>
          <pc:docMk/>
          <pc:sldMk cId="2260065898" sldId="378"/>
        </pc:sldMkLst>
        <pc:spChg chg="mod">
          <ac:chgData name="Lavey,Shannon" userId="S::slavey@colostate.edu::e9c9b770-278b-4348-a41a-4599063991da" providerId="AD" clId="Web-{817832F1-35C3-40B6-8CE7-785152D7458D}" dt="2022-11-15T19:06:53.026" v="104" actId="1076"/>
          <ac:spMkLst>
            <pc:docMk/>
            <pc:sldMk cId="2260065898" sldId="378"/>
            <ac:spMk id="2" creationId="{A787F636-1303-FE0A-6F5D-51A131588619}"/>
          </ac:spMkLst>
        </pc:spChg>
        <pc:spChg chg="mod">
          <ac:chgData name="Lavey,Shannon" userId="S::slavey@colostate.edu::e9c9b770-278b-4348-a41a-4599063991da" providerId="AD" clId="Web-{817832F1-35C3-40B6-8CE7-785152D7458D}" dt="2022-11-15T19:05:36.368" v="61" actId="20577"/>
          <ac:spMkLst>
            <pc:docMk/>
            <pc:sldMk cId="2260065898" sldId="378"/>
            <ac:spMk id="3" creationId="{7FD5DDCC-B902-3461-BAD4-88922709DCAB}"/>
          </ac:spMkLst>
        </pc:spChg>
        <pc:spChg chg="mod">
          <ac:chgData name="Lavey,Shannon" userId="S::slavey@colostate.edu::e9c9b770-278b-4348-a41a-4599063991da" providerId="AD" clId="Web-{817832F1-35C3-40B6-8CE7-785152D7458D}" dt="2022-11-15T19:06:08.181" v="93" actId="20577"/>
          <ac:spMkLst>
            <pc:docMk/>
            <pc:sldMk cId="2260065898" sldId="378"/>
            <ac:spMk id="4" creationId="{A4EAF102-9848-2729-7302-43871C0400AD}"/>
          </ac:spMkLst>
        </pc:spChg>
        <pc:picChg chg="add mod">
          <ac:chgData name="Lavey,Shannon" userId="S::slavey@colostate.edu::e9c9b770-278b-4348-a41a-4599063991da" providerId="AD" clId="Web-{817832F1-35C3-40B6-8CE7-785152D7458D}" dt="2022-11-15T19:06:33.260" v="98" actId="1076"/>
          <ac:picMkLst>
            <pc:docMk/>
            <pc:sldMk cId="2260065898" sldId="378"/>
            <ac:picMk id="5" creationId="{5851CD49-105A-DE09-F70D-A60ADDB01675}"/>
          </ac:picMkLst>
        </pc:picChg>
        <pc:picChg chg="add mod">
          <ac:chgData name="Lavey,Shannon" userId="S::slavey@colostate.edu::e9c9b770-278b-4348-a41a-4599063991da" providerId="AD" clId="Web-{817832F1-35C3-40B6-8CE7-785152D7458D}" dt="2022-11-15T19:06:31.822" v="97" actId="1076"/>
          <ac:picMkLst>
            <pc:docMk/>
            <pc:sldMk cId="2260065898" sldId="378"/>
            <ac:picMk id="6" creationId="{2353ADA6-1731-B19D-CB99-119B0859EBD5}"/>
          </ac:picMkLst>
        </pc:picChg>
      </pc:sldChg>
      <pc:sldChg chg="addSp delSp modSp mod modClrScheme chgLayout">
        <pc:chgData name="Lavey,Shannon" userId="S::slavey@colostate.edu::e9c9b770-278b-4348-a41a-4599063991da" providerId="AD" clId="Web-{817832F1-35C3-40B6-8CE7-785152D7458D}" dt="2022-11-15T23:27:18.767" v="177"/>
        <pc:sldMkLst>
          <pc:docMk/>
          <pc:sldMk cId="2872873516" sldId="379"/>
        </pc:sldMkLst>
        <pc:spChg chg="mod ord">
          <ac:chgData name="Lavey,Shannon" userId="S::slavey@colostate.edu::e9c9b770-278b-4348-a41a-4599063991da" providerId="AD" clId="Web-{817832F1-35C3-40B6-8CE7-785152D7458D}" dt="2022-11-15T23:27:18.767" v="177"/>
          <ac:spMkLst>
            <pc:docMk/>
            <pc:sldMk cId="2872873516" sldId="379"/>
            <ac:spMk id="2" creationId="{DF2C08F7-9533-434D-B972-40BAB80E03CC}"/>
          </ac:spMkLst>
        </pc:spChg>
        <pc:spChg chg="add del mod ord">
          <ac:chgData name="Lavey,Shannon" userId="S::slavey@colostate.edu::e9c9b770-278b-4348-a41a-4599063991da" providerId="AD" clId="Web-{817832F1-35C3-40B6-8CE7-785152D7458D}" dt="2022-11-15T23:27:18.767" v="177"/>
          <ac:spMkLst>
            <pc:docMk/>
            <pc:sldMk cId="2872873516" sldId="379"/>
            <ac:spMk id="3" creationId="{A48BFCE3-A707-415C-9936-C0F5F6536C68}"/>
          </ac:spMkLst>
        </pc:spChg>
        <pc:spChg chg="del">
          <ac:chgData name="Lavey,Shannon" userId="S::slavey@colostate.edu::e9c9b770-278b-4348-a41a-4599063991da" providerId="AD" clId="Web-{817832F1-35C3-40B6-8CE7-785152D7458D}" dt="2022-11-15T23:24:27.029" v="126"/>
          <ac:spMkLst>
            <pc:docMk/>
            <pc:sldMk cId="2872873516" sldId="379"/>
            <ac:spMk id="4" creationId="{56556150-3B8B-4F25-938E-1BE8D2249FB0}"/>
          </ac:spMkLst>
        </pc:spChg>
        <pc:spChg chg="add del mod">
          <ac:chgData name="Lavey,Shannon" userId="S::slavey@colostate.edu::e9c9b770-278b-4348-a41a-4599063991da" providerId="AD" clId="Web-{817832F1-35C3-40B6-8CE7-785152D7458D}" dt="2022-11-15T23:26:27.126" v="175"/>
          <ac:spMkLst>
            <pc:docMk/>
            <pc:sldMk cId="2872873516" sldId="379"/>
            <ac:spMk id="9" creationId="{ABAC7CE0-ECC3-0503-47D3-54B7AFE3D040}"/>
          </ac:spMkLst>
        </pc:spChg>
        <pc:graphicFrameChg chg="add del">
          <ac:chgData name="Lavey,Shannon" userId="S::slavey@colostate.edu::e9c9b770-278b-4348-a41a-4599063991da" providerId="AD" clId="Web-{817832F1-35C3-40B6-8CE7-785152D7458D}" dt="2022-11-15T23:26:12.438" v="173"/>
          <ac:graphicFrameMkLst>
            <pc:docMk/>
            <pc:sldMk cId="2872873516" sldId="379"/>
            <ac:graphicFrameMk id="5" creationId="{0C0F7F48-34C8-7BCA-BF87-6E5548717F6B}"/>
          </ac:graphicFrameMkLst>
        </pc:graphicFrameChg>
        <pc:graphicFrameChg chg="add del">
          <ac:chgData name="Lavey,Shannon" userId="S::slavey@colostate.edu::e9c9b770-278b-4348-a41a-4599063991da" providerId="AD" clId="Web-{817832F1-35C3-40B6-8CE7-785152D7458D}" dt="2022-11-15T23:26:27.126" v="175"/>
          <ac:graphicFrameMkLst>
            <pc:docMk/>
            <pc:sldMk cId="2872873516" sldId="379"/>
            <ac:graphicFrameMk id="7" creationId="{796B7B1E-D423-6540-0171-73CCFF1F0AAC}"/>
          </ac:graphicFrameMkLst>
        </pc:graphicFrameChg>
        <pc:picChg chg="add del">
          <ac:chgData name="Lavey,Shannon" userId="S::slavey@colostate.edu::e9c9b770-278b-4348-a41a-4599063991da" providerId="AD" clId="Web-{817832F1-35C3-40B6-8CE7-785152D7458D}" dt="2022-11-15T23:27:18.767" v="177"/>
          <ac:picMkLst>
            <pc:docMk/>
            <pc:sldMk cId="2872873516" sldId="379"/>
            <ac:picMk id="6" creationId="{484D0B0C-11B5-3A02-1362-DCF320244DE7}"/>
          </ac:picMkLst>
        </pc:picChg>
      </pc:sldChg>
      <pc:sldChg chg="new del">
        <pc:chgData name="Lavey,Shannon" userId="S::slavey@colostate.edu::e9c9b770-278b-4348-a41a-4599063991da" providerId="AD" clId="Web-{817832F1-35C3-40B6-8CE7-785152D7458D}" dt="2022-11-15T19:07:50.981" v="106"/>
        <pc:sldMkLst>
          <pc:docMk/>
          <pc:sldMk cId="614414082" sldId="381"/>
        </pc:sldMkLst>
      </pc:sldChg>
      <pc:sldChg chg="new del">
        <pc:chgData name="Lavey,Shannon" userId="S::slavey@colostate.edu::e9c9b770-278b-4348-a41a-4599063991da" providerId="AD" clId="Web-{817832F1-35C3-40B6-8CE7-785152D7458D}" dt="2022-11-15T23:24:17.904" v="125"/>
        <pc:sldMkLst>
          <pc:docMk/>
          <pc:sldMk cId="1388726668" sldId="381"/>
        </pc:sldMkLst>
      </pc:sldChg>
      <pc:sldChg chg="add del">
        <pc:chgData name="Lavey,Shannon" userId="S::slavey@colostate.edu::e9c9b770-278b-4348-a41a-4599063991da" providerId="AD" clId="Web-{817832F1-35C3-40B6-8CE7-785152D7458D}" dt="2022-11-15T18:55:23.791" v="2"/>
        <pc:sldMkLst>
          <pc:docMk/>
          <pc:sldMk cId="1905689325" sldId="382"/>
        </pc:sldMkLst>
      </pc:sldChg>
      <pc:sldChg chg="add del">
        <pc:chgData name="Lavey,Shannon" userId="S::slavey@colostate.edu::e9c9b770-278b-4348-a41a-4599063991da" providerId="AD" clId="Web-{817832F1-35C3-40B6-8CE7-785152D7458D}" dt="2022-11-15T19:07:09.183" v="105"/>
        <pc:sldMkLst>
          <pc:docMk/>
          <pc:sldMk cId="3927167641" sldId="382"/>
        </pc:sldMkLst>
      </pc:sldChg>
      <pc:sldMasterChg chg="add addSldLayout">
        <pc:chgData name="Lavey,Shannon" userId="S::slavey@colostate.edu::e9c9b770-278b-4348-a41a-4599063991da" providerId="AD" clId="Web-{817832F1-35C3-40B6-8CE7-785152D7458D}" dt="2022-11-15T18:55:05.384" v="1"/>
        <pc:sldMasterMkLst>
          <pc:docMk/>
          <pc:sldMasterMk cId="4261444443" sldId="2147483796"/>
        </pc:sldMasterMkLst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2144348573" sldId="2147483797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309673725" sldId="2147483798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616536551" sldId="2147483799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3431002682" sldId="2147483800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607267216" sldId="2147483801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3578098575" sldId="2147483802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467704050" sldId="2147483803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519125470" sldId="2147483804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3389133889" sldId="2147483805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337656489" sldId="2147483806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4092199759" sldId="2147483807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2732336508" sldId="2147483808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3551998991" sldId="2147483809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1386376505" sldId="2147483810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1439376860" sldId="2147483811"/>
          </pc:sldLayoutMkLst>
        </pc:sldLayoutChg>
        <pc:sldLayoutChg chg="add">
          <pc:chgData name="Lavey,Shannon" userId="S::slavey@colostate.edu::e9c9b770-278b-4348-a41a-4599063991da" providerId="AD" clId="Web-{817832F1-35C3-40B6-8CE7-785152D7458D}" dt="2022-11-15T18:55:05.384" v="1"/>
          <pc:sldLayoutMkLst>
            <pc:docMk/>
            <pc:sldMasterMk cId="4261444443" sldId="2147483796"/>
            <pc:sldLayoutMk cId="914975301" sldId="2147483812"/>
          </pc:sldLayoutMkLst>
        </pc:sldLayoutChg>
      </pc:sldMasterChg>
    </pc:docChg>
  </pc:docChgLst>
  <pc:docChgLst>
    <pc:chgData name="Roll,Marla" userId="S::mcroll@colostate.edu::0bcf0993-502d-49f9-b885-d4aba1915186" providerId="AD" clId="Web-{F917F3D9-43EC-4A6D-8C3E-3746E2FE547A}"/>
    <pc:docChg chg="addSld modSld sldOrd">
      <pc:chgData name="Roll,Marla" userId="S::mcroll@colostate.edu::0bcf0993-502d-49f9-b885-d4aba1915186" providerId="AD" clId="Web-{F917F3D9-43EC-4A6D-8C3E-3746E2FE547A}" dt="2022-10-14T19:57:39.810" v="62" actId="20577"/>
      <pc:docMkLst>
        <pc:docMk/>
      </pc:docMkLst>
      <pc:sldChg chg="modSp">
        <pc:chgData name="Roll,Marla" userId="S::mcroll@colostate.edu::0bcf0993-502d-49f9-b885-d4aba1915186" providerId="AD" clId="Web-{F917F3D9-43EC-4A6D-8C3E-3746E2FE547A}" dt="2022-10-14T19:57:39.810" v="62" actId="20577"/>
        <pc:sldMkLst>
          <pc:docMk/>
          <pc:sldMk cId="2257621035" sldId="290"/>
        </pc:sldMkLst>
        <pc:spChg chg="mod">
          <ac:chgData name="Roll,Marla" userId="S::mcroll@colostate.edu::0bcf0993-502d-49f9-b885-d4aba1915186" providerId="AD" clId="Web-{F917F3D9-43EC-4A6D-8C3E-3746E2FE547A}" dt="2022-10-14T19:57:39.810" v="62" actId="20577"/>
          <ac:spMkLst>
            <pc:docMk/>
            <pc:sldMk cId="2257621035" sldId="290"/>
            <ac:spMk id="3" creationId="{6731D30C-942C-4871-A0AB-B735F1CB3B8A}"/>
          </ac:spMkLst>
        </pc:spChg>
      </pc:sldChg>
      <pc:sldChg chg="ord">
        <pc:chgData name="Roll,Marla" userId="S::mcroll@colostate.edu::0bcf0993-502d-49f9-b885-d4aba1915186" providerId="AD" clId="Web-{F917F3D9-43EC-4A6D-8C3E-3746E2FE547A}" dt="2022-10-14T19:57:19.154" v="57"/>
        <pc:sldMkLst>
          <pc:docMk/>
          <pc:sldMk cId="2862556511" sldId="320"/>
        </pc:sldMkLst>
      </pc:sldChg>
      <pc:sldChg chg="modSp">
        <pc:chgData name="Roll,Marla" userId="S::mcroll@colostate.edu::0bcf0993-502d-49f9-b885-d4aba1915186" providerId="AD" clId="Web-{F917F3D9-43EC-4A6D-8C3E-3746E2FE547A}" dt="2022-10-14T19:53:30.884" v="31" actId="20577"/>
        <pc:sldMkLst>
          <pc:docMk/>
          <pc:sldMk cId="2582514389" sldId="354"/>
        </pc:sldMkLst>
        <pc:spChg chg="mod">
          <ac:chgData name="Roll,Marla" userId="S::mcroll@colostate.edu::0bcf0993-502d-49f9-b885-d4aba1915186" providerId="AD" clId="Web-{F917F3D9-43EC-4A6D-8C3E-3746E2FE547A}" dt="2022-10-14T19:53:30.884" v="31" actId="20577"/>
          <ac:spMkLst>
            <pc:docMk/>
            <pc:sldMk cId="2582514389" sldId="354"/>
            <ac:spMk id="4" creationId="{521E1509-477B-445A-96C7-7FD1F5F855C7}"/>
          </ac:spMkLst>
        </pc:spChg>
      </pc:sldChg>
      <pc:sldChg chg="delSp modSp new mod modClrScheme chgLayout">
        <pc:chgData name="Roll,Marla" userId="S::mcroll@colostate.edu::0bcf0993-502d-49f9-b885-d4aba1915186" providerId="AD" clId="Web-{F917F3D9-43EC-4A6D-8C3E-3746E2FE547A}" dt="2022-10-14T19:57:03.138" v="56" actId="20577"/>
        <pc:sldMkLst>
          <pc:docMk/>
          <pc:sldMk cId="3891022172" sldId="370"/>
        </pc:sldMkLst>
        <pc:spChg chg="mod ord">
          <ac:chgData name="Roll,Marla" userId="S::mcroll@colostate.edu::0bcf0993-502d-49f9-b885-d4aba1915186" providerId="AD" clId="Web-{F917F3D9-43EC-4A6D-8C3E-3746E2FE547A}" dt="2022-10-14T19:57:03.138" v="56" actId="20577"/>
          <ac:spMkLst>
            <pc:docMk/>
            <pc:sldMk cId="3891022172" sldId="370"/>
            <ac:spMk id="2" creationId="{45895C98-9D74-207F-E8F7-1D26795D0FBF}"/>
          </ac:spMkLst>
        </pc:spChg>
        <pc:spChg chg="del">
          <ac:chgData name="Roll,Marla" userId="S::mcroll@colostate.edu::0bcf0993-502d-49f9-b885-d4aba1915186" providerId="AD" clId="Web-{F917F3D9-43EC-4A6D-8C3E-3746E2FE547A}" dt="2022-10-14T19:56:39.497" v="33"/>
          <ac:spMkLst>
            <pc:docMk/>
            <pc:sldMk cId="3891022172" sldId="370"/>
            <ac:spMk id="3" creationId="{B94A8FCB-83A9-8046-B322-3699AC2151FF}"/>
          </ac:spMkLst>
        </pc:spChg>
        <pc:spChg chg="del">
          <ac:chgData name="Roll,Marla" userId="S::mcroll@colostate.edu::0bcf0993-502d-49f9-b885-d4aba1915186" providerId="AD" clId="Web-{F917F3D9-43EC-4A6D-8C3E-3746E2FE547A}" dt="2022-10-14T19:56:39.497" v="33"/>
          <ac:spMkLst>
            <pc:docMk/>
            <pc:sldMk cId="3891022172" sldId="370"/>
            <ac:spMk id="4" creationId="{C0078385-1645-8B03-677E-B895D22080FB}"/>
          </ac:spMkLst>
        </pc:spChg>
      </pc:sldChg>
    </pc:docChg>
  </pc:docChgLst>
  <pc:docChgLst>
    <pc:chgData name="Swanson,Allison" userId="335fad2c-cc38-4904-84b1-e8feabff8ddd" providerId="ADAL" clId="{C08AFB4F-4B04-4AEC-881F-9BF39528BA3D}"/>
    <pc:docChg chg="undo custSel addSld modSld">
      <pc:chgData name="Swanson,Allison" userId="335fad2c-cc38-4904-84b1-e8feabff8ddd" providerId="ADAL" clId="{C08AFB4F-4B04-4AEC-881F-9BF39528BA3D}" dt="2022-11-09T22:21:17.289" v="793" actId="20577"/>
      <pc:docMkLst>
        <pc:docMk/>
      </pc:docMkLst>
      <pc:sldChg chg="modNotesTx">
        <pc:chgData name="Swanson,Allison" userId="335fad2c-cc38-4904-84b1-e8feabff8ddd" providerId="ADAL" clId="{C08AFB4F-4B04-4AEC-881F-9BF39528BA3D}" dt="2022-11-09T21:46:42.069" v="186" actId="20577"/>
        <pc:sldMkLst>
          <pc:docMk/>
          <pc:sldMk cId="1986689031" sldId="339"/>
        </pc:sldMkLst>
      </pc:sldChg>
      <pc:sldChg chg="modNotesTx">
        <pc:chgData name="Swanson,Allison" userId="335fad2c-cc38-4904-84b1-e8feabff8ddd" providerId="ADAL" clId="{C08AFB4F-4B04-4AEC-881F-9BF39528BA3D}" dt="2022-11-09T21:50:21.326" v="271" actId="20577"/>
        <pc:sldMkLst>
          <pc:docMk/>
          <pc:sldMk cId="1711699718" sldId="340"/>
        </pc:sldMkLst>
      </pc:sldChg>
      <pc:sldChg chg="modNotesTx">
        <pc:chgData name="Swanson,Allison" userId="335fad2c-cc38-4904-84b1-e8feabff8ddd" providerId="ADAL" clId="{C08AFB4F-4B04-4AEC-881F-9BF39528BA3D}" dt="2022-11-09T21:54:31.379" v="348" actId="20577"/>
        <pc:sldMkLst>
          <pc:docMk/>
          <pc:sldMk cId="2217271264" sldId="342"/>
        </pc:sldMkLst>
      </pc:sldChg>
      <pc:sldChg chg="modSp mod">
        <pc:chgData name="Swanson,Allison" userId="335fad2c-cc38-4904-84b1-e8feabff8ddd" providerId="ADAL" clId="{C08AFB4F-4B04-4AEC-881F-9BF39528BA3D}" dt="2022-11-09T21:56:50.313" v="412" actId="20577"/>
        <pc:sldMkLst>
          <pc:docMk/>
          <pc:sldMk cId="2865737759" sldId="343"/>
        </pc:sldMkLst>
        <pc:spChg chg="mod">
          <ac:chgData name="Swanson,Allison" userId="335fad2c-cc38-4904-84b1-e8feabff8ddd" providerId="ADAL" clId="{C08AFB4F-4B04-4AEC-881F-9BF39528BA3D}" dt="2022-11-09T21:56:50.313" v="412" actId="20577"/>
          <ac:spMkLst>
            <pc:docMk/>
            <pc:sldMk cId="2865737759" sldId="343"/>
            <ac:spMk id="3" creationId="{B0C358A3-332F-45BA-BD7F-AF8A638A5F7F}"/>
          </ac:spMkLst>
        </pc:spChg>
      </pc:sldChg>
      <pc:sldChg chg="modSp mod modNotesTx">
        <pc:chgData name="Swanson,Allison" userId="335fad2c-cc38-4904-84b1-e8feabff8ddd" providerId="ADAL" clId="{C08AFB4F-4B04-4AEC-881F-9BF39528BA3D}" dt="2022-11-09T22:14:42.663" v="667" actId="20577"/>
        <pc:sldMkLst>
          <pc:docMk/>
          <pc:sldMk cId="1011598008" sldId="344"/>
        </pc:sldMkLst>
        <pc:spChg chg="mod">
          <ac:chgData name="Swanson,Allison" userId="335fad2c-cc38-4904-84b1-e8feabff8ddd" providerId="ADAL" clId="{C08AFB4F-4B04-4AEC-881F-9BF39528BA3D}" dt="2022-11-09T22:04:43.165" v="451" actId="20577"/>
          <ac:spMkLst>
            <pc:docMk/>
            <pc:sldMk cId="1011598008" sldId="344"/>
            <ac:spMk id="4" creationId="{F102B72F-D3DF-4D4E-81C4-1EA21136E479}"/>
          </ac:spMkLst>
        </pc:spChg>
      </pc:sldChg>
      <pc:sldChg chg="modSp mod">
        <pc:chgData name="Swanson,Allison" userId="335fad2c-cc38-4904-84b1-e8feabff8ddd" providerId="ADAL" clId="{C08AFB4F-4B04-4AEC-881F-9BF39528BA3D}" dt="2022-11-09T22:03:51.589" v="438" actId="20577"/>
        <pc:sldMkLst>
          <pc:docMk/>
          <pc:sldMk cId="3393494099" sldId="357"/>
        </pc:sldMkLst>
        <pc:spChg chg="mod">
          <ac:chgData name="Swanson,Allison" userId="335fad2c-cc38-4904-84b1-e8feabff8ddd" providerId="ADAL" clId="{C08AFB4F-4B04-4AEC-881F-9BF39528BA3D}" dt="2022-11-09T22:03:51.589" v="438" actId="20577"/>
          <ac:spMkLst>
            <pc:docMk/>
            <pc:sldMk cId="3393494099" sldId="357"/>
            <ac:spMk id="5" creationId="{6BA199EA-8DBE-4A4F-BE63-1F3635B1339B}"/>
          </ac:spMkLst>
        </pc:spChg>
      </pc:sldChg>
      <pc:sldChg chg="modNotesTx">
        <pc:chgData name="Swanson,Allison" userId="335fad2c-cc38-4904-84b1-e8feabff8ddd" providerId="ADAL" clId="{C08AFB4F-4B04-4AEC-881F-9BF39528BA3D}" dt="2022-11-09T22:09:16.258" v="535" actId="20577"/>
        <pc:sldMkLst>
          <pc:docMk/>
          <pc:sldMk cId="2175818291" sldId="367"/>
        </pc:sldMkLst>
      </pc:sldChg>
      <pc:sldChg chg="modSp mod">
        <pc:chgData name="Swanson,Allison" userId="335fad2c-cc38-4904-84b1-e8feabff8ddd" providerId="ADAL" clId="{C08AFB4F-4B04-4AEC-881F-9BF39528BA3D}" dt="2022-11-09T22:19:09.679" v="758" actId="1076"/>
        <pc:sldMkLst>
          <pc:docMk/>
          <pc:sldMk cId="520791637" sldId="368"/>
        </pc:sldMkLst>
        <pc:spChg chg="mod">
          <ac:chgData name="Swanson,Allison" userId="335fad2c-cc38-4904-84b1-e8feabff8ddd" providerId="ADAL" clId="{C08AFB4F-4B04-4AEC-881F-9BF39528BA3D}" dt="2022-11-09T22:12:27.207" v="630" actId="1076"/>
          <ac:spMkLst>
            <pc:docMk/>
            <pc:sldMk cId="520791637" sldId="368"/>
            <ac:spMk id="2" creationId="{4DEB68F0-EA87-4DC5-94F7-E51B06E64A7D}"/>
          </ac:spMkLst>
        </pc:spChg>
        <pc:spChg chg="mod">
          <ac:chgData name="Swanson,Allison" userId="335fad2c-cc38-4904-84b1-e8feabff8ddd" providerId="ADAL" clId="{C08AFB4F-4B04-4AEC-881F-9BF39528BA3D}" dt="2022-11-09T22:19:09.679" v="758" actId="1076"/>
          <ac:spMkLst>
            <pc:docMk/>
            <pc:sldMk cId="520791637" sldId="368"/>
            <ac:spMk id="3" creationId="{728689AF-D722-4242-979E-C084A93F54AA}"/>
          </ac:spMkLst>
        </pc:spChg>
      </pc:sldChg>
      <pc:sldChg chg="modSp mod">
        <pc:chgData name="Swanson,Allison" userId="335fad2c-cc38-4904-84b1-e8feabff8ddd" providerId="ADAL" clId="{C08AFB4F-4B04-4AEC-881F-9BF39528BA3D}" dt="2022-11-09T22:13:47.528" v="666" actId="1076"/>
        <pc:sldMkLst>
          <pc:docMk/>
          <pc:sldMk cId="2260065898" sldId="378"/>
        </pc:sldMkLst>
        <pc:spChg chg="mod">
          <ac:chgData name="Swanson,Allison" userId="335fad2c-cc38-4904-84b1-e8feabff8ddd" providerId="ADAL" clId="{C08AFB4F-4B04-4AEC-881F-9BF39528BA3D}" dt="2022-11-09T22:13:47.528" v="666" actId="1076"/>
          <ac:spMkLst>
            <pc:docMk/>
            <pc:sldMk cId="2260065898" sldId="378"/>
            <ac:spMk id="2" creationId="{A787F636-1303-FE0A-6F5D-51A131588619}"/>
          </ac:spMkLst>
        </pc:spChg>
      </pc:sldChg>
      <pc:sldChg chg="modSp new mod">
        <pc:chgData name="Swanson,Allison" userId="335fad2c-cc38-4904-84b1-e8feabff8ddd" providerId="ADAL" clId="{C08AFB4F-4B04-4AEC-881F-9BF39528BA3D}" dt="2022-11-09T22:13:20.634" v="661" actId="20577"/>
        <pc:sldMkLst>
          <pc:docMk/>
          <pc:sldMk cId="2872873516" sldId="379"/>
        </pc:sldMkLst>
        <pc:spChg chg="mod">
          <ac:chgData name="Swanson,Allison" userId="335fad2c-cc38-4904-84b1-e8feabff8ddd" providerId="ADAL" clId="{C08AFB4F-4B04-4AEC-881F-9BF39528BA3D}" dt="2022-11-09T22:13:20.634" v="661" actId="20577"/>
          <ac:spMkLst>
            <pc:docMk/>
            <pc:sldMk cId="2872873516" sldId="379"/>
            <ac:spMk id="2" creationId="{DF2C08F7-9533-434D-B972-40BAB80E03CC}"/>
          </ac:spMkLst>
        </pc:spChg>
      </pc:sldChg>
      <pc:sldChg chg="modSp new mod">
        <pc:chgData name="Swanson,Allison" userId="335fad2c-cc38-4904-84b1-e8feabff8ddd" providerId="ADAL" clId="{C08AFB4F-4B04-4AEC-881F-9BF39528BA3D}" dt="2022-11-09T22:21:17.289" v="793" actId="20577"/>
        <pc:sldMkLst>
          <pc:docMk/>
          <pc:sldMk cId="1214285336" sldId="380"/>
        </pc:sldMkLst>
        <pc:spChg chg="mod">
          <ac:chgData name="Swanson,Allison" userId="335fad2c-cc38-4904-84b1-e8feabff8ddd" providerId="ADAL" clId="{C08AFB4F-4B04-4AEC-881F-9BF39528BA3D}" dt="2022-11-09T22:21:17.289" v="793" actId="20577"/>
          <ac:spMkLst>
            <pc:docMk/>
            <pc:sldMk cId="1214285336" sldId="380"/>
            <ac:spMk id="2" creationId="{7B05E1AF-9ABF-4212-9B03-B3FA8A761530}"/>
          </ac:spMkLst>
        </pc:spChg>
      </pc:sldChg>
    </pc:docChg>
  </pc:docChgLst>
  <pc:docChgLst>
    <pc:chgData name="Lavey,Shannon" userId="S::slavey@colostate.edu::e9c9b770-278b-4348-a41a-4599063991da" providerId="AD" clId="Web-{5623A98F-8997-43D5-9499-26DBEBB64797}"/>
    <pc:docChg chg="modSld">
      <pc:chgData name="Lavey,Shannon" userId="S::slavey@colostate.edu::e9c9b770-278b-4348-a41a-4599063991da" providerId="AD" clId="Web-{5623A98F-8997-43D5-9499-26DBEBB64797}" dt="2022-10-28T18:20:42.783" v="65"/>
      <pc:docMkLst>
        <pc:docMk/>
      </pc:docMkLst>
      <pc:sldChg chg="modSp">
        <pc:chgData name="Lavey,Shannon" userId="S::slavey@colostate.edu::e9c9b770-278b-4348-a41a-4599063991da" providerId="AD" clId="Web-{5623A98F-8997-43D5-9499-26DBEBB64797}" dt="2022-10-28T18:20:42.783" v="65"/>
        <pc:sldMkLst>
          <pc:docMk/>
          <pc:sldMk cId="2439734549" sldId="377"/>
        </pc:sldMkLst>
        <pc:graphicFrameChg chg="mod modGraphic">
          <ac:chgData name="Lavey,Shannon" userId="S::slavey@colostate.edu::e9c9b770-278b-4348-a41a-4599063991da" providerId="AD" clId="Web-{5623A98F-8997-43D5-9499-26DBEBB64797}" dt="2022-10-28T18:20:42.783" v="65"/>
          <ac:graphicFrameMkLst>
            <pc:docMk/>
            <pc:sldMk cId="2439734549" sldId="377"/>
            <ac:graphicFrameMk id="5" creationId="{F65B16F8-C0FF-8AA0-A3B2-5F650177D416}"/>
          </ac:graphicFrameMkLst>
        </pc:graphicFrameChg>
      </pc:sldChg>
    </pc:docChg>
  </pc:docChgLst>
  <pc:docChgLst>
    <pc:chgData name="Lavey,Shannon" userId="S::slavey@colostate.edu::e9c9b770-278b-4348-a41a-4599063991da" providerId="AD" clId="Web-{C4821D9F-9528-49AE-AC1C-67B7AC69C810}"/>
    <pc:docChg chg="modSld">
      <pc:chgData name="Lavey,Shannon" userId="S::slavey@colostate.edu::e9c9b770-278b-4348-a41a-4599063991da" providerId="AD" clId="Web-{C4821D9F-9528-49AE-AC1C-67B7AC69C810}" dt="2022-10-14T19:07:21.849" v="58" actId="20577"/>
      <pc:docMkLst>
        <pc:docMk/>
      </pc:docMkLst>
      <pc:sldChg chg="modSp">
        <pc:chgData name="Lavey,Shannon" userId="S::slavey@colostate.edu::e9c9b770-278b-4348-a41a-4599063991da" providerId="AD" clId="Web-{C4821D9F-9528-49AE-AC1C-67B7AC69C810}" dt="2022-10-14T19:07:21.849" v="58" actId="20577"/>
        <pc:sldMkLst>
          <pc:docMk/>
          <pc:sldMk cId="2548100964" sldId="336"/>
        </pc:sldMkLst>
        <pc:spChg chg="mod">
          <ac:chgData name="Lavey,Shannon" userId="S::slavey@colostate.edu::e9c9b770-278b-4348-a41a-4599063991da" providerId="AD" clId="Web-{C4821D9F-9528-49AE-AC1C-67B7AC69C810}" dt="2022-10-14T19:07:21.849" v="58" actId="20577"/>
          <ac:spMkLst>
            <pc:docMk/>
            <pc:sldMk cId="2548100964" sldId="336"/>
            <ac:spMk id="3" creationId="{69583FC3-650F-C6BC-D68E-ED268BD7E694}"/>
          </ac:spMkLst>
        </pc:spChg>
      </pc:sldChg>
    </pc:docChg>
  </pc:docChgLst>
  <pc:docChgLst>
    <pc:chgData name="Roll,Marla" userId="S::mcroll@colostate.edu::0bcf0993-502d-49f9-b885-d4aba1915186" providerId="AD" clId="Web-{5B3F5000-D889-E146-7CAF-FCB9D3BEA447}"/>
    <pc:docChg chg="addSld modSld">
      <pc:chgData name="Roll,Marla" userId="S::mcroll@colostate.edu::0bcf0993-502d-49f9-b885-d4aba1915186" providerId="AD" clId="Web-{5B3F5000-D889-E146-7CAF-FCB9D3BEA447}" dt="2022-10-14T17:42:04.796" v="136" actId="20577"/>
      <pc:docMkLst>
        <pc:docMk/>
      </pc:docMkLst>
      <pc:sldChg chg="modSp">
        <pc:chgData name="Roll,Marla" userId="S::mcroll@colostate.edu::0bcf0993-502d-49f9-b885-d4aba1915186" providerId="AD" clId="Web-{5B3F5000-D889-E146-7CAF-FCB9D3BEA447}" dt="2022-10-14T17:02:39.329" v="106" actId="20577"/>
        <pc:sldMkLst>
          <pc:docMk/>
          <pc:sldMk cId="2601298071" sldId="291"/>
        </pc:sldMkLst>
        <pc:graphicFrameChg chg="modGraphic">
          <ac:chgData name="Roll,Marla" userId="S::mcroll@colostate.edu::0bcf0993-502d-49f9-b885-d4aba1915186" providerId="AD" clId="Web-{5B3F5000-D889-E146-7CAF-FCB9D3BEA447}" dt="2022-10-14T17:02:39.329" v="106" actId="20577"/>
          <ac:graphicFrameMkLst>
            <pc:docMk/>
            <pc:sldMk cId="2601298071" sldId="291"/>
            <ac:graphicFrameMk id="7" creationId="{D559B3B1-DBA5-4760-A266-1562ECA8456C}"/>
          </ac:graphicFrameMkLst>
        </pc:graphicFrameChg>
      </pc:sldChg>
      <pc:sldChg chg="modSp">
        <pc:chgData name="Roll,Marla" userId="S::mcroll@colostate.edu::0bcf0993-502d-49f9-b885-d4aba1915186" providerId="AD" clId="Web-{5B3F5000-D889-E146-7CAF-FCB9D3BEA447}" dt="2022-10-14T17:03:18.798" v="123" actId="20577"/>
        <pc:sldMkLst>
          <pc:docMk/>
          <pc:sldMk cId="2719748994" sldId="292"/>
        </pc:sldMkLst>
        <pc:graphicFrameChg chg="modGraphic">
          <ac:chgData name="Roll,Marla" userId="S::mcroll@colostate.edu::0bcf0993-502d-49f9-b885-d4aba1915186" providerId="AD" clId="Web-{5B3F5000-D889-E146-7CAF-FCB9D3BEA447}" dt="2022-10-14T17:03:18.798" v="123" actId="20577"/>
          <ac:graphicFrameMkLst>
            <pc:docMk/>
            <pc:sldMk cId="2719748994" sldId="292"/>
            <ac:graphicFrameMk id="7" creationId="{D559B3B1-DBA5-4760-A266-1562ECA8456C}"/>
          </ac:graphicFrameMkLst>
        </pc:graphicFrameChg>
      </pc:sldChg>
      <pc:sldChg chg="modSp">
        <pc:chgData name="Roll,Marla" userId="S::mcroll@colostate.edu::0bcf0993-502d-49f9-b885-d4aba1915186" providerId="AD" clId="Web-{5B3F5000-D889-E146-7CAF-FCB9D3BEA447}" dt="2022-10-14T17:01:48.078" v="78" actId="20577"/>
        <pc:sldMkLst>
          <pc:docMk/>
          <pc:sldMk cId="2862556511" sldId="320"/>
        </pc:sldMkLst>
        <pc:spChg chg="mod">
          <ac:chgData name="Roll,Marla" userId="S::mcroll@colostate.edu::0bcf0993-502d-49f9-b885-d4aba1915186" providerId="AD" clId="Web-{5B3F5000-D889-E146-7CAF-FCB9D3BEA447}" dt="2022-10-14T17:01:48.078" v="78" actId="20577"/>
          <ac:spMkLst>
            <pc:docMk/>
            <pc:sldMk cId="2862556511" sldId="320"/>
            <ac:spMk id="3" creationId="{00000000-0000-0000-0000-000000000000}"/>
          </ac:spMkLst>
        </pc:spChg>
        <pc:spChg chg="mod">
          <ac:chgData name="Roll,Marla" userId="S::mcroll@colostate.edu::0bcf0993-502d-49f9-b885-d4aba1915186" providerId="AD" clId="Web-{5B3F5000-D889-E146-7CAF-FCB9D3BEA447}" dt="2022-10-14T16:59:46.640" v="36" actId="20577"/>
          <ac:spMkLst>
            <pc:docMk/>
            <pc:sldMk cId="2862556511" sldId="320"/>
            <ac:spMk id="4" creationId="{9F4EAD56-97EA-40A2-84AB-1629C51D6730}"/>
          </ac:spMkLst>
        </pc:spChg>
      </pc:sldChg>
      <pc:sldChg chg="modSp new">
        <pc:chgData name="Roll,Marla" userId="S::mcroll@colostate.edu::0bcf0993-502d-49f9-b885-d4aba1915186" providerId="AD" clId="Web-{5B3F5000-D889-E146-7CAF-FCB9D3BEA447}" dt="2022-10-14T17:42:04.796" v="136" actId="20577"/>
        <pc:sldMkLst>
          <pc:docMk/>
          <pc:sldMk cId="645155362" sldId="359"/>
        </pc:sldMkLst>
        <pc:spChg chg="mod">
          <ac:chgData name="Roll,Marla" userId="S::mcroll@colostate.edu::0bcf0993-502d-49f9-b885-d4aba1915186" providerId="AD" clId="Web-{5B3F5000-D889-E146-7CAF-FCB9D3BEA447}" dt="2022-10-14T17:42:04.796" v="136" actId="20577"/>
          <ac:spMkLst>
            <pc:docMk/>
            <pc:sldMk cId="645155362" sldId="359"/>
            <ac:spMk id="2" creationId="{ABA2798D-5891-1C6A-D3C5-1998C51CB1FF}"/>
          </ac:spMkLst>
        </pc:spChg>
      </pc:sldChg>
    </pc:docChg>
  </pc:docChgLst>
  <pc:docChgLst>
    <pc:chgData name="Lavey,Shannon" userId="S::slavey@colostate.edu::e9c9b770-278b-4348-a41a-4599063991da" providerId="AD" clId="Web-{DD738B61-2820-4477-9BA3-BEB1EFC1D082}"/>
    <pc:docChg chg="delSld modSld">
      <pc:chgData name="Lavey,Shannon" userId="S::slavey@colostate.edu::e9c9b770-278b-4348-a41a-4599063991da" providerId="AD" clId="Web-{DD738B61-2820-4477-9BA3-BEB1EFC1D082}" dt="2022-10-27T19:43:33.673" v="24"/>
      <pc:docMkLst>
        <pc:docMk/>
      </pc:docMkLst>
      <pc:sldChg chg="modSp">
        <pc:chgData name="Lavey,Shannon" userId="S::slavey@colostate.edu::e9c9b770-278b-4348-a41a-4599063991da" providerId="AD" clId="Web-{DD738B61-2820-4477-9BA3-BEB1EFC1D082}" dt="2022-10-27T19:37:47.135" v="16" actId="20577"/>
        <pc:sldMkLst>
          <pc:docMk/>
          <pc:sldMk cId="1086497201" sldId="304"/>
        </pc:sldMkLst>
        <pc:spChg chg="mod">
          <ac:chgData name="Lavey,Shannon" userId="S::slavey@colostate.edu::e9c9b770-278b-4348-a41a-4599063991da" providerId="AD" clId="Web-{DD738B61-2820-4477-9BA3-BEB1EFC1D082}" dt="2022-10-27T19:37:47.135" v="16" actId="20577"/>
          <ac:spMkLst>
            <pc:docMk/>
            <pc:sldMk cId="1086497201" sldId="304"/>
            <ac:spMk id="15" creationId="{B67E7AB8-00DE-45CB-93E1-EDB6300C59FE}"/>
          </ac:spMkLst>
        </pc:spChg>
      </pc:sldChg>
      <pc:sldChg chg="modSp">
        <pc:chgData name="Lavey,Shannon" userId="S::slavey@colostate.edu::e9c9b770-278b-4348-a41a-4599063991da" providerId="AD" clId="Web-{DD738B61-2820-4477-9BA3-BEB1EFC1D082}" dt="2022-10-27T19:40:16.216" v="20"/>
        <pc:sldMkLst>
          <pc:docMk/>
          <pc:sldMk cId="1986689031" sldId="339"/>
        </pc:sldMkLst>
        <pc:picChg chg="mod">
          <ac:chgData name="Lavey,Shannon" userId="S::slavey@colostate.edu::e9c9b770-278b-4348-a41a-4599063991da" providerId="AD" clId="Web-{DD738B61-2820-4477-9BA3-BEB1EFC1D082}" dt="2022-10-27T19:40:16.216" v="20"/>
          <ac:picMkLst>
            <pc:docMk/>
            <pc:sldMk cId="1986689031" sldId="339"/>
            <ac:picMk id="2052" creationId="{B93DF30E-DCEB-3D22-B139-D5FB19E4640D}"/>
          </ac:picMkLst>
        </pc:picChg>
      </pc:sldChg>
      <pc:sldChg chg="modSp">
        <pc:chgData name="Lavey,Shannon" userId="S::slavey@colostate.edu::e9c9b770-278b-4348-a41a-4599063991da" providerId="AD" clId="Web-{DD738B61-2820-4477-9BA3-BEB1EFC1D082}" dt="2022-10-27T19:41:46.796" v="21"/>
        <pc:sldMkLst>
          <pc:docMk/>
          <pc:sldMk cId="1711699718" sldId="340"/>
        </pc:sldMkLst>
        <pc:picChg chg="mod">
          <ac:chgData name="Lavey,Shannon" userId="S::slavey@colostate.edu::e9c9b770-278b-4348-a41a-4599063991da" providerId="AD" clId="Web-{DD738B61-2820-4477-9BA3-BEB1EFC1D082}" dt="2022-10-27T19:41:46.796" v="21"/>
          <ac:picMkLst>
            <pc:docMk/>
            <pc:sldMk cId="1711699718" sldId="340"/>
            <ac:picMk id="1030" creationId="{7745C7C7-677A-D470-2C56-3B96F68716D2}"/>
          </ac:picMkLst>
        </pc:picChg>
      </pc:sldChg>
      <pc:sldChg chg="modSp">
        <pc:chgData name="Lavey,Shannon" userId="S::slavey@colostate.edu::e9c9b770-278b-4348-a41a-4599063991da" providerId="AD" clId="Web-{DD738B61-2820-4477-9BA3-BEB1EFC1D082}" dt="2022-10-27T19:43:14.844" v="23"/>
        <pc:sldMkLst>
          <pc:docMk/>
          <pc:sldMk cId="3084222313" sldId="341"/>
        </pc:sldMkLst>
        <pc:picChg chg="mod">
          <ac:chgData name="Lavey,Shannon" userId="S::slavey@colostate.edu::e9c9b770-278b-4348-a41a-4599063991da" providerId="AD" clId="Web-{DD738B61-2820-4477-9BA3-BEB1EFC1D082}" dt="2022-10-27T19:43:14.844" v="23"/>
          <ac:picMkLst>
            <pc:docMk/>
            <pc:sldMk cId="3084222313" sldId="341"/>
            <ac:picMk id="2052" creationId="{96313FA0-4926-7117-DC3E-007C1008FB77}"/>
          </ac:picMkLst>
        </pc:picChg>
      </pc:sldChg>
      <pc:sldChg chg="del">
        <pc:chgData name="Lavey,Shannon" userId="S::slavey@colostate.edu::e9c9b770-278b-4348-a41a-4599063991da" providerId="AD" clId="Web-{DD738B61-2820-4477-9BA3-BEB1EFC1D082}" dt="2022-10-27T19:43:33.673" v="24"/>
        <pc:sldMkLst>
          <pc:docMk/>
          <pc:sldMk cId="4014882360" sldId="372"/>
        </pc:sldMkLst>
      </pc:sldChg>
    </pc:docChg>
  </pc:docChgLst>
  <pc:docChgLst>
    <pc:chgData name="Roll,Marla" userId="S::mcroll@colostate.edu::0bcf0993-502d-49f9-b885-d4aba1915186" providerId="AD" clId="Web-{E54F4761-1B77-44BE-B791-2D6C183A2BE6}"/>
    <pc:docChg chg="modSld">
      <pc:chgData name="Roll,Marla" userId="S::mcroll@colostate.edu::0bcf0993-502d-49f9-b885-d4aba1915186" providerId="AD" clId="Web-{E54F4761-1B77-44BE-B791-2D6C183A2BE6}" dt="2022-10-26T21:16:15.437" v="157" actId="1076"/>
      <pc:docMkLst>
        <pc:docMk/>
      </pc:docMkLst>
      <pc:sldChg chg="modSp">
        <pc:chgData name="Roll,Marla" userId="S::mcroll@colostate.edu::0bcf0993-502d-49f9-b885-d4aba1915186" providerId="AD" clId="Web-{E54F4761-1B77-44BE-B791-2D6C183A2BE6}" dt="2022-10-26T20:57:15.146" v="83"/>
        <pc:sldMkLst>
          <pc:docMk/>
          <pc:sldMk cId="2257621035" sldId="290"/>
        </pc:sldMkLst>
        <pc:picChg chg="mod">
          <ac:chgData name="Roll,Marla" userId="S::mcroll@colostate.edu::0bcf0993-502d-49f9-b885-d4aba1915186" providerId="AD" clId="Web-{E54F4761-1B77-44BE-B791-2D6C183A2BE6}" dt="2022-10-26T20:57:15.146" v="83"/>
          <ac:picMkLst>
            <pc:docMk/>
            <pc:sldMk cId="2257621035" sldId="290"/>
            <ac:picMk id="4" creationId="{00000000-0000-0000-0000-000000000000}"/>
          </ac:picMkLst>
        </pc:picChg>
      </pc:sldChg>
      <pc:sldChg chg="modSp">
        <pc:chgData name="Roll,Marla" userId="S::mcroll@colostate.edu::0bcf0993-502d-49f9-b885-d4aba1915186" providerId="AD" clId="Web-{E54F4761-1B77-44BE-B791-2D6C183A2BE6}" dt="2022-10-26T20:43:12.248" v="54" actId="1076"/>
        <pc:sldMkLst>
          <pc:docMk/>
          <pc:sldMk cId="1086497201" sldId="304"/>
        </pc:sldMkLst>
        <pc:spChg chg="mod">
          <ac:chgData name="Roll,Marla" userId="S::mcroll@colostate.edu::0bcf0993-502d-49f9-b885-d4aba1915186" providerId="AD" clId="Web-{E54F4761-1B77-44BE-B791-2D6C183A2BE6}" dt="2022-10-26T20:43:12.248" v="54" actId="1076"/>
          <ac:spMkLst>
            <pc:docMk/>
            <pc:sldMk cId="1086497201" sldId="304"/>
            <ac:spMk id="15" creationId="{B67E7AB8-00DE-45CB-93E1-EDB6300C59FE}"/>
          </ac:spMkLst>
        </pc:spChg>
      </pc:sldChg>
      <pc:sldChg chg="addSp delSp modSp mod modClrScheme chgLayout">
        <pc:chgData name="Roll,Marla" userId="S::mcroll@colostate.edu::0bcf0993-502d-49f9-b885-d4aba1915186" providerId="AD" clId="Web-{E54F4761-1B77-44BE-B791-2D6C183A2BE6}" dt="2022-10-26T20:51:04.799" v="80"/>
        <pc:sldMkLst>
          <pc:docMk/>
          <pc:sldMk cId="3492339073" sldId="328"/>
        </pc:sldMkLst>
        <pc:spChg chg="mod ord">
          <ac:chgData name="Roll,Marla" userId="S::mcroll@colostate.edu::0bcf0993-502d-49f9-b885-d4aba1915186" providerId="AD" clId="Web-{E54F4761-1B77-44BE-B791-2D6C183A2BE6}" dt="2022-10-26T20:51:04.799" v="80"/>
          <ac:spMkLst>
            <pc:docMk/>
            <pc:sldMk cId="3492339073" sldId="328"/>
            <ac:spMk id="2" creationId="{0F946D51-7FCC-4B95-842A-8C4398263050}"/>
          </ac:spMkLst>
        </pc:spChg>
        <pc:spChg chg="mod ord">
          <ac:chgData name="Roll,Marla" userId="S::mcroll@colostate.edu::0bcf0993-502d-49f9-b885-d4aba1915186" providerId="AD" clId="Web-{E54F4761-1B77-44BE-B791-2D6C183A2BE6}" dt="2022-10-26T20:51:04.799" v="80"/>
          <ac:spMkLst>
            <pc:docMk/>
            <pc:sldMk cId="3492339073" sldId="328"/>
            <ac:spMk id="4" creationId="{615FA33D-E967-4958-BE27-A6EF9168C808}"/>
          </ac:spMkLst>
        </pc:spChg>
        <pc:spChg chg="del mod ord">
          <ac:chgData name="Roll,Marla" userId="S::mcroll@colostate.edu::0bcf0993-502d-49f9-b885-d4aba1915186" providerId="AD" clId="Web-{E54F4761-1B77-44BE-B791-2D6C183A2BE6}" dt="2022-10-26T20:50:50.720" v="77"/>
          <ac:spMkLst>
            <pc:docMk/>
            <pc:sldMk cId="3492339073" sldId="328"/>
            <ac:spMk id="5" creationId="{1C6F39A9-51FC-4AB5-A92C-1B5131091277}"/>
          </ac:spMkLst>
        </pc:spChg>
        <pc:picChg chg="add mod ord modCrop">
          <ac:chgData name="Roll,Marla" userId="S::mcroll@colostate.edu::0bcf0993-502d-49f9-b885-d4aba1915186" providerId="AD" clId="Web-{E54F4761-1B77-44BE-B791-2D6C183A2BE6}" dt="2022-10-26T20:51:04.799" v="80"/>
          <ac:picMkLst>
            <pc:docMk/>
            <pc:sldMk cId="3492339073" sldId="328"/>
            <ac:picMk id="3" creationId="{13991B1C-230F-BFB8-EBE2-0F6435BB8CFD}"/>
          </ac:picMkLst>
        </pc:picChg>
      </pc:sldChg>
      <pc:sldChg chg="modSp">
        <pc:chgData name="Roll,Marla" userId="S::mcroll@colostate.edu::0bcf0993-502d-49f9-b885-d4aba1915186" providerId="AD" clId="Web-{E54F4761-1B77-44BE-B791-2D6C183A2BE6}" dt="2022-10-26T21:00:40.554" v="85"/>
        <pc:sldMkLst>
          <pc:docMk/>
          <pc:sldMk cId="2053947081" sldId="331"/>
        </pc:sldMkLst>
        <pc:picChg chg="mod">
          <ac:chgData name="Roll,Marla" userId="S::mcroll@colostate.edu::0bcf0993-502d-49f9-b885-d4aba1915186" providerId="AD" clId="Web-{E54F4761-1B77-44BE-B791-2D6C183A2BE6}" dt="2022-10-26T21:00:40.554" v="85"/>
          <ac:picMkLst>
            <pc:docMk/>
            <pc:sldMk cId="2053947081" sldId="331"/>
            <ac:picMk id="6" creationId="{180E78EA-3DE4-46AB-AE7B-92A76AF43327}"/>
          </ac:picMkLst>
        </pc:picChg>
      </pc:sldChg>
      <pc:sldChg chg="modSp">
        <pc:chgData name="Roll,Marla" userId="S::mcroll@colostate.edu::0bcf0993-502d-49f9-b885-d4aba1915186" providerId="AD" clId="Web-{E54F4761-1B77-44BE-B791-2D6C183A2BE6}" dt="2022-10-26T21:13:25.327" v="133" actId="20577"/>
        <pc:sldMkLst>
          <pc:docMk/>
          <pc:sldMk cId="1761307201" sldId="334"/>
        </pc:sldMkLst>
        <pc:spChg chg="mod">
          <ac:chgData name="Roll,Marla" userId="S::mcroll@colostate.edu::0bcf0993-502d-49f9-b885-d4aba1915186" providerId="AD" clId="Web-{E54F4761-1B77-44BE-B791-2D6C183A2BE6}" dt="2022-10-26T21:13:25.327" v="133" actId="20577"/>
          <ac:spMkLst>
            <pc:docMk/>
            <pc:sldMk cId="1761307201" sldId="334"/>
            <ac:spMk id="2" creationId="{51DC41C4-D1FA-49D4-92B0-E1FF29095A0C}"/>
          </ac:spMkLst>
        </pc:spChg>
        <pc:spChg chg="mod">
          <ac:chgData name="Roll,Marla" userId="S::mcroll@colostate.edu::0bcf0993-502d-49f9-b885-d4aba1915186" providerId="AD" clId="Web-{E54F4761-1B77-44BE-B791-2D6C183A2BE6}" dt="2022-10-26T21:12:58.279" v="118" actId="20577"/>
          <ac:spMkLst>
            <pc:docMk/>
            <pc:sldMk cId="1761307201" sldId="334"/>
            <ac:spMk id="3" creationId="{9207CBF2-F041-4690-A8CC-10B95436C811}"/>
          </ac:spMkLst>
        </pc:spChg>
      </pc:sldChg>
      <pc:sldChg chg="modSp">
        <pc:chgData name="Roll,Marla" userId="S::mcroll@colostate.edu::0bcf0993-502d-49f9-b885-d4aba1915186" providerId="AD" clId="Web-{E54F4761-1B77-44BE-B791-2D6C183A2BE6}" dt="2022-10-26T21:16:15.437" v="157" actId="1076"/>
        <pc:sldMkLst>
          <pc:docMk/>
          <pc:sldMk cId="1290354497" sldId="337"/>
        </pc:sldMkLst>
        <pc:spChg chg="mod">
          <ac:chgData name="Roll,Marla" userId="S::mcroll@colostate.edu::0bcf0993-502d-49f9-b885-d4aba1915186" providerId="AD" clId="Web-{E54F4761-1B77-44BE-B791-2D6C183A2BE6}" dt="2022-10-26T21:16:15.437" v="157" actId="1076"/>
          <ac:spMkLst>
            <pc:docMk/>
            <pc:sldMk cId="1290354497" sldId="337"/>
            <ac:spMk id="3" creationId="{A51C5713-1193-5DC7-5081-632F5A65CFB9}"/>
          </ac:spMkLst>
        </pc:spChg>
      </pc:sldChg>
      <pc:sldChg chg="modSp">
        <pc:chgData name="Roll,Marla" userId="S::mcroll@colostate.edu::0bcf0993-502d-49f9-b885-d4aba1915186" providerId="AD" clId="Web-{E54F4761-1B77-44BE-B791-2D6C183A2BE6}" dt="2022-10-26T20:46:32.734" v="75" actId="1076"/>
        <pc:sldMkLst>
          <pc:docMk/>
          <pc:sldMk cId="577289029" sldId="352"/>
        </pc:sldMkLst>
        <pc:spChg chg="mod">
          <ac:chgData name="Roll,Marla" userId="S::mcroll@colostate.edu::0bcf0993-502d-49f9-b885-d4aba1915186" providerId="AD" clId="Web-{E54F4761-1B77-44BE-B791-2D6C183A2BE6}" dt="2022-10-26T20:46:32.734" v="75" actId="1076"/>
          <ac:spMkLst>
            <pc:docMk/>
            <pc:sldMk cId="577289029" sldId="352"/>
            <ac:spMk id="4" creationId="{0767EA3E-0E82-CEC1-7921-E98BD8A172C8}"/>
          </ac:spMkLst>
        </pc:spChg>
      </pc:sldChg>
    </pc:docChg>
  </pc:docChgLst>
  <pc:docChgLst>
    <pc:chgData name="Roll,Marla" userId="0bcf0993-502d-49f9-b885-d4aba1915186" providerId="ADAL" clId="{7775D350-03AC-41BF-997F-ED8BDE21144E}"/>
    <pc:docChg chg="undo custSel addSld delSld modSld sldOrd">
      <pc:chgData name="Roll,Marla" userId="0bcf0993-502d-49f9-b885-d4aba1915186" providerId="ADAL" clId="{7775D350-03AC-41BF-997F-ED8BDE21144E}" dt="2022-10-26T22:22:50.342" v="4674" actId="20577"/>
      <pc:docMkLst>
        <pc:docMk/>
      </pc:docMkLst>
      <pc:sldChg chg="del mod modShow">
        <pc:chgData name="Roll,Marla" userId="0bcf0993-502d-49f9-b885-d4aba1915186" providerId="ADAL" clId="{7775D350-03AC-41BF-997F-ED8BDE21144E}" dt="2022-10-26T22:12:30.835" v="4024" actId="47"/>
        <pc:sldMkLst>
          <pc:docMk/>
          <pc:sldMk cId="495972347" sldId="289"/>
        </pc:sldMkLst>
      </pc:sldChg>
      <pc:sldChg chg="modSp mod">
        <pc:chgData name="Roll,Marla" userId="0bcf0993-502d-49f9-b885-d4aba1915186" providerId="ADAL" clId="{7775D350-03AC-41BF-997F-ED8BDE21144E}" dt="2022-10-14T19:58:50.324" v="2611" actId="20577"/>
        <pc:sldMkLst>
          <pc:docMk/>
          <pc:sldMk cId="2257621035" sldId="290"/>
        </pc:sldMkLst>
        <pc:spChg chg="mod">
          <ac:chgData name="Roll,Marla" userId="0bcf0993-502d-49f9-b885-d4aba1915186" providerId="ADAL" clId="{7775D350-03AC-41BF-997F-ED8BDE21144E}" dt="2022-10-14T19:58:50.324" v="2611" actId="20577"/>
          <ac:spMkLst>
            <pc:docMk/>
            <pc:sldMk cId="2257621035" sldId="290"/>
            <ac:spMk id="3" creationId="{6731D30C-942C-4871-A0AB-B735F1CB3B8A}"/>
          </ac:spMkLst>
        </pc:spChg>
      </pc:sldChg>
      <pc:sldChg chg="del mod modShow">
        <pc:chgData name="Roll,Marla" userId="0bcf0993-502d-49f9-b885-d4aba1915186" providerId="ADAL" clId="{7775D350-03AC-41BF-997F-ED8BDE21144E}" dt="2022-10-26T22:14:56.545" v="4033" actId="47"/>
        <pc:sldMkLst>
          <pc:docMk/>
          <pc:sldMk cId="2348711078" sldId="301"/>
        </pc:sldMkLst>
      </pc:sldChg>
      <pc:sldChg chg="addSp modSp mod">
        <pc:chgData name="Roll,Marla" userId="0bcf0993-502d-49f9-b885-d4aba1915186" providerId="ADAL" clId="{7775D350-03AC-41BF-997F-ED8BDE21144E}" dt="2022-10-14T18:23:29.349" v="529" actId="14100"/>
        <pc:sldMkLst>
          <pc:docMk/>
          <pc:sldMk cId="1086497201" sldId="304"/>
        </pc:sldMkLst>
        <pc:spChg chg="mod">
          <ac:chgData name="Roll,Marla" userId="0bcf0993-502d-49f9-b885-d4aba1915186" providerId="ADAL" clId="{7775D350-03AC-41BF-997F-ED8BDE21144E}" dt="2022-10-14T18:23:29.349" v="529" actId="14100"/>
          <ac:spMkLst>
            <pc:docMk/>
            <pc:sldMk cId="1086497201" sldId="304"/>
            <ac:spMk id="15" creationId="{B67E7AB8-00DE-45CB-93E1-EDB6300C59FE}"/>
          </ac:spMkLst>
        </pc:spChg>
        <pc:picChg chg="add mod">
          <ac:chgData name="Roll,Marla" userId="0bcf0993-502d-49f9-b885-d4aba1915186" providerId="ADAL" clId="{7775D350-03AC-41BF-997F-ED8BDE21144E}" dt="2022-10-14T18:22:59.587" v="505" actId="1076"/>
          <ac:picMkLst>
            <pc:docMk/>
            <pc:sldMk cId="1086497201" sldId="304"/>
            <ac:picMk id="4" creationId="{94369807-2F74-4B68-AD51-102E84AFCA51}"/>
          </ac:picMkLst>
        </pc:picChg>
      </pc:sldChg>
      <pc:sldChg chg="del mod modShow">
        <pc:chgData name="Roll,Marla" userId="0bcf0993-502d-49f9-b885-d4aba1915186" providerId="ADAL" clId="{7775D350-03AC-41BF-997F-ED8BDE21144E}" dt="2022-10-26T22:14:57.890" v="4034" actId="47"/>
        <pc:sldMkLst>
          <pc:docMk/>
          <pc:sldMk cId="1871193816" sldId="307"/>
        </pc:sldMkLst>
      </pc:sldChg>
      <pc:sldChg chg="addSp delSp modSp del mod modShow">
        <pc:chgData name="Roll,Marla" userId="0bcf0993-502d-49f9-b885-d4aba1915186" providerId="ADAL" clId="{7775D350-03AC-41BF-997F-ED8BDE21144E}" dt="2022-10-26T22:14:59.229" v="4035" actId="47"/>
        <pc:sldMkLst>
          <pc:docMk/>
          <pc:sldMk cId="398439669" sldId="311"/>
        </pc:sldMkLst>
        <pc:spChg chg="mod">
          <ac:chgData name="Roll,Marla" userId="0bcf0993-502d-49f9-b885-d4aba1915186" providerId="ADAL" clId="{7775D350-03AC-41BF-997F-ED8BDE21144E}" dt="2022-10-14T20:02:47.289" v="2661" actId="571"/>
          <ac:spMkLst>
            <pc:docMk/>
            <pc:sldMk cId="398439669" sldId="311"/>
            <ac:spMk id="18" creationId="{F26539CC-2706-4D2A-A3C0-9878E34A4BA5}"/>
          </ac:spMkLst>
        </pc:spChg>
        <pc:spChg chg="mod">
          <ac:chgData name="Roll,Marla" userId="0bcf0993-502d-49f9-b885-d4aba1915186" providerId="ADAL" clId="{7775D350-03AC-41BF-997F-ED8BDE21144E}" dt="2022-10-14T20:02:47.289" v="2661" actId="571"/>
          <ac:spMkLst>
            <pc:docMk/>
            <pc:sldMk cId="398439669" sldId="311"/>
            <ac:spMk id="19" creationId="{8267F4A6-8452-4BED-88C2-CD0DAB03E15F}"/>
          </ac:spMkLst>
        </pc:spChg>
        <pc:spChg chg="mod">
          <ac:chgData name="Roll,Marla" userId="0bcf0993-502d-49f9-b885-d4aba1915186" providerId="ADAL" clId="{7775D350-03AC-41BF-997F-ED8BDE21144E}" dt="2022-10-14T20:02:47.289" v="2661" actId="571"/>
          <ac:spMkLst>
            <pc:docMk/>
            <pc:sldMk cId="398439669" sldId="311"/>
            <ac:spMk id="20" creationId="{70A5B6C0-9090-4683-BA28-3C1F8CD93C40}"/>
          </ac:spMkLst>
        </pc:spChg>
        <pc:spChg chg="mod">
          <ac:chgData name="Roll,Marla" userId="0bcf0993-502d-49f9-b885-d4aba1915186" providerId="ADAL" clId="{7775D350-03AC-41BF-997F-ED8BDE21144E}" dt="2022-10-14T20:02:47.289" v="2661" actId="571"/>
          <ac:spMkLst>
            <pc:docMk/>
            <pc:sldMk cId="398439669" sldId="311"/>
            <ac:spMk id="22" creationId="{6345146B-6FBA-40E1-90E8-2CD49CA9A3F6}"/>
          </ac:spMkLst>
        </pc:spChg>
        <pc:grpChg chg="add del mod">
          <ac:chgData name="Roll,Marla" userId="0bcf0993-502d-49f9-b885-d4aba1915186" providerId="ADAL" clId="{7775D350-03AC-41BF-997F-ED8BDE21144E}" dt="2022-10-14T20:02:57.852" v="2662" actId="478"/>
          <ac:grpSpMkLst>
            <pc:docMk/>
            <pc:sldMk cId="398439669" sldId="311"/>
            <ac:grpSpMk id="16" creationId="{7C477B6E-2F12-43F4-BFD4-62FCED770DBC}"/>
          </ac:grpSpMkLst>
        </pc:grpChg>
        <pc:grpChg chg="mod">
          <ac:chgData name="Roll,Marla" userId="0bcf0993-502d-49f9-b885-d4aba1915186" providerId="ADAL" clId="{7775D350-03AC-41BF-997F-ED8BDE21144E}" dt="2022-10-14T20:02:47.289" v="2661" actId="571"/>
          <ac:grpSpMkLst>
            <pc:docMk/>
            <pc:sldMk cId="398439669" sldId="311"/>
            <ac:grpSpMk id="21" creationId="{3F76E51C-9035-4154-BE85-A2F31918511B}"/>
          </ac:grpSpMkLst>
        </pc:grpChg>
        <pc:grpChg chg="mod">
          <ac:chgData name="Roll,Marla" userId="0bcf0993-502d-49f9-b885-d4aba1915186" providerId="ADAL" clId="{7775D350-03AC-41BF-997F-ED8BDE21144E}" dt="2022-10-14T20:02:47.289" v="2661" actId="571"/>
          <ac:grpSpMkLst>
            <pc:docMk/>
            <pc:sldMk cId="398439669" sldId="311"/>
            <ac:grpSpMk id="24" creationId="{465357E0-5357-4107-A0CA-F913A9C964A0}"/>
          </ac:grpSpMkLst>
        </pc:grpChg>
        <pc:picChg chg="mod">
          <ac:chgData name="Roll,Marla" userId="0bcf0993-502d-49f9-b885-d4aba1915186" providerId="ADAL" clId="{7775D350-03AC-41BF-997F-ED8BDE21144E}" dt="2022-10-14T20:02:47.289" v="2661" actId="571"/>
          <ac:picMkLst>
            <pc:docMk/>
            <pc:sldMk cId="398439669" sldId="311"/>
            <ac:picMk id="17" creationId="{1C26FE52-66AA-456A-9320-B7D674AED289}"/>
          </ac:picMkLst>
        </pc:picChg>
        <pc:picChg chg="mod">
          <ac:chgData name="Roll,Marla" userId="0bcf0993-502d-49f9-b885-d4aba1915186" providerId="ADAL" clId="{7775D350-03AC-41BF-997F-ED8BDE21144E}" dt="2022-10-14T20:02:47.289" v="2661" actId="571"/>
          <ac:picMkLst>
            <pc:docMk/>
            <pc:sldMk cId="398439669" sldId="311"/>
            <ac:picMk id="23" creationId="{6F0832C2-0B11-43DC-8EDA-3A7C25BBADD0}"/>
          </ac:picMkLst>
        </pc:picChg>
        <pc:picChg chg="mod">
          <ac:chgData name="Roll,Marla" userId="0bcf0993-502d-49f9-b885-d4aba1915186" providerId="ADAL" clId="{7775D350-03AC-41BF-997F-ED8BDE21144E}" dt="2022-10-14T20:02:47.289" v="2661" actId="571"/>
          <ac:picMkLst>
            <pc:docMk/>
            <pc:sldMk cId="398439669" sldId="311"/>
            <ac:picMk id="25" creationId="{FF7D8A01-E7B0-4D30-A8DF-84BB278B5153}"/>
          </ac:picMkLst>
        </pc:picChg>
        <pc:picChg chg="mod">
          <ac:chgData name="Roll,Marla" userId="0bcf0993-502d-49f9-b885-d4aba1915186" providerId="ADAL" clId="{7775D350-03AC-41BF-997F-ED8BDE21144E}" dt="2022-10-14T20:02:47.289" v="2661" actId="571"/>
          <ac:picMkLst>
            <pc:docMk/>
            <pc:sldMk cId="398439669" sldId="311"/>
            <ac:picMk id="26" creationId="{C9FF1BE6-ABD4-482A-AB38-8119E8D9E904}"/>
          </ac:picMkLst>
        </pc:picChg>
      </pc:sldChg>
      <pc:sldChg chg="addSp delSp modSp mod modClrScheme chgLayout modNotesTx">
        <pc:chgData name="Roll,Marla" userId="0bcf0993-502d-49f9-b885-d4aba1915186" providerId="ADAL" clId="{7775D350-03AC-41BF-997F-ED8BDE21144E}" dt="2022-10-26T22:20:52.734" v="4295" actId="20577"/>
        <pc:sldMkLst>
          <pc:docMk/>
          <pc:sldMk cId="4281860886" sldId="312"/>
        </pc:sldMkLst>
        <pc:spChg chg="mod ord">
          <ac:chgData name="Roll,Marla" userId="0bcf0993-502d-49f9-b885-d4aba1915186" providerId="ADAL" clId="{7775D350-03AC-41BF-997F-ED8BDE21144E}" dt="2022-10-14T20:04:01.095" v="2716" actId="20577"/>
          <ac:spMkLst>
            <pc:docMk/>
            <pc:sldMk cId="4281860886" sldId="312"/>
            <ac:spMk id="2" creationId="{FB69A677-7466-4C34-9473-3053F0410015}"/>
          </ac:spMkLst>
        </pc:spChg>
        <pc:spChg chg="mod ord">
          <ac:chgData name="Roll,Marla" userId="0bcf0993-502d-49f9-b885-d4aba1915186" providerId="ADAL" clId="{7775D350-03AC-41BF-997F-ED8BDE21144E}" dt="2022-10-14T20:02:33.050" v="2660" actId="27636"/>
          <ac:spMkLst>
            <pc:docMk/>
            <pc:sldMk cId="4281860886" sldId="312"/>
            <ac:spMk id="3" creationId="{34E5799E-02BA-496E-AFF8-85B4B5F257C2}"/>
          </ac:spMkLst>
        </pc:spChg>
        <pc:spChg chg="add del mod ord">
          <ac:chgData name="Roll,Marla" userId="0bcf0993-502d-49f9-b885-d4aba1915186" providerId="ADAL" clId="{7775D350-03AC-41BF-997F-ED8BDE21144E}" dt="2022-10-14T20:03:41.231" v="2669" actId="478"/>
          <ac:spMkLst>
            <pc:docMk/>
            <pc:sldMk cId="4281860886" sldId="312"/>
            <ac:spMk id="5" creationId="{53549817-C6F7-4C70-8407-F1A59DDE8C89}"/>
          </ac:spMkLst>
        </pc:spChg>
        <pc:spChg chg="mod">
          <ac:chgData name="Roll,Marla" userId="0bcf0993-502d-49f9-b885-d4aba1915186" providerId="ADAL" clId="{7775D350-03AC-41BF-997F-ED8BDE21144E}" dt="2022-10-14T20:03:12.433" v="2663"/>
          <ac:spMkLst>
            <pc:docMk/>
            <pc:sldMk cId="4281860886" sldId="312"/>
            <ac:spMk id="8" creationId="{1BEA1787-0161-413E-A0D6-28A846B4348A}"/>
          </ac:spMkLst>
        </pc:spChg>
        <pc:spChg chg="mod">
          <ac:chgData name="Roll,Marla" userId="0bcf0993-502d-49f9-b885-d4aba1915186" providerId="ADAL" clId="{7775D350-03AC-41BF-997F-ED8BDE21144E}" dt="2022-10-14T20:03:12.433" v="2663"/>
          <ac:spMkLst>
            <pc:docMk/>
            <pc:sldMk cId="4281860886" sldId="312"/>
            <ac:spMk id="9" creationId="{C5762D9C-6EDF-4974-907D-92511CC47DDB}"/>
          </ac:spMkLst>
        </pc:spChg>
        <pc:spChg chg="mod">
          <ac:chgData name="Roll,Marla" userId="0bcf0993-502d-49f9-b885-d4aba1915186" providerId="ADAL" clId="{7775D350-03AC-41BF-997F-ED8BDE21144E}" dt="2022-10-14T20:03:12.433" v="2663"/>
          <ac:spMkLst>
            <pc:docMk/>
            <pc:sldMk cId="4281860886" sldId="312"/>
            <ac:spMk id="10" creationId="{2A435757-B4BD-4472-AC33-487959D1828B}"/>
          </ac:spMkLst>
        </pc:spChg>
        <pc:spChg chg="mod">
          <ac:chgData name="Roll,Marla" userId="0bcf0993-502d-49f9-b885-d4aba1915186" providerId="ADAL" clId="{7775D350-03AC-41BF-997F-ED8BDE21144E}" dt="2022-10-14T20:03:12.433" v="2663"/>
          <ac:spMkLst>
            <pc:docMk/>
            <pc:sldMk cId="4281860886" sldId="312"/>
            <ac:spMk id="12" creationId="{4DCC21F7-552F-43C7-9B63-5FD114829F51}"/>
          </ac:spMkLst>
        </pc:spChg>
        <pc:grpChg chg="add del mod">
          <ac:chgData name="Roll,Marla" userId="0bcf0993-502d-49f9-b885-d4aba1915186" providerId="ADAL" clId="{7775D350-03AC-41BF-997F-ED8BDE21144E}" dt="2022-10-14T20:03:32.308" v="2667" actId="478"/>
          <ac:grpSpMkLst>
            <pc:docMk/>
            <pc:sldMk cId="4281860886" sldId="312"/>
            <ac:grpSpMk id="6" creationId="{4B86DFC2-FB84-4209-9368-6262CA2CEE63}"/>
          </ac:grpSpMkLst>
        </pc:grpChg>
        <pc:grpChg chg="mod">
          <ac:chgData name="Roll,Marla" userId="0bcf0993-502d-49f9-b885-d4aba1915186" providerId="ADAL" clId="{7775D350-03AC-41BF-997F-ED8BDE21144E}" dt="2022-10-14T20:03:12.433" v="2663"/>
          <ac:grpSpMkLst>
            <pc:docMk/>
            <pc:sldMk cId="4281860886" sldId="312"/>
            <ac:grpSpMk id="11" creationId="{1CC9E158-B7B1-4C7C-9EAF-CD2B05A7FF65}"/>
          </ac:grpSpMkLst>
        </pc:grpChg>
        <pc:grpChg chg="mod">
          <ac:chgData name="Roll,Marla" userId="0bcf0993-502d-49f9-b885-d4aba1915186" providerId="ADAL" clId="{7775D350-03AC-41BF-997F-ED8BDE21144E}" dt="2022-10-14T20:03:12.433" v="2663"/>
          <ac:grpSpMkLst>
            <pc:docMk/>
            <pc:sldMk cId="4281860886" sldId="312"/>
            <ac:grpSpMk id="14" creationId="{EA5A0B7D-6047-424F-B291-DFDCA03EC4E4}"/>
          </ac:grpSpMkLst>
        </pc:grpChg>
        <pc:picChg chg="mod">
          <ac:chgData name="Roll,Marla" userId="0bcf0993-502d-49f9-b885-d4aba1915186" providerId="ADAL" clId="{7775D350-03AC-41BF-997F-ED8BDE21144E}" dt="2022-10-14T20:03:12.433" v="2663"/>
          <ac:picMkLst>
            <pc:docMk/>
            <pc:sldMk cId="4281860886" sldId="312"/>
            <ac:picMk id="7" creationId="{A9BC8C57-04A5-4D4A-B9BB-A00E6C822E02}"/>
          </ac:picMkLst>
        </pc:picChg>
        <pc:picChg chg="mod">
          <ac:chgData name="Roll,Marla" userId="0bcf0993-502d-49f9-b885-d4aba1915186" providerId="ADAL" clId="{7775D350-03AC-41BF-997F-ED8BDE21144E}" dt="2022-10-14T20:03:12.433" v="2663"/>
          <ac:picMkLst>
            <pc:docMk/>
            <pc:sldMk cId="4281860886" sldId="312"/>
            <ac:picMk id="13" creationId="{8382585C-06F4-4EA8-A201-EB642A44B593}"/>
          </ac:picMkLst>
        </pc:picChg>
        <pc:picChg chg="mod">
          <ac:chgData name="Roll,Marla" userId="0bcf0993-502d-49f9-b885-d4aba1915186" providerId="ADAL" clId="{7775D350-03AC-41BF-997F-ED8BDE21144E}" dt="2022-10-14T20:03:12.433" v="2663"/>
          <ac:picMkLst>
            <pc:docMk/>
            <pc:sldMk cId="4281860886" sldId="312"/>
            <ac:picMk id="15" creationId="{F885482B-E3C3-4F70-BF95-32155D34C4E7}"/>
          </ac:picMkLst>
        </pc:picChg>
        <pc:picChg chg="mod">
          <ac:chgData name="Roll,Marla" userId="0bcf0993-502d-49f9-b885-d4aba1915186" providerId="ADAL" clId="{7775D350-03AC-41BF-997F-ED8BDE21144E}" dt="2022-10-14T20:03:12.433" v="2663"/>
          <ac:picMkLst>
            <pc:docMk/>
            <pc:sldMk cId="4281860886" sldId="312"/>
            <ac:picMk id="16" creationId="{9962D856-0D7A-444B-809D-25DD99F0B365}"/>
          </ac:picMkLst>
        </pc:picChg>
      </pc:sldChg>
      <pc:sldChg chg="modSp mod">
        <pc:chgData name="Roll,Marla" userId="0bcf0993-502d-49f9-b885-d4aba1915186" providerId="ADAL" clId="{7775D350-03AC-41BF-997F-ED8BDE21144E}" dt="2022-10-26T22:21:53.478" v="4561" actId="20577"/>
        <pc:sldMkLst>
          <pc:docMk/>
          <pc:sldMk cId="780673676" sldId="313"/>
        </pc:sldMkLst>
        <pc:spChg chg="mod">
          <ac:chgData name="Roll,Marla" userId="0bcf0993-502d-49f9-b885-d4aba1915186" providerId="ADAL" clId="{7775D350-03AC-41BF-997F-ED8BDE21144E}" dt="2022-10-26T22:21:53.478" v="4561" actId="20577"/>
          <ac:spMkLst>
            <pc:docMk/>
            <pc:sldMk cId="780673676" sldId="313"/>
            <ac:spMk id="3" creationId="{990A0777-CA48-48A0-9920-FC001BDB0EF8}"/>
          </ac:spMkLst>
        </pc:spChg>
        <pc:picChg chg="mod">
          <ac:chgData name="Roll,Marla" userId="0bcf0993-502d-49f9-b885-d4aba1915186" providerId="ADAL" clId="{7775D350-03AC-41BF-997F-ED8BDE21144E}" dt="2022-10-26T22:21:40.097" v="4547" actId="962"/>
          <ac:picMkLst>
            <pc:docMk/>
            <pc:sldMk cId="780673676" sldId="313"/>
            <ac:picMk id="3074" creationId="{00000000-0000-0000-0000-000000000000}"/>
          </ac:picMkLst>
        </pc:picChg>
      </pc:sldChg>
      <pc:sldChg chg="addSp delSp modSp mod ord delAnim modAnim">
        <pc:chgData name="Roll,Marla" userId="0bcf0993-502d-49f9-b885-d4aba1915186" providerId="ADAL" clId="{7775D350-03AC-41BF-997F-ED8BDE21144E}" dt="2022-10-26T22:19:51.630" v="4159" actId="962"/>
        <pc:sldMkLst>
          <pc:docMk/>
          <pc:sldMk cId="2849555321" sldId="314"/>
        </pc:sldMkLst>
        <pc:spChg chg="mod">
          <ac:chgData name="Roll,Marla" userId="0bcf0993-502d-49f9-b885-d4aba1915186" providerId="ADAL" clId="{7775D350-03AC-41BF-997F-ED8BDE21144E}" dt="2022-10-14T20:05:31.617" v="2831" actId="20577"/>
          <ac:spMkLst>
            <pc:docMk/>
            <pc:sldMk cId="2849555321" sldId="314"/>
            <ac:spMk id="2" creationId="{00000000-0000-0000-0000-000000000000}"/>
          </ac:spMkLst>
        </pc:spChg>
        <pc:spChg chg="add">
          <ac:chgData name="Roll,Marla" userId="0bcf0993-502d-49f9-b885-d4aba1915186" providerId="ADAL" clId="{7775D350-03AC-41BF-997F-ED8BDE21144E}" dt="2022-10-14T20:12:57.871" v="3004" actId="11529"/>
          <ac:spMkLst>
            <pc:docMk/>
            <pc:sldMk cId="2849555321" sldId="314"/>
            <ac:spMk id="3" creationId="{AD2903E9-F129-456A-92CE-F8393CE54EA1}"/>
          </ac:spMkLst>
        </pc:spChg>
        <pc:spChg chg="mod">
          <ac:chgData name="Roll,Marla" userId="0bcf0993-502d-49f9-b885-d4aba1915186" providerId="ADAL" clId="{7775D350-03AC-41BF-997F-ED8BDE21144E}" dt="2022-10-26T22:19:14.141" v="4149" actId="962"/>
          <ac:spMkLst>
            <pc:docMk/>
            <pc:sldMk cId="2849555321" sldId="314"/>
            <ac:spMk id="6" creationId="{00000000-0000-0000-0000-000000000000}"/>
          </ac:spMkLst>
        </pc:spChg>
        <pc:spChg chg="mod">
          <ac:chgData name="Roll,Marla" userId="0bcf0993-502d-49f9-b885-d4aba1915186" providerId="ADAL" clId="{7775D350-03AC-41BF-997F-ED8BDE21144E}" dt="2022-10-26T22:19:23.990" v="4151" actId="962"/>
          <ac:spMkLst>
            <pc:docMk/>
            <pc:sldMk cId="2849555321" sldId="314"/>
            <ac:spMk id="7" creationId="{00000000-0000-0000-0000-000000000000}"/>
          </ac:spMkLst>
        </pc:spChg>
        <pc:spChg chg="mod">
          <ac:chgData name="Roll,Marla" userId="0bcf0993-502d-49f9-b885-d4aba1915186" providerId="ADAL" clId="{7775D350-03AC-41BF-997F-ED8BDE21144E}" dt="2022-10-26T22:19:35.415" v="4153" actId="962"/>
          <ac:spMkLst>
            <pc:docMk/>
            <pc:sldMk cId="2849555321" sldId="314"/>
            <ac:spMk id="8" creationId="{00000000-0000-0000-0000-000000000000}"/>
          </ac:spMkLst>
        </pc:spChg>
        <pc:spChg chg="mod">
          <ac:chgData name="Roll,Marla" userId="0bcf0993-502d-49f9-b885-d4aba1915186" providerId="ADAL" clId="{7775D350-03AC-41BF-997F-ED8BDE21144E}" dt="2022-10-26T22:19:51.630" v="4159" actId="962"/>
          <ac:spMkLst>
            <pc:docMk/>
            <pc:sldMk cId="2849555321" sldId="314"/>
            <ac:spMk id="9" creationId="{00000000-0000-0000-0000-000000000000}"/>
          </ac:spMkLst>
        </pc:spChg>
        <pc:spChg chg="del">
          <ac:chgData name="Roll,Marla" userId="0bcf0993-502d-49f9-b885-d4aba1915186" providerId="ADAL" clId="{7775D350-03AC-41BF-997F-ED8BDE21144E}" dt="2022-10-14T20:05:39.557" v="2834" actId="478"/>
          <ac:spMkLst>
            <pc:docMk/>
            <pc:sldMk cId="2849555321" sldId="314"/>
            <ac:spMk id="10" creationId="{00000000-0000-0000-0000-000000000000}"/>
          </ac:spMkLst>
        </pc:spChg>
        <pc:spChg chg="del mod">
          <ac:chgData name="Roll,Marla" userId="0bcf0993-502d-49f9-b885-d4aba1915186" providerId="ADAL" clId="{7775D350-03AC-41BF-997F-ED8BDE21144E}" dt="2022-10-14T20:05:36.408" v="2833" actId="478"/>
          <ac:spMkLst>
            <pc:docMk/>
            <pc:sldMk cId="2849555321" sldId="314"/>
            <ac:spMk id="11" creationId="{00000000-0000-0000-0000-000000000000}"/>
          </ac:spMkLst>
        </pc:spChg>
        <pc:spChg chg="del mod">
          <ac:chgData name="Roll,Marla" userId="0bcf0993-502d-49f9-b885-d4aba1915186" providerId="ADAL" clId="{7775D350-03AC-41BF-997F-ED8BDE21144E}" dt="2022-10-14T20:05:53.279" v="2841" actId="478"/>
          <ac:spMkLst>
            <pc:docMk/>
            <pc:sldMk cId="2849555321" sldId="314"/>
            <ac:spMk id="12" creationId="{00000000-0000-0000-0000-000000000000}"/>
          </ac:spMkLst>
        </pc:spChg>
        <pc:spChg chg="del">
          <ac:chgData name="Roll,Marla" userId="0bcf0993-502d-49f9-b885-d4aba1915186" providerId="ADAL" clId="{7775D350-03AC-41BF-997F-ED8BDE21144E}" dt="2022-10-14T20:05:46.639" v="2838" actId="478"/>
          <ac:spMkLst>
            <pc:docMk/>
            <pc:sldMk cId="2849555321" sldId="314"/>
            <ac:spMk id="13" creationId="{00000000-0000-0000-0000-000000000000}"/>
          </ac:spMkLst>
        </pc:spChg>
        <pc:spChg chg="del mod">
          <ac:chgData name="Roll,Marla" userId="0bcf0993-502d-49f9-b885-d4aba1915186" providerId="ADAL" clId="{7775D350-03AC-41BF-997F-ED8BDE21144E}" dt="2022-10-14T20:05:42.667" v="2836" actId="478"/>
          <ac:spMkLst>
            <pc:docMk/>
            <pc:sldMk cId="2849555321" sldId="314"/>
            <ac:spMk id="14" creationId="{00000000-0000-0000-0000-000000000000}"/>
          </ac:spMkLst>
        </pc:spChg>
        <pc:spChg chg="add mod">
          <ac:chgData name="Roll,Marla" userId="0bcf0993-502d-49f9-b885-d4aba1915186" providerId="ADAL" clId="{7775D350-03AC-41BF-997F-ED8BDE21144E}" dt="2022-10-26T22:19:04.037" v="4147" actId="962"/>
          <ac:spMkLst>
            <pc:docMk/>
            <pc:sldMk cId="2849555321" sldId="314"/>
            <ac:spMk id="15" creationId="{5A952A0F-9800-4DC8-9BAE-965706F222E8}"/>
          </ac:spMkLst>
        </pc:spChg>
        <pc:spChg chg="add mod">
          <ac:chgData name="Roll,Marla" userId="0bcf0993-502d-49f9-b885-d4aba1915186" providerId="ADAL" clId="{7775D350-03AC-41BF-997F-ED8BDE21144E}" dt="2022-10-14T20:15:45.351" v="3009" actId="1076"/>
          <ac:spMkLst>
            <pc:docMk/>
            <pc:sldMk cId="2849555321" sldId="314"/>
            <ac:spMk id="18" creationId="{8832A940-EEC2-456B-8DF9-ACF6C621DF73}"/>
          </ac:spMkLst>
        </pc:spChg>
        <pc:spChg chg="add mod">
          <ac:chgData name="Roll,Marla" userId="0bcf0993-502d-49f9-b885-d4aba1915186" providerId="ADAL" clId="{7775D350-03AC-41BF-997F-ED8BDE21144E}" dt="2022-10-14T20:20:06.523" v="3011" actId="1076"/>
          <ac:spMkLst>
            <pc:docMk/>
            <pc:sldMk cId="2849555321" sldId="314"/>
            <ac:spMk id="19" creationId="{5FA1494B-DDBE-4E2B-8422-5DFBD5A66E0D}"/>
          </ac:spMkLst>
        </pc:spChg>
        <pc:spChg chg="add mod">
          <ac:chgData name="Roll,Marla" userId="0bcf0993-502d-49f9-b885-d4aba1915186" providerId="ADAL" clId="{7775D350-03AC-41BF-997F-ED8BDE21144E}" dt="2022-10-14T20:20:15.268" v="3013" actId="1076"/>
          <ac:spMkLst>
            <pc:docMk/>
            <pc:sldMk cId="2849555321" sldId="314"/>
            <ac:spMk id="20" creationId="{D9CA88E9-9E38-4B1C-8324-091A88FD4EBA}"/>
          </ac:spMkLst>
        </pc:spChg>
        <pc:cxnChg chg="del">
          <ac:chgData name="Roll,Marla" userId="0bcf0993-502d-49f9-b885-d4aba1915186" providerId="ADAL" clId="{7775D350-03AC-41BF-997F-ED8BDE21144E}" dt="2022-10-14T20:05:49.295" v="2839" actId="478"/>
          <ac:cxnSpMkLst>
            <pc:docMk/>
            <pc:sldMk cId="2849555321" sldId="314"/>
            <ac:cxnSpMk id="16" creationId="{00000000-0000-0000-0000-000000000000}"/>
          </ac:cxnSpMkLst>
        </pc:cxnChg>
        <pc:cxnChg chg="del">
          <ac:chgData name="Roll,Marla" userId="0bcf0993-502d-49f9-b885-d4aba1915186" providerId="ADAL" clId="{7775D350-03AC-41BF-997F-ED8BDE21144E}" dt="2022-10-14T20:05:43.983" v="2837" actId="478"/>
          <ac:cxnSpMkLst>
            <pc:docMk/>
            <pc:sldMk cId="2849555321" sldId="314"/>
            <ac:cxnSpMk id="17" creationId="{00000000-0000-0000-0000-000000000000}"/>
          </ac:cxnSpMkLst>
        </pc:cxnChg>
      </pc:sldChg>
      <pc:sldChg chg="modNotesTx">
        <pc:chgData name="Roll,Marla" userId="0bcf0993-502d-49f9-b885-d4aba1915186" providerId="ADAL" clId="{7775D350-03AC-41BF-997F-ED8BDE21144E}" dt="2022-10-14T19:59:29.319" v="2651" actId="20577"/>
        <pc:sldMkLst>
          <pc:docMk/>
          <pc:sldMk cId="3459301284" sldId="322"/>
        </pc:sldMkLst>
      </pc:sldChg>
      <pc:sldChg chg="modSp mod">
        <pc:chgData name="Roll,Marla" userId="0bcf0993-502d-49f9-b885-d4aba1915186" providerId="ADAL" clId="{7775D350-03AC-41BF-997F-ED8BDE21144E}" dt="2022-10-26T22:11:20.229" v="4023" actId="1076"/>
        <pc:sldMkLst>
          <pc:docMk/>
          <pc:sldMk cId="2164167632" sldId="326"/>
        </pc:sldMkLst>
        <pc:spChg chg="mod">
          <ac:chgData name="Roll,Marla" userId="0bcf0993-502d-49f9-b885-d4aba1915186" providerId="ADAL" clId="{7775D350-03AC-41BF-997F-ED8BDE21144E}" dt="2022-10-26T22:11:20.229" v="4023" actId="1076"/>
          <ac:spMkLst>
            <pc:docMk/>
            <pc:sldMk cId="2164167632" sldId="326"/>
            <ac:spMk id="6" creationId="{11163F9B-8B58-42B1-9F10-6A38B75E4607}"/>
          </ac:spMkLst>
        </pc:spChg>
      </pc:sldChg>
      <pc:sldChg chg="addSp delSp modSp mod modClrScheme chgLayout">
        <pc:chgData name="Roll,Marla" userId="0bcf0993-502d-49f9-b885-d4aba1915186" providerId="ADAL" clId="{7775D350-03AC-41BF-997F-ED8BDE21144E}" dt="2022-10-26T22:09:16.898" v="3883" actId="962"/>
        <pc:sldMkLst>
          <pc:docMk/>
          <pc:sldMk cId="3492339073" sldId="328"/>
        </pc:sldMkLst>
        <pc:spChg chg="mod ord">
          <ac:chgData name="Roll,Marla" userId="0bcf0993-502d-49f9-b885-d4aba1915186" providerId="ADAL" clId="{7775D350-03AC-41BF-997F-ED8BDE21144E}" dt="2022-10-14T20:31:14.077" v="3110" actId="255"/>
          <ac:spMkLst>
            <pc:docMk/>
            <pc:sldMk cId="3492339073" sldId="328"/>
            <ac:spMk id="2" creationId="{0F946D51-7FCC-4B95-842A-8C4398263050}"/>
          </ac:spMkLst>
        </pc:spChg>
        <pc:spChg chg="del mod ord">
          <ac:chgData name="Roll,Marla" userId="0bcf0993-502d-49f9-b885-d4aba1915186" providerId="ADAL" clId="{7775D350-03AC-41BF-997F-ED8BDE21144E}" dt="2022-10-14T20:26:29.040" v="3029" actId="700"/>
          <ac:spMkLst>
            <pc:docMk/>
            <pc:sldMk cId="3492339073" sldId="328"/>
            <ac:spMk id="3" creationId="{4599C83D-A218-4A3D-BAFE-C8C107935B74}"/>
          </ac:spMkLst>
        </pc:spChg>
        <pc:spChg chg="add mod ord">
          <ac:chgData name="Roll,Marla" userId="0bcf0993-502d-49f9-b885-d4aba1915186" providerId="ADAL" clId="{7775D350-03AC-41BF-997F-ED8BDE21144E}" dt="2022-10-14T20:30:29.026" v="3038" actId="20577"/>
          <ac:spMkLst>
            <pc:docMk/>
            <pc:sldMk cId="3492339073" sldId="328"/>
            <ac:spMk id="4" creationId="{615FA33D-E967-4958-BE27-A6EF9168C808}"/>
          </ac:spMkLst>
        </pc:spChg>
        <pc:spChg chg="add mod ord">
          <ac:chgData name="Roll,Marla" userId="0bcf0993-502d-49f9-b885-d4aba1915186" providerId="ADAL" clId="{7775D350-03AC-41BF-997F-ED8BDE21144E}" dt="2022-10-14T20:26:29.040" v="3029" actId="700"/>
          <ac:spMkLst>
            <pc:docMk/>
            <pc:sldMk cId="3492339073" sldId="328"/>
            <ac:spMk id="5" creationId="{1C6F39A9-51FC-4AB5-A92C-1B5131091277}"/>
          </ac:spMkLst>
        </pc:spChg>
        <pc:picChg chg="mod">
          <ac:chgData name="Roll,Marla" userId="0bcf0993-502d-49f9-b885-d4aba1915186" providerId="ADAL" clId="{7775D350-03AC-41BF-997F-ED8BDE21144E}" dt="2022-10-26T22:09:16.898" v="3883" actId="962"/>
          <ac:picMkLst>
            <pc:docMk/>
            <pc:sldMk cId="3492339073" sldId="328"/>
            <ac:picMk id="3" creationId="{13991B1C-230F-BFB8-EBE2-0F6435BB8CFD}"/>
          </ac:picMkLst>
        </pc:picChg>
      </pc:sldChg>
      <pc:sldChg chg="addSp modSp del mod modClrScheme chgLayout">
        <pc:chgData name="Roll,Marla" userId="0bcf0993-502d-49f9-b885-d4aba1915186" providerId="ADAL" clId="{7775D350-03AC-41BF-997F-ED8BDE21144E}" dt="2022-10-14T20:44:01.599" v="3193" actId="47"/>
        <pc:sldMkLst>
          <pc:docMk/>
          <pc:sldMk cId="4147395921" sldId="329"/>
        </pc:sldMkLst>
        <pc:spChg chg="mod ord">
          <ac:chgData name="Roll,Marla" userId="0bcf0993-502d-49f9-b885-d4aba1915186" providerId="ADAL" clId="{7775D350-03AC-41BF-997F-ED8BDE21144E}" dt="2022-10-14T20:33:27.800" v="3112" actId="700"/>
          <ac:spMkLst>
            <pc:docMk/>
            <pc:sldMk cId="4147395921" sldId="329"/>
            <ac:spMk id="2" creationId="{B1185C23-B20E-4017-B6E7-A9FEB955158D}"/>
          </ac:spMkLst>
        </pc:spChg>
        <pc:spChg chg="mod ord">
          <ac:chgData name="Roll,Marla" userId="0bcf0993-502d-49f9-b885-d4aba1915186" providerId="ADAL" clId="{7775D350-03AC-41BF-997F-ED8BDE21144E}" dt="2022-10-14T20:33:27.800" v="3112" actId="700"/>
          <ac:spMkLst>
            <pc:docMk/>
            <pc:sldMk cId="4147395921" sldId="329"/>
            <ac:spMk id="3" creationId="{2818E01D-7A0F-4B14-8F49-B1FB55FE07E6}"/>
          </ac:spMkLst>
        </pc:spChg>
        <pc:spChg chg="add mod ord">
          <ac:chgData name="Roll,Marla" userId="0bcf0993-502d-49f9-b885-d4aba1915186" providerId="ADAL" clId="{7775D350-03AC-41BF-997F-ED8BDE21144E}" dt="2022-10-14T20:33:27.800" v="3112" actId="700"/>
          <ac:spMkLst>
            <pc:docMk/>
            <pc:sldMk cId="4147395921" sldId="329"/>
            <ac:spMk id="4" creationId="{EE5A0A4E-F906-403D-870B-E1910CBCDAC6}"/>
          </ac:spMkLst>
        </pc:spChg>
      </pc:sldChg>
      <pc:sldChg chg="addSp delSp modSp mod modClrScheme chgLayout">
        <pc:chgData name="Roll,Marla" userId="0bcf0993-502d-49f9-b885-d4aba1915186" providerId="ADAL" clId="{7775D350-03AC-41BF-997F-ED8BDE21144E}" dt="2022-10-14T20:43:35.211" v="3192" actId="255"/>
        <pc:sldMkLst>
          <pc:docMk/>
          <pc:sldMk cId="2464014959" sldId="330"/>
        </pc:sldMkLst>
        <pc:spChg chg="mod ord">
          <ac:chgData name="Roll,Marla" userId="0bcf0993-502d-49f9-b885-d4aba1915186" providerId="ADAL" clId="{7775D350-03AC-41BF-997F-ED8BDE21144E}" dt="2022-10-14T20:42:40.158" v="3181" actId="700"/>
          <ac:spMkLst>
            <pc:docMk/>
            <pc:sldMk cId="2464014959" sldId="330"/>
            <ac:spMk id="2" creationId="{0236F471-BE88-45BA-8509-376C36D23FCC}"/>
          </ac:spMkLst>
        </pc:spChg>
        <pc:spChg chg="del mod ord">
          <ac:chgData name="Roll,Marla" userId="0bcf0993-502d-49f9-b885-d4aba1915186" providerId="ADAL" clId="{7775D350-03AC-41BF-997F-ED8BDE21144E}" dt="2022-10-14T20:34:51.440" v="3113" actId="700"/>
          <ac:spMkLst>
            <pc:docMk/>
            <pc:sldMk cId="2464014959" sldId="330"/>
            <ac:spMk id="3" creationId="{DD1B393D-B3E0-47A1-B4FE-EA37FD1ED63D}"/>
          </ac:spMkLst>
        </pc:spChg>
        <pc:spChg chg="add mod ord">
          <ac:chgData name="Roll,Marla" userId="0bcf0993-502d-49f9-b885-d4aba1915186" providerId="ADAL" clId="{7775D350-03AC-41BF-997F-ED8BDE21144E}" dt="2022-10-14T20:43:03.605" v="3188" actId="14100"/>
          <ac:spMkLst>
            <pc:docMk/>
            <pc:sldMk cId="2464014959" sldId="330"/>
            <ac:spMk id="4" creationId="{21F61CD8-A777-4D25-8EDE-864C8ED34814}"/>
          </ac:spMkLst>
        </pc:spChg>
        <pc:spChg chg="add mod ord">
          <ac:chgData name="Roll,Marla" userId="0bcf0993-502d-49f9-b885-d4aba1915186" providerId="ADAL" clId="{7775D350-03AC-41BF-997F-ED8BDE21144E}" dt="2022-10-14T20:43:29.707" v="3191" actId="255"/>
          <ac:spMkLst>
            <pc:docMk/>
            <pc:sldMk cId="2464014959" sldId="330"/>
            <ac:spMk id="5" creationId="{B6663070-3D99-41FD-9FA5-8ED9325EC1A5}"/>
          </ac:spMkLst>
        </pc:spChg>
        <pc:spChg chg="add mod ord">
          <ac:chgData name="Roll,Marla" userId="0bcf0993-502d-49f9-b885-d4aba1915186" providerId="ADAL" clId="{7775D350-03AC-41BF-997F-ED8BDE21144E}" dt="2022-10-14T20:43:35.211" v="3192" actId="255"/>
          <ac:spMkLst>
            <pc:docMk/>
            <pc:sldMk cId="2464014959" sldId="330"/>
            <ac:spMk id="6" creationId="{AF7A1DED-18B4-4FE6-AE65-725D316DADF2}"/>
          </ac:spMkLst>
        </pc:spChg>
      </pc:sldChg>
      <pc:sldChg chg="modSp mod chgLayout">
        <pc:chgData name="Roll,Marla" userId="0bcf0993-502d-49f9-b885-d4aba1915186" providerId="ADAL" clId="{7775D350-03AC-41BF-997F-ED8BDE21144E}" dt="2022-10-14T20:26:20.450" v="3028" actId="700"/>
        <pc:sldMkLst>
          <pc:docMk/>
          <pc:sldMk cId="2053947081" sldId="331"/>
        </pc:sldMkLst>
        <pc:spChg chg="mod ord">
          <ac:chgData name="Roll,Marla" userId="0bcf0993-502d-49f9-b885-d4aba1915186" providerId="ADAL" clId="{7775D350-03AC-41BF-997F-ED8BDE21144E}" dt="2022-10-14T20:26:20.450" v="3028" actId="700"/>
          <ac:spMkLst>
            <pc:docMk/>
            <pc:sldMk cId="2053947081" sldId="331"/>
            <ac:spMk id="2" creationId="{3241DB65-5490-47C6-892B-370C9F4CC3AF}"/>
          </ac:spMkLst>
        </pc:spChg>
        <pc:spChg chg="mod ord">
          <ac:chgData name="Roll,Marla" userId="0bcf0993-502d-49f9-b885-d4aba1915186" providerId="ADAL" clId="{7775D350-03AC-41BF-997F-ED8BDE21144E}" dt="2022-10-14T20:26:20.450" v="3028" actId="700"/>
          <ac:spMkLst>
            <pc:docMk/>
            <pc:sldMk cId="2053947081" sldId="331"/>
            <ac:spMk id="3" creationId="{7A8EE211-5ECD-4846-B21B-34A87DB95EC9}"/>
          </ac:spMkLst>
        </pc:spChg>
        <pc:picChg chg="mod ord">
          <ac:chgData name="Roll,Marla" userId="0bcf0993-502d-49f9-b885-d4aba1915186" providerId="ADAL" clId="{7775D350-03AC-41BF-997F-ED8BDE21144E}" dt="2022-10-14T20:26:20.450" v="3028" actId="700"/>
          <ac:picMkLst>
            <pc:docMk/>
            <pc:sldMk cId="2053947081" sldId="331"/>
            <ac:picMk id="6" creationId="{180E78EA-3DE4-46AB-AE7B-92A76AF43327}"/>
          </ac:picMkLst>
        </pc:picChg>
      </pc:sldChg>
      <pc:sldChg chg="modSp mod">
        <pc:chgData name="Roll,Marla" userId="0bcf0993-502d-49f9-b885-d4aba1915186" providerId="ADAL" clId="{7775D350-03AC-41BF-997F-ED8BDE21144E}" dt="2022-10-26T22:08:29.632" v="3571" actId="962"/>
        <pc:sldMkLst>
          <pc:docMk/>
          <pc:sldMk cId="577289029" sldId="352"/>
        </pc:sldMkLst>
        <pc:picChg chg="mod">
          <ac:chgData name="Roll,Marla" userId="0bcf0993-502d-49f9-b885-d4aba1915186" providerId="ADAL" clId="{7775D350-03AC-41BF-997F-ED8BDE21144E}" dt="2022-10-26T22:08:29.632" v="3571" actId="962"/>
          <ac:picMkLst>
            <pc:docMk/>
            <pc:sldMk cId="577289029" sldId="352"/>
            <ac:picMk id="5" creationId="{F0A8B7F9-A09E-695D-336F-C0F80E14EFE7}"/>
          </ac:picMkLst>
        </pc:picChg>
      </pc:sldChg>
      <pc:sldChg chg="modSp mod">
        <pc:chgData name="Roll,Marla" userId="0bcf0993-502d-49f9-b885-d4aba1915186" providerId="ADAL" clId="{7775D350-03AC-41BF-997F-ED8BDE21144E}" dt="2022-10-14T19:59:47.778" v="2652" actId="255"/>
        <pc:sldMkLst>
          <pc:docMk/>
          <pc:sldMk cId="645155362" sldId="359"/>
        </pc:sldMkLst>
        <pc:spChg chg="mod">
          <ac:chgData name="Roll,Marla" userId="0bcf0993-502d-49f9-b885-d4aba1915186" providerId="ADAL" clId="{7775D350-03AC-41BF-997F-ED8BDE21144E}" dt="2022-10-14T17:49:34.633" v="6" actId="1076"/>
          <ac:spMkLst>
            <pc:docMk/>
            <pc:sldMk cId="645155362" sldId="359"/>
            <ac:spMk id="2" creationId="{ABA2798D-5891-1C6A-D3C5-1998C51CB1FF}"/>
          </ac:spMkLst>
        </pc:spChg>
        <pc:spChg chg="mod">
          <ac:chgData name="Roll,Marla" userId="0bcf0993-502d-49f9-b885-d4aba1915186" providerId="ADAL" clId="{7775D350-03AC-41BF-997F-ED8BDE21144E}" dt="2022-10-14T19:59:47.778" v="2652" actId="255"/>
          <ac:spMkLst>
            <pc:docMk/>
            <pc:sldMk cId="645155362" sldId="359"/>
            <ac:spMk id="3" creationId="{14D0EF1E-5338-C470-72C5-25DF1F04BBA1}"/>
          </ac:spMkLst>
        </pc:spChg>
      </pc:sldChg>
      <pc:sldChg chg="addSp delSp modSp new del mod modClrScheme chgLayout">
        <pc:chgData name="Roll,Marla" userId="0bcf0993-502d-49f9-b885-d4aba1915186" providerId="ADAL" clId="{7775D350-03AC-41BF-997F-ED8BDE21144E}" dt="2022-10-26T22:14:51.776" v="4029" actId="47"/>
        <pc:sldMkLst>
          <pc:docMk/>
          <pc:sldMk cId="506850882" sldId="360"/>
        </pc:sldMkLst>
        <pc:spChg chg="mod ord">
          <ac:chgData name="Roll,Marla" userId="0bcf0993-502d-49f9-b885-d4aba1915186" providerId="ADAL" clId="{7775D350-03AC-41BF-997F-ED8BDE21144E}" dt="2022-10-14T18:52:54.701" v="1855" actId="20577"/>
          <ac:spMkLst>
            <pc:docMk/>
            <pc:sldMk cId="506850882" sldId="360"/>
            <ac:spMk id="2" creationId="{F8E1736E-4260-4283-A70F-BD075B687AB5}"/>
          </ac:spMkLst>
        </pc:spChg>
        <pc:spChg chg="del mod ord">
          <ac:chgData name="Roll,Marla" userId="0bcf0993-502d-49f9-b885-d4aba1915186" providerId="ADAL" clId="{7775D350-03AC-41BF-997F-ED8BDE21144E}" dt="2022-10-14T17:51:11.808" v="20" actId="700"/>
          <ac:spMkLst>
            <pc:docMk/>
            <pc:sldMk cId="506850882" sldId="360"/>
            <ac:spMk id="3" creationId="{57615F23-EECD-4AF2-8641-5787B54AC495}"/>
          </ac:spMkLst>
        </pc:spChg>
        <pc:spChg chg="add mod ord">
          <ac:chgData name="Roll,Marla" userId="0bcf0993-502d-49f9-b885-d4aba1915186" providerId="ADAL" clId="{7775D350-03AC-41BF-997F-ED8BDE21144E}" dt="2022-10-14T18:50:50.849" v="1835" actId="20577"/>
          <ac:spMkLst>
            <pc:docMk/>
            <pc:sldMk cId="506850882" sldId="360"/>
            <ac:spMk id="4" creationId="{0D091A30-10D7-4B4A-ACD7-6D0F0F439293}"/>
          </ac:spMkLst>
        </pc:spChg>
        <pc:spChg chg="add mod ord">
          <ac:chgData name="Roll,Marla" userId="0bcf0993-502d-49f9-b885-d4aba1915186" providerId="ADAL" clId="{7775D350-03AC-41BF-997F-ED8BDE21144E}" dt="2022-10-14T18:50:54.375" v="1836" actId="20577"/>
          <ac:spMkLst>
            <pc:docMk/>
            <pc:sldMk cId="506850882" sldId="360"/>
            <ac:spMk id="5" creationId="{FE1978BF-469A-4453-8E19-8576EE84AF5C}"/>
          </ac:spMkLst>
        </pc:spChg>
      </pc:sldChg>
      <pc:sldChg chg="addSp delSp modSp new del mod modClrScheme modShow chgLayout">
        <pc:chgData name="Roll,Marla" userId="0bcf0993-502d-49f9-b885-d4aba1915186" providerId="ADAL" clId="{7775D350-03AC-41BF-997F-ED8BDE21144E}" dt="2022-10-26T22:12:33.562" v="4025" actId="47"/>
        <pc:sldMkLst>
          <pc:docMk/>
          <pc:sldMk cId="3445130576" sldId="361"/>
        </pc:sldMkLst>
        <pc:spChg chg="del mod ord">
          <ac:chgData name="Roll,Marla" userId="0bcf0993-502d-49f9-b885-d4aba1915186" providerId="ADAL" clId="{7775D350-03AC-41BF-997F-ED8BDE21144E}" dt="2022-10-14T17:52:32.061" v="127" actId="700"/>
          <ac:spMkLst>
            <pc:docMk/>
            <pc:sldMk cId="3445130576" sldId="361"/>
            <ac:spMk id="2" creationId="{19A11DA6-5434-425E-BE1B-EACF7139A48E}"/>
          </ac:spMkLst>
        </pc:spChg>
        <pc:spChg chg="del mod ord">
          <ac:chgData name="Roll,Marla" userId="0bcf0993-502d-49f9-b885-d4aba1915186" providerId="ADAL" clId="{7775D350-03AC-41BF-997F-ED8BDE21144E}" dt="2022-10-14T17:52:32.061" v="127" actId="700"/>
          <ac:spMkLst>
            <pc:docMk/>
            <pc:sldMk cId="3445130576" sldId="361"/>
            <ac:spMk id="3" creationId="{44D9EB18-396F-4522-BB54-48D873D6C6DB}"/>
          </ac:spMkLst>
        </pc:spChg>
        <pc:spChg chg="add mod ord">
          <ac:chgData name="Roll,Marla" userId="0bcf0993-502d-49f9-b885-d4aba1915186" providerId="ADAL" clId="{7775D350-03AC-41BF-997F-ED8BDE21144E}" dt="2022-10-14T17:54:51.384" v="204" actId="700"/>
          <ac:spMkLst>
            <pc:docMk/>
            <pc:sldMk cId="3445130576" sldId="361"/>
            <ac:spMk id="4" creationId="{903E3A96-A4CE-4D2C-B754-4317B6CCF77D}"/>
          </ac:spMkLst>
        </pc:spChg>
        <pc:spChg chg="add mod ord">
          <ac:chgData name="Roll,Marla" userId="0bcf0993-502d-49f9-b885-d4aba1915186" providerId="ADAL" clId="{7775D350-03AC-41BF-997F-ED8BDE21144E}" dt="2022-10-14T17:55:17.662" v="220" actId="20577"/>
          <ac:spMkLst>
            <pc:docMk/>
            <pc:sldMk cId="3445130576" sldId="361"/>
            <ac:spMk id="5" creationId="{FD6EA77F-8E6B-4EFE-93C1-481C717F9CEC}"/>
          </ac:spMkLst>
        </pc:spChg>
        <pc:spChg chg="add del mod ord">
          <ac:chgData name="Roll,Marla" userId="0bcf0993-502d-49f9-b885-d4aba1915186" providerId="ADAL" clId="{7775D350-03AC-41BF-997F-ED8BDE21144E}" dt="2022-10-14T17:53:48.343" v="197" actId="700"/>
          <ac:spMkLst>
            <pc:docMk/>
            <pc:sldMk cId="3445130576" sldId="361"/>
            <ac:spMk id="6" creationId="{E562A74B-485B-4E08-B5CE-ACE6BA6275CD}"/>
          </ac:spMkLst>
        </pc:spChg>
        <pc:spChg chg="mod">
          <ac:chgData name="Roll,Marla" userId="0bcf0993-502d-49f9-b885-d4aba1915186" providerId="ADAL" clId="{7775D350-03AC-41BF-997F-ED8BDE21144E}" dt="2022-10-14T17:53:09.209" v="195"/>
          <ac:spMkLst>
            <pc:docMk/>
            <pc:sldMk cId="3445130576" sldId="361"/>
            <ac:spMk id="9" creationId="{1BC1AA07-15D8-4F23-AF7A-AF4B5A8A4584}"/>
          </ac:spMkLst>
        </pc:spChg>
        <pc:spChg chg="mod">
          <ac:chgData name="Roll,Marla" userId="0bcf0993-502d-49f9-b885-d4aba1915186" providerId="ADAL" clId="{7775D350-03AC-41BF-997F-ED8BDE21144E}" dt="2022-10-14T17:53:09.209" v="195"/>
          <ac:spMkLst>
            <pc:docMk/>
            <pc:sldMk cId="3445130576" sldId="361"/>
            <ac:spMk id="10" creationId="{CBB0564A-17DD-44D2-B0B5-8A410C7E903B}"/>
          </ac:spMkLst>
        </pc:spChg>
        <pc:spChg chg="mod">
          <ac:chgData name="Roll,Marla" userId="0bcf0993-502d-49f9-b885-d4aba1915186" providerId="ADAL" clId="{7775D350-03AC-41BF-997F-ED8BDE21144E}" dt="2022-10-14T17:53:09.209" v="195"/>
          <ac:spMkLst>
            <pc:docMk/>
            <pc:sldMk cId="3445130576" sldId="361"/>
            <ac:spMk id="11" creationId="{1BEDADF5-1259-47CD-A7EB-ACE217753C86}"/>
          </ac:spMkLst>
        </pc:spChg>
        <pc:spChg chg="mod">
          <ac:chgData name="Roll,Marla" userId="0bcf0993-502d-49f9-b885-d4aba1915186" providerId="ADAL" clId="{7775D350-03AC-41BF-997F-ED8BDE21144E}" dt="2022-10-14T17:53:09.209" v="195"/>
          <ac:spMkLst>
            <pc:docMk/>
            <pc:sldMk cId="3445130576" sldId="361"/>
            <ac:spMk id="13" creationId="{ED7647D4-DCAA-477A-BF53-A3013E680F0D}"/>
          </ac:spMkLst>
        </pc:spChg>
        <pc:spChg chg="add del mod ord">
          <ac:chgData name="Roll,Marla" userId="0bcf0993-502d-49f9-b885-d4aba1915186" providerId="ADAL" clId="{7775D350-03AC-41BF-997F-ED8BDE21144E}" dt="2022-10-14T17:54:51.384" v="204" actId="700"/>
          <ac:spMkLst>
            <pc:docMk/>
            <pc:sldMk cId="3445130576" sldId="361"/>
            <ac:spMk id="18" creationId="{2FE245CF-27E8-44AB-B953-AC803EC1ED98}"/>
          </ac:spMkLst>
        </pc:spChg>
        <pc:spChg chg="add del mod ord">
          <ac:chgData name="Roll,Marla" userId="0bcf0993-502d-49f9-b885-d4aba1915186" providerId="ADAL" clId="{7775D350-03AC-41BF-997F-ED8BDE21144E}" dt="2022-10-14T17:55:01.252" v="206" actId="478"/>
          <ac:spMkLst>
            <pc:docMk/>
            <pc:sldMk cId="3445130576" sldId="361"/>
            <ac:spMk id="19" creationId="{4E438396-10C2-471F-A3B8-E326B6BAFAFE}"/>
          </ac:spMkLst>
        </pc:spChg>
        <pc:grpChg chg="add mod">
          <ac:chgData name="Roll,Marla" userId="0bcf0993-502d-49f9-b885-d4aba1915186" providerId="ADAL" clId="{7775D350-03AC-41BF-997F-ED8BDE21144E}" dt="2022-10-14T17:55:31.966" v="223" actId="14100"/>
          <ac:grpSpMkLst>
            <pc:docMk/>
            <pc:sldMk cId="3445130576" sldId="361"/>
            <ac:grpSpMk id="7" creationId="{E97F6788-D13B-4A80-AFE4-8AEB3CDDF05C}"/>
          </ac:grpSpMkLst>
        </pc:grpChg>
        <pc:grpChg chg="mod">
          <ac:chgData name="Roll,Marla" userId="0bcf0993-502d-49f9-b885-d4aba1915186" providerId="ADAL" clId="{7775D350-03AC-41BF-997F-ED8BDE21144E}" dt="2022-10-14T17:53:09.209" v="195"/>
          <ac:grpSpMkLst>
            <pc:docMk/>
            <pc:sldMk cId="3445130576" sldId="361"/>
            <ac:grpSpMk id="12" creationId="{C35CBC58-4F9F-4C49-A392-1406989EC8EF}"/>
          </ac:grpSpMkLst>
        </pc:grpChg>
        <pc:grpChg chg="mod">
          <ac:chgData name="Roll,Marla" userId="0bcf0993-502d-49f9-b885-d4aba1915186" providerId="ADAL" clId="{7775D350-03AC-41BF-997F-ED8BDE21144E}" dt="2022-10-14T17:53:09.209" v="195"/>
          <ac:grpSpMkLst>
            <pc:docMk/>
            <pc:sldMk cId="3445130576" sldId="361"/>
            <ac:grpSpMk id="15" creationId="{7D25BF40-0DE9-4974-9F16-A617851F1050}"/>
          </ac:grpSpMkLst>
        </pc:grpChg>
        <pc:picChg chg="mod">
          <ac:chgData name="Roll,Marla" userId="0bcf0993-502d-49f9-b885-d4aba1915186" providerId="ADAL" clId="{7775D350-03AC-41BF-997F-ED8BDE21144E}" dt="2022-10-14T17:53:09.209" v="195"/>
          <ac:picMkLst>
            <pc:docMk/>
            <pc:sldMk cId="3445130576" sldId="361"/>
            <ac:picMk id="8" creationId="{F9564C19-AABF-4C58-8B9F-8E2764356C92}"/>
          </ac:picMkLst>
        </pc:picChg>
        <pc:picChg chg="mod">
          <ac:chgData name="Roll,Marla" userId="0bcf0993-502d-49f9-b885-d4aba1915186" providerId="ADAL" clId="{7775D350-03AC-41BF-997F-ED8BDE21144E}" dt="2022-10-14T17:53:09.209" v="195"/>
          <ac:picMkLst>
            <pc:docMk/>
            <pc:sldMk cId="3445130576" sldId="361"/>
            <ac:picMk id="14" creationId="{93A58A7F-0DBC-437F-9A8A-5A3E8C1F2623}"/>
          </ac:picMkLst>
        </pc:picChg>
        <pc:picChg chg="mod">
          <ac:chgData name="Roll,Marla" userId="0bcf0993-502d-49f9-b885-d4aba1915186" providerId="ADAL" clId="{7775D350-03AC-41BF-997F-ED8BDE21144E}" dt="2022-10-14T17:53:09.209" v="195"/>
          <ac:picMkLst>
            <pc:docMk/>
            <pc:sldMk cId="3445130576" sldId="361"/>
            <ac:picMk id="16" creationId="{8F87B564-06C0-4191-8CB8-4B7E4C76628D}"/>
          </ac:picMkLst>
        </pc:picChg>
        <pc:picChg chg="mod">
          <ac:chgData name="Roll,Marla" userId="0bcf0993-502d-49f9-b885-d4aba1915186" providerId="ADAL" clId="{7775D350-03AC-41BF-997F-ED8BDE21144E}" dt="2022-10-14T17:53:09.209" v="195"/>
          <ac:picMkLst>
            <pc:docMk/>
            <pc:sldMk cId="3445130576" sldId="361"/>
            <ac:picMk id="17" creationId="{4EA5B4E5-4D10-4381-B692-206FD9095ABE}"/>
          </ac:picMkLst>
        </pc:picChg>
      </pc:sldChg>
      <pc:sldChg chg="modSp new del mod">
        <pc:chgData name="Roll,Marla" userId="0bcf0993-502d-49f9-b885-d4aba1915186" providerId="ADAL" clId="{7775D350-03AC-41BF-997F-ED8BDE21144E}" dt="2022-10-26T22:14:52.938" v="4030" actId="47"/>
        <pc:sldMkLst>
          <pc:docMk/>
          <pc:sldMk cId="2371014636" sldId="362"/>
        </pc:sldMkLst>
        <pc:spChg chg="mod">
          <ac:chgData name="Roll,Marla" userId="0bcf0993-502d-49f9-b885-d4aba1915186" providerId="ADAL" clId="{7775D350-03AC-41BF-997F-ED8BDE21144E}" dt="2022-10-14T18:53:05.677" v="1857" actId="20577"/>
          <ac:spMkLst>
            <pc:docMk/>
            <pc:sldMk cId="2371014636" sldId="362"/>
            <ac:spMk id="2" creationId="{0F2EE79D-D994-422D-BFC6-67B72E52F16B}"/>
          </ac:spMkLst>
        </pc:spChg>
        <pc:spChg chg="mod">
          <ac:chgData name="Roll,Marla" userId="0bcf0993-502d-49f9-b885-d4aba1915186" providerId="ADAL" clId="{7775D350-03AC-41BF-997F-ED8BDE21144E}" dt="2022-10-14T18:50:12.335" v="1833" actId="20577"/>
          <ac:spMkLst>
            <pc:docMk/>
            <pc:sldMk cId="2371014636" sldId="362"/>
            <ac:spMk id="3" creationId="{AD67356F-3B05-4C16-B11A-FA316385722D}"/>
          </ac:spMkLst>
        </pc:spChg>
        <pc:spChg chg="mod">
          <ac:chgData name="Roll,Marla" userId="0bcf0993-502d-49f9-b885-d4aba1915186" providerId="ADAL" clId="{7775D350-03AC-41BF-997F-ED8BDE21144E}" dt="2022-10-14T18:54:17.295" v="1959" actId="20577"/>
          <ac:spMkLst>
            <pc:docMk/>
            <pc:sldMk cId="2371014636" sldId="362"/>
            <ac:spMk id="4" creationId="{0057F675-450F-41BA-9131-9464EB83DB52}"/>
          </ac:spMkLst>
        </pc:spChg>
      </pc:sldChg>
      <pc:sldChg chg="modSp new del mod">
        <pc:chgData name="Roll,Marla" userId="0bcf0993-502d-49f9-b885-d4aba1915186" providerId="ADAL" clId="{7775D350-03AC-41BF-997F-ED8BDE21144E}" dt="2022-10-26T22:14:53.983" v="4031" actId="47"/>
        <pc:sldMkLst>
          <pc:docMk/>
          <pc:sldMk cId="2522378487" sldId="363"/>
        </pc:sldMkLst>
        <pc:spChg chg="mod">
          <ac:chgData name="Roll,Marla" userId="0bcf0993-502d-49f9-b885-d4aba1915186" providerId="ADAL" clId="{7775D350-03AC-41BF-997F-ED8BDE21144E}" dt="2022-10-14T18:53:10.846" v="1859" actId="20577"/>
          <ac:spMkLst>
            <pc:docMk/>
            <pc:sldMk cId="2522378487" sldId="363"/>
            <ac:spMk id="2" creationId="{ECD8D650-1046-4B94-A42A-84E028B0B0B7}"/>
          </ac:spMkLst>
        </pc:spChg>
        <pc:spChg chg="mod">
          <ac:chgData name="Roll,Marla" userId="0bcf0993-502d-49f9-b885-d4aba1915186" providerId="ADAL" clId="{7775D350-03AC-41BF-997F-ED8BDE21144E}" dt="2022-10-14T17:58:49.722" v="349" actId="20577"/>
          <ac:spMkLst>
            <pc:docMk/>
            <pc:sldMk cId="2522378487" sldId="363"/>
            <ac:spMk id="3" creationId="{EA1288F2-1068-4B79-9348-76F3093A334A}"/>
          </ac:spMkLst>
        </pc:spChg>
        <pc:spChg chg="mod">
          <ac:chgData name="Roll,Marla" userId="0bcf0993-502d-49f9-b885-d4aba1915186" providerId="ADAL" clId="{7775D350-03AC-41BF-997F-ED8BDE21144E}" dt="2022-10-14T18:54:02.877" v="1943" actId="20577"/>
          <ac:spMkLst>
            <pc:docMk/>
            <pc:sldMk cId="2522378487" sldId="363"/>
            <ac:spMk id="4" creationId="{DC82F3B5-9CD2-445D-921C-8A823A48AFF7}"/>
          </ac:spMkLst>
        </pc:spChg>
      </pc:sldChg>
      <pc:sldChg chg="modSp new del mod">
        <pc:chgData name="Roll,Marla" userId="0bcf0993-502d-49f9-b885-d4aba1915186" providerId="ADAL" clId="{7775D350-03AC-41BF-997F-ED8BDE21144E}" dt="2022-10-26T22:14:55.149" v="4032" actId="47"/>
        <pc:sldMkLst>
          <pc:docMk/>
          <pc:sldMk cId="455553729" sldId="364"/>
        </pc:sldMkLst>
        <pc:spChg chg="mod">
          <ac:chgData name="Roll,Marla" userId="0bcf0993-502d-49f9-b885-d4aba1915186" providerId="ADAL" clId="{7775D350-03AC-41BF-997F-ED8BDE21144E}" dt="2022-10-14T18:53:24.026" v="1861" actId="20577"/>
          <ac:spMkLst>
            <pc:docMk/>
            <pc:sldMk cId="455553729" sldId="364"/>
            <ac:spMk id="2" creationId="{2169D0FB-D8AC-49BE-8FCF-134BA6B33684}"/>
          </ac:spMkLst>
        </pc:spChg>
        <pc:spChg chg="mod">
          <ac:chgData name="Roll,Marla" userId="0bcf0993-502d-49f9-b885-d4aba1915186" providerId="ADAL" clId="{7775D350-03AC-41BF-997F-ED8BDE21144E}" dt="2022-10-14T18:48:44.692" v="1826" actId="255"/>
          <ac:spMkLst>
            <pc:docMk/>
            <pc:sldMk cId="455553729" sldId="364"/>
            <ac:spMk id="3" creationId="{F6B2BAA4-1CE8-4A87-B116-7C8B3B0AFFE4}"/>
          </ac:spMkLst>
        </pc:spChg>
        <pc:spChg chg="mod">
          <ac:chgData name="Roll,Marla" userId="0bcf0993-502d-49f9-b885-d4aba1915186" providerId="ADAL" clId="{7775D350-03AC-41BF-997F-ED8BDE21144E}" dt="2022-10-14T18:54:08.519" v="1951" actId="20577"/>
          <ac:spMkLst>
            <pc:docMk/>
            <pc:sldMk cId="455553729" sldId="364"/>
            <ac:spMk id="4" creationId="{1060F951-53C9-48B3-81F3-5088E3AFA6E6}"/>
          </ac:spMkLst>
        </pc:spChg>
      </pc:sldChg>
      <pc:sldChg chg="addSp delSp modSp new mod modClrScheme chgLayout">
        <pc:chgData name="Roll,Marla" userId="0bcf0993-502d-49f9-b885-d4aba1915186" providerId="ADAL" clId="{7775D350-03AC-41BF-997F-ED8BDE21144E}" dt="2022-10-14T18:25:13.973" v="549" actId="14100"/>
        <pc:sldMkLst>
          <pc:docMk/>
          <pc:sldMk cId="1959256131" sldId="365"/>
        </pc:sldMkLst>
        <pc:spChg chg="mod ord">
          <ac:chgData name="Roll,Marla" userId="0bcf0993-502d-49f9-b885-d4aba1915186" providerId="ADAL" clId="{7775D350-03AC-41BF-997F-ED8BDE21144E}" dt="2022-10-14T18:24:37.430" v="545" actId="700"/>
          <ac:spMkLst>
            <pc:docMk/>
            <pc:sldMk cId="1959256131" sldId="365"/>
            <ac:spMk id="2" creationId="{6811E2AA-538F-4538-AA42-F09041E9EA10}"/>
          </ac:spMkLst>
        </pc:spChg>
        <pc:spChg chg="del mod ord">
          <ac:chgData name="Roll,Marla" userId="0bcf0993-502d-49f9-b885-d4aba1915186" providerId="ADAL" clId="{7775D350-03AC-41BF-997F-ED8BDE21144E}" dt="2022-10-14T18:24:37.430" v="545" actId="700"/>
          <ac:spMkLst>
            <pc:docMk/>
            <pc:sldMk cId="1959256131" sldId="365"/>
            <ac:spMk id="3" creationId="{97F779C8-65C1-45FA-895A-8048B2FB004E}"/>
          </ac:spMkLst>
        </pc:spChg>
        <pc:spChg chg="add del mod ord">
          <ac:chgData name="Roll,Marla" userId="0bcf0993-502d-49f9-b885-d4aba1915186" providerId="ADAL" clId="{7775D350-03AC-41BF-997F-ED8BDE21144E}" dt="2022-10-14T18:24:46.210" v="546"/>
          <ac:spMkLst>
            <pc:docMk/>
            <pc:sldMk cId="1959256131" sldId="365"/>
            <ac:spMk id="4" creationId="{A93A0D59-C48A-4FB2-8A2A-2CFB6383E9F7}"/>
          </ac:spMkLst>
        </pc:spChg>
        <pc:spChg chg="add mod ord">
          <ac:chgData name="Roll,Marla" userId="0bcf0993-502d-49f9-b885-d4aba1915186" providerId="ADAL" clId="{7775D350-03AC-41BF-997F-ED8BDE21144E}" dt="2022-10-14T18:25:13.973" v="549" actId="14100"/>
          <ac:spMkLst>
            <pc:docMk/>
            <pc:sldMk cId="1959256131" sldId="365"/>
            <ac:spMk id="5" creationId="{74CAA382-1917-4175-B0C5-865DB7BB0BBF}"/>
          </ac:spMkLst>
        </pc:spChg>
        <pc:picChg chg="add mod">
          <ac:chgData name="Roll,Marla" userId="0bcf0993-502d-49f9-b885-d4aba1915186" providerId="ADAL" clId="{7775D350-03AC-41BF-997F-ED8BDE21144E}" dt="2022-10-14T18:24:46.210" v="546"/>
          <ac:picMkLst>
            <pc:docMk/>
            <pc:sldMk cId="1959256131" sldId="365"/>
            <ac:picMk id="6" creationId="{8E1A1B60-20BA-44A5-9644-ED751EAE974D}"/>
          </ac:picMkLst>
        </pc:picChg>
      </pc:sldChg>
      <pc:sldChg chg="modSp new add del mod">
        <pc:chgData name="Roll,Marla" userId="0bcf0993-502d-49f9-b885-d4aba1915186" providerId="ADAL" clId="{7775D350-03AC-41BF-997F-ED8BDE21144E}" dt="2022-10-26T22:14:50.217" v="4028" actId="47"/>
        <pc:sldMkLst>
          <pc:docMk/>
          <pc:sldMk cId="618649325" sldId="366"/>
        </pc:sldMkLst>
        <pc:spChg chg="mod">
          <ac:chgData name="Roll,Marla" userId="0bcf0993-502d-49f9-b885-d4aba1915186" providerId="ADAL" clId="{7775D350-03AC-41BF-997F-ED8BDE21144E}" dt="2022-10-14T18:55:41.658" v="1968" actId="255"/>
          <ac:spMkLst>
            <pc:docMk/>
            <pc:sldMk cId="618649325" sldId="366"/>
            <ac:spMk id="2" creationId="{5F000C7A-57F2-49A9-8EC9-F28A9316BBA8}"/>
          </ac:spMkLst>
        </pc:spChg>
        <pc:spChg chg="mod">
          <ac:chgData name="Roll,Marla" userId="0bcf0993-502d-49f9-b885-d4aba1915186" providerId="ADAL" clId="{7775D350-03AC-41BF-997F-ED8BDE21144E}" dt="2022-10-14T19:01:15.798" v="2602" actId="20577"/>
          <ac:spMkLst>
            <pc:docMk/>
            <pc:sldMk cId="618649325" sldId="366"/>
            <ac:spMk id="3" creationId="{FB4D3B6F-F497-414E-8D27-5C4D435AB50C}"/>
          </ac:spMkLst>
        </pc:spChg>
        <pc:spChg chg="mod">
          <ac:chgData name="Roll,Marla" userId="0bcf0993-502d-49f9-b885-d4aba1915186" providerId="ADAL" clId="{7775D350-03AC-41BF-997F-ED8BDE21144E}" dt="2022-10-14T19:00:49.047" v="2600" actId="20577"/>
          <ac:spMkLst>
            <pc:docMk/>
            <pc:sldMk cId="618649325" sldId="366"/>
            <ac:spMk id="4" creationId="{8E2CBD0E-E733-4698-A778-119FDBBCBEFD}"/>
          </ac:spMkLst>
        </pc:spChg>
      </pc:sldChg>
      <pc:sldChg chg="modSp new del mod">
        <pc:chgData name="Roll,Marla" userId="0bcf0993-502d-49f9-b885-d4aba1915186" providerId="ADAL" clId="{7775D350-03AC-41BF-997F-ED8BDE21144E}" dt="2022-10-14T20:07:14.678" v="2915" actId="47"/>
        <pc:sldMkLst>
          <pc:docMk/>
          <pc:sldMk cId="4292435909" sldId="371"/>
        </pc:sldMkLst>
        <pc:spChg chg="mod">
          <ac:chgData name="Roll,Marla" userId="0bcf0993-502d-49f9-b885-d4aba1915186" providerId="ADAL" clId="{7775D350-03AC-41BF-997F-ED8BDE21144E}" dt="2022-10-14T20:04:34.099" v="2781" actId="20577"/>
          <ac:spMkLst>
            <pc:docMk/>
            <pc:sldMk cId="4292435909" sldId="371"/>
            <ac:spMk id="2" creationId="{E1F50721-C0BB-4E66-9694-A7149A33D478}"/>
          </ac:spMkLst>
        </pc:spChg>
      </pc:sldChg>
      <pc:sldChg chg="modNotesTx">
        <pc:chgData name="Roll,Marla" userId="0bcf0993-502d-49f9-b885-d4aba1915186" providerId="ADAL" clId="{7775D350-03AC-41BF-997F-ED8BDE21144E}" dt="2022-10-26T22:22:50.342" v="4674" actId="20577"/>
        <pc:sldMkLst>
          <pc:docMk/>
          <pc:sldMk cId="4014882360" sldId="372"/>
        </pc:sldMkLst>
      </pc:sldChg>
    </pc:docChg>
  </pc:docChgLst>
  <pc:docChgLst>
    <pc:chgData name="Lavey,Shannon" userId="S::slavey@colostate.edu::e9c9b770-278b-4348-a41a-4599063991da" providerId="AD" clId="Web-{5D89231A-CBAE-444F-951C-2FEA1F0F4984}"/>
    <pc:docChg chg="modSld">
      <pc:chgData name="Lavey,Shannon" userId="S::slavey@colostate.edu::e9c9b770-278b-4348-a41a-4599063991da" providerId="AD" clId="Web-{5D89231A-CBAE-444F-951C-2FEA1F0F4984}" dt="2022-11-16T23:22:09.637" v="119"/>
      <pc:docMkLst>
        <pc:docMk/>
      </pc:docMkLst>
      <pc:sldChg chg="modNotes">
        <pc:chgData name="Lavey,Shannon" userId="S::slavey@colostate.edu::e9c9b770-278b-4348-a41a-4599063991da" providerId="AD" clId="Web-{5D89231A-CBAE-444F-951C-2FEA1F0F4984}" dt="2022-11-16T23:11:02.549" v="110"/>
        <pc:sldMkLst>
          <pc:docMk/>
          <pc:sldMk cId="1761307201" sldId="334"/>
        </pc:sldMkLst>
      </pc:sldChg>
      <pc:sldChg chg="modNotes">
        <pc:chgData name="Lavey,Shannon" userId="S::slavey@colostate.edu::e9c9b770-278b-4348-a41a-4599063991da" providerId="AD" clId="Web-{5D89231A-CBAE-444F-951C-2FEA1F0F4984}" dt="2022-11-16T23:22:09.637" v="119"/>
        <pc:sldMkLst>
          <pc:docMk/>
          <pc:sldMk cId="1986689031" sldId="339"/>
        </pc:sldMkLst>
      </pc:sldChg>
      <pc:sldChg chg="modSp">
        <pc:chgData name="Lavey,Shannon" userId="S::slavey@colostate.edu::e9c9b770-278b-4348-a41a-4599063991da" providerId="AD" clId="Web-{5D89231A-CBAE-444F-951C-2FEA1F0F4984}" dt="2022-11-16T19:15:18.453" v="15"/>
        <pc:sldMkLst>
          <pc:docMk/>
          <pc:sldMk cId="3957964120" sldId="381"/>
        </pc:sldMkLst>
        <pc:graphicFrameChg chg="mod modGraphic">
          <ac:chgData name="Lavey,Shannon" userId="S::slavey@colostate.edu::e9c9b770-278b-4348-a41a-4599063991da" providerId="AD" clId="Web-{5D89231A-CBAE-444F-951C-2FEA1F0F4984}" dt="2022-11-16T19:15:18.453" v="15"/>
          <ac:graphicFrameMkLst>
            <pc:docMk/>
            <pc:sldMk cId="3957964120" sldId="381"/>
            <ac:graphicFrameMk id="4" creationId="{FCE8698B-DFFA-0642-04AF-17B7E3674C30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B01C0-906E-4534-82B2-DE7258275C52}" type="doc">
      <dgm:prSet loTypeId="urn:microsoft.com/office/officeart/2005/8/layout/radial1" loCatId="cycle" qsTypeId="urn:microsoft.com/office/officeart/2009/2/quickstyle/3d8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9786D4B-A458-4442-BE96-74B0B31F6F24}">
      <dgm:prSet phldrT="[Text]"/>
      <dgm:spPr>
        <a:xfrm>
          <a:off x="3810985" y="2082552"/>
          <a:ext cx="1598227" cy="1598227"/>
        </a:xfrm>
        <a:solidFill>
          <a:schemeClr val="bg1">
            <a:lumMod val="75000"/>
          </a:schemeClr>
        </a:solidFill>
      </dgm:spPr>
      <dgm:t>
        <a:bodyPr/>
        <a:lstStyle/>
        <a:p>
          <a:pPr>
            <a:buNone/>
          </a:pPr>
          <a:r>
            <a:rPr lang="en-US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Student</a:t>
          </a:r>
        </a:p>
      </dgm:t>
    </dgm:pt>
    <dgm:pt modelId="{4F0EBBF5-D2E1-43DF-8AC8-090028025951}" type="parTrans" cxnId="{C936A61E-4B8B-4BC5-8860-6910EC7FA3DF}">
      <dgm:prSet/>
      <dgm:spPr/>
      <dgm:t>
        <a:bodyPr/>
        <a:lstStyle/>
        <a:p>
          <a:endParaRPr lang="en-US"/>
        </a:p>
      </dgm:t>
    </dgm:pt>
    <dgm:pt modelId="{122FB273-CC3F-46CD-97A9-FC0B87E12E0F}" type="sibTrans" cxnId="{C936A61E-4B8B-4BC5-8860-6910EC7FA3DF}">
      <dgm:prSet/>
      <dgm:spPr/>
      <dgm:t>
        <a:bodyPr/>
        <a:lstStyle/>
        <a:p>
          <a:endParaRPr lang="en-US"/>
        </a:p>
      </dgm:t>
    </dgm:pt>
    <dgm:pt modelId="{98EDA52A-1C77-4C25-90A3-3D153F9C0042}">
      <dgm:prSet phldrT="[Text]" custT="1"/>
      <dgm:spPr>
        <a:xfrm>
          <a:off x="3810985" y="3286"/>
          <a:ext cx="1598227" cy="1598227"/>
        </a:xfrm>
        <a:solidFill>
          <a:srgbClr val="12A3B6"/>
        </a:solidFill>
      </dgm:spPr>
      <dgm:t>
        <a:bodyPr/>
        <a:lstStyle/>
        <a:p>
          <a:pPr>
            <a:buNone/>
          </a:pPr>
          <a:r>
            <a:rPr lang="en-US" sz="2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Reading</a:t>
          </a:r>
        </a:p>
      </dgm:t>
    </dgm:pt>
    <dgm:pt modelId="{8643CA3B-6A33-43FC-AEA1-DAE341E7F913}" type="parTrans" cxnId="{F2BB676B-40D0-4D74-BCD1-11E1FC336BFF}">
      <dgm:prSet/>
      <dgm:spPr>
        <a:xfrm rot="16200000">
          <a:off x="4369580" y="1826432"/>
          <a:ext cx="481038" cy="31201"/>
        </a:xfrm>
      </dgm:spPr>
      <dgm:t>
        <a:bodyPr/>
        <a:lstStyle/>
        <a:p>
          <a:pPr>
            <a:buNone/>
          </a:pPr>
          <a:endParaRPr lang="en-US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CB16C683-5C88-40B4-9071-310E128D466D}" type="sibTrans" cxnId="{F2BB676B-40D0-4D74-BCD1-11E1FC336BFF}">
      <dgm:prSet/>
      <dgm:spPr/>
      <dgm:t>
        <a:bodyPr/>
        <a:lstStyle/>
        <a:p>
          <a:endParaRPr lang="en-US"/>
        </a:p>
      </dgm:t>
    </dgm:pt>
    <dgm:pt modelId="{F2CC1BB4-D08B-4156-85D4-B98A08077E70}">
      <dgm:prSet phldrT="[Text]" custT="1"/>
      <dgm:spPr>
        <a:xfrm>
          <a:off x="5033147" y="3764713"/>
          <a:ext cx="1598227" cy="1598227"/>
        </a:xfrm>
        <a:solidFill>
          <a:srgbClr val="12A3B6"/>
        </a:solidFill>
      </dgm:spPr>
      <dgm:t>
        <a:bodyPr/>
        <a:lstStyle/>
        <a:p>
          <a:pPr>
            <a:buNone/>
          </a:pPr>
          <a:r>
            <a:rPr lang="en-US" sz="20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Note-taking</a:t>
          </a:r>
        </a:p>
      </dgm:t>
    </dgm:pt>
    <dgm:pt modelId="{20B13259-5896-48AE-A4B8-AB32F70A7DEA}" type="parTrans" cxnId="{3A05C406-3160-4FFD-B0C1-F6418E212837}">
      <dgm:prSet/>
      <dgm:spPr>
        <a:xfrm rot="3240000">
          <a:off x="4980661" y="3707146"/>
          <a:ext cx="481038" cy="31201"/>
        </a:xfrm>
      </dgm:spPr>
      <dgm:t>
        <a:bodyPr/>
        <a:lstStyle/>
        <a:p>
          <a:pPr>
            <a:buNone/>
          </a:pPr>
          <a:endParaRPr lang="en-US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1145E091-E095-4874-B672-71EA54E7385C}" type="sibTrans" cxnId="{3A05C406-3160-4FFD-B0C1-F6418E212837}">
      <dgm:prSet/>
      <dgm:spPr/>
      <dgm:t>
        <a:bodyPr/>
        <a:lstStyle/>
        <a:p>
          <a:endParaRPr lang="en-US"/>
        </a:p>
      </dgm:t>
    </dgm:pt>
    <dgm:pt modelId="{E85E5E98-611F-4290-BB74-E4A74DC427A1}">
      <dgm:prSet phldrT="[Text]" custT="1"/>
      <dgm:spPr>
        <a:xfrm>
          <a:off x="2588823" y="3764713"/>
          <a:ext cx="1598227" cy="1598227"/>
        </a:xfrm>
      </dgm:spPr>
      <dgm:t>
        <a:bodyPr/>
        <a:lstStyle/>
        <a:p>
          <a:pPr>
            <a:buNone/>
          </a:pPr>
          <a:r>
            <a:rPr lang="en-US" sz="2000">
              <a:latin typeface="Franklin Gothic Book"/>
              <a:ea typeface="+mn-ea"/>
              <a:cs typeface="+mn-cs"/>
            </a:rPr>
            <a:t>Studying</a:t>
          </a:r>
        </a:p>
      </dgm:t>
    </dgm:pt>
    <dgm:pt modelId="{9B301A1F-3C96-41B8-9657-2A1C2AD1D9E1}" type="parTrans" cxnId="{903CE697-0ED7-4C66-818E-CC078B3EEB74}">
      <dgm:prSet/>
      <dgm:spPr>
        <a:xfrm rot="7560000">
          <a:off x="3758499" y="3707146"/>
          <a:ext cx="481038" cy="31201"/>
        </a:xfrm>
      </dgm:spPr>
      <dgm:t>
        <a:bodyPr/>
        <a:lstStyle/>
        <a:p>
          <a:pPr>
            <a:buNone/>
          </a:pPr>
          <a:endParaRPr lang="en-US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9824EA74-9FD3-4684-9FAD-6C672F0AE6C7}" type="sibTrans" cxnId="{903CE697-0ED7-4C66-818E-CC078B3EEB74}">
      <dgm:prSet/>
      <dgm:spPr/>
      <dgm:t>
        <a:bodyPr/>
        <a:lstStyle/>
        <a:p>
          <a:endParaRPr lang="en-US"/>
        </a:p>
      </dgm:t>
    </dgm:pt>
    <dgm:pt modelId="{73E21A6A-EFD3-446B-A03B-BD1535FE2270}">
      <dgm:prSet phldrT="[Text]" custT="1"/>
      <dgm:spPr>
        <a:xfrm>
          <a:off x="1833486" y="1440023"/>
          <a:ext cx="1598227" cy="1598227"/>
        </a:xfrm>
        <a:solidFill>
          <a:srgbClr val="12A3B6"/>
        </a:solidFill>
      </dgm:spPr>
      <dgm:t>
        <a:bodyPr/>
        <a:lstStyle/>
        <a:p>
          <a:pPr rtl="0">
            <a:buNone/>
          </a:pPr>
          <a:r>
            <a:rPr lang="en-US" sz="2000">
              <a:latin typeface="Franklin Gothic Book"/>
              <a:ea typeface="+mn-ea"/>
              <a:cs typeface="+mn-cs"/>
            </a:rPr>
            <a:t>Org &amp; Time </a:t>
          </a:r>
          <a:r>
            <a:rPr lang="en-US" sz="2000" err="1">
              <a:latin typeface="Franklin Gothic Book"/>
              <a:ea typeface="+mn-ea"/>
              <a:cs typeface="+mn-cs"/>
            </a:rPr>
            <a:t>Mgmt</a:t>
          </a:r>
          <a:endParaRPr lang="en-US" sz="2000">
            <a:latin typeface="Franklin Gothic Book"/>
            <a:ea typeface="+mn-ea"/>
            <a:cs typeface="+mn-cs"/>
          </a:endParaRPr>
        </a:p>
      </dgm:t>
    </dgm:pt>
    <dgm:pt modelId="{C09BA3C7-1019-4792-AD77-9A56B44082F2}" type="parTrans" cxnId="{660CB18D-E27B-43A2-9057-6803B74A3F49}">
      <dgm:prSet/>
      <dgm:spPr>
        <a:xfrm rot="11880000">
          <a:off x="3380830" y="2544801"/>
          <a:ext cx="481038" cy="31201"/>
        </a:xfrm>
      </dgm:spPr>
      <dgm:t>
        <a:bodyPr/>
        <a:lstStyle/>
        <a:p>
          <a:pPr>
            <a:buNone/>
          </a:pPr>
          <a:endParaRPr lang="en-US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506CCF42-2D5D-4DA3-8838-56AB88124ADB}" type="sibTrans" cxnId="{660CB18D-E27B-43A2-9057-6803B74A3F49}">
      <dgm:prSet/>
      <dgm:spPr/>
      <dgm:t>
        <a:bodyPr/>
        <a:lstStyle/>
        <a:p>
          <a:endParaRPr lang="en-US"/>
        </a:p>
      </dgm:t>
    </dgm:pt>
    <dgm:pt modelId="{0D788918-E3F6-40E5-9B52-677221F53037}">
      <dgm:prSet custT="1"/>
      <dgm:spPr>
        <a:xfrm>
          <a:off x="5788485" y="1440023"/>
          <a:ext cx="1598227" cy="1598227"/>
        </a:xfrm>
        <a:solidFill>
          <a:srgbClr val="12A3B6"/>
        </a:solidFill>
      </dgm:spPr>
      <dgm:t>
        <a:bodyPr/>
        <a:lstStyle/>
        <a:p>
          <a:pPr>
            <a:buNone/>
          </a:pPr>
          <a:r>
            <a:rPr lang="en-US" sz="2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Writing</a:t>
          </a:r>
        </a:p>
      </dgm:t>
    </dgm:pt>
    <dgm:pt modelId="{90ADD26E-D564-4268-88FF-AF33F361D828}" type="parTrans" cxnId="{8D385D04-152A-4BD6-83E1-78FBA874DDFA}">
      <dgm:prSet/>
      <dgm:spPr>
        <a:xfrm rot="20520000">
          <a:off x="5358330" y="2544801"/>
          <a:ext cx="481038" cy="31201"/>
        </a:xfrm>
      </dgm:spPr>
      <dgm:t>
        <a:bodyPr/>
        <a:lstStyle/>
        <a:p>
          <a:pPr>
            <a:buNone/>
          </a:pPr>
          <a:endParaRPr lang="en-US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29E23E90-9D7E-4BB5-B58E-81187B48B462}" type="sibTrans" cxnId="{8D385D04-152A-4BD6-83E1-78FBA874DDFA}">
      <dgm:prSet/>
      <dgm:spPr/>
      <dgm:t>
        <a:bodyPr/>
        <a:lstStyle/>
        <a:p>
          <a:endParaRPr lang="en-US"/>
        </a:p>
      </dgm:t>
    </dgm:pt>
    <dgm:pt modelId="{BF5C18D5-72D7-4F57-B404-7835A670E583}" type="pres">
      <dgm:prSet presAssocID="{EFDB01C0-906E-4534-82B2-DE7258275C5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5EC304-DC6A-4CAD-B77D-6F1963FC2E27}" type="pres">
      <dgm:prSet presAssocID="{39786D4B-A458-4442-BE96-74B0B31F6F24}" presName="centerShape" presStyleLbl="node0" presStyleIdx="0" presStyleCnt="1"/>
      <dgm:spPr>
        <a:prstGeom prst="ellipse">
          <a:avLst/>
        </a:prstGeom>
      </dgm:spPr>
    </dgm:pt>
    <dgm:pt modelId="{FFDB853E-0733-4A74-BFD0-02258A1C805C}" type="pres">
      <dgm:prSet presAssocID="{8643CA3B-6A33-43FC-AEA1-DAE341E7F913}" presName="Name9" presStyleLbl="parChTrans1D2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9E62A2DF-19CA-4786-A3FC-FF3DF31E786E}" type="pres">
      <dgm:prSet presAssocID="{8643CA3B-6A33-43FC-AEA1-DAE341E7F913}" presName="connTx" presStyleLbl="parChTrans1D2" presStyleIdx="0" presStyleCnt="5"/>
      <dgm:spPr>
        <a:xfrm rot="16200000">
          <a:off x="4369580" y="1826432"/>
          <a:ext cx="48103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F6B6DEFA-CCB4-4361-8FE3-D15F5E555049}" type="pres">
      <dgm:prSet presAssocID="{98EDA52A-1C77-4C25-90A3-3D153F9C0042}" presName="node" presStyleLbl="node1" presStyleIdx="0" presStyleCnt="5" custRadScaleRad="104520" custRadScaleInc="5617">
        <dgm:presLayoutVars>
          <dgm:bulletEnabled val="1"/>
        </dgm:presLayoutVars>
      </dgm:prSet>
      <dgm:spPr>
        <a:prstGeom prst="ellipse">
          <a:avLst/>
        </a:prstGeom>
      </dgm:spPr>
    </dgm:pt>
    <dgm:pt modelId="{EE4A94E0-C0FA-4A89-9A5F-B63607D9A17E}" type="pres">
      <dgm:prSet presAssocID="{90ADD26E-D564-4268-88FF-AF33F361D828}" presName="Name9" presStyleLbl="parChTrans1D2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B31C70AF-A788-464A-8247-B381153288B4}" type="pres">
      <dgm:prSet presAssocID="{90ADD26E-D564-4268-88FF-AF33F361D828}" presName="connTx" presStyleLbl="parChTrans1D2" presStyleIdx="1" presStyleCnt="5"/>
      <dgm:spPr>
        <a:xfrm rot="20520000">
          <a:off x="5358330" y="2544801"/>
          <a:ext cx="48103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6F027FC5-1FDF-4AD5-BA18-B4C7FC5933B6}" type="pres">
      <dgm:prSet presAssocID="{0D788918-E3F6-40E5-9B52-677221F53037}" presName="node" presStyleLbl="node1" presStyleIdx="1" presStyleCnt="5" custRadScaleRad="100393" custRadScaleInc="-11111">
        <dgm:presLayoutVars>
          <dgm:bulletEnabled val="1"/>
        </dgm:presLayoutVars>
      </dgm:prSet>
      <dgm:spPr>
        <a:prstGeom prst="ellipse">
          <a:avLst/>
        </a:prstGeom>
      </dgm:spPr>
    </dgm:pt>
    <dgm:pt modelId="{00B3BCD4-C1C9-4FE1-803A-725F5C2F2A32}" type="pres">
      <dgm:prSet presAssocID="{20B13259-5896-48AE-A4B8-AB32F70A7DEA}" presName="Name9" presStyleLbl="parChTrans1D2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86D53C60-29CE-461E-AA7A-CC6405938EE5}" type="pres">
      <dgm:prSet presAssocID="{20B13259-5896-48AE-A4B8-AB32F70A7DEA}" presName="connTx" presStyleLbl="parChTrans1D2" presStyleIdx="2" presStyleCnt="5"/>
      <dgm:spPr>
        <a:xfrm rot="3240000">
          <a:off x="4980661" y="3707146"/>
          <a:ext cx="48103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7A509520-6A26-4AA8-B078-F8977FF6EA86}" type="pres">
      <dgm:prSet presAssocID="{F2CC1BB4-D08B-4156-85D4-B98A08077E70}" presName="node" presStyleLbl="node1" presStyleIdx="2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AA6554BF-2CCD-46A9-924E-33379B8E3CC4}" type="pres">
      <dgm:prSet presAssocID="{9B301A1F-3C96-41B8-9657-2A1C2AD1D9E1}" presName="Name9" presStyleLbl="parChTrans1D2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FFDCA3B8-42E3-4E4D-8C68-6C99D9FE0F14}" type="pres">
      <dgm:prSet presAssocID="{9B301A1F-3C96-41B8-9657-2A1C2AD1D9E1}" presName="connTx" presStyleLbl="parChTrans1D2" presStyleIdx="3" presStyleCnt="5"/>
      <dgm:spPr>
        <a:xfrm rot="7560000">
          <a:off x="3758499" y="3707146"/>
          <a:ext cx="48103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EC62A3A0-780C-44CE-A51A-E71BF5A4679C}" type="pres">
      <dgm:prSet presAssocID="{E85E5E98-611F-4290-BB74-E4A74DC427A1}" presName="node" presStyleLbl="node1" presStyleIdx="3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BD4911F1-8D2E-4AB7-B2C6-3EEF4CBBF236}" type="pres">
      <dgm:prSet presAssocID="{C09BA3C7-1019-4792-AD77-9A56B44082F2}" presName="Name9" presStyleLbl="parChTrans1D2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05B1A2EE-2D22-49DD-A8E9-A0F80EFB7727}" type="pres">
      <dgm:prSet presAssocID="{C09BA3C7-1019-4792-AD77-9A56B44082F2}" presName="connTx" presStyleLbl="parChTrans1D2" presStyleIdx="4" presStyleCnt="5"/>
      <dgm:spPr>
        <a:xfrm rot="11880000">
          <a:off x="3380830" y="2544801"/>
          <a:ext cx="48103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85685217-6ACD-4881-AB1F-5FC4980CB5AE}" type="pres">
      <dgm:prSet presAssocID="{73E21A6A-EFD3-446B-A03B-BD1535FE2270}" presName="node" presStyleLbl="node1" presStyleIdx="4" presStyleCnt="5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8D385D04-152A-4BD6-83E1-78FBA874DDFA}" srcId="{39786D4B-A458-4442-BE96-74B0B31F6F24}" destId="{0D788918-E3F6-40E5-9B52-677221F53037}" srcOrd="1" destOrd="0" parTransId="{90ADD26E-D564-4268-88FF-AF33F361D828}" sibTransId="{29E23E90-9D7E-4BB5-B58E-81187B48B462}"/>
    <dgm:cxn modelId="{BBEEBB04-1A2D-4C0C-AB32-32BA480A064E}" type="presOf" srcId="{8643CA3B-6A33-43FC-AEA1-DAE341E7F913}" destId="{9E62A2DF-19CA-4786-A3FC-FF3DF31E786E}" srcOrd="1" destOrd="0" presId="urn:microsoft.com/office/officeart/2005/8/layout/radial1"/>
    <dgm:cxn modelId="{3A05C406-3160-4FFD-B0C1-F6418E212837}" srcId="{39786D4B-A458-4442-BE96-74B0B31F6F24}" destId="{F2CC1BB4-D08B-4156-85D4-B98A08077E70}" srcOrd="2" destOrd="0" parTransId="{20B13259-5896-48AE-A4B8-AB32F70A7DEA}" sibTransId="{1145E091-E095-4874-B672-71EA54E7385C}"/>
    <dgm:cxn modelId="{99B5BD0A-2226-4E16-BF76-6C51EF566C9D}" type="presOf" srcId="{E85E5E98-611F-4290-BB74-E4A74DC427A1}" destId="{EC62A3A0-780C-44CE-A51A-E71BF5A4679C}" srcOrd="0" destOrd="0" presId="urn:microsoft.com/office/officeart/2005/8/layout/radial1"/>
    <dgm:cxn modelId="{7C07A71B-2559-42CE-ABE7-F8157632B97D}" type="presOf" srcId="{98EDA52A-1C77-4C25-90A3-3D153F9C0042}" destId="{F6B6DEFA-CCB4-4361-8FE3-D15F5E555049}" srcOrd="0" destOrd="0" presId="urn:microsoft.com/office/officeart/2005/8/layout/radial1"/>
    <dgm:cxn modelId="{C936A61E-4B8B-4BC5-8860-6910EC7FA3DF}" srcId="{EFDB01C0-906E-4534-82B2-DE7258275C52}" destId="{39786D4B-A458-4442-BE96-74B0B31F6F24}" srcOrd="0" destOrd="0" parTransId="{4F0EBBF5-D2E1-43DF-8AC8-090028025951}" sibTransId="{122FB273-CC3F-46CD-97A9-FC0B87E12E0F}"/>
    <dgm:cxn modelId="{112A902D-5C7B-4F24-9233-D394CE317053}" type="presOf" srcId="{39786D4B-A458-4442-BE96-74B0B31F6F24}" destId="{075EC304-DC6A-4CAD-B77D-6F1963FC2E27}" srcOrd="0" destOrd="0" presId="urn:microsoft.com/office/officeart/2005/8/layout/radial1"/>
    <dgm:cxn modelId="{B4D4BA37-6D4E-42EE-A078-B070FE131224}" type="presOf" srcId="{C09BA3C7-1019-4792-AD77-9A56B44082F2}" destId="{05B1A2EE-2D22-49DD-A8E9-A0F80EFB7727}" srcOrd="1" destOrd="0" presId="urn:microsoft.com/office/officeart/2005/8/layout/radial1"/>
    <dgm:cxn modelId="{54019E5F-A098-4681-BEEE-5C798AE2E527}" type="presOf" srcId="{20B13259-5896-48AE-A4B8-AB32F70A7DEA}" destId="{00B3BCD4-C1C9-4FE1-803A-725F5C2F2A32}" srcOrd="0" destOrd="0" presId="urn:microsoft.com/office/officeart/2005/8/layout/radial1"/>
    <dgm:cxn modelId="{F2BB676B-40D0-4D74-BCD1-11E1FC336BFF}" srcId="{39786D4B-A458-4442-BE96-74B0B31F6F24}" destId="{98EDA52A-1C77-4C25-90A3-3D153F9C0042}" srcOrd="0" destOrd="0" parTransId="{8643CA3B-6A33-43FC-AEA1-DAE341E7F913}" sibTransId="{CB16C683-5C88-40B4-9071-310E128D466D}"/>
    <dgm:cxn modelId="{0BB01385-6679-410F-A6D1-F48026BC83A1}" type="presOf" srcId="{90ADD26E-D564-4268-88FF-AF33F361D828}" destId="{EE4A94E0-C0FA-4A89-9A5F-B63607D9A17E}" srcOrd="0" destOrd="0" presId="urn:microsoft.com/office/officeart/2005/8/layout/radial1"/>
    <dgm:cxn modelId="{660CB18D-E27B-43A2-9057-6803B74A3F49}" srcId="{39786D4B-A458-4442-BE96-74B0B31F6F24}" destId="{73E21A6A-EFD3-446B-A03B-BD1535FE2270}" srcOrd="4" destOrd="0" parTransId="{C09BA3C7-1019-4792-AD77-9A56B44082F2}" sibTransId="{506CCF42-2D5D-4DA3-8838-56AB88124ADB}"/>
    <dgm:cxn modelId="{903CE697-0ED7-4C66-818E-CC078B3EEB74}" srcId="{39786D4B-A458-4442-BE96-74B0B31F6F24}" destId="{E85E5E98-611F-4290-BB74-E4A74DC427A1}" srcOrd="3" destOrd="0" parTransId="{9B301A1F-3C96-41B8-9657-2A1C2AD1D9E1}" sibTransId="{9824EA74-9FD3-4684-9FAD-6C672F0AE6C7}"/>
    <dgm:cxn modelId="{D258CEAB-5594-4968-AFAA-D2DE2115B659}" type="presOf" srcId="{73E21A6A-EFD3-446B-A03B-BD1535FE2270}" destId="{85685217-6ACD-4881-AB1F-5FC4980CB5AE}" srcOrd="0" destOrd="0" presId="urn:microsoft.com/office/officeart/2005/8/layout/radial1"/>
    <dgm:cxn modelId="{1A0914B1-634D-4773-8BA2-8FF0D2466C44}" type="presOf" srcId="{C09BA3C7-1019-4792-AD77-9A56B44082F2}" destId="{BD4911F1-8D2E-4AB7-B2C6-3EEF4CBBF236}" srcOrd="0" destOrd="0" presId="urn:microsoft.com/office/officeart/2005/8/layout/radial1"/>
    <dgm:cxn modelId="{92F90CB6-20CC-4FB7-B562-AD119C6FBFD2}" type="presOf" srcId="{F2CC1BB4-D08B-4156-85D4-B98A08077E70}" destId="{7A509520-6A26-4AA8-B078-F8977FF6EA86}" srcOrd="0" destOrd="0" presId="urn:microsoft.com/office/officeart/2005/8/layout/radial1"/>
    <dgm:cxn modelId="{13B63DBA-EA5C-4D09-BD6A-4842E7C627C4}" type="presOf" srcId="{9B301A1F-3C96-41B8-9657-2A1C2AD1D9E1}" destId="{FFDCA3B8-42E3-4E4D-8C68-6C99D9FE0F14}" srcOrd="1" destOrd="0" presId="urn:microsoft.com/office/officeart/2005/8/layout/radial1"/>
    <dgm:cxn modelId="{6D25E4C4-05A4-42D7-B3F6-D99C9FF5E349}" type="presOf" srcId="{EFDB01C0-906E-4534-82B2-DE7258275C52}" destId="{BF5C18D5-72D7-4F57-B404-7835A670E583}" srcOrd="0" destOrd="0" presId="urn:microsoft.com/office/officeart/2005/8/layout/radial1"/>
    <dgm:cxn modelId="{3AA0BCD0-429D-4FE2-AE0A-89DA7D8BED28}" type="presOf" srcId="{9B301A1F-3C96-41B8-9657-2A1C2AD1D9E1}" destId="{AA6554BF-2CCD-46A9-924E-33379B8E3CC4}" srcOrd="0" destOrd="0" presId="urn:microsoft.com/office/officeart/2005/8/layout/radial1"/>
    <dgm:cxn modelId="{C5EB76F1-50D7-40A1-B6E2-41D89E3AC537}" type="presOf" srcId="{0D788918-E3F6-40E5-9B52-677221F53037}" destId="{6F027FC5-1FDF-4AD5-BA18-B4C7FC5933B6}" srcOrd="0" destOrd="0" presId="urn:microsoft.com/office/officeart/2005/8/layout/radial1"/>
    <dgm:cxn modelId="{F3FA13F8-F846-4809-B12A-1EFB4FC0B158}" type="presOf" srcId="{90ADD26E-D564-4268-88FF-AF33F361D828}" destId="{B31C70AF-A788-464A-8247-B381153288B4}" srcOrd="1" destOrd="0" presId="urn:microsoft.com/office/officeart/2005/8/layout/radial1"/>
    <dgm:cxn modelId="{9386CBF8-9033-442F-A363-6801EC4F93F3}" type="presOf" srcId="{8643CA3B-6A33-43FC-AEA1-DAE341E7F913}" destId="{FFDB853E-0733-4A74-BFD0-02258A1C805C}" srcOrd="0" destOrd="0" presId="urn:microsoft.com/office/officeart/2005/8/layout/radial1"/>
    <dgm:cxn modelId="{0D872CFD-F6D1-4D20-A711-1FBEFFFC8D0A}" type="presOf" srcId="{20B13259-5896-48AE-A4B8-AB32F70A7DEA}" destId="{86D53C60-29CE-461E-AA7A-CC6405938EE5}" srcOrd="1" destOrd="0" presId="urn:microsoft.com/office/officeart/2005/8/layout/radial1"/>
    <dgm:cxn modelId="{B0507A12-3EE8-4101-8F0F-3121D4D79FED}" type="presParOf" srcId="{BF5C18D5-72D7-4F57-B404-7835A670E583}" destId="{075EC304-DC6A-4CAD-B77D-6F1963FC2E27}" srcOrd="0" destOrd="0" presId="urn:microsoft.com/office/officeart/2005/8/layout/radial1"/>
    <dgm:cxn modelId="{63522170-97BE-4290-B609-B2828470AF1D}" type="presParOf" srcId="{BF5C18D5-72D7-4F57-B404-7835A670E583}" destId="{FFDB853E-0733-4A74-BFD0-02258A1C805C}" srcOrd="1" destOrd="0" presId="urn:microsoft.com/office/officeart/2005/8/layout/radial1"/>
    <dgm:cxn modelId="{053F227D-E50C-4FED-AAC0-B13FACB4AE68}" type="presParOf" srcId="{FFDB853E-0733-4A74-BFD0-02258A1C805C}" destId="{9E62A2DF-19CA-4786-A3FC-FF3DF31E786E}" srcOrd="0" destOrd="0" presId="urn:microsoft.com/office/officeart/2005/8/layout/radial1"/>
    <dgm:cxn modelId="{43040FB5-CDFB-4CAB-8865-96DA4C71669C}" type="presParOf" srcId="{BF5C18D5-72D7-4F57-B404-7835A670E583}" destId="{F6B6DEFA-CCB4-4361-8FE3-D15F5E555049}" srcOrd="2" destOrd="0" presId="urn:microsoft.com/office/officeart/2005/8/layout/radial1"/>
    <dgm:cxn modelId="{530AAC3F-EAA6-4E0D-B580-194E59E941C6}" type="presParOf" srcId="{BF5C18D5-72D7-4F57-B404-7835A670E583}" destId="{EE4A94E0-C0FA-4A89-9A5F-B63607D9A17E}" srcOrd="3" destOrd="0" presId="urn:microsoft.com/office/officeart/2005/8/layout/radial1"/>
    <dgm:cxn modelId="{5FDA2CC4-9935-49A4-9567-5E8DBB08E8BE}" type="presParOf" srcId="{EE4A94E0-C0FA-4A89-9A5F-B63607D9A17E}" destId="{B31C70AF-A788-464A-8247-B381153288B4}" srcOrd="0" destOrd="0" presId="urn:microsoft.com/office/officeart/2005/8/layout/radial1"/>
    <dgm:cxn modelId="{905D0B04-B138-4789-BB53-1CDBCC735A1E}" type="presParOf" srcId="{BF5C18D5-72D7-4F57-B404-7835A670E583}" destId="{6F027FC5-1FDF-4AD5-BA18-B4C7FC5933B6}" srcOrd="4" destOrd="0" presId="urn:microsoft.com/office/officeart/2005/8/layout/radial1"/>
    <dgm:cxn modelId="{441B15D6-014A-4175-96DA-4AE8C6EA56DE}" type="presParOf" srcId="{BF5C18D5-72D7-4F57-B404-7835A670E583}" destId="{00B3BCD4-C1C9-4FE1-803A-725F5C2F2A32}" srcOrd="5" destOrd="0" presId="urn:microsoft.com/office/officeart/2005/8/layout/radial1"/>
    <dgm:cxn modelId="{C1DD465F-D97D-4BE4-812A-0A3A809E63FC}" type="presParOf" srcId="{00B3BCD4-C1C9-4FE1-803A-725F5C2F2A32}" destId="{86D53C60-29CE-461E-AA7A-CC6405938EE5}" srcOrd="0" destOrd="0" presId="urn:microsoft.com/office/officeart/2005/8/layout/radial1"/>
    <dgm:cxn modelId="{8B557D9F-B77F-43B5-89BE-B9223AE4D349}" type="presParOf" srcId="{BF5C18D5-72D7-4F57-B404-7835A670E583}" destId="{7A509520-6A26-4AA8-B078-F8977FF6EA86}" srcOrd="6" destOrd="0" presId="urn:microsoft.com/office/officeart/2005/8/layout/radial1"/>
    <dgm:cxn modelId="{4BED85E2-A067-4373-B73A-6B874B0FDCCC}" type="presParOf" srcId="{BF5C18D5-72D7-4F57-B404-7835A670E583}" destId="{AA6554BF-2CCD-46A9-924E-33379B8E3CC4}" srcOrd="7" destOrd="0" presId="urn:microsoft.com/office/officeart/2005/8/layout/radial1"/>
    <dgm:cxn modelId="{C2309446-15DB-48F5-8780-5DA6972690F9}" type="presParOf" srcId="{AA6554BF-2CCD-46A9-924E-33379B8E3CC4}" destId="{FFDCA3B8-42E3-4E4D-8C68-6C99D9FE0F14}" srcOrd="0" destOrd="0" presId="urn:microsoft.com/office/officeart/2005/8/layout/radial1"/>
    <dgm:cxn modelId="{54D2640C-DCF3-41CB-A0BD-0DCB344E88A0}" type="presParOf" srcId="{BF5C18D5-72D7-4F57-B404-7835A670E583}" destId="{EC62A3A0-780C-44CE-A51A-E71BF5A4679C}" srcOrd="8" destOrd="0" presId="urn:microsoft.com/office/officeart/2005/8/layout/radial1"/>
    <dgm:cxn modelId="{C4EEC021-F4B6-4A08-B2E3-17758B68C9F5}" type="presParOf" srcId="{BF5C18D5-72D7-4F57-B404-7835A670E583}" destId="{BD4911F1-8D2E-4AB7-B2C6-3EEF4CBBF236}" srcOrd="9" destOrd="0" presId="urn:microsoft.com/office/officeart/2005/8/layout/radial1"/>
    <dgm:cxn modelId="{4BCE7D0C-A0F8-43FE-B73E-D26497E0047E}" type="presParOf" srcId="{BD4911F1-8D2E-4AB7-B2C6-3EEF4CBBF236}" destId="{05B1A2EE-2D22-49DD-A8E9-A0F80EFB7727}" srcOrd="0" destOrd="0" presId="urn:microsoft.com/office/officeart/2005/8/layout/radial1"/>
    <dgm:cxn modelId="{70A467C5-EB62-4420-851C-09B0662EA058}" type="presParOf" srcId="{BF5C18D5-72D7-4F57-B404-7835A670E583}" destId="{85685217-6ACD-4881-AB1F-5FC4980CB5AE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DB01C0-906E-4534-82B2-DE7258275C52}" type="doc">
      <dgm:prSet loTypeId="urn:microsoft.com/office/officeart/2005/8/layout/radial1" loCatId="cycle" qsTypeId="urn:microsoft.com/office/officeart/2009/2/quickstyle/3d8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9786D4B-A458-4442-BE96-74B0B31F6F24}">
      <dgm:prSet phldrT="[Text]"/>
      <dgm:spPr>
        <a:xfrm>
          <a:off x="3810985" y="2082552"/>
          <a:ext cx="1598227" cy="1598227"/>
        </a:xfrm>
        <a:solidFill>
          <a:schemeClr val="bg1">
            <a:lumMod val="75000"/>
          </a:schemeClr>
        </a:solidFill>
      </dgm:spPr>
      <dgm:t>
        <a:bodyPr/>
        <a:lstStyle/>
        <a:p>
          <a:pPr>
            <a:buNone/>
          </a:pPr>
          <a:r>
            <a:rPr lang="en-US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Student</a:t>
          </a:r>
        </a:p>
      </dgm:t>
    </dgm:pt>
    <dgm:pt modelId="{4F0EBBF5-D2E1-43DF-8AC8-090028025951}" type="parTrans" cxnId="{C936A61E-4B8B-4BC5-8860-6910EC7FA3DF}">
      <dgm:prSet/>
      <dgm:spPr/>
      <dgm:t>
        <a:bodyPr/>
        <a:lstStyle/>
        <a:p>
          <a:endParaRPr lang="en-US"/>
        </a:p>
      </dgm:t>
    </dgm:pt>
    <dgm:pt modelId="{122FB273-CC3F-46CD-97A9-FC0B87E12E0F}" type="sibTrans" cxnId="{C936A61E-4B8B-4BC5-8860-6910EC7FA3DF}">
      <dgm:prSet/>
      <dgm:spPr/>
      <dgm:t>
        <a:bodyPr/>
        <a:lstStyle/>
        <a:p>
          <a:endParaRPr lang="en-US"/>
        </a:p>
      </dgm:t>
    </dgm:pt>
    <dgm:pt modelId="{98EDA52A-1C77-4C25-90A3-3D153F9C0042}">
      <dgm:prSet phldrT="[Text]" custT="1"/>
      <dgm:spPr>
        <a:xfrm>
          <a:off x="3810985" y="3286"/>
          <a:ext cx="1598227" cy="1598227"/>
        </a:xfrm>
        <a:solidFill>
          <a:srgbClr val="12A3B6"/>
        </a:solidFill>
      </dgm:spPr>
      <dgm:t>
        <a:bodyPr/>
        <a:lstStyle/>
        <a:p>
          <a:pPr>
            <a:buNone/>
          </a:pPr>
          <a:r>
            <a:rPr lang="en-US" sz="2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Reading</a:t>
          </a:r>
        </a:p>
      </dgm:t>
    </dgm:pt>
    <dgm:pt modelId="{8643CA3B-6A33-43FC-AEA1-DAE341E7F913}" type="parTrans" cxnId="{F2BB676B-40D0-4D74-BCD1-11E1FC336BFF}">
      <dgm:prSet/>
      <dgm:spPr>
        <a:xfrm rot="16200000">
          <a:off x="4369580" y="1826432"/>
          <a:ext cx="481038" cy="31201"/>
        </a:xfrm>
      </dgm:spPr>
      <dgm:t>
        <a:bodyPr/>
        <a:lstStyle/>
        <a:p>
          <a:pPr>
            <a:buNone/>
          </a:pPr>
          <a:endParaRPr lang="en-US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CB16C683-5C88-40B4-9071-310E128D466D}" type="sibTrans" cxnId="{F2BB676B-40D0-4D74-BCD1-11E1FC336BFF}">
      <dgm:prSet/>
      <dgm:spPr/>
      <dgm:t>
        <a:bodyPr/>
        <a:lstStyle/>
        <a:p>
          <a:endParaRPr lang="en-US"/>
        </a:p>
      </dgm:t>
    </dgm:pt>
    <dgm:pt modelId="{F2CC1BB4-D08B-4156-85D4-B98A08077E70}">
      <dgm:prSet phldrT="[Text]" custT="1"/>
      <dgm:spPr>
        <a:xfrm>
          <a:off x="5033147" y="3764713"/>
          <a:ext cx="1598227" cy="1598227"/>
        </a:xfrm>
        <a:solidFill>
          <a:srgbClr val="12A3B6"/>
        </a:solidFill>
      </dgm:spPr>
      <dgm:t>
        <a:bodyPr/>
        <a:lstStyle/>
        <a:p>
          <a:pPr>
            <a:buNone/>
          </a:pPr>
          <a:r>
            <a:rPr lang="en-US" sz="20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Note-taking</a:t>
          </a:r>
        </a:p>
      </dgm:t>
    </dgm:pt>
    <dgm:pt modelId="{20B13259-5896-48AE-A4B8-AB32F70A7DEA}" type="parTrans" cxnId="{3A05C406-3160-4FFD-B0C1-F6418E212837}">
      <dgm:prSet/>
      <dgm:spPr>
        <a:xfrm rot="3240000">
          <a:off x="4980661" y="3707146"/>
          <a:ext cx="481038" cy="31201"/>
        </a:xfrm>
      </dgm:spPr>
      <dgm:t>
        <a:bodyPr/>
        <a:lstStyle/>
        <a:p>
          <a:pPr>
            <a:buNone/>
          </a:pPr>
          <a:endParaRPr lang="en-US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1145E091-E095-4874-B672-71EA54E7385C}" type="sibTrans" cxnId="{3A05C406-3160-4FFD-B0C1-F6418E212837}">
      <dgm:prSet/>
      <dgm:spPr/>
      <dgm:t>
        <a:bodyPr/>
        <a:lstStyle/>
        <a:p>
          <a:endParaRPr lang="en-US"/>
        </a:p>
      </dgm:t>
    </dgm:pt>
    <dgm:pt modelId="{E85E5E98-611F-4290-BB74-E4A74DC427A1}">
      <dgm:prSet phldrT="[Text]" custT="1"/>
      <dgm:spPr>
        <a:xfrm>
          <a:off x="2588823" y="3764713"/>
          <a:ext cx="1598227" cy="1598227"/>
        </a:xfrm>
      </dgm:spPr>
      <dgm:t>
        <a:bodyPr/>
        <a:lstStyle/>
        <a:p>
          <a:pPr>
            <a:buNone/>
          </a:pPr>
          <a:r>
            <a:rPr lang="en-US" sz="2000">
              <a:latin typeface="Franklin Gothic Book"/>
              <a:ea typeface="+mn-ea"/>
              <a:cs typeface="+mn-cs"/>
            </a:rPr>
            <a:t>Studying</a:t>
          </a:r>
        </a:p>
      </dgm:t>
    </dgm:pt>
    <dgm:pt modelId="{9B301A1F-3C96-41B8-9657-2A1C2AD1D9E1}" type="parTrans" cxnId="{903CE697-0ED7-4C66-818E-CC078B3EEB74}">
      <dgm:prSet/>
      <dgm:spPr>
        <a:xfrm rot="7560000">
          <a:off x="3758499" y="3707146"/>
          <a:ext cx="481038" cy="31201"/>
        </a:xfrm>
      </dgm:spPr>
      <dgm:t>
        <a:bodyPr/>
        <a:lstStyle/>
        <a:p>
          <a:pPr>
            <a:buNone/>
          </a:pPr>
          <a:endParaRPr lang="en-US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9824EA74-9FD3-4684-9FAD-6C672F0AE6C7}" type="sibTrans" cxnId="{903CE697-0ED7-4C66-818E-CC078B3EEB74}">
      <dgm:prSet/>
      <dgm:spPr/>
      <dgm:t>
        <a:bodyPr/>
        <a:lstStyle/>
        <a:p>
          <a:endParaRPr lang="en-US"/>
        </a:p>
      </dgm:t>
    </dgm:pt>
    <dgm:pt modelId="{73E21A6A-EFD3-446B-A03B-BD1535FE2270}">
      <dgm:prSet phldrT="[Text]" custT="1"/>
      <dgm:spPr>
        <a:xfrm>
          <a:off x="1833486" y="1440023"/>
          <a:ext cx="1598227" cy="1598227"/>
        </a:xfrm>
        <a:solidFill>
          <a:srgbClr val="12A3B6"/>
        </a:solidFill>
      </dgm:spPr>
      <dgm:t>
        <a:bodyPr/>
        <a:lstStyle/>
        <a:p>
          <a:pPr rtl="0">
            <a:buNone/>
          </a:pPr>
          <a:r>
            <a:rPr lang="en-US" sz="2000">
              <a:latin typeface="Franklin Gothic Book"/>
              <a:ea typeface="+mn-ea"/>
              <a:cs typeface="+mn-cs"/>
            </a:rPr>
            <a:t>Org &amp; Time </a:t>
          </a:r>
          <a:r>
            <a:rPr lang="en-US" sz="2000" err="1">
              <a:latin typeface="Franklin Gothic Book"/>
              <a:ea typeface="+mn-ea"/>
              <a:cs typeface="+mn-cs"/>
            </a:rPr>
            <a:t>Mgmt</a:t>
          </a:r>
          <a:endParaRPr lang="en-US" sz="2000">
            <a:latin typeface="Franklin Gothic Book"/>
            <a:ea typeface="+mn-ea"/>
            <a:cs typeface="+mn-cs"/>
          </a:endParaRPr>
        </a:p>
      </dgm:t>
    </dgm:pt>
    <dgm:pt modelId="{C09BA3C7-1019-4792-AD77-9A56B44082F2}" type="parTrans" cxnId="{660CB18D-E27B-43A2-9057-6803B74A3F49}">
      <dgm:prSet/>
      <dgm:spPr>
        <a:xfrm rot="11880000">
          <a:off x="3380830" y="2544801"/>
          <a:ext cx="481038" cy="31201"/>
        </a:xfrm>
      </dgm:spPr>
      <dgm:t>
        <a:bodyPr/>
        <a:lstStyle/>
        <a:p>
          <a:pPr>
            <a:buNone/>
          </a:pPr>
          <a:endParaRPr lang="en-US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506CCF42-2D5D-4DA3-8838-56AB88124ADB}" type="sibTrans" cxnId="{660CB18D-E27B-43A2-9057-6803B74A3F49}">
      <dgm:prSet/>
      <dgm:spPr/>
      <dgm:t>
        <a:bodyPr/>
        <a:lstStyle/>
        <a:p>
          <a:endParaRPr lang="en-US"/>
        </a:p>
      </dgm:t>
    </dgm:pt>
    <dgm:pt modelId="{0D788918-E3F6-40E5-9B52-677221F53037}">
      <dgm:prSet custT="1"/>
      <dgm:spPr>
        <a:xfrm>
          <a:off x="5788485" y="1440023"/>
          <a:ext cx="1598227" cy="1598227"/>
        </a:xfrm>
        <a:solidFill>
          <a:srgbClr val="12A3B6"/>
        </a:solidFill>
      </dgm:spPr>
      <dgm:t>
        <a:bodyPr/>
        <a:lstStyle/>
        <a:p>
          <a:pPr>
            <a:buNone/>
          </a:pPr>
          <a:r>
            <a:rPr lang="en-US" sz="2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Writing</a:t>
          </a:r>
        </a:p>
      </dgm:t>
    </dgm:pt>
    <dgm:pt modelId="{90ADD26E-D564-4268-88FF-AF33F361D828}" type="parTrans" cxnId="{8D385D04-152A-4BD6-83E1-78FBA874DDFA}">
      <dgm:prSet/>
      <dgm:spPr>
        <a:xfrm rot="20520000">
          <a:off x="5358330" y="2544801"/>
          <a:ext cx="481038" cy="31201"/>
        </a:xfrm>
      </dgm:spPr>
      <dgm:t>
        <a:bodyPr/>
        <a:lstStyle/>
        <a:p>
          <a:pPr>
            <a:buNone/>
          </a:pPr>
          <a:endParaRPr lang="en-US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29E23E90-9D7E-4BB5-B58E-81187B48B462}" type="sibTrans" cxnId="{8D385D04-152A-4BD6-83E1-78FBA874DDFA}">
      <dgm:prSet/>
      <dgm:spPr/>
      <dgm:t>
        <a:bodyPr/>
        <a:lstStyle/>
        <a:p>
          <a:endParaRPr lang="en-US"/>
        </a:p>
      </dgm:t>
    </dgm:pt>
    <dgm:pt modelId="{BF5C18D5-72D7-4F57-B404-7835A670E583}" type="pres">
      <dgm:prSet presAssocID="{EFDB01C0-906E-4534-82B2-DE7258275C5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5EC304-DC6A-4CAD-B77D-6F1963FC2E27}" type="pres">
      <dgm:prSet presAssocID="{39786D4B-A458-4442-BE96-74B0B31F6F24}" presName="centerShape" presStyleLbl="node0" presStyleIdx="0" presStyleCnt="1"/>
      <dgm:spPr>
        <a:prstGeom prst="ellipse">
          <a:avLst/>
        </a:prstGeom>
      </dgm:spPr>
    </dgm:pt>
    <dgm:pt modelId="{FFDB853E-0733-4A74-BFD0-02258A1C805C}" type="pres">
      <dgm:prSet presAssocID="{8643CA3B-6A33-43FC-AEA1-DAE341E7F913}" presName="Name9" presStyleLbl="parChTrans1D2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9E62A2DF-19CA-4786-A3FC-FF3DF31E786E}" type="pres">
      <dgm:prSet presAssocID="{8643CA3B-6A33-43FC-AEA1-DAE341E7F913}" presName="connTx" presStyleLbl="parChTrans1D2" presStyleIdx="0" presStyleCnt="5"/>
      <dgm:spPr>
        <a:xfrm rot="16200000">
          <a:off x="4369580" y="1826432"/>
          <a:ext cx="48103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F6B6DEFA-CCB4-4361-8FE3-D15F5E555049}" type="pres">
      <dgm:prSet presAssocID="{98EDA52A-1C77-4C25-90A3-3D153F9C0042}" presName="node" presStyleLbl="node1" presStyleIdx="0" presStyleCnt="5" custRadScaleRad="104520" custRadScaleInc="5617">
        <dgm:presLayoutVars>
          <dgm:bulletEnabled val="1"/>
        </dgm:presLayoutVars>
      </dgm:prSet>
      <dgm:spPr>
        <a:prstGeom prst="ellipse">
          <a:avLst/>
        </a:prstGeom>
      </dgm:spPr>
    </dgm:pt>
    <dgm:pt modelId="{EE4A94E0-C0FA-4A89-9A5F-B63607D9A17E}" type="pres">
      <dgm:prSet presAssocID="{90ADD26E-D564-4268-88FF-AF33F361D828}" presName="Name9" presStyleLbl="parChTrans1D2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B31C70AF-A788-464A-8247-B381153288B4}" type="pres">
      <dgm:prSet presAssocID="{90ADD26E-D564-4268-88FF-AF33F361D828}" presName="connTx" presStyleLbl="parChTrans1D2" presStyleIdx="1" presStyleCnt="5"/>
      <dgm:spPr>
        <a:xfrm rot="20520000">
          <a:off x="5358330" y="2544801"/>
          <a:ext cx="48103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6F027FC5-1FDF-4AD5-BA18-B4C7FC5933B6}" type="pres">
      <dgm:prSet presAssocID="{0D788918-E3F6-40E5-9B52-677221F53037}" presName="node" presStyleLbl="node1" presStyleIdx="1" presStyleCnt="5" custRadScaleRad="100393" custRadScaleInc="-11111">
        <dgm:presLayoutVars>
          <dgm:bulletEnabled val="1"/>
        </dgm:presLayoutVars>
      </dgm:prSet>
      <dgm:spPr>
        <a:prstGeom prst="ellipse">
          <a:avLst/>
        </a:prstGeom>
      </dgm:spPr>
    </dgm:pt>
    <dgm:pt modelId="{00B3BCD4-C1C9-4FE1-803A-725F5C2F2A32}" type="pres">
      <dgm:prSet presAssocID="{20B13259-5896-48AE-A4B8-AB32F70A7DEA}" presName="Name9" presStyleLbl="parChTrans1D2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86D53C60-29CE-461E-AA7A-CC6405938EE5}" type="pres">
      <dgm:prSet presAssocID="{20B13259-5896-48AE-A4B8-AB32F70A7DEA}" presName="connTx" presStyleLbl="parChTrans1D2" presStyleIdx="2" presStyleCnt="5"/>
      <dgm:spPr>
        <a:xfrm rot="3240000">
          <a:off x="4980661" y="3707146"/>
          <a:ext cx="48103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7A509520-6A26-4AA8-B078-F8977FF6EA86}" type="pres">
      <dgm:prSet presAssocID="{F2CC1BB4-D08B-4156-85D4-B98A08077E70}" presName="node" presStyleLbl="node1" presStyleIdx="2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AA6554BF-2CCD-46A9-924E-33379B8E3CC4}" type="pres">
      <dgm:prSet presAssocID="{9B301A1F-3C96-41B8-9657-2A1C2AD1D9E1}" presName="Name9" presStyleLbl="parChTrans1D2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FFDCA3B8-42E3-4E4D-8C68-6C99D9FE0F14}" type="pres">
      <dgm:prSet presAssocID="{9B301A1F-3C96-41B8-9657-2A1C2AD1D9E1}" presName="connTx" presStyleLbl="parChTrans1D2" presStyleIdx="3" presStyleCnt="5"/>
      <dgm:spPr>
        <a:xfrm rot="7560000">
          <a:off x="3758499" y="3707146"/>
          <a:ext cx="48103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EC62A3A0-780C-44CE-A51A-E71BF5A4679C}" type="pres">
      <dgm:prSet presAssocID="{E85E5E98-611F-4290-BB74-E4A74DC427A1}" presName="node" presStyleLbl="node1" presStyleIdx="3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BD4911F1-8D2E-4AB7-B2C6-3EEF4CBBF236}" type="pres">
      <dgm:prSet presAssocID="{C09BA3C7-1019-4792-AD77-9A56B44082F2}" presName="Name9" presStyleLbl="parChTrans1D2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05B1A2EE-2D22-49DD-A8E9-A0F80EFB7727}" type="pres">
      <dgm:prSet presAssocID="{C09BA3C7-1019-4792-AD77-9A56B44082F2}" presName="connTx" presStyleLbl="parChTrans1D2" presStyleIdx="4" presStyleCnt="5"/>
      <dgm:spPr>
        <a:xfrm rot="11880000">
          <a:off x="3380830" y="2544801"/>
          <a:ext cx="48103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</dgm:spPr>
    </dgm:pt>
    <dgm:pt modelId="{85685217-6ACD-4881-AB1F-5FC4980CB5AE}" type="pres">
      <dgm:prSet presAssocID="{73E21A6A-EFD3-446B-A03B-BD1535FE2270}" presName="node" presStyleLbl="node1" presStyleIdx="4" presStyleCnt="5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8D385D04-152A-4BD6-83E1-78FBA874DDFA}" srcId="{39786D4B-A458-4442-BE96-74B0B31F6F24}" destId="{0D788918-E3F6-40E5-9B52-677221F53037}" srcOrd="1" destOrd="0" parTransId="{90ADD26E-D564-4268-88FF-AF33F361D828}" sibTransId="{29E23E90-9D7E-4BB5-B58E-81187B48B462}"/>
    <dgm:cxn modelId="{BBEEBB04-1A2D-4C0C-AB32-32BA480A064E}" type="presOf" srcId="{8643CA3B-6A33-43FC-AEA1-DAE341E7F913}" destId="{9E62A2DF-19CA-4786-A3FC-FF3DF31E786E}" srcOrd="1" destOrd="0" presId="urn:microsoft.com/office/officeart/2005/8/layout/radial1"/>
    <dgm:cxn modelId="{3A05C406-3160-4FFD-B0C1-F6418E212837}" srcId="{39786D4B-A458-4442-BE96-74B0B31F6F24}" destId="{F2CC1BB4-D08B-4156-85D4-B98A08077E70}" srcOrd="2" destOrd="0" parTransId="{20B13259-5896-48AE-A4B8-AB32F70A7DEA}" sibTransId="{1145E091-E095-4874-B672-71EA54E7385C}"/>
    <dgm:cxn modelId="{99B5BD0A-2226-4E16-BF76-6C51EF566C9D}" type="presOf" srcId="{E85E5E98-611F-4290-BB74-E4A74DC427A1}" destId="{EC62A3A0-780C-44CE-A51A-E71BF5A4679C}" srcOrd="0" destOrd="0" presId="urn:microsoft.com/office/officeart/2005/8/layout/radial1"/>
    <dgm:cxn modelId="{7C07A71B-2559-42CE-ABE7-F8157632B97D}" type="presOf" srcId="{98EDA52A-1C77-4C25-90A3-3D153F9C0042}" destId="{F6B6DEFA-CCB4-4361-8FE3-D15F5E555049}" srcOrd="0" destOrd="0" presId="urn:microsoft.com/office/officeart/2005/8/layout/radial1"/>
    <dgm:cxn modelId="{C936A61E-4B8B-4BC5-8860-6910EC7FA3DF}" srcId="{EFDB01C0-906E-4534-82B2-DE7258275C52}" destId="{39786D4B-A458-4442-BE96-74B0B31F6F24}" srcOrd="0" destOrd="0" parTransId="{4F0EBBF5-D2E1-43DF-8AC8-090028025951}" sibTransId="{122FB273-CC3F-46CD-97A9-FC0B87E12E0F}"/>
    <dgm:cxn modelId="{112A902D-5C7B-4F24-9233-D394CE317053}" type="presOf" srcId="{39786D4B-A458-4442-BE96-74B0B31F6F24}" destId="{075EC304-DC6A-4CAD-B77D-6F1963FC2E27}" srcOrd="0" destOrd="0" presId="urn:microsoft.com/office/officeart/2005/8/layout/radial1"/>
    <dgm:cxn modelId="{B4D4BA37-6D4E-42EE-A078-B070FE131224}" type="presOf" srcId="{C09BA3C7-1019-4792-AD77-9A56B44082F2}" destId="{05B1A2EE-2D22-49DD-A8E9-A0F80EFB7727}" srcOrd="1" destOrd="0" presId="urn:microsoft.com/office/officeart/2005/8/layout/radial1"/>
    <dgm:cxn modelId="{54019E5F-A098-4681-BEEE-5C798AE2E527}" type="presOf" srcId="{20B13259-5896-48AE-A4B8-AB32F70A7DEA}" destId="{00B3BCD4-C1C9-4FE1-803A-725F5C2F2A32}" srcOrd="0" destOrd="0" presId="urn:microsoft.com/office/officeart/2005/8/layout/radial1"/>
    <dgm:cxn modelId="{F2BB676B-40D0-4D74-BCD1-11E1FC336BFF}" srcId="{39786D4B-A458-4442-BE96-74B0B31F6F24}" destId="{98EDA52A-1C77-4C25-90A3-3D153F9C0042}" srcOrd="0" destOrd="0" parTransId="{8643CA3B-6A33-43FC-AEA1-DAE341E7F913}" sibTransId="{CB16C683-5C88-40B4-9071-310E128D466D}"/>
    <dgm:cxn modelId="{0BB01385-6679-410F-A6D1-F48026BC83A1}" type="presOf" srcId="{90ADD26E-D564-4268-88FF-AF33F361D828}" destId="{EE4A94E0-C0FA-4A89-9A5F-B63607D9A17E}" srcOrd="0" destOrd="0" presId="urn:microsoft.com/office/officeart/2005/8/layout/radial1"/>
    <dgm:cxn modelId="{660CB18D-E27B-43A2-9057-6803B74A3F49}" srcId="{39786D4B-A458-4442-BE96-74B0B31F6F24}" destId="{73E21A6A-EFD3-446B-A03B-BD1535FE2270}" srcOrd="4" destOrd="0" parTransId="{C09BA3C7-1019-4792-AD77-9A56B44082F2}" sibTransId="{506CCF42-2D5D-4DA3-8838-56AB88124ADB}"/>
    <dgm:cxn modelId="{903CE697-0ED7-4C66-818E-CC078B3EEB74}" srcId="{39786D4B-A458-4442-BE96-74B0B31F6F24}" destId="{E85E5E98-611F-4290-BB74-E4A74DC427A1}" srcOrd="3" destOrd="0" parTransId="{9B301A1F-3C96-41B8-9657-2A1C2AD1D9E1}" sibTransId="{9824EA74-9FD3-4684-9FAD-6C672F0AE6C7}"/>
    <dgm:cxn modelId="{D258CEAB-5594-4968-AFAA-D2DE2115B659}" type="presOf" srcId="{73E21A6A-EFD3-446B-A03B-BD1535FE2270}" destId="{85685217-6ACD-4881-AB1F-5FC4980CB5AE}" srcOrd="0" destOrd="0" presId="urn:microsoft.com/office/officeart/2005/8/layout/radial1"/>
    <dgm:cxn modelId="{1A0914B1-634D-4773-8BA2-8FF0D2466C44}" type="presOf" srcId="{C09BA3C7-1019-4792-AD77-9A56B44082F2}" destId="{BD4911F1-8D2E-4AB7-B2C6-3EEF4CBBF236}" srcOrd="0" destOrd="0" presId="urn:microsoft.com/office/officeart/2005/8/layout/radial1"/>
    <dgm:cxn modelId="{92F90CB6-20CC-4FB7-B562-AD119C6FBFD2}" type="presOf" srcId="{F2CC1BB4-D08B-4156-85D4-B98A08077E70}" destId="{7A509520-6A26-4AA8-B078-F8977FF6EA86}" srcOrd="0" destOrd="0" presId="urn:microsoft.com/office/officeart/2005/8/layout/radial1"/>
    <dgm:cxn modelId="{13B63DBA-EA5C-4D09-BD6A-4842E7C627C4}" type="presOf" srcId="{9B301A1F-3C96-41B8-9657-2A1C2AD1D9E1}" destId="{FFDCA3B8-42E3-4E4D-8C68-6C99D9FE0F14}" srcOrd="1" destOrd="0" presId="urn:microsoft.com/office/officeart/2005/8/layout/radial1"/>
    <dgm:cxn modelId="{6D25E4C4-05A4-42D7-B3F6-D99C9FF5E349}" type="presOf" srcId="{EFDB01C0-906E-4534-82B2-DE7258275C52}" destId="{BF5C18D5-72D7-4F57-B404-7835A670E583}" srcOrd="0" destOrd="0" presId="urn:microsoft.com/office/officeart/2005/8/layout/radial1"/>
    <dgm:cxn modelId="{3AA0BCD0-429D-4FE2-AE0A-89DA7D8BED28}" type="presOf" srcId="{9B301A1F-3C96-41B8-9657-2A1C2AD1D9E1}" destId="{AA6554BF-2CCD-46A9-924E-33379B8E3CC4}" srcOrd="0" destOrd="0" presId="urn:microsoft.com/office/officeart/2005/8/layout/radial1"/>
    <dgm:cxn modelId="{C5EB76F1-50D7-40A1-B6E2-41D89E3AC537}" type="presOf" srcId="{0D788918-E3F6-40E5-9B52-677221F53037}" destId="{6F027FC5-1FDF-4AD5-BA18-B4C7FC5933B6}" srcOrd="0" destOrd="0" presId="urn:microsoft.com/office/officeart/2005/8/layout/radial1"/>
    <dgm:cxn modelId="{F3FA13F8-F846-4809-B12A-1EFB4FC0B158}" type="presOf" srcId="{90ADD26E-D564-4268-88FF-AF33F361D828}" destId="{B31C70AF-A788-464A-8247-B381153288B4}" srcOrd="1" destOrd="0" presId="urn:microsoft.com/office/officeart/2005/8/layout/radial1"/>
    <dgm:cxn modelId="{9386CBF8-9033-442F-A363-6801EC4F93F3}" type="presOf" srcId="{8643CA3B-6A33-43FC-AEA1-DAE341E7F913}" destId="{FFDB853E-0733-4A74-BFD0-02258A1C805C}" srcOrd="0" destOrd="0" presId="urn:microsoft.com/office/officeart/2005/8/layout/radial1"/>
    <dgm:cxn modelId="{0D872CFD-F6D1-4D20-A711-1FBEFFFC8D0A}" type="presOf" srcId="{20B13259-5896-48AE-A4B8-AB32F70A7DEA}" destId="{86D53C60-29CE-461E-AA7A-CC6405938EE5}" srcOrd="1" destOrd="0" presId="urn:microsoft.com/office/officeart/2005/8/layout/radial1"/>
    <dgm:cxn modelId="{B0507A12-3EE8-4101-8F0F-3121D4D79FED}" type="presParOf" srcId="{BF5C18D5-72D7-4F57-B404-7835A670E583}" destId="{075EC304-DC6A-4CAD-B77D-6F1963FC2E27}" srcOrd="0" destOrd="0" presId="urn:microsoft.com/office/officeart/2005/8/layout/radial1"/>
    <dgm:cxn modelId="{63522170-97BE-4290-B609-B2828470AF1D}" type="presParOf" srcId="{BF5C18D5-72D7-4F57-B404-7835A670E583}" destId="{FFDB853E-0733-4A74-BFD0-02258A1C805C}" srcOrd="1" destOrd="0" presId="urn:microsoft.com/office/officeart/2005/8/layout/radial1"/>
    <dgm:cxn modelId="{053F227D-E50C-4FED-AAC0-B13FACB4AE68}" type="presParOf" srcId="{FFDB853E-0733-4A74-BFD0-02258A1C805C}" destId="{9E62A2DF-19CA-4786-A3FC-FF3DF31E786E}" srcOrd="0" destOrd="0" presId="urn:microsoft.com/office/officeart/2005/8/layout/radial1"/>
    <dgm:cxn modelId="{43040FB5-CDFB-4CAB-8865-96DA4C71669C}" type="presParOf" srcId="{BF5C18D5-72D7-4F57-B404-7835A670E583}" destId="{F6B6DEFA-CCB4-4361-8FE3-D15F5E555049}" srcOrd="2" destOrd="0" presId="urn:microsoft.com/office/officeart/2005/8/layout/radial1"/>
    <dgm:cxn modelId="{530AAC3F-EAA6-4E0D-B580-194E59E941C6}" type="presParOf" srcId="{BF5C18D5-72D7-4F57-B404-7835A670E583}" destId="{EE4A94E0-C0FA-4A89-9A5F-B63607D9A17E}" srcOrd="3" destOrd="0" presId="urn:microsoft.com/office/officeart/2005/8/layout/radial1"/>
    <dgm:cxn modelId="{5FDA2CC4-9935-49A4-9567-5E8DBB08E8BE}" type="presParOf" srcId="{EE4A94E0-C0FA-4A89-9A5F-B63607D9A17E}" destId="{B31C70AF-A788-464A-8247-B381153288B4}" srcOrd="0" destOrd="0" presId="urn:microsoft.com/office/officeart/2005/8/layout/radial1"/>
    <dgm:cxn modelId="{905D0B04-B138-4789-BB53-1CDBCC735A1E}" type="presParOf" srcId="{BF5C18D5-72D7-4F57-B404-7835A670E583}" destId="{6F027FC5-1FDF-4AD5-BA18-B4C7FC5933B6}" srcOrd="4" destOrd="0" presId="urn:microsoft.com/office/officeart/2005/8/layout/radial1"/>
    <dgm:cxn modelId="{441B15D6-014A-4175-96DA-4AE8C6EA56DE}" type="presParOf" srcId="{BF5C18D5-72D7-4F57-B404-7835A670E583}" destId="{00B3BCD4-C1C9-4FE1-803A-725F5C2F2A32}" srcOrd="5" destOrd="0" presId="urn:microsoft.com/office/officeart/2005/8/layout/radial1"/>
    <dgm:cxn modelId="{C1DD465F-D97D-4BE4-812A-0A3A809E63FC}" type="presParOf" srcId="{00B3BCD4-C1C9-4FE1-803A-725F5C2F2A32}" destId="{86D53C60-29CE-461E-AA7A-CC6405938EE5}" srcOrd="0" destOrd="0" presId="urn:microsoft.com/office/officeart/2005/8/layout/radial1"/>
    <dgm:cxn modelId="{8B557D9F-B77F-43B5-89BE-B9223AE4D349}" type="presParOf" srcId="{BF5C18D5-72D7-4F57-B404-7835A670E583}" destId="{7A509520-6A26-4AA8-B078-F8977FF6EA86}" srcOrd="6" destOrd="0" presId="urn:microsoft.com/office/officeart/2005/8/layout/radial1"/>
    <dgm:cxn modelId="{4BED85E2-A067-4373-B73A-6B874B0FDCCC}" type="presParOf" srcId="{BF5C18D5-72D7-4F57-B404-7835A670E583}" destId="{AA6554BF-2CCD-46A9-924E-33379B8E3CC4}" srcOrd="7" destOrd="0" presId="urn:microsoft.com/office/officeart/2005/8/layout/radial1"/>
    <dgm:cxn modelId="{C2309446-15DB-48F5-8780-5DA6972690F9}" type="presParOf" srcId="{AA6554BF-2CCD-46A9-924E-33379B8E3CC4}" destId="{FFDCA3B8-42E3-4E4D-8C68-6C99D9FE0F14}" srcOrd="0" destOrd="0" presId="urn:microsoft.com/office/officeart/2005/8/layout/radial1"/>
    <dgm:cxn modelId="{54D2640C-DCF3-41CB-A0BD-0DCB344E88A0}" type="presParOf" srcId="{BF5C18D5-72D7-4F57-B404-7835A670E583}" destId="{EC62A3A0-780C-44CE-A51A-E71BF5A4679C}" srcOrd="8" destOrd="0" presId="urn:microsoft.com/office/officeart/2005/8/layout/radial1"/>
    <dgm:cxn modelId="{C4EEC021-F4B6-4A08-B2E3-17758B68C9F5}" type="presParOf" srcId="{BF5C18D5-72D7-4F57-B404-7835A670E583}" destId="{BD4911F1-8D2E-4AB7-B2C6-3EEF4CBBF236}" srcOrd="9" destOrd="0" presId="urn:microsoft.com/office/officeart/2005/8/layout/radial1"/>
    <dgm:cxn modelId="{4BCE7D0C-A0F8-43FE-B73E-D26497E0047E}" type="presParOf" srcId="{BD4911F1-8D2E-4AB7-B2C6-3EEF4CBBF236}" destId="{05B1A2EE-2D22-49DD-A8E9-A0F80EFB7727}" srcOrd="0" destOrd="0" presId="urn:microsoft.com/office/officeart/2005/8/layout/radial1"/>
    <dgm:cxn modelId="{70A467C5-EB62-4420-851C-09B0662EA058}" type="presParOf" srcId="{BF5C18D5-72D7-4F57-B404-7835A670E583}" destId="{85685217-6ACD-4881-AB1F-5FC4980CB5AE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EC304-DC6A-4CAD-B77D-6F1963FC2E27}">
      <dsp:nvSpPr>
        <dsp:cNvPr id="0" name=""/>
        <dsp:cNvSpPr/>
      </dsp:nvSpPr>
      <dsp:spPr>
        <a:xfrm>
          <a:off x="2015419" y="2126516"/>
          <a:ext cx="1627254" cy="1627254"/>
        </a:xfrm>
        <a:prstGeom prst="ellipse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Student</a:t>
          </a:r>
        </a:p>
      </dsp:txBody>
      <dsp:txXfrm>
        <a:off x="2253725" y="2364822"/>
        <a:ext cx="1150642" cy="1150642"/>
      </dsp:txXfrm>
    </dsp:sp>
    <dsp:sp modelId="{FFDB853E-0733-4A74-BFD0-02258A1C805C}">
      <dsp:nvSpPr>
        <dsp:cNvPr id="0" name=""/>
        <dsp:cNvSpPr/>
      </dsp:nvSpPr>
      <dsp:spPr>
        <a:xfrm rot="16326079">
          <a:off x="2617712" y="1851001"/>
          <a:ext cx="500692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sp:txBody>
      <dsp:txXfrm>
        <a:off x="2855091" y="1888935"/>
        <a:ext cx="0" cy="0"/>
      </dsp:txXfrm>
    </dsp:sp>
    <dsp:sp modelId="{F6B6DEFA-CCB4-4361-8FE3-D15F5E555049}">
      <dsp:nvSpPr>
        <dsp:cNvPr id="0" name=""/>
        <dsp:cNvSpPr/>
      </dsp:nvSpPr>
      <dsp:spPr>
        <a:xfrm>
          <a:off x="2093444" y="0"/>
          <a:ext cx="1627254" cy="1627254"/>
        </a:xfrm>
        <a:prstGeom prst="ellipse">
          <a:avLst/>
        </a:prstGeom>
        <a:solidFill>
          <a:srgbClr val="12A3B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Reading</a:t>
          </a:r>
        </a:p>
      </dsp:txBody>
      <dsp:txXfrm>
        <a:off x="2331750" y="238306"/>
        <a:ext cx="1150642" cy="1150642"/>
      </dsp:txXfrm>
    </dsp:sp>
    <dsp:sp modelId="{EE4A94E0-C0FA-4A89-9A5F-B63607D9A17E}">
      <dsp:nvSpPr>
        <dsp:cNvPr id="0" name=""/>
        <dsp:cNvSpPr/>
      </dsp:nvSpPr>
      <dsp:spPr>
        <a:xfrm rot="20280002">
          <a:off x="3565345" y="2516439"/>
          <a:ext cx="496685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sp:txBody>
      <dsp:txXfrm>
        <a:off x="3797524" y="2535462"/>
        <a:ext cx="0" cy="0"/>
      </dsp:txXfrm>
    </dsp:sp>
    <dsp:sp modelId="{6F027FC5-1FDF-4AD5-BA18-B4C7FC5933B6}">
      <dsp:nvSpPr>
        <dsp:cNvPr id="0" name=""/>
        <dsp:cNvSpPr/>
      </dsp:nvSpPr>
      <dsp:spPr>
        <a:xfrm>
          <a:off x="3984703" y="1330875"/>
          <a:ext cx="1627254" cy="1627254"/>
        </a:xfrm>
        <a:prstGeom prst="ellipse">
          <a:avLst/>
        </a:prstGeom>
        <a:solidFill>
          <a:srgbClr val="12A3B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Writing</a:t>
          </a:r>
        </a:p>
      </dsp:txBody>
      <dsp:txXfrm>
        <a:off x="4223009" y="1569181"/>
        <a:ext cx="1150642" cy="1150642"/>
      </dsp:txXfrm>
    </dsp:sp>
    <dsp:sp modelId="{00B3BCD4-C1C9-4FE1-803A-725F5C2F2A32}">
      <dsp:nvSpPr>
        <dsp:cNvPr id="0" name=""/>
        <dsp:cNvSpPr/>
      </dsp:nvSpPr>
      <dsp:spPr>
        <a:xfrm rot="3240000">
          <a:off x="3206628" y="3770048"/>
          <a:ext cx="488371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sp:txBody>
      <dsp:txXfrm>
        <a:off x="3453514" y="3778878"/>
        <a:ext cx="0" cy="0"/>
      </dsp:txXfrm>
    </dsp:sp>
    <dsp:sp modelId="{7A509520-6A26-4AA8-B078-F8977FF6EA86}">
      <dsp:nvSpPr>
        <dsp:cNvPr id="0" name=""/>
        <dsp:cNvSpPr/>
      </dsp:nvSpPr>
      <dsp:spPr>
        <a:xfrm>
          <a:off x="3258953" y="3838093"/>
          <a:ext cx="1627254" cy="1627254"/>
        </a:xfrm>
        <a:prstGeom prst="ellipse">
          <a:avLst/>
        </a:prstGeom>
        <a:solidFill>
          <a:srgbClr val="12A3B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Note-taking</a:t>
          </a:r>
        </a:p>
      </dsp:txBody>
      <dsp:txXfrm>
        <a:off x="3497259" y="4076399"/>
        <a:ext cx="1150642" cy="1150642"/>
      </dsp:txXfrm>
    </dsp:sp>
    <dsp:sp modelId="{AA6554BF-2CCD-46A9-924E-33379B8E3CC4}">
      <dsp:nvSpPr>
        <dsp:cNvPr id="0" name=""/>
        <dsp:cNvSpPr/>
      </dsp:nvSpPr>
      <dsp:spPr>
        <a:xfrm rot="7560000">
          <a:off x="1963094" y="3770048"/>
          <a:ext cx="488371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sp:txBody>
      <dsp:txXfrm rot="10800000">
        <a:off x="2224333" y="3793231"/>
        <a:ext cx="0" cy="0"/>
      </dsp:txXfrm>
    </dsp:sp>
    <dsp:sp modelId="{EC62A3A0-780C-44CE-A51A-E71BF5A4679C}">
      <dsp:nvSpPr>
        <dsp:cNvPr id="0" name=""/>
        <dsp:cNvSpPr/>
      </dsp:nvSpPr>
      <dsp:spPr>
        <a:xfrm>
          <a:off x="771885" y="3838093"/>
          <a:ext cx="1627254" cy="162725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Franklin Gothic Book"/>
              <a:ea typeface="+mn-ea"/>
              <a:cs typeface="+mn-cs"/>
            </a:rPr>
            <a:t>Studying</a:t>
          </a:r>
        </a:p>
      </dsp:txBody>
      <dsp:txXfrm>
        <a:off x="1010191" y="4076399"/>
        <a:ext cx="1150642" cy="1150642"/>
      </dsp:txXfrm>
    </dsp:sp>
    <dsp:sp modelId="{BD4911F1-8D2E-4AB7-B2C6-3EEF4CBBF236}">
      <dsp:nvSpPr>
        <dsp:cNvPr id="0" name=""/>
        <dsp:cNvSpPr/>
      </dsp:nvSpPr>
      <dsp:spPr>
        <a:xfrm rot="11880000">
          <a:off x="1578821" y="2587377"/>
          <a:ext cx="488371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sp:txBody>
      <dsp:txXfrm rot="10800000">
        <a:off x="1830845" y="2628645"/>
        <a:ext cx="0" cy="0"/>
      </dsp:txXfrm>
    </dsp:sp>
    <dsp:sp modelId="{85685217-6ACD-4881-AB1F-5FC4980CB5AE}">
      <dsp:nvSpPr>
        <dsp:cNvPr id="0" name=""/>
        <dsp:cNvSpPr/>
      </dsp:nvSpPr>
      <dsp:spPr>
        <a:xfrm>
          <a:off x="3339" y="1472752"/>
          <a:ext cx="1627254" cy="1627254"/>
        </a:xfrm>
        <a:prstGeom prst="ellipse">
          <a:avLst/>
        </a:prstGeom>
        <a:solidFill>
          <a:srgbClr val="12A3B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Franklin Gothic Book"/>
              <a:ea typeface="+mn-ea"/>
              <a:cs typeface="+mn-cs"/>
            </a:rPr>
            <a:t>Org &amp; Time </a:t>
          </a:r>
          <a:r>
            <a:rPr lang="en-US" sz="2000" kern="1200" err="1">
              <a:latin typeface="Franklin Gothic Book"/>
              <a:ea typeface="+mn-ea"/>
              <a:cs typeface="+mn-cs"/>
            </a:rPr>
            <a:t>Mgmt</a:t>
          </a:r>
          <a:endParaRPr lang="en-US" sz="2000" kern="1200">
            <a:latin typeface="Franklin Gothic Book"/>
            <a:ea typeface="+mn-ea"/>
            <a:cs typeface="+mn-cs"/>
          </a:endParaRPr>
        </a:p>
      </dsp:txBody>
      <dsp:txXfrm>
        <a:off x="241645" y="1711058"/>
        <a:ext cx="1150642" cy="1150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EC304-DC6A-4CAD-B77D-6F1963FC2E27}">
      <dsp:nvSpPr>
        <dsp:cNvPr id="0" name=""/>
        <dsp:cNvSpPr/>
      </dsp:nvSpPr>
      <dsp:spPr>
        <a:xfrm>
          <a:off x="2015419" y="2126516"/>
          <a:ext cx="1627254" cy="1627254"/>
        </a:xfrm>
        <a:prstGeom prst="ellipse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Student</a:t>
          </a:r>
        </a:p>
      </dsp:txBody>
      <dsp:txXfrm>
        <a:off x="2253725" y="2364822"/>
        <a:ext cx="1150642" cy="1150642"/>
      </dsp:txXfrm>
    </dsp:sp>
    <dsp:sp modelId="{FFDB853E-0733-4A74-BFD0-02258A1C805C}">
      <dsp:nvSpPr>
        <dsp:cNvPr id="0" name=""/>
        <dsp:cNvSpPr/>
      </dsp:nvSpPr>
      <dsp:spPr>
        <a:xfrm rot="16326079">
          <a:off x="2617712" y="1851001"/>
          <a:ext cx="500692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sp:txBody>
      <dsp:txXfrm>
        <a:off x="2855091" y="1888935"/>
        <a:ext cx="0" cy="0"/>
      </dsp:txXfrm>
    </dsp:sp>
    <dsp:sp modelId="{F6B6DEFA-CCB4-4361-8FE3-D15F5E555049}">
      <dsp:nvSpPr>
        <dsp:cNvPr id="0" name=""/>
        <dsp:cNvSpPr/>
      </dsp:nvSpPr>
      <dsp:spPr>
        <a:xfrm>
          <a:off x="2093444" y="0"/>
          <a:ext cx="1627254" cy="1627254"/>
        </a:xfrm>
        <a:prstGeom prst="ellipse">
          <a:avLst/>
        </a:prstGeom>
        <a:solidFill>
          <a:srgbClr val="12A3B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Reading</a:t>
          </a:r>
        </a:p>
      </dsp:txBody>
      <dsp:txXfrm>
        <a:off x="2331750" y="238306"/>
        <a:ext cx="1150642" cy="1150642"/>
      </dsp:txXfrm>
    </dsp:sp>
    <dsp:sp modelId="{EE4A94E0-C0FA-4A89-9A5F-B63607D9A17E}">
      <dsp:nvSpPr>
        <dsp:cNvPr id="0" name=""/>
        <dsp:cNvSpPr/>
      </dsp:nvSpPr>
      <dsp:spPr>
        <a:xfrm rot="20280002">
          <a:off x="3565345" y="2516439"/>
          <a:ext cx="496685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sp:txBody>
      <dsp:txXfrm>
        <a:off x="3797524" y="2535462"/>
        <a:ext cx="0" cy="0"/>
      </dsp:txXfrm>
    </dsp:sp>
    <dsp:sp modelId="{6F027FC5-1FDF-4AD5-BA18-B4C7FC5933B6}">
      <dsp:nvSpPr>
        <dsp:cNvPr id="0" name=""/>
        <dsp:cNvSpPr/>
      </dsp:nvSpPr>
      <dsp:spPr>
        <a:xfrm>
          <a:off x="3984703" y="1330875"/>
          <a:ext cx="1627254" cy="1627254"/>
        </a:xfrm>
        <a:prstGeom prst="ellipse">
          <a:avLst/>
        </a:prstGeom>
        <a:solidFill>
          <a:srgbClr val="12A3B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Writing</a:t>
          </a:r>
        </a:p>
      </dsp:txBody>
      <dsp:txXfrm>
        <a:off x="4223009" y="1569181"/>
        <a:ext cx="1150642" cy="1150642"/>
      </dsp:txXfrm>
    </dsp:sp>
    <dsp:sp modelId="{00B3BCD4-C1C9-4FE1-803A-725F5C2F2A32}">
      <dsp:nvSpPr>
        <dsp:cNvPr id="0" name=""/>
        <dsp:cNvSpPr/>
      </dsp:nvSpPr>
      <dsp:spPr>
        <a:xfrm rot="3240000">
          <a:off x="3206628" y="3770048"/>
          <a:ext cx="488371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sp:txBody>
      <dsp:txXfrm>
        <a:off x="3453514" y="3778878"/>
        <a:ext cx="0" cy="0"/>
      </dsp:txXfrm>
    </dsp:sp>
    <dsp:sp modelId="{7A509520-6A26-4AA8-B078-F8977FF6EA86}">
      <dsp:nvSpPr>
        <dsp:cNvPr id="0" name=""/>
        <dsp:cNvSpPr/>
      </dsp:nvSpPr>
      <dsp:spPr>
        <a:xfrm>
          <a:off x="3258953" y="3838093"/>
          <a:ext cx="1627254" cy="1627254"/>
        </a:xfrm>
        <a:prstGeom prst="ellipse">
          <a:avLst/>
        </a:prstGeom>
        <a:solidFill>
          <a:srgbClr val="12A3B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Note-taking</a:t>
          </a:r>
        </a:p>
      </dsp:txBody>
      <dsp:txXfrm>
        <a:off x="3497259" y="4076399"/>
        <a:ext cx="1150642" cy="1150642"/>
      </dsp:txXfrm>
    </dsp:sp>
    <dsp:sp modelId="{AA6554BF-2CCD-46A9-924E-33379B8E3CC4}">
      <dsp:nvSpPr>
        <dsp:cNvPr id="0" name=""/>
        <dsp:cNvSpPr/>
      </dsp:nvSpPr>
      <dsp:spPr>
        <a:xfrm rot="7560000">
          <a:off x="1963094" y="3770048"/>
          <a:ext cx="488371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sp:txBody>
      <dsp:txXfrm rot="10800000">
        <a:off x="2224333" y="3793231"/>
        <a:ext cx="0" cy="0"/>
      </dsp:txXfrm>
    </dsp:sp>
    <dsp:sp modelId="{EC62A3A0-780C-44CE-A51A-E71BF5A4679C}">
      <dsp:nvSpPr>
        <dsp:cNvPr id="0" name=""/>
        <dsp:cNvSpPr/>
      </dsp:nvSpPr>
      <dsp:spPr>
        <a:xfrm>
          <a:off x="771885" y="3838093"/>
          <a:ext cx="1627254" cy="162725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Franklin Gothic Book"/>
              <a:ea typeface="+mn-ea"/>
              <a:cs typeface="+mn-cs"/>
            </a:rPr>
            <a:t>Studying</a:t>
          </a:r>
        </a:p>
      </dsp:txBody>
      <dsp:txXfrm>
        <a:off x="1010191" y="4076399"/>
        <a:ext cx="1150642" cy="1150642"/>
      </dsp:txXfrm>
    </dsp:sp>
    <dsp:sp modelId="{BD4911F1-8D2E-4AB7-B2C6-3EEF4CBBF236}">
      <dsp:nvSpPr>
        <dsp:cNvPr id="0" name=""/>
        <dsp:cNvSpPr/>
      </dsp:nvSpPr>
      <dsp:spPr>
        <a:xfrm rot="11880000">
          <a:off x="1578821" y="2587377"/>
          <a:ext cx="488371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481038" y="156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40414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sp:txBody>
      <dsp:txXfrm rot="10800000">
        <a:off x="1830845" y="2628645"/>
        <a:ext cx="0" cy="0"/>
      </dsp:txXfrm>
    </dsp:sp>
    <dsp:sp modelId="{85685217-6ACD-4881-AB1F-5FC4980CB5AE}">
      <dsp:nvSpPr>
        <dsp:cNvPr id="0" name=""/>
        <dsp:cNvSpPr/>
      </dsp:nvSpPr>
      <dsp:spPr>
        <a:xfrm>
          <a:off x="3339" y="1472752"/>
          <a:ext cx="1627254" cy="1627254"/>
        </a:xfrm>
        <a:prstGeom prst="ellipse">
          <a:avLst/>
        </a:prstGeom>
        <a:solidFill>
          <a:srgbClr val="12A3B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Franklin Gothic Book"/>
              <a:ea typeface="+mn-ea"/>
              <a:cs typeface="+mn-cs"/>
            </a:rPr>
            <a:t>Org &amp; Time </a:t>
          </a:r>
          <a:r>
            <a:rPr lang="en-US" sz="2000" kern="1200" err="1">
              <a:latin typeface="Franklin Gothic Book"/>
              <a:ea typeface="+mn-ea"/>
              <a:cs typeface="+mn-cs"/>
            </a:rPr>
            <a:t>Mgmt</a:t>
          </a:r>
          <a:endParaRPr lang="en-US" sz="2000" kern="1200">
            <a:latin typeface="Franklin Gothic Book"/>
            <a:ea typeface="+mn-ea"/>
            <a:cs typeface="+mn-cs"/>
          </a:endParaRPr>
        </a:p>
      </dsp:txBody>
      <dsp:txXfrm>
        <a:off x="241645" y="1711058"/>
        <a:ext cx="1150642" cy="1150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7E51A5-B478-1E40-8CBB-0DAA8831E99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FAAD578-DED7-9640-8F31-2B6A02B2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78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ED587F-861E-6740-9643-E3DDAE89B8D6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A032F50-0B60-B34B-8422-4E195A5A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1440-1630.12054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MARLA WILL GET us rolling</a:t>
            </a:r>
          </a:p>
          <a:p>
            <a:r>
              <a:rPr lang="en-US">
                <a:cs typeface="Calibri"/>
              </a:rPr>
              <a:t>Each of us introduce ourselves – share our role at CSU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27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Wingdings" panose="05000000000000000000" pitchFamily="2" charset="2"/>
              </a:rPr>
              <a:t>Student drives process, we provide options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 The Human Activity Assistive Technology model is an enduring example that has continued to develop by integrating a social model of disability, concepts from occupational therapy theory and principles of assistive technology adoption and abandonment - </a:t>
            </a:r>
            <a:r>
              <a:rPr lang="en-US" b="0" i="0">
                <a:solidFill>
                  <a:srgbClr val="767676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1" i="0" u="none" strike="noStrike"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3"/>
              </a:rPr>
              <a:t>https://doi.org/10.1111/1440-1630.12054</a:t>
            </a:r>
            <a:endParaRPr lang="en-US" b="0" i="0">
              <a:solidFill>
                <a:srgbClr val="767676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Wingdings" panose="05000000000000000000" pitchFamily="2" charset="2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67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 forms and documentation, as well as mission, vision &amp; philosophy.</a:t>
            </a:r>
          </a:p>
          <a:p>
            <a:r>
              <a:rPr lang="en-US"/>
              <a:t>SDC was also looking at this at the same time- reframing our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Referral info – SDC, CSU HN, employee referrals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51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Process takes longer, but evaluation is worth the investment.</a:t>
            </a:r>
          </a:p>
          <a:p>
            <a:r>
              <a:rPr lang="en-US"/>
              <a:t>Research shows finding the best match leads to better long-term adoption.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67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Transition information – try to help find funding or free options, DVR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87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Allison takes it away@!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15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Handout of AT by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79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Handouts of AT on Campus and AT by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98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OT mindset – participation alongside peers, not a segregated lab. Provide the AT wherever the student is.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90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 different colleges, additional administrative units – all with decentralized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8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33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Transition to Shannon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30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87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Scale down to mainly highlight the survey and the </a:t>
            </a:r>
            <a:r>
              <a:rPr lang="en-US" err="1">
                <a:cs typeface="Calibri"/>
              </a:rPr>
              <a:t>readminration</a:t>
            </a:r>
            <a:r>
              <a:rPr lang="en-US">
                <a:cs typeface="Calibri"/>
              </a:rPr>
              <a:t> of the COPM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does outcome measures used here mean?  FROM MATT: AGREED…WAS CONFUSING, I REMOVED IT.</a:t>
            </a:r>
          </a:p>
          <a:p>
            <a:endParaRPr lang="en-US"/>
          </a:p>
          <a:p>
            <a:r>
              <a:rPr lang="en-US"/>
              <a:t>Could also use slide 7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F5D93-48EF-4521-B3D3-3F7A5AE45A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37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mCOPM has allowed</a:t>
            </a:r>
            <a:r>
              <a:rPr lang="en-US" baseline="0"/>
              <a:t> us to tailor measures to our population.  Also, the focus is on academic success versus use of the technology….</a:t>
            </a:r>
          </a:p>
          <a:p>
            <a:r>
              <a:rPr lang="en-US" baseline="0"/>
              <a:t>Term occupation is OT speak but translates to meaningful tasks of a college student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F5D93-48EF-4521-B3D3-3F7A5AE45A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71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mCOPM has allowed</a:t>
            </a:r>
            <a:r>
              <a:rPr lang="en-US" baseline="0"/>
              <a:t> us to tailor measures to our population.  Also, the focus is on academic success versus use of the technology….</a:t>
            </a:r>
          </a:p>
          <a:p>
            <a:r>
              <a:rPr lang="en-US" baseline="0"/>
              <a:t>Term occupation is OT speak but translates to meaningful tasks of a college student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Should also include the measure of importance?   Or is talking</a:t>
            </a:r>
            <a:r>
              <a:rPr lang="en-US" baseline="0"/>
              <a:t> about in the prior slide enough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F5D93-48EF-4521-B3D3-3F7A5AE45A6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04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Also is considered program evaluation </a:t>
            </a:r>
          </a:p>
          <a:p>
            <a:r>
              <a:rPr lang="en-US" err="1">
                <a:cs typeface="Calibri"/>
              </a:rPr>
              <a:t>qualtrics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7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F5D93-48EF-4521-B3D3-3F7A5AE45A6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519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Diagram conveys that research feeds into practice and practice feeds back into your research line of inquiry.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8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1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6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9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8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Shift to shannon!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72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we define OT at the ATRC</a:t>
            </a:r>
          </a:p>
          <a:p>
            <a:r>
              <a:rPr lang="en-US">
                <a:cs typeface="Calibri"/>
              </a:rPr>
              <a:t>Give examples of occupations – maybe </a:t>
            </a:r>
            <a:r>
              <a:rPr lang="en-US" err="1">
                <a:cs typeface="Calibri"/>
              </a:rPr>
              <a:t>snf</a:t>
            </a:r>
            <a:r>
              <a:rPr lang="en-US">
                <a:cs typeface="Calibri"/>
              </a:rPr>
              <a:t> and ADL and then open up to what are common occupations of a student?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1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OT values and processes that guide/shape our services</a:t>
            </a:r>
          </a:p>
          <a:p>
            <a:r>
              <a:rPr lang="en-US" dirty="0">
                <a:cs typeface="Calibri"/>
              </a:rPr>
              <a:t>Client centered means – client led, empower, focus on priorities/goals/strengths/needs</a:t>
            </a:r>
          </a:p>
          <a:p>
            <a:r>
              <a:rPr lang="en-US" dirty="0">
                <a:cs typeface="Calibri"/>
              </a:rPr>
              <a:t>Rapport – partnership, collaborative</a:t>
            </a:r>
          </a:p>
          <a:p>
            <a:r>
              <a:rPr lang="en-US" dirty="0">
                <a:cs typeface="Calibri"/>
              </a:rPr>
              <a:t>This will be a lead up to discussing the HAAT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42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C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D97E01-D207-417B-88F0-13DCBA168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073" y="2794503"/>
            <a:ext cx="12561453" cy="18466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7816145" y="1"/>
            <a:ext cx="6001456" cy="777240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625" y="6733969"/>
            <a:ext cx="3520440" cy="7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Ram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C5AA4-B9FF-49FD-8237-D84FFF06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7466"/>
            <a:ext cx="12561453" cy="1015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63515-AC8E-4521-8197-8E44085354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046287"/>
            <a:ext cx="6384925" cy="4528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FAE2581-24B1-4A44-90B4-8657DCE2D9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65975" y="2034211"/>
            <a:ext cx="6384925" cy="45402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CB6369-B050-4C35-A741-AF6C18C0046E}"/>
              </a:ext>
            </a:extLst>
          </p:cNvPr>
          <p:cNvGrpSpPr/>
          <p:nvPr userDrawn="1"/>
        </p:nvGrpSpPr>
        <p:grpSpPr>
          <a:xfrm>
            <a:off x="0" y="6796748"/>
            <a:ext cx="13817600" cy="617143"/>
            <a:chOff x="0" y="6739600"/>
            <a:chExt cx="13817600" cy="6171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7C6DED-68ED-410D-88CE-F3F2F89613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DC1130-5D34-4213-B9FD-47FB638989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789C9B6-C68F-4724-B996-D1556E615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0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Ram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FE1E7-4EF1-4163-8208-9EBB6ED3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627467"/>
            <a:ext cx="12561453" cy="1015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9B5310-BC45-47F5-91A3-4CEE58FE09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966912"/>
            <a:ext cx="12560300" cy="4271841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49ADA2-9980-499D-BCBF-B98EE18E9873}"/>
              </a:ext>
            </a:extLst>
          </p:cNvPr>
          <p:cNvGrpSpPr/>
          <p:nvPr userDrawn="1"/>
        </p:nvGrpSpPr>
        <p:grpSpPr>
          <a:xfrm>
            <a:off x="0" y="6796748"/>
            <a:ext cx="13817600" cy="617143"/>
            <a:chOff x="0" y="6739600"/>
            <a:chExt cx="13817600" cy="6171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ADE025-A804-4FF9-ADE9-C5BC951B22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59740A-3ADD-4B97-9BB5-45021B29E8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7EDB31-34E9-49E2-8311-D95E5DA2AD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9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71CD-A7D5-4A2D-B0C0-2FEDB1D6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777938"/>
            <a:ext cx="12561453" cy="1015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E5EC81-DAD1-4EDE-99D5-D9F92EFD6F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9226" y="2165074"/>
            <a:ext cx="12560300" cy="22371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4BED-2B01-4022-9E28-E69D1A0D58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9226" y="4739373"/>
            <a:ext cx="12560300" cy="22283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48AD6C-01E7-4D0B-97F1-87618B965B53}"/>
              </a:ext>
            </a:extLst>
          </p:cNvPr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F8B42E1-C81B-4050-AFDF-B73D482E5391}"/>
                </a:ext>
              </a:extLst>
            </p:cNvPr>
            <p:cNvGrpSpPr/>
            <p:nvPr userDrawn="1"/>
          </p:nvGrpSpPr>
          <p:grpSpPr>
            <a:xfrm>
              <a:off x="0" y="7372350"/>
              <a:ext cx="13817600" cy="400052"/>
              <a:chOff x="0" y="7372350"/>
              <a:chExt cx="13817600" cy="400052"/>
            </a:xfrm>
            <a:solidFill>
              <a:schemeClr val="bg1">
                <a:lumMod val="50000"/>
              </a:schemeClr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DD8A15-48CF-4D85-A367-7CAFD9C350D3}"/>
                  </a:ext>
                </a:extLst>
              </p:cNvPr>
              <p:cNvSpPr/>
              <p:nvPr userDrawn="1"/>
            </p:nvSpPr>
            <p:spPr>
              <a:xfrm>
                <a:off x="0" y="7372350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036E17-AA49-4F2C-93B7-C46CCBF8126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1"/>
                <a:ext cx="1788557" cy="400050"/>
              </a:xfrm>
              <a:prstGeom prst="rect">
                <a:avLst/>
              </a:prstGeom>
              <a:grpFill/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6F9BEC-8821-4ABF-9148-1B644C8F11C6}"/>
                  </a:ext>
                </a:extLst>
              </p:cNvPr>
              <p:cNvSpPr/>
              <p:nvPr userDrawn="1"/>
            </p:nvSpPr>
            <p:spPr>
              <a:xfrm>
                <a:off x="0" y="7372351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7A7AD53-20E9-4417-8941-7FE28E83E4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2"/>
                <a:ext cx="1788557" cy="400050"/>
              </a:xfrm>
              <a:prstGeom prst="rect">
                <a:avLst/>
              </a:prstGeom>
              <a:grpFill/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988DD72-95B0-46C9-A85E-3CB60D7BE402}"/>
                </a:ext>
              </a:extLst>
            </p:cNvPr>
            <p:cNvCxnSpPr/>
            <p:nvPr userDrawn="1"/>
          </p:nvCxnSpPr>
          <p:spPr>
            <a:xfrm>
              <a:off x="0" y="7378264"/>
              <a:ext cx="13817600" cy="0"/>
            </a:xfrm>
            <a:prstGeom prst="line">
              <a:avLst/>
            </a:prstGeom>
            <a:ln>
              <a:solidFill>
                <a:srgbClr val="CC543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Comparison 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71CD-A7D5-4A2D-B0C0-2FEDB1D6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20" y="599015"/>
            <a:ext cx="12561453" cy="1015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E5EC81-DAD1-4EDE-99D5-D9F92EFD6F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9226" y="1996850"/>
            <a:ext cx="12560300" cy="22371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4BED-2B01-4022-9E28-E69D1A0D58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073" y="4437251"/>
            <a:ext cx="12560300" cy="22283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6603CA-06BE-4D22-90BB-3726A74FB19A}"/>
              </a:ext>
            </a:extLst>
          </p:cNvPr>
          <p:cNvGrpSpPr/>
          <p:nvPr userDrawn="1"/>
        </p:nvGrpSpPr>
        <p:grpSpPr>
          <a:xfrm>
            <a:off x="0" y="6796748"/>
            <a:ext cx="13817600" cy="617143"/>
            <a:chOff x="0" y="6739600"/>
            <a:chExt cx="13817600" cy="617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24F613-09D8-46B9-99D6-CD178FA770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B0161CF-9C18-4D7B-BF27-1084210EF2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7D4854-F40D-44C0-886F-407959AC8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49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Ram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4A4C-1BF2-4D46-B60A-D6A92927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42950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6473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9469996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796748"/>
            <a:ext cx="13817600" cy="617143"/>
            <a:chOff x="0" y="6739600"/>
            <a:chExt cx="13817600" cy="61714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4A4C-1BF2-4D46-B60A-D6A92927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42950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6473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9469996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E66E98-8848-469D-9D04-64837D547777}"/>
              </a:ext>
            </a:extLst>
          </p:cNvPr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BAE884-9376-4F61-811F-49034F573009}"/>
                </a:ext>
              </a:extLst>
            </p:cNvPr>
            <p:cNvGrpSpPr/>
            <p:nvPr userDrawn="1"/>
          </p:nvGrpSpPr>
          <p:grpSpPr>
            <a:xfrm>
              <a:off x="0" y="7372350"/>
              <a:ext cx="13817600" cy="400052"/>
              <a:chOff x="0" y="7372350"/>
              <a:chExt cx="13817600" cy="400052"/>
            </a:xfrm>
            <a:solidFill>
              <a:schemeClr val="bg1">
                <a:lumMod val="50000"/>
              </a:schemeClr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D47E20-7277-42E0-8066-8E1C7848ACA2}"/>
                  </a:ext>
                </a:extLst>
              </p:cNvPr>
              <p:cNvSpPr/>
              <p:nvPr userDrawn="1"/>
            </p:nvSpPr>
            <p:spPr>
              <a:xfrm>
                <a:off x="0" y="7372350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1F556B5-0C08-4050-8985-D92A55C38E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1"/>
                <a:ext cx="1788557" cy="400050"/>
              </a:xfrm>
              <a:prstGeom prst="rect">
                <a:avLst/>
              </a:prstGeom>
              <a:grpFill/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7FF63E2-28E7-427F-A322-C59B42BF06D7}"/>
                  </a:ext>
                </a:extLst>
              </p:cNvPr>
              <p:cNvSpPr/>
              <p:nvPr userDrawn="1"/>
            </p:nvSpPr>
            <p:spPr>
              <a:xfrm>
                <a:off x="0" y="7372351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0C2B60D-0B61-494C-A5C9-DBC943D3B8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2"/>
                <a:ext cx="1788557" cy="400050"/>
              </a:xfrm>
              <a:prstGeom prst="rect">
                <a:avLst/>
              </a:prstGeom>
              <a:grpFill/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EBE4C8-F27B-46C8-924B-31099DB7DFE1}"/>
                </a:ext>
              </a:extLst>
            </p:cNvPr>
            <p:cNvCxnSpPr/>
            <p:nvPr userDrawn="1"/>
          </p:nvCxnSpPr>
          <p:spPr>
            <a:xfrm>
              <a:off x="0" y="7378264"/>
              <a:ext cx="13817600" cy="0"/>
            </a:xfrm>
            <a:prstGeom prst="line">
              <a:avLst/>
            </a:prstGeom>
            <a:ln>
              <a:solidFill>
                <a:srgbClr val="CC543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98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0810E-4747-46ED-BDD5-7725A4236531}"/>
              </a:ext>
            </a:extLst>
          </p:cNvPr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B55E36-0D42-4F17-BDB0-690676DB485E}"/>
                </a:ext>
              </a:extLst>
            </p:cNvPr>
            <p:cNvGrpSpPr/>
            <p:nvPr userDrawn="1"/>
          </p:nvGrpSpPr>
          <p:grpSpPr>
            <a:xfrm>
              <a:off x="0" y="7372350"/>
              <a:ext cx="13817600" cy="400052"/>
              <a:chOff x="0" y="7372350"/>
              <a:chExt cx="13817600" cy="400052"/>
            </a:xfrm>
            <a:solidFill>
              <a:schemeClr val="bg1">
                <a:lumMod val="50000"/>
              </a:schemeClr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176DB86-2A85-443E-96D1-96A8CF9C1400}"/>
                  </a:ext>
                </a:extLst>
              </p:cNvPr>
              <p:cNvSpPr/>
              <p:nvPr userDrawn="1"/>
            </p:nvSpPr>
            <p:spPr>
              <a:xfrm>
                <a:off x="0" y="7372350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3E235C4-8854-4FBD-A6DE-58811888DA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1"/>
                <a:ext cx="1788557" cy="400050"/>
              </a:xfrm>
              <a:prstGeom prst="rect">
                <a:avLst/>
              </a:prstGeom>
              <a:grpFill/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E332105-13BD-419B-B532-EF10087DB8BC}"/>
                  </a:ext>
                </a:extLst>
              </p:cNvPr>
              <p:cNvSpPr/>
              <p:nvPr userDrawn="1"/>
            </p:nvSpPr>
            <p:spPr>
              <a:xfrm>
                <a:off x="0" y="7372351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D945B0-AF55-46C3-9403-DDC2E61DCD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2"/>
                <a:ext cx="1788557" cy="400050"/>
              </a:xfrm>
              <a:prstGeom prst="rect">
                <a:avLst/>
              </a:prstGeom>
              <a:grpFill/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73BC30A-2B6A-4318-A695-EFF8F1491388}"/>
                </a:ext>
              </a:extLst>
            </p:cNvPr>
            <p:cNvCxnSpPr/>
            <p:nvPr userDrawn="1"/>
          </p:nvCxnSpPr>
          <p:spPr>
            <a:xfrm>
              <a:off x="0" y="7378264"/>
              <a:ext cx="13817600" cy="0"/>
            </a:xfrm>
            <a:prstGeom prst="line">
              <a:avLst/>
            </a:prstGeom>
            <a:ln>
              <a:solidFill>
                <a:srgbClr val="CC543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59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839272" y="431351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Header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0"/>
            <a:ext cx="2572932" cy="77724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0F581-395D-4B95-AE38-D99236AF06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40038" y="1605516"/>
            <a:ext cx="9744075" cy="57731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2839272" y="431351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0"/>
            <a:ext cx="2572932" cy="7772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36D3F-F08F-4BE8-9C83-52B7C8B373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0038" y="1733550"/>
            <a:ext cx="9744075" cy="2782300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445328" y="2799373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endParaRPr lang="en-US"/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3445328" y="4381997"/>
            <a:ext cx="9744199" cy="587084"/>
          </a:xfrm>
        </p:spPr>
        <p:txBody>
          <a:bodyPr wrap="square">
            <a:spAutoFit/>
          </a:bodyPr>
          <a:lstStyle>
            <a:lvl1pPr marL="0" indent="0">
              <a:buNone/>
              <a:defRPr baseline="0"/>
            </a:lvl1pPr>
          </a:lstStyle>
          <a:p>
            <a:pPr lvl="0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1"/>
            <a:ext cx="257293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92C8-EFCC-4F5B-89AB-1697D32B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071" y="2962870"/>
            <a:ext cx="12561453" cy="18466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7816145" y="1"/>
            <a:ext cx="6001456" cy="7772400"/>
          </a:xfrm>
          <a:prstGeom prst="rect">
            <a:avLst/>
          </a:prstGeom>
        </p:spPr>
      </p:pic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Unit Identifier here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78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6701" y="2797385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“Quote Goes Here.”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28562" r="1" b="57447"/>
          <a:stretch/>
        </p:blipFill>
        <p:spPr>
          <a:xfrm>
            <a:off x="246888" y="6034881"/>
            <a:ext cx="13267944" cy="18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1745" y="982462"/>
            <a:ext cx="4862405" cy="1015663"/>
          </a:xfrm>
        </p:spPr>
        <p:txBody>
          <a:bodyPr anchor="t" anchorCtr="0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1745" y="3052261"/>
            <a:ext cx="4862404" cy="33832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105893" y="0"/>
            <a:ext cx="7711707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9127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3452" y="982462"/>
            <a:ext cx="4862405" cy="1015663"/>
          </a:xfrm>
        </p:spPr>
        <p:txBody>
          <a:bodyPr anchor="t" anchorCtr="0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3452" y="3052261"/>
            <a:ext cx="4862404" cy="237834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7711707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9440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00424" y="6654703"/>
            <a:ext cx="13016751" cy="779320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4396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817600" cy="6400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2754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9150030" y="2317590"/>
            <a:ext cx="4039498" cy="694681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846"/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150030" y="3729514"/>
            <a:ext cx="4039498" cy="970526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1269232" y="1443039"/>
            <a:ext cx="6863004" cy="4996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DCC5B2-9001-409D-9E0A-66677DEFDDAD}"/>
              </a:ext>
            </a:extLst>
          </p:cNvPr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186B9CA-5871-49B1-B7B1-7028FEAD5D9F}"/>
                </a:ext>
              </a:extLst>
            </p:cNvPr>
            <p:cNvGrpSpPr/>
            <p:nvPr userDrawn="1"/>
          </p:nvGrpSpPr>
          <p:grpSpPr>
            <a:xfrm>
              <a:off x="0" y="7372350"/>
              <a:ext cx="13817600" cy="400052"/>
              <a:chOff x="0" y="7372350"/>
              <a:chExt cx="13817600" cy="400052"/>
            </a:xfrm>
            <a:solidFill>
              <a:schemeClr val="bg1">
                <a:lumMod val="50000"/>
              </a:schemeClr>
            </a:solidFill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D38D10-841C-4115-92F9-72F45D87762B}"/>
                  </a:ext>
                </a:extLst>
              </p:cNvPr>
              <p:cNvSpPr/>
              <p:nvPr userDrawn="1"/>
            </p:nvSpPr>
            <p:spPr>
              <a:xfrm>
                <a:off x="0" y="7372350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91034DD-742A-431C-940E-79CBE3BFA3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1"/>
                <a:ext cx="1788557" cy="400050"/>
              </a:xfrm>
              <a:prstGeom prst="rect">
                <a:avLst/>
              </a:prstGeom>
              <a:grpFill/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22483A8-B026-435A-AB8E-0929EC15828C}"/>
                  </a:ext>
                </a:extLst>
              </p:cNvPr>
              <p:cNvSpPr/>
              <p:nvPr userDrawn="1"/>
            </p:nvSpPr>
            <p:spPr>
              <a:xfrm>
                <a:off x="0" y="7372351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E879A2E-DF1C-40BF-9D78-AF8D1FEE86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2"/>
                <a:ext cx="1788557" cy="400050"/>
              </a:xfrm>
              <a:prstGeom prst="rect">
                <a:avLst/>
              </a:prstGeom>
              <a:grpFill/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F89E8D-6F82-48AE-A689-3BD393518192}"/>
                </a:ext>
              </a:extLst>
            </p:cNvPr>
            <p:cNvCxnSpPr/>
            <p:nvPr userDrawn="1"/>
          </p:nvCxnSpPr>
          <p:spPr>
            <a:xfrm>
              <a:off x="0" y="7378264"/>
              <a:ext cx="13817600" cy="0"/>
            </a:xfrm>
            <a:prstGeom prst="line">
              <a:avLst/>
            </a:prstGeom>
            <a:ln>
              <a:solidFill>
                <a:srgbClr val="CC543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0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729343" y="4199229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>
                <a:solidFill>
                  <a:schemeClr val="tx1"/>
                </a:solidFill>
                <a:latin typeface="+mj-lt"/>
              </a:rPr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r="31394"/>
          <a:stretch/>
        </p:blipFill>
        <p:spPr>
          <a:xfrm>
            <a:off x="8406691" y="0"/>
            <a:ext cx="5410909" cy="756621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81743" y="5936778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9" y="6320940"/>
            <a:ext cx="3520440" cy="7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729343" y="4199229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>
                <a:solidFill>
                  <a:schemeClr val="tx1"/>
                </a:solidFill>
                <a:latin typeface="+mj-lt"/>
              </a:rPr>
              <a:t>Thank you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81743" y="5936778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9" y="6320940"/>
            <a:ext cx="3520440" cy="787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4440" y="2418080"/>
            <a:ext cx="4889046" cy="42813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9513" y="2409718"/>
            <a:ext cx="4889046" cy="42813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3798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8649" y="1143337"/>
            <a:ext cx="10099912" cy="1015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4440" y="2418080"/>
            <a:ext cx="10104120" cy="2680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43161" y="6947829"/>
            <a:ext cx="1299121" cy="419782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4441" y="6953916"/>
            <a:ext cx="8635999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6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C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29D8-2765-474F-978F-8914947F5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788" y="2962869"/>
            <a:ext cx="12561453" cy="18466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82" y="6733969"/>
            <a:ext cx="3520440" cy="787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8CC9-087D-4C00-A176-F9F321530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359" y="2370150"/>
            <a:ext cx="12561453" cy="18466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99359" y="4722467"/>
            <a:ext cx="12561452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pic>
        <p:nvPicPr>
          <p:cNvPr id="6" name="Picture 5" descr="Assistive Technology Resource Center, Colorado State University">
            <a:extLst>
              <a:ext uri="{FF2B5EF4-FFF2-40B4-BE49-F238E27FC236}">
                <a16:creationId xmlns:a16="http://schemas.microsoft.com/office/drawing/2014/main" id="{919ADE4D-A9B5-4FC5-B5B3-EAA6721A7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2751" y="6586960"/>
            <a:ext cx="3481118" cy="1054699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D52A7C-73B5-4778-BD29-43A9EF5B6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071" y="2765523"/>
            <a:ext cx="12561453" cy="18466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-1349192" y="1236134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/>
          </a:p>
        </p:txBody>
      </p:sp>
      <p:sp>
        <p:nvSpPr>
          <p:cNvPr id="3" name="TextBox 2"/>
          <p:cNvSpPr txBox="1"/>
          <p:nvPr userDrawn="1"/>
        </p:nvSpPr>
        <p:spPr>
          <a:xfrm>
            <a:off x="-2093575" y="-474133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/>
          </a:p>
        </p:txBody>
      </p:sp>
      <p:sp>
        <p:nvSpPr>
          <p:cNvPr id="5" name="TextBox 4"/>
          <p:cNvSpPr txBox="1"/>
          <p:nvPr userDrawn="1"/>
        </p:nvSpPr>
        <p:spPr>
          <a:xfrm>
            <a:off x="-2186621" y="-795867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Insert Unit Identifier here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73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2782300"/>
          </a:xfrm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BB84D7-1711-4CD3-8941-E9F3459CD17E}"/>
              </a:ext>
            </a:extLst>
          </p:cNvPr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0" y="7372350"/>
              <a:ext cx="13817600" cy="400052"/>
              <a:chOff x="0" y="7372350"/>
              <a:chExt cx="13817600" cy="400052"/>
            </a:xfrm>
            <a:solidFill>
              <a:schemeClr val="bg1">
                <a:lumMod val="50000"/>
              </a:schemeClr>
            </a:solidFill>
          </p:grpSpPr>
          <p:sp>
            <p:nvSpPr>
              <p:cNvPr id="2" name="Rectangle 1"/>
              <p:cNvSpPr/>
              <p:nvPr userDrawn="1"/>
            </p:nvSpPr>
            <p:spPr>
              <a:xfrm>
                <a:off x="0" y="7372350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1"/>
                <a:ext cx="1788557" cy="400050"/>
              </a:xfrm>
              <a:prstGeom prst="rect">
                <a:avLst/>
              </a:prstGeom>
              <a:grpFill/>
            </p:spPr>
          </p:pic>
          <p:sp>
            <p:nvSpPr>
              <p:cNvPr id="7" name="Rectangle 6"/>
              <p:cNvSpPr/>
              <p:nvPr userDrawn="1"/>
            </p:nvSpPr>
            <p:spPr>
              <a:xfrm>
                <a:off x="0" y="7372351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2"/>
                <a:ext cx="1788557" cy="400050"/>
              </a:xfrm>
              <a:prstGeom prst="rect">
                <a:avLst/>
              </a:prstGeom>
              <a:grpFill/>
            </p:spPr>
          </p:pic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08981FB-862A-4C78-A163-345D13BC0B4C}"/>
                </a:ext>
              </a:extLst>
            </p:cNvPr>
            <p:cNvCxnSpPr/>
            <p:nvPr userDrawn="1"/>
          </p:nvCxnSpPr>
          <p:spPr>
            <a:xfrm>
              <a:off x="0" y="7378264"/>
              <a:ext cx="13817600" cy="0"/>
            </a:xfrm>
            <a:prstGeom prst="line">
              <a:avLst/>
            </a:prstGeom>
            <a:ln>
              <a:solidFill>
                <a:srgbClr val="CC543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BCE78-923C-43AB-848D-9D909873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68A5E8-29FE-4E93-AF27-528E37844B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154238"/>
            <a:ext cx="12560300" cy="2532616"/>
          </a:xfrm>
        </p:spPr>
        <p:txBody>
          <a:bodyPr/>
          <a:lstStyle>
            <a:lvl1pPr>
              <a:defRPr sz="3600"/>
            </a:lvl1pPr>
            <a:lvl2pPr marL="1136875" indent="-437261">
              <a:buFont typeface="Courier New" panose="02070309020205020404" pitchFamily="49" charset="0"/>
              <a:buChar char="o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0B3F85-B3D7-4BF6-A614-1A41249F9370}"/>
              </a:ext>
            </a:extLst>
          </p:cNvPr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D0ECA7-D25C-4F6B-ACB7-33D75A3EDC44}"/>
                </a:ext>
              </a:extLst>
            </p:cNvPr>
            <p:cNvGrpSpPr/>
            <p:nvPr userDrawn="1"/>
          </p:nvGrpSpPr>
          <p:grpSpPr>
            <a:xfrm>
              <a:off x="0" y="7372350"/>
              <a:ext cx="13817600" cy="400052"/>
              <a:chOff x="0" y="7372350"/>
              <a:chExt cx="13817600" cy="400052"/>
            </a:xfrm>
            <a:solidFill>
              <a:schemeClr val="bg1">
                <a:lumMod val="50000"/>
              </a:schemeClr>
            </a:solidFill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EB0141D-6774-4131-9F93-61D08DB8454A}"/>
                  </a:ext>
                </a:extLst>
              </p:cNvPr>
              <p:cNvSpPr/>
              <p:nvPr userDrawn="1"/>
            </p:nvSpPr>
            <p:spPr>
              <a:xfrm>
                <a:off x="0" y="7372350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358CE0D-678B-472B-933F-FD042A1CD0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1"/>
                <a:ext cx="1788557" cy="400050"/>
              </a:xfrm>
              <a:prstGeom prst="rect">
                <a:avLst/>
              </a:prstGeom>
              <a:grpFill/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6441FC-E893-4762-96FD-E317779C05BA}"/>
                  </a:ext>
                </a:extLst>
              </p:cNvPr>
              <p:cNvSpPr/>
              <p:nvPr userDrawn="1"/>
            </p:nvSpPr>
            <p:spPr>
              <a:xfrm>
                <a:off x="0" y="7372351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454D62A-132B-470A-A1AC-9EF5235CF1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2"/>
                <a:ext cx="1788557" cy="400050"/>
              </a:xfrm>
              <a:prstGeom prst="rect">
                <a:avLst/>
              </a:prstGeom>
              <a:grpFill/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1C9476-9860-44C6-A596-4381C62007FD}"/>
                </a:ext>
              </a:extLst>
            </p:cNvPr>
            <p:cNvCxnSpPr/>
            <p:nvPr userDrawn="1"/>
          </p:nvCxnSpPr>
          <p:spPr>
            <a:xfrm>
              <a:off x="0" y="7378264"/>
              <a:ext cx="13817600" cy="0"/>
            </a:xfrm>
            <a:prstGeom prst="line">
              <a:avLst/>
            </a:prstGeom>
            <a:ln>
              <a:solidFill>
                <a:srgbClr val="CC543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79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C5AA4-B9FF-49FD-8237-D84FFF06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7466"/>
            <a:ext cx="12561453" cy="1015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63515-AC8E-4521-8197-8E44085354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046287"/>
            <a:ext cx="6384925" cy="4713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FAE2581-24B1-4A44-90B4-8657DCE2D9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65975" y="2034211"/>
            <a:ext cx="6384925" cy="47254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8E357E-8524-4A98-8A48-6ACD6ABB018F}"/>
              </a:ext>
            </a:extLst>
          </p:cNvPr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5489E6-8A45-4DC7-B90B-38DDD0FED273}"/>
                </a:ext>
              </a:extLst>
            </p:cNvPr>
            <p:cNvGrpSpPr/>
            <p:nvPr userDrawn="1"/>
          </p:nvGrpSpPr>
          <p:grpSpPr>
            <a:xfrm>
              <a:off x="0" y="7372350"/>
              <a:ext cx="13817600" cy="400052"/>
              <a:chOff x="0" y="7372350"/>
              <a:chExt cx="13817600" cy="400052"/>
            </a:xfrm>
            <a:solidFill>
              <a:schemeClr val="bg1">
                <a:lumMod val="50000"/>
              </a:schemeClr>
            </a:solidFill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C9D0B20-7ACA-4747-8AE9-CF3B2D033627}"/>
                  </a:ext>
                </a:extLst>
              </p:cNvPr>
              <p:cNvSpPr/>
              <p:nvPr userDrawn="1"/>
            </p:nvSpPr>
            <p:spPr>
              <a:xfrm>
                <a:off x="0" y="7372350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6D1F57A-712E-48D0-A7FE-B3BFBE0A550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1"/>
                <a:ext cx="1788557" cy="400050"/>
              </a:xfrm>
              <a:prstGeom prst="rect">
                <a:avLst/>
              </a:prstGeom>
              <a:grpFill/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D0D310-F2B2-45A9-A0AA-82F3011BC4F5}"/>
                  </a:ext>
                </a:extLst>
              </p:cNvPr>
              <p:cNvSpPr/>
              <p:nvPr userDrawn="1"/>
            </p:nvSpPr>
            <p:spPr>
              <a:xfrm>
                <a:off x="0" y="7372351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117F09D-0F67-4DB9-A20A-9EDF1CBABF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2"/>
                <a:ext cx="1788557" cy="400050"/>
              </a:xfrm>
              <a:prstGeom prst="rect">
                <a:avLst/>
              </a:prstGeom>
              <a:grpFill/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CF49D3-0B1E-4B5D-9BA8-1DBFDD51D4AE}"/>
                </a:ext>
              </a:extLst>
            </p:cNvPr>
            <p:cNvCxnSpPr/>
            <p:nvPr userDrawn="1"/>
          </p:nvCxnSpPr>
          <p:spPr>
            <a:xfrm>
              <a:off x="0" y="7378264"/>
              <a:ext cx="13817600" cy="0"/>
            </a:xfrm>
            <a:prstGeom prst="line">
              <a:avLst/>
            </a:prstGeom>
            <a:ln>
              <a:solidFill>
                <a:srgbClr val="CC543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73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C5AA4-B9FF-49FD-8237-D84FFF06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7466"/>
            <a:ext cx="12561453" cy="1015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63515-AC8E-4521-8197-8E44085354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1" y="2046287"/>
            <a:ext cx="6280150" cy="24731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FAE2581-24B1-4A44-90B4-8657DCE2D9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65975" y="2034211"/>
            <a:ext cx="6280149" cy="24852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E4070D0-0F7F-479F-BA5E-AB7F0C6164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8650" y="4682743"/>
            <a:ext cx="6280150" cy="24731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E59C477-C424-43F0-A5B6-5CAD523D9F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65974" y="4682742"/>
            <a:ext cx="6280150" cy="24731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8E357E-8524-4A98-8A48-6ACD6ABB018F}"/>
              </a:ext>
            </a:extLst>
          </p:cNvPr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5489E6-8A45-4DC7-B90B-38DDD0FED273}"/>
                </a:ext>
              </a:extLst>
            </p:cNvPr>
            <p:cNvGrpSpPr/>
            <p:nvPr userDrawn="1"/>
          </p:nvGrpSpPr>
          <p:grpSpPr>
            <a:xfrm>
              <a:off x="0" y="7372350"/>
              <a:ext cx="13817600" cy="400052"/>
              <a:chOff x="0" y="7372350"/>
              <a:chExt cx="13817600" cy="400052"/>
            </a:xfrm>
            <a:solidFill>
              <a:schemeClr val="bg1">
                <a:lumMod val="50000"/>
              </a:schemeClr>
            </a:solidFill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C9D0B20-7ACA-4747-8AE9-CF3B2D033627}"/>
                  </a:ext>
                </a:extLst>
              </p:cNvPr>
              <p:cNvSpPr/>
              <p:nvPr userDrawn="1"/>
            </p:nvSpPr>
            <p:spPr>
              <a:xfrm>
                <a:off x="0" y="7372350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6D1F57A-712E-48D0-A7FE-B3BFBE0A550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1"/>
                <a:ext cx="1788557" cy="400050"/>
              </a:xfrm>
              <a:prstGeom prst="rect">
                <a:avLst/>
              </a:prstGeom>
              <a:grpFill/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D0D310-F2B2-45A9-A0AA-82F3011BC4F5}"/>
                  </a:ext>
                </a:extLst>
              </p:cNvPr>
              <p:cNvSpPr/>
              <p:nvPr userDrawn="1"/>
            </p:nvSpPr>
            <p:spPr>
              <a:xfrm>
                <a:off x="0" y="7372351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117F09D-0F67-4DB9-A20A-9EDF1CBABF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2"/>
                <a:ext cx="1788557" cy="400050"/>
              </a:xfrm>
              <a:prstGeom prst="rect">
                <a:avLst/>
              </a:prstGeom>
              <a:grpFill/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CF49D3-0B1E-4B5D-9BA8-1DBFDD51D4AE}"/>
                </a:ext>
              </a:extLst>
            </p:cNvPr>
            <p:cNvCxnSpPr/>
            <p:nvPr userDrawn="1"/>
          </p:nvCxnSpPr>
          <p:spPr>
            <a:xfrm>
              <a:off x="0" y="7378264"/>
              <a:ext cx="13817600" cy="0"/>
            </a:xfrm>
            <a:prstGeom prst="line">
              <a:avLst/>
            </a:prstGeom>
            <a:ln>
              <a:solidFill>
                <a:srgbClr val="CC543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582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3" y="2295378"/>
            <a:ext cx="12561453" cy="4908844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9" r:id="rId3"/>
    <p:sldLayoutId id="2147483690" r:id="rId4"/>
    <p:sldLayoutId id="2147483679" r:id="rId5"/>
    <p:sldLayoutId id="2147483649" r:id="rId6"/>
    <p:sldLayoutId id="2147483693" r:id="rId7"/>
    <p:sldLayoutId id="2147483695" r:id="rId8"/>
    <p:sldLayoutId id="2147483699" r:id="rId9"/>
    <p:sldLayoutId id="2147483696" r:id="rId10"/>
    <p:sldLayoutId id="2147483681" r:id="rId11"/>
    <p:sldLayoutId id="2147483691" r:id="rId12"/>
    <p:sldLayoutId id="2147483698" r:id="rId13"/>
    <p:sldLayoutId id="2147483688" r:id="rId14"/>
    <p:sldLayoutId id="2147483697" r:id="rId15"/>
    <p:sldLayoutId id="2147483666" r:id="rId16"/>
    <p:sldLayoutId id="2147483668" r:id="rId17"/>
    <p:sldLayoutId id="2147483694" r:id="rId18"/>
    <p:sldLayoutId id="2147483683" r:id="rId19"/>
    <p:sldLayoutId id="2147483687" r:id="rId20"/>
    <p:sldLayoutId id="2147483650" r:id="rId21"/>
    <p:sldLayoutId id="2147483686" r:id="rId22"/>
    <p:sldLayoutId id="2147483661" r:id="rId23"/>
    <p:sldLayoutId id="2147483670" r:id="rId24"/>
    <p:sldLayoutId id="2147483677" r:id="rId25"/>
    <p:sldLayoutId id="2147483692" r:id="rId26"/>
    <p:sldLayoutId id="2147483700" r:id="rId27"/>
    <p:sldLayoutId id="2147483701" r:id="rId2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699614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524712" indent="-524712" algn="l" defTabSz="699614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/>
        <a:buChar char="•"/>
        <a:defRPr sz="40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1136875" indent="-437261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24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749040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2448655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8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3148272" indent="-349807" algn="l" defTabSz="699614" rtl="0" eaLnBrk="1" latinLnBrk="0" hangingPunct="1">
        <a:spcBef>
          <a:spcPct val="20000"/>
        </a:spcBef>
        <a:buFont typeface="Arial"/>
        <a:buChar char="»"/>
        <a:defRPr sz="1648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847888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7505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119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6736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614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23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8847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46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08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769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731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6926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7483107.2016.1277794" TargetMode="External"/><Relationship Id="rId2" Type="http://schemas.openxmlformats.org/officeDocument/2006/relationships/hyperlink" Target="https://doi.org/10.1080/10400435.2017.1406414" TargetMode="Externa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doi.org/10.1080/07380577.2016.1227893" TargetMode="External"/><Relationship Id="rId4" Type="http://schemas.openxmlformats.org/officeDocument/2006/relationships/hyperlink" Target="https://doi.org/10.1080/10400435.2016.121493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ibility.colostate.edu/" TargetMode="External"/><Relationship Id="rId2" Type="http://schemas.openxmlformats.org/officeDocument/2006/relationships/hyperlink" Target="https://atrc.colostate.edu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llison.r.swanson@colostate.edu" TargetMode="External"/><Relationship Id="rId5" Type="http://schemas.openxmlformats.org/officeDocument/2006/relationships/hyperlink" Target="mailto:marla.roll@colostate.edu" TargetMode="External"/><Relationship Id="rId4" Type="http://schemas.openxmlformats.org/officeDocument/2006/relationships/hyperlink" Target="mailto:shannon.lavey@colostate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447D2A6-EFF1-4277-AEAE-0062281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9" y="1208544"/>
            <a:ext cx="12561453" cy="2677656"/>
          </a:xfrm>
        </p:spPr>
        <p:txBody>
          <a:bodyPr/>
          <a:lstStyle/>
          <a:p>
            <a:r>
              <a:rPr lang="en-US"/>
              <a:t>A Best Practices Model for Providing AT Services and Supports in Higher Education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7E7AB8-00DE-45CB-93E1-EDB6300C59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6089" y="4253641"/>
            <a:ext cx="12561452" cy="2693558"/>
          </a:xfrm>
        </p:spPr>
        <p:txBody>
          <a:bodyPr vert="horz" wrap="square" lIns="91440" tIns="91440" rIns="91440" bIns="91440" rtlCol="0" anchor="t">
            <a:spAutoFit/>
          </a:bodyPr>
          <a:lstStyle/>
          <a:p>
            <a:r>
              <a:rPr lang="en-US" sz="3200"/>
              <a:t>AHEAD Accessing Higher Ground, 2022</a:t>
            </a:r>
          </a:p>
          <a:p>
            <a:r>
              <a:rPr lang="en-US"/>
              <a:t>Shannon Lavey, MS, OTR/L, ATP, Student Service Coordinator</a:t>
            </a:r>
          </a:p>
          <a:p>
            <a:r>
              <a:rPr lang="en-US"/>
              <a:t>Marla Roll, MS, OTR/L</a:t>
            </a:r>
          </a:p>
          <a:p>
            <a:pPr marL="699135" lvl="1"/>
            <a:r>
              <a:rPr lang="en-US" sz="1200"/>
              <a:t>Director, Assistive Technology Resource Center</a:t>
            </a:r>
          </a:p>
          <a:p>
            <a:pPr marL="699135" lvl="1"/>
            <a:r>
              <a:rPr lang="en-US" sz="1200"/>
              <a:t>Assistant Professor, Department of Occupational Therapy </a:t>
            </a:r>
          </a:p>
          <a:p>
            <a:r>
              <a:rPr lang="en-US"/>
              <a:t>Allison Swanson, MA, AT-IT Coordinator</a:t>
            </a:r>
          </a:p>
        </p:txBody>
      </p:sp>
      <p:pic>
        <p:nvPicPr>
          <p:cNvPr id="4" name="Picture 3" descr="Colorado State University, College of Health and Human Sciences, Department of Occupational Therapy, Assistive Technology Resource Center">
            <a:extLst>
              <a:ext uri="{FF2B5EF4-FFF2-40B4-BE49-F238E27FC236}">
                <a16:creationId xmlns:a16="http://schemas.microsoft.com/office/drawing/2014/main" id="{94369807-2F74-4B68-AD51-102E84AFC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295" y="4722467"/>
            <a:ext cx="1860729" cy="16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0D97-07EA-4FAB-4550-342CA4E01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1" y="661275"/>
            <a:ext cx="12561453" cy="1015663"/>
          </a:xfrm>
        </p:spPr>
        <p:txBody>
          <a:bodyPr/>
          <a:lstStyle/>
          <a:p>
            <a:r>
              <a:rPr lang="en-US"/>
              <a:t>HAAT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C5713-1193-5DC7-5081-632F5A65C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2" y="1920922"/>
            <a:ext cx="12561453" cy="5123262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 sz="2800"/>
              <a:t>Human Activity Assistive Technology</a:t>
            </a:r>
            <a:endParaRPr lang="en-US"/>
          </a:p>
          <a:p>
            <a:pPr marL="524510" indent="-524510"/>
            <a:r>
              <a:rPr lang="en-US" sz="2800"/>
              <a:t>Framework describing elements of AT</a:t>
            </a:r>
          </a:p>
          <a:p>
            <a:pPr marL="1136650" lvl="1" indent="-436880"/>
            <a:r>
              <a:rPr lang="en-US" sz="2000"/>
              <a:t>Human</a:t>
            </a:r>
          </a:p>
          <a:p>
            <a:pPr marL="1136650" lvl="1" indent="-436880"/>
            <a:r>
              <a:rPr lang="en-US" sz="2000"/>
              <a:t>Activity</a:t>
            </a:r>
          </a:p>
          <a:p>
            <a:pPr marL="1136650" lvl="1" indent="-436880"/>
            <a:r>
              <a:rPr lang="en-US" sz="2000"/>
              <a:t>AT</a:t>
            </a:r>
          </a:p>
          <a:p>
            <a:pPr marL="1136650" lvl="1" indent="-436880"/>
            <a:r>
              <a:rPr lang="en-US" sz="2000"/>
              <a:t>Context</a:t>
            </a:r>
          </a:p>
          <a:p>
            <a:pPr marL="524510" indent="-524510"/>
            <a:r>
              <a:rPr lang="en-US" sz="2800">
                <a:sym typeface="Wingdings" panose="05000000000000000000" pitchFamily="2" charset="2"/>
              </a:rPr>
              <a:t>Student-driven process</a:t>
            </a:r>
            <a:endParaRPr lang="en-US" sz="2800"/>
          </a:p>
          <a:p>
            <a:pPr marL="524510" indent="-524510"/>
            <a:r>
              <a:rPr lang="en-US" sz="2800">
                <a:sym typeface="Wingdings" panose="05000000000000000000" pitchFamily="2" charset="2"/>
              </a:rPr>
              <a:t>Look at person first, then activity and context, then technology</a:t>
            </a:r>
            <a:endParaRPr lang="en-US" sz="2800"/>
          </a:p>
          <a:p>
            <a:pPr marL="524510" indent="-524510"/>
            <a:endParaRPr lang="en-US" sz="2800"/>
          </a:p>
        </p:txBody>
      </p:sp>
      <p:pic>
        <p:nvPicPr>
          <p:cNvPr id="5" name="Picture 4" descr="Together with context, three other components (AT, Human, and Activity) join to make up the Human Activity Assistive Technology (HAAT) model">
            <a:extLst>
              <a:ext uri="{FF2B5EF4-FFF2-40B4-BE49-F238E27FC236}">
                <a16:creationId xmlns:a16="http://schemas.microsoft.com/office/drawing/2014/main" id="{BFBC2850-13B4-E58D-F678-D1BEE868A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118" y="540655"/>
            <a:ext cx="4159406" cy="415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9F95-9C03-DE1D-1F23-118D7132A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7466"/>
            <a:ext cx="12561453" cy="1015663"/>
          </a:xfrm>
        </p:spPr>
        <p:txBody>
          <a:bodyPr anchor="b">
            <a:normAutofit/>
          </a:bodyPr>
          <a:lstStyle/>
          <a:p>
            <a:r>
              <a:rPr lang="en-US"/>
              <a:t>Strength-Based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FE3C5-7D41-20A7-0056-C7A36DB73E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046287"/>
            <a:ext cx="6384925" cy="4713327"/>
          </a:xfrm>
        </p:spPr>
        <p:txBody>
          <a:bodyPr vert="horz" lIns="91440" tIns="91440" rIns="91440" bIns="9144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000"/>
              <a:t>Overview and background</a:t>
            </a:r>
          </a:p>
          <a:p>
            <a:pPr marL="524510" indent="-524510">
              <a:lnSpc>
                <a:spcPct val="110000"/>
              </a:lnSpc>
            </a:pPr>
            <a:r>
              <a:rPr lang="en-US" sz="3000"/>
              <a:t>Specific examples will be provided in our process</a:t>
            </a:r>
          </a:p>
          <a:p>
            <a:pPr marL="1136650" lvl="1" indent="-436880">
              <a:lnSpc>
                <a:spcPct val="110000"/>
              </a:lnSpc>
            </a:pPr>
            <a:r>
              <a:rPr lang="en-US" sz="3000"/>
              <a:t>Build on strategies and strengths</a:t>
            </a:r>
          </a:p>
          <a:p>
            <a:pPr marL="1136650" lvl="1" indent="-436880">
              <a:lnSpc>
                <a:spcPct val="110000"/>
              </a:lnSpc>
            </a:pPr>
            <a:r>
              <a:rPr lang="en-US" sz="3000"/>
              <a:t>Changing language and words</a:t>
            </a:r>
          </a:p>
          <a:p>
            <a:pPr marL="1136650" lvl="1" indent="-436880">
              <a:lnSpc>
                <a:spcPct val="110000"/>
              </a:lnSpc>
            </a:pPr>
            <a:r>
              <a:rPr lang="en-US" sz="3000"/>
              <a:t>Collaborative </a:t>
            </a:r>
          </a:p>
          <a:p>
            <a:pPr marL="1136650" lvl="1" indent="-436880">
              <a:lnSpc>
                <a:spcPct val="110000"/>
              </a:lnSpc>
            </a:pPr>
            <a:endParaRPr lang="en-US" sz="3000"/>
          </a:p>
          <a:p>
            <a:pPr marL="699770" lvl="1" indent="0">
              <a:lnSpc>
                <a:spcPct val="110000"/>
              </a:lnSpc>
              <a:buNone/>
            </a:pPr>
            <a:endParaRPr lang="en-US" sz="3000"/>
          </a:p>
        </p:txBody>
      </p:sp>
      <p:pic>
        <p:nvPicPr>
          <p:cNvPr id="2052" name="Picture 4" descr="3 people on 3 different levels of steps helping each other">
            <a:extLst>
              <a:ext uri="{FF2B5EF4-FFF2-40B4-BE49-F238E27FC236}">
                <a16:creationId xmlns:a16="http://schemas.microsoft.com/office/drawing/2014/main" id="{B93DF30E-DCEB-3D22-B139-D5FB19E46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5975" y="2273925"/>
            <a:ext cx="6384925" cy="42459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866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F636-1303-FE0A-6F5D-51A13158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518092"/>
            <a:ext cx="12561453" cy="1015663"/>
          </a:xfrm>
        </p:spPr>
        <p:txBody>
          <a:bodyPr/>
          <a:lstStyle/>
          <a:p>
            <a:r>
              <a:rPr lang="en-US" dirty="0"/>
              <a:t>Referral Process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5DDCC-B902-3461-BAD4-88922709DC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046287"/>
            <a:ext cx="6384925" cy="1916102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 dirty="0"/>
              <a:t>CSU Students</a:t>
            </a:r>
          </a:p>
          <a:p>
            <a:pPr marL="1136650" lvl="1" indent="-436880"/>
            <a:r>
              <a:rPr lang="en-US" dirty="0"/>
              <a:t>Student Disability Center</a:t>
            </a:r>
          </a:p>
          <a:p>
            <a:pPr marL="1136650" lvl="1" indent="-436880"/>
            <a:r>
              <a:rPr lang="en-US" dirty="0"/>
              <a:t>Health Network</a:t>
            </a:r>
          </a:p>
        </p:txBody>
      </p:sp>
      <p:pic>
        <p:nvPicPr>
          <p:cNvPr id="5" name="Picture 5" descr="Student using a livescribe pen in the classroom">
            <a:extLst>
              <a:ext uri="{FF2B5EF4-FFF2-40B4-BE49-F238E27FC236}">
                <a16:creationId xmlns:a16="http://schemas.microsoft.com/office/drawing/2014/main" id="{5851CD49-105A-DE09-F70D-A60ADDB0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576" y="4230402"/>
            <a:ext cx="3785466" cy="28418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AF102-9848-2729-7302-43871C0400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65975" y="2034211"/>
            <a:ext cx="6384925" cy="2510111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 dirty="0"/>
              <a:t>CSU Employees</a:t>
            </a:r>
          </a:p>
          <a:p>
            <a:pPr marL="1136650" lvl="1" indent="-436880"/>
            <a:r>
              <a:rPr lang="en-US" dirty="0"/>
              <a:t>Office of Equal Opportunity</a:t>
            </a:r>
          </a:p>
          <a:p>
            <a:pPr marL="1136650" lvl="1" indent="-436880"/>
            <a:r>
              <a:rPr lang="en-US" dirty="0"/>
              <a:t>Self-referral</a:t>
            </a:r>
          </a:p>
          <a:p>
            <a:pPr marL="1136650" lvl="1" indent="-436880"/>
            <a:endParaRPr lang="en-US" dirty="0"/>
          </a:p>
        </p:txBody>
      </p:sp>
      <p:pic>
        <p:nvPicPr>
          <p:cNvPr id="6" name="Picture 6" descr="Instructor in wheelchair using a low tech pointer to select projector settings in a classroom.">
            <a:extLst>
              <a:ext uri="{FF2B5EF4-FFF2-40B4-BE49-F238E27FC236}">
                <a16:creationId xmlns:a16="http://schemas.microsoft.com/office/drawing/2014/main" id="{2353ADA6-1731-B19D-CB99-119B0859E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346" y="4230403"/>
            <a:ext cx="4267353" cy="28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C08F7-9533-434D-B972-40BAB80E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appointments offered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BFCE3-A707-415C-9936-C0F5F6536C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2210926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 dirty="0"/>
              <a:t>In-person</a:t>
            </a:r>
          </a:p>
          <a:p>
            <a:pPr marL="524510" indent="-524510"/>
            <a:r>
              <a:rPr lang="en-US" dirty="0"/>
              <a:t>Virtual (Teams or Zoom)</a:t>
            </a:r>
          </a:p>
          <a:p>
            <a:pPr marL="524510" indent="-524510"/>
            <a:r>
              <a:rPr lang="en-US" dirty="0"/>
              <a:t>Over the phone</a:t>
            </a:r>
          </a:p>
        </p:txBody>
      </p:sp>
    </p:spTree>
    <p:extLst>
      <p:ext uri="{BB962C8B-B14F-4D97-AF65-F5344CB8AC3E}">
        <p14:creationId xmlns:p14="http://schemas.microsoft.com/office/powerpoint/2010/main" val="28728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8596-9689-9997-ED59-57371EA10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459210"/>
            <a:ext cx="12561453" cy="1015663"/>
          </a:xfrm>
        </p:spPr>
        <p:txBody>
          <a:bodyPr/>
          <a:lstStyle/>
          <a:p>
            <a:r>
              <a:rPr lang="en-US"/>
              <a:t>ATRC OT Process - Initial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7EB34-99FB-6B03-8766-34AB5168AB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2" y="1474873"/>
            <a:ext cx="12561453" cy="8905067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/>
              <a:t>Begin building rapport</a:t>
            </a:r>
          </a:p>
          <a:p>
            <a:pPr marL="524510" indent="-524510"/>
            <a:r>
              <a:rPr lang="en-US"/>
              <a:t>Types of information gathered</a:t>
            </a:r>
          </a:p>
          <a:p>
            <a:pPr marL="1136650" lvl="1" indent="-436880"/>
            <a:r>
              <a:rPr lang="en-US" sz="2000"/>
              <a:t>Goal for connecting with ATRC</a:t>
            </a:r>
          </a:p>
          <a:p>
            <a:pPr marL="1136650" lvl="1" indent="-436880"/>
            <a:r>
              <a:rPr lang="en-US" sz="2000"/>
              <a:t>Occupational profile</a:t>
            </a:r>
          </a:p>
          <a:p>
            <a:pPr marL="1136650" lvl="1" indent="-436880"/>
            <a:r>
              <a:rPr lang="en-US" sz="2000"/>
              <a:t>Strategies and strengths</a:t>
            </a:r>
          </a:p>
          <a:p>
            <a:pPr marL="1136650" lvl="1" indent="-436880"/>
            <a:r>
              <a:rPr lang="en-US" sz="2000"/>
              <a:t>Barriers</a:t>
            </a:r>
          </a:p>
          <a:p>
            <a:pPr marL="1136650" lvl="1" indent="-436880"/>
            <a:r>
              <a:rPr lang="en-US" sz="2000"/>
              <a:t>Types of technology</a:t>
            </a:r>
          </a:p>
          <a:p>
            <a:pPr marL="1136650" lvl="1" indent="-436880"/>
            <a:r>
              <a:rPr lang="en-US" sz="2000"/>
              <a:t>Self-advocacy</a:t>
            </a:r>
          </a:p>
          <a:p>
            <a:pPr marL="1136650" lvl="1" indent="-436880"/>
            <a:r>
              <a:rPr lang="en-US" sz="2000"/>
              <a:t>Health and well being</a:t>
            </a:r>
          </a:p>
          <a:p>
            <a:pPr marL="1136650" lvl="1" indent="-436880"/>
            <a:r>
              <a:rPr lang="en-US" sz="2000"/>
              <a:t>Preferences</a:t>
            </a:r>
          </a:p>
          <a:p>
            <a:pPr marL="1136650" lvl="1" indent="-436880"/>
            <a:r>
              <a:rPr lang="en-US" sz="2000"/>
              <a:t>COPM to prioritize needs</a:t>
            </a:r>
          </a:p>
          <a:p>
            <a:pPr marL="1136650" lvl="1" indent="-436880"/>
            <a:endParaRPr lang="en-US"/>
          </a:p>
          <a:p>
            <a:pPr marL="524510" indent="-524510"/>
            <a:endParaRPr lang="en-US"/>
          </a:p>
          <a:p>
            <a:pPr marL="1136650" lvl="1" indent="-436880"/>
            <a:endParaRPr lang="en-US"/>
          </a:p>
          <a:p>
            <a:pPr marL="524510" indent="-524510"/>
            <a:endParaRPr lang="en-US"/>
          </a:p>
          <a:p>
            <a:pPr marL="524510" indent="-524510"/>
            <a:endParaRPr lang="en-US"/>
          </a:p>
        </p:txBody>
      </p:sp>
      <p:pic>
        <p:nvPicPr>
          <p:cNvPr id="1026" name="Picture 2" descr="A woman with a laptop and a man with pen and paper meeting together at a table.">
            <a:extLst>
              <a:ext uri="{FF2B5EF4-FFF2-40B4-BE49-F238E27FC236}">
                <a16:creationId xmlns:a16="http://schemas.microsoft.com/office/drawing/2014/main" id="{1DE7296F-A84F-06AA-08C8-73C13C04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70" y="2130280"/>
            <a:ext cx="5230190" cy="329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B03B8-1DE8-A758-5DC1-8A48D8FB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ATRC OT Process –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EAD6A-9128-88AD-27DE-9C8C75660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3104119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/>
              <a:t>Introduce supports and resources to find the best match</a:t>
            </a:r>
          </a:p>
          <a:p>
            <a:pPr marL="1136650" lvl="1" indent="-436880"/>
            <a:r>
              <a:rPr lang="en-US"/>
              <a:t>Focus on academic tasks:</a:t>
            </a:r>
          </a:p>
          <a:p>
            <a:pPr marL="1654835" lvl="2" indent="-342900"/>
            <a:r>
              <a:rPr lang="en-US"/>
              <a:t>Reading, writing, note-taking, time management, computer access, more</a:t>
            </a:r>
          </a:p>
          <a:p>
            <a:pPr marL="1136650" lvl="1" indent="-436880"/>
            <a:r>
              <a:rPr lang="en-US"/>
              <a:t>A variety of AT and mainstream tech</a:t>
            </a:r>
          </a:p>
          <a:p>
            <a:pPr marL="1136650" lvl="1" indent="-436880"/>
            <a:r>
              <a:rPr lang="en-US"/>
              <a:t>Campus and community resources</a:t>
            </a:r>
          </a:p>
        </p:txBody>
      </p:sp>
      <p:pic>
        <p:nvPicPr>
          <p:cNvPr id="1030" name="Picture 6" descr="3 keys on a computer keyboards - the left key is a green key with a thumbs up, the middle is an orange key with a thumb sideways, and the right key is red key with a thumbs down">
            <a:extLst>
              <a:ext uri="{FF2B5EF4-FFF2-40B4-BE49-F238E27FC236}">
                <a16:creationId xmlns:a16="http://schemas.microsoft.com/office/drawing/2014/main" id="{7745C7C7-677A-D470-2C56-3B96F687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863" y="4772067"/>
            <a:ext cx="3172346" cy="147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6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CA09-5E50-4903-6B38-0842F7FF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ATRC OT Process - Training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0115B-B34D-851C-7066-11F0F591C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4593758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/>
              <a:t>Application of AT to Academic Tasks</a:t>
            </a:r>
          </a:p>
          <a:p>
            <a:pPr marL="524510" indent="-524510"/>
            <a:r>
              <a:rPr lang="en-US"/>
              <a:t>Train in preferred environment</a:t>
            </a:r>
          </a:p>
          <a:p>
            <a:pPr marL="524510" indent="-524510"/>
            <a:r>
              <a:rPr lang="en-US"/>
              <a:t>Examples</a:t>
            </a:r>
          </a:p>
          <a:p>
            <a:pPr marL="1136673" lvl="1" indent="-524510"/>
            <a:r>
              <a:rPr lang="en-US"/>
              <a:t>Text-to-speech on assigned reading</a:t>
            </a:r>
          </a:p>
          <a:p>
            <a:pPr marL="1136673" lvl="1" indent="-524510"/>
            <a:r>
              <a:rPr lang="en-US"/>
              <a:t>Writing supports on upcoming paper</a:t>
            </a:r>
          </a:p>
          <a:p>
            <a:pPr marL="612163" lvl="1" indent="0">
              <a:buNone/>
            </a:pPr>
            <a:endParaRPr lang="en-US"/>
          </a:p>
          <a:p>
            <a:pPr marL="699770" lvl="1" indent="0">
              <a:buNone/>
            </a:pPr>
            <a:endParaRPr lang="en-US"/>
          </a:p>
        </p:txBody>
      </p:sp>
      <p:pic>
        <p:nvPicPr>
          <p:cNvPr id="2052" name="Picture 4" descr="2 people - one man working on a computer next to his dog and a woman working on a mobile device. They are sitting on a stack of 4 books.">
            <a:extLst>
              <a:ext uri="{FF2B5EF4-FFF2-40B4-BE49-F238E27FC236}">
                <a16:creationId xmlns:a16="http://schemas.microsoft.com/office/drawing/2014/main" id="{96313FA0-4926-7117-DC3E-007C1008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52" y="2191084"/>
            <a:ext cx="5492464" cy="366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2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E61C5-5B36-ADBC-EFCB-FD21D498D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ATRC OT Process – Check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0580C-E5D7-83DD-EAE7-A23F5C014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4291496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/>
              <a:t>Check in with student to ensure AT and resources are meeting needs</a:t>
            </a:r>
          </a:p>
          <a:p>
            <a:pPr marL="524510" indent="-524510"/>
            <a:r>
              <a:rPr lang="en-US"/>
              <a:t>COPM Reassessment </a:t>
            </a:r>
          </a:p>
          <a:p>
            <a:pPr marL="524510" indent="-524510"/>
            <a:r>
              <a:rPr lang="en-US"/>
              <a:t>Complete survey</a:t>
            </a:r>
          </a:p>
          <a:p>
            <a:pPr marL="524510" indent="-524510"/>
            <a:r>
              <a:rPr lang="en-US"/>
              <a:t>Plan for the next semester</a:t>
            </a:r>
          </a:p>
          <a:p>
            <a:pPr marL="524510" indent="-524510"/>
            <a:r>
              <a:rPr lang="en-US"/>
              <a:t>Transition information </a:t>
            </a:r>
          </a:p>
        </p:txBody>
      </p:sp>
      <p:pic>
        <p:nvPicPr>
          <p:cNvPr id="4100" name="Picture 4" descr="A pencil drawing a check mark">
            <a:extLst>
              <a:ext uri="{FF2B5EF4-FFF2-40B4-BE49-F238E27FC236}">
                <a16:creationId xmlns:a16="http://schemas.microsoft.com/office/drawing/2014/main" id="{C932740A-ACB0-8CC9-CCFE-A7AB216F7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323" y="3886200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5C98-9D74-207F-E8F7-1D26795D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701" y="2797385"/>
            <a:ext cx="9744199" cy="1015663"/>
          </a:xfrm>
        </p:spPr>
        <p:txBody>
          <a:bodyPr/>
          <a:lstStyle/>
          <a:p>
            <a:r>
              <a:rPr lang="en-US"/>
              <a:t>AT on Campus</a:t>
            </a:r>
          </a:p>
        </p:txBody>
      </p:sp>
    </p:spTree>
    <p:extLst>
      <p:ext uri="{BB962C8B-B14F-4D97-AF65-F5344CB8AC3E}">
        <p14:creationId xmlns:p14="http://schemas.microsoft.com/office/powerpoint/2010/main" val="42844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9AD0-6120-448A-B71C-BB8CD8E2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7466"/>
            <a:ext cx="12561453" cy="1015663"/>
          </a:xfrm>
        </p:spPr>
        <p:txBody>
          <a:bodyPr anchor="b">
            <a:normAutofit/>
          </a:bodyPr>
          <a:lstStyle/>
          <a:p>
            <a:r>
              <a:rPr lang="en-US"/>
              <a:t>Wide Variety of Technology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358A3-332F-45BA-BD7F-AF8A638A5F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046287"/>
            <a:ext cx="6384925" cy="471332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700"/>
              <a:t>Licensed</a:t>
            </a:r>
          </a:p>
          <a:p>
            <a:pPr>
              <a:lnSpc>
                <a:spcPct val="110000"/>
              </a:lnSpc>
            </a:pPr>
            <a:r>
              <a:rPr lang="en-US" sz="2700"/>
              <a:t>Free</a:t>
            </a:r>
          </a:p>
          <a:p>
            <a:pPr>
              <a:lnSpc>
                <a:spcPct val="110000"/>
              </a:lnSpc>
            </a:pPr>
            <a:r>
              <a:rPr lang="en-US" sz="2700"/>
              <a:t>Mainstream / Built-ins</a:t>
            </a:r>
          </a:p>
          <a:p>
            <a:pPr>
              <a:lnSpc>
                <a:spcPct val="110000"/>
              </a:lnSpc>
            </a:pPr>
            <a:r>
              <a:rPr lang="en-US" sz="2700"/>
              <a:t>Mac &amp; PC</a:t>
            </a:r>
          </a:p>
          <a:p>
            <a:pPr>
              <a:lnSpc>
                <a:spcPct val="110000"/>
              </a:lnSpc>
            </a:pPr>
            <a:r>
              <a:rPr lang="en-US" sz="2700"/>
              <a:t>Mobile Apps</a:t>
            </a:r>
          </a:p>
          <a:p>
            <a:pPr>
              <a:lnSpc>
                <a:spcPct val="110000"/>
              </a:lnSpc>
            </a:pPr>
            <a:r>
              <a:rPr lang="en-US" sz="2700"/>
              <a:t>Browser Extensions</a:t>
            </a:r>
          </a:p>
          <a:p>
            <a:pPr>
              <a:lnSpc>
                <a:spcPct val="110000"/>
              </a:lnSpc>
            </a:pPr>
            <a:r>
              <a:rPr lang="en-US" sz="2700"/>
              <a:t>Hardware loans (digital recorders, smart pens, alternative keyboards, mice, braille display, magnifier)</a:t>
            </a:r>
          </a:p>
        </p:txBody>
      </p:sp>
      <p:pic>
        <p:nvPicPr>
          <p:cNvPr id="6" name="Content Placeholder 5" descr="Person using digital pen">
            <a:extLst>
              <a:ext uri="{FF2B5EF4-FFF2-40B4-BE49-F238E27FC236}">
                <a16:creationId xmlns:a16="http://schemas.microsoft.com/office/drawing/2014/main" id="{8FB6AD04-0573-4C54-A8C1-1C7E87BEDF8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l="4608" r="5199" b="-1"/>
          <a:stretch/>
        </p:blipFill>
        <p:spPr>
          <a:xfrm>
            <a:off x="7165975" y="2034211"/>
            <a:ext cx="6384925" cy="4725404"/>
          </a:xfrm>
          <a:noFill/>
        </p:spPr>
      </p:pic>
    </p:spTree>
    <p:extLst>
      <p:ext uri="{BB962C8B-B14F-4D97-AF65-F5344CB8AC3E}">
        <p14:creationId xmlns:p14="http://schemas.microsoft.com/office/powerpoint/2010/main" val="286573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6BA570-17B4-40D8-A808-93FB6D16A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435490"/>
            <a:ext cx="12561453" cy="1015663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163F9B-8B58-42B1-9F10-6A38B75E46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3" y="1794053"/>
            <a:ext cx="12648538" cy="5069016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 sz="2000"/>
              <a:t>About Colorado State University (CSU) &amp; the Assistive Technology Resource Center (ATRC)</a:t>
            </a:r>
            <a:endParaRPr lang="en-US" sz="2800"/>
          </a:p>
          <a:p>
            <a:pPr marL="524510" indent="-524510"/>
            <a:r>
              <a:rPr lang="en-US" sz="2000"/>
              <a:t>Occupational Therapy (OT) Process</a:t>
            </a:r>
          </a:p>
          <a:p>
            <a:pPr marL="1136650" lvl="1" indent="-436880"/>
            <a:r>
              <a:rPr lang="en-US" sz="1800"/>
              <a:t>Human, Activity, Assistive Technology (HAAT) Model</a:t>
            </a:r>
          </a:p>
          <a:p>
            <a:pPr marL="1136650" lvl="1" indent="-436880"/>
            <a:r>
              <a:rPr lang="en-US" sz="1800"/>
              <a:t>Strength-based approach</a:t>
            </a:r>
          </a:p>
          <a:p>
            <a:pPr marL="1136650" lvl="1" indent="-436880"/>
            <a:r>
              <a:rPr lang="en-US" sz="1800"/>
              <a:t>Initial Meeting</a:t>
            </a:r>
          </a:p>
          <a:p>
            <a:pPr marL="1136650" lvl="1" indent="-436880"/>
            <a:r>
              <a:rPr lang="en-US" sz="1800"/>
              <a:t>Assessment</a:t>
            </a:r>
          </a:p>
          <a:p>
            <a:pPr marL="1136650" lvl="1" indent="-436880"/>
            <a:r>
              <a:rPr lang="en-US" sz="1800"/>
              <a:t>Training</a:t>
            </a:r>
          </a:p>
          <a:p>
            <a:pPr marL="1136650" lvl="1" indent="-436880"/>
            <a:r>
              <a:rPr lang="en-US" sz="1800"/>
              <a:t>Application of AT to Academic Tasks</a:t>
            </a:r>
          </a:p>
          <a:p>
            <a:pPr marL="524510" indent="-524510"/>
            <a:r>
              <a:rPr lang="en-US" sz="2000"/>
              <a:t>AT on Campus</a:t>
            </a:r>
          </a:p>
          <a:p>
            <a:pPr marL="524510" indent="-524510"/>
            <a:r>
              <a:rPr lang="en-US" sz="2000"/>
              <a:t>Outcome Measures – COPM, Survey</a:t>
            </a:r>
          </a:p>
          <a:p>
            <a:pPr marL="524510" indent="-524510"/>
            <a:r>
              <a:rPr lang="en-US" sz="200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1641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035E-EE5F-42BD-B8A8-1C90DD86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7466"/>
            <a:ext cx="12561453" cy="1015663"/>
          </a:xfrm>
        </p:spPr>
        <p:txBody>
          <a:bodyPr anchor="b">
            <a:normAutofit/>
          </a:bodyPr>
          <a:lstStyle/>
          <a:p>
            <a:r>
              <a:rPr lang="en-US"/>
              <a:t>Tiers of Tech</a:t>
            </a:r>
          </a:p>
        </p:txBody>
      </p:sp>
      <p:pic>
        <p:nvPicPr>
          <p:cNvPr id="10" name="Content Placeholder 9" descr="Students in a classroom using a laptop">
            <a:extLst>
              <a:ext uri="{FF2B5EF4-FFF2-40B4-BE49-F238E27FC236}">
                <a16:creationId xmlns:a16="http://schemas.microsoft.com/office/drawing/2014/main" id="{02F400A3-4725-454F-ACD8-0E423C66360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r="9577" b="1"/>
          <a:stretch/>
        </p:blipFill>
        <p:spPr>
          <a:xfrm>
            <a:off x="628650" y="2046287"/>
            <a:ext cx="6384925" cy="4713327"/>
          </a:xfr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A199EA-8DBE-4A4F-BE63-1F3635B133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65975" y="2034211"/>
            <a:ext cx="6384925" cy="4725404"/>
          </a:xfrm>
        </p:spPr>
        <p:txBody>
          <a:bodyPr vert="horz" lIns="91440" tIns="91440" rIns="91440" bIns="91440" rtlCol="0">
            <a:normAutofit fontScale="92500" lnSpcReduction="10000"/>
          </a:bodyPr>
          <a:lstStyle/>
          <a:p>
            <a:pPr marL="524510" indent="-524510">
              <a:lnSpc>
                <a:spcPct val="110000"/>
              </a:lnSpc>
            </a:pPr>
            <a:r>
              <a:rPr lang="en-US" sz="2400"/>
              <a:t>Site licenses </a:t>
            </a:r>
          </a:p>
          <a:p>
            <a:pPr marL="1136650" lvl="1" indent="-436880">
              <a:lnSpc>
                <a:spcPct val="110000"/>
              </a:lnSpc>
            </a:pPr>
            <a:r>
              <a:rPr lang="en-US" sz="2400"/>
              <a:t>Available to everyone</a:t>
            </a:r>
          </a:p>
          <a:p>
            <a:pPr marL="1136650" lvl="1" indent="-436880">
              <a:lnSpc>
                <a:spcPct val="110000"/>
              </a:lnSpc>
            </a:pPr>
            <a:r>
              <a:rPr lang="en-US" sz="2400"/>
              <a:t>Shared with campus IT to include in their lab images</a:t>
            </a:r>
          </a:p>
          <a:p>
            <a:pPr marL="524510" indent="-524510">
              <a:lnSpc>
                <a:spcPct val="110000"/>
              </a:lnSpc>
            </a:pPr>
            <a:r>
              <a:rPr lang="en-US" sz="2400"/>
              <a:t>LMS Delivery</a:t>
            </a:r>
          </a:p>
          <a:p>
            <a:pPr marL="524510" indent="-524510">
              <a:lnSpc>
                <a:spcPct val="110000"/>
              </a:lnSpc>
            </a:pPr>
            <a:r>
              <a:rPr lang="en-US" sz="2400"/>
              <a:t>AT Standard Image Build </a:t>
            </a:r>
          </a:p>
          <a:p>
            <a:pPr marL="1136650" lvl="1" indent="-436880">
              <a:lnSpc>
                <a:spcPct val="110000"/>
              </a:lnSpc>
            </a:pPr>
            <a:r>
              <a:rPr lang="en-US" sz="2400"/>
              <a:t>Available on our computers in various locations around campus</a:t>
            </a:r>
          </a:p>
          <a:p>
            <a:pPr marL="524510" indent="-524510">
              <a:lnSpc>
                <a:spcPct val="110000"/>
              </a:lnSpc>
            </a:pPr>
            <a:r>
              <a:rPr lang="en-US" sz="2400"/>
              <a:t>Home installs</a:t>
            </a:r>
          </a:p>
          <a:p>
            <a:pPr marL="524510" indent="-524510">
              <a:lnSpc>
                <a:spcPct val="110000"/>
              </a:lnSpc>
            </a:pPr>
            <a:r>
              <a:rPr lang="en-US" sz="2400"/>
              <a:t>Individual needs – classrooms, labs, office, hardware loans</a:t>
            </a:r>
          </a:p>
        </p:txBody>
      </p:sp>
    </p:spTree>
    <p:extLst>
      <p:ext uri="{BB962C8B-B14F-4D97-AF65-F5344CB8AC3E}">
        <p14:creationId xmlns:p14="http://schemas.microsoft.com/office/powerpoint/2010/main" val="33934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AF5D-98DE-4E40-80CC-A7C7F3C0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4266"/>
            <a:ext cx="12561453" cy="1015663"/>
          </a:xfrm>
        </p:spPr>
        <p:txBody>
          <a:bodyPr/>
          <a:lstStyle/>
          <a:p>
            <a:r>
              <a:rPr lang="en-US"/>
              <a:t>Variety of Locations – Integrated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88C98-F139-42FE-9F9C-DE69BBB0982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875" y="1809170"/>
            <a:ext cx="6384925" cy="3572516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Full Suite of AT</a:t>
            </a:r>
          </a:p>
          <a:p>
            <a:r>
              <a:rPr lang="en-US" sz="2400"/>
              <a:t>Library – 6 quiet rooms</a:t>
            </a:r>
          </a:p>
          <a:p>
            <a:r>
              <a:rPr lang="en-US" sz="2400"/>
              <a:t>Adult learner and veteran services (ALVS)</a:t>
            </a:r>
          </a:p>
          <a:p>
            <a:r>
              <a:rPr lang="en-US" sz="2400"/>
              <a:t>Academic advancement center (AAC)</a:t>
            </a:r>
          </a:p>
          <a:p>
            <a:r>
              <a:rPr lang="en-US" sz="2400"/>
              <a:t>Athletics</a:t>
            </a:r>
          </a:p>
          <a:p>
            <a:r>
              <a:rPr lang="en-US" sz="2400"/>
              <a:t>Alternative testing center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2B72F-D3DF-4D4E-81C4-1EA21136E4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37420" y="1809170"/>
            <a:ext cx="6384925" cy="5960863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Site Licenses</a:t>
            </a:r>
          </a:p>
          <a:p>
            <a:r>
              <a:rPr lang="en-US" sz="2400"/>
              <a:t>Labs in ALVS, AAC, Athletics</a:t>
            </a:r>
          </a:p>
          <a:p>
            <a:r>
              <a:rPr lang="en-US" sz="2400"/>
              <a:t>College labs</a:t>
            </a:r>
          </a:p>
          <a:p>
            <a:r>
              <a:rPr lang="en-US" sz="2400"/>
              <a:t>Library lab</a:t>
            </a:r>
          </a:p>
          <a:p>
            <a:r>
              <a:rPr lang="en-US" sz="2400"/>
              <a:t>Classrooms</a:t>
            </a:r>
          </a:p>
          <a:p>
            <a:r>
              <a:rPr lang="en-US" sz="2400"/>
              <a:t>Checkout laptops &amp; iPads</a:t>
            </a:r>
          </a:p>
          <a:p>
            <a:r>
              <a:rPr lang="en-US" sz="2400"/>
              <a:t>Personal devices</a:t>
            </a:r>
          </a:p>
          <a:p>
            <a:r>
              <a:rPr lang="en-US" sz="2400"/>
              <a:t>Canvas (LMS)</a:t>
            </a:r>
          </a:p>
          <a:p>
            <a:pPr marL="0" indent="0">
              <a:buNone/>
            </a:pPr>
            <a:r>
              <a:rPr lang="en-US" sz="2400"/>
              <a:t>… And As Needed Elsewhere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115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FE3F5-FE7E-486C-8DC8-6A68E7DB1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Imaging Process &amp; Campus Partners</a:t>
            </a:r>
          </a:p>
        </p:txBody>
      </p:sp>
      <p:pic>
        <p:nvPicPr>
          <p:cNvPr id="5" name="Content Placeholder 4" descr="Student using a computer">
            <a:extLst>
              <a:ext uri="{FF2B5EF4-FFF2-40B4-BE49-F238E27FC236}">
                <a16:creationId xmlns:a16="http://schemas.microsoft.com/office/drawing/2014/main" id="{2E3B647D-C57D-4937-800D-0C467D68828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628650" y="2271921"/>
            <a:ext cx="6384925" cy="426202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486C7-6A5C-4CE2-A85C-B54F6DD4BC0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65975" y="2034211"/>
            <a:ext cx="6384925" cy="4950138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/>
              <a:t>Standard AT Image</a:t>
            </a:r>
          </a:p>
          <a:p>
            <a:pPr marL="1136650" lvl="1" indent="-436880"/>
            <a:r>
              <a:rPr lang="en-US"/>
              <a:t>All AT burned in </a:t>
            </a:r>
          </a:p>
          <a:p>
            <a:pPr marL="1136650" lvl="1" indent="-436880"/>
            <a:r>
              <a:rPr lang="en-US"/>
              <a:t>Slim image with software apps deployed by task sequence</a:t>
            </a:r>
          </a:p>
          <a:p>
            <a:pPr marL="1136650" lvl="1" indent="-436880"/>
            <a:r>
              <a:rPr lang="en-US"/>
              <a:t>Consistent configuration</a:t>
            </a:r>
          </a:p>
          <a:p>
            <a:pPr marL="1136650" lvl="1" indent="-436880"/>
            <a:r>
              <a:rPr lang="en-US"/>
              <a:t>Simplify user experience</a:t>
            </a:r>
          </a:p>
          <a:p>
            <a:pPr marL="524510" indent="-524510"/>
            <a:r>
              <a:rPr lang="en-US"/>
              <a:t>Installers on network share for Campus IT Pros</a:t>
            </a:r>
          </a:p>
        </p:txBody>
      </p:sp>
    </p:spTree>
    <p:extLst>
      <p:ext uri="{BB962C8B-B14F-4D97-AF65-F5344CB8AC3E}">
        <p14:creationId xmlns:p14="http://schemas.microsoft.com/office/powerpoint/2010/main" val="21758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68F0-EA87-4DC5-94F7-E51B06E6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7545"/>
            <a:ext cx="12561453" cy="1015663"/>
          </a:xfrm>
        </p:spPr>
        <p:txBody>
          <a:bodyPr anchor="b">
            <a:normAutofit/>
          </a:bodyPr>
          <a:lstStyle/>
          <a:p>
            <a:r>
              <a:rPr lang="en-US"/>
              <a:t>IT Support for AT Service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689AF-D722-4242-979E-C084A93F54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875" y="1911396"/>
            <a:ext cx="6384925" cy="4971034"/>
          </a:xfrm>
        </p:spPr>
        <p:txBody>
          <a:bodyPr vert="horz" lIns="91440" tIns="91440" rIns="91440" bIns="91440" rtlCol="0">
            <a:normAutofit fontScale="85000" lnSpcReduction="10000"/>
          </a:bodyPr>
          <a:lstStyle/>
          <a:p>
            <a:pPr marL="524510" indent="-524510"/>
            <a:r>
              <a:rPr lang="en-US" sz="2800"/>
              <a:t>Minimum requirements checklist</a:t>
            </a:r>
          </a:p>
          <a:p>
            <a:pPr marL="524510" indent="-524510"/>
            <a:r>
              <a:rPr lang="en-US" sz="2800"/>
              <a:t>USB / SharePoint installers</a:t>
            </a:r>
          </a:p>
          <a:p>
            <a:pPr marL="524510" indent="-524510"/>
            <a:r>
              <a:rPr lang="en-US" sz="2800"/>
              <a:t>Installation instructions (Mac/PC)</a:t>
            </a:r>
          </a:p>
          <a:p>
            <a:pPr marL="524510" indent="-524510"/>
            <a:r>
              <a:rPr lang="en-US" sz="2800"/>
              <a:t>Disabling antivirus</a:t>
            </a:r>
          </a:p>
          <a:p>
            <a:pPr marL="524510" indent="-524510"/>
            <a:r>
              <a:rPr lang="en-US" sz="2800"/>
              <a:t>Troubleshooting tips</a:t>
            </a:r>
          </a:p>
          <a:p>
            <a:pPr marL="524510" indent="-524510"/>
            <a:r>
              <a:rPr lang="en-US" sz="2800"/>
              <a:t>Join appointments (remote &amp; in person)</a:t>
            </a:r>
          </a:p>
          <a:p>
            <a:pPr marL="524510" indent="-524510"/>
            <a:r>
              <a:rPr lang="en-US" sz="2800"/>
              <a:t>Troubleshooting student devices (limited)</a:t>
            </a:r>
          </a:p>
          <a:p>
            <a:pPr marL="524510" indent="-524510"/>
            <a:r>
              <a:rPr lang="en-US" sz="2800"/>
              <a:t>Troubleshooting document issues (accessibility crossover)</a:t>
            </a:r>
          </a:p>
        </p:txBody>
      </p:sp>
      <p:pic>
        <p:nvPicPr>
          <p:cNvPr id="6" name="Content Placeholder 5" descr="A person providing tech support to another person using a tablet.">
            <a:extLst>
              <a:ext uri="{FF2B5EF4-FFF2-40B4-BE49-F238E27FC236}">
                <a16:creationId xmlns:a16="http://schemas.microsoft.com/office/drawing/2014/main" id="{78099B0D-4D0C-44BD-B50C-ACEB2E981D1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9808" r="-1" b="-1"/>
          <a:stretch/>
        </p:blipFill>
        <p:spPr>
          <a:xfrm>
            <a:off x="7165975" y="2034211"/>
            <a:ext cx="6384925" cy="4725404"/>
          </a:xfrm>
          <a:noFill/>
        </p:spPr>
      </p:pic>
    </p:spTree>
    <p:extLst>
      <p:ext uri="{BB962C8B-B14F-4D97-AF65-F5344CB8AC3E}">
        <p14:creationId xmlns:p14="http://schemas.microsoft.com/office/powerpoint/2010/main" val="5207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5C98-9D74-207F-E8F7-1D26795D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701" y="2797385"/>
            <a:ext cx="9744199" cy="1015663"/>
          </a:xfrm>
        </p:spPr>
        <p:txBody>
          <a:bodyPr/>
          <a:lstStyle/>
          <a:p>
            <a:r>
              <a:rPr lang="en-US"/>
              <a:t>Applying the OT Process</a:t>
            </a:r>
          </a:p>
        </p:txBody>
      </p:sp>
    </p:spTree>
    <p:extLst>
      <p:ext uri="{BB962C8B-B14F-4D97-AF65-F5344CB8AC3E}">
        <p14:creationId xmlns:p14="http://schemas.microsoft.com/office/powerpoint/2010/main" val="14305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A73A-9453-5743-48A0-0689DF52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79" y="454499"/>
            <a:ext cx="12561453" cy="1015663"/>
          </a:xfrm>
        </p:spPr>
        <p:txBody>
          <a:bodyPr/>
          <a:lstStyle/>
          <a:p>
            <a:r>
              <a:rPr lang="en-US"/>
              <a:t>HAAT Model Case Study - Thomas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65B16F8-C0FF-8AA0-A3B2-5F650177D416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19137167"/>
              </p:ext>
            </p:extLst>
          </p:nvPr>
        </p:nvGraphicFramePr>
        <p:xfrm>
          <a:off x="628650" y="1575088"/>
          <a:ext cx="12560300" cy="5742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4263">
                  <a:extLst>
                    <a:ext uri="{9D8B030D-6E8A-4147-A177-3AD203B41FA5}">
                      <a16:colId xmlns:a16="http://schemas.microsoft.com/office/drawing/2014/main" val="2230758158"/>
                    </a:ext>
                  </a:extLst>
                </a:gridCol>
                <a:gridCol w="2369555">
                  <a:extLst>
                    <a:ext uri="{9D8B030D-6E8A-4147-A177-3AD203B41FA5}">
                      <a16:colId xmlns:a16="http://schemas.microsoft.com/office/drawing/2014/main" val="1954938835"/>
                    </a:ext>
                  </a:extLst>
                </a:gridCol>
                <a:gridCol w="2566407">
                  <a:extLst>
                    <a:ext uri="{9D8B030D-6E8A-4147-A177-3AD203B41FA5}">
                      <a16:colId xmlns:a16="http://schemas.microsoft.com/office/drawing/2014/main" val="2355311311"/>
                    </a:ext>
                  </a:extLst>
                </a:gridCol>
                <a:gridCol w="3140075">
                  <a:extLst>
                    <a:ext uri="{9D8B030D-6E8A-4147-A177-3AD203B41FA5}">
                      <a16:colId xmlns:a16="http://schemas.microsoft.com/office/drawing/2014/main" val="1463832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Assistive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64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Undergrad student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Chemistry Major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Work study position on campus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Enjoys hiking and camping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Strengths include communication, adaptability and tenacity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Has an iPad and PC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Progressive vision loss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Benefits from magnification, high contrast and screen reading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/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/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/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Computer access (Canvas, readings,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Needs to access material at home, on campus, in labs, and at work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Prefers to use iPad for on-the-go access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Fusion installed on several lab computers in the Chem building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Fusion installed on work computer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Fusion installed on PC laptop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Set up with AT Room access in campus library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iPad built ins and Voice Dream Reader app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423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7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5ED2-3675-11A9-D54F-1972692E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53" y="357756"/>
            <a:ext cx="12561453" cy="1015663"/>
          </a:xfrm>
        </p:spPr>
        <p:txBody>
          <a:bodyPr/>
          <a:lstStyle/>
          <a:p>
            <a:r>
              <a:rPr lang="en-US"/>
              <a:t>HAAT Model Case Study - John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92865C5-B749-28CC-1CDD-3E2BD836C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568623"/>
              </p:ext>
            </p:extLst>
          </p:nvPr>
        </p:nvGraphicFramePr>
        <p:xfrm>
          <a:off x="914400" y="1682481"/>
          <a:ext cx="11423560" cy="5401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6255">
                  <a:extLst>
                    <a:ext uri="{9D8B030D-6E8A-4147-A177-3AD203B41FA5}">
                      <a16:colId xmlns:a16="http://schemas.microsoft.com/office/drawing/2014/main" val="3042664956"/>
                    </a:ext>
                  </a:extLst>
                </a:gridCol>
                <a:gridCol w="2081193">
                  <a:extLst>
                    <a:ext uri="{9D8B030D-6E8A-4147-A177-3AD203B41FA5}">
                      <a16:colId xmlns:a16="http://schemas.microsoft.com/office/drawing/2014/main" val="1402279361"/>
                    </a:ext>
                  </a:extLst>
                </a:gridCol>
                <a:gridCol w="2748406">
                  <a:extLst>
                    <a:ext uri="{9D8B030D-6E8A-4147-A177-3AD203B41FA5}">
                      <a16:colId xmlns:a16="http://schemas.microsoft.com/office/drawing/2014/main" val="510670512"/>
                    </a:ext>
                  </a:extLst>
                </a:gridCol>
                <a:gridCol w="2447706">
                  <a:extLst>
                    <a:ext uri="{9D8B030D-6E8A-4147-A177-3AD203B41FA5}">
                      <a16:colId xmlns:a16="http://schemas.microsoft.com/office/drawing/2014/main" val="1376309648"/>
                    </a:ext>
                  </a:extLst>
                </a:gridCol>
              </a:tblGrid>
              <a:tr h="798267">
                <a:tc>
                  <a:txBody>
                    <a:bodyPr/>
                    <a:lstStyle/>
                    <a:p>
                      <a:r>
                        <a:rPr lang="en-US" dirty="0"/>
                        <a:t>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Assistive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117264"/>
                  </a:ext>
                </a:extLst>
              </a:tr>
              <a:tr h="3866587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PhD Student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Nutrition Major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Lives off campus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Works as GTA</a:t>
                      </a:r>
                    </a:p>
                    <a:p>
                      <a:pPr marL="457200" marR="0" lvl="0" indent="-457200" algn="l" defTabSz="6996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/>
                        <a:t>Enjoys live music and spending time with family and dog</a:t>
                      </a:r>
                    </a:p>
                    <a:p>
                      <a:pPr marL="457200" marR="0" lvl="0" indent="-457200" algn="l" defTabSz="6996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/>
                        <a:t>Tech savvy – uses Apple products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Sustained C5 Spinal Cord Injury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Limited UE dexterity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Uses manual wheelchair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Note-taking in for Nutrition Seminar 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Lecture hall with 1 main entrance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3</a:t>
                      </a:r>
                      <a:r>
                        <a:rPr lang="en-US" sz="2000" baseline="30000"/>
                        <a:t>rd</a:t>
                      </a:r>
                      <a:r>
                        <a:rPr lang="en-US" sz="2000"/>
                        <a:t> floor of building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Instructor presents with PPT slides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John prefers to use iPad with stylus for note-taking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Notability app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Text expansion on iPad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Adapted stylus in glove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Wheelchair accessible desk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Added auto door opener to main door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Ensured elevator was 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264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5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C28A6-CA85-49C6-27DE-8838AE25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60" y="109002"/>
            <a:ext cx="12561453" cy="1015663"/>
          </a:xfrm>
        </p:spPr>
        <p:txBody>
          <a:bodyPr/>
          <a:lstStyle/>
          <a:p>
            <a:r>
              <a:rPr lang="en-US" dirty="0"/>
              <a:t>HAAT Model Case Study - Jane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CE8698B-DFFA-0642-04AF-17B7E3674C3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35620721"/>
              </p:ext>
            </p:extLst>
          </p:nvPr>
        </p:nvGraphicFramePr>
        <p:xfrm>
          <a:off x="902711" y="1335664"/>
          <a:ext cx="12200339" cy="5819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454">
                  <a:extLst>
                    <a:ext uri="{9D8B030D-6E8A-4147-A177-3AD203B41FA5}">
                      <a16:colId xmlns:a16="http://schemas.microsoft.com/office/drawing/2014/main" val="4271732833"/>
                    </a:ext>
                  </a:extLst>
                </a:gridCol>
                <a:gridCol w="2396715">
                  <a:extLst>
                    <a:ext uri="{9D8B030D-6E8A-4147-A177-3AD203B41FA5}">
                      <a16:colId xmlns:a16="http://schemas.microsoft.com/office/drawing/2014/main" val="2935501182"/>
                    </a:ext>
                  </a:extLst>
                </a:gridCol>
                <a:gridCol w="3050085">
                  <a:extLst>
                    <a:ext uri="{9D8B030D-6E8A-4147-A177-3AD203B41FA5}">
                      <a16:colId xmlns:a16="http://schemas.microsoft.com/office/drawing/2014/main" val="693534097"/>
                    </a:ext>
                  </a:extLst>
                </a:gridCol>
                <a:gridCol w="3050085">
                  <a:extLst>
                    <a:ext uri="{9D8B030D-6E8A-4147-A177-3AD203B41FA5}">
                      <a16:colId xmlns:a16="http://schemas.microsoft.com/office/drawing/2014/main" val="1288571791"/>
                    </a:ext>
                  </a:extLst>
                </a:gridCol>
              </a:tblGrid>
              <a:tr h="823596">
                <a:tc>
                  <a:txBody>
                    <a:bodyPr/>
                    <a:lstStyle/>
                    <a:p>
                      <a:r>
                        <a:rPr lang="en-US" dirty="0"/>
                        <a:t>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Assistive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304210"/>
                  </a:ext>
                </a:extLst>
              </a:tr>
              <a:tr h="4337366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Master’s student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Social Work major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Commutes 1 hour to campus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Busy family life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Enjoys travel and art (sculpture, painting)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Strengths include organization, dedication, passionate about classes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Has a Windows laptop and iPhone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Has ADHD and dyslexia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Reading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Tends to read at home and in between classes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Ideally would like to read during commute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Reviewing readings is also a study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Kurzweil 3000 – desktop and online versions on laptop (text-to-speech and annotation)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Kurzweil 3000 online and Natural Reader app for commute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Access to AT rooms on campus library – for Kurzweil and being able to move around in room to help with focus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052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96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5C98-9D74-207F-E8F7-1D26795D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701" y="2381887"/>
            <a:ext cx="9744199" cy="1846659"/>
          </a:xfrm>
        </p:spPr>
        <p:txBody>
          <a:bodyPr/>
          <a:lstStyle/>
          <a:p>
            <a:r>
              <a:rPr lang="en-US"/>
              <a:t>ATRC Outcome Measures/ Research</a:t>
            </a:r>
          </a:p>
        </p:txBody>
      </p:sp>
    </p:spTree>
    <p:extLst>
      <p:ext uri="{BB962C8B-B14F-4D97-AF65-F5344CB8AC3E}">
        <p14:creationId xmlns:p14="http://schemas.microsoft.com/office/powerpoint/2010/main" val="38910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9797B-8909-4C14-814A-0BBB9F30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3" y="279737"/>
            <a:ext cx="10099912" cy="1015663"/>
          </a:xfrm>
        </p:spPr>
        <p:txBody>
          <a:bodyPr/>
          <a:lstStyle/>
          <a:p>
            <a:r>
              <a:rPr lang="en-US"/>
              <a:t>Issues at hand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EAD56-97EA-40A2-84AB-1629C51D6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1293" y="154347"/>
            <a:ext cx="6435426" cy="6824514"/>
          </a:xfrm>
        </p:spPr>
        <p:txBody>
          <a:bodyPr vert="horz" lIns="91440" tIns="91440" rIns="91440" bIns="91440" rtlCol="0" anchor="t">
            <a:normAutofit fontScale="25000" lnSpcReduction="20000"/>
          </a:bodyPr>
          <a:lstStyle/>
          <a:p>
            <a:pPr marL="0" indent="0">
              <a:buNone/>
            </a:pPr>
            <a:r>
              <a:rPr lang="en-US" sz="10850"/>
              <a:t>1 in 10 college students report they have a disability,</a:t>
            </a:r>
            <a:r>
              <a:rPr lang="en-US" sz="10850" baseline="30000"/>
              <a:t>1</a:t>
            </a:r>
            <a:r>
              <a:rPr lang="en-US" sz="10850"/>
              <a:t> although the prevalence is likely higher</a:t>
            </a:r>
            <a:r>
              <a:rPr lang="en-US" sz="10850" baseline="30000"/>
              <a:t>2</a:t>
            </a:r>
          </a:p>
          <a:p>
            <a:pPr marL="0" indent="0">
              <a:buNone/>
            </a:pPr>
            <a:endParaRPr lang="en-US" sz="2720"/>
          </a:p>
          <a:p>
            <a:pPr marL="0" indent="0">
              <a:buNone/>
            </a:pPr>
            <a:r>
              <a:rPr lang="en-US" sz="10850"/>
              <a:t>19.4% of college students have a disability</a:t>
            </a:r>
            <a:r>
              <a:rPr lang="en-US" sz="10850" baseline="30000"/>
              <a:t>3</a:t>
            </a:r>
          </a:p>
          <a:p>
            <a:pPr marL="0" indent="0">
              <a:buNone/>
            </a:pPr>
            <a:r>
              <a:rPr lang="en-US" sz="10850"/>
              <a:t>Post-secondary AT service outcomes &amp; processes are under-reported</a:t>
            </a:r>
            <a:endParaRPr lang="en-US"/>
          </a:p>
          <a:p>
            <a:pPr marL="0" indent="0">
              <a:buNone/>
            </a:pPr>
            <a:endParaRPr lang="en-US" sz="2720"/>
          </a:p>
          <a:p>
            <a:pPr marL="0" indent="0">
              <a:buNone/>
            </a:pPr>
            <a:r>
              <a:rPr lang="en-US" sz="10850"/>
              <a:t>Outcome measures </a:t>
            </a:r>
            <a:r>
              <a:rPr lang="en-US" sz="10850" i="1"/>
              <a:t>specifically designed for </a:t>
            </a:r>
            <a:r>
              <a:rPr lang="en-US" sz="10850"/>
              <a:t>AT in post-secondary education are lacking</a:t>
            </a:r>
          </a:p>
          <a:p>
            <a:pPr marL="0" indent="0">
              <a:buNone/>
            </a:pPr>
            <a:endParaRPr lang="en-US" sz="2720"/>
          </a:p>
          <a:p>
            <a:pPr marL="0" indent="0">
              <a:buNone/>
            </a:pPr>
            <a:r>
              <a:rPr lang="en-US" sz="10850"/>
              <a:t>Disparities in outcomes and AT service utilization must be identified</a:t>
            </a:r>
          </a:p>
        </p:txBody>
      </p:sp>
      <p:pic>
        <p:nvPicPr>
          <p:cNvPr id="9" name="Content Placeholder 8" descr="a student uses a live scribe pen to take notes in a notebook ">
            <a:extLst>
              <a:ext uri="{FF2B5EF4-FFF2-40B4-BE49-F238E27FC236}">
                <a16:creationId xmlns:a16="http://schemas.microsoft.com/office/drawing/2014/main" id="{3FE70ADA-B633-40F3-B4D9-15774390C5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8" y="1899920"/>
            <a:ext cx="5942699" cy="395536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17BC4F-21E6-4979-B4A7-CD8964E08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944" y="6718212"/>
            <a:ext cx="2972087" cy="898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726" y="6575113"/>
            <a:ext cx="6908800" cy="1107996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sz="1800" baseline="30000"/>
              <a:t>1</a:t>
            </a:r>
            <a:r>
              <a:rPr lang="en-US" sz="1800"/>
              <a:t>Snyder et al., 2016</a:t>
            </a:r>
          </a:p>
          <a:p>
            <a:r>
              <a:rPr lang="en-US" sz="1800" baseline="30000"/>
              <a:t>2</a:t>
            </a:r>
            <a:r>
              <a:rPr lang="en-US" sz="1800"/>
              <a:t>Kurth &amp; Mellard, 2006</a:t>
            </a:r>
            <a:endParaRPr lang="en-US" sz="1800">
              <a:cs typeface="Arial"/>
            </a:endParaRPr>
          </a:p>
          <a:p>
            <a:r>
              <a:rPr lang="en-US" sz="1800" baseline="30000">
                <a:cs typeface="Arial"/>
              </a:rPr>
              <a:t>3</a:t>
            </a:r>
            <a:r>
              <a:rPr lang="en-US" sz="1800">
                <a:cs typeface="Arial"/>
              </a:rPr>
              <a:t>Center for Educational Statistics, 2017</a:t>
            </a:r>
          </a:p>
          <a:p>
            <a:endParaRPr lang="en-US" sz="1800" baseline="-25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D7DD2-6D84-FC96-9FE9-AD28F2207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9799"/>
            <a:ext cx="12561453" cy="923330"/>
          </a:xfrm>
        </p:spPr>
        <p:txBody>
          <a:bodyPr/>
          <a:lstStyle/>
          <a:p>
            <a:r>
              <a:rPr lang="en-US" sz="4800">
                <a:latin typeface="Century Gothic"/>
              </a:rPr>
              <a:t>About Colorado State University (CSU)</a:t>
            </a:r>
          </a:p>
        </p:txBody>
      </p:sp>
      <p:pic>
        <p:nvPicPr>
          <p:cNvPr id="5" name="Picture 5" descr="the iconic view of the Colorado state university historic oval with the administration building in the background&#10;">
            <a:extLst>
              <a:ext uri="{FF2B5EF4-FFF2-40B4-BE49-F238E27FC236}">
                <a16:creationId xmlns:a16="http://schemas.microsoft.com/office/drawing/2014/main" id="{F0A8B7F9-A09E-695D-336F-C0F80E14EFE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628650" y="2607678"/>
            <a:ext cx="6384925" cy="359054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7EA3E-0E82-CEC1-7921-E98BD8A172C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13310" y="1788069"/>
            <a:ext cx="6384925" cy="6233566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 sz="2400">
                <a:latin typeface="Century Gothic"/>
              </a:rPr>
              <a:t>A Public, Land-grant University </a:t>
            </a:r>
          </a:p>
          <a:p>
            <a:pPr marL="524510" indent="-524510"/>
            <a:r>
              <a:rPr lang="en-US" sz="2400">
                <a:latin typeface="Century Gothic"/>
                <a:cs typeface="Arial"/>
              </a:rPr>
              <a:t>•A Carnegie R1 Research Intensive University</a:t>
            </a:r>
          </a:p>
          <a:p>
            <a:pPr marL="524510" indent="-524510"/>
            <a:r>
              <a:rPr lang="en-US" sz="2400">
                <a:latin typeface="Century Gothic"/>
                <a:cs typeface="Arial"/>
              </a:rPr>
              <a:t>•Institutional Profile (Fall 2020)</a:t>
            </a:r>
          </a:p>
          <a:p>
            <a:pPr marL="1136650" lvl="1" indent="-436880"/>
            <a:r>
              <a:rPr lang="en-US" sz="2000">
                <a:latin typeface="Century Gothic"/>
                <a:cs typeface="Arial"/>
              </a:rPr>
              <a:t>32,800 total students</a:t>
            </a:r>
          </a:p>
          <a:p>
            <a:pPr marL="1136650" lvl="1" indent="-436880"/>
            <a:r>
              <a:rPr lang="en-US" sz="2000">
                <a:latin typeface="Century Gothic"/>
                <a:cs typeface="Arial"/>
              </a:rPr>
              <a:t>7,491 faculty and staff</a:t>
            </a:r>
          </a:p>
          <a:p>
            <a:pPr marL="1136650" lvl="1" indent="-436880"/>
            <a:r>
              <a:rPr lang="en-US" sz="2000">
                <a:latin typeface="Century Gothic"/>
                <a:cs typeface="Arial"/>
              </a:rPr>
              <a:t>4325 online students</a:t>
            </a:r>
          </a:p>
          <a:p>
            <a:pPr marL="524510" indent="-524510"/>
            <a:r>
              <a:rPr lang="en-US" sz="2400">
                <a:latin typeface="Century Gothic"/>
                <a:cs typeface="Arial"/>
              </a:rPr>
              <a:t>•8 colleges</a:t>
            </a:r>
          </a:p>
          <a:p>
            <a:pPr marL="524510" indent="-524510"/>
            <a:r>
              <a:rPr lang="en-US" sz="2400">
                <a:latin typeface="Century Gothic"/>
                <a:cs typeface="Arial"/>
              </a:rPr>
              <a:t>•Located in Ft. Collins, Colorado</a:t>
            </a:r>
          </a:p>
          <a:p>
            <a:pPr marL="524510" indent="-524510"/>
            <a:endParaRPr lang="en-US">
              <a:cs typeface="Arial"/>
            </a:endParaRPr>
          </a:p>
          <a:p>
            <a:pPr marL="524510" indent="-52451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4E986-8F77-4092-B76A-48B04D0A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48" y="570587"/>
            <a:ext cx="12796145" cy="738664"/>
          </a:xfrm>
        </p:spPr>
        <p:txBody>
          <a:bodyPr/>
          <a:lstStyle/>
          <a:p>
            <a:r>
              <a:rPr lang="en-US" sz="3600">
                <a:latin typeface="Gothic Century"/>
              </a:rPr>
              <a:t>ATRC Process: How have we built measurement into our process?</a:t>
            </a:r>
          </a:p>
        </p:txBody>
      </p:sp>
      <p:pic>
        <p:nvPicPr>
          <p:cNvPr id="9" name="Content Placeholder 8" descr="An occupational therapist trains a student how to use the live scribe pen">
            <a:extLst>
              <a:ext uri="{FF2B5EF4-FFF2-40B4-BE49-F238E27FC236}">
                <a16:creationId xmlns:a16="http://schemas.microsoft.com/office/drawing/2014/main" id="{197B4BDF-C31C-434F-9714-3C7581111C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5" y="2409718"/>
            <a:ext cx="5614021" cy="373660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E1509-477B-445A-96C7-7FD1F5F85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6211" y="1580388"/>
            <a:ext cx="6145506" cy="5252093"/>
          </a:xfrm>
        </p:spPr>
        <p:txBody>
          <a:bodyPr vert="horz" lIns="91440" tIns="91440" rIns="91440" bIns="91440" rtlCol="0" anchor="t">
            <a:noAutofit/>
          </a:bodyPr>
          <a:lstStyle/>
          <a:p>
            <a:pPr marL="524510" indent="-524510"/>
            <a:r>
              <a:rPr lang="en-US" sz="1800"/>
              <a:t>Intake / Initial meeting</a:t>
            </a:r>
          </a:p>
          <a:p>
            <a:pPr marL="524510" indent="-524510"/>
            <a:r>
              <a:rPr lang="en-US" sz="2000" b="1"/>
              <a:t>Canadian Occupational Performance Measure (COPM)– as an outcome measure and as a guide to intervention</a:t>
            </a:r>
          </a:p>
          <a:p>
            <a:pPr marL="524510" indent="-524510"/>
            <a:r>
              <a:rPr lang="en-US" sz="1800"/>
              <a:t>Assessment - AT or mainstream supports documentation</a:t>
            </a:r>
          </a:p>
          <a:p>
            <a:pPr marL="524510" indent="-524510"/>
            <a:r>
              <a:rPr lang="en-US" sz="1800"/>
              <a:t>Applied Training on the accommodation - with the student’s course materials</a:t>
            </a:r>
          </a:p>
          <a:p>
            <a:pPr marL="524510" indent="-524510"/>
            <a:r>
              <a:rPr lang="en-US" sz="1800"/>
              <a:t>Follow along/ follow up</a:t>
            </a:r>
          </a:p>
          <a:p>
            <a:pPr marL="524510" indent="-524510"/>
            <a:r>
              <a:rPr lang="en-US" sz="2000" b="1"/>
              <a:t>Re - administration of COPM and ATRC survey (program evaluation + research) </a:t>
            </a:r>
          </a:p>
          <a:p>
            <a:pPr marL="524510" indent="-524510"/>
            <a:r>
              <a:rPr lang="en-US" sz="1800"/>
              <a:t>Re-evaluation as needed</a:t>
            </a:r>
          </a:p>
          <a:p>
            <a:pPr marL="524510" indent="-52451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5D899-7569-44AF-B82F-CD6C67A7C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944" y="6718212"/>
            <a:ext cx="2972087" cy="8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14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F952-B48E-47FD-8DBC-2B7A00E1A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10" y="-197088"/>
            <a:ext cx="10099912" cy="1661993"/>
          </a:xfrm>
        </p:spPr>
        <p:txBody>
          <a:bodyPr/>
          <a:lstStyle/>
          <a:p>
            <a:r>
              <a:rPr lang="en-US" sz="4800"/>
              <a:t>General Methods for our Program Evaluation &amp; 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1D30C-942C-4871-A0AB-B735F1CB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710" y="1672172"/>
            <a:ext cx="10110791" cy="4721683"/>
          </a:xfrm>
        </p:spPr>
        <p:txBody>
          <a:bodyPr vert="horz" lIns="91440" tIns="91440" rIns="91440" bIns="9144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2700" u="sng"/>
              <a:t>Data we collect</a:t>
            </a:r>
          </a:p>
          <a:p>
            <a:pPr marL="524510" indent="-524510"/>
            <a:r>
              <a:rPr lang="en-US" sz="2700"/>
              <a:t>Academic skills: </a:t>
            </a:r>
          </a:p>
          <a:p>
            <a:pPr marL="1136650" lvl="1" indent="-436880"/>
            <a:r>
              <a:rPr lang="en-US" sz="2450"/>
              <a:t>importance, performance &amp; satisfaction ( COPM) </a:t>
            </a:r>
          </a:p>
          <a:p>
            <a:pPr marL="524510" indent="-524510"/>
            <a:r>
              <a:rPr lang="en-US" sz="2700"/>
              <a:t>AT use: what, where, when, how</a:t>
            </a:r>
          </a:p>
          <a:p>
            <a:pPr marL="524510" indent="-524510"/>
            <a:r>
              <a:rPr lang="en-US" sz="2700"/>
              <a:t>User-preferences</a:t>
            </a:r>
          </a:p>
          <a:p>
            <a:pPr marL="524510" indent="-524510"/>
            <a:r>
              <a:rPr lang="en-US" sz="2700"/>
              <a:t>User-characteristics</a:t>
            </a:r>
          </a:p>
          <a:p>
            <a:pPr marL="0" indent="0">
              <a:buNone/>
            </a:pPr>
            <a:r>
              <a:rPr lang="en-US" sz="2700" u="sng"/>
              <a:t>Data sources</a:t>
            </a:r>
          </a:p>
          <a:p>
            <a:pPr marL="524510" indent="-524510"/>
            <a:r>
              <a:rPr lang="en-US" sz="2700"/>
              <a:t>Our own database</a:t>
            </a:r>
          </a:p>
          <a:p>
            <a:pPr marL="524510" indent="-524510"/>
            <a:r>
              <a:rPr lang="en-US" sz="2700"/>
              <a:t>CSU Student Disability Center - Clockwork</a:t>
            </a:r>
          </a:p>
          <a:p>
            <a:pPr marL="524510" indent="-524510"/>
            <a:r>
              <a:rPr lang="en-US" sz="2700"/>
              <a:t>CSU Institutional Research Office</a:t>
            </a:r>
          </a:p>
          <a:p>
            <a:pPr marL="524510" indent="-52451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B05585-01DD-4C8D-A030-3726F18C0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944" y="6718212"/>
            <a:ext cx="2972087" cy="898801"/>
          </a:xfrm>
          <a:prstGeom prst="rect">
            <a:avLst/>
          </a:prstGeom>
        </p:spPr>
      </p:pic>
      <p:pic>
        <p:nvPicPr>
          <p:cNvPr id="4" name="Picture 3" descr="person using a jouse joystick and sip and puff switch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49" y="1934464"/>
            <a:ext cx="5978251" cy="398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21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9B964-88FE-4D84-82BE-EF6CD09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844" y="665155"/>
            <a:ext cx="10099912" cy="1415772"/>
          </a:xfrm>
        </p:spPr>
        <p:txBody>
          <a:bodyPr/>
          <a:lstStyle/>
          <a:p>
            <a:pPr algn="ctr"/>
            <a:r>
              <a:rPr lang="en-US" sz="4000"/>
              <a:t>[Modified] Canadian Occupational Performance Measure (</a:t>
            </a:r>
            <a:r>
              <a:rPr lang="en-US" sz="4000" err="1"/>
              <a:t>mCOPM</a:t>
            </a:r>
            <a:r>
              <a:rPr lang="en-US" sz="4000"/>
              <a:t>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427DE1-B476-46A6-9A6D-7C6F923D5DB0}"/>
              </a:ext>
            </a:extLst>
          </p:cNvPr>
          <p:cNvSpPr txBox="1">
            <a:spLocks/>
          </p:cNvSpPr>
          <p:nvPr/>
        </p:nvSpPr>
        <p:spPr>
          <a:xfrm>
            <a:off x="0" y="2159001"/>
            <a:ext cx="13817600" cy="643861"/>
          </a:xfrm>
          <a:prstGeom prst="rect">
            <a:avLst/>
          </a:prstGeom>
          <a:solidFill>
            <a:schemeClr val="bg2"/>
          </a:solidFill>
        </p:spPr>
        <p:txBody>
          <a:bodyPr vert="horz" lIns="103632" tIns="51816" rIns="103632" bIns="51816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992"/>
              <a:t>In our case, </a:t>
            </a:r>
            <a:r>
              <a:rPr lang="en-US" sz="2992" i="1"/>
              <a:t>occupations</a:t>
            </a:r>
            <a:r>
              <a:rPr lang="en-US" sz="2992"/>
              <a:t> are </a:t>
            </a:r>
            <a:r>
              <a:rPr lang="en-US" sz="2992" b="1"/>
              <a:t>academic skills </a:t>
            </a:r>
            <a:r>
              <a:rPr lang="en-US" sz="2992"/>
              <a:t>in post-secondary ed.</a:t>
            </a:r>
          </a:p>
          <a:p>
            <a:pPr marL="0" indent="0" algn="ctr">
              <a:buNone/>
            </a:pPr>
            <a:endParaRPr lang="en-US" sz="2992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E53EF-CE86-491A-84A2-E6EFE34D0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81" y="2959008"/>
            <a:ext cx="6945250" cy="428130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720" u="sng"/>
              <a:t>What is the COPM?</a:t>
            </a:r>
          </a:p>
          <a:p>
            <a:pPr marL="356225" indent="-356225"/>
            <a:r>
              <a:rPr lang="en-US" sz="2720"/>
              <a:t>Commonly used assessment in occupational therapy</a:t>
            </a:r>
          </a:p>
          <a:p>
            <a:pPr marL="356225" indent="-356225"/>
            <a:r>
              <a:rPr lang="en-US" sz="2720"/>
              <a:t>Semi-structured interview at initiation and end of services</a:t>
            </a:r>
          </a:p>
          <a:p>
            <a:pPr marL="356225" indent="-356225"/>
            <a:r>
              <a:rPr lang="en-US" sz="2720"/>
              <a:t>Prioritizes occupations by importance to the client</a:t>
            </a:r>
          </a:p>
          <a:p>
            <a:endParaRPr lang="en-US"/>
          </a:p>
        </p:txBody>
      </p:sp>
      <p:graphicFrame>
        <p:nvGraphicFramePr>
          <p:cNvPr id="7" name="Content Placeholder 4" descr="a basic radial chart.  At center is the &quot;student&quot;.  5 areas of occupation are pictured as stemming from this and include reading, writing, note-taking, studying, and organization and time management.">
            <a:extLst>
              <a:ext uri="{FF2B5EF4-FFF2-40B4-BE49-F238E27FC236}">
                <a16:creationId xmlns:a16="http://schemas.microsoft.com/office/drawing/2014/main" id="{D559B3B1-DBA5-4760-A266-1562ECA845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488182"/>
              </p:ext>
            </p:extLst>
          </p:nvPr>
        </p:nvGraphicFramePr>
        <p:xfrm>
          <a:off x="8159506" y="2296161"/>
          <a:ext cx="5658094" cy="5476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1298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9B964-88FE-4D84-82BE-EF6CD09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005" y="810837"/>
            <a:ext cx="12733955" cy="800219"/>
          </a:xfrm>
        </p:spPr>
        <p:txBody>
          <a:bodyPr/>
          <a:lstStyle/>
          <a:p>
            <a:r>
              <a:rPr lang="en-US" sz="4000"/>
              <a:t>Academic Skills Captured by the </a:t>
            </a:r>
            <a:r>
              <a:rPr lang="en-US" sz="4000" err="1"/>
              <a:t>mCOPM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E53EF-CE86-491A-84A2-E6EFE34D0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775" y="2915764"/>
            <a:ext cx="7033745" cy="24977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947"/>
              <a:t>How </a:t>
            </a:r>
            <a:r>
              <a:rPr lang="en-US" sz="2947" b="1" i="1"/>
              <a:t>important</a:t>
            </a:r>
            <a:r>
              <a:rPr lang="en-US" sz="2947"/>
              <a:t> is this skill?</a:t>
            </a:r>
          </a:p>
          <a:p>
            <a:pPr>
              <a:lnSpc>
                <a:spcPct val="120000"/>
              </a:lnSpc>
            </a:pPr>
            <a:r>
              <a:rPr lang="en-US" sz="2947"/>
              <a:t>How do you rate your </a:t>
            </a:r>
            <a:r>
              <a:rPr lang="en-US" sz="2947" b="1" i="1"/>
              <a:t>performance</a:t>
            </a:r>
            <a:r>
              <a:rPr lang="en-US" sz="2947"/>
              <a:t>?</a:t>
            </a:r>
          </a:p>
          <a:p>
            <a:pPr>
              <a:lnSpc>
                <a:spcPct val="120000"/>
              </a:lnSpc>
            </a:pPr>
            <a:r>
              <a:rPr lang="en-US" sz="2947"/>
              <a:t>How </a:t>
            </a:r>
            <a:r>
              <a:rPr lang="en-US" sz="2947" b="1" i="1"/>
              <a:t>satisfied</a:t>
            </a:r>
            <a:r>
              <a:rPr lang="en-US" sz="2947"/>
              <a:t> are you with this skill?</a:t>
            </a:r>
          </a:p>
          <a:p>
            <a:endParaRPr lang="en-US" sz="294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A168A-4547-4E66-AAF6-FA7EE61BC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944" y="6718212"/>
            <a:ext cx="2972087" cy="898801"/>
          </a:xfrm>
          <a:prstGeom prst="rect">
            <a:avLst/>
          </a:prstGeom>
        </p:spPr>
      </p:pic>
      <p:graphicFrame>
        <p:nvGraphicFramePr>
          <p:cNvPr id="9" name="Content Placeholder 4" descr="a basic radial chart.  At center is the &quot;student&quot;.  5 areas of occupation are pictured as stemming from this and include reading, writing, note-taking, studying, and organization and time management.">
            <a:extLst>
              <a:ext uri="{FF2B5EF4-FFF2-40B4-BE49-F238E27FC236}">
                <a16:creationId xmlns:a16="http://schemas.microsoft.com/office/drawing/2014/main" id="{FB75D632-7A0D-4924-8D9B-29873BC629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9826666"/>
              </p:ext>
            </p:extLst>
          </p:nvPr>
        </p:nvGraphicFramePr>
        <p:xfrm>
          <a:off x="7497501" y="1571752"/>
          <a:ext cx="5658094" cy="5476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9748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5E872-F102-44CE-B936-227445EF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ATRC Survey</a:t>
            </a:r>
            <a:r>
              <a:rPr lang="en-US" baseline="30000"/>
              <a:t>1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EE87-3ADF-4617-9251-02AC49E24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2704" y="1807242"/>
            <a:ext cx="7270782" cy="50583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67"/>
              <a:t>Assesses:</a:t>
            </a:r>
          </a:p>
          <a:p>
            <a:r>
              <a:rPr lang="en-US" sz="2267"/>
              <a:t>Student’s awareness of resources</a:t>
            </a:r>
          </a:p>
          <a:p>
            <a:r>
              <a:rPr lang="en-US" sz="2267"/>
              <a:t>For what tasks/skills student uses AT</a:t>
            </a:r>
          </a:p>
          <a:p>
            <a:r>
              <a:rPr lang="en-US" sz="2267"/>
              <a:t>Student’s independence in using AT</a:t>
            </a:r>
          </a:p>
          <a:p>
            <a:r>
              <a:rPr lang="en-US" sz="2267"/>
              <a:t>Training preferences</a:t>
            </a:r>
          </a:p>
          <a:p>
            <a:r>
              <a:rPr lang="en-US" sz="2267"/>
              <a:t>How well AT works for the student</a:t>
            </a:r>
          </a:p>
          <a:p>
            <a:r>
              <a:rPr lang="en-US" sz="2267"/>
              <a:t>Academic impacts of AT</a:t>
            </a:r>
          </a:p>
          <a:p>
            <a:r>
              <a:rPr lang="en-US" sz="2267"/>
              <a:t>How often and where students use their AT</a:t>
            </a:r>
          </a:p>
          <a:p>
            <a:endParaRPr lang="en-US" sz="2267"/>
          </a:p>
          <a:p>
            <a:pPr marL="0" indent="0">
              <a:buNone/>
            </a:pPr>
            <a:r>
              <a:rPr lang="en-US" sz="1813" baseline="30000"/>
              <a:t>1</a:t>
            </a:r>
            <a:r>
              <a:rPr lang="en-US" sz="1813"/>
              <a:t>Roll et al., 2007</a:t>
            </a:r>
          </a:p>
        </p:txBody>
      </p:sp>
      <p:pic>
        <p:nvPicPr>
          <p:cNvPr id="6" name="Content Placeholder 5" descr="ATRC Survey Question on an iPhone: What training approach works best for you? Options include teaching self, staff demonstrations, practice with assignments with staff or independently.">
            <a:extLst>
              <a:ext uri="{FF2B5EF4-FFF2-40B4-BE49-F238E27FC236}">
                <a16:creationId xmlns:a16="http://schemas.microsoft.com/office/drawing/2014/main" id="{5F051BF5-CABF-423D-AEFE-A76F834F9F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4215" y1="6989" x2="76906" y2="5511"/>
                        <a14:foregroundMark x1="19731" y1="86828" x2="70404" y2="87097"/>
                        <a14:foregroundMark x1="24664" y1="93548" x2="77354" y2="9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51"/>
          <a:stretch/>
        </p:blipFill>
        <p:spPr>
          <a:xfrm>
            <a:off x="8588389" y="-6834"/>
            <a:ext cx="4564239" cy="7632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82328" y="5870929"/>
            <a:ext cx="1502664" cy="702821"/>
            <a:chOff x="8244840" y="5180231"/>
            <a:chExt cx="1325880" cy="620136"/>
          </a:xfrm>
        </p:grpSpPr>
        <p:sp>
          <p:nvSpPr>
            <p:cNvPr id="4" name="TextBox 3"/>
            <p:cNvSpPr txBox="1"/>
            <p:nvPr/>
          </p:nvSpPr>
          <p:spPr>
            <a:xfrm>
              <a:off x="8244840" y="5180231"/>
              <a:ext cx="1325880" cy="450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20" b="1">
                  <a:solidFill>
                    <a:srgbClr val="0070C0"/>
                  </a:solidFill>
                  <a:latin typeface="Corbel" panose="020B0503020204020204" pitchFamily="34" charset="0"/>
                </a:rPr>
                <a:t>ATRC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481108" y="5411063"/>
              <a:ext cx="853345" cy="389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67">
                  <a:solidFill>
                    <a:srgbClr val="0070C0"/>
                  </a:solidFill>
                  <a:latin typeface="Corbel" panose="020B0503020204020204" pitchFamily="34" charset="0"/>
                </a:rPr>
                <a:t>survey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4A168A-4547-4E66-AAF6-FA7EE61BC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0" t="11544" r="77313" b="21198"/>
          <a:stretch/>
        </p:blipFill>
        <p:spPr>
          <a:xfrm>
            <a:off x="9223611" y="5912050"/>
            <a:ext cx="544068" cy="6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01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798D-5891-1C6A-D3C5-1998C51CB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4" y="724237"/>
            <a:ext cx="10099912" cy="1015663"/>
          </a:xfrm>
        </p:spPr>
        <p:txBody>
          <a:bodyPr/>
          <a:lstStyle/>
          <a:p>
            <a:r>
              <a:rPr lang="en-US"/>
              <a:t>Research at CSU/ ATRC: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EF1E-5338-C470-72C5-25DF1F04B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2150" y="1866900"/>
            <a:ext cx="11076410" cy="5642610"/>
          </a:xfrm>
        </p:spPr>
        <p:txBody>
          <a:bodyPr/>
          <a:lstStyle/>
          <a:p>
            <a:r>
              <a:rPr lang="en-US" sz="1800"/>
              <a:t>Simpson, C. W., Roll, M. C., &amp; Malcolm, M. P. (2022). Predicting Assistive Technology Service Utilization and Grade Point Average for Postsecondary Students with Disabilities. </a:t>
            </a:r>
            <a:r>
              <a:rPr lang="en-US" sz="1800" i="1"/>
              <a:t>JPED</a:t>
            </a:r>
            <a:r>
              <a:rPr lang="en-US" sz="1800"/>
              <a:t>, </a:t>
            </a:r>
            <a:r>
              <a:rPr lang="en-US" sz="1800" i="1"/>
              <a:t>35</a:t>
            </a:r>
            <a:r>
              <a:rPr lang="en-US" sz="1800"/>
              <a:t>(1), 5–16.</a:t>
            </a:r>
          </a:p>
          <a:p>
            <a:r>
              <a:rPr lang="en-US" sz="1800"/>
              <a:t>Malcolm, M. P., &amp; Roll, M. C. (2017). Self-reported assistive technology outcomes and personal characteristics in college students with less-apparent disabilities. </a:t>
            </a:r>
            <a:r>
              <a:rPr lang="en-US" sz="1800" i="1"/>
              <a:t>Assistive Technology, 20</a:t>
            </a:r>
            <a:r>
              <a:rPr lang="en-US" sz="1800"/>
              <a:t>, 1-10. DOI: </a:t>
            </a:r>
            <a:r>
              <a:rPr lang="en-US" sz="1800">
                <a:hlinkClick r:id="rId2"/>
              </a:rPr>
              <a:t>10.1080/10400435.2017.1406414</a:t>
            </a:r>
            <a:endParaRPr lang="en-US" sz="1800"/>
          </a:p>
          <a:p>
            <a:r>
              <a:rPr lang="en-US" sz="1800"/>
              <a:t>Malcolm, M. P., &amp; Roll, M. C. (2017). Assistive technology outcomes in post-secondary students with disabilities: the influence of diagnosis, gender, and class-level. </a:t>
            </a:r>
            <a:r>
              <a:rPr lang="en-US" sz="1800" i="1"/>
              <a:t>Disability and Rehabilitation: Assistive Technology, 12</a:t>
            </a:r>
            <a:r>
              <a:rPr lang="en-US" sz="1800"/>
              <a:t>(8), 857-867. DOI: </a:t>
            </a:r>
            <a:r>
              <a:rPr lang="en-US" sz="1800">
                <a:hlinkClick r:id="rId3"/>
              </a:rPr>
              <a:t>10.1080/17483107.2016.1277794</a:t>
            </a:r>
            <a:endParaRPr lang="en-US" sz="1800"/>
          </a:p>
          <a:p>
            <a:r>
              <a:rPr lang="en-US" sz="1800"/>
              <a:t>Malcolm, M. P., &amp; Roll, M. C. (2016). The impact of assistive technology services in post-secondary education for students with disabilities: Intervention outcomes, use-profiles, and user-experiences. </a:t>
            </a:r>
            <a:r>
              <a:rPr lang="en-US" sz="1800" i="1"/>
              <a:t>Assistive Technology</a:t>
            </a:r>
            <a:r>
              <a:rPr lang="en-US" sz="1800"/>
              <a:t>. DOI: </a:t>
            </a:r>
            <a:r>
              <a:rPr lang="en-US" sz="1800">
                <a:hlinkClick r:id="rId4"/>
              </a:rPr>
              <a:t>10.1080/10400435.2016.1214932 </a:t>
            </a:r>
            <a:endParaRPr lang="en-US" sz="1800"/>
          </a:p>
          <a:p>
            <a:r>
              <a:rPr lang="en-US" sz="1800"/>
              <a:t>Pinkelman, A., Roll, M., &amp; Greene, D. (2016). Use of a modified Canadian Occupational Performance Measure for assistive technology outcomes in postsecondary education. </a:t>
            </a:r>
            <a:r>
              <a:rPr lang="en-US" sz="1800" i="1"/>
              <a:t>Occupational Therapy in Health Care, 30</a:t>
            </a:r>
            <a:r>
              <a:rPr lang="en-US" sz="1800"/>
              <a:t>(4), 388-401. DOI: </a:t>
            </a:r>
            <a:r>
              <a:rPr lang="en-US" sz="1800">
                <a:hlinkClick r:id="rId5"/>
              </a:rPr>
              <a:t>10.1080/07380577.2016.1227893</a:t>
            </a:r>
            <a:endParaRPr lang="en-US" sz="1800"/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645155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465" y="297108"/>
            <a:ext cx="10099912" cy="1015663"/>
          </a:xfrm>
        </p:spPr>
        <p:txBody>
          <a:bodyPr/>
          <a:lstStyle/>
          <a:p>
            <a:r>
              <a:rPr lang="en-US"/>
              <a:t>What we have learned so far: </a:t>
            </a:r>
          </a:p>
        </p:txBody>
      </p:sp>
      <p:sp>
        <p:nvSpPr>
          <p:cNvPr id="15" name="Rounded Rectangle 5" descr="Study 1 :Use of a modified COPM for assistive technology outcomes in post -secondary education&#10;">
            <a:extLst>
              <a:ext uri="{FF2B5EF4-FFF2-40B4-BE49-F238E27FC236}">
                <a16:creationId xmlns:a16="http://schemas.microsoft.com/office/drawing/2014/main" id="{5A952A0F-9800-4DC8-9BAE-965706F222E8}"/>
              </a:ext>
            </a:extLst>
          </p:cNvPr>
          <p:cNvSpPr/>
          <p:nvPr/>
        </p:nvSpPr>
        <p:spPr>
          <a:xfrm>
            <a:off x="410783" y="1873074"/>
            <a:ext cx="2137660" cy="42708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70" b="1">
                <a:solidFill>
                  <a:schemeClr val="bg1">
                    <a:lumMod val="50000"/>
                  </a:schemeClr>
                </a:solidFill>
              </a:rPr>
              <a:t>Study 1:</a:t>
            </a:r>
          </a:p>
          <a:p>
            <a:pPr algn="ctr"/>
            <a:r>
              <a:rPr lang="en-US" sz="2270">
                <a:solidFill>
                  <a:schemeClr val="bg1">
                    <a:lumMod val="50000"/>
                  </a:schemeClr>
                </a:solidFill>
              </a:rPr>
              <a:t>Use of a modified COPM for assistive technology outcomes in post -secondary education</a:t>
            </a:r>
          </a:p>
        </p:txBody>
      </p:sp>
      <p:sp>
        <p:nvSpPr>
          <p:cNvPr id="3" name="Arrow: Right 2" descr="Arrows lead from one study to the next, showing how each of the 5 studies came out of the previous one.">
            <a:extLst>
              <a:ext uri="{FF2B5EF4-FFF2-40B4-BE49-F238E27FC236}">
                <a16:creationId xmlns:a16="http://schemas.microsoft.com/office/drawing/2014/main" id="{AD2903E9-F129-456A-92CE-F8393CE54EA1}"/>
              </a:ext>
            </a:extLst>
          </p:cNvPr>
          <p:cNvSpPr/>
          <p:nvPr/>
        </p:nvSpPr>
        <p:spPr>
          <a:xfrm>
            <a:off x="2714625" y="3248025"/>
            <a:ext cx="377200" cy="47625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 descr="Study 2:&#10;AT &amp; AT services impact self-ratings of performance &amp; satisfaction&#10;"/>
          <p:cNvSpPr/>
          <p:nvPr/>
        </p:nvSpPr>
        <p:spPr>
          <a:xfrm>
            <a:off x="3219449" y="1865228"/>
            <a:ext cx="2059039" cy="427871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67" b="1">
                <a:solidFill>
                  <a:schemeClr val="bg1">
                    <a:lumMod val="50000"/>
                  </a:schemeClr>
                </a:solidFill>
              </a:rPr>
              <a:t>Study 2:</a:t>
            </a:r>
          </a:p>
          <a:p>
            <a:pPr algn="ctr"/>
            <a:r>
              <a:rPr lang="en-US" sz="2267">
                <a:solidFill>
                  <a:schemeClr val="bg1">
                    <a:lumMod val="50000"/>
                  </a:schemeClr>
                </a:solidFill>
              </a:rPr>
              <a:t>AT &amp; AT services impact self-ratings of performance &amp; satisfaction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832A940-EEC2-456B-8DF9-ACF6C621D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61579" y="3248025"/>
            <a:ext cx="377200" cy="47625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 descr="Study 3:&#10;AT &amp; AT services benefit persistence &amp; grades (by self-rating)&#10;"/>
          <p:cNvSpPr/>
          <p:nvPr/>
        </p:nvSpPr>
        <p:spPr>
          <a:xfrm>
            <a:off x="5821870" y="1858036"/>
            <a:ext cx="2059039" cy="427871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67" b="1">
                <a:solidFill>
                  <a:schemeClr val="bg1">
                    <a:lumMod val="50000"/>
                  </a:schemeClr>
                </a:solidFill>
              </a:rPr>
              <a:t>Study 3:</a:t>
            </a:r>
          </a:p>
          <a:p>
            <a:pPr algn="ctr"/>
            <a:r>
              <a:rPr lang="en-US" sz="2267">
                <a:solidFill>
                  <a:schemeClr val="bg1">
                    <a:lumMod val="50000"/>
                  </a:schemeClr>
                </a:solidFill>
              </a:rPr>
              <a:t>AT &amp; AT services benefit persistence &amp; grades </a:t>
            </a:r>
          </a:p>
          <a:p>
            <a:pPr algn="ctr"/>
            <a:r>
              <a:rPr lang="en-US" sz="1813">
                <a:solidFill>
                  <a:schemeClr val="bg1">
                    <a:lumMod val="50000"/>
                  </a:schemeClr>
                </a:solidFill>
              </a:rPr>
              <a:t>(by self-rating)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FA1494B-DDBE-4E2B-8422-5DFBD5A66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089" y="3196819"/>
            <a:ext cx="377200" cy="47625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 descr="Study 4:&#10;Student characteristic predict service utilization &amp; outcomes&#10;"/>
          <p:cNvSpPr/>
          <p:nvPr/>
        </p:nvSpPr>
        <p:spPr>
          <a:xfrm>
            <a:off x="8468984" y="1865228"/>
            <a:ext cx="2096236" cy="427871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67" b="1">
                <a:solidFill>
                  <a:schemeClr val="bg1">
                    <a:lumMod val="50000"/>
                  </a:schemeClr>
                </a:solidFill>
              </a:rPr>
              <a:t>Study 4:</a:t>
            </a:r>
          </a:p>
          <a:p>
            <a:pPr algn="ctr"/>
            <a:r>
              <a:rPr lang="en-US" sz="2267">
                <a:solidFill>
                  <a:schemeClr val="bg1">
                    <a:lumMod val="50000"/>
                  </a:schemeClr>
                </a:solidFill>
              </a:rPr>
              <a:t>Student characteristic predict service utilization &amp; outcomes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9CA88E9-9E38-4B1C-8324-091A88FD4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03916" y="3196542"/>
            <a:ext cx="377200" cy="47625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 descr="Study 5:&#10;How do AT outcomes relate to academic performance(GPA)&#10;&#10;"/>
          <p:cNvSpPr/>
          <p:nvPr/>
        </p:nvSpPr>
        <p:spPr>
          <a:xfrm>
            <a:off x="11154335" y="1852244"/>
            <a:ext cx="2059042" cy="429170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67" b="1">
                <a:solidFill>
                  <a:schemeClr val="bg1">
                    <a:lumMod val="50000"/>
                  </a:schemeClr>
                </a:solidFill>
              </a:rPr>
              <a:t>Study 5:</a:t>
            </a:r>
          </a:p>
          <a:p>
            <a:pPr algn="ctr"/>
            <a:r>
              <a:rPr lang="en-US" sz="2267">
                <a:solidFill>
                  <a:schemeClr val="bg1">
                    <a:lumMod val="50000"/>
                  </a:schemeClr>
                </a:solidFill>
              </a:rPr>
              <a:t>How do AT outcomes relate to academic performance(GPA)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5EBAE-EE0D-4865-864E-FCA653CD5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867" y="6509064"/>
            <a:ext cx="2972087" cy="8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A677-7466-4C34-9473-3053F0410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7466"/>
            <a:ext cx="12561453" cy="1015663"/>
          </a:xfrm>
        </p:spPr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5799E-02BA-496E-AFF8-85B4B5F257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720"/>
              <a:t>Existing AT outcomes did not meet the unique needs of our center</a:t>
            </a:r>
          </a:p>
          <a:p>
            <a:r>
              <a:rPr lang="en-US" sz="2720"/>
              <a:t>Service should drive research agenda</a:t>
            </a:r>
          </a:p>
          <a:p>
            <a:r>
              <a:rPr lang="en-US" sz="2720"/>
              <a:t>Research can and should inform service</a:t>
            </a:r>
          </a:p>
          <a:p>
            <a:r>
              <a:rPr lang="en-US" sz="2720"/>
              <a:t>Changes in service delivery make research a moving target</a:t>
            </a:r>
          </a:p>
          <a:p>
            <a:r>
              <a:rPr lang="en-US" sz="2720"/>
              <a:t>Plan each step of measuring, collecting, organizing, storing, and analyzing data</a:t>
            </a:r>
          </a:p>
          <a:p>
            <a:r>
              <a:rPr lang="en-US" sz="2720"/>
              <a:t>Collaboration is the key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6BE05-7646-4506-87D3-CA343D940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513" y="6772347"/>
            <a:ext cx="2972087" cy="898801"/>
          </a:xfrm>
          <a:prstGeom prst="rect">
            <a:avLst/>
          </a:prstGeom>
        </p:spPr>
      </p:pic>
      <p:grpSp>
        <p:nvGrpSpPr>
          <p:cNvPr id="6" name="Group 5" descr="Chart showing the circular relationship between research and practice.">
            <a:extLst>
              <a:ext uri="{FF2B5EF4-FFF2-40B4-BE49-F238E27FC236}">
                <a16:creationId xmlns:a16="http://schemas.microsoft.com/office/drawing/2014/main" id="{4B86DFC2-FB84-4209-9368-6262CA2CEE63}"/>
              </a:ext>
            </a:extLst>
          </p:cNvPr>
          <p:cNvGrpSpPr/>
          <p:nvPr/>
        </p:nvGrpSpPr>
        <p:grpSpPr>
          <a:xfrm>
            <a:off x="8650122" y="2013573"/>
            <a:ext cx="3416634" cy="4374650"/>
            <a:chOff x="1428307" y="2238154"/>
            <a:chExt cx="2780759" cy="347684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9BC8C57-04A5-4D4A-B9BB-A00E6C822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42707" y="2238154"/>
              <a:ext cx="914400" cy="914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EA1787-0161-413E-A0D6-28A846B4348A}"/>
                </a:ext>
              </a:extLst>
            </p:cNvPr>
            <p:cNvSpPr txBox="1"/>
            <p:nvPr/>
          </p:nvSpPr>
          <p:spPr>
            <a:xfrm>
              <a:off x="2223068" y="3065136"/>
              <a:ext cx="1279451" cy="350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67" b="1"/>
                <a:t>Research</a:t>
              </a:r>
            </a:p>
          </p:txBody>
        </p:sp>
        <p:sp>
          <p:nvSpPr>
            <p:cNvPr id="9" name="Arrow: Curved Left 8">
              <a:extLst>
                <a:ext uri="{FF2B5EF4-FFF2-40B4-BE49-F238E27FC236}">
                  <a16:creationId xmlns:a16="http://schemas.microsoft.com/office/drawing/2014/main" id="{C5762D9C-6EDF-4974-907D-92511CC47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20868745">
              <a:off x="3504994" y="2800628"/>
              <a:ext cx="704072" cy="1830731"/>
            </a:xfrm>
            <a:prstGeom prst="curvedLeftArrow">
              <a:avLst>
                <a:gd name="adj1" fmla="val 18626"/>
                <a:gd name="adj2" fmla="val 50000"/>
                <a:gd name="adj3" fmla="val 36474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7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435757-B4BD-4472-AC33-487959D1828B}"/>
                </a:ext>
              </a:extLst>
            </p:cNvPr>
            <p:cNvSpPr txBox="1"/>
            <p:nvPr/>
          </p:nvSpPr>
          <p:spPr>
            <a:xfrm>
              <a:off x="2267741" y="4323864"/>
              <a:ext cx="1381410" cy="350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67" b="1"/>
                <a:t>Practice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C9E158-B7B1-4C7C-9EAF-CD2B05A7FF65}"/>
                </a:ext>
              </a:extLst>
            </p:cNvPr>
            <p:cNvGrpSpPr/>
            <p:nvPr/>
          </p:nvGrpSpPr>
          <p:grpSpPr>
            <a:xfrm>
              <a:off x="1428307" y="4577316"/>
              <a:ext cx="2743200" cy="1137683"/>
              <a:chOff x="1428307" y="4088219"/>
              <a:chExt cx="2743200" cy="1137683"/>
            </a:xfrm>
          </p:grpSpPr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8382585C-06F4-4EA8-A201-EB642A44B5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257107" y="4088219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A5A0B7D-6047-424F-B291-DFDCA03EC4E4}"/>
                  </a:ext>
                </a:extLst>
              </p:cNvPr>
              <p:cNvGrpSpPr/>
              <p:nvPr/>
            </p:nvGrpSpPr>
            <p:grpSpPr>
              <a:xfrm>
                <a:off x="1428307" y="4088219"/>
                <a:ext cx="1828800" cy="1137683"/>
                <a:chOff x="1428307" y="4088219"/>
                <a:chExt cx="1828800" cy="1137683"/>
              </a:xfrm>
            </p:grpSpPr>
            <p:pic>
              <p:nvPicPr>
                <p:cNvPr id="15" name="Graphic 14">
                  <a:extLst>
                    <a:ext uri="{FF2B5EF4-FFF2-40B4-BE49-F238E27FC236}">
                      <a16:creationId xmlns:a16="http://schemas.microsoft.com/office/drawing/2014/main" id="{F885482B-E3C3-4F70-BF95-32155D34C4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42707" y="4311502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6" name="Graphic 15">
                  <a:extLst>
                    <a:ext uri="{FF2B5EF4-FFF2-40B4-BE49-F238E27FC236}">
                      <a16:creationId xmlns:a16="http://schemas.microsoft.com/office/drawing/2014/main" id="{9962D856-0D7A-444B-809D-25DD99F0B36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8307" y="4088219"/>
                  <a:ext cx="914400" cy="914400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Arrow: Curved Left 11">
              <a:extLst>
                <a:ext uri="{FF2B5EF4-FFF2-40B4-BE49-F238E27FC236}">
                  <a16:creationId xmlns:a16="http://schemas.microsoft.com/office/drawing/2014/main" id="{4DCC21F7-552F-43C7-9B63-5FD114829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1368009">
              <a:off x="1440761" y="2728744"/>
              <a:ext cx="704072" cy="1829492"/>
            </a:xfrm>
            <a:prstGeom prst="curvedLeftArrow">
              <a:avLst>
                <a:gd name="adj1" fmla="val 18626"/>
                <a:gd name="adj2" fmla="val 50000"/>
                <a:gd name="adj3" fmla="val 36474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7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86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8EFF1-14A8-45F0-A38C-159F7864D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91" y="332396"/>
            <a:ext cx="10099912" cy="1015663"/>
          </a:xfrm>
        </p:spPr>
        <p:txBody>
          <a:bodyPr/>
          <a:lstStyle/>
          <a:p>
            <a:r>
              <a:rPr lang="en-US"/>
              <a:t>Translation to the Larger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A0777-CA48-48A0-9920-FC001BDB0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46" y="1348059"/>
            <a:ext cx="7565979" cy="5897757"/>
          </a:xfrm>
        </p:spPr>
        <p:txBody>
          <a:bodyPr>
            <a:normAutofit fontScale="92500" lnSpcReduction="10000"/>
          </a:bodyPr>
          <a:lstStyle/>
          <a:p>
            <a:r>
              <a:rPr lang="en-US" sz="2720"/>
              <a:t>Consider what data are already being collected in your setting</a:t>
            </a:r>
          </a:p>
          <a:p>
            <a:r>
              <a:rPr lang="en-US" sz="2720"/>
              <a:t>Consider an outcome measure to build into your process</a:t>
            </a:r>
          </a:p>
          <a:p>
            <a:r>
              <a:rPr lang="en-US" sz="2720"/>
              <a:t>Start small - simple survey regarding user experience with AT and your AT services</a:t>
            </a:r>
          </a:p>
          <a:p>
            <a:pPr lvl="1"/>
            <a:r>
              <a:rPr lang="en-US" sz="2493"/>
              <a:t>Some data is better than no data</a:t>
            </a:r>
          </a:p>
          <a:p>
            <a:r>
              <a:rPr lang="en-US" sz="2720"/>
              <a:t>Find collaborators who understand measurement, survey development, methodology for interpretation of data</a:t>
            </a:r>
          </a:p>
          <a:p>
            <a:r>
              <a:rPr lang="en-US" sz="2720"/>
              <a:t>Tell your story  - to administration, funders, etc. 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5EBAE-EE0D-4865-864E-FCA653CD5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513" y="6772347"/>
            <a:ext cx="2972087" cy="898801"/>
          </a:xfrm>
          <a:prstGeom prst="rect">
            <a:avLst/>
          </a:prstGeom>
        </p:spPr>
      </p:pic>
      <p:pic>
        <p:nvPicPr>
          <p:cNvPr id="3074" name="Picture 2" descr="View of earth from space at nightime with city lights ap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54" y="2055790"/>
            <a:ext cx="5357918" cy="301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673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DB65-5490-47C6-892B-370C9F4C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Bill – Data Reporting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EE211-5ECD-4846-B21B-34A87DB95EC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Two aims :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Forms a committee to make recommendations to the general assembly and institutions of higher education (IHE) in Colorado aimed at improving outcomes for students with disabilities; and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institutions of higher education are to begin reporting on data to CDHE for students with disabilities, specifically:   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who have reported to the institution that they have a disability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who are receiving a service or accommodation due to their disability</a:t>
            </a:r>
            <a:endParaRPr lang="en-US" sz="16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Benefits: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Requires and standardizes data being collected at each institution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</a:rPr>
              <a:t>Will allow program evaluation and research across institutions in our state. 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pic>
        <p:nvPicPr>
          <p:cNvPr id="6" name="Content Placeholder 5" descr="Colorado general assembly Housebill 22-1255 website which gives the title as &quot;Improve Higher Education for Students with a Disability&quot;  ">
            <a:extLst>
              <a:ext uri="{FF2B5EF4-FFF2-40B4-BE49-F238E27FC236}">
                <a16:creationId xmlns:a16="http://schemas.microsoft.com/office/drawing/2014/main" id="{180E78EA-3DE4-46AB-AE7B-92A76AF4332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7165975" y="2280366"/>
            <a:ext cx="6384925" cy="4232431"/>
          </a:xfrm>
        </p:spPr>
      </p:pic>
    </p:spTree>
    <p:extLst>
      <p:ext uri="{BB962C8B-B14F-4D97-AF65-F5344CB8AC3E}">
        <p14:creationId xmlns:p14="http://schemas.microsoft.com/office/powerpoint/2010/main" val="20539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6D51-7FCC-4B95-842A-8C4398263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7466"/>
            <a:ext cx="12561453" cy="101566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/>
              <a:t>About the Assistive Technology Resource Center ( ATRC) at CSU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FA33D-E967-4958-BE27-A6EF9168C8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046287"/>
            <a:ext cx="6384925" cy="452813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2500"/>
          </a:p>
          <a:p>
            <a:pPr marL="0" indent="0">
              <a:lnSpc>
                <a:spcPct val="110000"/>
              </a:lnSpc>
              <a:buNone/>
            </a:pPr>
            <a:r>
              <a:rPr lang="en-US" sz="2500"/>
              <a:t>Housed in the Department of Occupational Therapy at Colorado State University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500"/>
              <a:t>Our staff: 3 Occupational Therapists, OT graduate students, AT-IT Coordinator, admin assistant, research director.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500"/>
              <a:t>The ATRC is charged by the VP for IT with ensuring equal access to  technology and electronic information. </a:t>
            </a:r>
          </a:p>
          <a:p>
            <a:pPr>
              <a:lnSpc>
                <a:spcPct val="110000"/>
              </a:lnSpc>
            </a:pPr>
            <a:endParaRPr lang="en-US" sz="2500"/>
          </a:p>
        </p:txBody>
      </p:sp>
      <p:pic>
        <p:nvPicPr>
          <p:cNvPr id="3" name="Picture 5" descr="Six staff members of the Assistive Technology Resource Center standing in the center of the CSU oval">
            <a:extLst>
              <a:ext uri="{FF2B5EF4-FFF2-40B4-BE49-F238E27FC236}">
                <a16:creationId xmlns:a16="http://schemas.microsoft.com/office/drawing/2014/main" id="{13991B1C-230F-BFB8-EBE2-0F6435BB8CF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l="502" r="5630" b="3"/>
          <a:stretch/>
        </p:blipFill>
        <p:spPr>
          <a:xfrm>
            <a:off x="7165975" y="2034211"/>
            <a:ext cx="6384925" cy="4540209"/>
          </a:xfrm>
          <a:noFill/>
        </p:spPr>
      </p:pic>
    </p:spTree>
    <p:extLst>
      <p:ext uri="{BB962C8B-B14F-4D97-AF65-F5344CB8AC3E}">
        <p14:creationId xmlns:p14="http://schemas.microsoft.com/office/powerpoint/2010/main" val="34923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B60AD3-8B41-42DC-8380-AD748D10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/ discussion? </a:t>
            </a:r>
          </a:p>
        </p:txBody>
      </p:sp>
    </p:spTree>
    <p:extLst>
      <p:ext uri="{BB962C8B-B14F-4D97-AF65-F5344CB8AC3E}">
        <p14:creationId xmlns:p14="http://schemas.microsoft.com/office/powerpoint/2010/main" val="3572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10B9E-0030-47D1-A832-04A05D7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802389"/>
            <a:ext cx="12561453" cy="1015663"/>
          </a:xfrm>
        </p:spPr>
        <p:txBody>
          <a:bodyPr/>
          <a:lstStyle/>
          <a:p>
            <a:r>
              <a:rPr lang="en-US"/>
              <a:t>Contact Info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67BD6-32BE-4B6E-B5F6-41284144C8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920922"/>
            <a:ext cx="12561453" cy="519020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Websites:</a:t>
            </a:r>
            <a:endParaRPr lang="en-US">
              <a:hlinkClick r:id="rId2"/>
            </a:endParaRPr>
          </a:p>
          <a:p>
            <a:r>
              <a:rPr lang="en-US">
                <a:hlinkClick r:id="rId2"/>
              </a:rPr>
              <a:t>ATRC Website (atrc.colostate.edu)</a:t>
            </a:r>
            <a:endParaRPr lang="en-US"/>
          </a:p>
          <a:p>
            <a:r>
              <a:rPr lang="en-US">
                <a:hlinkClick r:id="rId3"/>
              </a:rPr>
              <a:t>Accessibility by Design Website (accessibility.colostate.edu)</a:t>
            </a:r>
            <a:endParaRPr lang="en-US"/>
          </a:p>
          <a:p>
            <a:pPr marL="0" indent="0">
              <a:buNone/>
            </a:pPr>
            <a:r>
              <a:rPr lang="en-US"/>
              <a:t>Email:</a:t>
            </a:r>
            <a:endParaRPr lang="en-US">
              <a:hlinkClick r:id="rId4"/>
            </a:endParaRPr>
          </a:p>
          <a:p>
            <a:r>
              <a:rPr lang="en-US">
                <a:hlinkClick r:id="rId4"/>
              </a:rPr>
              <a:t>shannon.lavey@colostate.edu</a:t>
            </a:r>
            <a:r>
              <a:rPr lang="en-US"/>
              <a:t> </a:t>
            </a:r>
          </a:p>
          <a:p>
            <a:r>
              <a:rPr lang="en-US">
                <a:hlinkClick r:id="rId5"/>
              </a:rPr>
              <a:t>marla.roll@colostate.edu</a:t>
            </a:r>
            <a:r>
              <a:rPr lang="en-US"/>
              <a:t> </a:t>
            </a:r>
          </a:p>
          <a:p>
            <a:r>
              <a:rPr lang="en-US">
                <a:hlinkClick r:id="rId6"/>
              </a:rPr>
              <a:t>allison.r.swanson@colostate.edu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9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E2AA-538F-4538-AA42-F09041E9E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ATRC Services </a:t>
            </a:r>
          </a:p>
        </p:txBody>
      </p:sp>
      <p:pic>
        <p:nvPicPr>
          <p:cNvPr id="6" name="Content Placeholder 5" descr="an occupational therapist trains a student how to use dictation software">
            <a:extLst>
              <a:ext uri="{FF2B5EF4-FFF2-40B4-BE49-F238E27FC236}">
                <a16:creationId xmlns:a16="http://schemas.microsoft.com/office/drawing/2014/main" id="{8E1A1B60-20BA-44A5-9644-ED751EAE974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r="11908" b="1654"/>
          <a:stretch/>
        </p:blipFill>
        <p:spPr>
          <a:xfrm>
            <a:off x="628650" y="2619954"/>
            <a:ext cx="6384925" cy="356595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CAA382-1917-4175-B0C5-865DB7BB0B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65975" y="1137685"/>
            <a:ext cx="6384925" cy="5768823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Students:</a:t>
            </a:r>
            <a:r>
              <a:rPr lang="en-US" sz="2000"/>
              <a:t> AT assessments, training and accommodations for students with disabilities</a:t>
            </a:r>
          </a:p>
          <a:p>
            <a:pPr marL="914400" lvl="2" indent="0">
              <a:buNone/>
            </a:pPr>
            <a:r>
              <a:rPr lang="en-US" sz="2000"/>
              <a:t>Implementation of AT across campus from a UD lens/ social model of disability</a:t>
            </a:r>
          </a:p>
          <a:p>
            <a:pPr marL="457200" lvl="1" indent="0">
              <a:buNone/>
            </a:pPr>
            <a:r>
              <a:rPr lang="en-US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Employees: </a:t>
            </a:r>
            <a:r>
              <a:rPr lang="en-US" sz="2000"/>
              <a:t>AT assessments, trainings and supports for employees with disabilities</a:t>
            </a:r>
          </a:p>
          <a:p>
            <a:pPr marL="914400" lvl="2" indent="0">
              <a:buNone/>
            </a:pPr>
            <a:r>
              <a:rPr lang="en-US" sz="2000"/>
              <a:t>OEO and self referral</a:t>
            </a:r>
          </a:p>
          <a:p>
            <a:pPr marL="457200" lvl="1" indent="0">
              <a:buNone/>
            </a:pPr>
            <a:r>
              <a:rPr lang="en-US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Electronic Inclusivity:</a:t>
            </a:r>
          </a:p>
          <a:p>
            <a:pPr marL="914400" lvl="2" indent="0">
              <a:buNone/>
            </a:pPr>
            <a:r>
              <a:rPr lang="en-US" sz="2000"/>
              <a:t>Training faculty in development of accessible course materials</a:t>
            </a:r>
          </a:p>
          <a:p>
            <a:pPr marL="914400" lvl="2" indent="0">
              <a:buNone/>
            </a:pPr>
            <a:r>
              <a:rPr lang="en-US" sz="2000"/>
              <a:t>Assist with accessibility reviews of technology and web sites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F471-BE88-45BA-8509-376C36D23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371311"/>
            <a:ext cx="12561453" cy="1015663"/>
          </a:xfrm>
        </p:spPr>
        <p:txBody>
          <a:bodyPr/>
          <a:lstStyle/>
          <a:p>
            <a:r>
              <a:rPr lang="en-US"/>
              <a:t>Mission, Vision &amp; Philosophy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61CD8-A777-4D25-8EDE-864C8ED348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963047"/>
            <a:ext cx="3604654" cy="4151136"/>
          </a:xfrm>
        </p:spPr>
        <p:txBody>
          <a:bodyPr/>
          <a:lstStyle/>
          <a:p>
            <a:r>
              <a:rPr lang="en-US" sz="2800"/>
              <a:t>Mission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Ensures equitable access to technology and electronic information for students and employees with disabilities by fostering a technological climate that is inclusive and welcoming to a diversity of learners and workers</a:t>
            </a:r>
          </a:p>
          <a:p>
            <a:endParaRPr lang="en-US" sz="2800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663070-3D99-41FD-9FA5-8ED9325EC1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5132" y="1856062"/>
            <a:ext cx="4407335" cy="5827865"/>
          </a:xfrm>
        </p:spPr>
        <p:txBody>
          <a:bodyPr/>
          <a:lstStyle/>
          <a:p>
            <a:r>
              <a:rPr lang="en-US" sz="2800"/>
              <a:t>Vision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Offers leadership, direction, and support to build Colorado State University’s capacity at the individual, organizational, and attitudinal levels to create a technological climate that is inclusive and provides electronic access for all its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Advocates for proactive, inclusive design, and planning concerning access to technology and electronic information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Strives to contribute to and draw from research and evidence-based practice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Elevates best practices for assistive and mainstream technology supports and services in higher education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7A1DED-18B4-4FE6-AE65-725D316DA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84872" y="1856062"/>
            <a:ext cx="3329135" cy="4365106"/>
          </a:xfrm>
        </p:spPr>
        <p:txBody>
          <a:bodyPr/>
          <a:lstStyle/>
          <a:p>
            <a:r>
              <a:rPr lang="en-US" sz="2800"/>
              <a:t>Philosophy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Sees disability as a facet of diversity and inclusive excellence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Considers a Social Justice approach, focusing on equity of access to opportunities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Follows a Social Model of disability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Values the Occupational Therapy lens 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640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5C98-9D74-207F-E8F7-1D26795D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701" y="2797385"/>
            <a:ext cx="9744199" cy="1015663"/>
          </a:xfrm>
        </p:spPr>
        <p:txBody>
          <a:bodyPr/>
          <a:lstStyle/>
          <a:p>
            <a:r>
              <a:rPr lang="en-US"/>
              <a:t>ATRC’s OT Process</a:t>
            </a:r>
          </a:p>
        </p:txBody>
      </p:sp>
    </p:spTree>
    <p:extLst>
      <p:ext uri="{BB962C8B-B14F-4D97-AF65-F5344CB8AC3E}">
        <p14:creationId xmlns:p14="http://schemas.microsoft.com/office/powerpoint/2010/main" val="7910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ED7D-7847-AFDF-F27F-C1358CAE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559572"/>
            <a:ext cx="12561453" cy="1015663"/>
          </a:xfrm>
        </p:spPr>
        <p:txBody>
          <a:bodyPr/>
          <a:lstStyle/>
          <a:p>
            <a:r>
              <a:rPr lang="en-US"/>
              <a:t>What is Occupational Therapy (OT)?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83FC3-650F-C6BC-D68E-ED268BD7E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446" y="2052985"/>
            <a:ext cx="12561453" cy="5917197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3875" indent="-436880"/>
            <a:r>
              <a:rPr lang="en-US" dirty="0"/>
              <a:t>What is OT?</a:t>
            </a:r>
          </a:p>
          <a:p>
            <a:pPr marL="1136650" lvl="1" indent="-436880"/>
            <a:r>
              <a:rPr lang="en-US" sz="2400" dirty="0"/>
              <a:t>Occupational Therapists help people participate in their desired occupations with the therapeutic use of everyday activities, based on the client's personal interests and needs.</a:t>
            </a:r>
          </a:p>
          <a:p>
            <a:pPr marL="1156970" lvl="1" indent="-457200"/>
            <a:r>
              <a:rPr lang="en-US" sz="2400" dirty="0"/>
              <a:t>OT considers the complex relationship between the client, the activity, and the environment in which the activity takes place (American Occupational Therapy Association, 2022)</a:t>
            </a:r>
          </a:p>
          <a:p>
            <a:pPr marL="1136650" lvl="1" indent="-436880"/>
            <a:endParaRPr lang="en-US"/>
          </a:p>
          <a:p>
            <a:pPr marL="699770" lvl="1" indent="0">
              <a:buNone/>
            </a:pPr>
            <a:endParaRPr lang="en-US"/>
          </a:p>
          <a:p>
            <a:pPr marL="1136650" lvl="1" indent="-436880"/>
            <a:endParaRPr lang="en-US"/>
          </a:p>
          <a:p>
            <a:pPr marL="1136650" lvl="1" indent="-43688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C41C4-D1FA-49D4-92B0-E1FF2909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74263"/>
            <a:ext cx="12561453" cy="1846659"/>
          </a:xfrm>
        </p:spPr>
        <p:txBody>
          <a:bodyPr/>
          <a:lstStyle/>
          <a:p>
            <a:r>
              <a:rPr lang="en-US"/>
              <a:t>OT Values and Process as a Best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7CBF2-F041-4690-A8CC-10B95436C8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4291496"/>
          </a:xfrm>
        </p:spPr>
        <p:txBody>
          <a:bodyPr vert="horz" lIns="91440" tIns="91440" rIns="91440" bIns="91440" rtlCol="0" anchor="t">
            <a:spAutoFit/>
          </a:bodyPr>
          <a:lstStyle/>
          <a:p>
            <a:pPr marL="524510" indent="-524510"/>
            <a:r>
              <a:rPr lang="en-US"/>
              <a:t>Research shows that finding the right match leads to adoption of AT (Cook, Polgar &amp; </a:t>
            </a:r>
            <a:r>
              <a:rPr lang="en-US" err="1"/>
              <a:t>Encarnacao</a:t>
            </a:r>
            <a:r>
              <a:rPr lang="en-US"/>
              <a:t>, 2022)</a:t>
            </a:r>
          </a:p>
          <a:p>
            <a:pPr marL="524510" indent="-524510"/>
            <a:r>
              <a:rPr lang="en-US"/>
              <a:t>Take time to match the technology to the client's needs</a:t>
            </a:r>
          </a:p>
          <a:p>
            <a:pPr marL="524510" indent="-524510"/>
            <a:r>
              <a:rPr lang="en-US"/>
              <a:t>Client-centered</a:t>
            </a:r>
          </a:p>
          <a:p>
            <a:pPr marL="524510" indent="-524510"/>
            <a:r>
              <a:rPr lang="en-US"/>
              <a:t>Building therapeutic rapport</a:t>
            </a:r>
          </a:p>
          <a:p>
            <a:pPr marL="524510" indent="-52451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F4F3E2"/>
      </a:hlink>
      <a:folHlink>
        <a:srgbClr val="EFB2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02101C862A64F8F6F39EF490899CA" ma:contentTypeVersion="12" ma:contentTypeDescription="Create a new document." ma:contentTypeScope="" ma:versionID="4773be2b42ebcf9e8dffd92c3361b4ab">
  <xsd:schema xmlns:xsd="http://www.w3.org/2001/XMLSchema" xmlns:xs="http://www.w3.org/2001/XMLSchema" xmlns:p="http://schemas.microsoft.com/office/2006/metadata/properties" xmlns:ns2="4461c17a-5b11-49e7-b400-ed9a8c0e92c0" xmlns:ns3="0eeb0db4-6941-49d2-9634-a01345e579f9" targetNamespace="http://schemas.microsoft.com/office/2006/metadata/properties" ma:root="true" ma:fieldsID="d2e2e532fff7deedd5c6e94463e16de3" ns2:_="" ns3:_="">
    <xsd:import namespace="4461c17a-5b11-49e7-b400-ed9a8c0e92c0"/>
    <xsd:import namespace="0eeb0db4-6941-49d2-9634-a01345e579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1c17a-5b11-49e7-b400-ed9a8c0e92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b0db4-6941-49d2-9634-a01345e579f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DCBD30-D733-409C-BA75-B00AC26B767E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4461c17a-5b11-49e7-b400-ed9a8c0e92c0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0eeb0db4-6941-49d2-9634-a01345e579f9"/>
  </ds:schemaRefs>
</ds:datastoreItem>
</file>

<file path=customXml/itemProps2.xml><?xml version="1.0" encoding="utf-8"?>
<ds:datastoreItem xmlns:ds="http://schemas.openxmlformats.org/officeDocument/2006/customXml" ds:itemID="{7C4C4591-C6E3-4FE7-AED0-EE8B51F33D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8CD505-69BE-45B0-8BBE-8698E2173351}">
  <ds:schemaRefs>
    <ds:schemaRef ds:uri="0eeb0db4-6941-49d2-9634-a01345e579f9"/>
    <ds:schemaRef ds:uri="4461c17a-5b11-49e7-b400-ed9a8c0e92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2730</Words>
  <Application>Microsoft Office PowerPoint</Application>
  <PresentationFormat>Custom</PresentationFormat>
  <Paragraphs>434</Paragraphs>
  <Slides>41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Century Gothic</vt:lpstr>
      <vt:lpstr>Corbel</vt:lpstr>
      <vt:lpstr>Courier New</vt:lpstr>
      <vt:lpstr>Franklin Gothic Book</vt:lpstr>
      <vt:lpstr>Gothic Century</vt:lpstr>
      <vt:lpstr>Open Sans</vt:lpstr>
      <vt:lpstr>Symbol</vt:lpstr>
      <vt:lpstr>Office Theme</vt:lpstr>
      <vt:lpstr>A Best Practices Model for Providing AT Services and Supports in Higher Education</vt:lpstr>
      <vt:lpstr>Agenda</vt:lpstr>
      <vt:lpstr>About Colorado State University (CSU)</vt:lpstr>
      <vt:lpstr>About the Assistive Technology Resource Center ( ATRC) at CSU</vt:lpstr>
      <vt:lpstr>ATRC Services </vt:lpstr>
      <vt:lpstr>Mission, Vision &amp; Philosophy</vt:lpstr>
      <vt:lpstr>ATRC’s OT Process</vt:lpstr>
      <vt:lpstr>What is Occupational Therapy (OT)?</vt:lpstr>
      <vt:lpstr>OT Values and Process as a Best Practice</vt:lpstr>
      <vt:lpstr>HAAT Model</vt:lpstr>
      <vt:lpstr>Strength-Based Approach</vt:lpstr>
      <vt:lpstr>Referral Process </vt:lpstr>
      <vt:lpstr>Types of appointments offered</vt:lpstr>
      <vt:lpstr>ATRC OT Process - Initial meeting</vt:lpstr>
      <vt:lpstr>ATRC OT Process – Assessment</vt:lpstr>
      <vt:lpstr>ATRC OT Process - Training</vt:lpstr>
      <vt:lpstr>ATRC OT Process – Check in</vt:lpstr>
      <vt:lpstr>AT on Campus</vt:lpstr>
      <vt:lpstr>Wide Variety of Technology</vt:lpstr>
      <vt:lpstr>Tiers of Tech</vt:lpstr>
      <vt:lpstr>Variety of Locations – Integrated Model</vt:lpstr>
      <vt:lpstr>Imaging Process &amp; Campus Partners</vt:lpstr>
      <vt:lpstr>IT Support for AT Service Providers</vt:lpstr>
      <vt:lpstr>Applying the OT Process</vt:lpstr>
      <vt:lpstr>HAAT Model Case Study - Thomas</vt:lpstr>
      <vt:lpstr>HAAT Model Case Study - John </vt:lpstr>
      <vt:lpstr>HAAT Model Case Study - Jane</vt:lpstr>
      <vt:lpstr>ATRC Outcome Measures/ Research</vt:lpstr>
      <vt:lpstr>Issues at hand</vt:lpstr>
      <vt:lpstr>ATRC Process: How have we built measurement into our process?</vt:lpstr>
      <vt:lpstr>General Methods for our Program Evaluation &amp; Research</vt:lpstr>
      <vt:lpstr>[Modified] Canadian Occupational Performance Measure (mCOPM)</vt:lpstr>
      <vt:lpstr>Academic Skills Captured by the mCOPM</vt:lpstr>
      <vt:lpstr>ATRC Survey1</vt:lpstr>
      <vt:lpstr>Research at CSU/ ATRC: </vt:lpstr>
      <vt:lpstr>What we have learned so far: </vt:lpstr>
      <vt:lpstr>Lessons Learned</vt:lpstr>
      <vt:lpstr>Translation to the Larger World</vt:lpstr>
      <vt:lpstr>House Bill – Data Reporting</vt:lpstr>
      <vt:lpstr>Questions / discussion? </vt:lpstr>
      <vt:lpstr>Contact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Walker,Anna</dc:creator>
  <cp:lastModifiedBy>Swanson,Allison</cp:lastModifiedBy>
  <cp:revision>85</cp:revision>
  <cp:lastPrinted>2021-02-08T18:24:59Z</cp:lastPrinted>
  <dcterms:created xsi:type="dcterms:W3CDTF">2021-02-08T18:18:47Z</dcterms:created>
  <dcterms:modified xsi:type="dcterms:W3CDTF">2022-11-17T04:34:58Z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0x01010018902101C862A64F8F6F39EF490899CA</vt:lpwstr>
  </property>
</Properties>
</file>