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5143500" type="screen16x9"/>
  <p:notesSz cx="6858000" cy="9144000"/>
  <p:embeddedFontLst>
    <p:embeddedFont>
      <p:font typeface="Inter" panose="020B0604020202020204" charset="0"/>
      <p:regular r:id="rId36"/>
      <p:bold r:id="rId37"/>
    </p:embeddedFont>
    <p:embeddedFont>
      <p:font typeface="Inter Medium" panose="020B0604020202020204" charset="0"/>
      <p:regular r:id="rId38"/>
      <p:bold r:id="rId39"/>
    </p:embeddedFont>
    <p:embeddedFont>
      <p:font typeface="Inter SemiBold" panose="020B0604020202020204" charset="0"/>
      <p:regular r:id="rId40"/>
      <p:bold r:id="rId41"/>
    </p:embeddedFont>
    <p:embeddedFont>
      <p:font typeface="Lexend Deca" panose="020B0604020202020204" charset="0"/>
      <p:regular r:id="rId42"/>
      <p:bold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60" y="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cce705bf18_9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cce705bf18_9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875e1fa879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875e1fa87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875e1fa87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875e1fa87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25c1b717a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25c1b717a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825c1b717a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825c1b717a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825c1b717a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825c1b717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825c1b717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825c1b717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825c1b717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825c1b717a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825c1b717a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1825c1b717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825c1b717a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825c1b717a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825c1b717a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825c1b717a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22915db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22915db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825c1b717a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825c1b717a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825c1b717a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825c1b717a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825c1b717a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825c1b717a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825c1b717a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825c1b717a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825c1b717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825c1b717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875e1fa879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875e1fa87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825c1b717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1825c1b717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875e1fa879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1875e1fa879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825c1b717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1825c1b717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1875e1fa879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1875e1fa87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8a86478dca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8a86478dc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875e1fa8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875e1fa8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8a86478dc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18a86478dc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825c1b717a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825c1b717a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522915db15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522915db1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cce705bf18_9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cce705bf18_9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25c1b71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25c1b71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825c1b717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825c1b717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825c1b717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825c1b717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825c1b717a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825c1b717a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77000"/>
          </a:xfrm>
          <a:prstGeom prst="rect">
            <a:avLst/>
          </a:prstGeom>
          <a:solidFill>
            <a:srgbClr val="F4F5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697725" y="618450"/>
            <a:ext cx="7774500" cy="2052600"/>
          </a:xfrm>
          <a:prstGeom prst="rect">
            <a:avLst/>
          </a:prstGeom>
        </p:spPr>
        <p:txBody>
          <a:bodyPr spcFirstLastPara="1" wrap="square" lIns="0" tIns="0" rIns="0" bIns="0" anchor="ctr" anchorCtr="0">
            <a:normAutofit/>
          </a:bodyPr>
          <a:lstStyle>
            <a:lvl1pPr lvl="0"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1pPr>
            <a:lvl2pPr lvl="1"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2pPr>
            <a:lvl3pPr lvl="2"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3pPr>
            <a:lvl4pPr lvl="3"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4pPr>
            <a:lvl5pPr lvl="4"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5pPr>
            <a:lvl6pPr lvl="5"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6pPr>
            <a:lvl7pPr lvl="6"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7pPr>
            <a:lvl8pPr lvl="7"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8pPr>
            <a:lvl9pPr lvl="8" rtl="0">
              <a:spcBef>
                <a:spcPts val="0"/>
              </a:spcBef>
              <a:spcAft>
                <a:spcPts val="0"/>
              </a:spcAft>
              <a:buClr>
                <a:srgbClr val="444F66"/>
              </a:buClr>
              <a:buSzPts val="6000"/>
              <a:buFont typeface="Inter"/>
              <a:buNone/>
              <a:defRPr sz="6000">
                <a:solidFill>
                  <a:srgbClr val="444F66"/>
                </a:solidFill>
                <a:latin typeface="Inter"/>
                <a:ea typeface="Inter"/>
                <a:cs typeface="Inter"/>
                <a:sym typeface="Inter"/>
              </a:defRPr>
            </a:lvl9pPr>
          </a:lstStyle>
          <a:p>
            <a:endParaRPr/>
          </a:p>
        </p:txBody>
      </p:sp>
      <p:sp>
        <p:nvSpPr>
          <p:cNvPr id="12" name="Google Shape;12;p2"/>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lvl1pPr lvl="0" rtl="0">
              <a:lnSpc>
                <a:spcPct val="115000"/>
              </a:lnSpc>
              <a:spcBef>
                <a:spcPts val="0"/>
              </a:spcBef>
              <a:spcAft>
                <a:spcPts val="0"/>
              </a:spcAft>
              <a:buClr>
                <a:srgbClr val="444F66"/>
              </a:buClr>
              <a:buSzPts val="2400"/>
              <a:buFont typeface="Inter"/>
              <a:buNone/>
              <a:defRPr sz="2400">
                <a:solidFill>
                  <a:srgbClr val="444F66"/>
                </a:solidFill>
                <a:latin typeface="Inter"/>
                <a:ea typeface="Inter"/>
                <a:cs typeface="Inter"/>
                <a:sym typeface="Inter"/>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3" name="Google Shape;13;p2"/>
          <p:cNvGrpSpPr/>
          <p:nvPr/>
        </p:nvGrpSpPr>
        <p:grpSpPr>
          <a:xfrm>
            <a:off x="697722" y="4285096"/>
            <a:ext cx="1678962" cy="349815"/>
            <a:chOff x="238125" y="2101750"/>
            <a:chExt cx="7129350" cy="1486675"/>
          </a:xfrm>
        </p:grpSpPr>
        <p:grpSp>
          <p:nvGrpSpPr>
            <p:cNvPr id="14" name="Google Shape;14;p2"/>
            <p:cNvGrpSpPr/>
            <p:nvPr/>
          </p:nvGrpSpPr>
          <p:grpSpPr>
            <a:xfrm>
              <a:off x="238125" y="2237750"/>
              <a:ext cx="1352275" cy="1350675"/>
              <a:chOff x="238125" y="2237750"/>
              <a:chExt cx="1352275" cy="1350675"/>
            </a:xfrm>
          </p:grpSpPr>
          <p:sp>
            <p:nvSpPr>
              <p:cNvPr id="15" name="Google Shape;15;p2"/>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1834425" y="2101750"/>
              <a:ext cx="5533050" cy="1446675"/>
              <a:chOff x="1834425" y="2101750"/>
              <a:chExt cx="5533050" cy="1446675"/>
            </a:xfrm>
          </p:grpSpPr>
          <p:sp>
            <p:nvSpPr>
              <p:cNvPr id="18" name="Google Shape;18;p2"/>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6"/>
        <p:cNvGrpSpPr/>
        <p:nvPr/>
      </p:nvGrpSpPr>
      <p:grpSpPr>
        <a:xfrm>
          <a:off x="0" y="0"/>
          <a:ext cx="0" cy="0"/>
          <a:chOff x="0" y="0"/>
          <a:chExt cx="0" cy="0"/>
        </a:xfrm>
      </p:grpSpPr>
      <p:sp>
        <p:nvSpPr>
          <p:cNvPr id="157" name="Google Shape;157;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8" name="Google Shape;158;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9" name="Google Shape;1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p1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2" name="Google Shape;1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3"/>
        <p:cNvGrpSpPr/>
        <p:nvPr/>
      </p:nvGrpSpPr>
      <p:grpSpPr>
        <a:xfrm>
          <a:off x="0" y="0"/>
          <a:ext cx="0" cy="0"/>
          <a:chOff x="0" y="0"/>
          <a:chExt cx="0" cy="0"/>
        </a:xfrm>
      </p:grpSpPr>
      <p:sp>
        <p:nvSpPr>
          <p:cNvPr id="164" name="Google Shape;164;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 name="Google Shape;1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6" name="Google Shape;16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7"/>
        <p:cNvGrpSpPr/>
        <p:nvPr/>
      </p:nvGrpSpPr>
      <p:grpSpPr>
        <a:xfrm>
          <a:off x="0" y="0"/>
          <a:ext cx="0" cy="0"/>
          <a:chOff x="0" y="0"/>
          <a:chExt cx="0" cy="0"/>
        </a:xfrm>
      </p:grpSpPr>
      <p:sp>
        <p:nvSpPr>
          <p:cNvPr id="168" name="Google Shape;1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 name="Google Shape;169;p1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0" name="Google Shape;170;p1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1" name="Google Shape;17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7" name="Google Shape;177;p1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78" name="Google Shape;17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79"/>
        <p:cNvGrpSpPr/>
        <p:nvPr/>
      </p:nvGrpSpPr>
      <p:grpSpPr>
        <a:xfrm>
          <a:off x="0" y="0"/>
          <a:ext cx="0" cy="0"/>
          <a:chOff x="0" y="0"/>
          <a:chExt cx="0" cy="0"/>
        </a:xfrm>
      </p:grpSpPr>
      <p:sp>
        <p:nvSpPr>
          <p:cNvPr id="180" name="Google Shape;180;p1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81" name="Google Shape;181;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2"/>
        <p:cNvGrpSpPr/>
        <p:nvPr/>
      </p:nvGrpSpPr>
      <p:grpSpPr>
        <a:xfrm>
          <a:off x="0" y="0"/>
          <a:ext cx="0" cy="0"/>
          <a:chOff x="0" y="0"/>
          <a:chExt cx="0" cy="0"/>
        </a:xfrm>
      </p:grpSpPr>
      <p:sp>
        <p:nvSpPr>
          <p:cNvPr id="183" name="Google Shape;183;p1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5" name="Google Shape;185;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86" name="Google Shape;186;p1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87" name="Google Shape;18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8"/>
        <p:cNvGrpSpPr/>
        <p:nvPr/>
      </p:nvGrpSpPr>
      <p:grpSpPr>
        <a:xfrm>
          <a:off x="0" y="0"/>
          <a:ext cx="0" cy="0"/>
          <a:chOff x="0" y="0"/>
          <a:chExt cx="0" cy="0"/>
        </a:xfrm>
      </p:grpSpPr>
      <p:sp>
        <p:nvSpPr>
          <p:cNvPr id="189" name="Google Shape;189;p2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90" name="Google Shape;19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91"/>
        <p:cNvGrpSpPr/>
        <p:nvPr/>
      </p:nvGrpSpPr>
      <p:grpSpPr>
        <a:xfrm>
          <a:off x="0" y="0"/>
          <a:ext cx="0" cy="0"/>
          <a:chOff x="0" y="0"/>
          <a:chExt cx="0" cy="0"/>
        </a:xfrm>
      </p:grpSpPr>
      <p:sp>
        <p:nvSpPr>
          <p:cNvPr id="192" name="Google Shape;192;p2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3" name="Google Shape;193;p2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94" name="Google Shape;194;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444F66"/>
              </a:buClr>
              <a:buSzPts val="4800"/>
              <a:buFont typeface="Inter"/>
              <a:buNone/>
              <a:defRPr sz="4800">
                <a:solidFill>
                  <a:srgbClr val="444F66"/>
                </a:solidFill>
                <a:latin typeface="Inter"/>
                <a:ea typeface="Inter"/>
                <a:cs typeface="Inter"/>
                <a:sym typeface="Inter"/>
              </a:defRPr>
            </a:lvl1pPr>
            <a:lvl2pPr lvl="1"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2pPr>
            <a:lvl3pPr lvl="2"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3pPr>
            <a:lvl4pPr lvl="3"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4pPr>
            <a:lvl5pPr lvl="4"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5pPr>
            <a:lvl6pPr lvl="5"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6pPr>
            <a:lvl7pPr lvl="6"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7pPr>
            <a:lvl8pPr lvl="7"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8pPr>
            <a:lvl9pPr lvl="8" rtl="0">
              <a:spcBef>
                <a:spcPts val="0"/>
              </a:spcBef>
              <a:spcAft>
                <a:spcPts val="0"/>
              </a:spcAft>
              <a:buClr>
                <a:srgbClr val="232937"/>
              </a:buClr>
              <a:buSzPts val="3600"/>
              <a:buFont typeface="Inter"/>
              <a:buNone/>
              <a:defRPr sz="3600">
                <a:solidFill>
                  <a:srgbClr val="232937"/>
                </a:solidFill>
                <a:latin typeface="Inter"/>
                <a:ea typeface="Inter"/>
                <a:cs typeface="Inter"/>
                <a:sym typeface="Inter"/>
              </a:defRPr>
            </a:lvl9pPr>
          </a:lstStyle>
          <a:p>
            <a:endParaRPr/>
          </a:p>
        </p:txBody>
      </p:sp>
      <p:grpSp>
        <p:nvGrpSpPr>
          <p:cNvPr id="30" name="Google Shape;30;p3"/>
          <p:cNvGrpSpPr/>
          <p:nvPr/>
        </p:nvGrpSpPr>
        <p:grpSpPr>
          <a:xfrm>
            <a:off x="7724692" y="271192"/>
            <a:ext cx="1141409" cy="237868"/>
            <a:chOff x="238125" y="2101750"/>
            <a:chExt cx="7129350" cy="1486675"/>
          </a:xfrm>
        </p:grpSpPr>
        <p:grpSp>
          <p:nvGrpSpPr>
            <p:cNvPr id="31" name="Google Shape;31;p3"/>
            <p:cNvGrpSpPr/>
            <p:nvPr/>
          </p:nvGrpSpPr>
          <p:grpSpPr>
            <a:xfrm>
              <a:off x="238125" y="2237750"/>
              <a:ext cx="1352275" cy="1350675"/>
              <a:chOff x="238125" y="2237750"/>
              <a:chExt cx="1352275" cy="1350675"/>
            </a:xfrm>
          </p:grpSpPr>
          <p:sp>
            <p:nvSpPr>
              <p:cNvPr id="32" name="Google Shape;32;p3"/>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34;p3"/>
            <p:cNvGrpSpPr/>
            <p:nvPr/>
          </p:nvGrpSpPr>
          <p:grpSpPr>
            <a:xfrm>
              <a:off x="1834425" y="2101750"/>
              <a:ext cx="5533050" cy="1446675"/>
              <a:chOff x="1834425" y="2101750"/>
              <a:chExt cx="5533050" cy="1446675"/>
            </a:xfrm>
          </p:grpSpPr>
          <p:sp>
            <p:nvSpPr>
              <p:cNvPr id="35" name="Google Shape;35;p3"/>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5"/>
        <p:cNvGrpSpPr/>
        <p:nvPr/>
      </p:nvGrpSpPr>
      <p:grpSpPr>
        <a:xfrm>
          <a:off x="0" y="0"/>
          <a:ext cx="0" cy="0"/>
          <a:chOff x="0" y="0"/>
          <a:chExt cx="0" cy="0"/>
        </a:xfrm>
      </p:grpSpPr>
      <p:sp>
        <p:nvSpPr>
          <p:cNvPr id="196" name="Google Shape;19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7"/>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98"/>
        <p:cNvGrpSpPr/>
        <p:nvPr/>
      </p:nvGrpSpPr>
      <p:grpSpPr>
        <a:xfrm>
          <a:off x="0" y="0"/>
          <a:ext cx="0" cy="0"/>
          <a:chOff x="0" y="0"/>
          <a:chExt cx="0" cy="0"/>
        </a:xfrm>
      </p:grpSpPr>
      <p:sp>
        <p:nvSpPr>
          <p:cNvPr id="199" name="Google Shape;199;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 Slate Dark">
  <p:cSld name="SECTION_HEADER_1">
    <p:bg>
      <p:bgPr>
        <a:solidFill>
          <a:srgbClr val="001E3F"/>
        </a:solidFill>
        <a:effectLst/>
      </p:bgPr>
    </p:bg>
    <p:spTree>
      <p:nvGrpSpPr>
        <p:cNvPr id="1" name="Shape 200"/>
        <p:cNvGrpSpPr/>
        <p:nvPr/>
      </p:nvGrpSpPr>
      <p:grpSpPr>
        <a:xfrm>
          <a:off x="0" y="0"/>
          <a:ext cx="0" cy="0"/>
          <a:chOff x="0" y="0"/>
          <a:chExt cx="0" cy="0"/>
        </a:xfrm>
      </p:grpSpPr>
      <p:sp>
        <p:nvSpPr>
          <p:cNvPr id="201" name="Google Shape;201;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202" name="Google Shape;202;p25"/>
          <p:cNvPicPr preferRelativeResize="0"/>
          <p:nvPr/>
        </p:nvPicPr>
        <p:blipFill>
          <a:blip r:embed="rId2">
            <a:alphaModFix/>
          </a:blip>
          <a:stretch>
            <a:fillRect/>
          </a:stretch>
        </p:blipFill>
        <p:spPr>
          <a:xfrm>
            <a:off x="7664200" y="271201"/>
            <a:ext cx="1201900" cy="237850"/>
          </a:xfrm>
          <a:prstGeom prst="rect">
            <a:avLst/>
          </a:prstGeom>
          <a:noFill/>
          <a:ln>
            <a:noFill/>
          </a:ln>
        </p:spPr>
      </p:pic>
      <p:sp>
        <p:nvSpPr>
          <p:cNvPr id="203" name="Google Shape;203;p2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 Slate Dark">
  <p:cSld name="SECTION_HEADER_1">
    <p:bg>
      <p:bgPr>
        <a:solidFill>
          <a:srgbClr val="2A3953"/>
        </a:solidFill>
        <a:effectLst/>
      </p:bgPr>
    </p:bg>
    <p:spTree>
      <p:nvGrpSpPr>
        <p:cNvPr id="1" name="Shape 44"/>
        <p:cNvGrpSpPr/>
        <p:nvPr/>
      </p:nvGrpSpPr>
      <p:grpSpPr>
        <a:xfrm>
          <a:off x="0" y="0"/>
          <a:ext cx="0" cy="0"/>
          <a:chOff x="0" y="0"/>
          <a:chExt cx="0" cy="0"/>
        </a:xfrm>
      </p:grpSpPr>
      <p:sp>
        <p:nvSpPr>
          <p:cNvPr id="45" name="Google Shape;4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6" name="Google Shape;46;p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2pPr>
            <a:lvl3pPr lvl="2"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3pPr>
            <a:lvl4pPr lvl="3"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4pPr>
            <a:lvl5pPr lvl="4"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5pPr>
            <a:lvl6pPr lvl="5"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6pPr>
            <a:lvl7pPr lvl="6"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7pPr>
            <a:lvl8pPr lvl="7"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8pPr>
            <a:lvl9pPr lvl="8"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9pPr>
          </a:lstStyle>
          <a:p>
            <a:endParaRPr/>
          </a:p>
        </p:txBody>
      </p:sp>
      <p:grpSp>
        <p:nvGrpSpPr>
          <p:cNvPr id="47" name="Google Shape;47;p4"/>
          <p:cNvGrpSpPr/>
          <p:nvPr/>
        </p:nvGrpSpPr>
        <p:grpSpPr>
          <a:xfrm>
            <a:off x="7724692" y="271192"/>
            <a:ext cx="1141409" cy="237868"/>
            <a:chOff x="238125" y="2101750"/>
            <a:chExt cx="7129350" cy="1486675"/>
          </a:xfrm>
        </p:grpSpPr>
        <p:grpSp>
          <p:nvGrpSpPr>
            <p:cNvPr id="48" name="Google Shape;48;p4"/>
            <p:cNvGrpSpPr/>
            <p:nvPr/>
          </p:nvGrpSpPr>
          <p:grpSpPr>
            <a:xfrm>
              <a:off x="238125" y="2237750"/>
              <a:ext cx="1352275" cy="1350675"/>
              <a:chOff x="238125" y="2237750"/>
              <a:chExt cx="1352275" cy="1350675"/>
            </a:xfrm>
          </p:grpSpPr>
          <p:sp>
            <p:nvSpPr>
              <p:cNvPr id="49" name="Google Shape;49;p4"/>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4"/>
            <p:cNvGrpSpPr/>
            <p:nvPr/>
          </p:nvGrpSpPr>
          <p:grpSpPr>
            <a:xfrm>
              <a:off x="1834425" y="2101750"/>
              <a:ext cx="5533050" cy="1446675"/>
              <a:chOff x="1834425" y="2101750"/>
              <a:chExt cx="5533050" cy="1446675"/>
            </a:xfrm>
          </p:grpSpPr>
          <p:sp>
            <p:nvSpPr>
              <p:cNvPr id="52" name="Google Shape;52;p4"/>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Divider - Magenta">
  <p:cSld name="SECTION_HEADER_1_1">
    <p:bg>
      <p:bgPr>
        <a:solidFill>
          <a:srgbClr val="E12362"/>
        </a:solidFill>
        <a:effectLst/>
      </p:bgPr>
    </p:bg>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a:bodyPr>
          <a:lstStyle>
            <a:lvl1pPr lvl="0" rtl="0">
              <a:spcBef>
                <a:spcPts val="0"/>
              </a:spcBef>
              <a:spcAft>
                <a:spcPts val="0"/>
              </a:spcAft>
              <a:buClr>
                <a:srgbClr val="FFFFFF"/>
              </a:buClr>
              <a:buSzPts val="4800"/>
              <a:buFont typeface="Inter"/>
              <a:buNone/>
              <a:defRPr sz="4800">
                <a:solidFill>
                  <a:srgbClr val="FFFFFF"/>
                </a:solidFill>
                <a:latin typeface="Inter"/>
                <a:ea typeface="Inter"/>
                <a:cs typeface="Inter"/>
                <a:sym typeface="Inter"/>
              </a:defRPr>
            </a:lvl1pPr>
            <a:lvl2pPr lvl="1"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2pPr>
            <a:lvl3pPr lvl="2"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3pPr>
            <a:lvl4pPr lvl="3"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4pPr>
            <a:lvl5pPr lvl="4"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5pPr>
            <a:lvl6pPr lvl="5"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6pPr>
            <a:lvl7pPr lvl="6"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7pPr>
            <a:lvl8pPr lvl="7"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8pPr>
            <a:lvl9pPr lvl="8" rtl="0">
              <a:spcBef>
                <a:spcPts val="0"/>
              </a:spcBef>
              <a:spcAft>
                <a:spcPts val="0"/>
              </a:spcAft>
              <a:buClr>
                <a:srgbClr val="FFFFFF"/>
              </a:buClr>
              <a:buSzPts val="3600"/>
              <a:buFont typeface="Inter"/>
              <a:buNone/>
              <a:defRPr sz="3600">
                <a:solidFill>
                  <a:srgbClr val="FFFFFF"/>
                </a:solidFill>
                <a:latin typeface="Inter"/>
                <a:ea typeface="Inter"/>
                <a:cs typeface="Inter"/>
                <a:sym typeface="Inter"/>
              </a:defRPr>
            </a:lvl9pPr>
          </a:lstStyle>
          <a:p>
            <a:endParaRPr/>
          </a:p>
        </p:txBody>
      </p:sp>
      <p:sp>
        <p:nvSpPr>
          <p:cNvPr id="63" name="Google Shape;63;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grpSp>
        <p:nvGrpSpPr>
          <p:cNvPr id="64" name="Google Shape;64;p5"/>
          <p:cNvGrpSpPr/>
          <p:nvPr/>
        </p:nvGrpSpPr>
        <p:grpSpPr>
          <a:xfrm>
            <a:off x="7724692" y="271192"/>
            <a:ext cx="1141409" cy="237868"/>
            <a:chOff x="238125" y="2101750"/>
            <a:chExt cx="7129350" cy="1486675"/>
          </a:xfrm>
        </p:grpSpPr>
        <p:grpSp>
          <p:nvGrpSpPr>
            <p:cNvPr id="65" name="Google Shape;65;p5"/>
            <p:cNvGrpSpPr/>
            <p:nvPr/>
          </p:nvGrpSpPr>
          <p:grpSpPr>
            <a:xfrm>
              <a:off x="238125" y="2237750"/>
              <a:ext cx="1352275" cy="1350675"/>
              <a:chOff x="238125" y="2237750"/>
              <a:chExt cx="1352275" cy="1350675"/>
            </a:xfrm>
          </p:grpSpPr>
          <p:sp>
            <p:nvSpPr>
              <p:cNvPr id="66" name="Google Shape;66;p5"/>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FFFFF">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68;p5"/>
            <p:cNvGrpSpPr/>
            <p:nvPr/>
          </p:nvGrpSpPr>
          <p:grpSpPr>
            <a:xfrm>
              <a:off x="1834425" y="2101750"/>
              <a:ext cx="5533050" cy="1446675"/>
              <a:chOff x="1834425" y="2101750"/>
              <a:chExt cx="5533050" cy="1446675"/>
            </a:xfrm>
          </p:grpSpPr>
          <p:sp>
            <p:nvSpPr>
              <p:cNvPr id="69" name="Google Shape;69;p5"/>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0" name="Google Shape;70;p5"/>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1" name="Google Shape;71;p5"/>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2" name="Google Shape;72;p5"/>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3" name="Google Shape;73;p5"/>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4" name="Google Shape;74;p5"/>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5" name="Google Shape;75;p5"/>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6" name="Google Shape;76;p5"/>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77" name="Google Shape;77;p5"/>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ed List" type="tx">
  <p:cSld name="TITLE_AND_BODY">
    <p:spTree>
      <p:nvGrpSpPr>
        <p:cNvPr id="1" name="Shape 78"/>
        <p:cNvGrpSpPr/>
        <p:nvPr/>
      </p:nvGrpSpPr>
      <p:grpSpPr>
        <a:xfrm>
          <a:off x="0" y="0"/>
          <a:ext cx="0" cy="0"/>
          <a:chOff x="0" y="0"/>
          <a:chExt cx="0" cy="0"/>
        </a:xfrm>
      </p:grpSpPr>
      <p:sp>
        <p:nvSpPr>
          <p:cNvPr id="79" name="Google Shape;7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0" name="Google Shape;80;p6"/>
          <p:cNvSpPr txBox="1">
            <a:spLocks noGrp="1"/>
          </p:cNvSpPr>
          <p:nvPr>
            <p:ph type="title"/>
          </p:nvPr>
        </p:nvSpPr>
        <p:spPr>
          <a:xfrm>
            <a:off x="672800" y="6375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Font typeface="Inter"/>
              <a:buNone/>
              <a:defRPr sz="3600">
                <a:latin typeface="Inter"/>
                <a:ea typeface="Inter"/>
                <a:cs typeface="Inter"/>
                <a:sym typeface="Inter"/>
              </a:defRPr>
            </a:lvl1pPr>
            <a:lvl2pPr lvl="1" rtl="0">
              <a:spcBef>
                <a:spcPts val="0"/>
              </a:spcBef>
              <a:spcAft>
                <a:spcPts val="0"/>
              </a:spcAft>
              <a:buSzPts val="3600"/>
              <a:buFont typeface="Inter"/>
              <a:buNone/>
              <a:defRPr sz="3600">
                <a:latin typeface="Inter"/>
                <a:ea typeface="Inter"/>
                <a:cs typeface="Inter"/>
                <a:sym typeface="Inter"/>
              </a:defRPr>
            </a:lvl2pPr>
            <a:lvl3pPr lvl="2" rtl="0">
              <a:spcBef>
                <a:spcPts val="0"/>
              </a:spcBef>
              <a:spcAft>
                <a:spcPts val="0"/>
              </a:spcAft>
              <a:buSzPts val="3600"/>
              <a:buFont typeface="Inter"/>
              <a:buNone/>
              <a:defRPr sz="3600">
                <a:latin typeface="Inter"/>
                <a:ea typeface="Inter"/>
                <a:cs typeface="Inter"/>
                <a:sym typeface="Inter"/>
              </a:defRPr>
            </a:lvl3pPr>
            <a:lvl4pPr lvl="3" rtl="0">
              <a:spcBef>
                <a:spcPts val="0"/>
              </a:spcBef>
              <a:spcAft>
                <a:spcPts val="0"/>
              </a:spcAft>
              <a:buSzPts val="3600"/>
              <a:buFont typeface="Inter"/>
              <a:buNone/>
              <a:defRPr sz="3600">
                <a:latin typeface="Inter"/>
                <a:ea typeface="Inter"/>
                <a:cs typeface="Inter"/>
                <a:sym typeface="Inter"/>
              </a:defRPr>
            </a:lvl4pPr>
            <a:lvl5pPr lvl="4" rtl="0">
              <a:spcBef>
                <a:spcPts val="0"/>
              </a:spcBef>
              <a:spcAft>
                <a:spcPts val="0"/>
              </a:spcAft>
              <a:buSzPts val="3600"/>
              <a:buFont typeface="Inter"/>
              <a:buNone/>
              <a:defRPr sz="3600">
                <a:latin typeface="Inter"/>
                <a:ea typeface="Inter"/>
                <a:cs typeface="Inter"/>
                <a:sym typeface="Inter"/>
              </a:defRPr>
            </a:lvl5pPr>
            <a:lvl6pPr lvl="5" rtl="0">
              <a:spcBef>
                <a:spcPts val="0"/>
              </a:spcBef>
              <a:spcAft>
                <a:spcPts val="0"/>
              </a:spcAft>
              <a:buSzPts val="3600"/>
              <a:buFont typeface="Inter"/>
              <a:buNone/>
              <a:defRPr sz="3600">
                <a:latin typeface="Inter"/>
                <a:ea typeface="Inter"/>
                <a:cs typeface="Inter"/>
                <a:sym typeface="Inter"/>
              </a:defRPr>
            </a:lvl6pPr>
            <a:lvl7pPr lvl="6" rtl="0">
              <a:spcBef>
                <a:spcPts val="0"/>
              </a:spcBef>
              <a:spcAft>
                <a:spcPts val="0"/>
              </a:spcAft>
              <a:buSzPts val="3600"/>
              <a:buFont typeface="Inter"/>
              <a:buNone/>
              <a:defRPr sz="3600">
                <a:latin typeface="Inter"/>
                <a:ea typeface="Inter"/>
                <a:cs typeface="Inter"/>
                <a:sym typeface="Inter"/>
              </a:defRPr>
            </a:lvl7pPr>
            <a:lvl8pPr lvl="7" rtl="0">
              <a:spcBef>
                <a:spcPts val="0"/>
              </a:spcBef>
              <a:spcAft>
                <a:spcPts val="0"/>
              </a:spcAft>
              <a:buSzPts val="3600"/>
              <a:buFont typeface="Inter"/>
              <a:buNone/>
              <a:defRPr sz="3600">
                <a:latin typeface="Inter"/>
                <a:ea typeface="Inter"/>
                <a:cs typeface="Inter"/>
                <a:sym typeface="Inter"/>
              </a:defRPr>
            </a:lvl8pPr>
            <a:lvl9pPr lvl="8" rtl="0">
              <a:spcBef>
                <a:spcPts val="0"/>
              </a:spcBef>
              <a:spcAft>
                <a:spcPts val="0"/>
              </a:spcAft>
              <a:buSzPts val="3600"/>
              <a:buFont typeface="Inter"/>
              <a:buNone/>
              <a:defRPr sz="3600">
                <a:latin typeface="Inter"/>
                <a:ea typeface="Inter"/>
                <a:cs typeface="Inter"/>
                <a:sym typeface="Inter"/>
              </a:defRPr>
            </a:lvl9pPr>
          </a:lstStyle>
          <a:p>
            <a:endParaRPr/>
          </a:p>
        </p:txBody>
      </p:sp>
      <p:sp>
        <p:nvSpPr>
          <p:cNvPr id="81" name="Google Shape;81;p6"/>
          <p:cNvSpPr txBox="1">
            <a:spLocks noGrp="1"/>
          </p:cNvSpPr>
          <p:nvPr>
            <p:ph type="body" idx="1"/>
          </p:nvPr>
        </p:nvSpPr>
        <p:spPr>
          <a:xfrm>
            <a:off x="672800" y="1580200"/>
            <a:ext cx="4015800" cy="31107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rgbClr val="FD3269"/>
              </a:buClr>
              <a:buSzPts val="1400"/>
              <a:buFont typeface="Inter"/>
              <a:buChar char="●"/>
              <a:defRPr sz="1400">
                <a:latin typeface="Inter"/>
                <a:ea typeface="Inter"/>
                <a:cs typeface="Inter"/>
                <a:sym typeface="Inter"/>
              </a:defRPr>
            </a:lvl1pPr>
            <a:lvl2pPr marL="914400" lvl="1" indent="-317500" rtl="0">
              <a:spcBef>
                <a:spcPts val="1000"/>
              </a:spcBef>
              <a:spcAft>
                <a:spcPts val="0"/>
              </a:spcAft>
              <a:buSzPts val="1400"/>
              <a:buFont typeface="Inter"/>
              <a:buChar char="○"/>
              <a:defRPr>
                <a:latin typeface="Inter"/>
                <a:ea typeface="Inter"/>
                <a:cs typeface="Inter"/>
                <a:sym typeface="Inter"/>
              </a:defRPr>
            </a:lvl2pPr>
            <a:lvl3pPr marL="1371600" lvl="2" indent="-317500" rtl="0">
              <a:spcBef>
                <a:spcPts val="1000"/>
              </a:spcBef>
              <a:spcAft>
                <a:spcPts val="0"/>
              </a:spcAft>
              <a:buSzPts val="1400"/>
              <a:buFont typeface="Inter"/>
              <a:buChar char="■"/>
              <a:defRPr>
                <a:latin typeface="Inter"/>
                <a:ea typeface="Inter"/>
                <a:cs typeface="Inter"/>
                <a:sym typeface="Inter"/>
              </a:defRPr>
            </a:lvl3pPr>
            <a:lvl4pPr marL="1828800" lvl="3" indent="-317500" rtl="0">
              <a:spcBef>
                <a:spcPts val="1000"/>
              </a:spcBef>
              <a:spcAft>
                <a:spcPts val="0"/>
              </a:spcAft>
              <a:buSzPts val="1400"/>
              <a:buFont typeface="Inter"/>
              <a:buChar char="●"/>
              <a:defRPr>
                <a:latin typeface="Inter"/>
                <a:ea typeface="Inter"/>
                <a:cs typeface="Inter"/>
                <a:sym typeface="Inter"/>
              </a:defRPr>
            </a:lvl4pPr>
            <a:lvl5pPr marL="2286000" lvl="4" indent="-317500" rtl="0">
              <a:spcBef>
                <a:spcPts val="1000"/>
              </a:spcBef>
              <a:spcAft>
                <a:spcPts val="0"/>
              </a:spcAft>
              <a:buSzPts val="1400"/>
              <a:buFont typeface="Inter"/>
              <a:buChar char="○"/>
              <a:defRPr>
                <a:latin typeface="Inter"/>
                <a:ea typeface="Inter"/>
                <a:cs typeface="Inter"/>
                <a:sym typeface="Inter"/>
              </a:defRPr>
            </a:lvl5pPr>
            <a:lvl6pPr marL="2743200" lvl="5" indent="-317500" rtl="0">
              <a:spcBef>
                <a:spcPts val="1000"/>
              </a:spcBef>
              <a:spcAft>
                <a:spcPts val="0"/>
              </a:spcAft>
              <a:buSzPts val="1400"/>
              <a:buFont typeface="Inter"/>
              <a:buChar char="■"/>
              <a:defRPr>
                <a:latin typeface="Inter"/>
                <a:ea typeface="Inter"/>
                <a:cs typeface="Inter"/>
                <a:sym typeface="Inter"/>
              </a:defRPr>
            </a:lvl6pPr>
            <a:lvl7pPr marL="3200400" lvl="6" indent="-317500" rtl="0">
              <a:spcBef>
                <a:spcPts val="1000"/>
              </a:spcBef>
              <a:spcAft>
                <a:spcPts val="0"/>
              </a:spcAft>
              <a:buSzPts val="1400"/>
              <a:buFont typeface="Inter"/>
              <a:buChar char="●"/>
              <a:defRPr>
                <a:latin typeface="Inter"/>
                <a:ea typeface="Inter"/>
                <a:cs typeface="Inter"/>
                <a:sym typeface="Inter"/>
              </a:defRPr>
            </a:lvl7pPr>
            <a:lvl8pPr marL="3657600" lvl="7" indent="-317500" rtl="0">
              <a:spcBef>
                <a:spcPts val="1000"/>
              </a:spcBef>
              <a:spcAft>
                <a:spcPts val="0"/>
              </a:spcAft>
              <a:buSzPts val="1400"/>
              <a:buFont typeface="Inter"/>
              <a:buChar char="○"/>
              <a:defRPr>
                <a:latin typeface="Inter"/>
                <a:ea typeface="Inter"/>
                <a:cs typeface="Inter"/>
                <a:sym typeface="Inter"/>
              </a:defRPr>
            </a:lvl8pPr>
            <a:lvl9pPr marL="4114800" lvl="8" indent="-317500" rtl="0">
              <a:spcBef>
                <a:spcPts val="1000"/>
              </a:spcBef>
              <a:spcAft>
                <a:spcPts val="1000"/>
              </a:spcAft>
              <a:buSzPts val="1400"/>
              <a:buFont typeface="Inter"/>
              <a:buChar char="■"/>
              <a:defRPr>
                <a:latin typeface="Inter"/>
                <a:ea typeface="Inter"/>
                <a:cs typeface="Inter"/>
                <a:sym typeface="Inter"/>
              </a:defRPr>
            </a:lvl9pPr>
          </a:lstStyle>
          <a:p>
            <a:endParaRPr/>
          </a:p>
        </p:txBody>
      </p:sp>
      <p:grpSp>
        <p:nvGrpSpPr>
          <p:cNvPr id="82" name="Google Shape;82;p6"/>
          <p:cNvGrpSpPr/>
          <p:nvPr/>
        </p:nvGrpSpPr>
        <p:grpSpPr>
          <a:xfrm>
            <a:off x="7724692" y="271192"/>
            <a:ext cx="1141409" cy="237868"/>
            <a:chOff x="238125" y="2101750"/>
            <a:chExt cx="7129350" cy="1486675"/>
          </a:xfrm>
        </p:grpSpPr>
        <p:grpSp>
          <p:nvGrpSpPr>
            <p:cNvPr id="83" name="Google Shape;83;p6"/>
            <p:cNvGrpSpPr/>
            <p:nvPr/>
          </p:nvGrpSpPr>
          <p:grpSpPr>
            <a:xfrm>
              <a:off x="238125" y="2237750"/>
              <a:ext cx="1352275" cy="1350675"/>
              <a:chOff x="238125" y="2237750"/>
              <a:chExt cx="1352275" cy="1350675"/>
            </a:xfrm>
          </p:grpSpPr>
          <p:sp>
            <p:nvSpPr>
              <p:cNvPr id="84" name="Google Shape;84;p6"/>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6"/>
            <p:cNvGrpSpPr/>
            <p:nvPr/>
          </p:nvGrpSpPr>
          <p:grpSpPr>
            <a:xfrm>
              <a:off x="1834425" y="2101750"/>
              <a:ext cx="5533050" cy="1446675"/>
              <a:chOff x="1834425" y="2101750"/>
              <a:chExt cx="5533050" cy="1446675"/>
            </a:xfrm>
          </p:grpSpPr>
          <p:sp>
            <p:nvSpPr>
              <p:cNvPr id="87" name="Google Shape;87;p6"/>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sp>
        <p:nvSpPr>
          <p:cNvPr id="97" name="Google Shape;9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98" name="Google Shape;98;p7"/>
          <p:cNvSpPr txBox="1">
            <a:spLocks noGrp="1"/>
          </p:cNvSpPr>
          <p:nvPr>
            <p:ph type="title"/>
          </p:nvPr>
        </p:nvSpPr>
        <p:spPr>
          <a:xfrm>
            <a:off x="672800" y="7209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7"/>
          <p:cNvSpPr txBox="1">
            <a:spLocks noGrp="1"/>
          </p:cNvSpPr>
          <p:nvPr>
            <p:ph type="body" idx="1"/>
          </p:nvPr>
        </p:nvSpPr>
        <p:spPr>
          <a:xfrm>
            <a:off x="670025" y="1552900"/>
            <a:ext cx="6132900" cy="2530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FD3269"/>
              </a:buClr>
              <a:buSzPts val="1800"/>
              <a:buChar char="●"/>
              <a:defRPr/>
            </a:lvl1pPr>
            <a:lvl2pPr marL="914400" lvl="1" indent="-317500">
              <a:spcBef>
                <a:spcPts val="1000"/>
              </a:spcBef>
              <a:spcAft>
                <a:spcPts val="0"/>
              </a:spcAft>
              <a:buSzPts val="1400"/>
              <a:buChar char="○"/>
              <a:defRPr/>
            </a:lvl2pPr>
            <a:lvl3pPr marL="1371600" lvl="2" indent="-317500">
              <a:spcBef>
                <a:spcPts val="1000"/>
              </a:spcBef>
              <a:spcAft>
                <a:spcPts val="0"/>
              </a:spcAft>
              <a:buSzPts val="1400"/>
              <a:buChar char="■"/>
              <a:defRPr/>
            </a:lvl3pPr>
            <a:lvl4pPr marL="1828800" lvl="3" indent="-317500">
              <a:spcBef>
                <a:spcPts val="1000"/>
              </a:spcBef>
              <a:spcAft>
                <a:spcPts val="0"/>
              </a:spcAft>
              <a:buSzPts val="1400"/>
              <a:buChar char="●"/>
              <a:defRPr/>
            </a:lvl4pPr>
            <a:lvl5pPr marL="2286000" lvl="4" indent="-317500">
              <a:spcBef>
                <a:spcPts val="1000"/>
              </a:spcBef>
              <a:spcAft>
                <a:spcPts val="0"/>
              </a:spcAft>
              <a:buSzPts val="1400"/>
              <a:buChar char="○"/>
              <a:defRPr/>
            </a:lvl5pPr>
            <a:lvl6pPr marL="2743200" lvl="5" indent="-317500">
              <a:spcBef>
                <a:spcPts val="1000"/>
              </a:spcBef>
              <a:spcAft>
                <a:spcPts val="0"/>
              </a:spcAft>
              <a:buSzPts val="1400"/>
              <a:buChar char="■"/>
              <a:defRPr/>
            </a:lvl6pPr>
            <a:lvl7pPr marL="3200400" lvl="6" indent="-317500">
              <a:spcBef>
                <a:spcPts val="1000"/>
              </a:spcBef>
              <a:spcAft>
                <a:spcPts val="0"/>
              </a:spcAft>
              <a:buSzPts val="1400"/>
              <a:buChar char="●"/>
              <a:defRPr/>
            </a:lvl7pPr>
            <a:lvl8pPr marL="3657600" lvl="7" indent="-317500">
              <a:spcBef>
                <a:spcPts val="1000"/>
              </a:spcBef>
              <a:spcAft>
                <a:spcPts val="0"/>
              </a:spcAft>
              <a:buSzPts val="1400"/>
              <a:buChar char="○"/>
              <a:defRPr/>
            </a:lvl8pPr>
            <a:lvl9pPr marL="4114800" lvl="8" indent="-317500">
              <a:spcBef>
                <a:spcPts val="1000"/>
              </a:spcBef>
              <a:spcAft>
                <a:spcPts val="1000"/>
              </a:spcAft>
              <a:buSzPts val="1400"/>
              <a:buChar char="■"/>
              <a:defRPr/>
            </a:lvl9pPr>
          </a:lstStyle>
          <a:p>
            <a:endParaRPr/>
          </a:p>
        </p:txBody>
      </p:sp>
      <p:grpSp>
        <p:nvGrpSpPr>
          <p:cNvPr id="100" name="Google Shape;100;p7"/>
          <p:cNvGrpSpPr/>
          <p:nvPr/>
        </p:nvGrpSpPr>
        <p:grpSpPr>
          <a:xfrm>
            <a:off x="7724692" y="271192"/>
            <a:ext cx="1141409" cy="237868"/>
            <a:chOff x="238125" y="2101750"/>
            <a:chExt cx="7129350" cy="1486675"/>
          </a:xfrm>
        </p:grpSpPr>
        <p:grpSp>
          <p:nvGrpSpPr>
            <p:cNvPr id="101" name="Google Shape;101;p7"/>
            <p:cNvGrpSpPr/>
            <p:nvPr/>
          </p:nvGrpSpPr>
          <p:grpSpPr>
            <a:xfrm>
              <a:off x="238125" y="2237750"/>
              <a:ext cx="1352275" cy="1350675"/>
              <a:chOff x="238125" y="2237750"/>
              <a:chExt cx="1352275" cy="1350675"/>
            </a:xfrm>
          </p:grpSpPr>
          <p:sp>
            <p:nvSpPr>
              <p:cNvPr id="102" name="Google Shape;102;p7"/>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 name="Google Shape;104;p7"/>
            <p:cNvGrpSpPr/>
            <p:nvPr/>
          </p:nvGrpSpPr>
          <p:grpSpPr>
            <a:xfrm>
              <a:off x="1834425" y="2101750"/>
              <a:ext cx="5533050" cy="1446675"/>
              <a:chOff x="1834425" y="2101750"/>
              <a:chExt cx="5533050" cy="1446675"/>
            </a:xfrm>
          </p:grpSpPr>
          <p:sp>
            <p:nvSpPr>
              <p:cNvPr id="105" name="Google Shape;105;p7"/>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7"/>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7"/>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7"/>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7"/>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7"/>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7"/>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7"/>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7"/>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4"/>
        <p:cNvGrpSpPr/>
        <p:nvPr/>
      </p:nvGrpSpPr>
      <p:grpSpPr>
        <a:xfrm>
          <a:off x="0" y="0"/>
          <a:ext cx="0" cy="0"/>
          <a:chOff x="0" y="0"/>
          <a:chExt cx="0" cy="0"/>
        </a:xfrm>
      </p:grpSpPr>
      <p:sp>
        <p:nvSpPr>
          <p:cNvPr id="115" name="Google Shape;11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ter"/>
              <a:ea typeface="Inter"/>
              <a:cs typeface="Inter"/>
              <a:sym typeface="Inter"/>
            </a:endParaRPr>
          </a:p>
        </p:txBody>
      </p:sp>
      <p:sp>
        <p:nvSpPr>
          <p:cNvPr id="116" name="Google Shape;116;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Font typeface="Inter"/>
              <a:buNone/>
              <a:defRPr sz="4200">
                <a:latin typeface="Inter"/>
                <a:ea typeface="Inter"/>
                <a:cs typeface="Inter"/>
                <a:sym typeface="Inter"/>
              </a:defRPr>
            </a:lvl1pPr>
            <a:lvl2pPr lvl="1" algn="ctr" rtl="0">
              <a:spcBef>
                <a:spcPts val="0"/>
              </a:spcBef>
              <a:spcAft>
                <a:spcPts val="0"/>
              </a:spcAft>
              <a:buSzPts val="4200"/>
              <a:buFont typeface="Inter"/>
              <a:buNone/>
              <a:defRPr sz="4200">
                <a:latin typeface="Inter"/>
                <a:ea typeface="Inter"/>
                <a:cs typeface="Inter"/>
                <a:sym typeface="Inter"/>
              </a:defRPr>
            </a:lvl2pPr>
            <a:lvl3pPr lvl="2" algn="ctr" rtl="0">
              <a:spcBef>
                <a:spcPts val="0"/>
              </a:spcBef>
              <a:spcAft>
                <a:spcPts val="0"/>
              </a:spcAft>
              <a:buSzPts val="4200"/>
              <a:buFont typeface="Inter"/>
              <a:buNone/>
              <a:defRPr sz="4200">
                <a:latin typeface="Inter"/>
                <a:ea typeface="Inter"/>
                <a:cs typeface="Inter"/>
                <a:sym typeface="Inter"/>
              </a:defRPr>
            </a:lvl3pPr>
            <a:lvl4pPr lvl="3" algn="ctr" rtl="0">
              <a:spcBef>
                <a:spcPts val="0"/>
              </a:spcBef>
              <a:spcAft>
                <a:spcPts val="0"/>
              </a:spcAft>
              <a:buSzPts val="4200"/>
              <a:buFont typeface="Inter"/>
              <a:buNone/>
              <a:defRPr sz="4200">
                <a:latin typeface="Inter"/>
                <a:ea typeface="Inter"/>
                <a:cs typeface="Inter"/>
                <a:sym typeface="Inter"/>
              </a:defRPr>
            </a:lvl4pPr>
            <a:lvl5pPr lvl="4" algn="ctr" rtl="0">
              <a:spcBef>
                <a:spcPts val="0"/>
              </a:spcBef>
              <a:spcAft>
                <a:spcPts val="0"/>
              </a:spcAft>
              <a:buSzPts val="4200"/>
              <a:buFont typeface="Inter"/>
              <a:buNone/>
              <a:defRPr sz="4200">
                <a:latin typeface="Inter"/>
                <a:ea typeface="Inter"/>
                <a:cs typeface="Inter"/>
                <a:sym typeface="Inter"/>
              </a:defRPr>
            </a:lvl5pPr>
            <a:lvl6pPr lvl="5" algn="ctr" rtl="0">
              <a:spcBef>
                <a:spcPts val="0"/>
              </a:spcBef>
              <a:spcAft>
                <a:spcPts val="0"/>
              </a:spcAft>
              <a:buSzPts val="4200"/>
              <a:buFont typeface="Inter"/>
              <a:buNone/>
              <a:defRPr sz="4200">
                <a:latin typeface="Inter"/>
                <a:ea typeface="Inter"/>
                <a:cs typeface="Inter"/>
                <a:sym typeface="Inter"/>
              </a:defRPr>
            </a:lvl6pPr>
            <a:lvl7pPr lvl="6" algn="ctr" rtl="0">
              <a:spcBef>
                <a:spcPts val="0"/>
              </a:spcBef>
              <a:spcAft>
                <a:spcPts val="0"/>
              </a:spcAft>
              <a:buSzPts val="4200"/>
              <a:buFont typeface="Inter"/>
              <a:buNone/>
              <a:defRPr sz="4200">
                <a:latin typeface="Inter"/>
                <a:ea typeface="Inter"/>
                <a:cs typeface="Inter"/>
                <a:sym typeface="Inter"/>
              </a:defRPr>
            </a:lvl7pPr>
            <a:lvl8pPr lvl="7" algn="ctr" rtl="0">
              <a:spcBef>
                <a:spcPts val="0"/>
              </a:spcBef>
              <a:spcAft>
                <a:spcPts val="0"/>
              </a:spcAft>
              <a:buSzPts val="4200"/>
              <a:buFont typeface="Inter"/>
              <a:buNone/>
              <a:defRPr sz="4200">
                <a:latin typeface="Inter"/>
                <a:ea typeface="Inter"/>
                <a:cs typeface="Inter"/>
                <a:sym typeface="Inter"/>
              </a:defRPr>
            </a:lvl8pPr>
            <a:lvl9pPr lvl="8" algn="ctr" rtl="0">
              <a:spcBef>
                <a:spcPts val="0"/>
              </a:spcBef>
              <a:spcAft>
                <a:spcPts val="0"/>
              </a:spcAft>
              <a:buSzPts val="4200"/>
              <a:buFont typeface="Inter"/>
              <a:buNone/>
              <a:defRPr sz="4200">
                <a:latin typeface="Inter"/>
                <a:ea typeface="Inter"/>
                <a:cs typeface="Inter"/>
                <a:sym typeface="Inter"/>
              </a:defRPr>
            </a:lvl9pPr>
          </a:lstStyle>
          <a:p>
            <a:endParaRPr/>
          </a:p>
        </p:txBody>
      </p:sp>
      <p:sp>
        <p:nvSpPr>
          <p:cNvPr id="117" name="Google Shape;117;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Inter"/>
              <a:buNone/>
              <a:defRPr sz="2100">
                <a:latin typeface="Inter"/>
                <a:ea typeface="Inter"/>
                <a:cs typeface="Inter"/>
                <a:sym typeface="Inter"/>
              </a:defRPr>
            </a:lvl1pPr>
            <a:lvl2pPr lvl="1" algn="ctr" rtl="0">
              <a:lnSpc>
                <a:spcPct val="100000"/>
              </a:lnSpc>
              <a:spcBef>
                <a:spcPts val="0"/>
              </a:spcBef>
              <a:spcAft>
                <a:spcPts val="0"/>
              </a:spcAft>
              <a:buSzPts val="2100"/>
              <a:buFont typeface="Inter"/>
              <a:buNone/>
              <a:defRPr sz="2100">
                <a:latin typeface="Inter"/>
                <a:ea typeface="Inter"/>
                <a:cs typeface="Inter"/>
                <a:sym typeface="Inter"/>
              </a:defRPr>
            </a:lvl2pPr>
            <a:lvl3pPr lvl="2" algn="ctr" rtl="0">
              <a:lnSpc>
                <a:spcPct val="100000"/>
              </a:lnSpc>
              <a:spcBef>
                <a:spcPts val="0"/>
              </a:spcBef>
              <a:spcAft>
                <a:spcPts val="0"/>
              </a:spcAft>
              <a:buSzPts val="2100"/>
              <a:buFont typeface="Inter"/>
              <a:buNone/>
              <a:defRPr sz="2100">
                <a:latin typeface="Inter"/>
                <a:ea typeface="Inter"/>
                <a:cs typeface="Inter"/>
                <a:sym typeface="Inter"/>
              </a:defRPr>
            </a:lvl3pPr>
            <a:lvl4pPr lvl="3" algn="ctr" rtl="0">
              <a:lnSpc>
                <a:spcPct val="100000"/>
              </a:lnSpc>
              <a:spcBef>
                <a:spcPts val="0"/>
              </a:spcBef>
              <a:spcAft>
                <a:spcPts val="0"/>
              </a:spcAft>
              <a:buSzPts val="2100"/>
              <a:buFont typeface="Inter"/>
              <a:buNone/>
              <a:defRPr sz="2100">
                <a:latin typeface="Inter"/>
                <a:ea typeface="Inter"/>
                <a:cs typeface="Inter"/>
                <a:sym typeface="Inter"/>
              </a:defRPr>
            </a:lvl4pPr>
            <a:lvl5pPr lvl="4" algn="ctr" rtl="0">
              <a:lnSpc>
                <a:spcPct val="100000"/>
              </a:lnSpc>
              <a:spcBef>
                <a:spcPts val="0"/>
              </a:spcBef>
              <a:spcAft>
                <a:spcPts val="0"/>
              </a:spcAft>
              <a:buSzPts val="2100"/>
              <a:buFont typeface="Inter"/>
              <a:buNone/>
              <a:defRPr sz="2100">
                <a:latin typeface="Inter"/>
                <a:ea typeface="Inter"/>
                <a:cs typeface="Inter"/>
                <a:sym typeface="Inter"/>
              </a:defRPr>
            </a:lvl5pPr>
            <a:lvl6pPr lvl="5" algn="ctr" rtl="0">
              <a:lnSpc>
                <a:spcPct val="100000"/>
              </a:lnSpc>
              <a:spcBef>
                <a:spcPts val="0"/>
              </a:spcBef>
              <a:spcAft>
                <a:spcPts val="0"/>
              </a:spcAft>
              <a:buSzPts val="2100"/>
              <a:buFont typeface="Inter"/>
              <a:buNone/>
              <a:defRPr sz="2100">
                <a:latin typeface="Inter"/>
                <a:ea typeface="Inter"/>
                <a:cs typeface="Inter"/>
                <a:sym typeface="Inter"/>
              </a:defRPr>
            </a:lvl6pPr>
            <a:lvl7pPr lvl="6" algn="ctr" rtl="0">
              <a:lnSpc>
                <a:spcPct val="100000"/>
              </a:lnSpc>
              <a:spcBef>
                <a:spcPts val="0"/>
              </a:spcBef>
              <a:spcAft>
                <a:spcPts val="0"/>
              </a:spcAft>
              <a:buSzPts val="2100"/>
              <a:buFont typeface="Inter"/>
              <a:buNone/>
              <a:defRPr sz="2100">
                <a:latin typeface="Inter"/>
                <a:ea typeface="Inter"/>
                <a:cs typeface="Inter"/>
                <a:sym typeface="Inter"/>
              </a:defRPr>
            </a:lvl7pPr>
            <a:lvl8pPr lvl="7" algn="ctr" rtl="0">
              <a:lnSpc>
                <a:spcPct val="100000"/>
              </a:lnSpc>
              <a:spcBef>
                <a:spcPts val="0"/>
              </a:spcBef>
              <a:spcAft>
                <a:spcPts val="0"/>
              </a:spcAft>
              <a:buSzPts val="2100"/>
              <a:buFont typeface="Inter"/>
              <a:buNone/>
              <a:defRPr sz="2100">
                <a:latin typeface="Inter"/>
                <a:ea typeface="Inter"/>
                <a:cs typeface="Inter"/>
                <a:sym typeface="Inter"/>
              </a:defRPr>
            </a:lvl8pPr>
            <a:lvl9pPr lvl="8" algn="ctr" rtl="0">
              <a:lnSpc>
                <a:spcPct val="100000"/>
              </a:lnSpc>
              <a:spcBef>
                <a:spcPts val="0"/>
              </a:spcBef>
              <a:spcAft>
                <a:spcPts val="0"/>
              </a:spcAft>
              <a:buSzPts val="2100"/>
              <a:buFont typeface="Inter"/>
              <a:buNone/>
              <a:defRPr sz="2100">
                <a:latin typeface="Inter"/>
                <a:ea typeface="Inter"/>
                <a:cs typeface="Inter"/>
                <a:sym typeface="Inter"/>
              </a:defRPr>
            </a:lvl9pPr>
          </a:lstStyle>
          <a:p>
            <a:endParaRPr/>
          </a:p>
        </p:txBody>
      </p:sp>
      <p:sp>
        <p:nvSpPr>
          <p:cNvPr id="118" name="Google Shape;11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Font typeface="Inter"/>
              <a:buChar char="●"/>
              <a:defRPr>
                <a:latin typeface="Inter"/>
                <a:ea typeface="Inter"/>
                <a:cs typeface="Inter"/>
                <a:sym typeface="Inter"/>
              </a:defRPr>
            </a:lvl1pPr>
            <a:lvl2pPr marL="914400" lvl="1" indent="-317500" rtl="0">
              <a:spcBef>
                <a:spcPts val="0"/>
              </a:spcBef>
              <a:spcAft>
                <a:spcPts val="0"/>
              </a:spcAft>
              <a:buSzPts val="1400"/>
              <a:buFont typeface="Inter"/>
              <a:buChar char="○"/>
              <a:defRPr>
                <a:latin typeface="Inter"/>
                <a:ea typeface="Inter"/>
                <a:cs typeface="Inter"/>
                <a:sym typeface="Inter"/>
              </a:defRPr>
            </a:lvl2pPr>
            <a:lvl3pPr marL="1371600" lvl="2" indent="-317500" rtl="0">
              <a:spcBef>
                <a:spcPts val="0"/>
              </a:spcBef>
              <a:spcAft>
                <a:spcPts val="0"/>
              </a:spcAft>
              <a:buSzPts val="1400"/>
              <a:buFont typeface="Inter"/>
              <a:buChar char="■"/>
              <a:defRPr>
                <a:latin typeface="Inter"/>
                <a:ea typeface="Inter"/>
                <a:cs typeface="Inter"/>
                <a:sym typeface="Inter"/>
              </a:defRPr>
            </a:lvl3pPr>
            <a:lvl4pPr marL="1828800" lvl="3" indent="-317500" rtl="0">
              <a:spcBef>
                <a:spcPts val="0"/>
              </a:spcBef>
              <a:spcAft>
                <a:spcPts val="0"/>
              </a:spcAft>
              <a:buSzPts val="1400"/>
              <a:buFont typeface="Inter"/>
              <a:buChar char="●"/>
              <a:defRPr>
                <a:latin typeface="Inter"/>
                <a:ea typeface="Inter"/>
                <a:cs typeface="Inter"/>
                <a:sym typeface="Inter"/>
              </a:defRPr>
            </a:lvl4pPr>
            <a:lvl5pPr marL="2286000" lvl="4" indent="-317500" rtl="0">
              <a:spcBef>
                <a:spcPts val="0"/>
              </a:spcBef>
              <a:spcAft>
                <a:spcPts val="0"/>
              </a:spcAft>
              <a:buSzPts val="1400"/>
              <a:buFont typeface="Inter"/>
              <a:buChar char="○"/>
              <a:defRPr>
                <a:latin typeface="Inter"/>
                <a:ea typeface="Inter"/>
                <a:cs typeface="Inter"/>
                <a:sym typeface="Inter"/>
              </a:defRPr>
            </a:lvl5pPr>
            <a:lvl6pPr marL="2743200" lvl="5" indent="-317500" rtl="0">
              <a:spcBef>
                <a:spcPts val="0"/>
              </a:spcBef>
              <a:spcAft>
                <a:spcPts val="0"/>
              </a:spcAft>
              <a:buSzPts val="1400"/>
              <a:buFont typeface="Inter"/>
              <a:buChar char="■"/>
              <a:defRPr>
                <a:latin typeface="Inter"/>
                <a:ea typeface="Inter"/>
                <a:cs typeface="Inter"/>
                <a:sym typeface="Inter"/>
              </a:defRPr>
            </a:lvl6pPr>
            <a:lvl7pPr marL="3200400" lvl="6" indent="-317500" rtl="0">
              <a:spcBef>
                <a:spcPts val="0"/>
              </a:spcBef>
              <a:spcAft>
                <a:spcPts val="0"/>
              </a:spcAft>
              <a:buSzPts val="1400"/>
              <a:buFont typeface="Inter"/>
              <a:buChar char="●"/>
              <a:defRPr>
                <a:latin typeface="Inter"/>
                <a:ea typeface="Inter"/>
                <a:cs typeface="Inter"/>
                <a:sym typeface="Inter"/>
              </a:defRPr>
            </a:lvl7pPr>
            <a:lvl8pPr marL="3657600" lvl="7" indent="-317500" rtl="0">
              <a:spcBef>
                <a:spcPts val="0"/>
              </a:spcBef>
              <a:spcAft>
                <a:spcPts val="0"/>
              </a:spcAft>
              <a:buSzPts val="1400"/>
              <a:buFont typeface="Inter"/>
              <a:buChar char="○"/>
              <a:defRPr>
                <a:latin typeface="Inter"/>
                <a:ea typeface="Inter"/>
                <a:cs typeface="Inter"/>
                <a:sym typeface="Inter"/>
              </a:defRPr>
            </a:lvl8pPr>
            <a:lvl9pPr marL="4114800" lvl="8" indent="-317500" rtl="0">
              <a:spcBef>
                <a:spcPts val="0"/>
              </a:spcBef>
              <a:spcAft>
                <a:spcPts val="0"/>
              </a:spcAft>
              <a:buSzPts val="1400"/>
              <a:buFont typeface="Inter"/>
              <a:buChar char="■"/>
              <a:defRPr>
                <a:latin typeface="Inter"/>
                <a:ea typeface="Inter"/>
                <a:cs typeface="Inter"/>
                <a:sym typeface="Inter"/>
              </a:defRPr>
            </a:lvl9pPr>
          </a:lstStyle>
          <a:p>
            <a:endParaRPr/>
          </a:p>
        </p:txBody>
      </p:sp>
      <p:sp>
        <p:nvSpPr>
          <p:cNvPr id="119" name="Google Shape;11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20" name="Google Shape;120;p8"/>
          <p:cNvGrpSpPr/>
          <p:nvPr/>
        </p:nvGrpSpPr>
        <p:grpSpPr>
          <a:xfrm>
            <a:off x="7724692" y="271192"/>
            <a:ext cx="1141409" cy="237868"/>
            <a:chOff x="238125" y="2101750"/>
            <a:chExt cx="7129350" cy="1486675"/>
          </a:xfrm>
        </p:grpSpPr>
        <p:grpSp>
          <p:nvGrpSpPr>
            <p:cNvPr id="121" name="Google Shape;121;p8"/>
            <p:cNvGrpSpPr/>
            <p:nvPr/>
          </p:nvGrpSpPr>
          <p:grpSpPr>
            <a:xfrm>
              <a:off x="238125" y="2237750"/>
              <a:ext cx="1352275" cy="1350675"/>
              <a:chOff x="238125" y="2237750"/>
              <a:chExt cx="1352275" cy="1350675"/>
            </a:xfrm>
          </p:grpSpPr>
          <p:sp>
            <p:nvSpPr>
              <p:cNvPr id="122" name="Google Shape;122;p8"/>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8"/>
            <p:cNvGrpSpPr/>
            <p:nvPr/>
          </p:nvGrpSpPr>
          <p:grpSpPr>
            <a:xfrm>
              <a:off x="1834425" y="2101750"/>
              <a:ext cx="5533050" cy="1446675"/>
              <a:chOff x="1834425" y="2101750"/>
              <a:chExt cx="5533050" cy="1446675"/>
            </a:xfrm>
          </p:grpSpPr>
          <p:sp>
            <p:nvSpPr>
              <p:cNvPr id="125" name="Google Shape;125;p8"/>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grpSp>
        <p:nvGrpSpPr>
          <p:cNvPr id="136" name="Google Shape;136;p9"/>
          <p:cNvGrpSpPr/>
          <p:nvPr/>
        </p:nvGrpSpPr>
        <p:grpSpPr>
          <a:xfrm>
            <a:off x="7724692" y="271192"/>
            <a:ext cx="1141409" cy="237868"/>
            <a:chOff x="238125" y="2101750"/>
            <a:chExt cx="7129350" cy="1486675"/>
          </a:xfrm>
        </p:grpSpPr>
        <p:grpSp>
          <p:nvGrpSpPr>
            <p:cNvPr id="137" name="Google Shape;137;p9"/>
            <p:cNvGrpSpPr/>
            <p:nvPr/>
          </p:nvGrpSpPr>
          <p:grpSpPr>
            <a:xfrm>
              <a:off x="238125" y="2237750"/>
              <a:ext cx="1352275" cy="1350675"/>
              <a:chOff x="238125" y="2237750"/>
              <a:chExt cx="1352275" cy="1350675"/>
            </a:xfrm>
          </p:grpSpPr>
          <p:sp>
            <p:nvSpPr>
              <p:cNvPr id="138" name="Google Shape;138;p9"/>
              <p:cNvSpPr/>
              <p:nvPr/>
            </p:nvSpPr>
            <p:spPr>
              <a:xfrm>
                <a:off x="238125" y="2237750"/>
                <a:ext cx="1352275" cy="1350675"/>
              </a:xfrm>
              <a:custGeom>
                <a:avLst/>
                <a:gdLst/>
                <a:ahLst/>
                <a:cxnLst/>
                <a:rect l="l" t="t" r="r" b="b"/>
                <a:pathLst>
                  <a:path w="54091" h="54027" extrusionOk="0">
                    <a:moveTo>
                      <a:pt x="35495" y="4034"/>
                    </a:moveTo>
                    <a:cubicBezTo>
                      <a:pt x="36903" y="4034"/>
                      <a:pt x="38023" y="5154"/>
                      <a:pt x="38023" y="6562"/>
                    </a:cubicBezTo>
                    <a:cubicBezTo>
                      <a:pt x="38023" y="7970"/>
                      <a:pt x="36903" y="9091"/>
                      <a:pt x="35495" y="9091"/>
                    </a:cubicBezTo>
                    <a:cubicBezTo>
                      <a:pt x="34086" y="9091"/>
                      <a:pt x="32966" y="7970"/>
                      <a:pt x="32966" y="6562"/>
                    </a:cubicBezTo>
                    <a:cubicBezTo>
                      <a:pt x="32966" y="5154"/>
                      <a:pt x="34086" y="4034"/>
                      <a:pt x="35495" y="4034"/>
                    </a:cubicBezTo>
                    <a:close/>
                    <a:moveTo>
                      <a:pt x="9218" y="1"/>
                    </a:moveTo>
                    <a:cubicBezTo>
                      <a:pt x="4065" y="97"/>
                      <a:pt x="0" y="4194"/>
                      <a:pt x="0" y="9315"/>
                    </a:cubicBezTo>
                    <a:lnTo>
                      <a:pt x="0" y="31719"/>
                    </a:lnTo>
                    <a:cubicBezTo>
                      <a:pt x="0" y="36808"/>
                      <a:pt x="4129" y="40936"/>
                      <a:pt x="9218" y="40936"/>
                    </a:cubicBezTo>
                    <a:lnTo>
                      <a:pt x="14819" y="40936"/>
                    </a:lnTo>
                    <a:lnTo>
                      <a:pt x="14819" y="51370"/>
                    </a:lnTo>
                    <a:cubicBezTo>
                      <a:pt x="14819" y="52811"/>
                      <a:pt x="16003" y="54027"/>
                      <a:pt x="17443" y="54027"/>
                    </a:cubicBezTo>
                    <a:cubicBezTo>
                      <a:pt x="18884" y="54027"/>
                      <a:pt x="20100" y="52811"/>
                      <a:pt x="20100" y="51370"/>
                    </a:cubicBezTo>
                    <a:lnTo>
                      <a:pt x="20100" y="40936"/>
                    </a:lnTo>
                    <a:lnTo>
                      <a:pt x="22596" y="40936"/>
                    </a:lnTo>
                    <a:lnTo>
                      <a:pt x="22596" y="51370"/>
                    </a:lnTo>
                    <a:cubicBezTo>
                      <a:pt x="22596" y="52811"/>
                      <a:pt x="23813" y="54027"/>
                      <a:pt x="25253" y="54027"/>
                    </a:cubicBezTo>
                    <a:cubicBezTo>
                      <a:pt x="26693" y="54027"/>
                      <a:pt x="27877" y="52811"/>
                      <a:pt x="27877" y="51370"/>
                    </a:cubicBezTo>
                    <a:lnTo>
                      <a:pt x="27877" y="40936"/>
                    </a:lnTo>
                    <a:lnTo>
                      <a:pt x="35079" y="40936"/>
                    </a:lnTo>
                    <a:cubicBezTo>
                      <a:pt x="40168" y="40936"/>
                      <a:pt x="44296" y="36808"/>
                      <a:pt x="44296" y="31719"/>
                    </a:cubicBezTo>
                    <a:lnTo>
                      <a:pt x="44296" y="11011"/>
                    </a:lnTo>
                    <a:lnTo>
                      <a:pt x="52330" y="3202"/>
                    </a:lnTo>
                    <a:cubicBezTo>
                      <a:pt x="54090" y="1473"/>
                      <a:pt x="53450" y="1"/>
                      <a:pt x="50922" y="1"/>
                    </a:cubicBezTo>
                    <a:close/>
                  </a:path>
                </a:pathLst>
              </a:custGeom>
              <a:solidFill>
                <a:srgbClr val="FD32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1062275" y="2338575"/>
                <a:ext cx="126450" cy="126450"/>
              </a:xfrm>
              <a:custGeom>
                <a:avLst/>
                <a:gdLst/>
                <a:ahLst/>
                <a:cxnLst/>
                <a:rect l="l" t="t" r="r" b="b"/>
                <a:pathLst>
                  <a:path w="5058" h="5058" extrusionOk="0">
                    <a:moveTo>
                      <a:pt x="2529" y="1"/>
                    </a:moveTo>
                    <a:cubicBezTo>
                      <a:pt x="1120" y="1"/>
                      <a:pt x="0" y="1121"/>
                      <a:pt x="0" y="2529"/>
                    </a:cubicBezTo>
                    <a:cubicBezTo>
                      <a:pt x="0" y="3937"/>
                      <a:pt x="1120" y="5058"/>
                      <a:pt x="2529" y="5058"/>
                    </a:cubicBezTo>
                    <a:cubicBezTo>
                      <a:pt x="3937" y="5058"/>
                      <a:pt x="5057" y="3937"/>
                      <a:pt x="5057" y="2529"/>
                    </a:cubicBezTo>
                    <a:cubicBezTo>
                      <a:pt x="5057" y="1121"/>
                      <a:pt x="3937" y="1"/>
                      <a:pt x="2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9"/>
            <p:cNvGrpSpPr/>
            <p:nvPr/>
          </p:nvGrpSpPr>
          <p:grpSpPr>
            <a:xfrm>
              <a:off x="1834425" y="2101750"/>
              <a:ext cx="5533050" cy="1446675"/>
              <a:chOff x="1834425" y="2101750"/>
              <a:chExt cx="5533050" cy="1446675"/>
            </a:xfrm>
          </p:grpSpPr>
          <p:sp>
            <p:nvSpPr>
              <p:cNvPr id="141" name="Google Shape;141;p9"/>
              <p:cNvSpPr/>
              <p:nvPr/>
            </p:nvSpPr>
            <p:spPr>
              <a:xfrm>
                <a:off x="1834425" y="2237750"/>
                <a:ext cx="464900" cy="1025025"/>
              </a:xfrm>
              <a:custGeom>
                <a:avLst/>
                <a:gdLst/>
                <a:ahLst/>
                <a:cxnLst/>
                <a:rect l="l" t="t" r="r" b="b"/>
                <a:pathLst>
                  <a:path w="18596" h="41001" extrusionOk="0">
                    <a:moveTo>
                      <a:pt x="6177" y="1"/>
                    </a:moveTo>
                    <a:cubicBezTo>
                      <a:pt x="5409" y="1"/>
                      <a:pt x="4929" y="513"/>
                      <a:pt x="4929" y="1313"/>
                    </a:cubicBezTo>
                    <a:lnTo>
                      <a:pt x="4929" y="8963"/>
                    </a:lnTo>
                    <a:lnTo>
                      <a:pt x="1248" y="8963"/>
                    </a:lnTo>
                    <a:cubicBezTo>
                      <a:pt x="480" y="8963"/>
                      <a:pt x="0" y="9475"/>
                      <a:pt x="0" y="10275"/>
                    </a:cubicBezTo>
                    <a:lnTo>
                      <a:pt x="0" y="13860"/>
                    </a:lnTo>
                    <a:cubicBezTo>
                      <a:pt x="0" y="14660"/>
                      <a:pt x="512" y="15172"/>
                      <a:pt x="1248" y="15172"/>
                    </a:cubicBezTo>
                    <a:lnTo>
                      <a:pt x="4929" y="15172"/>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0" y="34402"/>
                    </a:cubicBezTo>
                    <a:cubicBezTo>
                      <a:pt x="17093" y="34402"/>
                      <a:pt x="17044" y="34404"/>
                      <a:pt x="16995" y="34407"/>
                    </a:cubicBezTo>
                    <a:cubicBezTo>
                      <a:pt x="16323" y="34503"/>
                      <a:pt x="15555" y="34535"/>
                      <a:pt x="15043" y="34535"/>
                    </a:cubicBezTo>
                    <a:cubicBezTo>
                      <a:pt x="13379" y="34535"/>
                      <a:pt x="12610" y="33703"/>
                      <a:pt x="12610" y="31879"/>
                    </a:cubicBezTo>
                    <a:lnTo>
                      <a:pt x="12610" y="15204"/>
                    </a:lnTo>
                    <a:lnTo>
                      <a:pt x="17283" y="15204"/>
                    </a:lnTo>
                    <a:cubicBezTo>
                      <a:pt x="18051" y="15204"/>
                      <a:pt x="18596" y="14692"/>
                      <a:pt x="18596" y="13892"/>
                    </a:cubicBezTo>
                    <a:lnTo>
                      <a:pt x="18596" y="10339"/>
                    </a:lnTo>
                    <a:cubicBezTo>
                      <a:pt x="18564" y="9539"/>
                      <a:pt x="18051" y="8995"/>
                      <a:pt x="17283" y="8995"/>
                    </a:cubicBezTo>
                    <a:lnTo>
                      <a:pt x="12610" y="8995"/>
                    </a:lnTo>
                    <a:lnTo>
                      <a:pt x="12610" y="1313"/>
                    </a:lnTo>
                    <a:cubicBezTo>
                      <a:pt x="12610" y="513"/>
                      <a:pt x="12098" y="1"/>
                      <a:pt x="11362"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2320900" y="2426600"/>
                <a:ext cx="784975" cy="837775"/>
              </a:xfrm>
              <a:custGeom>
                <a:avLst/>
                <a:gdLst/>
                <a:ahLst/>
                <a:cxnLst/>
                <a:rect l="l" t="t" r="r" b="b"/>
                <a:pathLst>
                  <a:path w="31399" h="33511" extrusionOk="0">
                    <a:moveTo>
                      <a:pt x="16228" y="6498"/>
                    </a:moveTo>
                    <a:cubicBezTo>
                      <a:pt x="20901" y="6498"/>
                      <a:pt x="24037" y="9250"/>
                      <a:pt x="24581" y="13923"/>
                    </a:cubicBezTo>
                    <a:lnTo>
                      <a:pt x="7394" y="13923"/>
                    </a:lnTo>
                    <a:cubicBezTo>
                      <a:pt x="8098" y="9378"/>
                      <a:pt x="11459" y="6498"/>
                      <a:pt x="16228" y="6498"/>
                    </a:cubicBezTo>
                    <a:close/>
                    <a:moveTo>
                      <a:pt x="16228" y="0"/>
                    </a:moveTo>
                    <a:cubicBezTo>
                      <a:pt x="6818" y="0"/>
                      <a:pt x="1" y="7010"/>
                      <a:pt x="1" y="16611"/>
                    </a:cubicBezTo>
                    <a:cubicBezTo>
                      <a:pt x="1" y="26533"/>
                      <a:pt x="7074" y="33510"/>
                      <a:pt x="17188" y="33510"/>
                    </a:cubicBezTo>
                    <a:cubicBezTo>
                      <a:pt x="21861" y="33510"/>
                      <a:pt x="25926" y="32070"/>
                      <a:pt x="28582" y="29446"/>
                    </a:cubicBezTo>
                    <a:cubicBezTo>
                      <a:pt x="29030" y="29030"/>
                      <a:pt x="29478" y="28390"/>
                      <a:pt x="28870" y="27589"/>
                    </a:cubicBezTo>
                    <a:lnTo>
                      <a:pt x="27110" y="25189"/>
                    </a:lnTo>
                    <a:cubicBezTo>
                      <a:pt x="26900" y="24846"/>
                      <a:pt x="26599" y="24684"/>
                      <a:pt x="26276" y="24684"/>
                    </a:cubicBezTo>
                    <a:cubicBezTo>
                      <a:pt x="26056" y="24684"/>
                      <a:pt x="25826" y="24759"/>
                      <a:pt x="25606" y="24901"/>
                    </a:cubicBezTo>
                    <a:cubicBezTo>
                      <a:pt x="23141" y="26533"/>
                      <a:pt x="20709" y="27269"/>
                      <a:pt x="17764" y="27269"/>
                    </a:cubicBezTo>
                    <a:cubicBezTo>
                      <a:pt x="12099" y="27269"/>
                      <a:pt x="8354" y="24485"/>
                      <a:pt x="7458" y="19652"/>
                    </a:cubicBezTo>
                    <a:lnTo>
                      <a:pt x="28102" y="19652"/>
                    </a:lnTo>
                    <a:cubicBezTo>
                      <a:pt x="30823" y="19652"/>
                      <a:pt x="31399" y="17892"/>
                      <a:pt x="31399" y="15203"/>
                    </a:cubicBezTo>
                    <a:cubicBezTo>
                      <a:pt x="31367" y="7650"/>
                      <a:pt x="26150" y="0"/>
                      <a:pt x="1622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3089850" y="2461000"/>
                <a:ext cx="716950" cy="800975"/>
              </a:xfrm>
              <a:custGeom>
                <a:avLst/>
                <a:gdLst/>
                <a:ahLst/>
                <a:cxnLst/>
                <a:rect l="l" t="t" r="r" b="b"/>
                <a:pathLst>
                  <a:path w="28678" h="32039" extrusionOk="0">
                    <a:moveTo>
                      <a:pt x="21573" y="1"/>
                    </a:moveTo>
                    <a:cubicBezTo>
                      <a:pt x="20933" y="1"/>
                      <a:pt x="20388" y="289"/>
                      <a:pt x="20132" y="801"/>
                    </a:cubicBezTo>
                    <a:lnTo>
                      <a:pt x="14435" y="10082"/>
                    </a:lnTo>
                    <a:lnTo>
                      <a:pt x="8674" y="833"/>
                    </a:lnTo>
                    <a:cubicBezTo>
                      <a:pt x="8354" y="289"/>
                      <a:pt x="7906" y="33"/>
                      <a:pt x="7266" y="33"/>
                    </a:cubicBezTo>
                    <a:lnTo>
                      <a:pt x="1665" y="33"/>
                    </a:lnTo>
                    <a:cubicBezTo>
                      <a:pt x="1249" y="33"/>
                      <a:pt x="865" y="193"/>
                      <a:pt x="673" y="513"/>
                    </a:cubicBezTo>
                    <a:cubicBezTo>
                      <a:pt x="481" y="833"/>
                      <a:pt x="513" y="1281"/>
                      <a:pt x="801" y="1729"/>
                    </a:cubicBezTo>
                    <a:lnTo>
                      <a:pt x="9826" y="15651"/>
                    </a:lnTo>
                    <a:lnTo>
                      <a:pt x="385" y="30310"/>
                    </a:lnTo>
                    <a:cubicBezTo>
                      <a:pt x="1" y="30886"/>
                      <a:pt x="97" y="31334"/>
                      <a:pt x="193" y="31526"/>
                    </a:cubicBezTo>
                    <a:cubicBezTo>
                      <a:pt x="321" y="31718"/>
                      <a:pt x="545" y="32038"/>
                      <a:pt x="1249" y="32038"/>
                    </a:cubicBezTo>
                    <a:lnTo>
                      <a:pt x="6786" y="32038"/>
                    </a:lnTo>
                    <a:cubicBezTo>
                      <a:pt x="7426" y="32038"/>
                      <a:pt x="7938" y="31750"/>
                      <a:pt x="8226" y="31238"/>
                    </a:cubicBezTo>
                    <a:lnTo>
                      <a:pt x="14371" y="21284"/>
                    </a:lnTo>
                    <a:lnTo>
                      <a:pt x="20484" y="31238"/>
                    </a:lnTo>
                    <a:cubicBezTo>
                      <a:pt x="20804" y="31814"/>
                      <a:pt x="21253" y="32038"/>
                      <a:pt x="21893" y="32038"/>
                    </a:cubicBezTo>
                    <a:lnTo>
                      <a:pt x="27494" y="32038"/>
                    </a:lnTo>
                    <a:cubicBezTo>
                      <a:pt x="27974" y="32038"/>
                      <a:pt x="28326" y="31846"/>
                      <a:pt x="28518" y="31526"/>
                    </a:cubicBezTo>
                    <a:cubicBezTo>
                      <a:pt x="28678" y="31206"/>
                      <a:pt x="28646" y="30758"/>
                      <a:pt x="28358" y="30374"/>
                    </a:cubicBezTo>
                    <a:lnTo>
                      <a:pt x="19012" y="15651"/>
                    </a:lnTo>
                    <a:lnTo>
                      <a:pt x="27974" y="1729"/>
                    </a:lnTo>
                    <a:cubicBezTo>
                      <a:pt x="28358" y="1153"/>
                      <a:pt x="28230" y="705"/>
                      <a:pt x="28166" y="513"/>
                    </a:cubicBezTo>
                    <a:cubicBezTo>
                      <a:pt x="28038" y="321"/>
                      <a:pt x="27814" y="1"/>
                      <a:pt x="2711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3854800" y="2238550"/>
                <a:ext cx="464900" cy="1025025"/>
              </a:xfrm>
              <a:custGeom>
                <a:avLst/>
                <a:gdLst/>
                <a:ahLst/>
                <a:cxnLst/>
                <a:rect l="l" t="t" r="r" b="b"/>
                <a:pathLst>
                  <a:path w="18596" h="41001" extrusionOk="0">
                    <a:moveTo>
                      <a:pt x="6178" y="1"/>
                    </a:moveTo>
                    <a:cubicBezTo>
                      <a:pt x="5409" y="1"/>
                      <a:pt x="4929" y="545"/>
                      <a:pt x="4929" y="1345"/>
                    </a:cubicBezTo>
                    <a:lnTo>
                      <a:pt x="4929" y="8931"/>
                    </a:lnTo>
                    <a:lnTo>
                      <a:pt x="1249" y="8931"/>
                    </a:lnTo>
                    <a:cubicBezTo>
                      <a:pt x="480" y="8931"/>
                      <a:pt x="0" y="9443"/>
                      <a:pt x="0" y="10243"/>
                    </a:cubicBezTo>
                    <a:lnTo>
                      <a:pt x="0" y="13828"/>
                    </a:lnTo>
                    <a:cubicBezTo>
                      <a:pt x="0" y="14628"/>
                      <a:pt x="512" y="15140"/>
                      <a:pt x="1249" y="15140"/>
                    </a:cubicBezTo>
                    <a:lnTo>
                      <a:pt x="4929" y="15140"/>
                    </a:lnTo>
                    <a:lnTo>
                      <a:pt x="4929" y="32615"/>
                    </a:lnTo>
                    <a:cubicBezTo>
                      <a:pt x="4929" y="38024"/>
                      <a:pt x="7970" y="41000"/>
                      <a:pt x="13443" y="41000"/>
                    </a:cubicBezTo>
                    <a:cubicBezTo>
                      <a:pt x="14275" y="41000"/>
                      <a:pt x="18532" y="40936"/>
                      <a:pt x="18532" y="39016"/>
                    </a:cubicBezTo>
                    <a:lnTo>
                      <a:pt x="18532" y="35655"/>
                    </a:lnTo>
                    <a:cubicBezTo>
                      <a:pt x="18532" y="35239"/>
                      <a:pt x="18404" y="34919"/>
                      <a:pt x="18180" y="34727"/>
                    </a:cubicBezTo>
                    <a:cubicBezTo>
                      <a:pt x="17921" y="34526"/>
                      <a:pt x="17559" y="34402"/>
                      <a:pt x="17141" y="34402"/>
                    </a:cubicBezTo>
                    <a:cubicBezTo>
                      <a:pt x="17093" y="34402"/>
                      <a:pt x="17045" y="34404"/>
                      <a:pt x="16996" y="34407"/>
                    </a:cubicBezTo>
                    <a:cubicBezTo>
                      <a:pt x="16323" y="34503"/>
                      <a:pt x="15555" y="34535"/>
                      <a:pt x="15043" y="34535"/>
                    </a:cubicBezTo>
                    <a:cubicBezTo>
                      <a:pt x="13379" y="34535"/>
                      <a:pt x="12611" y="33703"/>
                      <a:pt x="12611" y="31911"/>
                    </a:cubicBezTo>
                    <a:lnTo>
                      <a:pt x="12611" y="15140"/>
                    </a:lnTo>
                    <a:lnTo>
                      <a:pt x="17284" y="15140"/>
                    </a:lnTo>
                    <a:cubicBezTo>
                      <a:pt x="18052" y="15140"/>
                      <a:pt x="18596" y="14628"/>
                      <a:pt x="18596" y="13828"/>
                    </a:cubicBezTo>
                    <a:lnTo>
                      <a:pt x="18596" y="10243"/>
                    </a:lnTo>
                    <a:cubicBezTo>
                      <a:pt x="18564" y="9443"/>
                      <a:pt x="18052" y="8931"/>
                      <a:pt x="17252" y="8931"/>
                    </a:cubicBezTo>
                    <a:lnTo>
                      <a:pt x="12579" y="8931"/>
                    </a:lnTo>
                    <a:lnTo>
                      <a:pt x="12579" y="1345"/>
                    </a:lnTo>
                    <a:cubicBezTo>
                      <a:pt x="12579" y="545"/>
                      <a:pt x="12035" y="1"/>
                      <a:pt x="11330" y="1"/>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4406100" y="2101750"/>
                <a:ext cx="720150" cy="1158625"/>
              </a:xfrm>
              <a:custGeom>
                <a:avLst/>
                <a:gdLst/>
                <a:ahLst/>
                <a:cxnLst/>
                <a:rect l="l" t="t" r="r" b="b"/>
                <a:pathLst>
                  <a:path w="28806" h="46345" extrusionOk="0">
                    <a:moveTo>
                      <a:pt x="1217" y="0"/>
                    </a:moveTo>
                    <a:cubicBezTo>
                      <a:pt x="481" y="0"/>
                      <a:pt x="1" y="512"/>
                      <a:pt x="1" y="1312"/>
                    </a:cubicBezTo>
                    <a:lnTo>
                      <a:pt x="1" y="45000"/>
                    </a:lnTo>
                    <a:cubicBezTo>
                      <a:pt x="1" y="45800"/>
                      <a:pt x="513" y="46344"/>
                      <a:pt x="1217" y="46344"/>
                    </a:cubicBezTo>
                    <a:lnTo>
                      <a:pt x="6370" y="46344"/>
                    </a:lnTo>
                    <a:cubicBezTo>
                      <a:pt x="7106" y="46344"/>
                      <a:pt x="7586" y="45800"/>
                      <a:pt x="7586" y="45000"/>
                    </a:cubicBezTo>
                    <a:lnTo>
                      <a:pt x="7586" y="28037"/>
                    </a:lnTo>
                    <a:cubicBezTo>
                      <a:pt x="7586" y="23492"/>
                      <a:pt x="10306" y="20676"/>
                      <a:pt x="14723" y="20676"/>
                    </a:cubicBezTo>
                    <a:cubicBezTo>
                      <a:pt x="18884" y="20676"/>
                      <a:pt x="21189" y="23300"/>
                      <a:pt x="21189" y="28037"/>
                    </a:cubicBezTo>
                    <a:lnTo>
                      <a:pt x="21189" y="45000"/>
                    </a:lnTo>
                    <a:cubicBezTo>
                      <a:pt x="21189" y="45800"/>
                      <a:pt x="21733" y="46344"/>
                      <a:pt x="22437" y="46344"/>
                    </a:cubicBezTo>
                    <a:lnTo>
                      <a:pt x="27494" y="46344"/>
                    </a:lnTo>
                    <a:cubicBezTo>
                      <a:pt x="28230" y="46344"/>
                      <a:pt x="28806" y="45800"/>
                      <a:pt x="28806" y="45000"/>
                    </a:cubicBezTo>
                    <a:lnTo>
                      <a:pt x="28806" y="26757"/>
                    </a:lnTo>
                    <a:cubicBezTo>
                      <a:pt x="28774" y="18659"/>
                      <a:pt x="24293" y="13602"/>
                      <a:pt x="16996" y="13602"/>
                    </a:cubicBezTo>
                    <a:cubicBezTo>
                      <a:pt x="12131" y="13602"/>
                      <a:pt x="9250" y="15971"/>
                      <a:pt x="7586" y="18275"/>
                    </a:cubicBezTo>
                    <a:lnTo>
                      <a:pt x="7586" y="1312"/>
                    </a:lnTo>
                    <a:cubicBezTo>
                      <a:pt x="7586" y="512"/>
                      <a:pt x="7074" y="0"/>
                      <a:pt x="637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207850" y="2426600"/>
                <a:ext cx="785775" cy="837775"/>
              </a:xfrm>
              <a:custGeom>
                <a:avLst/>
                <a:gdLst/>
                <a:ahLst/>
                <a:cxnLst/>
                <a:rect l="l" t="t" r="r" b="b"/>
                <a:pathLst>
                  <a:path w="31431" h="33511" extrusionOk="0">
                    <a:moveTo>
                      <a:pt x="16260" y="6498"/>
                    </a:moveTo>
                    <a:cubicBezTo>
                      <a:pt x="20933" y="6498"/>
                      <a:pt x="24069" y="9250"/>
                      <a:pt x="24613" y="13923"/>
                    </a:cubicBezTo>
                    <a:lnTo>
                      <a:pt x="7426" y="13923"/>
                    </a:lnTo>
                    <a:cubicBezTo>
                      <a:pt x="8130" y="9378"/>
                      <a:pt x="11491" y="6498"/>
                      <a:pt x="16260" y="6498"/>
                    </a:cubicBezTo>
                    <a:close/>
                    <a:moveTo>
                      <a:pt x="16260" y="0"/>
                    </a:moveTo>
                    <a:cubicBezTo>
                      <a:pt x="6850" y="0"/>
                      <a:pt x="1" y="7010"/>
                      <a:pt x="1" y="16611"/>
                    </a:cubicBezTo>
                    <a:cubicBezTo>
                      <a:pt x="1" y="26533"/>
                      <a:pt x="7106" y="33510"/>
                      <a:pt x="17220" y="33510"/>
                    </a:cubicBezTo>
                    <a:cubicBezTo>
                      <a:pt x="21893" y="33510"/>
                      <a:pt x="25925" y="32070"/>
                      <a:pt x="28614" y="29446"/>
                    </a:cubicBezTo>
                    <a:cubicBezTo>
                      <a:pt x="29062" y="29030"/>
                      <a:pt x="29510" y="28390"/>
                      <a:pt x="28902" y="27589"/>
                    </a:cubicBezTo>
                    <a:lnTo>
                      <a:pt x="27142" y="25189"/>
                    </a:lnTo>
                    <a:cubicBezTo>
                      <a:pt x="26932" y="24846"/>
                      <a:pt x="26631" y="24684"/>
                      <a:pt x="26301" y="24684"/>
                    </a:cubicBezTo>
                    <a:cubicBezTo>
                      <a:pt x="26076" y="24684"/>
                      <a:pt x="25838" y="24759"/>
                      <a:pt x="25605" y="24901"/>
                    </a:cubicBezTo>
                    <a:cubicBezTo>
                      <a:pt x="23173" y="26533"/>
                      <a:pt x="20740" y="27269"/>
                      <a:pt x="17764" y="27269"/>
                    </a:cubicBezTo>
                    <a:cubicBezTo>
                      <a:pt x="12131" y="27269"/>
                      <a:pt x="8386" y="24485"/>
                      <a:pt x="7490" y="19652"/>
                    </a:cubicBezTo>
                    <a:lnTo>
                      <a:pt x="28134" y="19652"/>
                    </a:lnTo>
                    <a:cubicBezTo>
                      <a:pt x="30854" y="19652"/>
                      <a:pt x="31431" y="17892"/>
                      <a:pt x="31431" y="15203"/>
                    </a:cubicBezTo>
                    <a:cubicBezTo>
                      <a:pt x="31431" y="7650"/>
                      <a:pt x="26214" y="0"/>
                      <a:pt x="16260"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6084025" y="2101750"/>
                <a:ext cx="190450" cy="1158625"/>
              </a:xfrm>
              <a:custGeom>
                <a:avLst/>
                <a:gdLst/>
                <a:ahLst/>
                <a:cxnLst/>
                <a:rect l="l" t="t" r="r" b="b"/>
                <a:pathLst>
                  <a:path w="7618" h="46345" extrusionOk="0">
                    <a:moveTo>
                      <a:pt x="1248" y="0"/>
                    </a:moveTo>
                    <a:cubicBezTo>
                      <a:pt x="480" y="0"/>
                      <a:pt x="0" y="512"/>
                      <a:pt x="0" y="1312"/>
                    </a:cubicBezTo>
                    <a:lnTo>
                      <a:pt x="0" y="45000"/>
                    </a:lnTo>
                    <a:cubicBezTo>
                      <a:pt x="0" y="45800"/>
                      <a:pt x="512" y="46344"/>
                      <a:pt x="1248" y="46344"/>
                    </a:cubicBezTo>
                    <a:lnTo>
                      <a:pt x="6369" y="46344"/>
                    </a:lnTo>
                    <a:cubicBezTo>
                      <a:pt x="7138" y="46344"/>
                      <a:pt x="7618" y="45800"/>
                      <a:pt x="7618" y="45000"/>
                    </a:cubicBezTo>
                    <a:lnTo>
                      <a:pt x="7618" y="1312"/>
                    </a:lnTo>
                    <a:cubicBezTo>
                      <a:pt x="7618" y="512"/>
                      <a:pt x="7138" y="0"/>
                      <a:pt x="6369"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6403275" y="2426600"/>
                <a:ext cx="834575" cy="1121825"/>
              </a:xfrm>
              <a:custGeom>
                <a:avLst/>
                <a:gdLst/>
                <a:ahLst/>
                <a:cxnLst/>
                <a:rect l="l" t="t" r="r" b="b"/>
                <a:pathLst>
                  <a:path w="33383" h="44873" extrusionOk="0">
                    <a:moveTo>
                      <a:pt x="16612" y="7010"/>
                    </a:moveTo>
                    <a:cubicBezTo>
                      <a:pt x="22085" y="7010"/>
                      <a:pt x="25926" y="11010"/>
                      <a:pt x="25926" y="16739"/>
                    </a:cubicBezTo>
                    <a:cubicBezTo>
                      <a:pt x="25926" y="22468"/>
                      <a:pt x="22085" y="26469"/>
                      <a:pt x="16612" y="26469"/>
                    </a:cubicBezTo>
                    <a:cubicBezTo>
                      <a:pt x="11171" y="26469"/>
                      <a:pt x="7522" y="22564"/>
                      <a:pt x="7522" y="16803"/>
                    </a:cubicBezTo>
                    <a:cubicBezTo>
                      <a:pt x="7522" y="10946"/>
                      <a:pt x="11171" y="7010"/>
                      <a:pt x="16612" y="7010"/>
                    </a:cubicBezTo>
                    <a:close/>
                    <a:moveTo>
                      <a:pt x="17924" y="0"/>
                    </a:moveTo>
                    <a:cubicBezTo>
                      <a:pt x="13379" y="0"/>
                      <a:pt x="9698" y="1825"/>
                      <a:pt x="7202" y="5185"/>
                    </a:cubicBezTo>
                    <a:lnTo>
                      <a:pt x="7138" y="2081"/>
                    </a:lnTo>
                    <a:cubicBezTo>
                      <a:pt x="7138" y="1281"/>
                      <a:pt x="6658" y="769"/>
                      <a:pt x="5890" y="769"/>
                    </a:cubicBezTo>
                    <a:lnTo>
                      <a:pt x="1249" y="769"/>
                    </a:lnTo>
                    <a:cubicBezTo>
                      <a:pt x="481" y="769"/>
                      <a:pt x="1" y="1281"/>
                      <a:pt x="1" y="2081"/>
                    </a:cubicBezTo>
                    <a:lnTo>
                      <a:pt x="1" y="43528"/>
                    </a:lnTo>
                    <a:cubicBezTo>
                      <a:pt x="1" y="44328"/>
                      <a:pt x="513" y="44873"/>
                      <a:pt x="1249" y="44873"/>
                    </a:cubicBezTo>
                    <a:lnTo>
                      <a:pt x="6370" y="44873"/>
                    </a:lnTo>
                    <a:cubicBezTo>
                      <a:pt x="7106" y="44873"/>
                      <a:pt x="7618" y="44328"/>
                      <a:pt x="7618" y="43528"/>
                    </a:cubicBezTo>
                    <a:lnTo>
                      <a:pt x="7618" y="28806"/>
                    </a:lnTo>
                    <a:cubicBezTo>
                      <a:pt x="10019" y="31878"/>
                      <a:pt x="13571" y="33478"/>
                      <a:pt x="17956" y="33478"/>
                    </a:cubicBezTo>
                    <a:cubicBezTo>
                      <a:pt x="26886" y="33478"/>
                      <a:pt x="33383" y="26469"/>
                      <a:pt x="33383" y="16739"/>
                    </a:cubicBezTo>
                    <a:cubicBezTo>
                      <a:pt x="33383" y="7010"/>
                      <a:pt x="26854" y="0"/>
                      <a:pt x="17924"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7107400" y="2169750"/>
                <a:ext cx="260075" cy="262475"/>
              </a:xfrm>
              <a:custGeom>
                <a:avLst/>
                <a:gdLst/>
                <a:ahLst/>
                <a:cxnLst/>
                <a:rect l="l" t="t" r="r" b="b"/>
                <a:pathLst>
                  <a:path w="10403" h="10499" extrusionOk="0">
                    <a:moveTo>
                      <a:pt x="5698" y="3681"/>
                    </a:moveTo>
                    <a:cubicBezTo>
                      <a:pt x="6274" y="3681"/>
                      <a:pt x="6562" y="3969"/>
                      <a:pt x="6562" y="4449"/>
                    </a:cubicBezTo>
                    <a:cubicBezTo>
                      <a:pt x="6562" y="4897"/>
                      <a:pt x="6274" y="5217"/>
                      <a:pt x="5698" y="5217"/>
                    </a:cubicBezTo>
                    <a:lnTo>
                      <a:pt x="4322" y="5217"/>
                    </a:lnTo>
                    <a:lnTo>
                      <a:pt x="4322" y="3681"/>
                    </a:lnTo>
                    <a:close/>
                    <a:moveTo>
                      <a:pt x="3362" y="2721"/>
                    </a:moveTo>
                    <a:cubicBezTo>
                      <a:pt x="3234" y="2721"/>
                      <a:pt x="3202" y="2817"/>
                      <a:pt x="3202" y="2881"/>
                    </a:cubicBezTo>
                    <a:lnTo>
                      <a:pt x="3202" y="7554"/>
                    </a:lnTo>
                    <a:cubicBezTo>
                      <a:pt x="3202" y="7650"/>
                      <a:pt x="3298" y="7714"/>
                      <a:pt x="3362" y="7714"/>
                    </a:cubicBezTo>
                    <a:lnTo>
                      <a:pt x="4162" y="7714"/>
                    </a:lnTo>
                    <a:cubicBezTo>
                      <a:pt x="4258" y="7714"/>
                      <a:pt x="4322" y="7650"/>
                      <a:pt x="4322" y="7554"/>
                    </a:cubicBezTo>
                    <a:lnTo>
                      <a:pt x="4322" y="6114"/>
                    </a:lnTo>
                    <a:lnTo>
                      <a:pt x="5122" y="6114"/>
                    </a:lnTo>
                    <a:lnTo>
                      <a:pt x="6498" y="7650"/>
                    </a:lnTo>
                    <a:cubicBezTo>
                      <a:pt x="6530" y="7682"/>
                      <a:pt x="6594" y="7714"/>
                      <a:pt x="6690" y="7714"/>
                    </a:cubicBezTo>
                    <a:lnTo>
                      <a:pt x="7618" y="7714"/>
                    </a:lnTo>
                    <a:cubicBezTo>
                      <a:pt x="7714" y="7714"/>
                      <a:pt x="7778" y="7618"/>
                      <a:pt x="7682" y="7522"/>
                    </a:cubicBezTo>
                    <a:lnTo>
                      <a:pt x="6338" y="6018"/>
                    </a:lnTo>
                    <a:cubicBezTo>
                      <a:pt x="7170" y="5858"/>
                      <a:pt x="7682" y="5281"/>
                      <a:pt x="7682" y="4417"/>
                    </a:cubicBezTo>
                    <a:cubicBezTo>
                      <a:pt x="7682" y="3297"/>
                      <a:pt x="6850" y="2721"/>
                      <a:pt x="5634" y="2721"/>
                    </a:cubicBezTo>
                    <a:close/>
                    <a:moveTo>
                      <a:pt x="5218" y="1249"/>
                    </a:moveTo>
                    <a:cubicBezTo>
                      <a:pt x="7458" y="1249"/>
                      <a:pt x="9155" y="3009"/>
                      <a:pt x="9155" y="5249"/>
                    </a:cubicBezTo>
                    <a:cubicBezTo>
                      <a:pt x="9155" y="7490"/>
                      <a:pt x="7458" y="9250"/>
                      <a:pt x="5218" y="9250"/>
                    </a:cubicBezTo>
                    <a:cubicBezTo>
                      <a:pt x="3010" y="9250"/>
                      <a:pt x="1281" y="7490"/>
                      <a:pt x="1281" y="5249"/>
                    </a:cubicBezTo>
                    <a:cubicBezTo>
                      <a:pt x="1281" y="3009"/>
                      <a:pt x="3010" y="1249"/>
                      <a:pt x="5218" y="1249"/>
                    </a:cubicBezTo>
                    <a:close/>
                    <a:moveTo>
                      <a:pt x="5218" y="0"/>
                    </a:moveTo>
                    <a:cubicBezTo>
                      <a:pt x="2305" y="0"/>
                      <a:pt x="1" y="2305"/>
                      <a:pt x="1" y="5249"/>
                    </a:cubicBezTo>
                    <a:cubicBezTo>
                      <a:pt x="1" y="8162"/>
                      <a:pt x="2305" y="10498"/>
                      <a:pt x="5218" y="10498"/>
                    </a:cubicBezTo>
                    <a:cubicBezTo>
                      <a:pt x="8098" y="10498"/>
                      <a:pt x="10403" y="8162"/>
                      <a:pt x="10403" y="5249"/>
                    </a:cubicBezTo>
                    <a:cubicBezTo>
                      <a:pt x="10403" y="2337"/>
                      <a:pt x="8098" y="0"/>
                      <a:pt x="5218" y="0"/>
                    </a:cubicBezTo>
                    <a:close/>
                  </a:path>
                </a:pathLst>
              </a:custGeom>
              <a:solidFill>
                <a:srgbClr val="2A3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50"/>
        <p:cNvGrpSpPr/>
        <p:nvPr/>
      </p:nvGrpSpPr>
      <p:grpSpPr>
        <a:xfrm>
          <a:off x="0" y="0"/>
          <a:ext cx="0" cy="0"/>
          <a:chOff x="0" y="0"/>
          <a:chExt cx="0" cy="0"/>
        </a:xfrm>
      </p:grpSpPr>
      <p:sp>
        <p:nvSpPr>
          <p:cNvPr id="151" name="Google Shape;1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2.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444F66"/>
              </a:buClr>
              <a:buSzPts val="2800"/>
              <a:buFont typeface="Lexend Deca"/>
              <a:buNone/>
              <a:defRPr sz="2800" b="1">
                <a:solidFill>
                  <a:srgbClr val="444F66"/>
                </a:solidFill>
                <a:latin typeface="Lexend Deca"/>
                <a:ea typeface="Lexend Deca"/>
                <a:cs typeface="Lexend Deca"/>
                <a:sym typeface="Lexend Dec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232937"/>
              </a:buClr>
              <a:buSzPts val="1800"/>
              <a:buFont typeface="Open Sans"/>
              <a:buChar char="●"/>
              <a:defRPr sz="1800">
                <a:solidFill>
                  <a:srgbClr val="232937"/>
                </a:solidFill>
                <a:latin typeface="Open Sans"/>
                <a:ea typeface="Open Sans"/>
                <a:cs typeface="Open Sans"/>
                <a:sym typeface="Open Sans"/>
              </a:defRPr>
            </a:lvl1pPr>
            <a:lvl2pPr marL="914400" lvl="1"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2pPr>
            <a:lvl3pPr marL="1371600" lvl="2"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3pPr>
            <a:lvl4pPr marL="1828800" lvl="3"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4pPr>
            <a:lvl5pPr marL="2286000" lvl="4"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5pPr>
            <a:lvl6pPr marL="2743200" lvl="5"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6pPr>
            <a:lvl7pPr marL="3200400" lvl="6"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7pPr>
            <a:lvl8pPr marL="3657600" lvl="7"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8pPr>
            <a:lvl9pPr marL="4114800" lvl="8" indent="-317500" rtl="0">
              <a:lnSpc>
                <a:spcPct val="115000"/>
              </a:lnSpc>
              <a:spcBef>
                <a:spcPts val="0"/>
              </a:spcBef>
              <a:spcAft>
                <a:spcPts val="0"/>
              </a:spcAft>
              <a:buClr>
                <a:srgbClr val="232937"/>
              </a:buClr>
              <a:buSzPts val="1400"/>
              <a:buFont typeface="Open Sans"/>
              <a:buChar char="■"/>
              <a:defRPr>
                <a:solidFill>
                  <a:srgbClr val="232937"/>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200" b="1">
                <a:solidFill>
                  <a:schemeClr val="dk2"/>
                </a:solidFill>
                <a:latin typeface="Lexend Deca"/>
                <a:ea typeface="Lexend Deca"/>
                <a:cs typeface="Lexend Deca"/>
                <a:sym typeface="Lexend Deca"/>
              </a:defRPr>
            </a:lvl1pPr>
            <a:lvl2pPr lvl="1" algn="r" rtl="0">
              <a:buNone/>
              <a:defRPr sz="1200" b="1">
                <a:solidFill>
                  <a:schemeClr val="dk2"/>
                </a:solidFill>
                <a:latin typeface="Lexend Deca"/>
                <a:ea typeface="Lexend Deca"/>
                <a:cs typeface="Lexend Deca"/>
                <a:sym typeface="Lexend Deca"/>
              </a:defRPr>
            </a:lvl2pPr>
            <a:lvl3pPr lvl="2" algn="r" rtl="0">
              <a:buNone/>
              <a:defRPr sz="1200" b="1">
                <a:solidFill>
                  <a:schemeClr val="dk2"/>
                </a:solidFill>
                <a:latin typeface="Lexend Deca"/>
                <a:ea typeface="Lexend Deca"/>
                <a:cs typeface="Lexend Deca"/>
                <a:sym typeface="Lexend Deca"/>
              </a:defRPr>
            </a:lvl3pPr>
            <a:lvl4pPr lvl="3" algn="r" rtl="0">
              <a:buNone/>
              <a:defRPr sz="1200" b="1">
                <a:solidFill>
                  <a:schemeClr val="dk2"/>
                </a:solidFill>
                <a:latin typeface="Lexend Deca"/>
                <a:ea typeface="Lexend Deca"/>
                <a:cs typeface="Lexend Deca"/>
                <a:sym typeface="Lexend Deca"/>
              </a:defRPr>
            </a:lvl4pPr>
            <a:lvl5pPr lvl="4" algn="r" rtl="0">
              <a:buNone/>
              <a:defRPr sz="1200" b="1">
                <a:solidFill>
                  <a:schemeClr val="dk2"/>
                </a:solidFill>
                <a:latin typeface="Lexend Deca"/>
                <a:ea typeface="Lexend Deca"/>
                <a:cs typeface="Lexend Deca"/>
                <a:sym typeface="Lexend Deca"/>
              </a:defRPr>
            </a:lvl5pPr>
            <a:lvl6pPr lvl="5" algn="r" rtl="0">
              <a:buNone/>
              <a:defRPr sz="1200" b="1">
                <a:solidFill>
                  <a:schemeClr val="dk2"/>
                </a:solidFill>
                <a:latin typeface="Lexend Deca"/>
                <a:ea typeface="Lexend Deca"/>
                <a:cs typeface="Lexend Deca"/>
                <a:sym typeface="Lexend Deca"/>
              </a:defRPr>
            </a:lvl6pPr>
            <a:lvl7pPr lvl="6" algn="r" rtl="0">
              <a:buNone/>
              <a:defRPr sz="1200" b="1">
                <a:solidFill>
                  <a:schemeClr val="dk2"/>
                </a:solidFill>
                <a:latin typeface="Lexend Deca"/>
                <a:ea typeface="Lexend Deca"/>
                <a:cs typeface="Lexend Deca"/>
                <a:sym typeface="Lexend Deca"/>
              </a:defRPr>
            </a:lvl7pPr>
            <a:lvl8pPr lvl="7" algn="r" rtl="0">
              <a:buNone/>
              <a:defRPr sz="1200" b="1">
                <a:solidFill>
                  <a:schemeClr val="dk2"/>
                </a:solidFill>
                <a:latin typeface="Lexend Deca"/>
                <a:ea typeface="Lexend Deca"/>
                <a:cs typeface="Lexend Deca"/>
                <a:sym typeface="Lexend Deca"/>
              </a:defRPr>
            </a:lvl8pPr>
            <a:lvl9pPr lvl="8" algn="r" rtl="0">
              <a:buNone/>
              <a:defRPr sz="1200" b="1">
                <a:solidFill>
                  <a:schemeClr val="dk2"/>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52"/>
        <p:cNvGrpSpPr/>
        <p:nvPr/>
      </p:nvGrpSpPr>
      <p:grpSpPr>
        <a:xfrm>
          <a:off x="0" y="0"/>
          <a:ext cx="0" cy="0"/>
          <a:chOff x="0" y="0"/>
          <a:chExt cx="0" cy="0"/>
        </a:xfrm>
      </p:grpSpPr>
      <p:sp>
        <p:nvSpPr>
          <p:cNvPr id="153" name="Google Shape;153;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54" name="Google Shape;154;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55" name="Google Shape;15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https://twitter.com/th_rachelk" TargetMode="External"/><Relationship Id="rId4" Type="http://schemas.openxmlformats.org/officeDocument/2006/relationships/hyperlink" Target="mailto:r.kruzel@texthelp.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hyperlink" Target="https://twitter.com/th_rachelk" TargetMode="External"/><Relationship Id="rId4" Type="http://schemas.openxmlformats.org/officeDocument/2006/relationships/hyperlink" Target="mailto:r.kruzel@texthel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8"/>
          <p:cNvSpPr txBox="1">
            <a:spLocks noGrp="1"/>
          </p:cNvSpPr>
          <p:nvPr>
            <p:ph type="ctrTitle"/>
          </p:nvPr>
        </p:nvSpPr>
        <p:spPr>
          <a:xfrm>
            <a:off x="697725" y="618450"/>
            <a:ext cx="7774500" cy="2052600"/>
          </a:xfrm>
          <a:prstGeom prst="rect">
            <a:avLst/>
          </a:prstGeom>
        </p:spPr>
        <p:txBody>
          <a:bodyPr spcFirstLastPara="1" wrap="square" lIns="0" tIns="0" rIns="0" bIns="0" anchor="ctr" anchorCtr="0">
            <a:noAutofit/>
          </a:bodyPr>
          <a:lstStyle/>
          <a:p>
            <a:pPr marL="0" lvl="0" indent="0" algn="l" rtl="0">
              <a:spcBef>
                <a:spcPts val="0"/>
              </a:spcBef>
              <a:spcAft>
                <a:spcPts val="0"/>
              </a:spcAft>
              <a:buSzPts val="990"/>
              <a:buNone/>
            </a:pPr>
            <a:r>
              <a:rPr lang="en-GB" sz="4800">
                <a:solidFill>
                  <a:srgbClr val="2A3953"/>
                </a:solidFill>
              </a:rPr>
              <a:t>Texthelp Tools to Support and Simplify Your Entire Alt Format Process</a:t>
            </a:r>
            <a:endParaRPr sz="4800">
              <a:solidFill>
                <a:srgbClr val="2A3953"/>
              </a:solidFill>
            </a:endParaRPr>
          </a:p>
        </p:txBody>
      </p:sp>
      <p:sp>
        <p:nvSpPr>
          <p:cNvPr id="211" name="Google Shape;211;p28"/>
          <p:cNvSpPr txBox="1">
            <a:spLocks noGrp="1"/>
          </p:cNvSpPr>
          <p:nvPr>
            <p:ph type="sldNum" idx="4294967295"/>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a:t>
            </a:fld>
            <a:endParaRPr/>
          </a:p>
        </p:txBody>
      </p:sp>
      <p:sp>
        <p:nvSpPr>
          <p:cNvPr id="212" name="Google Shape;212;p28"/>
          <p:cNvSpPr txBox="1">
            <a:spLocks noGrp="1"/>
          </p:cNvSpPr>
          <p:nvPr>
            <p:ph type="subTitle" idx="1"/>
          </p:nvPr>
        </p:nvSpPr>
        <p:spPr>
          <a:xfrm>
            <a:off x="671700" y="2894125"/>
            <a:ext cx="7800600" cy="7800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GB">
                <a:solidFill>
                  <a:srgbClr val="2A3953"/>
                </a:solidFill>
              </a:rPr>
              <a:t>AHG Conference - 2022</a:t>
            </a:r>
            <a:endParaRPr>
              <a:solidFill>
                <a:srgbClr val="2A395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1" name="Google Shape;291;p37"/>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Limitations &amp; Challenges We Encounter</a:t>
            </a:r>
            <a:endParaRPr sz="3600">
              <a:solidFill>
                <a:srgbClr val="2A3953"/>
              </a:solidFill>
              <a:latin typeface="Inter"/>
              <a:ea typeface="Inter"/>
              <a:cs typeface="Inter"/>
              <a:sym typeface="Inter"/>
            </a:endParaRPr>
          </a:p>
        </p:txBody>
      </p:sp>
      <p:sp>
        <p:nvSpPr>
          <p:cNvPr id="292" name="Google Shape;292;p37"/>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Budgetary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Staffing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Expertise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Bandwidth</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Buy-in</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Impact of disability versus diagnosis</a:t>
            </a:r>
            <a:endParaRPr sz="2000">
              <a:solidFill>
                <a:srgbClr val="2A3953"/>
              </a:solidFill>
              <a:latin typeface="Inter"/>
              <a:ea typeface="Inter"/>
              <a:cs typeface="Inter"/>
              <a:sym typeface="Inter"/>
            </a:endParaRPr>
          </a:p>
        </p:txBody>
      </p:sp>
      <p:sp>
        <p:nvSpPr>
          <p:cNvPr id="290" name="Google Shape;290;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Title 1">
            <a:extLst>
              <a:ext uri="{FF2B5EF4-FFF2-40B4-BE49-F238E27FC236}">
                <a16:creationId xmlns:a16="http://schemas.microsoft.com/office/drawing/2014/main" id="{ACEFE5BE-685D-4F01-BDE6-4632CB211027}"/>
              </a:ext>
            </a:extLst>
          </p:cNvPr>
          <p:cNvSpPr>
            <a:spLocks noGrp="1"/>
          </p:cNvSpPr>
          <p:nvPr>
            <p:ph type="title"/>
          </p:nvPr>
        </p:nvSpPr>
        <p:spPr>
          <a:xfrm>
            <a:off x="672800" y="-555171"/>
            <a:ext cx="8520600" cy="572700"/>
          </a:xfrm>
        </p:spPr>
        <p:txBody>
          <a:bodyPr>
            <a:normAutofit fontScale="90000"/>
          </a:bodyPr>
          <a:lstStyle/>
          <a:p>
            <a:r>
              <a:rPr lang="en-US" dirty="0"/>
              <a:t>Meeting People Where They Are At</a:t>
            </a:r>
          </a:p>
        </p:txBody>
      </p:sp>
      <p:sp>
        <p:nvSpPr>
          <p:cNvPr id="298" name="Google Shape;298;p38"/>
          <p:cNvSpPr txBox="1"/>
          <p:nvPr/>
        </p:nvSpPr>
        <p:spPr>
          <a:xfrm>
            <a:off x="1430550" y="949050"/>
            <a:ext cx="6282900" cy="18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a:solidFill>
                  <a:srgbClr val="2A3953"/>
                </a:solidFill>
                <a:latin typeface="Inter Medium"/>
                <a:ea typeface="Inter Medium"/>
                <a:cs typeface="Inter Medium"/>
                <a:sym typeface="Inter Medium"/>
              </a:rPr>
              <a:t>Finding a tool or suite of tools that meets our institutions, our students and our staff </a:t>
            </a:r>
            <a:r>
              <a:rPr lang="en-GB" sz="2800" b="1">
                <a:solidFill>
                  <a:srgbClr val="E12362"/>
                </a:solidFill>
                <a:latin typeface="Inter"/>
                <a:ea typeface="Inter"/>
                <a:cs typeface="Inter"/>
                <a:sym typeface="Inter"/>
              </a:rPr>
              <a:t>where they are at</a:t>
            </a:r>
            <a:r>
              <a:rPr lang="en-GB" sz="2800">
                <a:solidFill>
                  <a:srgbClr val="2A3953"/>
                </a:solidFill>
                <a:latin typeface="Inter Medium"/>
                <a:ea typeface="Inter Medium"/>
                <a:cs typeface="Inter Medium"/>
                <a:sym typeface="Inter Medium"/>
              </a:rPr>
              <a:t> based on the</a:t>
            </a:r>
            <a:r>
              <a:rPr lang="en-GB" sz="2800">
                <a:solidFill>
                  <a:srgbClr val="E12362"/>
                </a:solidFill>
                <a:latin typeface="Inter Medium"/>
                <a:ea typeface="Inter Medium"/>
                <a:cs typeface="Inter Medium"/>
                <a:sym typeface="Inter Medium"/>
              </a:rPr>
              <a:t> </a:t>
            </a:r>
            <a:r>
              <a:rPr lang="en-GB" sz="2800" b="1">
                <a:solidFill>
                  <a:srgbClr val="E12362"/>
                </a:solidFill>
                <a:latin typeface="Inter"/>
                <a:ea typeface="Inter"/>
                <a:cs typeface="Inter"/>
                <a:sym typeface="Inter"/>
              </a:rPr>
              <a:t>limitations and challenges we are all facing </a:t>
            </a:r>
            <a:r>
              <a:rPr lang="en-GB" sz="2800">
                <a:solidFill>
                  <a:srgbClr val="2A3953"/>
                </a:solidFill>
                <a:latin typeface="Inter Medium"/>
                <a:ea typeface="Inter Medium"/>
                <a:cs typeface="Inter Medium"/>
                <a:sym typeface="Inter Medium"/>
              </a:rPr>
              <a:t>is key for sustainable practice and support moving forward. </a:t>
            </a:r>
            <a:endParaRPr sz="2800">
              <a:solidFill>
                <a:srgbClr val="2A3953"/>
              </a:solidFill>
              <a:latin typeface="Inter Medium"/>
              <a:ea typeface="Inter Medium"/>
              <a:cs typeface="Inter Medium"/>
              <a:sym typeface="Inter Medium"/>
            </a:endParaRPr>
          </a:p>
        </p:txBody>
      </p:sp>
      <p:sp>
        <p:nvSpPr>
          <p:cNvPr id="297" name="Google Shape;297;p3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4" name="Google Shape;304;p3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Global, Holistic &amp; Nimble Support</a:t>
            </a:r>
            <a:endParaRPr sz="3600">
              <a:solidFill>
                <a:srgbClr val="2A3953"/>
              </a:solidFill>
              <a:latin typeface="Inter"/>
              <a:ea typeface="Inter"/>
              <a:cs typeface="Inter"/>
              <a:sym typeface="Inter"/>
            </a:endParaRPr>
          </a:p>
        </p:txBody>
      </p:sp>
      <p:sp>
        <p:nvSpPr>
          <p:cNvPr id="305" name="Google Shape;305;p39"/>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360 degree support for all subjects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Single group of tools that connect and interface with one another</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Tools that follow and support learners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Easy to use, low cognitive load for use</a:t>
            </a:r>
            <a:endParaRPr sz="2000">
              <a:solidFill>
                <a:srgbClr val="2A3953"/>
              </a:solidFill>
              <a:latin typeface="Inter"/>
              <a:ea typeface="Inter"/>
              <a:cs typeface="Inter"/>
              <a:sym typeface="Inter"/>
            </a:endParaRPr>
          </a:p>
        </p:txBody>
      </p:sp>
      <p:pic>
        <p:nvPicPr>
          <p:cNvPr id="306" name="Google Shape;306;p39" descr="Texthelper standing one footed on top of the Earth"/>
          <p:cNvPicPr preferRelativeResize="0"/>
          <p:nvPr/>
        </p:nvPicPr>
        <p:blipFill>
          <a:blip r:embed="rId3">
            <a:alphaModFix/>
          </a:blip>
          <a:stretch>
            <a:fillRect/>
          </a:stretch>
        </p:blipFill>
        <p:spPr>
          <a:xfrm>
            <a:off x="4400927" y="2342827"/>
            <a:ext cx="5874202" cy="3304225"/>
          </a:xfrm>
          <a:prstGeom prst="rect">
            <a:avLst/>
          </a:prstGeom>
          <a:noFill/>
          <a:ln>
            <a:noFill/>
          </a:ln>
        </p:spPr>
      </p:pic>
      <p:sp>
        <p:nvSpPr>
          <p:cNvPr id="303" name="Google Shape;303;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2" name="Google Shape;312;p40"/>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True Accessibility &amp; Access</a:t>
            </a:r>
            <a:endParaRPr sz="3600">
              <a:solidFill>
                <a:srgbClr val="2A3953"/>
              </a:solidFill>
              <a:latin typeface="Inter"/>
              <a:ea typeface="Inter"/>
              <a:cs typeface="Inter"/>
              <a:sym typeface="Inter"/>
            </a:endParaRPr>
          </a:p>
        </p:txBody>
      </p:sp>
      <p:sp>
        <p:nvSpPr>
          <p:cNvPr id="313" name="Google Shape;313;p40"/>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Scope of all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Breadth of all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Depth of all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Access to all content</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11" name="Google Shape;31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p4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Reading &amp; Writing Interplay</a:t>
            </a:r>
            <a:endParaRPr sz="3600">
              <a:solidFill>
                <a:srgbClr val="2A3953"/>
              </a:solidFill>
              <a:latin typeface="Inter"/>
              <a:ea typeface="Inter"/>
              <a:cs typeface="Inter"/>
              <a:sym typeface="Inter"/>
            </a:endParaRPr>
          </a:p>
        </p:txBody>
      </p:sp>
      <p:sp>
        <p:nvSpPr>
          <p:cNvPr id="320" name="Google Shape;320;p41"/>
          <p:cNvSpPr txBox="1"/>
          <p:nvPr/>
        </p:nvSpPr>
        <p:spPr>
          <a:xfrm>
            <a:off x="672800" y="1580200"/>
            <a:ext cx="79716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If a student struggles with reading, they likely struggle with writing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If a student struggles with writing, they likely struggle with reading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Many professionals, don’t dive in deep enough to determine the barriers of writing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Necessary to assume impacts to both key areas of literacy</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18" name="Google Shape;31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42"/>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Adjusting Our Mindsets</a:t>
            </a:r>
            <a:endParaRPr sz="3600">
              <a:solidFill>
                <a:srgbClr val="2A3953"/>
              </a:solidFill>
              <a:latin typeface="Inter"/>
              <a:ea typeface="Inter"/>
              <a:cs typeface="Inter"/>
              <a:sym typeface="Inter"/>
            </a:endParaRPr>
          </a:p>
        </p:txBody>
      </p:sp>
      <p:sp>
        <p:nvSpPr>
          <p:cNvPr id="327" name="Google Shape;327;p42"/>
          <p:cNvSpPr txBox="1"/>
          <p:nvPr/>
        </p:nvSpPr>
        <p:spPr>
          <a:xfrm>
            <a:off x="672800" y="1580200"/>
            <a:ext cx="79716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Holistic support around literacy - not just reading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Writing support tools and support reaching and creating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Disability categories with executive functioning impacts</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25" name="Google Shape;325;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1"/>
        <p:cNvGrpSpPr/>
        <p:nvPr/>
      </p:nvGrpSpPr>
      <p:grpSpPr>
        <a:xfrm>
          <a:off x="0" y="0"/>
          <a:ext cx="0" cy="0"/>
          <a:chOff x="0" y="0"/>
          <a:chExt cx="0" cy="0"/>
        </a:xfrm>
      </p:grpSpPr>
      <p:sp>
        <p:nvSpPr>
          <p:cNvPr id="332" name="Google Shape;332;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16</a:t>
            </a:fld>
            <a:endParaRPr/>
          </a:p>
        </p:txBody>
      </p:sp>
      <p:sp>
        <p:nvSpPr>
          <p:cNvPr id="333" name="Google Shape;333;p43"/>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Creation &amp; Consumption</a:t>
            </a:r>
            <a:endParaRPr>
              <a:solidFill>
                <a:srgbClr val="2A3953"/>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4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Necessary Components - Creation </a:t>
            </a:r>
            <a:endParaRPr sz="3600">
              <a:solidFill>
                <a:srgbClr val="2A3953"/>
              </a:solidFill>
              <a:latin typeface="Inter"/>
              <a:ea typeface="Inter"/>
              <a:cs typeface="Inter"/>
              <a:sym typeface="Inter"/>
            </a:endParaRPr>
          </a:p>
        </p:txBody>
      </p:sp>
      <p:sp>
        <p:nvSpPr>
          <p:cNvPr id="340" name="Google Shape;340;p44"/>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Optical Character Recognition</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Staff/professional/faculty</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Student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Basic PDF editing</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Remediation of STEM Content</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38" name="Google Shape;338;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6" name="Google Shape;346;p4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Necessary Components - Consumption</a:t>
            </a:r>
            <a:endParaRPr sz="3600">
              <a:solidFill>
                <a:srgbClr val="2A3953"/>
              </a:solidFill>
              <a:latin typeface="Inter"/>
              <a:ea typeface="Inter"/>
              <a:cs typeface="Inter"/>
              <a:sym typeface="Inter"/>
            </a:endParaRPr>
          </a:p>
        </p:txBody>
      </p:sp>
      <p:sp>
        <p:nvSpPr>
          <p:cNvPr id="347" name="Google Shape;347;p45"/>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Read text based content</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Variability of content types</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STEM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Create written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Ability to create/interact with STEM content</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45" name="Google Shape;345;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51"/>
        <p:cNvGrpSpPr/>
        <p:nvPr/>
      </p:nvGrpSpPr>
      <p:grpSpPr>
        <a:xfrm>
          <a:off x="0" y="0"/>
          <a:ext cx="0" cy="0"/>
          <a:chOff x="0" y="0"/>
          <a:chExt cx="0" cy="0"/>
        </a:xfrm>
      </p:grpSpPr>
      <p:sp>
        <p:nvSpPr>
          <p:cNvPr id="352" name="Google Shape;352;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19</a:t>
            </a:fld>
            <a:endParaRPr/>
          </a:p>
        </p:txBody>
      </p:sp>
      <p:sp>
        <p:nvSpPr>
          <p:cNvPr id="353" name="Google Shape;353;p4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Tools of Support</a:t>
            </a:r>
            <a:endParaRPr>
              <a:solidFill>
                <a:srgbClr val="2A395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22" name="Google Shape;222;p2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Hello There!</a:t>
            </a:r>
            <a:endParaRPr sz="3600">
              <a:solidFill>
                <a:srgbClr val="2A3953"/>
              </a:solidFill>
              <a:latin typeface="Inter"/>
              <a:ea typeface="Inter"/>
              <a:cs typeface="Inter"/>
              <a:sym typeface="Inter"/>
            </a:endParaRPr>
          </a:p>
        </p:txBody>
      </p:sp>
      <p:pic>
        <p:nvPicPr>
          <p:cNvPr id="218" name="Google Shape;218;p29"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219" name="Google Shape;219;p29"/>
          <p:cNvSpPr txBox="1"/>
          <p:nvPr/>
        </p:nvSpPr>
        <p:spPr>
          <a:xfrm>
            <a:off x="4024700" y="1224425"/>
            <a:ext cx="3000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a:t>
            </a:r>
            <a:endParaRPr sz="2800" b="1">
              <a:solidFill>
                <a:srgbClr val="2A3953"/>
              </a:solidFill>
              <a:latin typeface="Inter"/>
              <a:ea typeface="Inter"/>
              <a:cs typeface="Inter"/>
              <a:sym typeface="Inter"/>
            </a:endParaRPr>
          </a:p>
        </p:txBody>
      </p:sp>
      <p:sp>
        <p:nvSpPr>
          <p:cNvPr id="220" name="Google Shape;220;p29"/>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221" name="Google Shape;221;p29"/>
          <p:cNvSpPr txBox="1"/>
          <p:nvPr/>
        </p:nvSpPr>
        <p:spPr>
          <a:xfrm>
            <a:off x="4024700" y="2124175"/>
            <a:ext cx="4447800" cy="195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Twitter: </a:t>
            </a:r>
            <a:r>
              <a:rPr lang="en-GB" sz="2050" u="sng">
                <a:solidFill>
                  <a:schemeClr val="hlink"/>
                </a:solidFill>
                <a:latin typeface="Inter"/>
                <a:ea typeface="Inter"/>
                <a:cs typeface="Inter"/>
                <a:sym typeface="Inter"/>
                <a:hlinkClick r:id="rId5"/>
              </a:rPr>
              <a:t>@TH_RachelK</a:t>
            </a:r>
            <a:endParaRPr sz="2050">
              <a:solidFill>
                <a:srgbClr val="2A3953"/>
              </a:solidFill>
              <a:latin typeface="Inter"/>
              <a:ea typeface="Inter"/>
              <a:cs typeface="Inter"/>
              <a:sym typeface="Inter"/>
            </a:endParaRPr>
          </a:p>
        </p:txBody>
      </p:sp>
      <p:sp>
        <p:nvSpPr>
          <p:cNvPr id="217" name="Google Shape;217;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8E4EEF"/>
            </a:gs>
            <a:gs pos="100000">
              <a:srgbClr val="662DB2"/>
            </a:gs>
          </a:gsLst>
          <a:lin ang="5400012" scaled="0"/>
        </a:gradFill>
        <a:effectLst/>
      </p:bgPr>
    </p:bg>
    <p:spTree>
      <p:nvGrpSpPr>
        <p:cNvPr id="1" name="Shape 357"/>
        <p:cNvGrpSpPr/>
        <p:nvPr/>
      </p:nvGrpSpPr>
      <p:grpSpPr>
        <a:xfrm>
          <a:off x="0" y="0"/>
          <a:ext cx="0" cy="0"/>
          <a:chOff x="0" y="0"/>
          <a:chExt cx="0" cy="0"/>
        </a:xfrm>
      </p:grpSpPr>
      <p:sp>
        <p:nvSpPr>
          <p:cNvPr id="2" name="Title 1">
            <a:extLst>
              <a:ext uri="{FF2B5EF4-FFF2-40B4-BE49-F238E27FC236}">
                <a16:creationId xmlns:a16="http://schemas.microsoft.com/office/drawing/2014/main" id="{5D0C9CF6-E4FB-4C7B-8E39-D78CADB1F8F1}"/>
              </a:ext>
            </a:extLst>
          </p:cNvPr>
          <p:cNvSpPr>
            <a:spLocks noGrp="1"/>
          </p:cNvSpPr>
          <p:nvPr>
            <p:ph type="title"/>
          </p:nvPr>
        </p:nvSpPr>
        <p:spPr>
          <a:xfrm>
            <a:off x="672800" y="-634684"/>
            <a:ext cx="8520600" cy="572700"/>
          </a:xfrm>
        </p:spPr>
        <p:txBody>
          <a:bodyPr>
            <a:normAutofit fontScale="90000"/>
          </a:bodyPr>
          <a:lstStyle/>
          <a:p>
            <a:r>
              <a:rPr lang="en-US" dirty="0" err="1"/>
              <a:t>Read&amp;Write</a:t>
            </a:r>
            <a:endParaRPr lang="en-US" dirty="0"/>
          </a:p>
        </p:txBody>
      </p:sp>
      <p:pic>
        <p:nvPicPr>
          <p:cNvPr id="361" name="Google Shape;361;p47" descr="Read&amp;Write logo"/>
          <p:cNvPicPr preferRelativeResize="0"/>
          <p:nvPr/>
        </p:nvPicPr>
        <p:blipFill>
          <a:blip r:embed="rId3">
            <a:alphaModFix/>
          </a:blip>
          <a:stretch>
            <a:fillRect/>
          </a:stretch>
        </p:blipFill>
        <p:spPr>
          <a:xfrm>
            <a:off x="759650" y="713250"/>
            <a:ext cx="3291050" cy="809000"/>
          </a:xfrm>
          <a:prstGeom prst="rect">
            <a:avLst/>
          </a:prstGeom>
          <a:noFill/>
          <a:ln>
            <a:noFill/>
          </a:ln>
        </p:spPr>
      </p:pic>
      <p:sp>
        <p:nvSpPr>
          <p:cNvPr id="358" name="Google Shape;358;p47"/>
          <p:cNvSpPr txBox="1"/>
          <p:nvPr/>
        </p:nvSpPr>
        <p:spPr>
          <a:xfrm>
            <a:off x="759650" y="2313250"/>
            <a:ext cx="5336400" cy="1293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400">
                <a:solidFill>
                  <a:srgbClr val="FFFFFF"/>
                </a:solidFill>
                <a:latin typeface="Inter SemiBold"/>
                <a:ea typeface="Inter SemiBold"/>
                <a:cs typeface="Inter SemiBold"/>
                <a:sym typeface="Inter SemiBold"/>
              </a:rPr>
              <a:t>Help students understand, engage and express themselves</a:t>
            </a:r>
            <a:endParaRPr sz="2400">
              <a:solidFill>
                <a:srgbClr val="FFFFFF"/>
              </a:solidFill>
              <a:latin typeface="Inter SemiBold"/>
              <a:ea typeface="Inter SemiBold"/>
              <a:cs typeface="Inter SemiBold"/>
              <a:sym typeface="Inter SemiBold"/>
            </a:endParaRPr>
          </a:p>
          <a:p>
            <a:pPr marL="0" lvl="0" indent="0" algn="l" rtl="0">
              <a:lnSpc>
                <a:spcPct val="100000"/>
              </a:lnSpc>
              <a:spcBef>
                <a:spcPts val="0"/>
              </a:spcBef>
              <a:spcAft>
                <a:spcPts val="0"/>
              </a:spcAft>
              <a:buNone/>
            </a:pPr>
            <a:endParaRPr sz="2400">
              <a:solidFill>
                <a:srgbClr val="FFFFFF"/>
              </a:solidFill>
              <a:latin typeface="Inter SemiBold"/>
              <a:ea typeface="Inter SemiBold"/>
              <a:cs typeface="Inter SemiBold"/>
              <a:sym typeface="Inter SemiBold"/>
            </a:endParaRPr>
          </a:p>
        </p:txBody>
      </p:sp>
      <p:sp>
        <p:nvSpPr>
          <p:cNvPr id="360" name="Google Shape;360;p47"/>
          <p:cNvSpPr txBox="1"/>
          <p:nvPr/>
        </p:nvSpPr>
        <p:spPr>
          <a:xfrm>
            <a:off x="759650" y="3241225"/>
            <a:ext cx="5288100" cy="1272900"/>
          </a:xfrm>
          <a:prstGeom prst="rect">
            <a:avLst/>
          </a:prstGeom>
          <a:noFill/>
          <a:ln>
            <a:noFill/>
          </a:ln>
        </p:spPr>
        <p:txBody>
          <a:bodyPr spcFirstLastPara="1" wrap="square" lIns="91425" tIns="91425" rIns="91425" bIns="91425" anchor="t" anchorCtr="0">
            <a:spAutoFit/>
          </a:bodyPr>
          <a:lstStyle/>
          <a:p>
            <a:pPr marL="0" lvl="0" indent="0" algn="l" rtl="0">
              <a:lnSpc>
                <a:spcPct val="135000"/>
              </a:lnSpc>
              <a:spcBef>
                <a:spcPts val="0"/>
              </a:spcBef>
              <a:spcAft>
                <a:spcPts val="0"/>
              </a:spcAft>
              <a:buNone/>
            </a:pPr>
            <a:r>
              <a:rPr lang="en-GB">
                <a:solidFill>
                  <a:srgbClr val="FFFFFF"/>
                </a:solidFill>
                <a:latin typeface="Inter"/>
                <a:ea typeface="Inter"/>
                <a:cs typeface="Inter"/>
                <a:sym typeface="Inter"/>
              </a:rPr>
              <a:t>Read&amp;Write is a literacy support tool that offers help with everyday tasks like reading text out loud, understanding unfamiliar words, researching assignments and proofing written work. </a:t>
            </a:r>
            <a:endParaRPr>
              <a:latin typeface="Inter"/>
              <a:ea typeface="Inter"/>
              <a:cs typeface="Inter"/>
              <a:sym typeface="Inter"/>
            </a:endParaRPr>
          </a:p>
        </p:txBody>
      </p:sp>
      <p:pic>
        <p:nvPicPr>
          <p:cNvPr id="359" name="Google Shape;359;p47" descr="Two Texthelpers standing in front of Read&amp;Write toolbar, laptop with Read&amp;Write open on screen, and other tools open"/>
          <p:cNvPicPr preferRelativeResize="0"/>
          <p:nvPr/>
        </p:nvPicPr>
        <p:blipFill>
          <a:blip r:embed="rId4">
            <a:alphaModFix/>
          </a:blip>
          <a:stretch>
            <a:fillRect/>
          </a:stretch>
        </p:blipFill>
        <p:spPr>
          <a:xfrm>
            <a:off x="4206250" y="772750"/>
            <a:ext cx="5037175" cy="1574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232937"/>
            </a:gs>
            <a:gs pos="50000">
              <a:srgbClr val="005A8A"/>
            </a:gs>
            <a:gs pos="100000">
              <a:srgbClr val="005A8A"/>
            </a:gs>
          </a:gsLst>
          <a:lin ang="5400012" scaled="0"/>
        </a:gradFill>
        <a:effectLst/>
      </p:bgPr>
    </p:bg>
    <p:spTree>
      <p:nvGrpSpPr>
        <p:cNvPr id="1" name="Shape 365"/>
        <p:cNvGrpSpPr/>
        <p:nvPr/>
      </p:nvGrpSpPr>
      <p:grpSpPr>
        <a:xfrm>
          <a:off x="0" y="0"/>
          <a:ext cx="0" cy="0"/>
          <a:chOff x="0" y="0"/>
          <a:chExt cx="0" cy="0"/>
        </a:xfrm>
      </p:grpSpPr>
      <p:sp>
        <p:nvSpPr>
          <p:cNvPr id="2" name="Title 1">
            <a:extLst>
              <a:ext uri="{FF2B5EF4-FFF2-40B4-BE49-F238E27FC236}">
                <a16:creationId xmlns:a16="http://schemas.microsoft.com/office/drawing/2014/main" id="{4646BD9F-ADD2-4545-AE7A-2A3002689302}"/>
              </a:ext>
            </a:extLst>
          </p:cNvPr>
          <p:cNvSpPr>
            <a:spLocks noGrp="1"/>
          </p:cNvSpPr>
          <p:nvPr>
            <p:ph type="title"/>
          </p:nvPr>
        </p:nvSpPr>
        <p:spPr>
          <a:xfrm>
            <a:off x="311700" y="-638341"/>
            <a:ext cx="8520600" cy="572700"/>
          </a:xfrm>
        </p:spPr>
        <p:txBody>
          <a:bodyPr>
            <a:normAutofit fontScale="90000"/>
          </a:bodyPr>
          <a:lstStyle/>
          <a:p>
            <a:r>
              <a:rPr lang="en-US" dirty="0" err="1"/>
              <a:t>OrbitNote</a:t>
            </a:r>
            <a:endParaRPr lang="en-US" dirty="0"/>
          </a:p>
        </p:txBody>
      </p:sp>
      <p:pic>
        <p:nvPicPr>
          <p:cNvPr id="370" name="Google Shape;370;p48" descr="OrbitNote logo"/>
          <p:cNvPicPr preferRelativeResize="0"/>
          <p:nvPr/>
        </p:nvPicPr>
        <p:blipFill>
          <a:blip r:embed="rId3">
            <a:alphaModFix/>
          </a:blip>
          <a:stretch>
            <a:fillRect/>
          </a:stretch>
        </p:blipFill>
        <p:spPr>
          <a:xfrm>
            <a:off x="854575" y="1768575"/>
            <a:ext cx="3138775" cy="749450"/>
          </a:xfrm>
          <a:prstGeom prst="rect">
            <a:avLst/>
          </a:prstGeom>
          <a:noFill/>
          <a:ln>
            <a:noFill/>
          </a:ln>
        </p:spPr>
      </p:pic>
      <p:sp>
        <p:nvSpPr>
          <p:cNvPr id="366" name="Google Shape;366;p48"/>
          <p:cNvSpPr txBox="1"/>
          <p:nvPr/>
        </p:nvSpPr>
        <p:spPr>
          <a:xfrm>
            <a:off x="754500" y="2599300"/>
            <a:ext cx="7507200" cy="923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400" b="1">
                <a:solidFill>
                  <a:srgbClr val="FFFFFF"/>
                </a:solidFill>
                <a:latin typeface="Lexend Deca"/>
                <a:ea typeface="Lexend Deca"/>
                <a:cs typeface="Lexend Deca"/>
                <a:sym typeface="Lexend Deca"/>
              </a:rPr>
              <a:t>Create, convert, connect:</a:t>
            </a:r>
            <a:endParaRPr sz="2400" b="1">
              <a:solidFill>
                <a:srgbClr val="FFFFFF"/>
              </a:solidFill>
              <a:latin typeface="Lexend Deca"/>
              <a:ea typeface="Lexend Deca"/>
              <a:cs typeface="Lexend Deca"/>
              <a:sym typeface="Lexend Deca"/>
            </a:endParaRPr>
          </a:p>
          <a:p>
            <a:pPr marL="0" lvl="0" indent="0" algn="l" rtl="0">
              <a:lnSpc>
                <a:spcPct val="100000"/>
              </a:lnSpc>
              <a:spcBef>
                <a:spcPts val="0"/>
              </a:spcBef>
              <a:spcAft>
                <a:spcPts val="0"/>
              </a:spcAft>
              <a:buNone/>
            </a:pPr>
            <a:r>
              <a:rPr lang="en-GB" sz="2400" b="1">
                <a:solidFill>
                  <a:srgbClr val="FFFFFF"/>
                </a:solidFill>
                <a:latin typeface="Lexend Deca"/>
                <a:ea typeface="Lexend Deca"/>
                <a:cs typeface="Lexend Deca"/>
                <a:sym typeface="Lexend Deca"/>
              </a:rPr>
              <a:t>Take your documents to the next level </a:t>
            </a:r>
            <a:endParaRPr sz="2400" b="1">
              <a:solidFill>
                <a:srgbClr val="FFFFFF"/>
              </a:solidFill>
              <a:latin typeface="Lexend Deca"/>
              <a:ea typeface="Lexend Deca"/>
              <a:cs typeface="Lexend Deca"/>
              <a:sym typeface="Lexend Deca"/>
            </a:endParaRPr>
          </a:p>
        </p:txBody>
      </p:sp>
      <p:sp>
        <p:nvSpPr>
          <p:cNvPr id="367" name="Google Shape;367;p48"/>
          <p:cNvSpPr txBox="1"/>
          <p:nvPr/>
        </p:nvSpPr>
        <p:spPr>
          <a:xfrm>
            <a:off x="754500" y="3627550"/>
            <a:ext cx="6033000" cy="1272900"/>
          </a:xfrm>
          <a:prstGeom prst="rect">
            <a:avLst/>
          </a:prstGeom>
          <a:noFill/>
          <a:ln>
            <a:noFill/>
          </a:ln>
        </p:spPr>
        <p:txBody>
          <a:bodyPr spcFirstLastPara="1" wrap="square" lIns="91425" tIns="91425" rIns="91425" bIns="91425" anchor="t" anchorCtr="0">
            <a:spAutoFit/>
          </a:bodyPr>
          <a:lstStyle/>
          <a:p>
            <a:pPr marL="0" lvl="0" indent="0" algn="l" rtl="0">
              <a:lnSpc>
                <a:spcPct val="135000"/>
              </a:lnSpc>
              <a:spcBef>
                <a:spcPts val="0"/>
              </a:spcBef>
              <a:spcAft>
                <a:spcPts val="0"/>
              </a:spcAft>
              <a:buClr>
                <a:schemeClr val="dk1"/>
              </a:buClr>
              <a:buSzPts val="1100"/>
              <a:buFont typeface="Arial"/>
              <a:buNone/>
            </a:pPr>
            <a:r>
              <a:rPr lang="en-GB">
                <a:solidFill>
                  <a:schemeClr val="lt1"/>
                </a:solidFill>
                <a:latin typeface="Open Sans"/>
                <a:ea typeface="Open Sans"/>
                <a:cs typeface="Open Sans"/>
                <a:sym typeface="Open Sans"/>
              </a:rPr>
              <a:t>OrbitNote allows you to transform and interact with documents in a completely different way. Create an accessible, dynamic and collaborative space that works for everyone.</a:t>
            </a:r>
            <a:endParaRPr>
              <a:solidFill>
                <a:schemeClr val="lt1"/>
              </a:solidFill>
              <a:latin typeface="Open Sans"/>
              <a:ea typeface="Open Sans"/>
              <a:cs typeface="Open Sans"/>
              <a:sym typeface="Open Sans"/>
            </a:endParaRPr>
          </a:p>
          <a:p>
            <a:pPr marL="0" lvl="0" indent="0" algn="l" rtl="0">
              <a:lnSpc>
                <a:spcPct val="135000"/>
              </a:lnSpc>
              <a:spcBef>
                <a:spcPts val="0"/>
              </a:spcBef>
              <a:spcAft>
                <a:spcPts val="0"/>
              </a:spcAft>
              <a:buNone/>
            </a:pPr>
            <a:endParaRPr>
              <a:solidFill>
                <a:srgbClr val="FFFFFF"/>
              </a:solidFill>
              <a:latin typeface="Open Sans"/>
              <a:ea typeface="Open Sans"/>
              <a:cs typeface="Open Sans"/>
              <a:sym typeface="Open Sans"/>
            </a:endParaRPr>
          </a:p>
        </p:txBody>
      </p:sp>
      <p:pic>
        <p:nvPicPr>
          <p:cNvPr id="369" name="Google Shape;369;p48" descr="Laptop with OrbitNote dashboard on screen, OrbitNote toolbar in foreground, with additional vignettes of OrbitNote and Texthelpers scattered around the laptop. "/>
          <p:cNvPicPr preferRelativeResize="0"/>
          <p:nvPr/>
        </p:nvPicPr>
        <p:blipFill>
          <a:blip r:embed="rId4">
            <a:alphaModFix/>
          </a:blip>
          <a:stretch>
            <a:fillRect/>
          </a:stretch>
        </p:blipFill>
        <p:spPr>
          <a:xfrm>
            <a:off x="4689200" y="812100"/>
            <a:ext cx="4153475" cy="2121550"/>
          </a:xfrm>
          <a:prstGeom prst="rect">
            <a:avLst/>
          </a:prstGeom>
          <a:noFill/>
          <a:ln>
            <a:noFill/>
          </a:ln>
        </p:spPr>
      </p:pic>
      <p:sp>
        <p:nvSpPr>
          <p:cNvPr id="368" name="Google Shape;368;p48"/>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B7FF"/>
            </a:gs>
            <a:gs pos="58999">
              <a:srgbClr val="007BBD"/>
            </a:gs>
            <a:gs pos="100000">
              <a:srgbClr val="007BBD"/>
            </a:gs>
          </a:gsLst>
          <a:lin ang="5400012" scaled="0"/>
        </a:gradFill>
        <a:effectLst/>
      </p:bgPr>
    </p:bg>
    <p:spTree>
      <p:nvGrpSpPr>
        <p:cNvPr id="1" name="Shape 374"/>
        <p:cNvGrpSpPr/>
        <p:nvPr/>
      </p:nvGrpSpPr>
      <p:grpSpPr>
        <a:xfrm>
          <a:off x="0" y="0"/>
          <a:ext cx="0" cy="0"/>
          <a:chOff x="0" y="0"/>
          <a:chExt cx="0" cy="0"/>
        </a:xfrm>
      </p:grpSpPr>
      <p:sp>
        <p:nvSpPr>
          <p:cNvPr id="2" name="Title 1">
            <a:extLst>
              <a:ext uri="{FF2B5EF4-FFF2-40B4-BE49-F238E27FC236}">
                <a16:creationId xmlns:a16="http://schemas.microsoft.com/office/drawing/2014/main" id="{5A86DDCB-DCA3-4373-B487-BB6D4475EA3C}"/>
              </a:ext>
            </a:extLst>
          </p:cNvPr>
          <p:cNvSpPr>
            <a:spLocks noGrp="1"/>
          </p:cNvSpPr>
          <p:nvPr>
            <p:ph type="title"/>
          </p:nvPr>
        </p:nvSpPr>
        <p:spPr>
          <a:xfrm>
            <a:off x="672800" y="-535293"/>
            <a:ext cx="8520600" cy="572700"/>
          </a:xfrm>
        </p:spPr>
        <p:txBody>
          <a:bodyPr>
            <a:normAutofit fontScale="90000"/>
          </a:bodyPr>
          <a:lstStyle/>
          <a:p>
            <a:r>
              <a:rPr lang="en-US" dirty="0" err="1"/>
              <a:t>Equatio</a:t>
            </a:r>
            <a:endParaRPr lang="en-US" dirty="0"/>
          </a:p>
        </p:txBody>
      </p:sp>
      <p:pic>
        <p:nvPicPr>
          <p:cNvPr id="378" name="Google Shape;378;p49" descr="Equatio logo"/>
          <p:cNvPicPr preferRelativeResize="0"/>
          <p:nvPr/>
        </p:nvPicPr>
        <p:blipFill>
          <a:blip r:embed="rId3">
            <a:alphaModFix/>
          </a:blip>
          <a:stretch>
            <a:fillRect/>
          </a:stretch>
        </p:blipFill>
        <p:spPr>
          <a:xfrm>
            <a:off x="759650" y="861177"/>
            <a:ext cx="2766075" cy="688750"/>
          </a:xfrm>
          <a:prstGeom prst="rect">
            <a:avLst/>
          </a:prstGeom>
          <a:noFill/>
          <a:ln>
            <a:noFill/>
          </a:ln>
        </p:spPr>
      </p:pic>
      <p:sp>
        <p:nvSpPr>
          <p:cNvPr id="376" name="Google Shape;376;p49"/>
          <p:cNvSpPr txBox="1"/>
          <p:nvPr/>
        </p:nvSpPr>
        <p:spPr>
          <a:xfrm>
            <a:off x="759650" y="2311792"/>
            <a:ext cx="52881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GB" sz="2400">
                <a:solidFill>
                  <a:srgbClr val="FFFFFF"/>
                </a:solidFill>
                <a:latin typeface="Inter SemiBold"/>
                <a:ea typeface="Inter SemiBold"/>
                <a:cs typeface="Inter SemiBold"/>
                <a:sym typeface="Inter SemiBold"/>
              </a:rPr>
              <a:t>Make math digital</a:t>
            </a:r>
            <a:endParaRPr sz="2400">
              <a:solidFill>
                <a:srgbClr val="FFFFFF"/>
              </a:solidFill>
              <a:latin typeface="Inter SemiBold"/>
              <a:ea typeface="Inter SemiBold"/>
              <a:cs typeface="Inter SemiBold"/>
              <a:sym typeface="Inter SemiBold"/>
            </a:endParaRPr>
          </a:p>
        </p:txBody>
      </p:sp>
      <p:sp>
        <p:nvSpPr>
          <p:cNvPr id="377" name="Google Shape;377;p49"/>
          <p:cNvSpPr txBox="1"/>
          <p:nvPr/>
        </p:nvSpPr>
        <p:spPr>
          <a:xfrm>
            <a:off x="759650" y="2865900"/>
            <a:ext cx="5288100" cy="981900"/>
          </a:xfrm>
          <a:prstGeom prst="rect">
            <a:avLst/>
          </a:prstGeom>
          <a:noFill/>
          <a:ln>
            <a:noFill/>
          </a:ln>
        </p:spPr>
        <p:txBody>
          <a:bodyPr spcFirstLastPara="1" wrap="square" lIns="91425" tIns="91425" rIns="91425" bIns="91425" anchor="t" anchorCtr="0">
            <a:spAutoFit/>
          </a:bodyPr>
          <a:lstStyle/>
          <a:p>
            <a:pPr marL="0" lvl="0" indent="0" algn="l" rtl="0">
              <a:lnSpc>
                <a:spcPct val="135000"/>
              </a:lnSpc>
              <a:spcBef>
                <a:spcPts val="0"/>
              </a:spcBef>
              <a:spcAft>
                <a:spcPts val="0"/>
              </a:spcAft>
              <a:buNone/>
            </a:pPr>
            <a:r>
              <a:rPr lang="en-GB">
                <a:solidFill>
                  <a:srgbClr val="FFFFFF"/>
                </a:solidFill>
                <a:latin typeface="Inter"/>
                <a:ea typeface="Inter"/>
                <a:cs typeface="Inter"/>
                <a:sym typeface="Inter"/>
              </a:rPr>
              <a:t>EquatIO allows you to create equations, formulas, and more, digitally. Helping to make math and STEM classes more accessible and engaging for every student.</a:t>
            </a:r>
            <a:endParaRPr>
              <a:latin typeface="Inter"/>
              <a:ea typeface="Inter"/>
              <a:cs typeface="Inter"/>
              <a:sym typeface="Inter"/>
            </a:endParaRPr>
          </a:p>
        </p:txBody>
      </p:sp>
      <p:pic>
        <p:nvPicPr>
          <p:cNvPr id="375" name="Google Shape;375;p49" descr="Texthelper holding pencil standing next to laptop with Equatio Editor open on bottom of computer. Texthelper is writing equation with the handwriting recognition tool. In the foreground is an enlarged image of the handwritten equation. "/>
          <p:cNvPicPr preferRelativeResize="0"/>
          <p:nvPr/>
        </p:nvPicPr>
        <p:blipFill>
          <a:blip r:embed="rId4">
            <a:alphaModFix/>
          </a:blip>
          <a:stretch>
            <a:fillRect/>
          </a:stretch>
        </p:blipFill>
        <p:spPr>
          <a:xfrm>
            <a:off x="4759115" y="251675"/>
            <a:ext cx="3961007" cy="1999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82"/>
        <p:cNvGrpSpPr/>
        <p:nvPr/>
      </p:nvGrpSpPr>
      <p:grpSpPr>
        <a:xfrm>
          <a:off x="0" y="0"/>
          <a:ext cx="0" cy="0"/>
          <a:chOff x="0" y="0"/>
          <a:chExt cx="0" cy="0"/>
        </a:xfrm>
      </p:grpSpPr>
      <p:sp>
        <p:nvSpPr>
          <p:cNvPr id="383" name="Google Shape;383;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23</a:t>
            </a:fld>
            <a:endParaRPr/>
          </a:p>
        </p:txBody>
      </p:sp>
      <p:sp>
        <p:nvSpPr>
          <p:cNvPr id="384" name="Google Shape;384;p50"/>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Through the Eyes Of</a:t>
            </a:r>
            <a:endParaRPr>
              <a:solidFill>
                <a:srgbClr val="2A395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51"/>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 Student</a:t>
            </a:r>
            <a:endParaRPr sz="3600">
              <a:solidFill>
                <a:srgbClr val="2A3953"/>
              </a:solidFill>
              <a:latin typeface="Inter"/>
              <a:ea typeface="Inter"/>
              <a:cs typeface="Inter"/>
              <a:sym typeface="Inter"/>
            </a:endParaRPr>
          </a:p>
        </p:txBody>
      </p:sp>
      <p:sp>
        <p:nvSpPr>
          <p:cNvPr id="391" name="Google Shape;391;p51"/>
          <p:cNvSpPr txBox="1"/>
          <p:nvPr/>
        </p:nvSpPr>
        <p:spPr>
          <a:xfrm>
            <a:off x="672800" y="1580200"/>
            <a:ext cx="83484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Read&amp;Write to read all text based content in variety of places</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Reads STEM content created with Equatio</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Read PDF files with OrbitNote</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Independent OCR capability</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Ability to write text based content with Read&amp;Write</a:t>
            </a:r>
            <a:endParaRPr sz="2000">
              <a:solidFill>
                <a:srgbClr val="2A3953"/>
              </a:solidFill>
              <a:latin typeface="Inter"/>
              <a:ea typeface="Inter"/>
              <a:cs typeface="Inter"/>
              <a:sym typeface="Inter"/>
            </a:endParaRPr>
          </a:p>
          <a:p>
            <a:pPr marL="914400" lvl="1" indent="-355600" algn="l" rtl="0">
              <a:lnSpc>
                <a:spcPct val="115000"/>
              </a:lnSpc>
              <a:spcBef>
                <a:spcPts val="1600"/>
              </a:spcBef>
              <a:spcAft>
                <a:spcPts val="0"/>
              </a:spcAft>
              <a:buClr>
                <a:srgbClr val="2A3953"/>
              </a:buClr>
              <a:buSzPts val="2000"/>
              <a:buFont typeface="Inter"/>
              <a:buChar char="○"/>
            </a:pPr>
            <a:r>
              <a:rPr lang="en-GB" sz="2000">
                <a:solidFill>
                  <a:srgbClr val="2A3953"/>
                </a:solidFill>
                <a:latin typeface="Inter"/>
                <a:ea typeface="Inter"/>
                <a:cs typeface="Inter"/>
                <a:sym typeface="Inter"/>
              </a:rPr>
              <a:t>Ability to create STEM based content with Equatio</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389" name="Google Shape;389;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95"/>
        <p:cNvGrpSpPr/>
        <p:nvPr/>
      </p:nvGrpSpPr>
      <p:grpSpPr>
        <a:xfrm>
          <a:off x="0" y="0"/>
          <a:ext cx="0" cy="0"/>
          <a:chOff x="0" y="0"/>
          <a:chExt cx="0" cy="0"/>
        </a:xfrm>
      </p:grpSpPr>
      <p:sp>
        <p:nvSpPr>
          <p:cNvPr id="397" name="Google Shape;397;p52"/>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Let’s Take a Peek - Student</a:t>
            </a:r>
            <a:endParaRPr>
              <a:solidFill>
                <a:srgbClr val="2A3953"/>
              </a:solidFill>
            </a:endParaRPr>
          </a:p>
        </p:txBody>
      </p:sp>
      <p:pic>
        <p:nvPicPr>
          <p:cNvPr id="398" name="Google Shape;398;p52" descr="Texthelper with extra large binoculars in front of its face"/>
          <p:cNvPicPr preferRelativeResize="0"/>
          <p:nvPr/>
        </p:nvPicPr>
        <p:blipFill>
          <a:blip r:embed="rId3">
            <a:alphaModFix/>
          </a:blip>
          <a:stretch>
            <a:fillRect/>
          </a:stretch>
        </p:blipFill>
        <p:spPr>
          <a:xfrm>
            <a:off x="5805150" y="2992650"/>
            <a:ext cx="2814056" cy="1846050"/>
          </a:xfrm>
          <a:prstGeom prst="rect">
            <a:avLst/>
          </a:prstGeom>
          <a:noFill/>
          <a:ln>
            <a:noFill/>
          </a:ln>
        </p:spPr>
      </p:pic>
      <p:sp>
        <p:nvSpPr>
          <p:cNvPr id="396" name="Google Shape;396;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5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Staff - Remediation, Alt. Format, DS</a:t>
            </a:r>
            <a:endParaRPr sz="3600">
              <a:solidFill>
                <a:srgbClr val="2A3953"/>
              </a:solidFill>
              <a:latin typeface="Inter"/>
              <a:ea typeface="Inter"/>
              <a:cs typeface="Inter"/>
              <a:sym typeface="Inter"/>
            </a:endParaRPr>
          </a:p>
        </p:txBody>
      </p:sp>
      <p:sp>
        <p:nvSpPr>
          <p:cNvPr id="405" name="Google Shape;405;p53"/>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Independent access to course content</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Ease of distribution of remediated files using Google Drive or OneDrive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OCR &amp; basic PDF editing with OrbitNote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Creation and remediation of STEM content with Equatio</a:t>
            </a:r>
            <a:endParaRPr sz="2000">
              <a:solidFill>
                <a:srgbClr val="2A3953"/>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03" name="Google Shape;403;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09"/>
        <p:cNvGrpSpPr/>
        <p:nvPr/>
      </p:nvGrpSpPr>
      <p:grpSpPr>
        <a:xfrm>
          <a:off x="0" y="0"/>
          <a:ext cx="0" cy="0"/>
          <a:chOff x="0" y="0"/>
          <a:chExt cx="0" cy="0"/>
        </a:xfrm>
      </p:grpSpPr>
      <p:sp>
        <p:nvSpPr>
          <p:cNvPr id="411" name="Google Shape;411;p54"/>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Let’s Take a Peek - Staff</a:t>
            </a:r>
            <a:endParaRPr>
              <a:solidFill>
                <a:srgbClr val="2A3953"/>
              </a:solidFill>
            </a:endParaRPr>
          </a:p>
        </p:txBody>
      </p:sp>
      <p:pic>
        <p:nvPicPr>
          <p:cNvPr id="412" name="Google Shape;412;p54" descr="Texthelper with extra large binoculars in front of its face"/>
          <p:cNvPicPr preferRelativeResize="0"/>
          <p:nvPr/>
        </p:nvPicPr>
        <p:blipFill>
          <a:blip r:embed="rId3">
            <a:alphaModFix/>
          </a:blip>
          <a:stretch>
            <a:fillRect/>
          </a:stretch>
        </p:blipFill>
        <p:spPr>
          <a:xfrm>
            <a:off x="5805150" y="2992650"/>
            <a:ext cx="2814056" cy="1846050"/>
          </a:xfrm>
          <a:prstGeom prst="rect">
            <a:avLst/>
          </a:prstGeom>
          <a:noFill/>
          <a:ln>
            <a:noFill/>
          </a:ln>
        </p:spPr>
      </p:pic>
      <p:sp>
        <p:nvSpPr>
          <p:cNvPr id="410" name="Google Shape;410;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8" name="Google Shape;418;p5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A Faculty Member</a:t>
            </a:r>
            <a:endParaRPr sz="3600">
              <a:solidFill>
                <a:srgbClr val="2A3953"/>
              </a:solidFill>
              <a:latin typeface="Inter"/>
              <a:ea typeface="Inter"/>
              <a:cs typeface="Inter"/>
              <a:sym typeface="Inter"/>
            </a:endParaRPr>
          </a:p>
        </p:txBody>
      </p:sp>
      <p:sp>
        <p:nvSpPr>
          <p:cNvPr id="419" name="Google Shape;419;p55"/>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Independent access to OCR tool with OrbitNote</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Creation and remediation of STEM content with Equatio</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44546F"/>
                </a:solidFill>
                <a:latin typeface="Inter"/>
                <a:ea typeface="Inter"/>
                <a:cs typeface="Inter"/>
                <a:sym typeface="Inter"/>
              </a:rPr>
              <a:t>Feedback and collaboration with OrbitNote</a:t>
            </a:r>
            <a:endParaRPr sz="2000">
              <a:solidFill>
                <a:srgbClr val="44546F"/>
              </a:solidFill>
              <a:latin typeface="Inter"/>
              <a:ea typeface="Inter"/>
              <a:cs typeface="Inter"/>
              <a:sym typeface="Inter"/>
            </a:endParaRPr>
          </a:p>
          <a:p>
            <a:pPr marL="0" lvl="0" indent="0" algn="l" rtl="0">
              <a:lnSpc>
                <a:spcPct val="115000"/>
              </a:lnSpc>
              <a:spcBef>
                <a:spcPts val="1600"/>
              </a:spcBef>
              <a:spcAft>
                <a:spcPts val="1600"/>
              </a:spcAft>
              <a:buNone/>
            </a:pPr>
            <a:endParaRPr sz="2000">
              <a:solidFill>
                <a:srgbClr val="2A3953"/>
              </a:solidFill>
              <a:latin typeface="Inter"/>
              <a:ea typeface="Inter"/>
              <a:cs typeface="Inter"/>
              <a:sym typeface="Inter"/>
            </a:endParaRPr>
          </a:p>
        </p:txBody>
      </p:sp>
      <p:sp>
        <p:nvSpPr>
          <p:cNvPr id="417" name="Google Shape;417;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23"/>
        <p:cNvGrpSpPr/>
        <p:nvPr/>
      </p:nvGrpSpPr>
      <p:grpSpPr>
        <a:xfrm>
          <a:off x="0" y="0"/>
          <a:ext cx="0" cy="0"/>
          <a:chOff x="0" y="0"/>
          <a:chExt cx="0" cy="0"/>
        </a:xfrm>
      </p:grpSpPr>
      <p:sp>
        <p:nvSpPr>
          <p:cNvPr id="425" name="Google Shape;425;p56"/>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Let’s Take a Peek - Faculty</a:t>
            </a:r>
            <a:endParaRPr>
              <a:solidFill>
                <a:srgbClr val="2A3953"/>
              </a:solidFill>
            </a:endParaRPr>
          </a:p>
        </p:txBody>
      </p:sp>
      <p:pic>
        <p:nvPicPr>
          <p:cNvPr id="426" name="Google Shape;426;p56" descr="Texthelper with extra large binoculars in front of its face"/>
          <p:cNvPicPr preferRelativeResize="0"/>
          <p:nvPr/>
        </p:nvPicPr>
        <p:blipFill>
          <a:blip r:embed="rId3">
            <a:alphaModFix/>
          </a:blip>
          <a:stretch>
            <a:fillRect/>
          </a:stretch>
        </p:blipFill>
        <p:spPr>
          <a:xfrm>
            <a:off x="5805150" y="2992650"/>
            <a:ext cx="2814056" cy="1846050"/>
          </a:xfrm>
          <a:prstGeom prst="rect">
            <a:avLst/>
          </a:prstGeom>
          <a:noFill/>
          <a:ln>
            <a:noFill/>
          </a:ln>
        </p:spPr>
      </p:pic>
      <p:sp>
        <p:nvSpPr>
          <p:cNvPr id="424" name="Google Shape;424;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12362"/>
        </a:solidFill>
        <a:effectLst/>
      </p:bgPr>
    </p:bg>
    <p:spTree>
      <p:nvGrpSpPr>
        <p:cNvPr id="1" name="Shape 226"/>
        <p:cNvGrpSpPr/>
        <p:nvPr/>
      </p:nvGrpSpPr>
      <p:grpSpPr>
        <a:xfrm>
          <a:off x="0" y="0"/>
          <a:ext cx="0" cy="0"/>
          <a:chOff x="0" y="0"/>
          <a:chExt cx="0" cy="0"/>
        </a:xfrm>
      </p:grpSpPr>
      <p:sp>
        <p:nvSpPr>
          <p:cNvPr id="2" name="Title 1">
            <a:extLst>
              <a:ext uri="{FF2B5EF4-FFF2-40B4-BE49-F238E27FC236}">
                <a16:creationId xmlns:a16="http://schemas.microsoft.com/office/drawing/2014/main" id="{CD645776-2FF2-4E5F-8358-7830ED62F3D1}"/>
              </a:ext>
            </a:extLst>
          </p:cNvPr>
          <p:cNvSpPr>
            <a:spLocks noGrp="1"/>
          </p:cNvSpPr>
          <p:nvPr>
            <p:ph type="title"/>
          </p:nvPr>
        </p:nvSpPr>
        <p:spPr>
          <a:xfrm>
            <a:off x="311700" y="-727793"/>
            <a:ext cx="8520600" cy="572700"/>
          </a:xfrm>
        </p:spPr>
        <p:txBody>
          <a:bodyPr>
            <a:normAutofit fontScale="90000"/>
          </a:bodyPr>
          <a:lstStyle/>
          <a:p>
            <a:r>
              <a:rPr lang="en-US" dirty="0"/>
              <a:t>Learn More About </a:t>
            </a:r>
            <a:r>
              <a:rPr lang="en-US" dirty="0" err="1"/>
              <a:t>Texthelp</a:t>
            </a:r>
            <a:r>
              <a:rPr lang="en-US" dirty="0"/>
              <a:t> tools</a:t>
            </a:r>
          </a:p>
        </p:txBody>
      </p:sp>
      <p:sp>
        <p:nvSpPr>
          <p:cNvPr id="229" name="Google Shape;229;p30"/>
          <p:cNvSpPr txBox="1"/>
          <p:nvPr/>
        </p:nvSpPr>
        <p:spPr>
          <a:xfrm>
            <a:off x="192450" y="283450"/>
            <a:ext cx="5047200" cy="21441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r>
              <a:rPr lang="en-GB" sz="3200" b="1">
                <a:solidFill>
                  <a:schemeClr val="lt1"/>
                </a:solidFill>
                <a:latin typeface="Inter"/>
                <a:ea typeface="Inter"/>
                <a:cs typeface="Inter"/>
                <a:sym typeface="Inter"/>
              </a:rPr>
              <a:t>Find out more about us and learn more about our products</a:t>
            </a:r>
            <a:endParaRPr sz="3200" b="1">
              <a:solidFill>
                <a:schemeClr val="lt1"/>
              </a:solidFill>
              <a:latin typeface="Inter"/>
              <a:ea typeface="Inter"/>
              <a:cs typeface="Inter"/>
              <a:sym typeface="Inter"/>
            </a:endParaRPr>
          </a:p>
        </p:txBody>
      </p:sp>
      <p:sp>
        <p:nvSpPr>
          <p:cNvPr id="228" name="Google Shape;228;p30"/>
          <p:cNvSpPr txBox="1"/>
          <p:nvPr/>
        </p:nvSpPr>
        <p:spPr>
          <a:xfrm>
            <a:off x="488250" y="3162425"/>
            <a:ext cx="4751400" cy="14778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r>
              <a:rPr lang="en-GB" sz="3400" b="1">
                <a:solidFill>
                  <a:schemeClr val="lt1"/>
                </a:solidFill>
                <a:latin typeface="Inter"/>
                <a:ea typeface="Inter"/>
                <a:cs typeface="Inter"/>
                <a:sym typeface="Inter"/>
              </a:rPr>
              <a:t>text.help/ALTFORMAT</a:t>
            </a:r>
            <a:endParaRPr sz="3400" b="1">
              <a:solidFill>
                <a:schemeClr val="lt1"/>
              </a:solidFill>
              <a:latin typeface="Inter"/>
              <a:ea typeface="Inter"/>
              <a:cs typeface="Inter"/>
              <a:sym typeface="Inter"/>
            </a:endParaRPr>
          </a:p>
        </p:txBody>
      </p:sp>
      <p:pic>
        <p:nvPicPr>
          <p:cNvPr id="227" name="Google Shape;227;p30" descr="Scan Me icon"/>
          <p:cNvPicPr preferRelativeResize="0"/>
          <p:nvPr/>
        </p:nvPicPr>
        <p:blipFill rotWithShape="1">
          <a:blip r:embed="rId3">
            <a:alphaModFix/>
          </a:blip>
          <a:srcRect l="21814" t="81753" r="22366"/>
          <a:stretch/>
        </p:blipFill>
        <p:spPr>
          <a:xfrm>
            <a:off x="5941875" y="637150"/>
            <a:ext cx="2649476" cy="938499"/>
          </a:xfrm>
          <a:prstGeom prst="rect">
            <a:avLst/>
          </a:prstGeom>
          <a:noFill/>
          <a:ln>
            <a:noFill/>
          </a:ln>
        </p:spPr>
      </p:pic>
      <p:pic>
        <p:nvPicPr>
          <p:cNvPr id="230" name="Google Shape;230;p30" descr="QR Code to be sent to website to learn more about Texthelp tools"/>
          <p:cNvPicPr preferRelativeResize="0"/>
          <p:nvPr/>
        </p:nvPicPr>
        <p:blipFill>
          <a:blip r:embed="rId4">
            <a:alphaModFix/>
          </a:blip>
          <a:stretch>
            <a:fillRect/>
          </a:stretch>
        </p:blipFill>
        <p:spPr>
          <a:xfrm>
            <a:off x="5635088" y="1575649"/>
            <a:ext cx="3263050" cy="32630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30"/>
        <p:cNvGrpSpPr/>
        <p:nvPr/>
      </p:nvGrpSpPr>
      <p:grpSpPr>
        <a:xfrm>
          <a:off x="0" y="0"/>
          <a:ext cx="0" cy="0"/>
          <a:chOff x="0" y="0"/>
          <a:chExt cx="0" cy="0"/>
        </a:xfrm>
      </p:grpSpPr>
      <p:sp>
        <p:nvSpPr>
          <p:cNvPr id="431" name="Google Shape;431;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30</a:t>
            </a:fld>
            <a:endParaRPr/>
          </a:p>
        </p:txBody>
      </p:sp>
      <p:sp>
        <p:nvSpPr>
          <p:cNvPr id="432" name="Google Shape;432;p57"/>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Questions &amp; Discussion</a:t>
            </a:r>
            <a:endParaRPr>
              <a:solidFill>
                <a:srgbClr val="2A3953"/>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12362"/>
        </a:solidFill>
        <a:effectLst/>
      </p:bgPr>
    </p:bg>
    <p:spTree>
      <p:nvGrpSpPr>
        <p:cNvPr id="1" name="Shape 436"/>
        <p:cNvGrpSpPr/>
        <p:nvPr/>
      </p:nvGrpSpPr>
      <p:grpSpPr>
        <a:xfrm>
          <a:off x="0" y="0"/>
          <a:ext cx="0" cy="0"/>
          <a:chOff x="0" y="0"/>
          <a:chExt cx="0" cy="0"/>
        </a:xfrm>
      </p:grpSpPr>
      <p:sp>
        <p:nvSpPr>
          <p:cNvPr id="2" name="Title 1">
            <a:extLst>
              <a:ext uri="{FF2B5EF4-FFF2-40B4-BE49-F238E27FC236}">
                <a16:creationId xmlns:a16="http://schemas.microsoft.com/office/drawing/2014/main" id="{570EFF95-9079-4CE7-A2A6-143E8156918F}"/>
              </a:ext>
            </a:extLst>
          </p:cNvPr>
          <p:cNvSpPr>
            <a:spLocks noGrp="1"/>
          </p:cNvSpPr>
          <p:nvPr>
            <p:ph type="title"/>
          </p:nvPr>
        </p:nvSpPr>
        <p:spPr>
          <a:xfrm>
            <a:off x="311700" y="-817245"/>
            <a:ext cx="8520600" cy="572700"/>
          </a:xfrm>
        </p:spPr>
        <p:txBody>
          <a:bodyPr>
            <a:normAutofit fontScale="90000"/>
          </a:bodyPr>
          <a:lstStyle/>
          <a:p>
            <a:r>
              <a:rPr lang="en-US" dirty="0"/>
              <a:t>Learn More About </a:t>
            </a:r>
            <a:r>
              <a:rPr lang="en-US" dirty="0" err="1"/>
              <a:t>Texthelp</a:t>
            </a:r>
            <a:r>
              <a:rPr lang="en-US" dirty="0"/>
              <a:t> Tools - 2</a:t>
            </a:r>
          </a:p>
        </p:txBody>
      </p:sp>
      <p:sp>
        <p:nvSpPr>
          <p:cNvPr id="439" name="Google Shape;439;p58"/>
          <p:cNvSpPr txBox="1"/>
          <p:nvPr/>
        </p:nvSpPr>
        <p:spPr>
          <a:xfrm>
            <a:off x="192450" y="283450"/>
            <a:ext cx="5047200" cy="21441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r>
              <a:rPr lang="en-GB" sz="3200" b="1">
                <a:solidFill>
                  <a:schemeClr val="lt1"/>
                </a:solidFill>
                <a:latin typeface="Inter"/>
                <a:ea typeface="Inter"/>
                <a:cs typeface="Inter"/>
                <a:sym typeface="Inter"/>
              </a:rPr>
              <a:t>Find out more about us and learn more about our products</a:t>
            </a:r>
            <a:endParaRPr sz="3200" b="1">
              <a:solidFill>
                <a:schemeClr val="lt1"/>
              </a:solidFill>
              <a:latin typeface="Inter"/>
              <a:ea typeface="Inter"/>
              <a:cs typeface="Inter"/>
              <a:sym typeface="Inter"/>
            </a:endParaRPr>
          </a:p>
        </p:txBody>
      </p:sp>
      <p:sp>
        <p:nvSpPr>
          <p:cNvPr id="438" name="Google Shape;438;p58"/>
          <p:cNvSpPr txBox="1"/>
          <p:nvPr/>
        </p:nvSpPr>
        <p:spPr>
          <a:xfrm>
            <a:off x="488250" y="3162425"/>
            <a:ext cx="4751400" cy="1477800"/>
          </a:xfrm>
          <a:prstGeom prst="rect">
            <a:avLst/>
          </a:prstGeom>
          <a:noFill/>
          <a:ln>
            <a:noFill/>
          </a:ln>
        </p:spPr>
        <p:txBody>
          <a:bodyPr spcFirstLastPara="1" wrap="square" lIns="0" tIns="0" rIns="0" bIns="0" anchor="ctr" anchorCtr="0">
            <a:normAutofit/>
          </a:bodyPr>
          <a:lstStyle/>
          <a:p>
            <a:pPr marL="0" lvl="0" indent="0" algn="ctr" rtl="0">
              <a:spcBef>
                <a:spcPts val="0"/>
              </a:spcBef>
              <a:spcAft>
                <a:spcPts val="0"/>
              </a:spcAft>
              <a:buNone/>
            </a:pPr>
            <a:r>
              <a:rPr lang="en-GB" sz="3400" b="1">
                <a:solidFill>
                  <a:schemeClr val="lt1"/>
                </a:solidFill>
                <a:latin typeface="Inter"/>
                <a:ea typeface="Inter"/>
                <a:cs typeface="Inter"/>
                <a:sym typeface="Inter"/>
              </a:rPr>
              <a:t>text.help/ALTFORMAT</a:t>
            </a:r>
            <a:endParaRPr sz="3400" b="1">
              <a:solidFill>
                <a:schemeClr val="lt1"/>
              </a:solidFill>
              <a:latin typeface="Inter"/>
              <a:ea typeface="Inter"/>
              <a:cs typeface="Inter"/>
              <a:sym typeface="Inter"/>
            </a:endParaRPr>
          </a:p>
        </p:txBody>
      </p:sp>
      <p:pic>
        <p:nvPicPr>
          <p:cNvPr id="437" name="Google Shape;437;p58" descr="Scan Me icon"/>
          <p:cNvPicPr preferRelativeResize="0"/>
          <p:nvPr/>
        </p:nvPicPr>
        <p:blipFill rotWithShape="1">
          <a:blip r:embed="rId3">
            <a:alphaModFix/>
          </a:blip>
          <a:srcRect l="21814" t="81753" r="22366"/>
          <a:stretch/>
        </p:blipFill>
        <p:spPr>
          <a:xfrm>
            <a:off x="5941875" y="637150"/>
            <a:ext cx="2649476" cy="938499"/>
          </a:xfrm>
          <a:prstGeom prst="rect">
            <a:avLst/>
          </a:prstGeom>
          <a:noFill/>
          <a:ln>
            <a:noFill/>
          </a:ln>
        </p:spPr>
      </p:pic>
      <p:pic>
        <p:nvPicPr>
          <p:cNvPr id="440" name="Google Shape;440;p58" descr="QR Code to be sent to website to learn more about Texthelp tools"/>
          <p:cNvPicPr preferRelativeResize="0"/>
          <p:nvPr/>
        </p:nvPicPr>
        <p:blipFill>
          <a:blip r:embed="rId4">
            <a:alphaModFix/>
          </a:blip>
          <a:stretch>
            <a:fillRect/>
          </a:stretch>
        </p:blipFill>
        <p:spPr>
          <a:xfrm>
            <a:off x="5635088" y="1575649"/>
            <a:ext cx="3263050" cy="3263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50" name="Google Shape;450;p59"/>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Let’s Connect!</a:t>
            </a:r>
            <a:endParaRPr sz="3600">
              <a:solidFill>
                <a:srgbClr val="2A3953"/>
              </a:solidFill>
              <a:latin typeface="Inter"/>
              <a:ea typeface="Inter"/>
              <a:cs typeface="Inter"/>
              <a:sym typeface="Inter"/>
            </a:endParaRPr>
          </a:p>
        </p:txBody>
      </p:sp>
      <p:pic>
        <p:nvPicPr>
          <p:cNvPr id="446" name="Google Shape;446;p59" descr="Rachel Kruzel"/>
          <p:cNvPicPr preferRelativeResize="0"/>
          <p:nvPr/>
        </p:nvPicPr>
        <p:blipFill rotWithShape="1">
          <a:blip r:embed="rId3">
            <a:alphaModFix/>
          </a:blip>
          <a:srcRect/>
          <a:stretch/>
        </p:blipFill>
        <p:spPr>
          <a:xfrm>
            <a:off x="1634275" y="1705050"/>
            <a:ext cx="1733400" cy="1733400"/>
          </a:xfrm>
          <a:prstGeom prst="ellipse">
            <a:avLst/>
          </a:prstGeom>
          <a:noFill/>
          <a:ln>
            <a:noFill/>
          </a:ln>
        </p:spPr>
      </p:pic>
      <p:sp>
        <p:nvSpPr>
          <p:cNvPr id="447" name="Google Shape;447;p59"/>
          <p:cNvSpPr txBox="1"/>
          <p:nvPr/>
        </p:nvSpPr>
        <p:spPr>
          <a:xfrm>
            <a:off x="4024700" y="1224425"/>
            <a:ext cx="3000000" cy="615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800" b="1">
                <a:solidFill>
                  <a:srgbClr val="2A3953"/>
                </a:solidFill>
                <a:latin typeface="Inter"/>
                <a:ea typeface="Inter"/>
                <a:cs typeface="Inter"/>
                <a:sym typeface="Inter"/>
              </a:rPr>
              <a:t>Rachel Kruzel</a:t>
            </a:r>
            <a:endParaRPr sz="2800" b="1">
              <a:solidFill>
                <a:srgbClr val="2A3953"/>
              </a:solidFill>
              <a:latin typeface="Inter"/>
              <a:ea typeface="Inter"/>
              <a:cs typeface="Inter"/>
              <a:sym typeface="Inter"/>
            </a:endParaRPr>
          </a:p>
        </p:txBody>
      </p:sp>
      <p:sp>
        <p:nvSpPr>
          <p:cNvPr id="448" name="Google Shape;448;p59"/>
          <p:cNvSpPr txBox="1"/>
          <p:nvPr/>
        </p:nvSpPr>
        <p:spPr>
          <a:xfrm>
            <a:off x="4024700" y="1731675"/>
            <a:ext cx="4447800" cy="500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Higher Education Specialist</a:t>
            </a:r>
            <a:endParaRPr sz="2050">
              <a:solidFill>
                <a:srgbClr val="2A3953"/>
              </a:solidFill>
              <a:latin typeface="Inter"/>
              <a:ea typeface="Inter"/>
              <a:cs typeface="Inter"/>
              <a:sym typeface="Inter"/>
            </a:endParaRPr>
          </a:p>
        </p:txBody>
      </p:sp>
      <p:sp>
        <p:nvSpPr>
          <p:cNvPr id="449" name="Google Shape;449;p59"/>
          <p:cNvSpPr txBox="1"/>
          <p:nvPr/>
        </p:nvSpPr>
        <p:spPr>
          <a:xfrm>
            <a:off x="4024700" y="2124175"/>
            <a:ext cx="4447800" cy="195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Texthelp</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Email: </a:t>
            </a:r>
            <a:r>
              <a:rPr lang="en-GB" sz="2050" u="sng">
                <a:solidFill>
                  <a:schemeClr val="hlink"/>
                </a:solidFill>
                <a:latin typeface="Inter"/>
                <a:ea typeface="Inter"/>
                <a:cs typeface="Inter"/>
                <a:sym typeface="Inter"/>
                <a:hlinkClick r:id="rId4"/>
              </a:rPr>
              <a:t>r.kruzel@texthelp.com</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Phone: 651-245-3128</a:t>
            </a:r>
            <a:endParaRPr sz="2050">
              <a:solidFill>
                <a:srgbClr val="2A3953"/>
              </a:solidFill>
              <a:latin typeface="Inter"/>
              <a:ea typeface="Inter"/>
              <a:cs typeface="Inter"/>
              <a:sym typeface="Inter"/>
            </a:endParaRPr>
          </a:p>
          <a:p>
            <a:pPr marL="0" lvl="0" indent="0" algn="l" rtl="0">
              <a:lnSpc>
                <a:spcPct val="115000"/>
              </a:lnSpc>
              <a:spcBef>
                <a:spcPts val="0"/>
              </a:spcBef>
              <a:spcAft>
                <a:spcPts val="0"/>
              </a:spcAft>
              <a:buNone/>
            </a:pPr>
            <a:r>
              <a:rPr lang="en-GB" sz="2050">
                <a:solidFill>
                  <a:srgbClr val="2A3953"/>
                </a:solidFill>
                <a:latin typeface="Inter"/>
                <a:ea typeface="Inter"/>
                <a:cs typeface="Inter"/>
                <a:sym typeface="Inter"/>
              </a:rPr>
              <a:t>Twitter: </a:t>
            </a:r>
            <a:r>
              <a:rPr lang="en-GB" sz="2050" u="sng">
                <a:solidFill>
                  <a:schemeClr val="hlink"/>
                </a:solidFill>
                <a:latin typeface="Inter"/>
                <a:ea typeface="Inter"/>
                <a:cs typeface="Inter"/>
                <a:sym typeface="Inter"/>
                <a:hlinkClick r:id="rId5"/>
              </a:rPr>
              <a:t>@TH_RachelK</a:t>
            </a:r>
            <a:endParaRPr sz="2050">
              <a:solidFill>
                <a:srgbClr val="2A3953"/>
              </a:solidFill>
              <a:latin typeface="Inter"/>
              <a:ea typeface="Inter"/>
              <a:cs typeface="Inter"/>
              <a:sym typeface="Inter"/>
            </a:endParaRPr>
          </a:p>
        </p:txBody>
      </p:sp>
      <p:sp>
        <p:nvSpPr>
          <p:cNvPr id="445" name="Google Shape;445;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47" name="Google Shape;247;p31"/>
          <p:cNvSpPr txBox="1">
            <a:spLocks noGrp="1"/>
          </p:cNvSpPr>
          <p:nvPr>
            <p:ph type="title" idx="4294967295"/>
          </p:nvPr>
        </p:nvSpPr>
        <p:spPr>
          <a:xfrm>
            <a:off x="672800" y="637525"/>
            <a:ext cx="5441700" cy="752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3600">
                <a:solidFill>
                  <a:srgbClr val="2A3953"/>
                </a:solidFill>
                <a:latin typeface="Inter"/>
                <a:ea typeface="Inter"/>
                <a:cs typeface="Inter"/>
                <a:sym typeface="Inter"/>
              </a:rPr>
              <a:t>Today’s Agenda</a:t>
            </a:r>
            <a:endParaRPr sz="3600">
              <a:solidFill>
                <a:srgbClr val="2A3953"/>
              </a:solidFill>
              <a:latin typeface="Inter"/>
              <a:ea typeface="Inter"/>
              <a:cs typeface="Inter"/>
              <a:sym typeface="Inter"/>
            </a:endParaRPr>
          </a:p>
        </p:txBody>
      </p:sp>
      <p:cxnSp>
        <p:nvCxnSpPr>
          <p:cNvPr id="237" name="Google Shape;237;p31">
            <a:extLst>
              <a:ext uri="{C183D7F6-B498-43B3-948B-1728B52AA6E4}">
                <adec:decorative xmlns:adec="http://schemas.microsoft.com/office/drawing/2017/decorative" val="1"/>
              </a:ext>
            </a:extLst>
          </p:cNvPr>
          <p:cNvCxnSpPr/>
          <p:nvPr/>
        </p:nvCxnSpPr>
        <p:spPr>
          <a:xfrm>
            <a:off x="0" y="3144318"/>
            <a:ext cx="9169500" cy="0"/>
          </a:xfrm>
          <a:prstGeom prst="straightConnector1">
            <a:avLst/>
          </a:prstGeom>
          <a:noFill/>
          <a:ln w="114300" cap="flat" cmpd="sng">
            <a:solidFill>
              <a:srgbClr val="E4E7ED"/>
            </a:solidFill>
            <a:prstDash val="solid"/>
            <a:round/>
            <a:headEnd type="none" w="med" len="med"/>
            <a:tailEnd type="none" w="med" len="med"/>
          </a:ln>
        </p:spPr>
      </p:cxnSp>
      <p:cxnSp>
        <p:nvCxnSpPr>
          <p:cNvPr id="238" name="Google Shape;238;p31">
            <a:extLst>
              <a:ext uri="{C183D7F6-B498-43B3-948B-1728B52AA6E4}">
                <adec:decorative xmlns:adec="http://schemas.microsoft.com/office/drawing/2017/decorative" val="1"/>
              </a:ext>
            </a:extLst>
          </p:cNvPr>
          <p:cNvCxnSpPr/>
          <p:nvPr/>
        </p:nvCxnSpPr>
        <p:spPr>
          <a:xfrm rot="10800000">
            <a:off x="7919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236" name="Google Shape;236;p31"/>
          <p:cNvSpPr txBox="1"/>
          <p:nvPr/>
        </p:nvSpPr>
        <p:spPr>
          <a:xfrm>
            <a:off x="1020550" y="1956325"/>
            <a:ext cx="20745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Accessible Course Materials</a:t>
            </a:r>
            <a:endParaRPr sz="1200">
              <a:solidFill>
                <a:srgbClr val="2A3953"/>
              </a:solidFill>
              <a:latin typeface="Inter"/>
              <a:ea typeface="Inter"/>
              <a:cs typeface="Inter"/>
              <a:sym typeface="Inter"/>
            </a:endParaRPr>
          </a:p>
        </p:txBody>
      </p:sp>
      <p:cxnSp>
        <p:nvCxnSpPr>
          <p:cNvPr id="240" name="Google Shape;240;p31">
            <a:extLst>
              <a:ext uri="{C183D7F6-B498-43B3-948B-1728B52AA6E4}">
                <adec:decorative xmlns:adec="http://schemas.microsoft.com/office/drawing/2017/decorative" val="1"/>
              </a:ext>
            </a:extLst>
          </p:cNvPr>
          <p:cNvCxnSpPr/>
          <p:nvPr/>
        </p:nvCxnSpPr>
        <p:spPr>
          <a:xfrm>
            <a:off x="1884400"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239" name="Google Shape;239;p31"/>
          <p:cNvSpPr txBox="1"/>
          <p:nvPr/>
        </p:nvSpPr>
        <p:spPr>
          <a:xfrm>
            <a:off x="2113000"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Creation &amp; Consumption</a:t>
            </a:r>
            <a:endParaRPr sz="1200">
              <a:solidFill>
                <a:srgbClr val="2A3953"/>
              </a:solidFill>
              <a:latin typeface="Inter"/>
              <a:ea typeface="Inter"/>
              <a:cs typeface="Inter"/>
              <a:sym typeface="Inter"/>
            </a:endParaRPr>
          </a:p>
        </p:txBody>
      </p:sp>
      <p:cxnSp>
        <p:nvCxnSpPr>
          <p:cNvPr id="244" name="Google Shape;244;p31">
            <a:extLst>
              <a:ext uri="{C183D7F6-B498-43B3-948B-1728B52AA6E4}">
                <adec:decorative xmlns:adec="http://schemas.microsoft.com/office/drawing/2017/decorative" val="1"/>
              </a:ext>
            </a:extLst>
          </p:cNvPr>
          <p:cNvCxnSpPr/>
          <p:nvPr/>
        </p:nvCxnSpPr>
        <p:spPr>
          <a:xfrm rot="10800000">
            <a:off x="3559375"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243" name="Google Shape;243;p31"/>
          <p:cNvSpPr txBox="1"/>
          <p:nvPr/>
        </p:nvSpPr>
        <p:spPr>
          <a:xfrm>
            <a:off x="3787975" y="1956325"/>
            <a:ext cx="24372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Tools of Support</a:t>
            </a:r>
            <a:endParaRPr sz="1200">
              <a:solidFill>
                <a:srgbClr val="2A3953"/>
              </a:solidFill>
              <a:latin typeface="Inter"/>
              <a:ea typeface="Inter"/>
              <a:cs typeface="Inter"/>
              <a:sym typeface="Inter"/>
            </a:endParaRPr>
          </a:p>
        </p:txBody>
      </p:sp>
      <p:cxnSp>
        <p:nvCxnSpPr>
          <p:cNvPr id="242" name="Google Shape;242;p31">
            <a:extLst>
              <a:ext uri="{C183D7F6-B498-43B3-948B-1728B52AA6E4}">
                <adec:decorative xmlns:adec="http://schemas.microsoft.com/office/drawing/2017/decorative" val="1"/>
              </a:ext>
            </a:extLst>
          </p:cNvPr>
          <p:cNvCxnSpPr/>
          <p:nvPr/>
        </p:nvCxnSpPr>
        <p:spPr>
          <a:xfrm>
            <a:off x="5241475" y="3144318"/>
            <a:ext cx="0" cy="1188000"/>
          </a:xfrm>
          <a:prstGeom prst="straightConnector1">
            <a:avLst/>
          </a:prstGeom>
          <a:noFill/>
          <a:ln w="38100" cap="flat" cmpd="sng">
            <a:solidFill>
              <a:srgbClr val="E4E7ED"/>
            </a:solidFill>
            <a:prstDash val="solid"/>
            <a:round/>
            <a:headEnd type="none" w="sm" len="sm"/>
            <a:tailEnd type="oval" w="sm" len="sm"/>
          </a:ln>
        </p:spPr>
      </p:cxnSp>
      <p:sp>
        <p:nvSpPr>
          <p:cNvPr id="241" name="Google Shape;241;p31"/>
          <p:cNvSpPr txBox="1"/>
          <p:nvPr/>
        </p:nvSpPr>
        <p:spPr>
          <a:xfrm>
            <a:off x="5470075" y="3741493"/>
            <a:ext cx="1795800" cy="531000"/>
          </a:xfrm>
          <a:prstGeom prst="rect">
            <a:avLst/>
          </a:prstGeom>
          <a:noFill/>
          <a:ln>
            <a:noFill/>
          </a:ln>
        </p:spPr>
        <p:txBody>
          <a:bodyPr spcFirstLastPara="1" wrap="square" lIns="0" tIns="0" rIns="0" bIns="0" anchor="b"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Through the Eyes of…</a:t>
            </a:r>
            <a:endParaRPr sz="1200">
              <a:solidFill>
                <a:srgbClr val="2A3953"/>
              </a:solidFill>
              <a:latin typeface="Inter"/>
              <a:ea typeface="Inter"/>
              <a:cs typeface="Inter"/>
              <a:sym typeface="Inter"/>
            </a:endParaRPr>
          </a:p>
        </p:txBody>
      </p:sp>
      <p:cxnSp>
        <p:nvCxnSpPr>
          <p:cNvPr id="246" name="Google Shape;246;p31">
            <a:extLst>
              <a:ext uri="{C183D7F6-B498-43B3-948B-1728B52AA6E4}">
                <adec:decorative xmlns:adec="http://schemas.microsoft.com/office/drawing/2017/decorative" val="1"/>
              </a:ext>
            </a:extLst>
          </p:cNvPr>
          <p:cNvCxnSpPr/>
          <p:nvPr/>
        </p:nvCxnSpPr>
        <p:spPr>
          <a:xfrm rot="10800000">
            <a:off x="6489050" y="1956318"/>
            <a:ext cx="0" cy="1188000"/>
          </a:xfrm>
          <a:prstGeom prst="straightConnector1">
            <a:avLst/>
          </a:prstGeom>
          <a:noFill/>
          <a:ln w="38100" cap="flat" cmpd="sng">
            <a:solidFill>
              <a:srgbClr val="E4E7ED"/>
            </a:solidFill>
            <a:prstDash val="solid"/>
            <a:round/>
            <a:headEnd type="none" w="sm" len="sm"/>
            <a:tailEnd type="oval" w="sm" len="sm"/>
          </a:ln>
        </p:spPr>
      </p:cxnSp>
      <p:sp>
        <p:nvSpPr>
          <p:cNvPr id="245" name="Google Shape;245;p31"/>
          <p:cNvSpPr txBox="1"/>
          <p:nvPr/>
        </p:nvSpPr>
        <p:spPr>
          <a:xfrm>
            <a:off x="6717650" y="1956318"/>
            <a:ext cx="1795800" cy="531000"/>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None/>
            </a:pPr>
            <a:r>
              <a:rPr lang="en-GB" sz="1800" b="1">
                <a:solidFill>
                  <a:srgbClr val="2A3953"/>
                </a:solidFill>
                <a:latin typeface="Inter"/>
                <a:ea typeface="Inter"/>
                <a:cs typeface="Inter"/>
                <a:sym typeface="Inter"/>
              </a:rPr>
              <a:t>Questions &amp; Discussion</a:t>
            </a:r>
            <a:endParaRPr sz="1200">
              <a:solidFill>
                <a:srgbClr val="2A3953"/>
              </a:solidFill>
              <a:latin typeface="Inter"/>
              <a:ea typeface="Inter"/>
              <a:cs typeface="Inter"/>
              <a:sym typeface="Inter"/>
            </a:endParaRPr>
          </a:p>
        </p:txBody>
      </p:sp>
      <p:sp>
        <p:nvSpPr>
          <p:cNvPr id="235" name="Google Shape;23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51"/>
        <p:cNvGrpSpPr/>
        <p:nvPr/>
      </p:nvGrpSpPr>
      <p:grpSpPr>
        <a:xfrm>
          <a:off x="0" y="0"/>
          <a:ext cx="0" cy="0"/>
          <a:chOff x="0" y="0"/>
          <a:chExt cx="0" cy="0"/>
        </a:xfrm>
      </p:grpSpPr>
      <p:sp>
        <p:nvSpPr>
          <p:cNvPr id="252" name="Google Shape;252;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253" name="Google Shape;253;p32"/>
          <p:cNvSpPr txBox="1">
            <a:spLocks noGrp="1"/>
          </p:cNvSpPr>
          <p:nvPr>
            <p:ph type="title"/>
          </p:nvPr>
        </p:nvSpPr>
        <p:spPr>
          <a:xfrm>
            <a:off x="615100" y="2150850"/>
            <a:ext cx="7857300" cy="841800"/>
          </a:xfrm>
          <a:prstGeom prst="rect">
            <a:avLst/>
          </a:prstGeom>
        </p:spPr>
        <p:txBody>
          <a:bodyPr spcFirstLastPara="1" wrap="square" lIns="91425" tIns="91425" rIns="91425" bIns="91425" anchor="ctr" anchorCtr="0">
            <a:normAutofit fontScale="90000"/>
          </a:bodyPr>
          <a:lstStyle/>
          <a:p>
            <a:pPr marL="0" lvl="0" indent="0" algn="l" rtl="0">
              <a:spcBef>
                <a:spcPts val="0"/>
              </a:spcBef>
              <a:spcAft>
                <a:spcPts val="0"/>
              </a:spcAft>
              <a:buNone/>
            </a:pPr>
            <a:r>
              <a:rPr lang="en-GB">
                <a:solidFill>
                  <a:srgbClr val="2A3953"/>
                </a:solidFill>
              </a:rPr>
              <a:t>Accessible Course Materials</a:t>
            </a:r>
            <a:endParaRPr>
              <a:solidFill>
                <a:srgbClr val="2A3953"/>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3"/>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Then </a:t>
            </a:r>
            <a:endParaRPr sz="3600">
              <a:solidFill>
                <a:srgbClr val="2A3953"/>
              </a:solidFill>
              <a:latin typeface="Inter"/>
              <a:ea typeface="Inter"/>
              <a:cs typeface="Inter"/>
              <a:sym typeface="Inter"/>
            </a:endParaRPr>
          </a:p>
        </p:txBody>
      </p:sp>
      <p:pic>
        <p:nvPicPr>
          <p:cNvPr id="260" name="Google Shape;260;p33" descr="Pile of textbooks of various subjects"/>
          <p:cNvPicPr preferRelativeResize="0"/>
          <p:nvPr/>
        </p:nvPicPr>
        <p:blipFill>
          <a:blip r:embed="rId3">
            <a:alphaModFix/>
          </a:blip>
          <a:stretch>
            <a:fillRect/>
          </a:stretch>
        </p:blipFill>
        <p:spPr>
          <a:xfrm>
            <a:off x="344225" y="1362625"/>
            <a:ext cx="3828127" cy="2876699"/>
          </a:xfrm>
          <a:prstGeom prst="rect">
            <a:avLst/>
          </a:prstGeom>
          <a:noFill/>
          <a:ln>
            <a:noFill/>
          </a:ln>
        </p:spPr>
      </p:pic>
      <p:pic>
        <p:nvPicPr>
          <p:cNvPr id="261" name="Google Shape;261;p33" descr="Pile of printed papers with colored sticky tabs and binder clips"/>
          <p:cNvPicPr preferRelativeResize="0"/>
          <p:nvPr/>
        </p:nvPicPr>
        <p:blipFill>
          <a:blip r:embed="rId4">
            <a:alphaModFix/>
          </a:blip>
          <a:stretch>
            <a:fillRect/>
          </a:stretch>
        </p:blipFill>
        <p:spPr>
          <a:xfrm>
            <a:off x="4572000" y="1362625"/>
            <a:ext cx="4234320" cy="2876699"/>
          </a:xfrm>
          <a:prstGeom prst="rect">
            <a:avLst/>
          </a:prstGeom>
          <a:noFill/>
          <a:ln>
            <a:noFill/>
          </a:ln>
        </p:spPr>
      </p:pic>
      <p:sp>
        <p:nvSpPr>
          <p:cNvPr id="258" name="Google Shape;258;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Google Shape;267;p34"/>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Now</a:t>
            </a:r>
            <a:endParaRPr sz="3600">
              <a:solidFill>
                <a:srgbClr val="2A3953"/>
              </a:solidFill>
              <a:latin typeface="Inter"/>
              <a:ea typeface="Inter"/>
              <a:cs typeface="Inter"/>
              <a:sym typeface="Inter"/>
            </a:endParaRPr>
          </a:p>
        </p:txBody>
      </p:sp>
      <p:pic>
        <p:nvPicPr>
          <p:cNvPr id="270" name="Google Shape;270;p34" descr="Canvas Learning Management System screenshot of page"/>
          <p:cNvPicPr preferRelativeResize="0"/>
          <p:nvPr/>
        </p:nvPicPr>
        <p:blipFill>
          <a:blip r:embed="rId3">
            <a:alphaModFix/>
          </a:blip>
          <a:stretch>
            <a:fillRect/>
          </a:stretch>
        </p:blipFill>
        <p:spPr>
          <a:xfrm>
            <a:off x="291801" y="1429025"/>
            <a:ext cx="2743424" cy="1690525"/>
          </a:xfrm>
          <a:prstGeom prst="rect">
            <a:avLst/>
          </a:prstGeom>
          <a:noFill/>
          <a:ln>
            <a:noFill/>
          </a:ln>
        </p:spPr>
      </p:pic>
      <p:pic>
        <p:nvPicPr>
          <p:cNvPr id="268" name="Google Shape;268;p34" descr="Pile of textbooks of various subjects"/>
          <p:cNvPicPr preferRelativeResize="0"/>
          <p:nvPr/>
        </p:nvPicPr>
        <p:blipFill>
          <a:blip r:embed="rId4">
            <a:alphaModFix/>
          </a:blip>
          <a:stretch>
            <a:fillRect/>
          </a:stretch>
        </p:blipFill>
        <p:spPr>
          <a:xfrm>
            <a:off x="1238150" y="3119550"/>
            <a:ext cx="2341427" cy="1759500"/>
          </a:xfrm>
          <a:prstGeom prst="rect">
            <a:avLst/>
          </a:prstGeom>
          <a:noFill/>
          <a:ln>
            <a:noFill/>
          </a:ln>
        </p:spPr>
      </p:pic>
      <p:pic>
        <p:nvPicPr>
          <p:cNvPr id="271" name="Google Shape;271;p34" descr="Person reading web content on tablet device"/>
          <p:cNvPicPr preferRelativeResize="0"/>
          <p:nvPr/>
        </p:nvPicPr>
        <p:blipFill>
          <a:blip r:embed="rId5">
            <a:alphaModFix/>
          </a:blip>
          <a:stretch>
            <a:fillRect/>
          </a:stretch>
        </p:blipFill>
        <p:spPr>
          <a:xfrm>
            <a:off x="3379799" y="1372125"/>
            <a:ext cx="2589876" cy="1703337"/>
          </a:xfrm>
          <a:prstGeom prst="rect">
            <a:avLst/>
          </a:prstGeom>
          <a:noFill/>
          <a:ln>
            <a:noFill/>
          </a:ln>
        </p:spPr>
      </p:pic>
      <p:pic>
        <p:nvPicPr>
          <p:cNvPr id="269" name="Google Shape;269;p34" descr="Pile of printed papers with colored sticky tabs and binder clips"/>
          <p:cNvPicPr preferRelativeResize="0"/>
          <p:nvPr/>
        </p:nvPicPr>
        <p:blipFill>
          <a:blip r:embed="rId6">
            <a:alphaModFix/>
          </a:blip>
          <a:stretch>
            <a:fillRect/>
          </a:stretch>
        </p:blipFill>
        <p:spPr>
          <a:xfrm>
            <a:off x="5150698" y="3119550"/>
            <a:ext cx="2589876" cy="1759500"/>
          </a:xfrm>
          <a:prstGeom prst="rect">
            <a:avLst/>
          </a:prstGeom>
          <a:noFill/>
          <a:ln>
            <a:noFill/>
          </a:ln>
        </p:spPr>
      </p:pic>
      <p:pic>
        <p:nvPicPr>
          <p:cNvPr id="272" name="Google Shape;272;p34" descr="Multiple choice exam"/>
          <p:cNvPicPr preferRelativeResize="0"/>
          <p:nvPr/>
        </p:nvPicPr>
        <p:blipFill>
          <a:blip r:embed="rId7">
            <a:alphaModFix/>
          </a:blip>
          <a:stretch>
            <a:fillRect/>
          </a:stretch>
        </p:blipFill>
        <p:spPr>
          <a:xfrm>
            <a:off x="6338720" y="1362625"/>
            <a:ext cx="2537354" cy="1690525"/>
          </a:xfrm>
          <a:prstGeom prst="rect">
            <a:avLst/>
          </a:prstGeom>
          <a:noFill/>
          <a:ln>
            <a:noFill/>
          </a:ln>
        </p:spPr>
      </p:pic>
      <p:sp>
        <p:nvSpPr>
          <p:cNvPr id="266" name="Google Shape;266;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8" name="Google Shape;278;p35"/>
          <p:cNvSpPr txBox="1">
            <a:spLocks noGrp="1"/>
          </p:cNvSpPr>
          <p:nvPr>
            <p:ph type="title" idx="4294967295"/>
          </p:nvPr>
        </p:nvSpPr>
        <p:spPr>
          <a:xfrm>
            <a:off x="672800" y="637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3600">
                <a:solidFill>
                  <a:srgbClr val="2A3953"/>
                </a:solidFill>
                <a:latin typeface="Inter"/>
                <a:ea typeface="Inter"/>
                <a:cs typeface="Inter"/>
                <a:sym typeface="Inter"/>
              </a:rPr>
              <a:t>Evolution of Course Materials</a:t>
            </a:r>
            <a:endParaRPr sz="3600">
              <a:solidFill>
                <a:srgbClr val="2A3953"/>
              </a:solidFill>
              <a:latin typeface="Inter"/>
              <a:ea typeface="Inter"/>
              <a:cs typeface="Inter"/>
              <a:sym typeface="Inter"/>
            </a:endParaRPr>
          </a:p>
        </p:txBody>
      </p:sp>
      <p:sp>
        <p:nvSpPr>
          <p:cNvPr id="279" name="Google Shape;279;p35"/>
          <p:cNvSpPr txBox="1"/>
          <p:nvPr/>
        </p:nvSpPr>
        <p:spPr>
          <a:xfrm>
            <a:off x="672800" y="1580200"/>
            <a:ext cx="7707900" cy="23388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Clr>
                <a:srgbClr val="E12362"/>
              </a:buClr>
              <a:buSzPts val="2000"/>
              <a:buFont typeface="Inter"/>
              <a:buChar char="●"/>
            </a:pPr>
            <a:r>
              <a:rPr lang="en-GB" sz="2000">
                <a:solidFill>
                  <a:srgbClr val="2A3953"/>
                </a:solidFill>
                <a:latin typeface="Inter"/>
                <a:ea typeface="Inter"/>
                <a:cs typeface="Inter"/>
                <a:sym typeface="Inter"/>
              </a:rPr>
              <a:t>Textbook readings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PDFs, journal articles, and files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LMS pages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Websites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0"/>
              </a:spcAft>
              <a:buClr>
                <a:srgbClr val="E12362"/>
              </a:buClr>
              <a:buSzPts val="2000"/>
              <a:buFont typeface="Inter"/>
              <a:buChar char="●"/>
            </a:pPr>
            <a:r>
              <a:rPr lang="en-GB" sz="2000">
                <a:solidFill>
                  <a:srgbClr val="2A3953"/>
                </a:solidFill>
                <a:latin typeface="Inter"/>
                <a:ea typeface="Inter"/>
                <a:cs typeface="Inter"/>
                <a:sym typeface="Inter"/>
              </a:rPr>
              <a:t>3rd Party content and programs</a:t>
            </a:r>
            <a:endParaRPr sz="2000">
              <a:solidFill>
                <a:srgbClr val="2A3953"/>
              </a:solidFill>
              <a:latin typeface="Inter"/>
              <a:ea typeface="Inter"/>
              <a:cs typeface="Inter"/>
              <a:sym typeface="Inter"/>
            </a:endParaRPr>
          </a:p>
          <a:p>
            <a:pPr marL="457200" lvl="0" indent="-355600" algn="l" rtl="0">
              <a:lnSpc>
                <a:spcPct val="115000"/>
              </a:lnSpc>
              <a:spcBef>
                <a:spcPts val="1600"/>
              </a:spcBef>
              <a:spcAft>
                <a:spcPts val="1600"/>
              </a:spcAft>
              <a:buClr>
                <a:srgbClr val="E12362"/>
              </a:buClr>
              <a:buSzPts val="2000"/>
              <a:buFont typeface="Inter"/>
              <a:buChar char="●"/>
            </a:pPr>
            <a:r>
              <a:rPr lang="en-GB" sz="2000">
                <a:solidFill>
                  <a:srgbClr val="2A3953"/>
                </a:solidFill>
                <a:latin typeface="Inter"/>
                <a:ea typeface="Inter"/>
                <a:cs typeface="Inter"/>
                <a:sym typeface="Inter"/>
              </a:rPr>
              <a:t>More…</a:t>
            </a:r>
            <a:endParaRPr sz="2000">
              <a:solidFill>
                <a:srgbClr val="2A3953"/>
              </a:solidFill>
              <a:latin typeface="Inter"/>
              <a:ea typeface="Inter"/>
              <a:cs typeface="Inter"/>
              <a:sym typeface="Inter"/>
            </a:endParaRPr>
          </a:p>
        </p:txBody>
      </p:sp>
      <p:sp>
        <p:nvSpPr>
          <p:cNvPr id="277" name="Google Shape;277;p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 name="Title 1">
            <a:extLst>
              <a:ext uri="{FF2B5EF4-FFF2-40B4-BE49-F238E27FC236}">
                <a16:creationId xmlns:a16="http://schemas.microsoft.com/office/drawing/2014/main" id="{C35D5819-9594-41F1-B0B1-EBBA2CCE7EC3}"/>
              </a:ext>
            </a:extLst>
          </p:cNvPr>
          <p:cNvSpPr>
            <a:spLocks noGrp="1"/>
          </p:cNvSpPr>
          <p:nvPr>
            <p:ph type="title"/>
          </p:nvPr>
        </p:nvSpPr>
        <p:spPr>
          <a:xfrm>
            <a:off x="672800" y="-451893"/>
            <a:ext cx="8520600" cy="572700"/>
          </a:xfrm>
        </p:spPr>
        <p:txBody>
          <a:bodyPr>
            <a:normAutofit fontScale="90000"/>
          </a:bodyPr>
          <a:lstStyle/>
          <a:p>
            <a:r>
              <a:rPr lang="en-US" dirty="0"/>
              <a:t>Perpetuation of Practice</a:t>
            </a:r>
          </a:p>
        </p:txBody>
      </p:sp>
      <p:sp>
        <p:nvSpPr>
          <p:cNvPr id="285" name="Google Shape;285;p36"/>
          <p:cNvSpPr txBox="1"/>
          <p:nvPr/>
        </p:nvSpPr>
        <p:spPr>
          <a:xfrm>
            <a:off x="1430550" y="644250"/>
            <a:ext cx="6282900" cy="18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000"/>
              </a:spcAft>
              <a:buNone/>
            </a:pPr>
            <a:r>
              <a:rPr lang="en-GB" sz="2800">
                <a:solidFill>
                  <a:srgbClr val="2A3953"/>
                </a:solidFill>
                <a:latin typeface="Inter Medium"/>
                <a:ea typeface="Inter Medium"/>
                <a:cs typeface="Inter Medium"/>
                <a:sym typeface="Inter Medium"/>
              </a:rPr>
              <a:t>Why do some schools perpetuate the practice that only some of the varied types of course materials of today are </a:t>
            </a:r>
            <a:r>
              <a:rPr lang="en-GB" sz="2800" b="1">
                <a:solidFill>
                  <a:srgbClr val="E12362"/>
                </a:solidFill>
                <a:latin typeface="Inter"/>
                <a:ea typeface="Inter"/>
                <a:cs typeface="Inter"/>
                <a:sym typeface="Inter"/>
              </a:rPr>
              <a:t>considered and provided</a:t>
            </a:r>
            <a:r>
              <a:rPr lang="en-GB" sz="2800">
                <a:solidFill>
                  <a:srgbClr val="2A3953"/>
                </a:solidFill>
                <a:latin typeface="Inter Medium"/>
                <a:ea typeface="Inter Medium"/>
                <a:cs typeface="Inter Medium"/>
                <a:sym typeface="Inter Medium"/>
              </a:rPr>
              <a:t> to students as part of the accessible course materials </a:t>
            </a:r>
            <a:r>
              <a:rPr lang="en-GB" sz="2800" b="1">
                <a:solidFill>
                  <a:srgbClr val="E12362"/>
                </a:solidFill>
                <a:latin typeface="Inter"/>
                <a:ea typeface="Inter"/>
                <a:cs typeface="Inter"/>
                <a:sym typeface="Inter"/>
              </a:rPr>
              <a:t>conversion and distribution process</a:t>
            </a:r>
            <a:r>
              <a:rPr lang="en-GB" sz="2800">
                <a:solidFill>
                  <a:srgbClr val="2A3953"/>
                </a:solidFill>
                <a:latin typeface="Inter Medium"/>
                <a:ea typeface="Inter Medium"/>
                <a:cs typeface="Inter Medium"/>
                <a:sym typeface="Inter Medium"/>
              </a:rPr>
              <a:t>?</a:t>
            </a:r>
            <a:r>
              <a:rPr lang="en-GB" sz="2800">
                <a:solidFill>
                  <a:srgbClr val="444F66"/>
                </a:solidFill>
                <a:latin typeface="Inter Medium"/>
                <a:ea typeface="Inter Medium"/>
                <a:cs typeface="Inter Medium"/>
                <a:sym typeface="Inter Medium"/>
              </a:rPr>
              <a:t> </a:t>
            </a:r>
            <a:endParaRPr sz="2800">
              <a:solidFill>
                <a:srgbClr val="2A3953"/>
              </a:solidFill>
              <a:latin typeface="Inter Medium"/>
              <a:ea typeface="Inter Medium"/>
              <a:cs typeface="Inter Medium"/>
              <a:sym typeface="Inter Medium"/>
            </a:endParaRPr>
          </a:p>
        </p:txBody>
      </p:sp>
      <p:sp>
        <p:nvSpPr>
          <p:cNvPr id="284" name="Google Shape;284;p36"/>
          <p:cNvSpPr txBox="1">
            <a:spLocks noGrp="1"/>
          </p:cNvSpPr>
          <p:nvPr>
            <p:ph type="sldNum" idx="12"/>
          </p:nvPr>
        </p:nvSpPr>
        <p:spPr>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Texthelp">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729</Words>
  <Application>Microsoft Office PowerPoint</Application>
  <PresentationFormat>On-screen Show (16:9)</PresentationFormat>
  <Paragraphs>143</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Inter SemiBold</vt:lpstr>
      <vt:lpstr>Inter</vt:lpstr>
      <vt:lpstr>Open Sans</vt:lpstr>
      <vt:lpstr>Arial</vt:lpstr>
      <vt:lpstr>Lexend Deca</vt:lpstr>
      <vt:lpstr>Inter Medium</vt:lpstr>
      <vt:lpstr>Texthelp</vt:lpstr>
      <vt:lpstr>Simple Light</vt:lpstr>
      <vt:lpstr>Texthelp Tools to Support and Simplify Your Entire Alt Format Process</vt:lpstr>
      <vt:lpstr>Hello There!</vt:lpstr>
      <vt:lpstr>Learn More About Texthelp tools</vt:lpstr>
      <vt:lpstr>Today’s Agenda</vt:lpstr>
      <vt:lpstr>Accessible Course Materials</vt:lpstr>
      <vt:lpstr>Then </vt:lpstr>
      <vt:lpstr>Now</vt:lpstr>
      <vt:lpstr>Evolution of Course Materials</vt:lpstr>
      <vt:lpstr>Perpetuation of Practice</vt:lpstr>
      <vt:lpstr>Limitations &amp; Challenges We Encounter</vt:lpstr>
      <vt:lpstr>Meeting People Where They Are At</vt:lpstr>
      <vt:lpstr>Global, Holistic &amp; Nimble Support</vt:lpstr>
      <vt:lpstr>True Accessibility &amp; Access</vt:lpstr>
      <vt:lpstr>Reading &amp; Writing Interplay</vt:lpstr>
      <vt:lpstr>Adjusting Our Mindsets</vt:lpstr>
      <vt:lpstr>Creation &amp; Consumption</vt:lpstr>
      <vt:lpstr>Necessary Components - Creation </vt:lpstr>
      <vt:lpstr>Necessary Components - Consumption</vt:lpstr>
      <vt:lpstr>Tools of Support</vt:lpstr>
      <vt:lpstr>Read&amp;Write</vt:lpstr>
      <vt:lpstr>OrbitNote</vt:lpstr>
      <vt:lpstr>Equatio</vt:lpstr>
      <vt:lpstr>Through the Eyes Of</vt:lpstr>
      <vt:lpstr>A Student</vt:lpstr>
      <vt:lpstr>Let’s Take a Peek - Student</vt:lpstr>
      <vt:lpstr>Staff - Remediation, Alt. Format, DS</vt:lpstr>
      <vt:lpstr>Let’s Take a Peek - Staff</vt:lpstr>
      <vt:lpstr>A Faculty Member</vt:lpstr>
      <vt:lpstr>Let’s Take a Peek - Faculty</vt:lpstr>
      <vt:lpstr>Questions &amp; Discussion</vt:lpstr>
      <vt:lpstr>Learn More About Texthelp Tools - 2</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Texthelp Tools to Support and Simplify Your Entire Alt Format Process</dc:title>
  <cp:lastModifiedBy>Rachel Kruzel</cp:lastModifiedBy>
  <cp:revision>3</cp:revision>
  <dcterms:modified xsi:type="dcterms:W3CDTF">2022-11-13T19:10:48Z</dcterms:modified>
</cp:coreProperties>
</file>