
<file path=[Content_Types].xml><?xml version="1.0" encoding="utf-8"?>
<Types xmlns="http://schemas.openxmlformats.org/package/2006/content-types">
  <Default Extension="jpg" ContentType="image/jp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8288000" cy="10287000"/>
  <p:notesSz cx="18288000" cy="10287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70"/>
    <p:restoredTop sz="94632"/>
  </p:normalViewPr>
  <p:slideViewPr>
    <p:cSldViewPr>
      <p:cViewPr varScale="1">
        <p:scale>
          <a:sx n="71" d="100"/>
          <a:sy n="71" d="100"/>
        </p:scale>
        <p:origin x="800" y="16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4D154-1A40-3143-903B-B48546C70E8A}" type="datetimeFigureOut">
              <a:rPr lang="en-US" smtClean="0"/>
              <a:t>10/31/22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FCEF8A-0659-C54D-BE28-8AF4A90B16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499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FCEF8A-0659-C54D-BE28-8AF4A90B16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242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CFCEF8A-0659-C54D-BE28-8AF4A90B163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744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3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16000" y="2411790"/>
            <a:ext cx="7975600" cy="2637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500" b="1" i="0">
                <a:solidFill>
                  <a:srgbClr val="007DB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9743420" y="7039205"/>
            <a:ext cx="8524875" cy="3248025"/>
          </a:xfrm>
          <a:custGeom>
            <a:avLst/>
            <a:gdLst/>
            <a:ahLst/>
            <a:cxnLst/>
            <a:rect l="l" t="t" r="r" b="b"/>
            <a:pathLst>
              <a:path w="8524875" h="3248025">
                <a:moveTo>
                  <a:pt x="8524795" y="3248025"/>
                </a:moveTo>
                <a:lnTo>
                  <a:pt x="0" y="3248025"/>
                </a:lnTo>
                <a:lnTo>
                  <a:pt x="0" y="0"/>
                </a:lnTo>
                <a:lnTo>
                  <a:pt x="8524795" y="0"/>
                </a:lnTo>
                <a:lnTo>
                  <a:pt x="8524795" y="32480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-297" y="7039227"/>
            <a:ext cx="3248025" cy="3248025"/>
          </a:xfrm>
          <a:custGeom>
            <a:avLst/>
            <a:gdLst/>
            <a:ahLst/>
            <a:cxnLst/>
            <a:rect l="l" t="t" r="r" b="b"/>
            <a:pathLst>
              <a:path w="3248025" h="3248025">
                <a:moveTo>
                  <a:pt x="0" y="3247983"/>
                </a:moveTo>
                <a:lnTo>
                  <a:pt x="3248025" y="0"/>
                </a:lnTo>
                <a:lnTo>
                  <a:pt x="3248025" y="1623983"/>
                </a:lnTo>
                <a:lnTo>
                  <a:pt x="3248025" y="3247983"/>
                </a:lnTo>
                <a:lnTo>
                  <a:pt x="0" y="3247983"/>
                </a:lnTo>
                <a:close/>
              </a:path>
            </a:pathLst>
          </a:custGeom>
          <a:solidFill>
            <a:srgbClr val="007D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247794" y="7039205"/>
            <a:ext cx="6496050" cy="3248025"/>
          </a:xfrm>
          <a:custGeom>
            <a:avLst/>
            <a:gdLst/>
            <a:ahLst/>
            <a:cxnLst/>
            <a:rect l="l" t="t" r="r" b="b"/>
            <a:pathLst>
              <a:path w="6496050" h="3248025">
                <a:moveTo>
                  <a:pt x="6496050" y="3248025"/>
                </a:moveTo>
                <a:lnTo>
                  <a:pt x="0" y="3248025"/>
                </a:lnTo>
                <a:lnTo>
                  <a:pt x="0" y="0"/>
                </a:lnTo>
                <a:lnTo>
                  <a:pt x="6496050" y="0"/>
                </a:lnTo>
                <a:lnTo>
                  <a:pt x="6496050" y="32480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6646986" y="7039205"/>
            <a:ext cx="1641475" cy="3248025"/>
          </a:xfrm>
          <a:custGeom>
            <a:avLst/>
            <a:gdLst/>
            <a:ahLst/>
            <a:cxnLst/>
            <a:rect l="l" t="t" r="r" b="b"/>
            <a:pathLst>
              <a:path w="1641475" h="3248025">
                <a:moveTo>
                  <a:pt x="1640016" y="3247793"/>
                </a:moveTo>
                <a:lnTo>
                  <a:pt x="1608008" y="3247793"/>
                </a:lnTo>
                <a:lnTo>
                  <a:pt x="1576129" y="3247332"/>
                </a:lnTo>
                <a:lnTo>
                  <a:pt x="1528589" y="3245267"/>
                </a:lnTo>
                <a:lnTo>
                  <a:pt x="1481412" y="3241850"/>
                </a:lnTo>
                <a:lnTo>
                  <a:pt x="1434618" y="3237098"/>
                </a:lnTo>
                <a:lnTo>
                  <a:pt x="1388224" y="3231032"/>
                </a:lnTo>
                <a:lnTo>
                  <a:pt x="1342251" y="3223670"/>
                </a:lnTo>
                <a:lnTo>
                  <a:pt x="1296717" y="3215030"/>
                </a:lnTo>
                <a:lnTo>
                  <a:pt x="1251641" y="3205133"/>
                </a:lnTo>
                <a:lnTo>
                  <a:pt x="1207042" y="3193997"/>
                </a:lnTo>
                <a:lnTo>
                  <a:pt x="1162940" y="3181641"/>
                </a:lnTo>
                <a:lnTo>
                  <a:pt x="1119352" y="3168085"/>
                </a:lnTo>
                <a:lnTo>
                  <a:pt x="1076300" y="3153347"/>
                </a:lnTo>
                <a:lnTo>
                  <a:pt x="1033800" y="3137446"/>
                </a:lnTo>
                <a:lnTo>
                  <a:pt x="991873" y="3120401"/>
                </a:lnTo>
                <a:lnTo>
                  <a:pt x="950537" y="3102232"/>
                </a:lnTo>
                <a:lnTo>
                  <a:pt x="909812" y="3082958"/>
                </a:lnTo>
                <a:lnTo>
                  <a:pt x="869717" y="3062597"/>
                </a:lnTo>
                <a:lnTo>
                  <a:pt x="830270" y="3041168"/>
                </a:lnTo>
                <a:lnTo>
                  <a:pt x="791491" y="3018691"/>
                </a:lnTo>
                <a:lnTo>
                  <a:pt x="753398" y="2995185"/>
                </a:lnTo>
                <a:lnTo>
                  <a:pt x="716011" y="2970669"/>
                </a:lnTo>
                <a:lnTo>
                  <a:pt x="679349" y="2945161"/>
                </a:lnTo>
                <a:lnTo>
                  <a:pt x="643431" y="2918680"/>
                </a:lnTo>
                <a:lnTo>
                  <a:pt x="608275" y="2891247"/>
                </a:lnTo>
                <a:lnTo>
                  <a:pt x="573901" y="2862879"/>
                </a:lnTo>
                <a:lnTo>
                  <a:pt x="540328" y="2833597"/>
                </a:lnTo>
                <a:lnTo>
                  <a:pt x="507576" y="2803418"/>
                </a:lnTo>
                <a:lnTo>
                  <a:pt x="475662" y="2772362"/>
                </a:lnTo>
                <a:lnTo>
                  <a:pt x="444606" y="2740448"/>
                </a:lnTo>
                <a:lnTo>
                  <a:pt x="414427" y="2707695"/>
                </a:lnTo>
                <a:lnTo>
                  <a:pt x="385144" y="2674123"/>
                </a:lnTo>
                <a:lnTo>
                  <a:pt x="356777" y="2639749"/>
                </a:lnTo>
                <a:lnTo>
                  <a:pt x="329343" y="2604593"/>
                </a:lnTo>
                <a:lnTo>
                  <a:pt x="302863" y="2568675"/>
                </a:lnTo>
                <a:lnTo>
                  <a:pt x="277355" y="2532013"/>
                </a:lnTo>
                <a:lnTo>
                  <a:pt x="252839" y="2494626"/>
                </a:lnTo>
                <a:lnTo>
                  <a:pt x="229332" y="2456533"/>
                </a:lnTo>
                <a:lnTo>
                  <a:pt x="206856" y="2417754"/>
                </a:lnTo>
                <a:lnTo>
                  <a:pt x="185427" y="2378307"/>
                </a:lnTo>
                <a:lnTo>
                  <a:pt x="165066" y="2338211"/>
                </a:lnTo>
                <a:lnTo>
                  <a:pt x="145791" y="2297486"/>
                </a:lnTo>
                <a:lnTo>
                  <a:pt x="127622" y="2256151"/>
                </a:lnTo>
                <a:lnTo>
                  <a:pt x="110578" y="2214224"/>
                </a:lnTo>
                <a:lnTo>
                  <a:pt x="94677" y="2171724"/>
                </a:lnTo>
                <a:lnTo>
                  <a:pt x="79939" y="2128671"/>
                </a:lnTo>
                <a:lnTo>
                  <a:pt x="66383" y="2085084"/>
                </a:lnTo>
                <a:lnTo>
                  <a:pt x="54027" y="2040982"/>
                </a:lnTo>
                <a:lnTo>
                  <a:pt x="42891" y="1996383"/>
                </a:lnTo>
                <a:lnTo>
                  <a:pt x="32994" y="1951307"/>
                </a:lnTo>
                <a:lnTo>
                  <a:pt x="24354" y="1905773"/>
                </a:lnTo>
                <a:lnTo>
                  <a:pt x="16992" y="1859799"/>
                </a:lnTo>
                <a:lnTo>
                  <a:pt x="10925" y="1813406"/>
                </a:lnTo>
                <a:lnTo>
                  <a:pt x="6174" y="1766611"/>
                </a:lnTo>
                <a:lnTo>
                  <a:pt x="2756" y="1719435"/>
                </a:lnTo>
                <a:lnTo>
                  <a:pt x="692" y="1671895"/>
                </a:lnTo>
                <a:lnTo>
                  <a:pt x="0" y="1624010"/>
                </a:lnTo>
                <a:lnTo>
                  <a:pt x="692" y="1576128"/>
                </a:lnTo>
                <a:lnTo>
                  <a:pt x="2756" y="1528589"/>
                </a:lnTo>
                <a:lnTo>
                  <a:pt x="6174" y="1481412"/>
                </a:lnTo>
                <a:lnTo>
                  <a:pt x="10925" y="1434618"/>
                </a:lnTo>
                <a:lnTo>
                  <a:pt x="16992" y="1388224"/>
                </a:lnTo>
                <a:lnTo>
                  <a:pt x="24354" y="1342251"/>
                </a:lnTo>
                <a:lnTo>
                  <a:pt x="32994" y="1296717"/>
                </a:lnTo>
                <a:lnTo>
                  <a:pt x="42891" y="1251641"/>
                </a:lnTo>
                <a:lnTo>
                  <a:pt x="54027" y="1207042"/>
                </a:lnTo>
                <a:lnTo>
                  <a:pt x="66383" y="1162939"/>
                </a:lnTo>
                <a:lnTo>
                  <a:pt x="79939" y="1119352"/>
                </a:lnTo>
                <a:lnTo>
                  <a:pt x="94677" y="1076299"/>
                </a:lnTo>
                <a:lnTo>
                  <a:pt x="110578" y="1033800"/>
                </a:lnTo>
                <a:lnTo>
                  <a:pt x="127622" y="991873"/>
                </a:lnTo>
                <a:lnTo>
                  <a:pt x="145791" y="950537"/>
                </a:lnTo>
                <a:lnTo>
                  <a:pt x="165066" y="909812"/>
                </a:lnTo>
                <a:lnTo>
                  <a:pt x="185427" y="869717"/>
                </a:lnTo>
                <a:lnTo>
                  <a:pt x="206856" y="830270"/>
                </a:lnTo>
                <a:lnTo>
                  <a:pt x="229332" y="791490"/>
                </a:lnTo>
                <a:lnTo>
                  <a:pt x="252839" y="753398"/>
                </a:lnTo>
                <a:lnTo>
                  <a:pt x="277355" y="716011"/>
                </a:lnTo>
                <a:lnTo>
                  <a:pt x="302863" y="679349"/>
                </a:lnTo>
                <a:lnTo>
                  <a:pt x="329343" y="643430"/>
                </a:lnTo>
                <a:lnTo>
                  <a:pt x="356777" y="608275"/>
                </a:lnTo>
                <a:lnTo>
                  <a:pt x="385144" y="573901"/>
                </a:lnTo>
                <a:lnTo>
                  <a:pt x="414427" y="540328"/>
                </a:lnTo>
                <a:lnTo>
                  <a:pt x="444606" y="507575"/>
                </a:lnTo>
                <a:lnTo>
                  <a:pt x="475662" y="475662"/>
                </a:lnTo>
                <a:lnTo>
                  <a:pt x="507576" y="444606"/>
                </a:lnTo>
                <a:lnTo>
                  <a:pt x="540328" y="414427"/>
                </a:lnTo>
                <a:lnTo>
                  <a:pt x="573901" y="385144"/>
                </a:lnTo>
                <a:lnTo>
                  <a:pt x="608275" y="356777"/>
                </a:lnTo>
                <a:lnTo>
                  <a:pt x="643431" y="329343"/>
                </a:lnTo>
                <a:lnTo>
                  <a:pt x="679349" y="302863"/>
                </a:lnTo>
                <a:lnTo>
                  <a:pt x="716011" y="277355"/>
                </a:lnTo>
                <a:lnTo>
                  <a:pt x="753398" y="252838"/>
                </a:lnTo>
                <a:lnTo>
                  <a:pt x="791491" y="229332"/>
                </a:lnTo>
                <a:lnTo>
                  <a:pt x="830270" y="206855"/>
                </a:lnTo>
                <a:lnTo>
                  <a:pt x="869717" y="185427"/>
                </a:lnTo>
                <a:lnTo>
                  <a:pt x="909812" y="165066"/>
                </a:lnTo>
                <a:lnTo>
                  <a:pt x="950537" y="145791"/>
                </a:lnTo>
                <a:lnTo>
                  <a:pt x="991873" y="127622"/>
                </a:lnTo>
                <a:lnTo>
                  <a:pt x="1033800" y="110578"/>
                </a:lnTo>
                <a:lnTo>
                  <a:pt x="1076300" y="94677"/>
                </a:lnTo>
                <a:lnTo>
                  <a:pt x="1119352" y="79939"/>
                </a:lnTo>
                <a:lnTo>
                  <a:pt x="1162940" y="66382"/>
                </a:lnTo>
                <a:lnTo>
                  <a:pt x="1207042" y="54027"/>
                </a:lnTo>
                <a:lnTo>
                  <a:pt x="1251641" y="42891"/>
                </a:lnTo>
                <a:lnTo>
                  <a:pt x="1296717" y="32993"/>
                </a:lnTo>
                <a:lnTo>
                  <a:pt x="1342251" y="24354"/>
                </a:lnTo>
                <a:lnTo>
                  <a:pt x="1388224" y="16992"/>
                </a:lnTo>
                <a:lnTo>
                  <a:pt x="1434618" y="10925"/>
                </a:lnTo>
                <a:lnTo>
                  <a:pt x="1481412" y="6174"/>
                </a:lnTo>
                <a:lnTo>
                  <a:pt x="1528589" y="2756"/>
                </a:lnTo>
                <a:lnTo>
                  <a:pt x="1576129" y="692"/>
                </a:lnTo>
                <a:lnTo>
                  <a:pt x="1624028" y="0"/>
                </a:lnTo>
                <a:lnTo>
                  <a:pt x="1641013" y="245"/>
                </a:lnTo>
                <a:lnTo>
                  <a:pt x="1641013" y="3247779"/>
                </a:lnTo>
                <a:lnTo>
                  <a:pt x="1640016" y="3247793"/>
                </a:lnTo>
                <a:close/>
              </a:path>
            </a:pathLst>
          </a:custGeom>
          <a:solidFill>
            <a:srgbClr val="007D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49942" y="7039261"/>
            <a:ext cx="6490970" cy="3248025"/>
          </a:xfrm>
          <a:custGeom>
            <a:avLst/>
            <a:gdLst/>
            <a:ahLst/>
            <a:cxnLst/>
            <a:rect l="l" t="t" r="r" b="b"/>
            <a:pathLst>
              <a:path w="6490970" h="3248025">
                <a:moveTo>
                  <a:pt x="3199619" y="0"/>
                </a:moveTo>
                <a:lnTo>
                  <a:pt x="3296429" y="0"/>
                </a:lnTo>
                <a:lnTo>
                  <a:pt x="3392712" y="2810"/>
                </a:lnTo>
                <a:lnTo>
                  <a:pt x="3488265" y="8395"/>
                </a:lnTo>
                <a:lnTo>
                  <a:pt x="3583047" y="16714"/>
                </a:lnTo>
                <a:lnTo>
                  <a:pt x="3677021" y="27728"/>
                </a:lnTo>
                <a:lnTo>
                  <a:pt x="3770147" y="41398"/>
                </a:lnTo>
                <a:lnTo>
                  <a:pt x="3862387" y="57685"/>
                </a:lnTo>
                <a:lnTo>
                  <a:pt x="3953702" y="76551"/>
                </a:lnTo>
                <a:lnTo>
                  <a:pt x="4044054" y="97955"/>
                </a:lnTo>
                <a:lnTo>
                  <a:pt x="4133403" y="121859"/>
                </a:lnTo>
                <a:lnTo>
                  <a:pt x="4221712" y="148224"/>
                </a:lnTo>
                <a:lnTo>
                  <a:pt x="4308940" y="177011"/>
                </a:lnTo>
                <a:lnTo>
                  <a:pt x="4395051" y="208180"/>
                </a:lnTo>
                <a:lnTo>
                  <a:pt x="4480004" y="241692"/>
                </a:lnTo>
                <a:lnTo>
                  <a:pt x="4563761" y="277509"/>
                </a:lnTo>
                <a:lnTo>
                  <a:pt x="4646284" y="315591"/>
                </a:lnTo>
                <a:lnTo>
                  <a:pt x="4727533" y="355900"/>
                </a:lnTo>
                <a:lnTo>
                  <a:pt x="4807471" y="398395"/>
                </a:lnTo>
                <a:lnTo>
                  <a:pt x="4886058" y="443039"/>
                </a:lnTo>
                <a:lnTo>
                  <a:pt x="4963256" y="489792"/>
                </a:lnTo>
                <a:lnTo>
                  <a:pt x="5039025" y="538614"/>
                </a:lnTo>
                <a:lnTo>
                  <a:pt x="5113328" y="589467"/>
                </a:lnTo>
                <a:lnTo>
                  <a:pt x="5186126" y="642312"/>
                </a:lnTo>
                <a:lnTo>
                  <a:pt x="5257379" y="697109"/>
                </a:lnTo>
                <a:lnTo>
                  <a:pt x="5327050" y="753820"/>
                </a:lnTo>
                <a:lnTo>
                  <a:pt x="5395098" y="812406"/>
                </a:lnTo>
                <a:lnTo>
                  <a:pt x="5461487" y="872826"/>
                </a:lnTo>
                <a:lnTo>
                  <a:pt x="5526177" y="935043"/>
                </a:lnTo>
                <a:lnTo>
                  <a:pt x="5589129" y="999017"/>
                </a:lnTo>
                <a:lnTo>
                  <a:pt x="5650304" y="1064709"/>
                </a:lnTo>
                <a:lnTo>
                  <a:pt x="5709665" y="1132080"/>
                </a:lnTo>
                <a:lnTo>
                  <a:pt x="5767172" y="1201090"/>
                </a:lnTo>
                <a:lnTo>
                  <a:pt x="5822786" y="1271702"/>
                </a:lnTo>
                <a:lnTo>
                  <a:pt x="5876469" y="1343875"/>
                </a:lnTo>
                <a:lnTo>
                  <a:pt x="5928182" y="1417571"/>
                </a:lnTo>
                <a:lnTo>
                  <a:pt x="5977887" y="1492750"/>
                </a:lnTo>
                <a:lnTo>
                  <a:pt x="6025544" y="1569374"/>
                </a:lnTo>
                <a:lnTo>
                  <a:pt x="6071115" y="1647403"/>
                </a:lnTo>
                <a:lnTo>
                  <a:pt x="6114561" y="1726798"/>
                </a:lnTo>
                <a:lnTo>
                  <a:pt x="6155844" y="1807521"/>
                </a:lnTo>
                <a:lnTo>
                  <a:pt x="6194925" y="1889531"/>
                </a:lnTo>
                <a:lnTo>
                  <a:pt x="6231765" y="1972790"/>
                </a:lnTo>
                <a:lnTo>
                  <a:pt x="6266326" y="2057260"/>
                </a:lnTo>
                <a:lnTo>
                  <a:pt x="6298568" y="2142900"/>
                </a:lnTo>
                <a:lnTo>
                  <a:pt x="6328453" y="2229671"/>
                </a:lnTo>
                <a:lnTo>
                  <a:pt x="6355943" y="2317536"/>
                </a:lnTo>
                <a:lnTo>
                  <a:pt x="6380998" y="2406453"/>
                </a:lnTo>
                <a:lnTo>
                  <a:pt x="6403580" y="2496386"/>
                </a:lnTo>
                <a:lnTo>
                  <a:pt x="6423651" y="2587293"/>
                </a:lnTo>
                <a:lnTo>
                  <a:pt x="6441171" y="2679137"/>
                </a:lnTo>
                <a:lnTo>
                  <a:pt x="6456101" y="2771878"/>
                </a:lnTo>
                <a:lnTo>
                  <a:pt x="6468404" y="2865477"/>
                </a:lnTo>
                <a:lnTo>
                  <a:pt x="6478041" y="2959895"/>
                </a:lnTo>
                <a:lnTo>
                  <a:pt x="6484972" y="3055092"/>
                </a:lnTo>
                <a:lnTo>
                  <a:pt x="6489159" y="3151031"/>
                </a:lnTo>
                <a:lnTo>
                  <a:pt x="6490563" y="3247671"/>
                </a:lnTo>
                <a:lnTo>
                  <a:pt x="0" y="3247671"/>
                </a:lnTo>
                <a:lnTo>
                  <a:pt x="1409" y="3151031"/>
                </a:lnTo>
                <a:lnTo>
                  <a:pt x="5612" y="3055092"/>
                </a:lnTo>
                <a:lnTo>
                  <a:pt x="12568" y="2959895"/>
                </a:lnTo>
                <a:lnTo>
                  <a:pt x="22239" y="2865477"/>
                </a:lnTo>
                <a:lnTo>
                  <a:pt x="34586" y="2771878"/>
                </a:lnTo>
                <a:lnTo>
                  <a:pt x="49570" y="2679137"/>
                </a:lnTo>
                <a:lnTo>
                  <a:pt x="67151" y="2587293"/>
                </a:lnTo>
                <a:lnTo>
                  <a:pt x="87291" y="2496386"/>
                </a:lnTo>
                <a:lnTo>
                  <a:pt x="109950" y="2406453"/>
                </a:lnTo>
                <a:lnTo>
                  <a:pt x="135090" y="2317536"/>
                </a:lnTo>
                <a:lnTo>
                  <a:pt x="162670" y="2229671"/>
                </a:lnTo>
                <a:lnTo>
                  <a:pt x="192653" y="2142900"/>
                </a:lnTo>
                <a:lnTo>
                  <a:pt x="224999" y="2057260"/>
                </a:lnTo>
                <a:lnTo>
                  <a:pt x="259668" y="1972790"/>
                </a:lnTo>
                <a:lnTo>
                  <a:pt x="296623" y="1889531"/>
                </a:lnTo>
                <a:lnTo>
                  <a:pt x="335823" y="1807521"/>
                </a:lnTo>
                <a:lnTo>
                  <a:pt x="377230" y="1726798"/>
                </a:lnTo>
                <a:lnTo>
                  <a:pt x="420804" y="1647403"/>
                </a:lnTo>
                <a:lnTo>
                  <a:pt x="466507" y="1569374"/>
                </a:lnTo>
                <a:lnTo>
                  <a:pt x="514300" y="1492750"/>
                </a:lnTo>
                <a:lnTo>
                  <a:pt x="564142" y="1417571"/>
                </a:lnTo>
                <a:lnTo>
                  <a:pt x="615996" y="1343875"/>
                </a:lnTo>
                <a:lnTo>
                  <a:pt x="669822" y="1271702"/>
                </a:lnTo>
                <a:lnTo>
                  <a:pt x="725581" y="1201090"/>
                </a:lnTo>
                <a:lnTo>
                  <a:pt x="783234" y="1132080"/>
                </a:lnTo>
                <a:lnTo>
                  <a:pt x="842742" y="1064709"/>
                </a:lnTo>
                <a:lnTo>
                  <a:pt x="904066" y="999017"/>
                </a:lnTo>
                <a:lnTo>
                  <a:pt x="967166" y="935043"/>
                </a:lnTo>
                <a:lnTo>
                  <a:pt x="1032004" y="872826"/>
                </a:lnTo>
                <a:lnTo>
                  <a:pt x="1098540" y="812406"/>
                </a:lnTo>
                <a:lnTo>
                  <a:pt x="1166736" y="753820"/>
                </a:lnTo>
                <a:lnTo>
                  <a:pt x="1236552" y="697109"/>
                </a:lnTo>
                <a:lnTo>
                  <a:pt x="1307949" y="642312"/>
                </a:lnTo>
                <a:lnTo>
                  <a:pt x="1380888" y="589467"/>
                </a:lnTo>
                <a:lnTo>
                  <a:pt x="1455331" y="538614"/>
                </a:lnTo>
                <a:lnTo>
                  <a:pt x="1531237" y="489792"/>
                </a:lnTo>
                <a:lnTo>
                  <a:pt x="1608568" y="443039"/>
                </a:lnTo>
                <a:lnTo>
                  <a:pt x="1687285" y="398395"/>
                </a:lnTo>
                <a:lnTo>
                  <a:pt x="1767349" y="355900"/>
                </a:lnTo>
                <a:lnTo>
                  <a:pt x="1848720" y="315591"/>
                </a:lnTo>
                <a:lnTo>
                  <a:pt x="1931360" y="277509"/>
                </a:lnTo>
                <a:lnTo>
                  <a:pt x="2015229" y="241692"/>
                </a:lnTo>
                <a:lnTo>
                  <a:pt x="2100289" y="208180"/>
                </a:lnTo>
                <a:lnTo>
                  <a:pt x="2186500" y="177011"/>
                </a:lnTo>
                <a:lnTo>
                  <a:pt x="2273822" y="148224"/>
                </a:lnTo>
                <a:lnTo>
                  <a:pt x="2362218" y="121859"/>
                </a:lnTo>
                <a:lnTo>
                  <a:pt x="2451648" y="97955"/>
                </a:lnTo>
                <a:lnTo>
                  <a:pt x="2542073" y="76551"/>
                </a:lnTo>
                <a:lnTo>
                  <a:pt x="2633454" y="57685"/>
                </a:lnTo>
                <a:lnTo>
                  <a:pt x="2725751" y="41398"/>
                </a:lnTo>
                <a:lnTo>
                  <a:pt x="2818926" y="27728"/>
                </a:lnTo>
                <a:lnTo>
                  <a:pt x="2912939" y="16714"/>
                </a:lnTo>
                <a:lnTo>
                  <a:pt x="3007752" y="8395"/>
                </a:lnTo>
                <a:lnTo>
                  <a:pt x="3103325" y="2810"/>
                </a:lnTo>
                <a:lnTo>
                  <a:pt x="31996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6857999"/>
            <a:ext cx="6858000" cy="3429000"/>
          </a:xfrm>
          <a:custGeom>
            <a:avLst/>
            <a:gdLst/>
            <a:ahLst/>
            <a:cxnLst/>
            <a:rect l="l" t="t" r="r" b="b"/>
            <a:pathLst>
              <a:path w="6858000" h="3429000">
                <a:moveTo>
                  <a:pt x="6858000" y="3429000"/>
                </a:moveTo>
                <a:lnTo>
                  <a:pt x="0" y="3429000"/>
                </a:lnTo>
                <a:lnTo>
                  <a:pt x="0" y="0"/>
                </a:lnTo>
                <a:lnTo>
                  <a:pt x="6858000" y="0"/>
                </a:lnTo>
                <a:lnTo>
                  <a:pt x="6858000" y="3429000"/>
                </a:lnTo>
                <a:close/>
              </a:path>
            </a:pathLst>
          </a:custGeom>
          <a:solidFill>
            <a:srgbClr val="E600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858000" y="6857999"/>
            <a:ext cx="6858000" cy="3429000"/>
          </a:xfrm>
          <a:custGeom>
            <a:avLst/>
            <a:gdLst/>
            <a:ahLst/>
            <a:cxnLst/>
            <a:rect l="l" t="t" r="r" b="b"/>
            <a:pathLst>
              <a:path w="6858000" h="3429000">
                <a:moveTo>
                  <a:pt x="6858000" y="3429000"/>
                </a:moveTo>
                <a:lnTo>
                  <a:pt x="0" y="3429000"/>
                </a:lnTo>
                <a:lnTo>
                  <a:pt x="0" y="0"/>
                </a:lnTo>
                <a:lnTo>
                  <a:pt x="6858000" y="0"/>
                </a:lnTo>
                <a:lnTo>
                  <a:pt x="6858000" y="3429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0287168" y="2327541"/>
            <a:ext cx="8001000" cy="7959725"/>
          </a:xfrm>
          <a:custGeom>
            <a:avLst/>
            <a:gdLst/>
            <a:ahLst/>
            <a:cxnLst/>
            <a:rect l="l" t="t" r="r" b="b"/>
            <a:pathLst>
              <a:path w="8001000" h="7959725">
                <a:moveTo>
                  <a:pt x="8000831" y="7959458"/>
                </a:moveTo>
                <a:lnTo>
                  <a:pt x="0" y="7959458"/>
                </a:lnTo>
                <a:lnTo>
                  <a:pt x="100" y="7934733"/>
                </a:lnTo>
                <a:lnTo>
                  <a:pt x="904" y="7868641"/>
                </a:lnTo>
                <a:lnTo>
                  <a:pt x="2241" y="7802679"/>
                </a:lnTo>
                <a:lnTo>
                  <a:pt x="4110" y="7736849"/>
                </a:lnTo>
                <a:lnTo>
                  <a:pt x="6507" y="7671153"/>
                </a:lnTo>
                <a:lnTo>
                  <a:pt x="9432" y="7605592"/>
                </a:lnTo>
                <a:lnTo>
                  <a:pt x="12881" y="7540169"/>
                </a:lnTo>
                <a:lnTo>
                  <a:pt x="16853" y="7474886"/>
                </a:lnTo>
                <a:lnTo>
                  <a:pt x="21347" y="7409745"/>
                </a:lnTo>
                <a:lnTo>
                  <a:pt x="26359" y="7344749"/>
                </a:lnTo>
                <a:lnTo>
                  <a:pt x="31887" y="7279898"/>
                </a:lnTo>
                <a:lnTo>
                  <a:pt x="37931" y="7215195"/>
                </a:lnTo>
                <a:lnTo>
                  <a:pt x="44487" y="7150643"/>
                </a:lnTo>
                <a:lnTo>
                  <a:pt x="51553" y="7086243"/>
                </a:lnTo>
                <a:lnTo>
                  <a:pt x="59128" y="7021997"/>
                </a:lnTo>
                <a:lnTo>
                  <a:pt x="67210" y="6957907"/>
                </a:lnTo>
                <a:lnTo>
                  <a:pt x="75795" y="6893976"/>
                </a:lnTo>
                <a:lnTo>
                  <a:pt x="84884" y="6830206"/>
                </a:lnTo>
                <a:lnTo>
                  <a:pt x="94472" y="6766598"/>
                </a:lnTo>
                <a:lnTo>
                  <a:pt x="104559" y="6703155"/>
                </a:lnTo>
                <a:lnTo>
                  <a:pt x="115141" y="6639878"/>
                </a:lnTo>
                <a:lnTo>
                  <a:pt x="126218" y="6576770"/>
                </a:lnTo>
                <a:lnTo>
                  <a:pt x="137787" y="6513833"/>
                </a:lnTo>
                <a:lnTo>
                  <a:pt x="149846" y="6451069"/>
                </a:lnTo>
                <a:lnTo>
                  <a:pt x="162392" y="6388479"/>
                </a:lnTo>
                <a:lnTo>
                  <a:pt x="175425" y="6326067"/>
                </a:lnTo>
                <a:lnTo>
                  <a:pt x="188941" y="6263834"/>
                </a:lnTo>
                <a:lnTo>
                  <a:pt x="202939" y="6201782"/>
                </a:lnTo>
                <a:lnTo>
                  <a:pt x="217417" y="6139913"/>
                </a:lnTo>
                <a:lnTo>
                  <a:pt x="232372" y="6078229"/>
                </a:lnTo>
                <a:lnTo>
                  <a:pt x="247803" y="6016732"/>
                </a:lnTo>
                <a:lnTo>
                  <a:pt x="263707" y="5955425"/>
                </a:lnTo>
                <a:lnTo>
                  <a:pt x="280083" y="5894309"/>
                </a:lnTo>
                <a:lnTo>
                  <a:pt x="296928" y="5833387"/>
                </a:lnTo>
                <a:lnTo>
                  <a:pt x="314241" y="5772660"/>
                </a:lnTo>
                <a:lnTo>
                  <a:pt x="332018" y="5712131"/>
                </a:lnTo>
                <a:lnTo>
                  <a:pt x="350259" y="5651801"/>
                </a:lnTo>
                <a:lnTo>
                  <a:pt x="368961" y="5591673"/>
                </a:lnTo>
                <a:lnTo>
                  <a:pt x="388122" y="5531749"/>
                </a:lnTo>
                <a:lnTo>
                  <a:pt x="407740" y="5472030"/>
                </a:lnTo>
                <a:lnTo>
                  <a:pt x="427813" y="5412520"/>
                </a:lnTo>
                <a:lnTo>
                  <a:pt x="448339" y="5353219"/>
                </a:lnTo>
                <a:lnTo>
                  <a:pt x="469316" y="5294130"/>
                </a:lnTo>
                <a:lnTo>
                  <a:pt x="490741" y="5235256"/>
                </a:lnTo>
                <a:lnTo>
                  <a:pt x="512614" y="5176597"/>
                </a:lnTo>
                <a:lnTo>
                  <a:pt x="534931" y="5118157"/>
                </a:lnTo>
                <a:lnTo>
                  <a:pt x="557690" y="5059937"/>
                </a:lnTo>
                <a:lnTo>
                  <a:pt x="580890" y="5001939"/>
                </a:lnTo>
                <a:lnTo>
                  <a:pt x="604529" y="4944165"/>
                </a:lnTo>
                <a:lnTo>
                  <a:pt x="628604" y="4886618"/>
                </a:lnTo>
                <a:lnTo>
                  <a:pt x="653113" y="4829299"/>
                </a:lnTo>
                <a:lnTo>
                  <a:pt x="678055" y="4772211"/>
                </a:lnTo>
                <a:lnTo>
                  <a:pt x="703426" y="4715356"/>
                </a:lnTo>
                <a:lnTo>
                  <a:pt x="729227" y="4658735"/>
                </a:lnTo>
                <a:lnTo>
                  <a:pt x="755453" y="4602350"/>
                </a:lnTo>
                <a:lnTo>
                  <a:pt x="782103" y="4546205"/>
                </a:lnTo>
                <a:lnTo>
                  <a:pt x="809175" y="4490300"/>
                </a:lnTo>
                <a:lnTo>
                  <a:pt x="836667" y="4434638"/>
                </a:lnTo>
                <a:lnTo>
                  <a:pt x="864577" y="4379221"/>
                </a:lnTo>
                <a:lnTo>
                  <a:pt x="892903" y="4324051"/>
                </a:lnTo>
                <a:lnTo>
                  <a:pt x="921643" y="4269131"/>
                </a:lnTo>
                <a:lnTo>
                  <a:pt x="950795" y="4214461"/>
                </a:lnTo>
                <a:lnTo>
                  <a:pt x="980356" y="4160044"/>
                </a:lnTo>
                <a:lnTo>
                  <a:pt x="1010324" y="4105883"/>
                </a:lnTo>
                <a:lnTo>
                  <a:pt x="1040698" y="4051979"/>
                </a:lnTo>
                <a:lnTo>
                  <a:pt x="1071476" y="3998334"/>
                </a:lnTo>
                <a:lnTo>
                  <a:pt x="1102655" y="3944951"/>
                </a:lnTo>
                <a:lnTo>
                  <a:pt x="1134234" y="3891831"/>
                </a:lnTo>
                <a:lnTo>
                  <a:pt x="1166209" y="3838976"/>
                </a:lnTo>
                <a:lnTo>
                  <a:pt x="1198580" y="3786389"/>
                </a:lnTo>
                <a:lnTo>
                  <a:pt x="1231345" y="3734072"/>
                </a:lnTo>
                <a:lnTo>
                  <a:pt x="1264500" y="3682027"/>
                </a:lnTo>
                <a:lnTo>
                  <a:pt x="1298044" y="3630255"/>
                </a:lnTo>
                <a:lnTo>
                  <a:pt x="1331976" y="3578759"/>
                </a:lnTo>
                <a:lnTo>
                  <a:pt x="1366292" y="3527541"/>
                </a:lnTo>
                <a:lnTo>
                  <a:pt x="1400991" y="3476603"/>
                </a:lnTo>
                <a:lnTo>
                  <a:pt x="1436071" y="3425947"/>
                </a:lnTo>
                <a:lnTo>
                  <a:pt x="1471530" y="3375575"/>
                </a:lnTo>
                <a:lnTo>
                  <a:pt x="1507365" y="3325489"/>
                </a:lnTo>
                <a:lnTo>
                  <a:pt x="1543576" y="3275691"/>
                </a:lnTo>
                <a:lnTo>
                  <a:pt x="1580158" y="3226184"/>
                </a:lnTo>
                <a:lnTo>
                  <a:pt x="1617112" y="3176968"/>
                </a:lnTo>
                <a:lnTo>
                  <a:pt x="1654433" y="3128048"/>
                </a:lnTo>
                <a:lnTo>
                  <a:pt x="1692121" y="3079423"/>
                </a:lnTo>
                <a:lnTo>
                  <a:pt x="1730174" y="3031097"/>
                </a:lnTo>
                <a:lnTo>
                  <a:pt x="1768589" y="2983071"/>
                </a:lnTo>
                <a:lnTo>
                  <a:pt x="1807364" y="2935349"/>
                </a:lnTo>
                <a:lnTo>
                  <a:pt x="1846497" y="2887930"/>
                </a:lnTo>
                <a:lnTo>
                  <a:pt x="1885986" y="2840819"/>
                </a:lnTo>
                <a:lnTo>
                  <a:pt x="1925830" y="2794016"/>
                </a:lnTo>
                <a:lnTo>
                  <a:pt x="1966025" y="2747524"/>
                </a:lnTo>
                <a:lnTo>
                  <a:pt x="2006570" y="2701345"/>
                </a:lnTo>
                <a:lnTo>
                  <a:pt x="2047464" y="2655481"/>
                </a:lnTo>
                <a:lnTo>
                  <a:pt x="2088703" y="2609933"/>
                </a:lnTo>
                <a:lnTo>
                  <a:pt x="2130286" y="2564705"/>
                </a:lnTo>
                <a:lnTo>
                  <a:pt x="2172210" y="2519798"/>
                </a:lnTo>
                <a:lnTo>
                  <a:pt x="2214474" y="2475214"/>
                </a:lnTo>
                <a:lnTo>
                  <a:pt x="2257076" y="2430956"/>
                </a:lnTo>
                <a:lnTo>
                  <a:pt x="2300013" y="2387024"/>
                </a:lnTo>
                <a:lnTo>
                  <a:pt x="2343284" y="2343422"/>
                </a:lnTo>
                <a:lnTo>
                  <a:pt x="2386886" y="2300152"/>
                </a:lnTo>
                <a:lnTo>
                  <a:pt x="2430818" y="2257215"/>
                </a:lnTo>
                <a:lnTo>
                  <a:pt x="2475076" y="2214613"/>
                </a:lnTo>
                <a:lnTo>
                  <a:pt x="2519660" y="2172349"/>
                </a:lnTo>
                <a:lnTo>
                  <a:pt x="2564568" y="2130425"/>
                </a:lnTo>
                <a:lnTo>
                  <a:pt x="2609796" y="2088842"/>
                </a:lnTo>
                <a:lnTo>
                  <a:pt x="2655343" y="2047603"/>
                </a:lnTo>
                <a:lnTo>
                  <a:pt x="2701208" y="2006710"/>
                </a:lnTo>
                <a:lnTo>
                  <a:pt x="2747387" y="1966165"/>
                </a:lnTo>
                <a:lnTo>
                  <a:pt x="2793879" y="1925970"/>
                </a:lnTo>
                <a:lnTo>
                  <a:pt x="2840682" y="1886127"/>
                </a:lnTo>
                <a:lnTo>
                  <a:pt x="2887794" y="1846638"/>
                </a:lnTo>
                <a:lnTo>
                  <a:pt x="2935212" y="1807505"/>
                </a:lnTo>
                <a:lnTo>
                  <a:pt x="2982935" y="1768730"/>
                </a:lnTo>
                <a:lnTo>
                  <a:pt x="3030961" y="1730315"/>
                </a:lnTo>
                <a:lnTo>
                  <a:pt x="3079287" y="1692263"/>
                </a:lnTo>
                <a:lnTo>
                  <a:pt x="3127912" y="1654575"/>
                </a:lnTo>
                <a:lnTo>
                  <a:pt x="3176833" y="1617253"/>
                </a:lnTo>
                <a:lnTo>
                  <a:pt x="3226048" y="1580300"/>
                </a:lnTo>
                <a:lnTo>
                  <a:pt x="3275556" y="1543718"/>
                </a:lnTo>
                <a:lnTo>
                  <a:pt x="3325354" y="1507508"/>
                </a:lnTo>
                <a:lnTo>
                  <a:pt x="3375440" y="1471673"/>
                </a:lnTo>
                <a:lnTo>
                  <a:pt x="3425812" y="1436214"/>
                </a:lnTo>
                <a:lnTo>
                  <a:pt x="3476469" y="1401134"/>
                </a:lnTo>
                <a:lnTo>
                  <a:pt x="3527407" y="1366435"/>
                </a:lnTo>
                <a:lnTo>
                  <a:pt x="3578625" y="1332119"/>
                </a:lnTo>
                <a:lnTo>
                  <a:pt x="3630121" y="1298188"/>
                </a:lnTo>
                <a:lnTo>
                  <a:pt x="3681893" y="1264644"/>
                </a:lnTo>
                <a:lnTo>
                  <a:pt x="3733939" y="1231489"/>
                </a:lnTo>
                <a:lnTo>
                  <a:pt x="3786256" y="1198725"/>
                </a:lnTo>
                <a:lnTo>
                  <a:pt x="3838843" y="1166354"/>
                </a:lnTo>
                <a:lnTo>
                  <a:pt x="3891698" y="1134379"/>
                </a:lnTo>
                <a:lnTo>
                  <a:pt x="3944818" y="1102800"/>
                </a:lnTo>
                <a:lnTo>
                  <a:pt x="3998201" y="1071622"/>
                </a:lnTo>
                <a:lnTo>
                  <a:pt x="4051846" y="1040844"/>
                </a:lnTo>
                <a:lnTo>
                  <a:pt x="4105750" y="1010470"/>
                </a:lnTo>
                <a:lnTo>
                  <a:pt x="4159912" y="980502"/>
                </a:lnTo>
                <a:lnTo>
                  <a:pt x="4214329" y="950941"/>
                </a:lnTo>
                <a:lnTo>
                  <a:pt x="4323920" y="893050"/>
                </a:lnTo>
                <a:lnTo>
                  <a:pt x="4434507" y="836815"/>
                </a:lnTo>
                <a:lnTo>
                  <a:pt x="4546074" y="782251"/>
                </a:lnTo>
                <a:lnTo>
                  <a:pt x="4658604" y="729375"/>
                </a:lnTo>
                <a:lnTo>
                  <a:pt x="4772081" y="678204"/>
                </a:lnTo>
                <a:lnTo>
                  <a:pt x="4886488" y="628753"/>
                </a:lnTo>
                <a:lnTo>
                  <a:pt x="5001809" y="581040"/>
                </a:lnTo>
                <a:lnTo>
                  <a:pt x="5118027" y="535081"/>
                </a:lnTo>
                <a:lnTo>
                  <a:pt x="5235126" y="490893"/>
                </a:lnTo>
                <a:lnTo>
                  <a:pt x="5353090" y="448491"/>
                </a:lnTo>
                <a:lnTo>
                  <a:pt x="5471902" y="407893"/>
                </a:lnTo>
                <a:lnTo>
                  <a:pt x="5591545" y="369114"/>
                </a:lnTo>
                <a:lnTo>
                  <a:pt x="5712003" y="332172"/>
                </a:lnTo>
                <a:lnTo>
                  <a:pt x="5833259" y="297083"/>
                </a:lnTo>
                <a:lnTo>
                  <a:pt x="5955298" y="263863"/>
                </a:lnTo>
                <a:lnTo>
                  <a:pt x="6078102" y="232528"/>
                </a:lnTo>
                <a:lnTo>
                  <a:pt x="6201655" y="203096"/>
                </a:lnTo>
                <a:lnTo>
                  <a:pt x="6325941" y="175582"/>
                </a:lnTo>
                <a:lnTo>
                  <a:pt x="6450943" y="150004"/>
                </a:lnTo>
                <a:lnTo>
                  <a:pt x="6576645" y="126377"/>
                </a:lnTo>
                <a:lnTo>
                  <a:pt x="6703030" y="104718"/>
                </a:lnTo>
                <a:lnTo>
                  <a:pt x="6830081" y="85044"/>
                </a:lnTo>
                <a:lnTo>
                  <a:pt x="6957783" y="67371"/>
                </a:lnTo>
                <a:lnTo>
                  <a:pt x="7086119" y="51715"/>
                </a:lnTo>
                <a:lnTo>
                  <a:pt x="7215072" y="38094"/>
                </a:lnTo>
                <a:lnTo>
                  <a:pt x="7344626" y="26522"/>
                </a:lnTo>
                <a:lnTo>
                  <a:pt x="7474764" y="17018"/>
                </a:lnTo>
                <a:lnTo>
                  <a:pt x="7605470" y="9597"/>
                </a:lnTo>
                <a:lnTo>
                  <a:pt x="7736728" y="4276"/>
                </a:lnTo>
                <a:lnTo>
                  <a:pt x="7868520" y="1071"/>
                </a:lnTo>
                <a:lnTo>
                  <a:pt x="8000831" y="0"/>
                </a:lnTo>
                <a:lnTo>
                  <a:pt x="8000831" y="7959458"/>
                </a:lnTo>
                <a:close/>
              </a:path>
            </a:pathLst>
          </a:custGeom>
          <a:solidFill>
            <a:srgbClr val="E600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6858010" y="6857999"/>
            <a:ext cx="3429000" cy="3429000"/>
          </a:xfrm>
          <a:custGeom>
            <a:avLst/>
            <a:gdLst/>
            <a:ahLst/>
            <a:cxnLst/>
            <a:rect l="l" t="t" r="r" b="b"/>
            <a:pathLst>
              <a:path w="3429000" h="3429000">
                <a:moveTo>
                  <a:pt x="0" y="3428999"/>
                </a:moveTo>
                <a:lnTo>
                  <a:pt x="0" y="0"/>
                </a:lnTo>
                <a:lnTo>
                  <a:pt x="48479" y="336"/>
                </a:lnTo>
                <a:lnTo>
                  <a:pt x="96796" y="1340"/>
                </a:lnTo>
                <a:lnTo>
                  <a:pt x="144947" y="3009"/>
                </a:lnTo>
                <a:lnTo>
                  <a:pt x="192928" y="5337"/>
                </a:lnTo>
                <a:lnTo>
                  <a:pt x="240735" y="8321"/>
                </a:lnTo>
                <a:lnTo>
                  <a:pt x="288362" y="11955"/>
                </a:lnTo>
                <a:lnTo>
                  <a:pt x="335805" y="16236"/>
                </a:lnTo>
                <a:lnTo>
                  <a:pt x="383061" y="21159"/>
                </a:lnTo>
                <a:lnTo>
                  <a:pt x="430124" y="26719"/>
                </a:lnTo>
                <a:lnTo>
                  <a:pt x="476990" y="32913"/>
                </a:lnTo>
                <a:lnTo>
                  <a:pt x="523655" y="39735"/>
                </a:lnTo>
                <a:lnTo>
                  <a:pt x="570114" y="47182"/>
                </a:lnTo>
                <a:lnTo>
                  <a:pt x="616363" y="55249"/>
                </a:lnTo>
                <a:lnTo>
                  <a:pt x="662398" y="63931"/>
                </a:lnTo>
                <a:lnTo>
                  <a:pt x="708214" y="73225"/>
                </a:lnTo>
                <a:lnTo>
                  <a:pt x="753807" y="83126"/>
                </a:lnTo>
                <a:lnTo>
                  <a:pt x="799172" y="93628"/>
                </a:lnTo>
                <a:lnTo>
                  <a:pt x="844304" y="104729"/>
                </a:lnTo>
                <a:lnTo>
                  <a:pt x="889201" y="116423"/>
                </a:lnTo>
                <a:lnTo>
                  <a:pt x="933856" y="128707"/>
                </a:lnTo>
                <a:lnTo>
                  <a:pt x="978266" y="141575"/>
                </a:lnTo>
                <a:lnTo>
                  <a:pt x="1022426" y="155023"/>
                </a:lnTo>
                <a:lnTo>
                  <a:pt x="1066333" y="169048"/>
                </a:lnTo>
                <a:lnTo>
                  <a:pt x="1109980" y="183644"/>
                </a:lnTo>
                <a:lnTo>
                  <a:pt x="1153365" y="198807"/>
                </a:lnTo>
                <a:lnTo>
                  <a:pt x="1196482" y="214532"/>
                </a:lnTo>
                <a:lnTo>
                  <a:pt x="1239328" y="230816"/>
                </a:lnTo>
                <a:lnTo>
                  <a:pt x="1281897" y="247654"/>
                </a:lnTo>
                <a:lnTo>
                  <a:pt x="1324186" y="265041"/>
                </a:lnTo>
                <a:lnTo>
                  <a:pt x="1366190" y="282974"/>
                </a:lnTo>
                <a:lnTo>
                  <a:pt x="1407904" y="301447"/>
                </a:lnTo>
                <a:lnTo>
                  <a:pt x="1449325" y="320456"/>
                </a:lnTo>
                <a:lnTo>
                  <a:pt x="1490447" y="339997"/>
                </a:lnTo>
                <a:lnTo>
                  <a:pt x="1531267" y="360065"/>
                </a:lnTo>
                <a:lnTo>
                  <a:pt x="1571780" y="380657"/>
                </a:lnTo>
                <a:lnTo>
                  <a:pt x="1611981" y="401767"/>
                </a:lnTo>
                <a:lnTo>
                  <a:pt x="1651866" y="423391"/>
                </a:lnTo>
                <a:lnTo>
                  <a:pt x="1691431" y="445526"/>
                </a:lnTo>
                <a:lnTo>
                  <a:pt x="1730672" y="468165"/>
                </a:lnTo>
                <a:lnTo>
                  <a:pt x="1769583" y="491306"/>
                </a:lnTo>
                <a:lnTo>
                  <a:pt x="1808161" y="514943"/>
                </a:lnTo>
                <a:lnTo>
                  <a:pt x="1846401" y="539072"/>
                </a:lnTo>
                <a:lnTo>
                  <a:pt x="1884299" y="563689"/>
                </a:lnTo>
                <a:lnTo>
                  <a:pt x="1921850" y="588789"/>
                </a:lnTo>
                <a:lnTo>
                  <a:pt x="1959050" y="614369"/>
                </a:lnTo>
                <a:lnTo>
                  <a:pt x="1995894" y="640422"/>
                </a:lnTo>
                <a:lnTo>
                  <a:pt x="2032379" y="666946"/>
                </a:lnTo>
                <a:lnTo>
                  <a:pt x="2068499" y="693936"/>
                </a:lnTo>
                <a:lnTo>
                  <a:pt x="2104250" y="721387"/>
                </a:lnTo>
                <a:lnTo>
                  <a:pt x="2139629" y="749295"/>
                </a:lnTo>
                <a:lnTo>
                  <a:pt x="2174629" y="777655"/>
                </a:lnTo>
                <a:lnTo>
                  <a:pt x="2209248" y="806464"/>
                </a:lnTo>
                <a:lnTo>
                  <a:pt x="2243480" y="835716"/>
                </a:lnTo>
                <a:lnTo>
                  <a:pt x="2277322" y="865407"/>
                </a:lnTo>
                <a:lnTo>
                  <a:pt x="2310768" y="895534"/>
                </a:lnTo>
                <a:lnTo>
                  <a:pt x="2343815" y="926090"/>
                </a:lnTo>
                <a:lnTo>
                  <a:pt x="2376458" y="957073"/>
                </a:lnTo>
                <a:lnTo>
                  <a:pt x="2408692" y="988477"/>
                </a:lnTo>
                <a:lnTo>
                  <a:pt x="2440514" y="1020299"/>
                </a:lnTo>
                <a:lnTo>
                  <a:pt x="2471918" y="1052534"/>
                </a:lnTo>
                <a:lnTo>
                  <a:pt x="2502900" y="1085176"/>
                </a:lnTo>
                <a:lnTo>
                  <a:pt x="2533457" y="1118223"/>
                </a:lnTo>
                <a:lnTo>
                  <a:pt x="2563583" y="1151670"/>
                </a:lnTo>
                <a:lnTo>
                  <a:pt x="2593274" y="1185511"/>
                </a:lnTo>
                <a:lnTo>
                  <a:pt x="2622526" y="1219744"/>
                </a:lnTo>
                <a:lnTo>
                  <a:pt x="2651335" y="1254363"/>
                </a:lnTo>
                <a:lnTo>
                  <a:pt x="2679695" y="1289364"/>
                </a:lnTo>
                <a:lnTo>
                  <a:pt x="2707603" y="1324742"/>
                </a:lnTo>
                <a:lnTo>
                  <a:pt x="2735054" y="1360493"/>
                </a:lnTo>
                <a:lnTo>
                  <a:pt x="2762043" y="1396614"/>
                </a:lnTo>
                <a:lnTo>
                  <a:pt x="2788567" y="1433098"/>
                </a:lnTo>
                <a:lnTo>
                  <a:pt x="2814621" y="1469943"/>
                </a:lnTo>
                <a:lnTo>
                  <a:pt x="2840200" y="1507143"/>
                </a:lnTo>
                <a:lnTo>
                  <a:pt x="2865300" y="1544694"/>
                </a:lnTo>
                <a:lnTo>
                  <a:pt x="2889917" y="1582592"/>
                </a:lnTo>
                <a:lnTo>
                  <a:pt x="2914046" y="1620832"/>
                </a:lnTo>
                <a:lnTo>
                  <a:pt x="2937683" y="1659410"/>
                </a:lnTo>
                <a:lnTo>
                  <a:pt x="2960823" y="1698322"/>
                </a:lnTo>
                <a:lnTo>
                  <a:pt x="2983462" y="1737562"/>
                </a:lnTo>
                <a:lnTo>
                  <a:pt x="3005596" y="1777127"/>
                </a:lnTo>
                <a:lnTo>
                  <a:pt x="3027220" y="1817013"/>
                </a:lnTo>
                <a:lnTo>
                  <a:pt x="3048330" y="1857214"/>
                </a:lnTo>
                <a:lnTo>
                  <a:pt x="3068922" y="1897727"/>
                </a:lnTo>
                <a:lnTo>
                  <a:pt x="3088990" y="1938547"/>
                </a:lnTo>
                <a:lnTo>
                  <a:pt x="3108531" y="1979670"/>
                </a:lnTo>
                <a:lnTo>
                  <a:pt x="3127540" y="2021090"/>
                </a:lnTo>
                <a:lnTo>
                  <a:pt x="3146013" y="2062805"/>
                </a:lnTo>
                <a:lnTo>
                  <a:pt x="3163945" y="2104809"/>
                </a:lnTo>
                <a:lnTo>
                  <a:pt x="3181332" y="2147098"/>
                </a:lnTo>
                <a:lnTo>
                  <a:pt x="3198170" y="2189667"/>
                </a:lnTo>
                <a:lnTo>
                  <a:pt x="3214453" y="2232513"/>
                </a:lnTo>
                <a:lnTo>
                  <a:pt x="3230179" y="2275630"/>
                </a:lnTo>
                <a:lnTo>
                  <a:pt x="3245342" y="2319015"/>
                </a:lnTo>
                <a:lnTo>
                  <a:pt x="3259937" y="2362663"/>
                </a:lnTo>
                <a:lnTo>
                  <a:pt x="3273961" y="2406569"/>
                </a:lnTo>
                <a:lnTo>
                  <a:pt x="3287410" y="2450730"/>
                </a:lnTo>
                <a:lnTo>
                  <a:pt x="3300277" y="2495140"/>
                </a:lnTo>
                <a:lnTo>
                  <a:pt x="3312561" y="2539795"/>
                </a:lnTo>
                <a:lnTo>
                  <a:pt x="3324255" y="2584692"/>
                </a:lnTo>
                <a:lnTo>
                  <a:pt x="3335355" y="2629825"/>
                </a:lnTo>
                <a:lnTo>
                  <a:pt x="3345858" y="2675190"/>
                </a:lnTo>
                <a:lnTo>
                  <a:pt x="3355758" y="2720782"/>
                </a:lnTo>
                <a:lnTo>
                  <a:pt x="3365051" y="2766598"/>
                </a:lnTo>
                <a:lnTo>
                  <a:pt x="3373733" y="2812633"/>
                </a:lnTo>
                <a:lnTo>
                  <a:pt x="3381800" y="2858883"/>
                </a:lnTo>
                <a:lnTo>
                  <a:pt x="3389247" y="2905342"/>
                </a:lnTo>
                <a:lnTo>
                  <a:pt x="3396069" y="2952007"/>
                </a:lnTo>
                <a:lnTo>
                  <a:pt x="3402262" y="2998874"/>
                </a:lnTo>
                <a:lnTo>
                  <a:pt x="3407822" y="3045937"/>
                </a:lnTo>
                <a:lnTo>
                  <a:pt x="3412745" y="3093192"/>
                </a:lnTo>
                <a:lnTo>
                  <a:pt x="3417025" y="3140636"/>
                </a:lnTo>
                <a:lnTo>
                  <a:pt x="3420659" y="3188263"/>
                </a:lnTo>
                <a:lnTo>
                  <a:pt x="3423643" y="3236070"/>
                </a:lnTo>
                <a:lnTo>
                  <a:pt x="3425971" y="3284051"/>
                </a:lnTo>
                <a:lnTo>
                  <a:pt x="3427639" y="3332202"/>
                </a:lnTo>
                <a:lnTo>
                  <a:pt x="3428643" y="3380520"/>
                </a:lnTo>
                <a:lnTo>
                  <a:pt x="3428979" y="3428999"/>
                </a:lnTo>
                <a:lnTo>
                  <a:pt x="0" y="34289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2896" y="6857999"/>
            <a:ext cx="6852284" cy="3429000"/>
          </a:xfrm>
          <a:custGeom>
            <a:avLst/>
            <a:gdLst/>
            <a:ahLst/>
            <a:cxnLst/>
            <a:rect l="l" t="t" r="r" b="b"/>
            <a:pathLst>
              <a:path w="6852284" h="3429000">
                <a:moveTo>
                  <a:pt x="3471693" y="3428664"/>
                </a:moveTo>
                <a:lnTo>
                  <a:pt x="3374722" y="3428664"/>
                </a:lnTo>
                <a:lnTo>
                  <a:pt x="3278250" y="3425992"/>
                </a:lnTo>
                <a:lnTo>
                  <a:pt x="3182469" y="3420681"/>
                </a:lnTo>
                <a:lnTo>
                  <a:pt x="3087416" y="3412768"/>
                </a:lnTo>
                <a:lnTo>
                  <a:pt x="2993124" y="3402287"/>
                </a:lnTo>
                <a:lnTo>
                  <a:pt x="2899629" y="3389274"/>
                </a:lnTo>
                <a:lnTo>
                  <a:pt x="2806966" y="3373763"/>
                </a:lnTo>
                <a:lnTo>
                  <a:pt x="2715170" y="3355790"/>
                </a:lnTo>
                <a:lnTo>
                  <a:pt x="2624275" y="3335390"/>
                </a:lnTo>
                <a:lnTo>
                  <a:pt x="2534316" y="3312599"/>
                </a:lnTo>
                <a:lnTo>
                  <a:pt x="2445329" y="3287451"/>
                </a:lnTo>
                <a:lnTo>
                  <a:pt x="2357347" y="3259982"/>
                </a:lnTo>
                <a:lnTo>
                  <a:pt x="2270407" y="3230228"/>
                </a:lnTo>
                <a:lnTo>
                  <a:pt x="2184543" y="3198222"/>
                </a:lnTo>
                <a:lnTo>
                  <a:pt x="2099789" y="3164002"/>
                </a:lnTo>
                <a:lnTo>
                  <a:pt x="2016181" y="3127601"/>
                </a:lnTo>
                <a:lnTo>
                  <a:pt x="1933754" y="3089055"/>
                </a:lnTo>
                <a:lnTo>
                  <a:pt x="1852542" y="3048400"/>
                </a:lnTo>
                <a:lnTo>
                  <a:pt x="1772581" y="3005670"/>
                </a:lnTo>
                <a:lnTo>
                  <a:pt x="1693905" y="2960901"/>
                </a:lnTo>
                <a:lnTo>
                  <a:pt x="1616549" y="2914129"/>
                </a:lnTo>
                <a:lnTo>
                  <a:pt x="1540548" y="2865387"/>
                </a:lnTo>
                <a:lnTo>
                  <a:pt x="1465937" y="2814712"/>
                </a:lnTo>
                <a:lnTo>
                  <a:pt x="1392751" y="2762139"/>
                </a:lnTo>
                <a:lnTo>
                  <a:pt x="1321025" y="2707702"/>
                </a:lnTo>
                <a:lnTo>
                  <a:pt x="1250793" y="2651438"/>
                </a:lnTo>
                <a:lnTo>
                  <a:pt x="1182091" y="2593382"/>
                </a:lnTo>
                <a:lnTo>
                  <a:pt x="1114953" y="2533568"/>
                </a:lnTo>
                <a:lnTo>
                  <a:pt x="1049414" y="2472032"/>
                </a:lnTo>
                <a:lnTo>
                  <a:pt x="985510" y="2408810"/>
                </a:lnTo>
                <a:lnTo>
                  <a:pt x="923275" y="2343936"/>
                </a:lnTo>
                <a:lnTo>
                  <a:pt x="862744" y="2277445"/>
                </a:lnTo>
                <a:lnTo>
                  <a:pt x="803951" y="2209374"/>
                </a:lnTo>
                <a:lnTo>
                  <a:pt x="746933" y="2139756"/>
                </a:lnTo>
                <a:lnTo>
                  <a:pt x="691723" y="2068628"/>
                </a:lnTo>
                <a:lnTo>
                  <a:pt x="638356" y="1996025"/>
                </a:lnTo>
                <a:lnTo>
                  <a:pt x="586868" y="1921981"/>
                </a:lnTo>
                <a:lnTo>
                  <a:pt x="537294" y="1846533"/>
                </a:lnTo>
                <a:lnTo>
                  <a:pt x="489667" y="1769715"/>
                </a:lnTo>
                <a:lnTo>
                  <a:pt x="444024" y="1691563"/>
                </a:lnTo>
                <a:lnTo>
                  <a:pt x="400399" y="1612111"/>
                </a:lnTo>
                <a:lnTo>
                  <a:pt x="358826" y="1531396"/>
                </a:lnTo>
                <a:lnTo>
                  <a:pt x="319342" y="1449452"/>
                </a:lnTo>
                <a:lnTo>
                  <a:pt x="281980" y="1366314"/>
                </a:lnTo>
                <a:lnTo>
                  <a:pt x="246776" y="1282018"/>
                </a:lnTo>
                <a:lnTo>
                  <a:pt x="213764" y="1196599"/>
                </a:lnTo>
                <a:lnTo>
                  <a:pt x="182979" y="1110093"/>
                </a:lnTo>
                <a:lnTo>
                  <a:pt x="154457" y="1022534"/>
                </a:lnTo>
                <a:lnTo>
                  <a:pt x="128232" y="933958"/>
                </a:lnTo>
                <a:lnTo>
                  <a:pt x="104339" y="844400"/>
                </a:lnTo>
                <a:lnTo>
                  <a:pt x="82813" y="753895"/>
                </a:lnTo>
                <a:lnTo>
                  <a:pt x="63688" y="662478"/>
                </a:lnTo>
                <a:lnTo>
                  <a:pt x="47001" y="570185"/>
                </a:lnTo>
                <a:lnTo>
                  <a:pt x="32784" y="477051"/>
                </a:lnTo>
                <a:lnTo>
                  <a:pt x="21075" y="383112"/>
                </a:lnTo>
                <a:lnTo>
                  <a:pt x="11907" y="288401"/>
                </a:lnTo>
                <a:lnTo>
                  <a:pt x="5315" y="192956"/>
                </a:lnTo>
                <a:lnTo>
                  <a:pt x="1334" y="96810"/>
                </a:lnTo>
                <a:lnTo>
                  <a:pt x="0" y="0"/>
                </a:lnTo>
                <a:lnTo>
                  <a:pt x="6852207" y="0"/>
                </a:lnTo>
                <a:lnTo>
                  <a:pt x="6850867" y="96810"/>
                </a:lnTo>
                <a:lnTo>
                  <a:pt x="6846872" y="192956"/>
                </a:lnTo>
                <a:lnTo>
                  <a:pt x="6840255" y="288401"/>
                </a:lnTo>
                <a:lnTo>
                  <a:pt x="6831054" y="383112"/>
                </a:lnTo>
                <a:lnTo>
                  <a:pt x="6819302" y="477051"/>
                </a:lnTo>
                <a:lnTo>
                  <a:pt x="6805036" y="570185"/>
                </a:lnTo>
                <a:lnTo>
                  <a:pt x="6788289" y="662478"/>
                </a:lnTo>
                <a:lnTo>
                  <a:pt x="6769098" y="753895"/>
                </a:lnTo>
                <a:lnTo>
                  <a:pt x="6747499" y="844400"/>
                </a:lnTo>
                <a:lnTo>
                  <a:pt x="6723525" y="933958"/>
                </a:lnTo>
                <a:lnTo>
                  <a:pt x="6697212" y="1022534"/>
                </a:lnTo>
                <a:lnTo>
                  <a:pt x="6668596" y="1110093"/>
                </a:lnTo>
                <a:lnTo>
                  <a:pt x="6637712" y="1196599"/>
                </a:lnTo>
                <a:lnTo>
                  <a:pt x="6604594" y="1282018"/>
                </a:lnTo>
                <a:lnTo>
                  <a:pt x="6569279" y="1366314"/>
                </a:lnTo>
                <a:lnTo>
                  <a:pt x="6531802" y="1449452"/>
                </a:lnTo>
                <a:lnTo>
                  <a:pt x="6492197" y="1531396"/>
                </a:lnTo>
                <a:lnTo>
                  <a:pt x="6450500" y="1612111"/>
                </a:lnTo>
                <a:lnTo>
                  <a:pt x="6406746" y="1691563"/>
                </a:lnTo>
                <a:lnTo>
                  <a:pt x="6360971" y="1769715"/>
                </a:lnTo>
                <a:lnTo>
                  <a:pt x="6313209" y="1846533"/>
                </a:lnTo>
                <a:lnTo>
                  <a:pt x="6263496" y="1921981"/>
                </a:lnTo>
                <a:lnTo>
                  <a:pt x="6211868" y="1996025"/>
                </a:lnTo>
                <a:lnTo>
                  <a:pt x="6158359" y="2068628"/>
                </a:lnTo>
                <a:lnTo>
                  <a:pt x="6103004" y="2139756"/>
                </a:lnTo>
                <a:lnTo>
                  <a:pt x="6045840" y="2209374"/>
                </a:lnTo>
                <a:lnTo>
                  <a:pt x="5986900" y="2277445"/>
                </a:lnTo>
                <a:lnTo>
                  <a:pt x="5926221" y="2343936"/>
                </a:lnTo>
                <a:lnTo>
                  <a:pt x="5863837" y="2408810"/>
                </a:lnTo>
                <a:lnTo>
                  <a:pt x="5799784" y="2472032"/>
                </a:lnTo>
                <a:lnTo>
                  <a:pt x="5734098" y="2533568"/>
                </a:lnTo>
                <a:lnTo>
                  <a:pt x="5666812" y="2593382"/>
                </a:lnTo>
                <a:lnTo>
                  <a:pt x="5597963" y="2651438"/>
                </a:lnTo>
                <a:lnTo>
                  <a:pt x="5527586" y="2707702"/>
                </a:lnTo>
                <a:lnTo>
                  <a:pt x="5455716" y="2762139"/>
                </a:lnTo>
                <a:lnTo>
                  <a:pt x="5382388" y="2814712"/>
                </a:lnTo>
                <a:lnTo>
                  <a:pt x="5307638" y="2865387"/>
                </a:lnTo>
                <a:lnTo>
                  <a:pt x="5231501" y="2914129"/>
                </a:lnTo>
                <a:lnTo>
                  <a:pt x="5154011" y="2960901"/>
                </a:lnTo>
                <a:lnTo>
                  <a:pt x="5075205" y="3005670"/>
                </a:lnTo>
                <a:lnTo>
                  <a:pt x="4995117" y="3048400"/>
                </a:lnTo>
                <a:lnTo>
                  <a:pt x="4913783" y="3089055"/>
                </a:lnTo>
                <a:lnTo>
                  <a:pt x="4831237" y="3127601"/>
                </a:lnTo>
                <a:lnTo>
                  <a:pt x="4747516" y="3164002"/>
                </a:lnTo>
                <a:lnTo>
                  <a:pt x="4662654" y="3198222"/>
                </a:lnTo>
                <a:lnTo>
                  <a:pt x="4576687" y="3230228"/>
                </a:lnTo>
                <a:lnTo>
                  <a:pt x="4489650" y="3259982"/>
                </a:lnTo>
                <a:lnTo>
                  <a:pt x="4401578" y="3287451"/>
                </a:lnTo>
                <a:lnTo>
                  <a:pt x="4312507" y="3312599"/>
                </a:lnTo>
                <a:lnTo>
                  <a:pt x="4222471" y="3335390"/>
                </a:lnTo>
                <a:lnTo>
                  <a:pt x="4131505" y="3355790"/>
                </a:lnTo>
                <a:lnTo>
                  <a:pt x="4039646" y="3373763"/>
                </a:lnTo>
                <a:lnTo>
                  <a:pt x="3946929" y="3389274"/>
                </a:lnTo>
                <a:lnTo>
                  <a:pt x="3853387" y="3402287"/>
                </a:lnTo>
                <a:lnTo>
                  <a:pt x="3759058" y="3412768"/>
                </a:lnTo>
                <a:lnTo>
                  <a:pt x="3663976" y="3420681"/>
                </a:lnTo>
                <a:lnTo>
                  <a:pt x="3568176" y="3425992"/>
                </a:lnTo>
                <a:lnTo>
                  <a:pt x="3471693" y="34286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16000" y="549702"/>
            <a:ext cx="16256000" cy="12484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5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609749" y="3144231"/>
            <a:ext cx="9312910" cy="5168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1" i="0">
                <a:solidFill>
                  <a:srgbClr val="007DB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10/31/22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167361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playmedia.com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fb.org/research-and-initiatives/statistics/adults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ebecca@3playmedia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playmedia.com/learn/how-to-%20guides/audio-description-how-to-guides/audio-%20description-examples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cmp.org/learn/descriptionke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15390"/>
            <a:ext cx="15169515" cy="10287000"/>
          </a:xfrm>
          <a:custGeom>
            <a:avLst/>
            <a:gdLst/>
            <a:ahLst/>
            <a:cxnLst/>
            <a:rect l="l" t="t" r="r" b="b"/>
            <a:pathLst>
              <a:path w="15169515" h="10287000">
                <a:moveTo>
                  <a:pt x="0" y="10286999"/>
                </a:moveTo>
                <a:lnTo>
                  <a:pt x="15169171" y="10286999"/>
                </a:lnTo>
                <a:lnTo>
                  <a:pt x="15169171" y="0"/>
                </a:lnTo>
                <a:lnTo>
                  <a:pt x="0" y="0"/>
                </a:lnTo>
                <a:lnTo>
                  <a:pt x="0" y="102869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072854" y="-27064"/>
            <a:ext cx="8215146" cy="10288539"/>
            <a:chOff x="10073145" y="-1488"/>
            <a:chExt cx="8215146" cy="10288539"/>
          </a:xfrm>
        </p:grpSpPr>
        <p:sp>
          <p:nvSpPr>
            <p:cNvPr id="4" name="object 4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0074634" y="-1488"/>
              <a:ext cx="5095875" cy="5095875"/>
            </a:xfrm>
            <a:custGeom>
              <a:avLst/>
              <a:gdLst/>
              <a:ahLst/>
              <a:cxnLst/>
              <a:rect l="l" t="t" r="r" b="b"/>
              <a:pathLst>
                <a:path w="5095875" h="5095875">
                  <a:moveTo>
                    <a:pt x="5095875" y="0"/>
                  </a:moveTo>
                  <a:lnTo>
                    <a:pt x="5095875" y="5095875"/>
                  </a:lnTo>
                  <a:lnTo>
                    <a:pt x="0" y="5095875"/>
                  </a:lnTo>
                  <a:lnTo>
                    <a:pt x="0" y="0"/>
                  </a:lnTo>
                  <a:lnTo>
                    <a:pt x="509587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5169171" y="51"/>
              <a:ext cx="3119120" cy="10287000"/>
            </a:xfrm>
            <a:custGeom>
              <a:avLst/>
              <a:gdLst/>
              <a:ahLst/>
              <a:cxnLst/>
              <a:rect l="l" t="t" r="r" b="b"/>
              <a:pathLst>
                <a:path w="3119119" h="10287000">
                  <a:moveTo>
                    <a:pt x="0" y="10286796"/>
                  </a:moveTo>
                  <a:lnTo>
                    <a:pt x="0" y="0"/>
                  </a:lnTo>
                  <a:lnTo>
                    <a:pt x="3118828" y="0"/>
                  </a:lnTo>
                  <a:lnTo>
                    <a:pt x="3118828" y="10286796"/>
                  </a:lnTo>
                  <a:lnTo>
                    <a:pt x="0" y="10286796"/>
                  </a:lnTo>
                  <a:close/>
                </a:path>
              </a:pathLst>
            </a:custGeom>
            <a:solidFill>
              <a:srgbClr val="E600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0073145" y="32"/>
              <a:ext cx="5095875" cy="5095875"/>
            </a:xfrm>
            <a:custGeom>
              <a:avLst/>
              <a:gdLst/>
              <a:ahLst/>
              <a:cxnLst/>
              <a:rect l="l" t="t" r="r" b="b"/>
              <a:pathLst>
                <a:path w="5095875" h="5095875">
                  <a:moveTo>
                    <a:pt x="0" y="5095809"/>
                  </a:moveTo>
                  <a:lnTo>
                    <a:pt x="5095875" y="0"/>
                  </a:lnTo>
                  <a:lnTo>
                    <a:pt x="5095875" y="2547891"/>
                  </a:lnTo>
                  <a:lnTo>
                    <a:pt x="5095875" y="5095809"/>
                  </a:lnTo>
                  <a:lnTo>
                    <a:pt x="0" y="509580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0073145" y="381151"/>
              <a:ext cx="8214995" cy="9808210"/>
            </a:xfrm>
            <a:custGeom>
              <a:avLst/>
              <a:gdLst/>
              <a:ahLst/>
              <a:cxnLst/>
              <a:rect l="l" t="t" r="r" b="b"/>
              <a:pathLst>
                <a:path w="8214995" h="9808210">
                  <a:moveTo>
                    <a:pt x="5095875" y="4711865"/>
                  </a:moveTo>
                  <a:lnTo>
                    <a:pt x="0" y="4711865"/>
                  </a:lnTo>
                  <a:lnTo>
                    <a:pt x="0" y="9807715"/>
                  </a:lnTo>
                  <a:lnTo>
                    <a:pt x="48463" y="9807486"/>
                  </a:lnTo>
                  <a:lnTo>
                    <a:pt x="96824" y="9806813"/>
                  </a:lnTo>
                  <a:lnTo>
                    <a:pt x="145084" y="9805683"/>
                  </a:lnTo>
                  <a:lnTo>
                    <a:pt x="193217" y="9804121"/>
                  </a:lnTo>
                  <a:lnTo>
                    <a:pt x="241249" y="9802101"/>
                  </a:lnTo>
                  <a:lnTo>
                    <a:pt x="289166" y="9799650"/>
                  </a:lnTo>
                  <a:lnTo>
                    <a:pt x="336956" y="9796755"/>
                  </a:lnTo>
                  <a:lnTo>
                    <a:pt x="384632" y="9793414"/>
                  </a:lnTo>
                  <a:lnTo>
                    <a:pt x="432193" y="9789643"/>
                  </a:lnTo>
                  <a:lnTo>
                    <a:pt x="479615" y="9785439"/>
                  </a:lnTo>
                  <a:lnTo>
                    <a:pt x="526923" y="9780803"/>
                  </a:lnTo>
                  <a:lnTo>
                    <a:pt x="574103" y="9775736"/>
                  </a:lnTo>
                  <a:lnTo>
                    <a:pt x="621144" y="9770237"/>
                  </a:lnTo>
                  <a:lnTo>
                    <a:pt x="668070" y="9764319"/>
                  </a:lnTo>
                  <a:lnTo>
                    <a:pt x="714844" y="9757969"/>
                  </a:lnTo>
                  <a:lnTo>
                    <a:pt x="761492" y="9751200"/>
                  </a:lnTo>
                  <a:lnTo>
                    <a:pt x="807999" y="9744011"/>
                  </a:lnTo>
                  <a:lnTo>
                    <a:pt x="854379" y="9736404"/>
                  </a:lnTo>
                  <a:lnTo>
                    <a:pt x="900607" y="9728378"/>
                  </a:lnTo>
                  <a:lnTo>
                    <a:pt x="946696" y="9719945"/>
                  </a:lnTo>
                  <a:lnTo>
                    <a:pt x="992632" y="9711093"/>
                  </a:lnTo>
                  <a:lnTo>
                    <a:pt x="1038428" y="9701835"/>
                  </a:lnTo>
                  <a:lnTo>
                    <a:pt x="1084072" y="9692157"/>
                  </a:lnTo>
                  <a:lnTo>
                    <a:pt x="1129563" y="9682086"/>
                  </a:lnTo>
                  <a:lnTo>
                    <a:pt x="1174902" y="9671609"/>
                  </a:lnTo>
                  <a:lnTo>
                    <a:pt x="1220076" y="9660725"/>
                  </a:lnTo>
                  <a:lnTo>
                    <a:pt x="1265110" y="9649447"/>
                  </a:lnTo>
                  <a:lnTo>
                    <a:pt x="1309966" y="9637763"/>
                  </a:lnTo>
                  <a:lnTo>
                    <a:pt x="1354670" y="9625686"/>
                  </a:lnTo>
                  <a:lnTo>
                    <a:pt x="1399222" y="9613214"/>
                  </a:lnTo>
                  <a:lnTo>
                    <a:pt x="1443596" y="9600349"/>
                  </a:lnTo>
                  <a:lnTo>
                    <a:pt x="1487805" y="9587090"/>
                  </a:lnTo>
                  <a:lnTo>
                    <a:pt x="1531848" y="9573450"/>
                  </a:lnTo>
                  <a:lnTo>
                    <a:pt x="1575714" y="9559417"/>
                  </a:lnTo>
                  <a:lnTo>
                    <a:pt x="1619402" y="9545015"/>
                  </a:lnTo>
                  <a:lnTo>
                    <a:pt x="1662925" y="9530220"/>
                  </a:lnTo>
                  <a:lnTo>
                    <a:pt x="1706270" y="9515043"/>
                  </a:lnTo>
                  <a:lnTo>
                    <a:pt x="1749437" y="9499486"/>
                  </a:lnTo>
                  <a:lnTo>
                    <a:pt x="1792414" y="9483547"/>
                  </a:lnTo>
                  <a:lnTo>
                    <a:pt x="1835213" y="9467240"/>
                  </a:lnTo>
                  <a:lnTo>
                    <a:pt x="1877822" y="9450565"/>
                  </a:lnTo>
                  <a:lnTo>
                    <a:pt x="1920252" y="9433522"/>
                  </a:lnTo>
                  <a:lnTo>
                    <a:pt x="1962492" y="9416097"/>
                  </a:lnTo>
                  <a:lnTo>
                    <a:pt x="2004529" y="9398317"/>
                  </a:lnTo>
                  <a:lnTo>
                    <a:pt x="2046389" y="9380169"/>
                  </a:lnTo>
                  <a:lnTo>
                    <a:pt x="2088045" y="9361665"/>
                  </a:lnTo>
                  <a:lnTo>
                    <a:pt x="2129498" y="9342793"/>
                  </a:lnTo>
                  <a:lnTo>
                    <a:pt x="2170760" y="9323553"/>
                  </a:lnTo>
                  <a:lnTo>
                    <a:pt x="2211819" y="9303969"/>
                  </a:lnTo>
                  <a:lnTo>
                    <a:pt x="2252675" y="9284030"/>
                  </a:lnTo>
                  <a:lnTo>
                    <a:pt x="2293328" y="9263736"/>
                  </a:lnTo>
                  <a:lnTo>
                    <a:pt x="2333777" y="9243098"/>
                  </a:lnTo>
                  <a:lnTo>
                    <a:pt x="2374011" y="9222105"/>
                  </a:lnTo>
                  <a:lnTo>
                    <a:pt x="2414028" y="9200769"/>
                  </a:lnTo>
                  <a:lnTo>
                    <a:pt x="2453843" y="9179077"/>
                  </a:lnTo>
                  <a:lnTo>
                    <a:pt x="2493441" y="9157056"/>
                  </a:lnTo>
                  <a:lnTo>
                    <a:pt x="2532811" y="9134691"/>
                  </a:lnTo>
                  <a:lnTo>
                    <a:pt x="2571978" y="9111983"/>
                  </a:lnTo>
                  <a:lnTo>
                    <a:pt x="2610916" y="9088933"/>
                  </a:lnTo>
                  <a:lnTo>
                    <a:pt x="2649626" y="9065565"/>
                  </a:lnTo>
                  <a:lnTo>
                    <a:pt x="2688120" y="9041854"/>
                  </a:lnTo>
                  <a:lnTo>
                    <a:pt x="2726372" y="9017813"/>
                  </a:lnTo>
                  <a:lnTo>
                    <a:pt x="2764409" y="8993441"/>
                  </a:lnTo>
                  <a:lnTo>
                    <a:pt x="2802217" y="8968753"/>
                  </a:lnTo>
                  <a:lnTo>
                    <a:pt x="2839783" y="8943734"/>
                  </a:lnTo>
                  <a:lnTo>
                    <a:pt x="2877121" y="8918384"/>
                  </a:lnTo>
                  <a:lnTo>
                    <a:pt x="2914218" y="8892718"/>
                  </a:lnTo>
                  <a:lnTo>
                    <a:pt x="2951073" y="8866734"/>
                  </a:lnTo>
                  <a:lnTo>
                    <a:pt x="2987687" y="8840445"/>
                  </a:lnTo>
                  <a:lnTo>
                    <a:pt x="3024060" y="8813825"/>
                  </a:lnTo>
                  <a:lnTo>
                    <a:pt x="3060192" y="8786901"/>
                  </a:lnTo>
                  <a:lnTo>
                    <a:pt x="3096082" y="8759660"/>
                  </a:lnTo>
                  <a:lnTo>
                    <a:pt x="3131705" y="8732114"/>
                  </a:lnTo>
                  <a:lnTo>
                    <a:pt x="3167088" y="8704262"/>
                  </a:lnTo>
                  <a:lnTo>
                    <a:pt x="3202216" y="8676107"/>
                  </a:lnTo>
                  <a:lnTo>
                    <a:pt x="3237090" y="8647646"/>
                  </a:lnTo>
                  <a:lnTo>
                    <a:pt x="3271710" y="8618893"/>
                  </a:lnTo>
                  <a:lnTo>
                    <a:pt x="3306064" y="8589823"/>
                  </a:lnTo>
                  <a:lnTo>
                    <a:pt x="3340163" y="8560473"/>
                  </a:lnTo>
                  <a:lnTo>
                    <a:pt x="3373996" y="8530819"/>
                  </a:lnTo>
                  <a:lnTo>
                    <a:pt x="3407575" y="8500872"/>
                  </a:lnTo>
                  <a:lnTo>
                    <a:pt x="3440874" y="8470646"/>
                  </a:lnTo>
                  <a:lnTo>
                    <a:pt x="3473907" y="8440115"/>
                  </a:lnTo>
                  <a:lnTo>
                    <a:pt x="3506673" y="8409305"/>
                  </a:lnTo>
                  <a:lnTo>
                    <a:pt x="3539159" y="8378215"/>
                  </a:lnTo>
                  <a:lnTo>
                    <a:pt x="3571379" y="8346834"/>
                  </a:lnTo>
                  <a:lnTo>
                    <a:pt x="3603307" y="8315172"/>
                  </a:lnTo>
                  <a:lnTo>
                    <a:pt x="3634968" y="8283232"/>
                  </a:lnTo>
                  <a:lnTo>
                    <a:pt x="3666350" y="8251025"/>
                  </a:lnTo>
                  <a:lnTo>
                    <a:pt x="3697440" y="8218538"/>
                  </a:lnTo>
                  <a:lnTo>
                    <a:pt x="3728262" y="8185772"/>
                  </a:lnTo>
                  <a:lnTo>
                    <a:pt x="3758781" y="8152739"/>
                  </a:lnTo>
                  <a:lnTo>
                    <a:pt x="3789019" y="8119440"/>
                  </a:lnTo>
                  <a:lnTo>
                    <a:pt x="3818953" y="8085861"/>
                  </a:lnTo>
                  <a:lnTo>
                    <a:pt x="3848608" y="8052028"/>
                  </a:lnTo>
                  <a:lnTo>
                    <a:pt x="3877970" y="8017929"/>
                  </a:lnTo>
                  <a:lnTo>
                    <a:pt x="3907028" y="7983575"/>
                  </a:lnTo>
                  <a:lnTo>
                    <a:pt x="3935793" y="7948955"/>
                  </a:lnTo>
                  <a:lnTo>
                    <a:pt x="3964254" y="7914081"/>
                  </a:lnTo>
                  <a:lnTo>
                    <a:pt x="3992410" y="7878953"/>
                  </a:lnTo>
                  <a:lnTo>
                    <a:pt x="4020261" y="7843571"/>
                  </a:lnTo>
                  <a:lnTo>
                    <a:pt x="4047807" y="7807934"/>
                  </a:lnTo>
                  <a:lnTo>
                    <a:pt x="4075036" y="7772057"/>
                  </a:lnTo>
                  <a:lnTo>
                    <a:pt x="4101973" y="7735925"/>
                  </a:lnTo>
                  <a:lnTo>
                    <a:pt x="4128579" y="7699553"/>
                  </a:lnTo>
                  <a:lnTo>
                    <a:pt x="4154881" y="7662939"/>
                  </a:lnTo>
                  <a:lnTo>
                    <a:pt x="4180865" y="7626083"/>
                  </a:lnTo>
                  <a:lnTo>
                    <a:pt x="4206532" y="7588986"/>
                  </a:lnTo>
                  <a:lnTo>
                    <a:pt x="4231868" y="7551648"/>
                  </a:lnTo>
                  <a:lnTo>
                    <a:pt x="4256887" y="7514082"/>
                  </a:lnTo>
                  <a:lnTo>
                    <a:pt x="4281589" y="7476274"/>
                  </a:lnTo>
                  <a:lnTo>
                    <a:pt x="4305947" y="7438237"/>
                  </a:lnTo>
                  <a:lnTo>
                    <a:pt x="4329989" y="7399985"/>
                  </a:lnTo>
                  <a:lnTo>
                    <a:pt x="4353699" y="7361491"/>
                  </a:lnTo>
                  <a:lnTo>
                    <a:pt x="4377080" y="7322782"/>
                  </a:lnTo>
                  <a:lnTo>
                    <a:pt x="4400118" y="7283844"/>
                  </a:lnTo>
                  <a:lnTo>
                    <a:pt x="4422826" y="7244677"/>
                  </a:lnTo>
                  <a:lnTo>
                    <a:pt x="4445190" y="7205307"/>
                  </a:lnTo>
                  <a:lnTo>
                    <a:pt x="4467225" y="7165708"/>
                  </a:lnTo>
                  <a:lnTo>
                    <a:pt x="4488904" y="7125894"/>
                  </a:lnTo>
                  <a:lnTo>
                    <a:pt x="4510240" y="7085876"/>
                  </a:lnTo>
                  <a:lnTo>
                    <a:pt x="4531233" y="7045642"/>
                  </a:lnTo>
                  <a:lnTo>
                    <a:pt x="4551883" y="7005193"/>
                  </a:lnTo>
                  <a:lnTo>
                    <a:pt x="4572178" y="6964540"/>
                  </a:lnTo>
                  <a:lnTo>
                    <a:pt x="4592117" y="6923684"/>
                  </a:lnTo>
                  <a:lnTo>
                    <a:pt x="4611700" y="6882625"/>
                  </a:lnTo>
                  <a:lnTo>
                    <a:pt x="4630928" y="6841363"/>
                  </a:lnTo>
                  <a:lnTo>
                    <a:pt x="4649800" y="6799910"/>
                  </a:lnTo>
                  <a:lnTo>
                    <a:pt x="4668317" y="6758254"/>
                  </a:lnTo>
                  <a:lnTo>
                    <a:pt x="4686465" y="6716395"/>
                  </a:lnTo>
                  <a:lnTo>
                    <a:pt x="4704245" y="6674358"/>
                  </a:lnTo>
                  <a:lnTo>
                    <a:pt x="4721669" y="6632118"/>
                  </a:lnTo>
                  <a:lnTo>
                    <a:pt x="4738713" y="6589687"/>
                  </a:lnTo>
                  <a:lnTo>
                    <a:pt x="4755388" y="6547078"/>
                  </a:lnTo>
                  <a:lnTo>
                    <a:pt x="4771695" y="6504279"/>
                  </a:lnTo>
                  <a:lnTo>
                    <a:pt x="4787633" y="6461303"/>
                  </a:lnTo>
                  <a:lnTo>
                    <a:pt x="4803178" y="6418135"/>
                  </a:lnTo>
                  <a:lnTo>
                    <a:pt x="4818354" y="6374790"/>
                  </a:lnTo>
                  <a:lnTo>
                    <a:pt x="4833163" y="6331280"/>
                  </a:lnTo>
                  <a:lnTo>
                    <a:pt x="4847564" y="6287579"/>
                  </a:lnTo>
                  <a:lnTo>
                    <a:pt x="4861598" y="6243713"/>
                  </a:lnTo>
                  <a:lnTo>
                    <a:pt x="4875238" y="6199670"/>
                  </a:lnTo>
                  <a:lnTo>
                    <a:pt x="4888496" y="6155461"/>
                  </a:lnTo>
                  <a:lnTo>
                    <a:pt x="4901362" y="6111087"/>
                  </a:lnTo>
                  <a:lnTo>
                    <a:pt x="4913833" y="6066548"/>
                  </a:lnTo>
                  <a:lnTo>
                    <a:pt x="4925911" y="6021844"/>
                  </a:lnTo>
                  <a:lnTo>
                    <a:pt x="4937595" y="5976975"/>
                  </a:lnTo>
                  <a:lnTo>
                    <a:pt x="4948872" y="5931954"/>
                  </a:lnTo>
                  <a:lnTo>
                    <a:pt x="4959756" y="5886767"/>
                  </a:lnTo>
                  <a:lnTo>
                    <a:pt x="4970234" y="5841428"/>
                  </a:lnTo>
                  <a:lnTo>
                    <a:pt x="4980305" y="5795937"/>
                  </a:lnTo>
                  <a:lnTo>
                    <a:pt x="4989982" y="5750293"/>
                  </a:lnTo>
                  <a:lnTo>
                    <a:pt x="4999240" y="5704497"/>
                  </a:lnTo>
                  <a:lnTo>
                    <a:pt x="5008092" y="5658561"/>
                  </a:lnTo>
                  <a:lnTo>
                    <a:pt x="5016525" y="5612473"/>
                  </a:lnTo>
                  <a:lnTo>
                    <a:pt x="5024552" y="5566245"/>
                  </a:lnTo>
                  <a:lnTo>
                    <a:pt x="5032159" y="5519877"/>
                  </a:lnTo>
                  <a:lnTo>
                    <a:pt x="5039347" y="5473370"/>
                  </a:lnTo>
                  <a:lnTo>
                    <a:pt x="5046116" y="5426722"/>
                  </a:lnTo>
                  <a:lnTo>
                    <a:pt x="5052466" y="5379936"/>
                  </a:lnTo>
                  <a:lnTo>
                    <a:pt x="5058384" y="5333022"/>
                  </a:lnTo>
                  <a:lnTo>
                    <a:pt x="5063883" y="5285968"/>
                  </a:lnTo>
                  <a:lnTo>
                    <a:pt x="5068951" y="5238801"/>
                  </a:lnTo>
                  <a:lnTo>
                    <a:pt x="5073586" y="5191493"/>
                  </a:lnTo>
                  <a:lnTo>
                    <a:pt x="5077803" y="5144059"/>
                  </a:lnTo>
                  <a:lnTo>
                    <a:pt x="5081562" y="5096510"/>
                  </a:lnTo>
                  <a:lnTo>
                    <a:pt x="5084902" y="5048834"/>
                  </a:lnTo>
                  <a:lnTo>
                    <a:pt x="5087798" y="5001031"/>
                  </a:lnTo>
                  <a:lnTo>
                    <a:pt x="5090261" y="4953127"/>
                  </a:lnTo>
                  <a:lnTo>
                    <a:pt x="5092268" y="4905095"/>
                  </a:lnTo>
                  <a:lnTo>
                    <a:pt x="5093843" y="4856950"/>
                  </a:lnTo>
                  <a:lnTo>
                    <a:pt x="5094960" y="4808702"/>
                  </a:lnTo>
                  <a:lnTo>
                    <a:pt x="5095646" y="4760341"/>
                  </a:lnTo>
                  <a:lnTo>
                    <a:pt x="5095875" y="4711865"/>
                  </a:lnTo>
                  <a:close/>
                </a:path>
                <a:path w="8214995" h="9808210">
                  <a:moveTo>
                    <a:pt x="8214842" y="0"/>
                  </a:moveTo>
                  <a:lnTo>
                    <a:pt x="8162391" y="23177"/>
                  </a:lnTo>
                  <a:lnTo>
                    <a:pt x="8121091" y="41948"/>
                  </a:lnTo>
                  <a:lnTo>
                    <a:pt x="8079981" y="61061"/>
                  </a:lnTo>
                  <a:lnTo>
                    <a:pt x="8039074" y="80518"/>
                  </a:lnTo>
                  <a:lnTo>
                    <a:pt x="7998358" y="100330"/>
                  </a:lnTo>
                  <a:lnTo>
                    <a:pt x="7957845" y="120484"/>
                  </a:lnTo>
                  <a:lnTo>
                    <a:pt x="7917535" y="140982"/>
                  </a:lnTo>
                  <a:lnTo>
                    <a:pt x="7877429" y="161810"/>
                  </a:lnTo>
                  <a:lnTo>
                    <a:pt x="7837525" y="182994"/>
                  </a:lnTo>
                  <a:lnTo>
                    <a:pt x="7797838" y="204495"/>
                  </a:lnTo>
                  <a:lnTo>
                    <a:pt x="7758341" y="226339"/>
                  </a:lnTo>
                  <a:lnTo>
                    <a:pt x="7719073" y="248513"/>
                  </a:lnTo>
                  <a:lnTo>
                    <a:pt x="7680007" y="271018"/>
                  </a:lnTo>
                  <a:lnTo>
                    <a:pt x="7641158" y="293852"/>
                  </a:lnTo>
                  <a:lnTo>
                    <a:pt x="7602525" y="317004"/>
                  </a:lnTo>
                  <a:lnTo>
                    <a:pt x="7564107" y="340487"/>
                  </a:lnTo>
                  <a:lnTo>
                    <a:pt x="7525918" y="364299"/>
                  </a:lnTo>
                  <a:lnTo>
                    <a:pt x="7487945" y="388429"/>
                  </a:lnTo>
                  <a:lnTo>
                    <a:pt x="7450201" y="412877"/>
                  </a:lnTo>
                  <a:lnTo>
                    <a:pt x="7412685" y="437629"/>
                  </a:lnTo>
                  <a:lnTo>
                    <a:pt x="7375385" y="462711"/>
                  </a:lnTo>
                  <a:lnTo>
                    <a:pt x="7338327" y="488099"/>
                  </a:lnTo>
                  <a:lnTo>
                    <a:pt x="7301497" y="513803"/>
                  </a:lnTo>
                  <a:lnTo>
                    <a:pt x="7264895" y="539813"/>
                  </a:lnTo>
                  <a:lnTo>
                    <a:pt x="7228535" y="566140"/>
                  </a:lnTo>
                  <a:lnTo>
                    <a:pt x="7192404" y="592759"/>
                  </a:lnTo>
                  <a:lnTo>
                    <a:pt x="7156513" y="619683"/>
                  </a:lnTo>
                  <a:lnTo>
                    <a:pt x="7120877" y="646925"/>
                  </a:lnTo>
                  <a:lnTo>
                    <a:pt x="7085470" y="674446"/>
                  </a:lnTo>
                  <a:lnTo>
                    <a:pt x="7050316" y="702271"/>
                  </a:lnTo>
                  <a:lnTo>
                    <a:pt x="7015404" y="730402"/>
                  </a:lnTo>
                  <a:lnTo>
                    <a:pt x="6980745" y="758825"/>
                  </a:lnTo>
                  <a:lnTo>
                    <a:pt x="6946328" y="787527"/>
                  </a:lnTo>
                  <a:lnTo>
                    <a:pt x="6912165" y="816533"/>
                  </a:lnTo>
                  <a:lnTo>
                    <a:pt x="6878269" y="845820"/>
                  </a:lnTo>
                  <a:lnTo>
                    <a:pt x="6844614" y="875398"/>
                  </a:lnTo>
                  <a:lnTo>
                    <a:pt x="6811226" y="905256"/>
                  </a:lnTo>
                  <a:lnTo>
                    <a:pt x="6778104" y="935405"/>
                  </a:lnTo>
                  <a:lnTo>
                    <a:pt x="6745237" y="965822"/>
                  </a:lnTo>
                  <a:lnTo>
                    <a:pt x="6712623" y="996530"/>
                  </a:lnTo>
                  <a:lnTo>
                    <a:pt x="6680289" y="1027506"/>
                  </a:lnTo>
                  <a:lnTo>
                    <a:pt x="6648221" y="1058760"/>
                  </a:lnTo>
                  <a:lnTo>
                    <a:pt x="6616420" y="1090295"/>
                  </a:lnTo>
                  <a:lnTo>
                    <a:pt x="6584886" y="1122095"/>
                  </a:lnTo>
                  <a:lnTo>
                    <a:pt x="6553632" y="1154163"/>
                  </a:lnTo>
                  <a:lnTo>
                    <a:pt x="6522656" y="1186510"/>
                  </a:lnTo>
                  <a:lnTo>
                    <a:pt x="6491948" y="1219111"/>
                  </a:lnTo>
                  <a:lnTo>
                    <a:pt x="6461531" y="1251978"/>
                  </a:lnTo>
                  <a:lnTo>
                    <a:pt x="6431381" y="1285100"/>
                  </a:lnTo>
                  <a:lnTo>
                    <a:pt x="6401524" y="1318501"/>
                  </a:lnTo>
                  <a:lnTo>
                    <a:pt x="6371945" y="1352143"/>
                  </a:lnTo>
                  <a:lnTo>
                    <a:pt x="6342659" y="1386052"/>
                  </a:lnTo>
                  <a:lnTo>
                    <a:pt x="6313652" y="1420202"/>
                  </a:lnTo>
                  <a:lnTo>
                    <a:pt x="6284950" y="1454619"/>
                  </a:lnTo>
                  <a:lnTo>
                    <a:pt x="6256528" y="1489278"/>
                  </a:lnTo>
                  <a:lnTo>
                    <a:pt x="6228410" y="1524190"/>
                  </a:lnTo>
                  <a:lnTo>
                    <a:pt x="6200572" y="1559344"/>
                  </a:lnTo>
                  <a:lnTo>
                    <a:pt x="6173051" y="1594751"/>
                  </a:lnTo>
                  <a:lnTo>
                    <a:pt x="6145822" y="1630400"/>
                  </a:lnTo>
                  <a:lnTo>
                    <a:pt x="6118885" y="1666278"/>
                  </a:lnTo>
                  <a:lnTo>
                    <a:pt x="6092266" y="1702409"/>
                  </a:lnTo>
                  <a:lnTo>
                    <a:pt x="6065939" y="1738769"/>
                  </a:lnTo>
                  <a:lnTo>
                    <a:pt x="6039929" y="1775371"/>
                  </a:lnTo>
                  <a:lnTo>
                    <a:pt x="6014237" y="1812201"/>
                  </a:lnTo>
                  <a:lnTo>
                    <a:pt x="5988837" y="1849259"/>
                  </a:lnTo>
                  <a:lnTo>
                    <a:pt x="5963767" y="1886559"/>
                  </a:lnTo>
                  <a:lnTo>
                    <a:pt x="5939002" y="1924075"/>
                  </a:lnTo>
                  <a:lnTo>
                    <a:pt x="5914555" y="1961819"/>
                  </a:lnTo>
                  <a:lnTo>
                    <a:pt x="5890425" y="1999792"/>
                  </a:lnTo>
                  <a:lnTo>
                    <a:pt x="5866625" y="2037994"/>
                  </a:lnTo>
                  <a:lnTo>
                    <a:pt x="5843143" y="2076399"/>
                  </a:lnTo>
                  <a:lnTo>
                    <a:pt x="5819978" y="2115032"/>
                  </a:lnTo>
                  <a:lnTo>
                    <a:pt x="5797143" y="2153882"/>
                  </a:lnTo>
                  <a:lnTo>
                    <a:pt x="5774639" y="2192947"/>
                  </a:lnTo>
                  <a:lnTo>
                    <a:pt x="5752465" y="2232228"/>
                  </a:lnTo>
                  <a:lnTo>
                    <a:pt x="5730621" y="2271712"/>
                  </a:lnTo>
                  <a:lnTo>
                    <a:pt x="5709120" y="2311412"/>
                  </a:lnTo>
                  <a:lnTo>
                    <a:pt x="5687949" y="2351316"/>
                  </a:lnTo>
                  <a:lnTo>
                    <a:pt x="5667108" y="2391422"/>
                  </a:lnTo>
                  <a:lnTo>
                    <a:pt x="5646623" y="2431732"/>
                  </a:lnTo>
                  <a:lnTo>
                    <a:pt x="5626468" y="2472245"/>
                  </a:lnTo>
                  <a:lnTo>
                    <a:pt x="5606656" y="2512949"/>
                  </a:lnTo>
                  <a:lnTo>
                    <a:pt x="5587187" y="2553868"/>
                  </a:lnTo>
                  <a:lnTo>
                    <a:pt x="5568073" y="2594965"/>
                  </a:lnTo>
                  <a:lnTo>
                    <a:pt x="5549303" y="2636266"/>
                  </a:lnTo>
                  <a:lnTo>
                    <a:pt x="5530888" y="2677757"/>
                  </a:lnTo>
                  <a:lnTo>
                    <a:pt x="5512828" y="2719438"/>
                  </a:lnTo>
                  <a:lnTo>
                    <a:pt x="5495112" y="2761310"/>
                  </a:lnTo>
                  <a:lnTo>
                    <a:pt x="5477764" y="2803360"/>
                  </a:lnTo>
                  <a:lnTo>
                    <a:pt x="5460771" y="2845600"/>
                  </a:lnTo>
                  <a:lnTo>
                    <a:pt x="5444134" y="2888018"/>
                  </a:lnTo>
                  <a:lnTo>
                    <a:pt x="5427865" y="2930626"/>
                  </a:lnTo>
                  <a:lnTo>
                    <a:pt x="5411965" y="2973413"/>
                  </a:lnTo>
                  <a:lnTo>
                    <a:pt x="5396420" y="3016364"/>
                  </a:lnTo>
                  <a:lnTo>
                    <a:pt x="5366448" y="3102800"/>
                  </a:lnTo>
                  <a:lnTo>
                    <a:pt x="5337962" y="3189922"/>
                  </a:lnTo>
                  <a:lnTo>
                    <a:pt x="5310975" y="3277717"/>
                  </a:lnTo>
                  <a:lnTo>
                    <a:pt x="5285511" y="3366160"/>
                  </a:lnTo>
                  <a:lnTo>
                    <a:pt x="5261584" y="3455238"/>
                  </a:lnTo>
                  <a:lnTo>
                    <a:pt x="5239194" y="3544951"/>
                  </a:lnTo>
                  <a:lnTo>
                    <a:pt x="5218379" y="3635260"/>
                  </a:lnTo>
                  <a:lnTo>
                    <a:pt x="5199126" y="3726167"/>
                  </a:lnTo>
                  <a:lnTo>
                    <a:pt x="5181485" y="3817658"/>
                  </a:lnTo>
                  <a:lnTo>
                    <a:pt x="5165445" y="3909707"/>
                  </a:lnTo>
                  <a:lnTo>
                    <a:pt x="5151031" y="4002303"/>
                  </a:lnTo>
                  <a:lnTo>
                    <a:pt x="5138255" y="4095432"/>
                  </a:lnTo>
                  <a:lnTo>
                    <a:pt x="5127129" y="4189069"/>
                  </a:lnTo>
                  <a:lnTo>
                    <a:pt x="5117681" y="4283227"/>
                  </a:lnTo>
                  <a:lnTo>
                    <a:pt x="5109908" y="4377855"/>
                  </a:lnTo>
                  <a:lnTo>
                    <a:pt x="5103838" y="4472965"/>
                  </a:lnTo>
                  <a:lnTo>
                    <a:pt x="5099482" y="4568533"/>
                  </a:lnTo>
                  <a:lnTo>
                    <a:pt x="5096865" y="4664532"/>
                  </a:lnTo>
                  <a:lnTo>
                    <a:pt x="5096408" y="4714684"/>
                  </a:lnTo>
                  <a:lnTo>
                    <a:pt x="5095989" y="4714684"/>
                  </a:lnTo>
                  <a:lnTo>
                    <a:pt x="5096192" y="4737824"/>
                  </a:lnTo>
                  <a:lnTo>
                    <a:pt x="5095989" y="4760963"/>
                  </a:lnTo>
                  <a:lnTo>
                    <a:pt x="5096408" y="4760963"/>
                  </a:lnTo>
                  <a:lnTo>
                    <a:pt x="5096865" y="4811115"/>
                  </a:lnTo>
                  <a:lnTo>
                    <a:pt x="5099482" y="4907115"/>
                  </a:lnTo>
                  <a:lnTo>
                    <a:pt x="5103838" y="5002682"/>
                  </a:lnTo>
                  <a:lnTo>
                    <a:pt x="5109908" y="5097792"/>
                  </a:lnTo>
                  <a:lnTo>
                    <a:pt x="5117681" y="5192420"/>
                  </a:lnTo>
                  <a:lnTo>
                    <a:pt x="5127129" y="5286565"/>
                  </a:lnTo>
                  <a:lnTo>
                    <a:pt x="5138255" y="5380215"/>
                  </a:lnTo>
                  <a:lnTo>
                    <a:pt x="5151031" y="5473344"/>
                  </a:lnTo>
                  <a:lnTo>
                    <a:pt x="5165445" y="5565940"/>
                  </a:lnTo>
                  <a:lnTo>
                    <a:pt x="5181485" y="5657989"/>
                  </a:lnTo>
                  <a:lnTo>
                    <a:pt x="5199126" y="5749480"/>
                  </a:lnTo>
                  <a:lnTo>
                    <a:pt x="5218379" y="5840387"/>
                  </a:lnTo>
                  <a:lnTo>
                    <a:pt x="5239194" y="5930697"/>
                  </a:lnTo>
                  <a:lnTo>
                    <a:pt x="5261584" y="6020409"/>
                  </a:lnTo>
                  <a:lnTo>
                    <a:pt x="5285511" y="6109487"/>
                  </a:lnTo>
                  <a:lnTo>
                    <a:pt x="5310975" y="6197930"/>
                  </a:lnTo>
                  <a:lnTo>
                    <a:pt x="5337962" y="6285725"/>
                  </a:lnTo>
                  <a:lnTo>
                    <a:pt x="5366448" y="6372847"/>
                  </a:lnTo>
                  <a:lnTo>
                    <a:pt x="5396420" y="6459283"/>
                  </a:lnTo>
                  <a:lnTo>
                    <a:pt x="5411965" y="6502235"/>
                  </a:lnTo>
                  <a:lnTo>
                    <a:pt x="5427865" y="6545021"/>
                  </a:lnTo>
                  <a:lnTo>
                    <a:pt x="5444134" y="6587617"/>
                  </a:lnTo>
                  <a:lnTo>
                    <a:pt x="5460771" y="6630048"/>
                  </a:lnTo>
                  <a:lnTo>
                    <a:pt x="5477764" y="6672288"/>
                  </a:lnTo>
                  <a:lnTo>
                    <a:pt x="5495112" y="6714337"/>
                  </a:lnTo>
                  <a:lnTo>
                    <a:pt x="5512828" y="6756209"/>
                  </a:lnTo>
                  <a:lnTo>
                    <a:pt x="5530888" y="6797891"/>
                  </a:lnTo>
                  <a:lnTo>
                    <a:pt x="5549303" y="6839382"/>
                  </a:lnTo>
                  <a:lnTo>
                    <a:pt x="5568073" y="6880682"/>
                  </a:lnTo>
                  <a:lnTo>
                    <a:pt x="5587187" y="6921779"/>
                  </a:lnTo>
                  <a:lnTo>
                    <a:pt x="5606656" y="6962686"/>
                  </a:lnTo>
                  <a:lnTo>
                    <a:pt x="5626468" y="7003402"/>
                  </a:lnTo>
                  <a:lnTo>
                    <a:pt x="5646623" y="7043915"/>
                  </a:lnTo>
                  <a:lnTo>
                    <a:pt x="5667108" y="7084225"/>
                  </a:lnTo>
                  <a:lnTo>
                    <a:pt x="5687949" y="7124332"/>
                  </a:lnTo>
                  <a:lnTo>
                    <a:pt x="5709120" y="7164235"/>
                  </a:lnTo>
                  <a:lnTo>
                    <a:pt x="5730621" y="7203935"/>
                  </a:lnTo>
                  <a:lnTo>
                    <a:pt x="5752465" y="7243419"/>
                  </a:lnTo>
                  <a:lnTo>
                    <a:pt x="5774639" y="7282701"/>
                  </a:lnTo>
                  <a:lnTo>
                    <a:pt x="5797143" y="7321766"/>
                  </a:lnTo>
                  <a:lnTo>
                    <a:pt x="5819978" y="7360615"/>
                  </a:lnTo>
                  <a:lnTo>
                    <a:pt x="5843143" y="7399236"/>
                  </a:lnTo>
                  <a:lnTo>
                    <a:pt x="5866625" y="7437653"/>
                  </a:lnTo>
                  <a:lnTo>
                    <a:pt x="5890425" y="7475842"/>
                  </a:lnTo>
                  <a:lnTo>
                    <a:pt x="5914555" y="7513815"/>
                  </a:lnTo>
                  <a:lnTo>
                    <a:pt x="5939002" y="7551572"/>
                  </a:lnTo>
                  <a:lnTo>
                    <a:pt x="5963767" y="7589088"/>
                  </a:lnTo>
                  <a:lnTo>
                    <a:pt x="5988837" y="7626388"/>
                  </a:lnTo>
                  <a:lnTo>
                    <a:pt x="6014237" y="7663447"/>
                  </a:lnTo>
                  <a:lnTo>
                    <a:pt x="6039929" y="7700277"/>
                  </a:lnTo>
                  <a:lnTo>
                    <a:pt x="6065939" y="7736878"/>
                  </a:lnTo>
                  <a:lnTo>
                    <a:pt x="6092266" y="7773238"/>
                  </a:lnTo>
                  <a:lnTo>
                    <a:pt x="6118885" y="7809370"/>
                  </a:lnTo>
                  <a:lnTo>
                    <a:pt x="6145822" y="7845247"/>
                  </a:lnTo>
                  <a:lnTo>
                    <a:pt x="6173051" y="7880896"/>
                  </a:lnTo>
                  <a:lnTo>
                    <a:pt x="6200572" y="7916304"/>
                  </a:lnTo>
                  <a:lnTo>
                    <a:pt x="6228410" y="7951457"/>
                  </a:lnTo>
                  <a:lnTo>
                    <a:pt x="6256528" y="7986369"/>
                  </a:lnTo>
                  <a:lnTo>
                    <a:pt x="6284950" y="8021028"/>
                  </a:lnTo>
                  <a:lnTo>
                    <a:pt x="6313652" y="8055445"/>
                  </a:lnTo>
                  <a:lnTo>
                    <a:pt x="6342659" y="8089595"/>
                  </a:lnTo>
                  <a:lnTo>
                    <a:pt x="6371945" y="8123504"/>
                  </a:lnTo>
                  <a:lnTo>
                    <a:pt x="6401524" y="8157146"/>
                  </a:lnTo>
                  <a:lnTo>
                    <a:pt x="6431381" y="8190535"/>
                  </a:lnTo>
                  <a:lnTo>
                    <a:pt x="6461531" y="8223669"/>
                  </a:lnTo>
                  <a:lnTo>
                    <a:pt x="6491948" y="8256537"/>
                  </a:lnTo>
                  <a:lnTo>
                    <a:pt x="6522656" y="8289137"/>
                  </a:lnTo>
                  <a:lnTo>
                    <a:pt x="6553632" y="8321484"/>
                  </a:lnTo>
                  <a:lnTo>
                    <a:pt x="6584886" y="8353552"/>
                  </a:lnTo>
                  <a:lnTo>
                    <a:pt x="6616420" y="8385353"/>
                  </a:lnTo>
                  <a:lnTo>
                    <a:pt x="6648221" y="8416874"/>
                  </a:lnTo>
                  <a:lnTo>
                    <a:pt x="6680289" y="8448142"/>
                  </a:lnTo>
                  <a:lnTo>
                    <a:pt x="6712623" y="8479117"/>
                  </a:lnTo>
                  <a:lnTo>
                    <a:pt x="6745237" y="8509825"/>
                  </a:lnTo>
                  <a:lnTo>
                    <a:pt x="6778104" y="8540242"/>
                  </a:lnTo>
                  <a:lnTo>
                    <a:pt x="6811226" y="8570392"/>
                  </a:lnTo>
                  <a:lnTo>
                    <a:pt x="6844614" y="8600249"/>
                  </a:lnTo>
                  <a:lnTo>
                    <a:pt x="6878269" y="8629828"/>
                  </a:lnTo>
                  <a:lnTo>
                    <a:pt x="6912165" y="8659114"/>
                  </a:lnTo>
                  <a:lnTo>
                    <a:pt x="6946328" y="8688121"/>
                  </a:lnTo>
                  <a:lnTo>
                    <a:pt x="6980745" y="8716823"/>
                  </a:lnTo>
                  <a:lnTo>
                    <a:pt x="7015404" y="8745245"/>
                  </a:lnTo>
                  <a:lnTo>
                    <a:pt x="7050316" y="8773363"/>
                  </a:lnTo>
                  <a:lnTo>
                    <a:pt x="7085470" y="8801202"/>
                  </a:lnTo>
                  <a:lnTo>
                    <a:pt x="7120877" y="8828722"/>
                  </a:lnTo>
                  <a:lnTo>
                    <a:pt x="7156513" y="8855951"/>
                  </a:lnTo>
                  <a:lnTo>
                    <a:pt x="7192404" y="8882888"/>
                  </a:lnTo>
                  <a:lnTo>
                    <a:pt x="7228535" y="8909507"/>
                  </a:lnTo>
                  <a:lnTo>
                    <a:pt x="7264895" y="8935834"/>
                  </a:lnTo>
                  <a:lnTo>
                    <a:pt x="7301497" y="8961844"/>
                  </a:lnTo>
                  <a:lnTo>
                    <a:pt x="7338327" y="8987536"/>
                  </a:lnTo>
                  <a:lnTo>
                    <a:pt x="7375385" y="9012936"/>
                  </a:lnTo>
                  <a:lnTo>
                    <a:pt x="7412685" y="9038006"/>
                  </a:lnTo>
                  <a:lnTo>
                    <a:pt x="7450201" y="9062771"/>
                  </a:lnTo>
                  <a:lnTo>
                    <a:pt x="7487945" y="9087218"/>
                  </a:lnTo>
                  <a:lnTo>
                    <a:pt x="7525918" y="9111348"/>
                  </a:lnTo>
                  <a:lnTo>
                    <a:pt x="7564107" y="9135148"/>
                  </a:lnTo>
                  <a:lnTo>
                    <a:pt x="7602525" y="9158630"/>
                  </a:lnTo>
                  <a:lnTo>
                    <a:pt x="7641158" y="9181795"/>
                  </a:lnTo>
                  <a:lnTo>
                    <a:pt x="7680007" y="9204630"/>
                  </a:lnTo>
                  <a:lnTo>
                    <a:pt x="7719073" y="9227134"/>
                  </a:lnTo>
                  <a:lnTo>
                    <a:pt x="7758341" y="9249308"/>
                  </a:lnTo>
                  <a:lnTo>
                    <a:pt x="7797838" y="9271152"/>
                  </a:lnTo>
                  <a:lnTo>
                    <a:pt x="7837525" y="9292653"/>
                  </a:lnTo>
                  <a:lnTo>
                    <a:pt x="7877429" y="9313824"/>
                  </a:lnTo>
                  <a:lnTo>
                    <a:pt x="7917535" y="9334665"/>
                  </a:lnTo>
                  <a:lnTo>
                    <a:pt x="7957845" y="9355163"/>
                  </a:lnTo>
                  <a:lnTo>
                    <a:pt x="7998358" y="9375318"/>
                  </a:lnTo>
                  <a:lnTo>
                    <a:pt x="8039074" y="9395117"/>
                  </a:lnTo>
                  <a:lnTo>
                    <a:pt x="8079981" y="9414586"/>
                  </a:lnTo>
                  <a:lnTo>
                    <a:pt x="8121091" y="9433700"/>
                  </a:lnTo>
                  <a:lnTo>
                    <a:pt x="8162391" y="9452470"/>
                  </a:lnTo>
                  <a:lnTo>
                    <a:pt x="8203882" y="9470885"/>
                  </a:lnTo>
                  <a:lnTo>
                    <a:pt x="8214842" y="9475648"/>
                  </a:lnTo>
                  <a:lnTo>
                    <a:pt x="8214842" y="4760963"/>
                  </a:lnTo>
                  <a:lnTo>
                    <a:pt x="8214842" y="4714684"/>
                  </a:lnTo>
                  <a:lnTo>
                    <a:pt x="821484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7265205" y="3249542"/>
              <a:ext cx="1022985" cy="3692525"/>
            </a:xfrm>
            <a:custGeom>
              <a:avLst/>
              <a:gdLst/>
              <a:ahLst/>
              <a:cxnLst/>
              <a:rect l="l" t="t" r="r" b="b"/>
              <a:pathLst>
                <a:path w="1022984" h="3692525">
                  <a:moveTo>
                    <a:pt x="0" y="1844741"/>
                  </a:moveTo>
                  <a:lnTo>
                    <a:pt x="530" y="1796125"/>
                  </a:lnTo>
                  <a:lnTo>
                    <a:pt x="2115" y="1747781"/>
                  </a:lnTo>
                  <a:lnTo>
                    <a:pt x="4743" y="1699712"/>
                  </a:lnTo>
                  <a:lnTo>
                    <a:pt x="8403" y="1651930"/>
                  </a:lnTo>
                  <a:lnTo>
                    <a:pt x="13084" y="1604445"/>
                  </a:lnTo>
                  <a:lnTo>
                    <a:pt x="18775" y="1557269"/>
                  </a:lnTo>
                  <a:lnTo>
                    <a:pt x="25465" y="1510412"/>
                  </a:lnTo>
                  <a:lnTo>
                    <a:pt x="33143" y="1463886"/>
                  </a:lnTo>
                  <a:lnTo>
                    <a:pt x="41798" y="1417701"/>
                  </a:lnTo>
                  <a:lnTo>
                    <a:pt x="51419" y="1371868"/>
                  </a:lnTo>
                  <a:lnTo>
                    <a:pt x="61995" y="1326398"/>
                  </a:lnTo>
                  <a:lnTo>
                    <a:pt x="73515" y="1281303"/>
                  </a:lnTo>
                  <a:lnTo>
                    <a:pt x="85967" y="1236592"/>
                  </a:lnTo>
                  <a:lnTo>
                    <a:pt x="99342" y="1192278"/>
                  </a:lnTo>
                  <a:lnTo>
                    <a:pt x="113627" y="1148371"/>
                  </a:lnTo>
                  <a:lnTo>
                    <a:pt x="128812" y="1104881"/>
                  </a:lnTo>
                  <a:lnTo>
                    <a:pt x="144885" y="1061821"/>
                  </a:lnTo>
                  <a:lnTo>
                    <a:pt x="161837" y="1019200"/>
                  </a:lnTo>
                  <a:lnTo>
                    <a:pt x="179655" y="977030"/>
                  </a:lnTo>
                  <a:lnTo>
                    <a:pt x="198328" y="935321"/>
                  </a:lnTo>
                  <a:lnTo>
                    <a:pt x="217846" y="894085"/>
                  </a:lnTo>
                  <a:lnTo>
                    <a:pt x="238198" y="853333"/>
                  </a:lnTo>
                  <a:lnTo>
                    <a:pt x="259373" y="813075"/>
                  </a:lnTo>
                  <a:lnTo>
                    <a:pt x="281359" y="773323"/>
                  </a:lnTo>
                  <a:lnTo>
                    <a:pt x="304145" y="734087"/>
                  </a:lnTo>
                  <a:lnTo>
                    <a:pt x="327721" y="695378"/>
                  </a:lnTo>
                  <a:lnTo>
                    <a:pt x="352076" y="657208"/>
                  </a:lnTo>
                  <a:lnTo>
                    <a:pt x="377198" y="619587"/>
                  </a:lnTo>
                  <a:lnTo>
                    <a:pt x="403076" y="582526"/>
                  </a:lnTo>
                  <a:lnTo>
                    <a:pt x="429700" y="546036"/>
                  </a:lnTo>
                  <a:lnTo>
                    <a:pt x="457058" y="510128"/>
                  </a:lnTo>
                  <a:lnTo>
                    <a:pt x="485139" y="474813"/>
                  </a:lnTo>
                  <a:lnTo>
                    <a:pt x="513933" y="440102"/>
                  </a:lnTo>
                  <a:lnTo>
                    <a:pt x="543428" y="406006"/>
                  </a:lnTo>
                  <a:lnTo>
                    <a:pt x="573613" y="372535"/>
                  </a:lnTo>
                  <a:lnTo>
                    <a:pt x="604478" y="339702"/>
                  </a:lnTo>
                  <a:lnTo>
                    <a:pt x="636010" y="307516"/>
                  </a:lnTo>
                  <a:lnTo>
                    <a:pt x="668200" y="275988"/>
                  </a:lnTo>
                  <a:lnTo>
                    <a:pt x="701036" y="245131"/>
                  </a:lnTo>
                  <a:lnTo>
                    <a:pt x="734507" y="214953"/>
                  </a:lnTo>
                  <a:lnTo>
                    <a:pt x="768603" y="185468"/>
                  </a:lnTo>
                  <a:lnTo>
                    <a:pt x="803311" y="156684"/>
                  </a:lnTo>
                  <a:lnTo>
                    <a:pt x="838621" y="128614"/>
                  </a:lnTo>
                  <a:lnTo>
                    <a:pt x="874523" y="101268"/>
                  </a:lnTo>
                  <a:lnTo>
                    <a:pt x="911004" y="74657"/>
                  </a:lnTo>
                  <a:lnTo>
                    <a:pt x="948055" y="48793"/>
                  </a:lnTo>
                  <a:lnTo>
                    <a:pt x="985663" y="23686"/>
                  </a:lnTo>
                  <a:lnTo>
                    <a:pt x="1022794" y="0"/>
                  </a:lnTo>
                  <a:lnTo>
                    <a:pt x="1022794" y="3692101"/>
                  </a:lnTo>
                  <a:lnTo>
                    <a:pt x="985663" y="3668348"/>
                  </a:lnTo>
                  <a:lnTo>
                    <a:pt x="948055" y="3643171"/>
                  </a:lnTo>
                  <a:lnTo>
                    <a:pt x="911004" y="3617236"/>
                  </a:lnTo>
                  <a:lnTo>
                    <a:pt x="874523" y="3590554"/>
                  </a:lnTo>
                  <a:lnTo>
                    <a:pt x="838621" y="3563136"/>
                  </a:lnTo>
                  <a:lnTo>
                    <a:pt x="803311" y="3534993"/>
                  </a:lnTo>
                  <a:lnTo>
                    <a:pt x="768603" y="3506136"/>
                  </a:lnTo>
                  <a:lnTo>
                    <a:pt x="734507" y="3476576"/>
                  </a:lnTo>
                  <a:lnTo>
                    <a:pt x="701036" y="3446325"/>
                  </a:lnTo>
                  <a:lnTo>
                    <a:pt x="668200" y="3415393"/>
                  </a:lnTo>
                  <a:lnTo>
                    <a:pt x="636010" y="3383791"/>
                  </a:lnTo>
                  <a:lnTo>
                    <a:pt x="604478" y="3351530"/>
                  </a:lnTo>
                  <a:lnTo>
                    <a:pt x="573613" y="3318622"/>
                  </a:lnTo>
                  <a:lnTo>
                    <a:pt x="543428" y="3285078"/>
                  </a:lnTo>
                  <a:lnTo>
                    <a:pt x="513933" y="3250908"/>
                  </a:lnTo>
                  <a:lnTo>
                    <a:pt x="485139" y="3216123"/>
                  </a:lnTo>
                  <a:lnTo>
                    <a:pt x="457058" y="3180735"/>
                  </a:lnTo>
                  <a:lnTo>
                    <a:pt x="429700" y="3144755"/>
                  </a:lnTo>
                  <a:lnTo>
                    <a:pt x="403076" y="3108194"/>
                  </a:lnTo>
                  <a:lnTo>
                    <a:pt x="377198" y="3071062"/>
                  </a:lnTo>
                  <a:lnTo>
                    <a:pt x="352076" y="3033372"/>
                  </a:lnTo>
                  <a:lnTo>
                    <a:pt x="327721" y="2995133"/>
                  </a:lnTo>
                  <a:lnTo>
                    <a:pt x="304145" y="2956357"/>
                  </a:lnTo>
                  <a:lnTo>
                    <a:pt x="281359" y="2917055"/>
                  </a:lnTo>
                  <a:lnTo>
                    <a:pt x="259373" y="2877238"/>
                  </a:lnTo>
                  <a:lnTo>
                    <a:pt x="238198" y="2836917"/>
                  </a:lnTo>
                  <a:lnTo>
                    <a:pt x="217846" y="2796103"/>
                  </a:lnTo>
                  <a:lnTo>
                    <a:pt x="198328" y="2754808"/>
                  </a:lnTo>
                  <a:lnTo>
                    <a:pt x="179655" y="2713041"/>
                  </a:lnTo>
                  <a:lnTo>
                    <a:pt x="161837" y="2670815"/>
                  </a:lnTo>
                  <a:lnTo>
                    <a:pt x="144885" y="2628141"/>
                  </a:lnTo>
                  <a:lnTo>
                    <a:pt x="128812" y="2585028"/>
                  </a:lnTo>
                  <a:lnTo>
                    <a:pt x="113627" y="2541490"/>
                  </a:lnTo>
                  <a:lnTo>
                    <a:pt x="99342" y="2497535"/>
                  </a:lnTo>
                  <a:lnTo>
                    <a:pt x="85967" y="2453176"/>
                  </a:lnTo>
                  <a:lnTo>
                    <a:pt x="73515" y="2408424"/>
                  </a:lnTo>
                  <a:lnTo>
                    <a:pt x="61995" y="2363290"/>
                  </a:lnTo>
                  <a:lnTo>
                    <a:pt x="51419" y="2317784"/>
                  </a:lnTo>
                  <a:lnTo>
                    <a:pt x="41798" y="2271918"/>
                  </a:lnTo>
                  <a:lnTo>
                    <a:pt x="33143" y="2225702"/>
                  </a:lnTo>
                  <a:lnTo>
                    <a:pt x="25465" y="2179149"/>
                  </a:lnTo>
                  <a:lnTo>
                    <a:pt x="18775" y="2132268"/>
                  </a:lnTo>
                  <a:lnTo>
                    <a:pt x="13084" y="2085072"/>
                  </a:lnTo>
                  <a:lnTo>
                    <a:pt x="8403" y="2037570"/>
                  </a:lnTo>
                  <a:lnTo>
                    <a:pt x="4743" y="1989774"/>
                  </a:lnTo>
                  <a:lnTo>
                    <a:pt x="2115" y="1941696"/>
                  </a:lnTo>
                  <a:lnTo>
                    <a:pt x="530" y="1893345"/>
                  </a:lnTo>
                  <a:lnTo>
                    <a:pt x="0" y="184474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016000" y="1677270"/>
            <a:ext cx="7971155" cy="1790064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>
              <a:lnSpc>
                <a:spcPts val="6909"/>
              </a:lnSpc>
              <a:spcBef>
                <a:spcPts val="275"/>
              </a:spcBef>
            </a:pPr>
            <a:r>
              <a:rPr sz="5800" b="1" spc="22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AUDIO</a:t>
            </a:r>
            <a:r>
              <a:rPr sz="5800" b="1" spc="38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5800" b="1" spc="9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DESCRIPTION </a:t>
            </a:r>
            <a:r>
              <a:rPr sz="5800" b="1" spc="34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WITH</a:t>
            </a:r>
            <a:r>
              <a:rPr sz="5800" b="1" spc="3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5800" b="1" spc="9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3PLAY</a:t>
            </a:r>
            <a:r>
              <a:rPr sz="5800" b="1" spc="3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5800" b="1" spc="21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MEDIA</a:t>
            </a:r>
            <a:endParaRPr sz="5800" b="1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029150" y="3920605"/>
            <a:ext cx="6590665" cy="13335"/>
          </a:xfrm>
          <a:custGeom>
            <a:avLst/>
            <a:gdLst/>
            <a:ahLst/>
            <a:cxnLst/>
            <a:rect l="l" t="t" r="r" b="b"/>
            <a:pathLst>
              <a:path w="6590665" h="13335">
                <a:moveTo>
                  <a:pt x="6590400" y="12805"/>
                </a:moveTo>
                <a:lnTo>
                  <a:pt x="0" y="12805"/>
                </a:lnTo>
                <a:lnTo>
                  <a:pt x="0" y="0"/>
                </a:lnTo>
                <a:lnTo>
                  <a:pt x="6537496" y="0"/>
                </a:lnTo>
                <a:lnTo>
                  <a:pt x="6590400" y="0"/>
                </a:lnTo>
                <a:lnTo>
                  <a:pt x="6590400" y="12805"/>
                </a:lnTo>
                <a:close/>
              </a:path>
            </a:pathLst>
          </a:custGeom>
          <a:solidFill>
            <a:srgbClr val="E600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1016000" y="4835518"/>
            <a:ext cx="7519034" cy="397628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81280" indent="-342900">
              <a:lnSpc>
                <a:spcPct val="114999"/>
              </a:lnSpc>
              <a:spcBef>
                <a:spcPts val="100"/>
              </a:spcBef>
              <a:buFont typeface="Arial" panose="020B0604020202020204" pitchFamily="34" charset="0"/>
              <a:buChar char="•"/>
            </a:pPr>
            <a:r>
              <a:rPr sz="2500" spc="5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Type</a:t>
            </a:r>
            <a:r>
              <a:rPr sz="2500" spc="6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10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questions</a:t>
            </a:r>
            <a:r>
              <a:rPr sz="2500" spc="7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5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in</a:t>
            </a:r>
            <a:r>
              <a:rPr sz="2500" spc="7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12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the</a:t>
            </a:r>
            <a:r>
              <a:rPr sz="2500" spc="7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Q&amp;A</a:t>
            </a:r>
            <a:r>
              <a:rPr sz="2500" spc="7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14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window</a:t>
            </a:r>
            <a:r>
              <a:rPr sz="2500" spc="7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13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during</a:t>
            </a:r>
            <a:r>
              <a:rPr sz="2500" spc="7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10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the </a:t>
            </a:r>
            <a:r>
              <a:rPr sz="2500" spc="114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presentation</a:t>
            </a:r>
            <a:endParaRPr sz="2500" dirty="0">
              <a:latin typeface="Poppins" pitchFamily="2" charset="77"/>
              <a:cs typeface="Poppins" pitchFamily="2" charset="77"/>
            </a:endParaRPr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sz="3000" dirty="0">
              <a:latin typeface="Poppins" pitchFamily="2" charset="77"/>
              <a:cs typeface="Poppins" pitchFamily="2" charset="77"/>
            </a:endParaRPr>
          </a:p>
          <a:p>
            <a:pPr marL="355600" marR="968375" indent="-342900">
              <a:lnSpc>
                <a:spcPct val="114999"/>
              </a:lnSpc>
              <a:buFont typeface="Arial" panose="020B0604020202020204" pitchFamily="34" charset="0"/>
              <a:buChar char="•"/>
            </a:pPr>
            <a:r>
              <a:rPr sz="250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This</a:t>
            </a:r>
            <a:r>
              <a:rPr sz="2500" spc="7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13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webinar</a:t>
            </a:r>
            <a:r>
              <a:rPr sz="2500" spc="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is</a:t>
            </a:r>
            <a:r>
              <a:rPr sz="2500" spc="7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14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being</a:t>
            </a:r>
            <a:r>
              <a:rPr sz="2500" spc="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15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recorded</a:t>
            </a:r>
            <a:r>
              <a:rPr sz="2500" spc="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&amp;</a:t>
            </a:r>
            <a:r>
              <a:rPr sz="2500" spc="7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will</a:t>
            </a:r>
            <a:r>
              <a:rPr sz="2500" spc="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15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be </a:t>
            </a:r>
            <a:r>
              <a:rPr sz="2500" spc="13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available</a:t>
            </a:r>
            <a:r>
              <a:rPr sz="2500" spc="8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11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for</a:t>
            </a:r>
            <a:r>
              <a:rPr sz="2500" spc="8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114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replay</a:t>
            </a:r>
            <a:endParaRPr lang="en-US" sz="2500" spc="114" dirty="0">
              <a:solidFill>
                <a:srgbClr val="FFFFFF"/>
              </a:solidFill>
              <a:latin typeface="Poppins" pitchFamily="2" charset="77"/>
              <a:cs typeface="Poppins" pitchFamily="2" charset="77"/>
            </a:endParaRPr>
          </a:p>
          <a:p>
            <a:pPr marL="355600" marR="968375" indent="-342900">
              <a:lnSpc>
                <a:spcPct val="114999"/>
              </a:lnSpc>
              <a:buFont typeface="Arial" panose="020B0604020202020204" pitchFamily="34" charset="0"/>
              <a:buChar char="•"/>
            </a:pPr>
            <a:endParaRPr lang="en-US" sz="2500" spc="114" dirty="0">
              <a:solidFill>
                <a:srgbClr val="FFFFFF"/>
              </a:solidFill>
              <a:latin typeface="Poppins" pitchFamily="2" charset="77"/>
              <a:cs typeface="Poppins" pitchFamily="2" charset="77"/>
            </a:endParaRPr>
          </a:p>
          <a:p>
            <a:pPr marL="355600" marR="968375" indent="-342900">
              <a:lnSpc>
                <a:spcPct val="114999"/>
              </a:lnSpc>
              <a:buFont typeface="Arial" panose="020B0604020202020204" pitchFamily="34" charset="0"/>
              <a:buChar char="•"/>
            </a:pPr>
            <a:r>
              <a:rPr sz="250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To</a:t>
            </a:r>
            <a:r>
              <a:rPr sz="2500" spc="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8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view</a:t>
            </a:r>
            <a:r>
              <a:rPr sz="2500" spc="8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live</a:t>
            </a:r>
            <a:r>
              <a:rPr sz="2500" spc="8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10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captions,</a:t>
            </a:r>
            <a:r>
              <a:rPr sz="2500" spc="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12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please</a:t>
            </a:r>
            <a:r>
              <a:rPr sz="2500" spc="8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click </a:t>
            </a:r>
            <a:r>
              <a:rPr sz="2500" spc="12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the</a:t>
            </a:r>
            <a:r>
              <a:rPr sz="2500" spc="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14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CC</a:t>
            </a:r>
            <a:r>
              <a:rPr sz="2500" spc="8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11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icon </a:t>
            </a:r>
            <a:r>
              <a:rPr sz="2500" spc="145" dirty="0">
                <a:solidFill>
                  <a:schemeClr val="bg1"/>
                </a:solidFill>
                <a:latin typeface="Poppins" pitchFamily="2" charset="77"/>
                <a:cs typeface="Poppins" pitchFamily="2" charset="77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www.3playmedia.com</a:t>
            </a:r>
            <a:r>
              <a:rPr sz="2500" spc="7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l</a:t>
            </a:r>
            <a:r>
              <a:rPr sz="2500" spc="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1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@3playmedia</a:t>
            </a:r>
            <a:r>
              <a:rPr sz="2500" spc="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l</a:t>
            </a:r>
            <a:r>
              <a:rPr sz="2500" spc="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-1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#a11y</a:t>
            </a:r>
            <a:endParaRPr sz="2500" dirty="0">
              <a:latin typeface="Poppins" pitchFamily="2" charset="77"/>
              <a:cs typeface="Poppins" pitchFamily="2" charset="7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743420" y="7039209"/>
            <a:ext cx="8524875" cy="3248025"/>
          </a:xfrm>
          <a:custGeom>
            <a:avLst/>
            <a:gdLst/>
            <a:ahLst/>
            <a:cxnLst/>
            <a:rect l="l" t="t" r="r" b="b"/>
            <a:pathLst>
              <a:path w="8524875" h="3248025">
                <a:moveTo>
                  <a:pt x="8524795" y="3248025"/>
                </a:moveTo>
                <a:lnTo>
                  <a:pt x="0" y="3248025"/>
                </a:lnTo>
                <a:lnTo>
                  <a:pt x="0" y="0"/>
                </a:lnTo>
                <a:lnTo>
                  <a:pt x="8524795" y="0"/>
                </a:lnTo>
                <a:lnTo>
                  <a:pt x="8524795" y="32480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297" y="7039209"/>
            <a:ext cx="9744710" cy="3248025"/>
            <a:chOff x="-297" y="7039209"/>
            <a:chExt cx="9744710" cy="3248025"/>
          </a:xfrm>
        </p:grpSpPr>
        <p:sp>
          <p:nvSpPr>
            <p:cNvPr id="4" name="object 4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297" y="7039230"/>
              <a:ext cx="3248025" cy="3248025"/>
            </a:xfrm>
            <a:custGeom>
              <a:avLst/>
              <a:gdLst/>
              <a:ahLst/>
              <a:cxnLst/>
              <a:rect l="l" t="t" r="r" b="b"/>
              <a:pathLst>
                <a:path w="3248025" h="3248025">
                  <a:moveTo>
                    <a:pt x="0" y="3247983"/>
                  </a:moveTo>
                  <a:lnTo>
                    <a:pt x="3248025" y="0"/>
                  </a:lnTo>
                  <a:lnTo>
                    <a:pt x="3248025" y="1623983"/>
                  </a:lnTo>
                  <a:lnTo>
                    <a:pt x="3248025" y="3247983"/>
                  </a:lnTo>
                  <a:lnTo>
                    <a:pt x="0" y="3247983"/>
                  </a:lnTo>
                  <a:close/>
                </a:path>
              </a:pathLst>
            </a:custGeom>
            <a:solidFill>
              <a:srgbClr val="007DB4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5" name="object 5"/>
            <p:cNvSpPr/>
            <p:nvPr/>
          </p:nvSpPr>
          <p:spPr>
            <a:xfrm>
              <a:off x="3247794" y="7039209"/>
              <a:ext cx="6496050" cy="3248025"/>
            </a:xfrm>
            <a:custGeom>
              <a:avLst/>
              <a:gdLst/>
              <a:ahLst/>
              <a:cxnLst/>
              <a:rect l="l" t="t" r="r" b="b"/>
              <a:pathLst>
                <a:path w="6496050" h="3248025">
                  <a:moveTo>
                    <a:pt x="6496050" y="3248025"/>
                  </a:moveTo>
                  <a:lnTo>
                    <a:pt x="0" y="3248025"/>
                  </a:lnTo>
                  <a:lnTo>
                    <a:pt x="0" y="0"/>
                  </a:lnTo>
                  <a:lnTo>
                    <a:pt x="6496050" y="0"/>
                  </a:lnTo>
                  <a:lnTo>
                    <a:pt x="6496050" y="324802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646986" y="7039209"/>
            <a:ext cx="1641475" cy="3248025"/>
          </a:xfrm>
          <a:custGeom>
            <a:avLst/>
            <a:gdLst/>
            <a:ahLst/>
            <a:cxnLst/>
            <a:rect l="l" t="t" r="r" b="b"/>
            <a:pathLst>
              <a:path w="1641475" h="3248025">
                <a:moveTo>
                  <a:pt x="1607746" y="3247789"/>
                </a:moveTo>
                <a:lnTo>
                  <a:pt x="1528589" y="3245268"/>
                </a:lnTo>
                <a:lnTo>
                  <a:pt x="1481412" y="3241850"/>
                </a:lnTo>
                <a:lnTo>
                  <a:pt x="1434618" y="3237099"/>
                </a:lnTo>
                <a:lnTo>
                  <a:pt x="1388224" y="3231032"/>
                </a:lnTo>
                <a:lnTo>
                  <a:pt x="1342251" y="3223670"/>
                </a:lnTo>
                <a:lnTo>
                  <a:pt x="1296717" y="3215030"/>
                </a:lnTo>
                <a:lnTo>
                  <a:pt x="1251641" y="3205133"/>
                </a:lnTo>
                <a:lnTo>
                  <a:pt x="1207042" y="3193997"/>
                </a:lnTo>
                <a:lnTo>
                  <a:pt x="1162940" y="3181641"/>
                </a:lnTo>
                <a:lnTo>
                  <a:pt x="1119352" y="3168085"/>
                </a:lnTo>
                <a:lnTo>
                  <a:pt x="1076300" y="3153347"/>
                </a:lnTo>
                <a:lnTo>
                  <a:pt x="1033800" y="3137446"/>
                </a:lnTo>
                <a:lnTo>
                  <a:pt x="991873" y="3120402"/>
                </a:lnTo>
                <a:lnTo>
                  <a:pt x="950537" y="3102233"/>
                </a:lnTo>
                <a:lnTo>
                  <a:pt x="909812" y="3082958"/>
                </a:lnTo>
                <a:lnTo>
                  <a:pt x="869717" y="3062597"/>
                </a:lnTo>
                <a:lnTo>
                  <a:pt x="830270" y="3041168"/>
                </a:lnTo>
                <a:lnTo>
                  <a:pt x="791491" y="3018692"/>
                </a:lnTo>
                <a:lnTo>
                  <a:pt x="753398" y="2995185"/>
                </a:lnTo>
                <a:lnTo>
                  <a:pt x="716011" y="2970669"/>
                </a:lnTo>
                <a:lnTo>
                  <a:pt x="679349" y="2945161"/>
                </a:lnTo>
                <a:lnTo>
                  <a:pt x="643431" y="2918681"/>
                </a:lnTo>
                <a:lnTo>
                  <a:pt x="608275" y="2891247"/>
                </a:lnTo>
                <a:lnTo>
                  <a:pt x="573901" y="2862880"/>
                </a:lnTo>
                <a:lnTo>
                  <a:pt x="540328" y="2833597"/>
                </a:lnTo>
                <a:lnTo>
                  <a:pt x="507576" y="2803418"/>
                </a:lnTo>
                <a:lnTo>
                  <a:pt x="475662" y="2772362"/>
                </a:lnTo>
                <a:lnTo>
                  <a:pt x="444606" y="2740448"/>
                </a:lnTo>
                <a:lnTo>
                  <a:pt x="414427" y="2707695"/>
                </a:lnTo>
                <a:lnTo>
                  <a:pt x="385144" y="2674123"/>
                </a:lnTo>
                <a:lnTo>
                  <a:pt x="356777" y="2639749"/>
                </a:lnTo>
                <a:lnTo>
                  <a:pt x="329343" y="2604593"/>
                </a:lnTo>
                <a:lnTo>
                  <a:pt x="302863" y="2568675"/>
                </a:lnTo>
                <a:lnTo>
                  <a:pt x="277355" y="2532013"/>
                </a:lnTo>
                <a:lnTo>
                  <a:pt x="252839" y="2494626"/>
                </a:lnTo>
                <a:lnTo>
                  <a:pt x="229332" y="2456533"/>
                </a:lnTo>
                <a:lnTo>
                  <a:pt x="206856" y="2417754"/>
                </a:lnTo>
                <a:lnTo>
                  <a:pt x="185427" y="2378307"/>
                </a:lnTo>
                <a:lnTo>
                  <a:pt x="165066" y="2338212"/>
                </a:lnTo>
                <a:lnTo>
                  <a:pt x="145791" y="2297487"/>
                </a:lnTo>
                <a:lnTo>
                  <a:pt x="127622" y="2256151"/>
                </a:lnTo>
                <a:lnTo>
                  <a:pt x="110578" y="2214224"/>
                </a:lnTo>
                <a:lnTo>
                  <a:pt x="94677" y="2171724"/>
                </a:lnTo>
                <a:lnTo>
                  <a:pt x="79939" y="2128672"/>
                </a:lnTo>
                <a:lnTo>
                  <a:pt x="66383" y="2085084"/>
                </a:lnTo>
                <a:lnTo>
                  <a:pt x="54027" y="2040982"/>
                </a:lnTo>
                <a:lnTo>
                  <a:pt x="42891" y="1996383"/>
                </a:lnTo>
                <a:lnTo>
                  <a:pt x="32994" y="1951307"/>
                </a:lnTo>
                <a:lnTo>
                  <a:pt x="24354" y="1905773"/>
                </a:lnTo>
                <a:lnTo>
                  <a:pt x="16992" y="1859800"/>
                </a:lnTo>
                <a:lnTo>
                  <a:pt x="10925" y="1813406"/>
                </a:lnTo>
                <a:lnTo>
                  <a:pt x="6174" y="1766612"/>
                </a:lnTo>
                <a:lnTo>
                  <a:pt x="2756" y="1719435"/>
                </a:lnTo>
                <a:lnTo>
                  <a:pt x="692" y="1671895"/>
                </a:lnTo>
                <a:lnTo>
                  <a:pt x="0" y="1624010"/>
                </a:lnTo>
                <a:lnTo>
                  <a:pt x="692" y="1576128"/>
                </a:lnTo>
                <a:lnTo>
                  <a:pt x="2756" y="1528589"/>
                </a:lnTo>
                <a:lnTo>
                  <a:pt x="6174" y="1481412"/>
                </a:lnTo>
                <a:lnTo>
                  <a:pt x="10925" y="1434618"/>
                </a:lnTo>
                <a:lnTo>
                  <a:pt x="16992" y="1388224"/>
                </a:lnTo>
                <a:lnTo>
                  <a:pt x="24354" y="1342251"/>
                </a:lnTo>
                <a:lnTo>
                  <a:pt x="32994" y="1296717"/>
                </a:lnTo>
                <a:lnTo>
                  <a:pt x="42891" y="1251641"/>
                </a:lnTo>
                <a:lnTo>
                  <a:pt x="54027" y="1207042"/>
                </a:lnTo>
                <a:lnTo>
                  <a:pt x="66383" y="1162939"/>
                </a:lnTo>
                <a:lnTo>
                  <a:pt x="79939" y="1119352"/>
                </a:lnTo>
                <a:lnTo>
                  <a:pt x="94677" y="1076299"/>
                </a:lnTo>
                <a:lnTo>
                  <a:pt x="110578" y="1033800"/>
                </a:lnTo>
                <a:lnTo>
                  <a:pt x="127622" y="991873"/>
                </a:lnTo>
                <a:lnTo>
                  <a:pt x="145791" y="950537"/>
                </a:lnTo>
                <a:lnTo>
                  <a:pt x="165066" y="909812"/>
                </a:lnTo>
                <a:lnTo>
                  <a:pt x="185427" y="869717"/>
                </a:lnTo>
                <a:lnTo>
                  <a:pt x="206856" y="830270"/>
                </a:lnTo>
                <a:lnTo>
                  <a:pt x="229332" y="791491"/>
                </a:lnTo>
                <a:lnTo>
                  <a:pt x="252839" y="753398"/>
                </a:lnTo>
                <a:lnTo>
                  <a:pt x="277355" y="716011"/>
                </a:lnTo>
                <a:lnTo>
                  <a:pt x="302863" y="679349"/>
                </a:lnTo>
                <a:lnTo>
                  <a:pt x="329343" y="643430"/>
                </a:lnTo>
                <a:lnTo>
                  <a:pt x="356777" y="608275"/>
                </a:lnTo>
                <a:lnTo>
                  <a:pt x="385144" y="573901"/>
                </a:lnTo>
                <a:lnTo>
                  <a:pt x="414427" y="540328"/>
                </a:lnTo>
                <a:lnTo>
                  <a:pt x="444606" y="507576"/>
                </a:lnTo>
                <a:lnTo>
                  <a:pt x="475662" y="475662"/>
                </a:lnTo>
                <a:lnTo>
                  <a:pt x="507576" y="444606"/>
                </a:lnTo>
                <a:lnTo>
                  <a:pt x="540328" y="414427"/>
                </a:lnTo>
                <a:lnTo>
                  <a:pt x="573901" y="385144"/>
                </a:lnTo>
                <a:lnTo>
                  <a:pt x="608275" y="356777"/>
                </a:lnTo>
                <a:lnTo>
                  <a:pt x="643431" y="329343"/>
                </a:lnTo>
                <a:lnTo>
                  <a:pt x="679349" y="302863"/>
                </a:lnTo>
                <a:lnTo>
                  <a:pt x="716011" y="277355"/>
                </a:lnTo>
                <a:lnTo>
                  <a:pt x="753398" y="252839"/>
                </a:lnTo>
                <a:lnTo>
                  <a:pt x="791491" y="229332"/>
                </a:lnTo>
                <a:lnTo>
                  <a:pt x="830270" y="206855"/>
                </a:lnTo>
                <a:lnTo>
                  <a:pt x="869717" y="185427"/>
                </a:lnTo>
                <a:lnTo>
                  <a:pt x="909812" y="165066"/>
                </a:lnTo>
                <a:lnTo>
                  <a:pt x="950537" y="145791"/>
                </a:lnTo>
                <a:lnTo>
                  <a:pt x="991873" y="127622"/>
                </a:lnTo>
                <a:lnTo>
                  <a:pt x="1033800" y="110578"/>
                </a:lnTo>
                <a:lnTo>
                  <a:pt x="1076300" y="94677"/>
                </a:lnTo>
                <a:lnTo>
                  <a:pt x="1119352" y="79939"/>
                </a:lnTo>
                <a:lnTo>
                  <a:pt x="1162940" y="66382"/>
                </a:lnTo>
                <a:lnTo>
                  <a:pt x="1207042" y="54027"/>
                </a:lnTo>
                <a:lnTo>
                  <a:pt x="1251641" y="42891"/>
                </a:lnTo>
                <a:lnTo>
                  <a:pt x="1296717" y="32994"/>
                </a:lnTo>
                <a:lnTo>
                  <a:pt x="1342251" y="24354"/>
                </a:lnTo>
                <a:lnTo>
                  <a:pt x="1388224" y="16992"/>
                </a:lnTo>
                <a:lnTo>
                  <a:pt x="1434618" y="10925"/>
                </a:lnTo>
                <a:lnTo>
                  <a:pt x="1481412" y="6174"/>
                </a:lnTo>
                <a:lnTo>
                  <a:pt x="1528589" y="2756"/>
                </a:lnTo>
                <a:lnTo>
                  <a:pt x="1576129" y="692"/>
                </a:lnTo>
                <a:lnTo>
                  <a:pt x="1624019" y="0"/>
                </a:lnTo>
                <a:lnTo>
                  <a:pt x="1641013" y="245"/>
                </a:lnTo>
                <a:lnTo>
                  <a:pt x="1641013" y="3247779"/>
                </a:lnTo>
                <a:lnTo>
                  <a:pt x="1607746" y="3247789"/>
                </a:lnTo>
                <a:close/>
              </a:path>
            </a:pathLst>
          </a:custGeom>
          <a:solidFill>
            <a:srgbClr val="007D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49942" y="7039265"/>
            <a:ext cx="6490970" cy="3248025"/>
          </a:xfrm>
          <a:custGeom>
            <a:avLst/>
            <a:gdLst/>
            <a:ahLst/>
            <a:cxnLst/>
            <a:rect l="l" t="t" r="r" b="b"/>
            <a:pathLst>
              <a:path w="6490970" h="3248025">
                <a:moveTo>
                  <a:pt x="3199619" y="0"/>
                </a:moveTo>
                <a:lnTo>
                  <a:pt x="3296429" y="0"/>
                </a:lnTo>
                <a:lnTo>
                  <a:pt x="3392712" y="2810"/>
                </a:lnTo>
                <a:lnTo>
                  <a:pt x="3488265" y="8395"/>
                </a:lnTo>
                <a:lnTo>
                  <a:pt x="3583047" y="16714"/>
                </a:lnTo>
                <a:lnTo>
                  <a:pt x="3677021" y="27728"/>
                </a:lnTo>
                <a:lnTo>
                  <a:pt x="3770147" y="41398"/>
                </a:lnTo>
                <a:lnTo>
                  <a:pt x="3862387" y="57685"/>
                </a:lnTo>
                <a:lnTo>
                  <a:pt x="3953702" y="76551"/>
                </a:lnTo>
                <a:lnTo>
                  <a:pt x="4044054" y="97955"/>
                </a:lnTo>
                <a:lnTo>
                  <a:pt x="4133403" y="121859"/>
                </a:lnTo>
                <a:lnTo>
                  <a:pt x="4221712" y="148224"/>
                </a:lnTo>
                <a:lnTo>
                  <a:pt x="4308940" y="177011"/>
                </a:lnTo>
                <a:lnTo>
                  <a:pt x="4395051" y="208180"/>
                </a:lnTo>
                <a:lnTo>
                  <a:pt x="4480004" y="241692"/>
                </a:lnTo>
                <a:lnTo>
                  <a:pt x="4563761" y="277509"/>
                </a:lnTo>
                <a:lnTo>
                  <a:pt x="4646284" y="315591"/>
                </a:lnTo>
                <a:lnTo>
                  <a:pt x="4727533" y="355900"/>
                </a:lnTo>
                <a:lnTo>
                  <a:pt x="4807471" y="398395"/>
                </a:lnTo>
                <a:lnTo>
                  <a:pt x="4886058" y="443039"/>
                </a:lnTo>
                <a:lnTo>
                  <a:pt x="4963256" y="489792"/>
                </a:lnTo>
                <a:lnTo>
                  <a:pt x="5039025" y="538614"/>
                </a:lnTo>
                <a:lnTo>
                  <a:pt x="5113328" y="589467"/>
                </a:lnTo>
                <a:lnTo>
                  <a:pt x="5186126" y="642312"/>
                </a:lnTo>
                <a:lnTo>
                  <a:pt x="5257379" y="697109"/>
                </a:lnTo>
                <a:lnTo>
                  <a:pt x="5327050" y="753820"/>
                </a:lnTo>
                <a:lnTo>
                  <a:pt x="5395098" y="812406"/>
                </a:lnTo>
                <a:lnTo>
                  <a:pt x="5461487" y="872826"/>
                </a:lnTo>
                <a:lnTo>
                  <a:pt x="5526177" y="935043"/>
                </a:lnTo>
                <a:lnTo>
                  <a:pt x="5589129" y="999017"/>
                </a:lnTo>
                <a:lnTo>
                  <a:pt x="5650304" y="1064709"/>
                </a:lnTo>
                <a:lnTo>
                  <a:pt x="5709665" y="1132080"/>
                </a:lnTo>
                <a:lnTo>
                  <a:pt x="5767172" y="1201090"/>
                </a:lnTo>
                <a:lnTo>
                  <a:pt x="5822786" y="1271702"/>
                </a:lnTo>
                <a:lnTo>
                  <a:pt x="5876469" y="1343875"/>
                </a:lnTo>
                <a:lnTo>
                  <a:pt x="5928182" y="1417571"/>
                </a:lnTo>
                <a:lnTo>
                  <a:pt x="5977887" y="1492750"/>
                </a:lnTo>
                <a:lnTo>
                  <a:pt x="6025544" y="1569374"/>
                </a:lnTo>
                <a:lnTo>
                  <a:pt x="6071115" y="1647403"/>
                </a:lnTo>
                <a:lnTo>
                  <a:pt x="6114561" y="1726798"/>
                </a:lnTo>
                <a:lnTo>
                  <a:pt x="6155844" y="1807521"/>
                </a:lnTo>
                <a:lnTo>
                  <a:pt x="6194925" y="1889531"/>
                </a:lnTo>
                <a:lnTo>
                  <a:pt x="6231765" y="1972790"/>
                </a:lnTo>
                <a:lnTo>
                  <a:pt x="6266326" y="2057260"/>
                </a:lnTo>
                <a:lnTo>
                  <a:pt x="6298568" y="2142900"/>
                </a:lnTo>
                <a:lnTo>
                  <a:pt x="6328453" y="2229671"/>
                </a:lnTo>
                <a:lnTo>
                  <a:pt x="6355943" y="2317536"/>
                </a:lnTo>
                <a:lnTo>
                  <a:pt x="6380998" y="2406453"/>
                </a:lnTo>
                <a:lnTo>
                  <a:pt x="6403580" y="2496386"/>
                </a:lnTo>
                <a:lnTo>
                  <a:pt x="6423651" y="2587293"/>
                </a:lnTo>
                <a:lnTo>
                  <a:pt x="6441171" y="2679137"/>
                </a:lnTo>
                <a:lnTo>
                  <a:pt x="6456101" y="2771878"/>
                </a:lnTo>
                <a:lnTo>
                  <a:pt x="6468404" y="2865477"/>
                </a:lnTo>
                <a:lnTo>
                  <a:pt x="6478041" y="2959895"/>
                </a:lnTo>
                <a:lnTo>
                  <a:pt x="6484972" y="3055092"/>
                </a:lnTo>
                <a:lnTo>
                  <a:pt x="6489159" y="3151031"/>
                </a:lnTo>
                <a:lnTo>
                  <a:pt x="6490563" y="3247671"/>
                </a:lnTo>
                <a:lnTo>
                  <a:pt x="0" y="3247671"/>
                </a:lnTo>
                <a:lnTo>
                  <a:pt x="1409" y="3151031"/>
                </a:lnTo>
                <a:lnTo>
                  <a:pt x="5612" y="3055092"/>
                </a:lnTo>
                <a:lnTo>
                  <a:pt x="12568" y="2959895"/>
                </a:lnTo>
                <a:lnTo>
                  <a:pt x="22239" y="2865477"/>
                </a:lnTo>
                <a:lnTo>
                  <a:pt x="34586" y="2771878"/>
                </a:lnTo>
                <a:lnTo>
                  <a:pt x="49570" y="2679137"/>
                </a:lnTo>
                <a:lnTo>
                  <a:pt x="67151" y="2587293"/>
                </a:lnTo>
                <a:lnTo>
                  <a:pt x="87291" y="2496386"/>
                </a:lnTo>
                <a:lnTo>
                  <a:pt x="109950" y="2406453"/>
                </a:lnTo>
                <a:lnTo>
                  <a:pt x="135090" y="2317536"/>
                </a:lnTo>
                <a:lnTo>
                  <a:pt x="162670" y="2229671"/>
                </a:lnTo>
                <a:lnTo>
                  <a:pt x="192653" y="2142900"/>
                </a:lnTo>
                <a:lnTo>
                  <a:pt x="224999" y="2057260"/>
                </a:lnTo>
                <a:lnTo>
                  <a:pt x="259668" y="1972790"/>
                </a:lnTo>
                <a:lnTo>
                  <a:pt x="296623" y="1889531"/>
                </a:lnTo>
                <a:lnTo>
                  <a:pt x="335823" y="1807521"/>
                </a:lnTo>
                <a:lnTo>
                  <a:pt x="377230" y="1726798"/>
                </a:lnTo>
                <a:lnTo>
                  <a:pt x="420804" y="1647403"/>
                </a:lnTo>
                <a:lnTo>
                  <a:pt x="466507" y="1569374"/>
                </a:lnTo>
                <a:lnTo>
                  <a:pt x="514300" y="1492750"/>
                </a:lnTo>
                <a:lnTo>
                  <a:pt x="564142" y="1417571"/>
                </a:lnTo>
                <a:lnTo>
                  <a:pt x="615996" y="1343875"/>
                </a:lnTo>
                <a:lnTo>
                  <a:pt x="669822" y="1271702"/>
                </a:lnTo>
                <a:lnTo>
                  <a:pt x="725581" y="1201090"/>
                </a:lnTo>
                <a:lnTo>
                  <a:pt x="783234" y="1132080"/>
                </a:lnTo>
                <a:lnTo>
                  <a:pt x="842742" y="1064709"/>
                </a:lnTo>
                <a:lnTo>
                  <a:pt x="904066" y="999017"/>
                </a:lnTo>
                <a:lnTo>
                  <a:pt x="967166" y="935043"/>
                </a:lnTo>
                <a:lnTo>
                  <a:pt x="1032004" y="872826"/>
                </a:lnTo>
                <a:lnTo>
                  <a:pt x="1098540" y="812406"/>
                </a:lnTo>
                <a:lnTo>
                  <a:pt x="1166736" y="753820"/>
                </a:lnTo>
                <a:lnTo>
                  <a:pt x="1236552" y="697109"/>
                </a:lnTo>
                <a:lnTo>
                  <a:pt x="1307949" y="642312"/>
                </a:lnTo>
                <a:lnTo>
                  <a:pt x="1380888" y="589467"/>
                </a:lnTo>
                <a:lnTo>
                  <a:pt x="1455331" y="538614"/>
                </a:lnTo>
                <a:lnTo>
                  <a:pt x="1531237" y="489792"/>
                </a:lnTo>
                <a:lnTo>
                  <a:pt x="1608568" y="443039"/>
                </a:lnTo>
                <a:lnTo>
                  <a:pt x="1687285" y="398395"/>
                </a:lnTo>
                <a:lnTo>
                  <a:pt x="1767349" y="355900"/>
                </a:lnTo>
                <a:lnTo>
                  <a:pt x="1848720" y="315591"/>
                </a:lnTo>
                <a:lnTo>
                  <a:pt x="1931360" y="277509"/>
                </a:lnTo>
                <a:lnTo>
                  <a:pt x="2015229" y="241692"/>
                </a:lnTo>
                <a:lnTo>
                  <a:pt x="2100289" y="208180"/>
                </a:lnTo>
                <a:lnTo>
                  <a:pt x="2186500" y="177011"/>
                </a:lnTo>
                <a:lnTo>
                  <a:pt x="2273822" y="148224"/>
                </a:lnTo>
                <a:lnTo>
                  <a:pt x="2362218" y="121859"/>
                </a:lnTo>
                <a:lnTo>
                  <a:pt x="2451648" y="97955"/>
                </a:lnTo>
                <a:lnTo>
                  <a:pt x="2542073" y="76551"/>
                </a:lnTo>
                <a:lnTo>
                  <a:pt x="2633454" y="57685"/>
                </a:lnTo>
                <a:lnTo>
                  <a:pt x="2725751" y="41398"/>
                </a:lnTo>
                <a:lnTo>
                  <a:pt x="2818926" y="27728"/>
                </a:lnTo>
                <a:lnTo>
                  <a:pt x="2912939" y="16714"/>
                </a:lnTo>
                <a:lnTo>
                  <a:pt x="3007752" y="8395"/>
                </a:lnTo>
                <a:lnTo>
                  <a:pt x="3103325" y="2810"/>
                </a:lnTo>
                <a:lnTo>
                  <a:pt x="31996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016000" y="549702"/>
            <a:ext cx="16256000" cy="1064640"/>
          </a:xfrm>
          <a:prstGeom prst="rect">
            <a:avLst/>
          </a:prstGeom>
        </p:spPr>
        <p:txBody>
          <a:bodyPr vert="horz" wrap="square" lIns="0" tIns="200904" rIns="0" bIns="0" rtlCol="0">
            <a:spAutoFit/>
          </a:bodyPr>
          <a:lstStyle/>
          <a:p>
            <a:pPr marL="200660">
              <a:lnSpc>
                <a:spcPct val="100000"/>
              </a:lnSpc>
              <a:spcBef>
                <a:spcPts val="100"/>
              </a:spcBef>
            </a:pPr>
            <a:r>
              <a:rPr sz="5600" b="1" spc="395" dirty="0">
                <a:latin typeface="Poppins" pitchFamily="2" charset="77"/>
                <a:cs typeface="Poppins" pitchFamily="2" charset="77"/>
              </a:rPr>
              <a:t>WHAT</a:t>
            </a:r>
            <a:r>
              <a:rPr sz="5600" b="1" spc="575" dirty="0">
                <a:latin typeface="Poppins" pitchFamily="2" charset="77"/>
                <a:cs typeface="Poppins" pitchFamily="2" charset="77"/>
              </a:rPr>
              <a:t> </a:t>
            </a:r>
            <a:r>
              <a:rPr sz="5600" b="1" spc="254" dirty="0">
                <a:latin typeface="Poppins" pitchFamily="2" charset="77"/>
                <a:cs typeface="Poppins" pitchFamily="2" charset="77"/>
              </a:rPr>
              <a:t>MAKES</a:t>
            </a:r>
            <a:r>
              <a:rPr sz="5600" b="1" spc="580" dirty="0">
                <a:latin typeface="Poppins" pitchFamily="2" charset="77"/>
                <a:cs typeface="Poppins" pitchFamily="2" charset="77"/>
              </a:rPr>
              <a:t> </a:t>
            </a:r>
            <a:r>
              <a:rPr sz="5600" b="1" spc="220" dirty="0">
                <a:latin typeface="Poppins" pitchFamily="2" charset="77"/>
                <a:cs typeface="Poppins" pitchFamily="2" charset="77"/>
              </a:rPr>
              <a:t>A</a:t>
            </a:r>
            <a:r>
              <a:rPr sz="5600" b="1" spc="580" dirty="0">
                <a:latin typeface="Poppins" pitchFamily="2" charset="77"/>
                <a:cs typeface="Poppins" pitchFamily="2" charset="77"/>
              </a:rPr>
              <a:t> </a:t>
            </a:r>
            <a:r>
              <a:rPr sz="5600" b="1" spc="220" dirty="0">
                <a:latin typeface="Poppins" pitchFamily="2" charset="77"/>
                <a:cs typeface="Poppins" pitchFamily="2" charset="77"/>
              </a:rPr>
              <a:t>QUALITY</a:t>
            </a:r>
            <a:r>
              <a:rPr sz="5600" b="1" spc="580" dirty="0">
                <a:latin typeface="Poppins" pitchFamily="2" charset="77"/>
                <a:cs typeface="Poppins" pitchFamily="2" charset="77"/>
              </a:rPr>
              <a:t> </a:t>
            </a:r>
            <a:r>
              <a:rPr sz="5600" b="1" spc="220" dirty="0">
                <a:latin typeface="Poppins" pitchFamily="2" charset="77"/>
                <a:cs typeface="Poppins" pitchFamily="2" charset="77"/>
              </a:rPr>
              <a:t>DESCRIPTION?</a:t>
            </a:r>
            <a:endParaRPr sz="5600" b="1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04061" y="2522203"/>
            <a:ext cx="2276474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235" dirty="0">
                <a:latin typeface="Poppins" pitchFamily="2" charset="77"/>
                <a:cs typeface="Poppins" pitchFamily="2" charset="77"/>
              </a:rPr>
              <a:t>Accurate</a:t>
            </a:r>
            <a:endParaRPr sz="30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04061" y="3255820"/>
            <a:ext cx="4591685" cy="1251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500"/>
              </a:lnSpc>
              <a:spcBef>
                <a:spcPts val="100"/>
              </a:spcBef>
            </a:pPr>
            <a:r>
              <a:rPr sz="2500" spc="100" dirty="0">
                <a:latin typeface="Poppins" pitchFamily="2" charset="77"/>
                <a:cs typeface="Poppins" pitchFamily="2" charset="77"/>
              </a:rPr>
              <a:t>No</a:t>
            </a:r>
            <a:r>
              <a:rPr sz="2500" spc="26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180" dirty="0">
                <a:latin typeface="Poppins" pitchFamily="2" charset="77"/>
                <a:cs typeface="Poppins" pitchFamily="2" charset="77"/>
              </a:rPr>
              <a:t>errors</a:t>
            </a:r>
            <a:r>
              <a:rPr sz="2500" spc="26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155" dirty="0">
                <a:latin typeface="Poppins" pitchFamily="2" charset="77"/>
                <a:cs typeface="Poppins" pitchFamily="2" charset="77"/>
              </a:rPr>
              <a:t>in</a:t>
            </a:r>
            <a:r>
              <a:rPr sz="2500" spc="26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15" dirty="0">
                <a:latin typeface="Poppins" pitchFamily="2" charset="77"/>
                <a:cs typeface="Poppins" pitchFamily="2" charset="77"/>
              </a:rPr>
              <a:t>pronunciation, </a:t>
            </a:r>
            <a:r>
              <a:rPr sz="2500" spc="254" dirty="0">
                <a:latin typeface="Poppins" pitchFamily="2" charset="77"/>
                <a:cs typeface="Poppins" pitchFamily="2" charset="77"/>
              </a:rPr>
              <a:t>word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180" dirty="0">
                <a:latin typeface="Poppins" pitchFamily="2" charset="77"/>
                <a:cs typeface="Poppins" pitchFamily="2" charset="77"/>
              </a:rPr>
              <a:t>selection,</a:t>
            </a:r>
            <a:r>
              <a:rPr sz="2500" spc="27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300" dirty="0">
                <a:latin typeface="Poppins" pitchFamily="2" charset="77"/>
                <a:cs typeface="Poppins" pitchFamily="2" charset="77"/>
              </a:rPr>
              <a:t>and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35" dirty="0">
                <a:latin typeface="Poppins" pitchFamily="2" charset="77"/>
                <a:cs typeface="Poppins" pitchFamily="2" charset="77"/>
              </a:rPr>
              <a:t>diction</a:t>
            </a:r>
            <a:endParaRPr sz="25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04061" y="4814873"/>
            <a:ext cx="2544445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155" dirty="0">
                <a:latin typeface="Poppins" pitchFamily="2" charset="77"/>
                <a:cs typeface="Poppins" pitchFamily="2" charset="77"/>
              </a:rPr>
              <a:t>Prioritized</a:t>
            </a:r>
            <a:endParaRPr sz="30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04061" y="5533375"/>
            <a:ext cx="4591685" cy="1251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500"/>
              </a:lnSpc>
              <a:spcBef>
                <a:spcPts val="100"/>
              </a:spcBef>
            </a:pPr>
            <a:r>
              <a:rPr sz="2500" spc="100" dirty="0">
                <a:latin typeface="Poppins" pitchFamily="2" charset="77"/>
                <a:cs typeface="Poppins" pitchFamily="2" charset="77"/>
              </a:rPr>
              <a:t>No</a:t>
            </a:r>
            <a:r>
              <a:rPr sz="2500" spc="26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180" dirty="0">
                <a:latin typeface="Poppins" pitchFamily="2" charset="77"/>
                <a:cs typeface="Poppins" pitchFamily="2" charset="77"/>
              </a:rPr>
              <a:t>errors</a:t>
            </a:r>
            <a:r>
              <a:rPr sz="2500" spc="26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155" dirty="0">
                <a:latin typeface="Poppins" pitchFamily="2" charset="77"/>
                <a:cs typeface="Poppins" pitchFamily="2" charset="77"/>
              </a:rPr>
              <a:t>in</a:t>
            </a:r>
            <a:r>
              <a:rPr sz="2500" spc="26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15" dirty="0">
                <a:latin typeface="Poppins" pitchFamily="2" charset="77"/>
                <a:cs typeface="Poppins" pitchFamily="2" charset="77"/>
              </a:rPr>
              <a:t>pronunciation, </a:t>
            </a:r>
            <a:r>
              <a:rPr sz="2500" spc="254" dirty="0">
                <a:latin typeface="Poppins" pitchFamily="2" charset="77"/>
                <a:cs typeface="Poppins" pitchFamily="2" charset="77"/>
              </a:rPr>
              <a:t>word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180" dirty="0">
                <a:latin typeface="Poppins" pitchFamily="2" charset="77"/>
                <a:cs typeface="Poppins" pitchFamily="2" charset="77"/>
              </a:rPr>
              <a:t>selection,</a:t>
            </a:r>
            <a:r>
              <a:rPr sz="2500" spc="27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300" dirty="0">
                <a:latin typeface="Poppins" pitchFamily="2" charset="77"/>
                <a:cs typeface="Poppins" pitchFamily="2" charset="77"/>
              </a:rPr>
              <a:t>and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35" dirty="0">
                <a:latin typeface="Poppins" pitchFamily="2" charset="77"/>
                <a:cs typeface="Poppins" pitchFamily="2" charset="77"/>
              </a:rPr>
              <a:t>diction</a:t>
            </a:r>
            <a:endParaRPr sz="25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667691" y="2522203"/>
            <a:ext cx="1561909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175" dirty="0">
                <a:latin typeface="Poppins" pitchFamily="2" charset="77"/>
                <a:cs typeface="Poppins" pitchFamily="2" charset="77"/>
              </a:rPr>
              <a:t>Equal</a:t>
            </a:r>
            <a:endParaRPr sz="30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67691" y="3278740"/>
            <a:ext cx="4282440" cy="1251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500"/>
              </a:lnSpc>
              <a:spcBef>
                <a:spcPts val="100"/>
              </a:spcBef>
            </a:pPr>
            <a:r>
              <a:rPr sz="2500" spc="100" dirty="0">
                <a:latin typeface="Poppins" pitchFamily="2" charset="77"/>
                <a:cs typeface="Poppins" pitchFamily="2" charset="77"/>
              </a:rPr>
              <a:t>The</a:t>
            </a:r>
            <a:r>
              <a:rPr sz="2500" spc="27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54" dirty="0">
                <a:latin typeface="Poppins" pitchFamily="2" charset="77"/>
                <a:cs typeface="Poppins" pitchFamily="2" charset="77"/>
              </a:rPr>
              <a:t>intended</a:t>
            </a:r>
            <a:r>
              <a:rPr sz="2500" spc="27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95" dirty="0">
                <a:latin typeface="Poppins" pitchFamily="2" charset="77"/>
                <a:cs typeface="Poppins" pitchFamily="2" charset="77"/>
              </a:rPr>
              <a:t>meaning</a:t>
            </a:r>
            <a:r>
              <a:rPr sz="2500" spc="27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175" dirty="0">
                <a:latin typeface="Poppins" pitchFamily="2" charset="77"/>
                <a:cs typeface="Poppins" pitchFamily="2" charset="77"/>
              </a:rPr>
              <a:t>of </a:t>
            </a:r>
            <a:r>
              <a:rPr sz="2500" spc="220" dirty="0">
                <a:latin typeface="Poppins" pitchFamily="2" charset="77"/>
                <a:cs typeface="Poppins" pitchFamily="2" charset="77"/>
              </a:rPr>
              <a:t>the</a:t>
            </a:r>
            <a:r>
              <a:rPr sz="2500" spc="26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315" dirty="0">
                <a:latin typeface="Poppins" pitchFamily="2" charset="77"/>
                <a:cs typeface="Poppins" pitchFamily="2" charset="77"/>
              </a:rPr>
              <a:t>program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100" dirty="0">
                <a:latin typeface="Poppins" pitchFamily="2" charset="77"/>
                <a:cs typeface="Poppins" pitchFamily="2" charset="77"/>
              </a:rPr>
              <a:t>is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45" dirty="0">
                <a:latin typeface="Poppins" pitchFamily="2" charset="77"/>
                <a:cs typeface="Poppins" pitchFamily="2" charset="77"/>
              </a:rPr>
              <a:t>conveyed</a:t>
            </a:r>
            <a:endParaRPr sz="25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667691" y="4814873"/>
            <a:ext cx="2857309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235" dirty="0">
                <a:latin typeface="Poppins" pitchFamily="2" charset="77"/>
                <a:cs typeface="Poppins" pitchFamily="2" charset="77"/>
              </a:rPr>
              <a:t>Appropriate</a:t>
            </a:r>
            <a:endParaRPr sz="30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667691" y="5533375"/>
            <a:ext cx="4591685" cy="1251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500"/>
              </a:lnSpc>
              <a:spcBef>
                <a:spcPts val="100"/>
              </a:spcBef>
            </a:pPr>
            <a:r>
              <a:rPr sz="2500" spc="100" dirty="0">
                <a:latin typeface="Poppins" pitchFamily="2" charset="77"/>
                <a:cs typeface="Poppins" pitchFamily="2" charset="77"/>
              </a:rPr>
              <a:t>No</a:t>
            </a:r>
            <a:r>
              <a:rPr sz="2500" spc="26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180" dirty="0">
                <a:latin typeface="Poppins" pitchFamily="2" charset="77"/>
                <a:cs typeface="Poppins" pitchFamily="2" charset="77"/>
              </a:rPr>
              <a:t>errors</a:t>
            </a:r>
            <a:r>
              <a:rPr sz="2500" spc="26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155" dirty="0">
                <a:latin typeface="Poppins" pitchFamily="2" charset="77"/>
                <a:cs typeface="Poppins" pitchFamily="2" charset="77"/>
              </a:rPr>
              <a:t>in</a:t>
            </a:r>
            <a:r>
              <a:rPr sz="2500" spc="26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15" dirty="0">
                <a:latin typeface="Poppins" pitchFamily="2" charset="77"/>
                <a:cs typeface="Poppins" pitchFamily="2" charset="77"/>
              </a:rPr>
              <a:t>pronunciation, </a:t>
            </a:r>
            <a:r>
              <a:rPr sz="2500" spc="254" dirty="0">
                <a:latin typeface="Poppins" pitchFamily="2" charset="77"/>
                <a:cs typeface="Poppins" pitchFamily="2" charset="77"/>
              </a:rPr>
              <a:t>word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180" dirty="0">
                <a:latin typeface="Poppins" pitchFamily="2" charset="77"/>
                <a:cs typeface="Poppins" pitchFamily="2" charset="77"/>
              </a:rPr>
              <a:t>selection,</a:t>
            </a:r>
            <a:r>
              <a:rPr sz="2500" spc="27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300" dirty="0">
                <a:latin typeface="Poppins" pitchFamily="2" charset="77"/>
                <a:cs typeface="Poppins" pitchFamily="2" charset="77"/>
              </a:rPr>
              <a:t>and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35" dirty="0">
                <a:latin typeface="Poppins" pitchFamily="2" charset="77"/>
                <a:cs typeface="Poppins" pitchFamily="2" charset="77"/>
              </a:rPr>
              <a:t>diction</a:t>
            </a:r>
            <a:endParaRPr sz="25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321427" y="2522203"/>
            <a:ext cx="2461373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200" dirty="0">
                <a:latin typeface="Poppins" pitchFamily="2" charset="77"/>
                <a:cs typeface="Poppins" pitchFamily="2" charset="77"/>
              </a:rPr>
              <a:t>Consistent</a:t>
            </a:r>
            <a:endParaRPr sz="30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321427" y="3278739"/>
            <a:ext cx="4328160" cy="1251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500"/>
              </a:lnSpc>
              <a:spcBef>
                <a:spcPts val="100"/>
              </a:spcBef>
            </a:pPr>
            <a:r>
              <a:rPr sz="2500" spc="240" dirty="0">
                <a:latin typeface="Poppins" pitchFamily="2" charset="77"/>
                <a:cs typeface="Poppins" pitchFamily="2" charset="77"/>
              </a:rPr>
              <a:t>Matches</a:t>
            </a:r>
            <a:r>
              <a:rPr sz="2500" spc="27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20" dirty="0">
                <a:latin typeface="Poppins" pitchFamily="2" charset="77"/>
                <a:cs typeface="Poppins" pitchFamily="2" charset="77"/>
              </a:rPr>
              <a:t>the</a:t>
            </a:r>
            <a:r>
              <a:rPr sz="2500" spc="27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130" dirty="0">
                <a:latin typeface="Poppins" pitchFamily="2" charset="77"/>
                <a:cs typeface="Poppins" pitchFamily="2" charset="77"/>
              </a:rPr>
              <a:t>style,</a:t>
            </a:r>
            <a:r>
              <a:rPr sz="2500" spc="27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150" dirty="0">
                <a:latin typeface="Poppins" pitchFamily="2" charset="77"/>
                <a:cs typeface="Poppins" pitchFamily="2" charset="77"/>
              </a:rPr>
              <a:t>tone, </a:t>
            </a:r>
            <a:r>
              <a:rPr sz="2500" spc="300" dirty="0">
                <a:latin typeface="Poppins" pitchFamily="2" charset="77"/>
                <a:cs typeface="Poppins" pitchFamily="2" charset="77"/>
              </a:rPr>
              <a:t>and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300" dirty="0">
                <a:latin typeface="Poppins" pitchFamily="2" charset="77"/>
                <a:cs typeface="Poppins" pitchFamily="2" charset="77"/>
              </a:rPr>
              <a:t>pace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00" dirty="0">
                <a:latin typeface="Poppins" pitchFamily="2" charset="77"/>
                <a:cs typeface="Poppins" pitchFamily="2" charset="77"/>
              </a:rPr>
              <a:t>of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20" dirty="0">
                <a:latin typeface="Poppins" pitchFamily="2" charset="77"/>
                <a:cs typeface="Poppins" pitchFamily="2" charset="77"/>
              </a:rPr>
              <a:t>the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305" dirty="0">
                <a:latin typeface="Poppins" pitchFamily="2" charset="77"/>
                <a:cs typeface="Poppins" pitchFamily="2" charset="77"/>
              </a:rPr>
              <a:t>program</a:t>
            </a:r>
            <a:endParaRPr sz="2500" dirty="0">
              <a:latin typeface="Poppins" pitchFamily="2" charset="77"/>
              <a:cs typeface="Poppins" pitchFamily="2" charset="77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40"/>
            <a:ext cx="7725244" cy="10287442"/>
            <a:chOff x="0" y="40"/>
            <a:chExt cx="7725244" cy="10287442"/>
          </a:xfrm>
        </p:grpSpPr>
        <p:sp>
          <p:nvSpPr>
            <p:cNvPr id="3" name="object 3"/>
            <p:cNvSpPr/>
            <p:nvPr/>
          </p:nvSpPr>
          <p:spPr>
            <a:xfrm>
              <a:off x="4613" y="40"/>
              <a:ext cx="2571750" cy="5153025"/>
            </a:xfrm>
            <a:custGeom>
              <a:avLst/>
              <a:gdLst/>
              <a:ahLst/>
              <a:cxnLst/>
              <a:rect l="l" t="t" r="r" b="b"/>
              <a:pathLst>
                <a:path w="2571750" h="5153025">
                  <a:moveTo>
                    <a:pt x="0" y="0"/>
                  </a:moveTo>
                  <a:lnTo>
                    <a:pt x="2571749" y="0"/>
                  </a:lnTo>
                  <a:lnTo>
                    <a:pt x="2571749" y="5152943"/>
                  </a:lnTo>
                  <a:lnTo>
                    <a:pt x="0" y="51529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00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42124" y="542136"/>
              <a:ext cx="7183120" cy="9745345"/>
            </a:xfrm>
            <a:custGeom>
              <a:avLst/>
              <a:gdLst/>
              <a:ahLst/>
              <a:cxnLst/>
              <a:rect l="l" t="t" r="r" b="b"/>
              <a:pathLst>
                <a:path w="7183120" h="9745345">
                  <a:moveTo>
                    <a:pt x="1495425" y="747712"/>
                  </a:moveTo>
                  <a:lnTo>
                    <a:pt x="1493405" y="692721"/>
                  </a:lnTo>
                  <a:lnTo>
                    <a:pt x="1487335" y="638009"/>
                  </a:lnTo>
                  <a:lnTo>
                    <a:pt x="1477264" y="583882"/>
                  </a:lnTo>
                  <a:lnTo>
                    <a:pt x="1463230" y="530669"/>
                  </a:lnTo>
                  <a:lnTo>
                    <a:pt x="1445336" y="478624"/>
                  </a:lnTo>
                  <a:lnTo>
                    <a:pt x="1423644" y="428028"/>
                  </a:lnTo>
                  <a:lnTo>
                    <a:pt x="1398295" y="379171"/>
                  </a:lnTo>
                  <a:lnTo>
                    <a:pt x="1369415" y="332308"/>
                  </a:lnTo>
                  <a:lnTo>
                    <a:pt x="1337183" y="287705"/>
                  </a:lnTo>
                  <a:lnTo>
                    <a:pt x="1301737" y="245579"/>
                  </a:lnTo>
                  <a:lnTo>
                    <a:pt x="1263294" y="206184"/>
                  </a:lnTo>
                  <a:lnTo>
                    <a:pt x="1222057" y="169722"/>
                  </a:lnTo>
                  <a:lnTo>
                    <a:pt x="1178255" y="136398"/>
                  </a:lnTo>
                  <a:lnTo>
                    <a:pt x="1132116" y="106387"/>
                  </a:lnTo>
                  <a:lnTo>
                    <a:pt x="1083894" y="79844"/>
                  </a:lnTo>
                  <a:lnTo>
                    <a:pt x="1033856" y="56921"/>
                  </a:lnTo>
                  <a:lnTo>
                    <a:pt x="982268" y="37744"/>
                  </a:lnTo>
                  <a:lnTo>
                    <a:pt x="929398" y="22415"/>
                  </a:lnTo>
                  <a:lnTo>
                    <a:pt x="875538" y="11010"/>
                  </a:lnTo>
                  <a:lnTo>
                    <a:pt x="821004" y="3606"/>
                  </a:lnTo>
                  <a:lnTo>
                    <a:pt x="766076" y="228"/>
                  </a:lnTo>
                  <a:lnTo>
                    <a:pt x="747712" y="0"/>
                  </a:lnTo>
                  <a:lnTo>
                    <a:pt x="729361" y="228"/>
                  </a:lnTo>
                  <a:lnTo>
                    <a:pt x="674433" y="3606"/>
                  </a:lnTo>
                  <a:lnTo>
                    <a:pt x="619887" y="11010"/>
                  </a:lnTo>
                  <a:lnTo>
                    <a:pt x="566039" y="22415"/>
                  </a:lnTo>
                  <a:lnTo>
                    <a:pt x="513168" y="37744"/>
                  </a:lnTo>
                  <a:lnTo>
                    <a:pt x="461581" y="56921"/>
                  </a:lnTo>
                  <a:lnTo>
                    <a:pt x="411543" y="79844"/>
                  </a:lnTo>
                  <a:lnTo>
                    <a:pt x="363321" y="106387"/>
                  </a:lnTo>
                  <a:lnTo>
                    <a:pt x="317169" y="136398"/>
                  </a:lnTo>
                  <a:lnTo>
                    <a:pt x="273380" y="169722"/>
                  </a:lnTo>
                  <a:lnTo>
                    <a:pt x="232143" y="206184"/>
                  </a:lnTo>
                  <a:lnTo>
                    <a:pt x="193700" y="245579"/>
                  </a:lnTo>
                  <a:lnTo>
                    <a:pt x="158254" y="287705"/>
                  </a:lnTo>
                  <a:lnTo>
                    <a:pt x="126022" y="332308"/>
                  </a:lnTo>
                  <a:lnTo>
                    <a:pt x="97142" y="379171"/>
                  </a:lnTo>
                  <a:lnTo>
                    <a:pt x="71793" y="428028"/>
                  </a:lnTo>
                  <a:lnTo>
                    <a:pt x="50101" y="478624"/>
                  </a:lnTo>
                  <a:lnTo>
                    <a:pt x="32207" y="530669"/>
                  </a:lnTo>
                  <a:lnTo>
                    <a:pt x="18173" y="583882"/>
                  </a:lnTo>
                  <a:lnTo>
                    <a:pt x="8102" y="638009"/>
                  </a:lnTo>
                  <a:lnTo>
                    <a:pt x="2032" y="692721"/>
                  </a:lnTo>
                  <a:lnTo>
                    <a:pt x="0" y="747712"/>
                  </a:lnTo>
                  <a:lnTo>
                    <a:pt x="228" y="766076"/>
                  </a:lnTo>
                  <a:lnTo>
                    <a:pt x="3606" y="821004"/>
                  </a:lnTo>
                  <a:lnTo>
                    <a:pt x="11010" y="875538"/>
                  </a:lnTo>
                  <a:lnTo>
                    <a:pt x="22415" y="929398"/>
                  </a:lnTo>
                  <a:lnTo>
                    <a:pt x="37744" y="982268"/>
                  </a:lnTo>
                  <a:lnTo>
                    <a:pt x="56921" y="1033856"/>
                  </a:lnTo>
                  <a:lnTo>
                    <a:pt x="79844" y="1083894"/>
                  </a:lnTo>
                  <a:lnTo>
                    <a:pt x="106387" y="1132116"/>
                  </a:lnTo>
                  <a:lnTo>
                    <a:pt x="136398" y="1178267"/>
                  </a:lnTo>
                  <a:lnTo>
                    <a:pt x="169722" y="1222057"/>
                  </a:lnTo>
                  <a:lnTo>
                    <a:pt x="206184" y="1263294"/>
                  </a:lnTo>
                  <a:lnTo>
                    <a:pt x="245579" y="1301737"/>
                  </a:lnTo>
                  <a:lnTo>
                    <a:pt x="287705" y="1337183"/>
                  </a:lnTo>
                  <a:lnTo>
                    <a:pt x="332308" y="1369415"/>
                  </a:lnTo>
                  <a:lnTo>
                    <a:pt x="379171" y="1398295"/>
                  </a:lnTo>
                  <a:lnTo>
                    <a:pt x="428028" y="1423644"/>
                  </a:lnTo>
                  <a:lnTo>
                    <a:pt x="478624" y="1445336"/>
                  </a:lnTo>
                  <a:lnTo>
                    <a:pt x="530669" y="1463230"/>
                  </a:lnTo>
                  <a:lnTo>
                    <a:pt x="583882" y="1477264"/>
                  </a:lnTo>
                  <a:lnTo>
                    <a:pt x="638009" y="1487335"/>
                  </a:lnTo>
                  <a:lnTo>
                    <a:pt x="692721" y="1493405"/>
                  </a:lnTo>
                  <a:lnTo>
                    <a:pt x="747712" y="1495425"/>
                  </a:lnTo>
                  <a:lnTo>
                    <a:pt x="766076" y="1495209"/>
                  </a:lnTo>
                  <a:lnTo>
                    <a:pt x="821004" y="1491830"/>
                  </a:lnTo>
                  <a:lnTo>
                    <a:pt x="875538" y="1484426"/>
                  </a:lnTo>
                  <a:lnTo>
                    <a:pt x="929398" y="1473022"/>
                  </a:lnTo>
                  <a:lnTo>
                    <a:pt x="982268" y="1457693"/>
                  </a:lnTo>
                  <a:lnTo>
                    <a:pt x="1033856" y="1438516"/>
                  </a:lnTo>
                  <a:lnTo>
                    <a:pt x="1083894" y="1415592"/>
                  </a:lnTo>
                  <a:lnTo>
                    <a:pt x="1132116" y="1389049"/>
                  </a:lnTo>
                  <a:lnTo>
                    <a:pt x="1178255" y="1359039"/>
                  </a:lnTo>
                  <a:lnTo>
                    <a:pt x="1222057" y="1325702"/>
                  </a:lnTo>
                  <a:lnTo>
                    <a:pt x="1263294" y="1289253"/>
                  </a:lnTo>
                  <a:lnTo>
                    <a:pt x="1301737" y="1249845"/>
                  </a:lnTo>
                  <a:lnTo>
                    <a:pt x="1337183" y="1207731"/>
                  </a:lnTo>
                  <a:lnTo>
                    <a:pt x="1369415" y="1163129"/>
                  </a:lnTo>
                  <a:lnTo>
                    <a:pt x="1398295" y="1116266"/>
                  </a:lnTo>
                  <a:lnTo>
                    <a:pt x="1423644" y="1067409"/>
                  </a:lnTo>
                  <a:lnTo>
                    <a:pt x="1445336" y="1016812"/>
                  </a:lnTo>
                  <a:lnTo>
                    <a:pt x="1463230" y="964768"/>
                  </a:lnTo>
                  <a:lnTo>
                    <a:pt x="1477264" y="911542"/>
                  </a:lnTo>
                  <a:lnTo>
                    <a:pt x="1487335" y="857427"/>
                  </a:lnTo>
                  <a:lnTo>
                    <a:pt x="1493405" y="802716"/>
                  </a:lnTo>
                  <a:lnTo>
                    <a:pt x="1495425" y="747712"/>
                  </a:lnTo>
                  <a:close/>
                </a:path>
                <a:path w="7183120" h="9745345">
                  <a:moveTo>
                    <a:pt x="7182637" y="7179919"/>
                  </a:moveTo>
                  <a:lnTo>
                    <a:pt x="4606023" y="7179919"/>
                  </a:lnTo>
                  <a:lnTo>
                    <a:pt x="4606023" y="4610976"/>
                  </a:lnTo>
                  <a:lnTo>
                    <a:pt x="2024748" y="4610976"/>
                  </a:lnTo>
                  <a:lnTo>
                    <a:pt x="2024748" y="9744786"/>
                  </a:lnTo>
                  <a:lnTo>
                    <a:pt x="4601375" y="9744786"/>
                  </a:lnTo>
                  <a:lnTo>
                    <a:pt x="7182637" y="9744862"/>
                  </a:lnTo>
                  <a:lnTo>
                    <a:pt x="7182637" y="71799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6109385" y="8568838"/>
              <a:ext cx="857250" cy="857250"/>
            </a:xfrm>
            <a:custGeom>
              <a:avLst/>
              <a:gdLst/>
              <a:ahLst/>
              <a:cxnLst/>
              <a:rect l="l" t="t" r="r" b="b"/>
              <a:pathLst>
                <a:path w="857250" h="857250">
                  <a:moveTo>
                    <a:pt x="428624" y="0"/>
                  </a:moveTo>
                  <a:lnTo>
                    <a:pt x="470637" y="2063"/>
                  </a:lnTo>
                  <a:lnTo>
                    <a:pt x="512245" y="8236"/>
                  </a:lnTo>
                  <a:lnTo>
                    <a:pt x="553048" y="18456"/>
                  </a:lnTo>
                  <a:lnTo>
                    <a:pt x="592652" y="32627"/>
                  </a:lnTo>
                  <a:lnTo>
                    <a:pt x="630677" y="50611"/>
                  </a:lnTo>
                  <a:lnTo>
                    <a:pt x="666756" y="72236"/>
                  </a:lnTo>
                  <a:lnTo>
                    <a:pt x="700541" y="97293"/>
                  </a:lnTo>
                  <a:lnTo>
                    <a:pt x="731708" y="125541"/>
                  </a:lnTo>
                  <a:lnTo>
                    <a:pt x="759956" y="156708"/>
                  </a:lnTo>
                  <a:lnTo>
                    <a:pt x="785013" y="190493"/>
                  </a:lnTo>
                  <a:lnTo>
                    <a:pt x="806638" y="226572"/>
                  </a:lnTo>
                  <a:lnTo>
                    <a:pt x="824622" y="264597"/>
                  </a:lnTo>
                  <a:lnTo>
                    <a:pt x="838793" y="304201"/>
                  </a:lnTo>
                  <a:lnTo>
                    <a:pt x="849014" y="345004"/>
                  </a:lnTo>
                  <a:lnTo>
                    <a:pt x="855185" y="386612"/>
                  </a:lnTo>
                  <a:lnTo>
                    <a:pt x="857249" y="428624"/>
                  </a:lnTo>
                  <a:lnTo>
                    <a:pt x="857120" y="439147"/>
                  </a:lnTo>
                  <a:lnTo>
                    <a:pt x="854026" y="481096"/>
                  </a:lnTo>
                  <a:lnTo>
                    <a:pt x="846834" y="522540"/>
                  </a:lnTo>
                  <a:lnTo>
                    <a:pt x="835615" y="563079"/>
                  </a:lnTo>
                  <a:lnTo>
                    <a:pt x="820476" y="602324"/>
                  </a:lnTo>
                  <a:lnTo>
                    <a:pt x="801564" y="639896"/>
                  </a:lnTo>
                  <a:lnTo>
                    <a:pt x="779060" y="675433"/>
                  </a:lnTo>
                  <a:lnTo>
                    <a:pt x="753181" y="708593"/>
                  </a:lnTo>
                  <a:lnTo>
                    <a:pt x="724177" y="739057"/>
                  </a:lnTo>
                  <a:lnTo>
                    <a:pt x="692326" y="766532"/>
                  </a:lnTo>
                  <a:lnTo>
                    <a:pt x="657935" y="790752"/>
                  </a:lnTo>
                  <a:lnTo>
                    <a:pt x="621336" y="811484"/>
                  </a:lnTo>
                  <a:lnTo>
                    <a:pt x="582882" y="828530"/>
                  </a:lnTo>
                  <a:lnTo>
                    <a:pt x="542941" y="841724"/>
                  </a:lnTo>
                  <a:lnTo>
                    <a:pt x="501900" y="850940"/>
                  </a:lnTo>
                  <a:lnTo>
                    <a:pt x="460153" y="856088"/>
                  </a:lnTo>
                  <a:lnTo>
                    <a:pt x="428624" y="857249"/>
                  </a:lnTo>
                  <a:lnTo>
                    <a:pt x="418102" y="857120"/>
                  </a:lnTo>
                  <a:lnTo>
                    <a:pt x="376153" y="854026"/>
                  </a:lnTo>
                  <a:lnTo>
                    <a:pt x="334709" y="846834"/>
                  </a:lnTo>
                  <a:lnTo>
                    <a:pt x="294170" y="835615"/>
                  </a:lnTo>
                  <a:lnTo>
                    <a:pt x="254925" y="820476"/>
                  </a:lnTo>
                  <a:lnTo>
                    <a:pt x="217353" y="801564"/>
                  </a:lnTo>
                  <a:lnTo>
                    <a:pt x="181816" y="779060"/>
                  </a:lnTo>
                  <a:lnTo>
                    <a:pt x="148656" y="753181"/>
                  </a:lnTo>
                  <a:lnTo>
                    <a:pt x="118192" y="724177"/>
                  </a:lnTo>
                  <a:lnTo>
                    <a:pt x="90718" y="692326"/>
                  </a:lnTo>
                  <a:lnTo>
                    <a:pt x="66497" y="657935"/>
                  </a:lnTo>
                  <a:lnTo>
                    <a:pt x="45765" y="621336"/>
                  </a:lnTo>
                  <a:lnTo>
                    <a:pt x="28719" y="582882"/>
                  </a:lnTo>
                  <a:lnTo>
                    <a:pt x="15525" y="542941"/>
                  </a:lnTo>
                  <a:lnTo>
                    <a:pt x="6309" y="501900"/>
                  </a:lnTo>
                  <a:lnTo>
                    <a:pt x="1160" y="460153"/>
                  </a:lnTo>
                  <a:lnTo>
                    <a:pt x="0" y="428624"/>
                  </a:lnTo>
                  <a:lnTo>
                    <a:pt x="128" y="418102"/>
                  </a:lnTo>
                  <a:lnTo>
                    <a:pt x="3223" y="376153"/>
                  </a:lnTo>
                  <a:lnTo>
                    <a:pt x="10415" y="334709"/>
                  </a:lnTo>
                  <a:lnTo>
                    <a:pt x="21634" y="294170"/>
                  </a:lnTo>
                  <a:lnTo>
                    <a:pt x="36773" y="254925"/>
                  </a:lnTo>
                  <a:lnTo>
                    <a:pt x="55685" y="217353"/>
                  </a:lnTo>
                  <a:lnTo>
                    <a:pt x="78189" y="181816"/>
                  </a:lnTo>
                  <a:lnTo>
                    <a:pt x="104068" y="148656"/>
                  </a:lnTo>
                  <a:lnTo>
                    <a:pt x="133072" y="118192"/>
                  </a:lnTo>
                  <a:lnTo>
                    <a:pt x="164923" y="90718"/>
                  </a:lnTo>
                  <a:lnTo>
                    <a:pt x="199314" y="66497"/>
                  </a:lnTo>
                  <a:lnTo>
                    <a:pt x="235913" y="45765"/>
                  </a:lnTo>
                  <a:lnTo>
                    <a:pt x="274367" y="28719"/>
                  </a:lnTo>
                  <a:lnTo>
                    <a:pt x="314308" y="15525"/>
                  </a:lnTo>
                  <a:lnTo>
                    <a:pt x="355349" y="6309"/>
                  </a:lnTo>
                  <a:lnTo>
                    <a:pt x="397096" y="1160"/>
                  </a:lnTo>
                  <a:lnTo>
                    <a:pt x="4286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7714462"/>
              <a:ext cx="5130165" cy="2573020"/>
            </a:xfrm>
            <a:custGeom>
              <a:avLst/>
              <a:gdLst/>
              <a:ahLst/>
              <a:cxnLst/>
              <a:rect l="l" t="t" r="r" b="b"/>
              <a:pathLst>
                <a:path w="5130165" h="2573020">
                  <a:moveTo>
                    <a:pt x="5129885" y="2572537"/>
                  </a:moveTo>
                  <a:lnTo>
                    <a:pt x="2566771" y="9410"/>
                  </a:lnTo>
                  <a:lnTo>
                    <a:pt x="2566771" y="0"/>
                  </a:lnTo>
                  <a:lnTo>
                    <a:pt x="0" y="2566733"/>
                  </a:lnTo>
                  <a:lnTo>
                    <a:pt x="0" y="2571712"/>
                  </a:lnTo>
                  <a:lnTo>
                    <a:pt x="2562123" y="2571712"/>
                  </a:lnTo>
                  <a:lnTo>
                    <a:pt x="2562123" y="2572537"/>
                  </a:lnTo>
                  <a:lnTo>
                    <a:pt x="5129885" y="2572537"/>
                  </a:lnTo>
                  <a:close/>
                </a:path>
              </a:pathLst>
            </a:custGeom>
            <a:solidFill>
              <a:srgbClr val="E600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2557354"/>
              <a:ext cx="2590800" cy="2586355"/>
            </a:xfrm>
            <a:custGeom>
              <a:avLst/>
              <a:gdLst/>
              <a:ahLst/>
              <a:cxnLst/>
              <a:rect l="l" t="t" r="r" b="b"/>
              <a:pathLst>
                <a:path w="2590800" h="2586354">
                  <a:moveTo>
                    <a:pt x="2590576" y="2586037"/>
                  </a:moveTo>
                  <a:lnTo>
                    <a:pt x="2590576" y="0"/>
                  </a:lnTo>
                  <a:lnTo>
                    <a:pt x="2542449" y="438"/>
                  </a:lnTo>
                  <a:lnTo>
                    <a:pt x="2494534" y="1747"/>
                  </a:lnTo>
                  <a:lnTo>
                    <a:pt x="2446840" y="3920"/>
                  </a:lnTo>
                  <a:lnTo>
                    <a:pt x="2399374" y="6949"/>
                  </a:lnTo>
                  <a:lnTo>
                    <a:pt x="2352144" y="10826"/>
                  </a:lnTo>
                  <a:lnTo>
                    <a:pt x="2305156" y="15544"/>
                  </a:lnTo>
                  <a:lnTo>
                    <a:pt x="2258419" y="21096"/>
                  </a:lnTo>
                  <a:lnTo>
                    <a:pt x="2211941" y="27472"/>
                  </a:lnTo>
                  <a:lnTo>
                    <a:pt x="2165728" y="34667"/>
                  </a:lnTo>
                  <a:lnTo>
                    <a:pt x="2119788" y="42673"/>
                  </a:lnTo>
                  <a:lnTo>
                    <a:pt x="2074129" y="51481"/>
                  </a:lnTo>
                  <a:lnTo>
                    <a:pt x="2028759" y="61085"/>
                  </a:lnTo>
                  <a:lnTo>
                    <a:pt x="1983685" y="71477"/>
                  </a:lnTo>
                  <a:lnTo>
                    <a:pt x="1938914" y="82649"/>
                  </a:lnTo>
                  <a:lnTo>
                    <a:pt x="1894454" y="94593"/>
                  </a:lnTo>
                  <a:lnTo>
                    <a:pt x="1850313" y="107303"/>
                  </a:lnTo>
                  <a:lnTo>
                    <a:pt x="1806499" y="120770"/>
                  </a:lnTo>
                  <a:lnTo>
                    <a:pt x="1763018" y="134987"/>
                  </a:lnTo>
                  <a:lnTo>
                    <a:pt x="1719879" y="149947"/>
                  </a:lnTo>
                  <a:lnTo>
                    <a:pt x="1677088" y="165642"/>
                  </a:lnTo>
                  <a:lnTo>
                    <a:pt x="1634654" y="182064"/>
                  </a:lnTo>
                  <a:lnTo>
                    <a:pt x="1592585" y="199205"/>
                  </a:lnTo>
                  <a:lnTo>
                    <a:pt x="1550887" y="217059"/>
                  </a:lnTo>
                  <a:lnTo>
                    <a:pt x="1509568" y="235617"/>
                  </a:lnTo>
                  <a:lnTo>
                    <a:pt x="1468636" y="254872"/>
                  </a:lnTo>
                  <a:lnTo>
                    <a:pt x="1428098" y="274817"/>
                  </a:lnTo>
                  <a:lnTo>
                    <a:pt x="1387963" y="295444"/>
                  </a:lnTo>
                  <a:lnTo>
                    <a:pt x="1348236" y="316745"/>
                  </a:lnTo>
                  <a:lnTo>
                    <a:pt x="1308927" y="338713"/>
                  </a:lnTo>
                  <a:lnTo>
                    <a:pt x="1270043" y="361340"/>
                  </a:lnTo>
                  <a:lnTo>
                    <a:pt x="1231591" y="384618"/>
                  </a:lnTo>
                  <a:lnTo>
                    <a:pt x="1193578" y="408541"/>
                  </a:lnTo>
                  <a:lnTo>
                    <a:pt x="1156013" y="433100"/>
                  </a:lnTo>
                  <a:lnTo>
                    <a:pt x="1118903" y="458288"/>
                  </a:lnTo>
                  <a:lnTo>
                    <a:pt x="1082255" y="484098"/>
                  </a:lnTo>
                  <a:lnTo>
                    <a:pt x="1046077" y="510521"/>
                  </a:lnTo>
                  <a:lnTo>
                    <a:pt x="1010377" y="537551"/>
                  </a:lnTo>
                  <a:lnTo>
                    <a:pt x="975162" y="565179"/>
                  </a:lnTo>
                  <a:lnTo>
                    <a:pt x="940440" y="593398"/>
                  </a:lnTo>
                  <a:lnTo>
                    <a:pt x="906218" y="622201"/>
                  </a:lnTo>
                  <a:lnTo>
                    <a:pt x="872504" y="651580"/>
                  </a:lnTo>
                  <a:lnTo>
                    <a:pt x="839306" y="681527"/>
                  </a:lnTo>
                  <a:lnTo>
                    <a:pt x="806630" y="712035"/>
                  </a:lnTo>
                  <a:lnTo>
                    <a:pt x="774485" y="743096"/>
                  </a:lnTo>
                  <a:lnTo>
                    <a:pt x="742878" y="774703"/>
                  </a:lnTo>
                  <a:lnTo>
                    <a:pt x="711817" y="806848"/>
                  </a:lnTo>
                  <a:lnTo>
                    <a:pt x="681309" y="839524"/>
                  </a:lnTo>
                  <a:lnTo>
                    <a:pt x="651362" y="872723"/>
                  </a:lnTo>
                  <a:lnTo>
                    <a:pt x="621984" y="906437"/>
                  </a:lnTo>
                  <a:lnTo>
                    <a:pt x="593181" y="940659"/>
                  </a:lnTo>
                  <a:lnTo>
                    <a:pt x="564962" y="975381"/>
                  </a:lnTo>
                  <a:lnTo>
                    <a:pt x="537334" y="1010596"/>
                  </a:lnTo>
                  <a:lnTo>
                    <a:pt x="510305" y="1046296"/>
                  </a:lnTo>
                  <a:lnTo>
                    <a:pt x="483881" y="1082474"/>
                  </a:lnTo>
                  <a:lnTo>
                    <a:pt x="458072" y="1119122"/>
                  </a:lnTo>
                  <a:lnTo>
                    <a:pt x="432884" y="1156232"/>
                  </a:lnTo>
                  <a:lnTo>
                    <a:pt x="408325" y="1193797"/>
                  </a:lnTo>
                  <a:lnTo>
                    <a:pt x="384403" y="1231810"/>
                  </a:lnTo>
                  <a:lnTo>
                    <a:pt x="361124" y="1270262"/>
                  </a:lnTo>
                  <a:lnTo>
                    <a:pt x="338497" y="1309147"/>
                  </a:lnTo>
                  <a:lnTo>
                    <a:pt x="316530" y="1348456"/>
                  </a:lnTo>
                  <a:lnTo>
                    <a:pt x="295229" y="1388182"/>
                  </a:lnTo>
                  <a:lnTo>
                    <a:pt x="274602" y="1428318"/>
                  </a:lnTo>
                  <a:lnTo>
                    <a:pt x="254658" y="1468856"/>
                  </a:lnTo>
                  <a:lnTo>
                    <a:pt x="235403" y="1509788"/>
                  </a:lnTo>
                  <a:lnTo>
                    <a:pt x="216845" y="1551107"/>
                  </a:lnTo>
                  <a:lnTo>
                    <a:pt x="198991" y="1592805"/>
                  </a:lnTo>
                  <a:lnTo>
                    <a:pt x="181850" y="1634875"/>
                  </a:lnTo>
                  <a:lnTo>
                    <a:pt x="165428" y="1677309"/>
                  </a:lnTo>
                  <a:lnTo>
                    <a:pt x="149734" y="1720099"/>
                  </a:lnTo>
                  <a:lnTo>
                    <a:pt x="134774" y="1763239"/>
                  </a:lnTo>
                  <a:lnTo>
                    <a:pt x="120557" y="1806720"/>
                  </a:lnTo>
                  <a:lnTo>
                    <a:pt x="107090" y="1850535"/>
                  </a:lnTo>
                  <a:lnTo>
                    <a:pt x="94381" y="1894676"/>
                  </a:lnTo>
                  <a:lnTo>
                    <a:pt x="82436" y="1939135"/>
                  </a:lnTo>
                  <a:lnTo>
                    <a:pt x="71265" y="1983906"/>
                  </a:lnTo>
                  <a:lnTo>
                    <a:pt x="60873" y="2028981"/>
                  </a:lnTo>
                  <a:lnTo>
                    <a:pt x="51270" y="2074351"/>
                  </a:lnTo>
                  <a:lnTo>
                    <a:pt x="42462" y="2120010"/>
                  </a:lnTo>
                  <a:lnTo>
                    <a:pt x="34456" y="2165950"/>
                  </a:lnTo>
                  <a:lnTo>
                    <a:pt x="27262" y="2212163"/>
                  </a:lnTo>
                  <a:lnTo>
                    <a:pt x="20885" y="2258642"/>
                  </a:lnTo>
                  <a:lnTo>
                    <a:pt x="15334" y="2305379"/>
                  </a:lnTo>
                  <a:lnTo>
                    <a:pt x="10617" y="2352367"/>
                  </a:lnTo>
                  <a:lnTo>
                    <a:pt x="6740" y="2399597"/>
                  </a:lnTo>
                  <a:lnTo>
                    <a:pt x="3711" y="2447064"/>
                  </a:lnTo>
                  <a:lnTo>
                    <a:pt x="1539" y="2494758"/>
                  </a:lnTo>
                  <a:lnTo>
                    <a:pt x="229" y="2542672"/>
                  </a:lnTo>
                  <a:lnTo>
                    <a:pt x="0" y="2567938"/>
                  </a:lnTo>
                  <a:lnTo>
                    <a:pt x="0" y="2586037"/>
                  </a:lnTo>
                  <a:lnTo>
                    <a:pt x="2590576" y="258603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956" y="5143499"/>
              <a:ext cx="5139690" cy="2571750"/>
            </a:xfrm>
            <a:custGeom>
              <a:avLst/>
              <a:gdLst/>
              <a:ahLst/>
              <a:cxnLst/>
              <a:rect l="l" t="t" r="r" b="b"/>
              <a:pathLst>
                <a:path w="5139690" h="2571750">
                  <a:moveTo>
                    <a:pt x="2567405" y="2571749"/>
                  </a:moveTo>
                  <a:lnTo>
                    <a:pt x="2519085" y="2571305"/>
                  </a:lnTo>
                  <a:lnTo>
                    <a:pt x="2470984" y="2569976"/>
                  </a:lnTo>
                  <a:lnTo>
                    <a:pt x="2423111" y="2567770"/>
                  </a:lnTo>
                  <a:lnTo>
                    <a:pt x="2375473" y="2564697"/>
                  </a:lnTo>
                  <a:lnTo>
                    <a:pt x="2328078" y="2560762"/>
                  </a:lnTo>
                  <a:lnTo>
                    <a:pt x="2234046" y="2550340"/>
                  </a:lnTo>
                  <a:lnTo>
                    <a:pt x="2141078" y="2536569"/>
                  </a:lnTo>
                  <a:lnTo>
                    <a:pt x="2049235" y="2519509"/>
                  </a:lnTo>
                  <a:lnTo>
                    <a:pt x="1958579" y="2499223"/>
                  </a:lnTo>
                  <a:lnTo>
                    <a:pt x="1869170" y="2475773"/>
                  </a:lnTo>
                  <a:lnTo>
                    <a:pt x="1781071" y="2449221"/>
                  </a:lnTo>
                  <a:lnTo>
                    <a:pt x="1694343" y="2419629"/>
                  </a:lnTo>
                  <a:lnTo>
                    <a:pt x="1609047" y="2387059"/>
                  </a:lnTo>
                  <a:lnTo>
                    <a:pt x="1525246" y="2351574"/>
                  </a:lnTo>
                  <a:lnTo>
                    <a:pt x="1442999" y="2313236"/>
                  </a:lnTo>
                  <a:lnTo>
                    <a:pt x="1362370" y="2272106"/>
                  </a:lnTo>
                  <a:lnTo>
                    <a:pt x="1283419" y="2228247"/>
                  </a:lnTo>
                  <a:lnTo>
                    <a:pt x="1206209" y="2181720"/>
                  </a:lnTo>
                  <a:lnTo>
                    <a:pt x="1130799" y="2132589"/>
                  </a:lnTo>
                  <a:lnTo>
                    <a:pt x="1057253" y="2080915"/>
                  </a:lnTo>
                  <a:lnTo>
                    <a:pt x="985631" y="2026760"/>
                  </a:lnTo>
                  <a:lnTo>
                    <a:pt x="915995" y="1970186"/>
                  </a:lnTo>
                  <a:lnTo>
                    <a:pt x="848407" y="1911256"/>
                  </a:lnTo>
                  <a:lnTo>
                    <a:pt x="782928" y="1850032"/>
                  </a:lnTo>
                  <a:lnTo>
                    <a:pt x="719619" y="1786575"/>
                  </a:lnTo>
                  <a:lnTo>
                    <a:pt x="658542" y="1720948"/>
                  </a:lnTo>
                  <a:lnTo>
                    <a:pt x="599759" y="1653213"/>
                  </a:lnTo>
                  <a:lnTo>
                    <a:pt x="543331" y="1583432"/>
                  </a:lnTo>
                  <a:lnTo>
                    <a:pt x="489319" y="1511667"/>
                  </a:lnTo>
                  <a:lnTo>
                    <a:pt x="437785" y="1437980"/>
                  </a:lnTo>
                  <a:lnTo>
                    <a:pt x="388791" y="1362433"/>
                  </a:lnTo>
                  <a:lnTo>
                    <a:pt x="342398" y="1285090"/>
                  </a:lnTo>
                  <a:lnTo>
                    <a:pt x="298667" y="1206010"/>
                  </a:lnTo>
                  <a:lnTo>
                    <a:pt x="257660" y="1125258"/>
                  </a:lnTo>
                  <a:lnTo>
                    <a:pt x="219439" y="1042894"/>
                  </a:lnTo>
                  <a:lnTo>
                    <a:pt x="184065" y="958981"/>
                  </a:lnTo>
                  <a:lnTo>
                    <a:pt x="151600" y="873582"/>
                  </a:lnTo>
                  <a:lnTo>
                    <a:pt x="122104" y="786757"/>
                  </a:lnTo>
                  <a:lnTo>
                    <a:pt x="95640" y="698570"/>
                  </a:lnTo>
                  <a:lnTo>
                    <a:pt x="72270" y="609082"/>
                  </a:lnTo>
                  <a:lnTo>
                    <a:pt x="52053" y="518356"/>
                  </a:lnTo>
                  <a:lnTo>
                    <a:pt x="35053" y="426453"/>
                  </a:lnTo>
                  <a:lnTo>
                    <a:pt x="21330" y="333436"/>
                  </a:lnTo>
                  <a:lnTo>
                    <a:pt x="10947" y="239367"/>
                  </a:lnTo>
                  <a:lnTo>
                    <a:pt x="7026" y="191958"/>
                  </a:lnTo>
                  <a:lnTo>
                    <a:pt x="3964" y="144308"/>
                  </a:lnTo>
                  <a:lnTo>
                    <a:pt x="1766" y="96427"/>
                  </a:lnTo>
                  <a:lnTo>
                    <a:pt x="443" y="48322"/>
                  </a:lnTo>
                  <a:lnTo>
                    <a:pt x="0" y="0"/>
                  </a:lnTo>
                  <a:lnTo>
                    <a:pt x="5139155" y="0"/>
                  </a:lnTo>
                  <a:lnTo>
                    <a:pt x="5138710" y="48322"/>
                  </a:lnTo>
                  <a:lnTo>
                    <a:pt x="5137381" y="96427"/>
                  </a:lnTo>
                  <a:lnTo>
                    <a:pt x="5135176" y="144308"/>
                  </a:lnTo>
                  <a:lnTo>
                    <a:pt x="5132102" y="191958"/>
                  </a:lnTo>
                  <a:lnTo>
                    <a:pt x="5128167" y="239367"/>
                  </a:lnTo>
                  <a:lnTo>
                    <a:pt x="5117746" y="333436"/>
                  </a:lnTo>
                  <a:lnTo>
                    <a:pt x="5103974" y="426453"/>
                  </a:lnTo>
                  <a:lnTo>
                    <a:pt x="5086914" y="518356"/>
                  </a:lnTo>
                  <a:lnTo>
                    <a:pt x="5066628" y="609082"/>
                  </a:lnTo>
                  <a:lnTo>
                    <a:pt x="5043178" y="698570"/>
                  </a:lnTo>
                  <a:lnTo>
                    <a:pt x="5016626" y="786757"/>
                  </a:lnTo>
                  <a:lnTo>
                    <a:pt x="4987034" y="873582"/>
                  </a:lnTo>
                  <a:lnTo>
                    <a:pt x="4954465" y="958981"/>
                  </a:lnTo>
                  <a:lnTo>
                    <a:pt x="4918980" y="1042894"/>
                  </a:lnTo>
                  <a:lnTo>
                    <a:pt x="4880641" y="1125258"/>
                  </a:lnTo>
                  <a:lnTo>
                    <a:pt x="4839511" y="1206010"/>
                  </a:lnTo>
                  <a:lnTo>
                    <a:pt x="4795652" y="1285090"/>
                  </a:lnTo>
                  <a:lnTo>
                    <a:pt x="4749126" y="1362433"/>
                  </a:lnTo>
                  <a:lnTo>
                    <a:pt x="4699995" y="1437980"/>
                  </a:lnTo>
                  <a:lnTo>
                    <a:pt x="4648321" y="1511667"/>
                  </a:lnTo>
                  <a:lnTo>
                    <a:pt x="4594166" y="1583432"/>
                  </a:lnTo>
                  <a:lnTo>
                    <a:pt x="4537592" y="1653213"/>
                  </a:lnTo>
                  <a:lnTo>
                    <a:pt x="4478662" y="1720948"/>
                  </a:lnTo>
                  <a:lnTo>
                    <a:pt x="4417437" y="1786575"/>
                  </a:lnTo>
                  <a:lnTo>
                    <a:pt x="4353980" y="1850032"/>
                  </a:lnTo>
                  <a:lnTo>
                    <a:pt x="4288353" y="1911256"/>
                  </a:lnTo>
                  <a:lnTo>
                    <a:pt x="4220618" y="1970186"/>
                  </a:lnTo>
                  <a:lnTo>
                    <a:pt x="4150837" y="2026760"/>
                  </a:lnTo>
                  <a:lnTo>
                    <a:pt x="4079072" y="2080915"/>
                  </a:lnTo>
                  <a:lnTo>
                    <a:pt x="4005385" y="2132589"/>
                  </a:lnTo>
                  <a:lnTo>
                    <a:pt x="3929839" y="2181720"/>
                  </a:lnTo>
                  <a:lnTo>
                    <a:pt x="3852495" y="2228247"/>
                  </a:lnTo>
                  <a:lnTo>
                    <a:pt x="3773416" y="2272106"/>
                  </a:lnTo>
                  <a:lnTo>
                    <a:pt x="3692663" y="2313236"/>
                  </a:lnTo>
                  <a:lnTo>
                    <a:pt x="3610300" y="2351574"/>
                  </a:lnTo>
                  <a:lnTo>
                    <a:pt x="3526387" y="2387059"/>
                  </a:lnTo>
                  <a:lnTo>
                    <a:pt x="3440987" y="2419629"/>
                  </a:lnTo>
                  <a:lnTo>
                    <a:pt x="3354163" y="2449221"/>
                  </a:lnTo>
                  <a:lnTo>
                    <a:pt x="3265976" y="2475773"/>
                  </a:lnTo>
                  <a:lnTo>
                    <a:pt x="3176488" y="2499223"/>
                  </a:lnTo>
                  <a:lnTo>
                    <a:pt x="3085761" y="2519509"/>
                  </a:lnTo>
                  <a:lnTo>
                    <a:pt x="2993859" y="2536569"/>
                  </a:lnTo>
                  <a:lnTo>
                    <a:pt x="2900842" y="2550340"/>
                  </a:lnTo>
                  <a:lnTo>
                    <a:pt x="2806773" y="2560762"/>
                  </a:lnTo>
                  <a:lnTo>
                    <a:pt x="2759363" y="2564697"/>
                  </a:lnTo>
                  <a:lnTo>
                    <a:pt x="2711714" y="2567770"/>
                  </a:lnTo>
                  <a:lnTo>
                    <a:pt x="2663833" y="2569976"/>
                  </a:lnTo>
                  <a:lnTo>
                    <a:pt x="2615727" y="2571305"/>
                  </a:lnTo>
                  <a:lnTo>
                    <a:pt x="2567405" y="2571749"/>
                  </a:lnTo>
                  <a:close/>
                </a:path>
              </a:pathLst>
            </a:custGeom>
            <a:solidFill>
              <a:srgbClr val="007D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8209508" y="435113"/>
            <a:ext cx="6629400" cy="97472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6200" b="1" spc="260" dirty="0">
                <a:latin typeface="Poppins" pitchFamily="2" charset="77"/>
                <a:cs typeface="Poppins" pitchFamily="2" charset="77"/>
              </a:rPr>
              <a:t>PUBLISHING</a:t>
            </a:r>
            <a:r>
              <a:rPr sz="6200" b="1" spc="640" dirty="0">
                <a:latin typeface="Poppins" pitchFamily="2" charset="77"/>
                <a:cs typeface="Poppins" pitchFamily="2" charset="77"/>
              </a:rPr>
              <a:t> </a:t>
            </a:r>
            <a:r>
              <a:rPr sz="6200" b="1" spc="285" dirty="0">
                <a:latin typeface="Poppins" pitchFamily="2" charset="77"/>
                <a:cs typeface="Poppins" pitchFamily="2" charset="77"/>
              </a:rPr>
              <a:t>AD</a:t>
            </a:r>
            <a:endParaRPr sz="6200" b="1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193314" y="2086763"/>
            <a:ext cx="9385935" cy="7875874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325"/>
              </a:spcBef>
            </a:pPr>
            <a:r>
              <a:rPr sz="3000" b="1" spc="250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Upload</a:t>
            </a:r>
            <a:r>
              <a:rPr sz="3000" b="1" spc="33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3000" b="1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AD</a:t>
            </a:r>
            <a:r>
              <a:rPr sz="3000" b="1" spc="33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3000" b="1" spc="19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Track</a:t>
            </a:r>
            <a:endParaRPr sz="3000" dirty="0">
              <a:latin typeface="Poppins" pitchFamily="2" charset="77"/>
              <a:cs typeface="Poppins" pitchFamily="2" charset="77"/>
            </a:endParaRPr>
          </a:p>
          <a:p>
            <a:pPr marL="12700" marR="5080" algn="l">
              <a:lnSpc>
                <a:spcPts val="3829"/>
              </a:lnSpc>
              <a:spcBef>
                <a:spcPts val="160"/>
              </a:spcBef>
            </a:pPr>
            <a:r>
              <a:rPr sz="3000" spc="254" dirty="0">
                <a:latin typeface="Poppins" pitchFamily="2" charset="77"/>
                <a:cs typeface="Poppins" pitchFamily="2" charset="77"/>
              </a:rPr>
              <a:t>Upload</a:t>
            </a:r>
            <a:r>
              <a:rPr sz="3000" spc="325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405" dirty="0">
                <a:latin typeface="Poppins" pitchFamily="2" charset="77"/>
                <a:cs typeface="Poppins" pitchFamily="2" charset="77"/>
              </a:rPr>
              <a:t>audio-</a:t>
            </a:r>
            <a:r>
              <a:rPr sz="3000" spc="285" dirty="0">
                <a:latin typeface="Poppins" pitchFamily="2" charset="77"/>
                <a:cs typeface="Poppins" pitchFamily="2" charset="77"/>
              </a:rPr>
              <a:t>described</a:t>
            </a:r>
            <a:r>
              <a:rPr sz="3000" spc="325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195" dirty="0">
                <a:latin typeface="Poppins" pitchFamily="2" charset="77"/>
                <a:cs typeface="Poppins" pitchFamily="2" charset="77"/>
              </a:rPr>
              <a:t>.mp4’s</a:t>
            </a:r>
            <a:r>
              <a:rPr sz="3000" spc="325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250" dirty="0">
                <a:latin typeface="Poppins" pitchFamily="2" charset="77"/>
                <a:cs typeface="Poppins" pitchFamily="2" charset="77"/>
              </a:rPr>
              <a:t>to</a:t>
            </a:r>
            <a:r>
              <a:rPr sz="3000" spc="325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215" dirty="0">
                <a:latin typeface="Poppins" pitchFamily="2" charset="77"/>
                <a:cs typeface="Poppins" pitchFamily="2" charset="77"/>
              </a:rPr>
              <a:t>your</a:t>
            </a:r>
            <a:r>
              <a:rPr sz="3000" spc="330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260" dirty="0">
                <a:latin typeface="Poppins" pitchFamily="2" charset="77"/>
                <a:cs typeface="Poppins" pitchFamily="2" charset="77"/>
              </a:rPr>
              <a:t>hosted </a:t>
            </a:r>
            <a:r>
              <a:rPr sz="3000" spc="245" dirty="0">
                <a:latin typeface="Poppins" pitchFamily="2" charset="77"/>
                <a:cs typeface="Poppins" pitchFamily="2" charset="77"/>
              </a:rPr>
              <a:t>video</a:t>
            </a:r>
            <a:r>
              <a:rPr sz="3000" spc="305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310" dirty="0">
                <a:latin typeface="Poppins" pitchFamily="2" charset="77"/>
                <a:cs typeface="Poppins" pitchFamily="2" charset="77"/>
              </a:rPr>
              <a:t>platform</a:t>
            </a:r>
            <a:endParaRPr sz="3000" dirty="0">
              <a:latin typeface="Poppins" pitchFamily="2" charset="77"/>
              <a:cs typeface="Poppins" pitchFamily="2" charset="77"/>
            </a:endParaRPr>
          </a:p>
          <a:p>
            <a:pPr algn="l">
              <a:lnSpc>
                <a:spcPct val="100000"/>
              </a:lnSpc>
              <a:spcBef>
                <a:spcPts val="25"/>
              </a:spcBef>
            </a:pPr>
            <a:endParaRPr sz="3350" dirty="0">
              <a:latin typeface="Poppins" pitchFamily="2" charset="77"/>
              <a:cs typeface="Poppins" pitchFamily="2" charset="77"/>
            </a:endParaRPr>
          </a:p>
          <a:p>
            <a:pPr marL="12700" algn="l">
              <a:lnSpc>
                <a:spcPct val="100000"/>
              </a:lnSpc>
            </a:pPr>
            <a:r>
              <a:rPr sz="3000" b="1" spc="16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Publish</a:t>
            </a:r>
            <a:r>
              <a:rPr sz="3000" b="1" spc="310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3000" b="1" spc="210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Second</a:t>
            </a:r>
            <a:r>
              <a:rPr sz="3000" b="1" spc="31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3000" b="1" spc="21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Video</a:t>
            </a:r>
            <a:endParaRPr sz="3000" dirty="0">
              <a:latin typeface="Poppins" pitchFamily="2" charset="77"/>
              <a:cs typeface="Poppins" pitchFamily="2" charset="77"/>
            </a:endParaRPr>
          </a:p>
          <a:p>
            <a:pPr marL="12700" algn="l">
              <a:lnSpc>
                <a:spcPct val="100000"/>
              </a:lnSpc>
              <a:spcBef>
                <a:spcPts val="225"/>
              </a:spcBef>
            </a:pPr>
            <a:r>
              <a:rPr sz="3000" spc="145" dirty="0">
                <a:latin typeface="Poppins" pitchFamily="2" charset="77"/>
                <a:cs typeface="Poppins" pitchFamily="2" charset="77"/>
              </a:rPr>
              <a:t>Publish</a:t>
            </a:r>
            <a:r>
              <a:rPr sz="3000" spc="310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315" dirty="0">
                <a:latin typeface="Poppins" pitchFamily="2" charset="77"/>
                <a:cs typeface="Poppins" pitchFamily="2" charset="77"/>
              </a:rPr>
              <a:t>a </a:t>
            </a:r>
            <a:r>
              <a:rPr sz="3000" spc="290" dirty="0">
                <a:latin typeface="Poppins" pitchFamily="2" charset="77"/>
                <a:cs typeface="Poppins" pitchFamily="2" charset="77"/>
              </a:rPr>
              <a:t>second</a:t>
            </a:r>
            <a:r>
              <a:rPr sz="3000" spc="310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245" dirty="0">
                <a:latin typeface="Poppins" pitchFamily="2" charset="77"/>
                <a:cs typeface="Poppins" pitchFamily="2" charset="77"/>
              </a:rPr>
              <a:t>video</a:t>
            </a:r>
            <a:r>
              <a:rPr sz="3000" spc="315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220" dirty="0">
                <a:latin typeface="Poppins" pitchFamily="2" charset="77"/>
                <a:cs typeface="Poppins" pitchFamily="2" charset="77"/>
              </a:rPr>
              <a:t>with</a:t>
            </a:r>
            <a:r>
              <a:rPr sz="3000" spc="315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235" dirty="0">
                <a:latin typeface="Poppins" pitchFamily="2" charset="77"/>
                <a:cs typeface="Poppins" pitchFamily="2" charset="77"/>
              </a:rPr>
              <a:t>the</a:t>
            </a:r>
            <a:r>
              <a:rPr sz="3000" spc="310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290" dirty="0">
                <a:latin typeface="Poppins" pitchFamily="2" charset="77"/>
                <a:cs typeface="Poppins" pitchFamily="2" charset="77"/>
              </a:rPr>
              <a:t>audio</a:t>
            </a:r>
            <a:r>
              <a:rPr sz="3000" spc="315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240" dirty="0">
                <a:latin typeface="Poppins" pitchFamily="2" charset="77"/>
                <a:cs typeface="Poppins" pitchFamily="2" charset="77"/>
              </a:rPr>
              <a:t>track</a:t>
            </a:r>
            <a:endParaRPr sz="3000" dirty="0">
              <a:latin typeface="Poppins" pitchFamily="2" charset="77"/>
              <a:cs typeface="Poppins" pitchFamily="2" charset="77"/>
            </a:endParaRPr>
          </a:p>
          <a:p>
            <a:pPr algn="l">
              <a:lnSpc>
                <a:spcPct val="100000"/>
              </a:lnSpc>
              <a:spcBef>
                <a:spcPts val="25"/>
              </a:spcBef>
            </a:pPr>
            <a:endParaRPr sz="3500" dirty="0">
              <a:latin typeface="Poppins" pitchFamily="2" charset="77"/>
              <a:cs typeface="Poppins" pitchFamily="2" charset="77"/>
            </a:endParaRPr>
          </a:p>
          <a:p>
            <a:pPr marL="12700" algn="l">
              <a:lnSpc>
                <a:spcPct val="100000"/>
              </a:lnSpc>
            </a:pPr>
            <a:r>
              <a:rPr sz="3000" b="1" spc="22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Share</a:t>
            </a:r>
            <a:r>
              <a:rPr sz="3000" b="1" spc="340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3000" b="1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AD</a:t>
            </a:r>
            <a:r>
              <a:rPr sz="3000" b="1" spc="340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3000" b="1" spc="19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Track</a:t>
            </a:r>
            <a:endParaRPr sz="3000" dirty="0">
              <a:latin typeface="Poppins" pitchFamily="2" charset="77"/>
              <a:cs typeface="Poppins" pitchFamily="2" charset="77"/>
            </a:endParaRPr>
          </a:p>
          <a:p>
            <a:pPr marL="12700" marR="450850" algn="l">
              <a:lnSpc>
                <a:spcPts val="3829"/>
              </a:lnSpc>
              <a:spcBef>
                <a:spcPts val="165"/>
              </a:spcBef>
            </a:pPr>
            <a:r>
              <a:rPr sz="3000" spc="260" dirty="0">
                <a:latin typeface="Poppins" pitchFamily="2" charset="77"/>
                <a:cs typeface="Poppins" pitchFamily="2" charset="77"/>
              </a:rPr>
              <a:t>Download</a:t>
            </a:r>
            <a:r>
              <a:rPr sz="3000" spc="305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295" dirty="0">
                <a:latin typeface="Poppins" pitchFamily="2" charset="77"/>
                <a:cs typeface="Poppins" pitchFamily="2" charset="77"/>
              </a:rPr>
              <a:t>.mp4</a:t>
            </a:r>
            <a:r>
              <a:rPr sz="3000" spc="305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155" dirty="0">
                <a:latin typeface="Poppins" pitchFamily="2" charset="77"/>
                <a:cs typeface="Poppins" pitchFamily="2" charset="77"/>
              </a:rPr>
              <a:t>files</a:t>
            </a:r>
            <a:r>
              <a:rPr sz="3000" spc="310" dirty="0">
                <a:latin typeface="Poppins" pitchFamily="2" charset="77"/>
                <a:cs typeface="Poppins" pitchFamily="2" charset="77"/>
              </a:rPr>
              <a:t> </a:t>
            </a:r>
            <a:r>
              <a:rPr sz="3000" dirty="0">
                <a:latin typeface="Poppins" pitchFamily="2" charset="77"/>
                <a:cs typeface="Poppins" pitchFamily="2" charset="77"/>
              </a:rPr>
              <a:t>&amp;</a:t>
            </a:r>
            <a:r>
              <a:rPr sz="3000" spc="305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235" dirty="0">
                <a:latin typeface="Poppins" pitchFamily="2" charset="77"/>
                <a:cs typeface="Poppins" pitchFamily="2" charset="77"/>
              </a:rPr>
              <a:t>share</a:t>
            </a:r>
            <a:r>
              <a:rPr sz="3000" spc="305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240" dirty="0">
                <a:latin typeface="Poppins" pitchFamily="2" charset="77"/>
                <a:cs typeface="Poppins" pitchFamily="2" charset="77"/>
              </a:rPr>
              <a:t>directly</a:t>
            </a:r>
            <a:r>
              <a:rPr sz="3000" spc="310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235" dirty="0">
                <a:latin typeface="Poppins" pitchFamily="2" charset="77"/>
                <a:cs typeface="Poppins" pitchFamily="2" charset="77"/>
              </a:rPr>
              <a:t>on</a:t>
            </a:r>
            <a:r>
              <a:rPr sz="3000" spc="305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195" dirty="0">
                <a:latin typeface="Poppins" pitchFamily="2" charset="77"/>
                <a:cs typeface="Poppins" pitchFamily="2" charset="77"/>
              </a:rPr>
              <a:t>your </a:t>
            </a:r>
            <a:r>
              <a:rPr sz="3000" spc="155" dirty="0">
                <a:latin typeface="Poppins" pitchFamily="2" charset="77"/>
                <a:cs typeface="Poppins" pitchFamily="2" charset="77"/>
              </a:rPr>
              <a:t>site</a:t>
            </a:r>
            <a:endParaRPr sz="3000" dirty="0">
              <a:latin typeface="Poppins" pitchFamily="2" charset="77"/>
              <a:cs typeface="Poppins" pitchFamily="2" charset="77"/>
            </a:endParaRPr>
          </a:p>
          <a:p>
            <a:pPr algn="l">
              <a:lnSpc>
                <a:spcPct val="100000"/>
              </a:lnSpc>
              <a:spcBef>
                <a:spcPts val="25"/>
              </a:spcBef>
            </a:pPr>
            <a:endParaRPr sz="3350" dirty="0">
              <a:latin typeface="Poppins" pitchFamily="2" charset="77"/>
              <a:cs typeface="Poppins" pitchFamily="2" charset="77"/>
            </a:endParaRPr>
          </a:p>
          <a:p>
            <a:pPr marL="12700" algn="l">
              <a:lnSpc>
                <a:spcPct val="100000"/>
              </a:lnSpc>
            </a:pPr>
            <a:r>
              <a:rPr sz="3000" b="1" spc="200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3Play</a:t>
            </a:r>
            <a:r>
              <a:rPr sz="3000" b="1" spc="36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3000" b="1" spc="22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Media's</a:t>
            </a:r>
            <a:r>
              <a:rPr sz="3000" b="1" spc="36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3000" b="1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ACCESS</a:t>
            </a:r>
            <a:r>
              <a:rPr sz="3000" b="1" spc="370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3000" b="1" spc="19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Player</a:t>
            </a:r>
            <a:endParaRPr sz="3000" dirty="0">
              <a:latin typeface="Poppins" pitchFamily="2" charset="77"/>
              <a:cs typeface="Poppins" pitchFamily="2" charset="77"/>
            </a:endParaRPr>
          </a:p>
          <a:p>
            <a:pPr marL="12700" marR="560070" algn="l">
              <a:lnSpc>
                <a:spcPts val="3829"/>
              </a:lnSpc>
              <a:spcBef>
                <a:spcPts val="85"/>
              </a:spcBef>
            </a:pPr>
            <a:r>
              <a:rPr sz="3000" dirty="0">
                <a:latin typeface="Poppins" pitchFamily="2" charset="77"/>
                <a:cs typeface="Poppins" pitchFamily="2" charset="77"/>
              </a:rPr>
              <a:t>Full</a:t>
            </a:r>
            <a:r>
              <a:rPr sz="3000" spc="325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265" dirty="0">
                <a:latin typeface="Poppins" pitchFamily="2" charset="77"/>
                <a:cs typeface="Poppins" pitchFamily="2" charset="77"/>
              </a:rPr>
              <a:t>accessible</a:t>
            </a:r>
            <a:r>
              <a:rPr sz="3000" spc="325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345" dirty="0">
                <a:latin typeface="Poppins" pitchFamily="2" charset="77"/>
                <a:cs typeface="Poppins" pitchFamily="2" charset="77"/>
              </a:rPr>
              <a:t>media</a:t>
            </a:r>
            <a:r>
              <a:rPr sz="3000" spc="325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250" dirty="0">
                <a:latin typeface="Poppins" pitchFamily="2" charset="77"/>
                <a:cs typeface="Poppins" pitchFamily="2" charset="77"/>
              </a:rPr>
              <a:t>player</a:t>
            </a:r>
            <a:r>
              <a:rPr sz="3000" spc="325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295" dirty="0">
                <a:latin typeface="Poppins" pitchFamily="2" charset="77"/>
                <a:cs typeface="Poppins" pitchFamily="2" charset="77"/>
              </a:rPr>
              <a:t>that</a:t>
            </a:r>
            <a:r>
              <a:rPr sz="3000" spc="325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180" dirty="0">
                <a:latin typeface="Poppins" pitchFamily="2" charset="77"/>
                <a:cs typeface="Poppins" pitchFamily="2" charset="77"/>
              </a:rPr>
              <a:t>works</a:t>
            </a:r>
            <a:r>
              <a:rPr sz="3000" spc="330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200" dirty="0">
                <a:latin typeface="Poppins" pitchFamily="2" charset="77"/>
                <a:cs typeface="Poppins" pitchFamily="2" charset="77"/>
              </a:rPr>
              <a:t>with </a:t>
            </a:r>
            <a:r>
              <a:rPr sz="3000" spc="215" dirty="0">
                <a:latin typeface="Poppins" pitchFamily="2" charset="77"/>
                <a:cs typeface="Poppins" pitchFamily="2" charset="77"/>
              </a:rPr>
              <a:t>your</a:t>
            </a:r>
            <a:r>
              <a:rPr sz="3000" spc="320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190" dirty="0">
                <a:latin typeface="Poppins" pitchFamily="2" charset="77"/>
                <a:cs typeface="Poppins" pitchFamily="2" charset="77"/>
              </a:rPr>
              <a:t>existing</a:t>
            </a:r>
            <a:r>
              <a:rPr sz="3000" spc="320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345" dirty="0">
                <a:latin typeface="Poppins" pitchFamily="2" charset="77"/>
                <a:cs typeface="Poppins" pitchFamily="2" charset="77"/>
              </a:rPr>
              <a:t>media</a:t>
            </a:r>
            <a:r>
              <a:rPr sz="3000" spc="320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250" dirty="0">
                <a:latin typeface="Poppins" pitchFamily="2" charset="77"/>
                <a:cs typeface="Poppins" pitchFamily="2" charset="77"/>
              </a:rPr>
              <a:t>player</a:t>
            </a:r>
            <a:r>
              <a:rPr sz="3000" spc="325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285" dirty="0">
                <a:latin typeface="Poppins" pitchFamily="2" charset="77"/>
                <a:cs typeface="Poppins" pitchFamily="2" charset="77"/>
              </a:rPr>
              <a:t>(ex:</a:t>
            </a:r>
            <a:r>
              <a:rPr sz="3000" spc="320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235" dirty="0">
                <a:latin typeface="Poppins" pitchFamily="2" charset="77"/>
                <a:cs typeface="Poppins" pitchFamily="2" charset="77"/>
              </a:rPr>
              <a:t>YouTube)</a:t>
            </a:r>
            <a:r>
              <a:rPr sz="3000" spc="320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210" dirty="0">
                <a:latin typeface="Poppins" pitchFamily="2" charset="77"/>
                <a:cs typeface="Poppins" pitchFamily="2" charset="77"/>
              </a:rPr>
              <a:t>of </a:t>
            </a:r>
            <a:r>
              <a:rPr sz="3000" spc="265" dirty="0">
                <a:latin typeface="Poppins" pitchFamily="2" charset="77"/>
                <a:cs typeface="Poppins" pitchFamily="2" charset="77"/>
              </a:rPr>
              <a:t>choice</a:t>
            </a:r>
            <a:endParaRPr sz="3000" dirty="0">
              <a:latin typeface="Poppins" pitchFamily="2" charset="77"/>
              <a:cs typeface="Poppins" pitchFamily="2" charset="77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6000" y="549702"/>
            <a:ext cx="1625600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600" b="1" spc="75" dirty="0">
                <a:latin typeface="Poppins" pitchFamily="2" charset="77"/>
                <a:cs typeface="Poppins" pitchFamily="2" charset="77"/>
              </a:rPr>
              <a:t>BENEFITS</a:t>
            </a:r>
            <a:r>
              <a:rPr sz="5600" b="1" spc="610" dirty="0">
                <a:latin typeface="Poppins" pitchFamily="2" charset="77"/>
                <a:cs typeface="Poppins" pitchFamily="2" charset="77"/>
              </a:rPr>
              <a:t> </a:t>
            </a:r>
            <a:r>
              <a:rPr sz="5600" b="1" dirty="0">
                <a:latin typeface="Poppins" pitchFamily="2" charset="77"/>
                <a:cs typeface="Poppins" pitchFamily="2" charset="77"/>
              </a:rPr>
              <a:t>OF</a:t>
            </a:r>
            <a:r>
              <a:rPr sz="5600" b="1" spc="610" dirty="0">
                <a:latin typeface="Poppins" pitchFamily="2" charset="77"/>
                <a:cs typeface="Poppins" pitchFamily="2" charset="77"/>
              </a:rPr>
              <a:t> </a:t>
            </a:r>
            <a:r>
              <a:rPr sz="5600" b="1" spc="175" dirty="0">
                <a:latin typeface="Poppins" pitchFamily="2" charset="77"/>
                <a:cs typeface="Poppins" pitchFamily="2" charset="77"/>
              </a:rPr>
              <a:t>DESCRIPTION</a:t>
            </a:r>
            <a:endParaRPr sz="5600" b="1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6000" y="2019392"/>
            <a:ext cx="4396105" cy="2041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170" dirty="0">
                <a:latin typeface="Poppins" pitchFamily="2" charset="77"/>
                <a:cs typeface="Poppins" pitchFamily="2" charset="77"/>
              </a:rPr>
              <a:t>Accessibility</a:t>
            </a:r>
            <a:endParaRPr sz="3000" dirty="0">
              <a:latin typeface="Poppins" pitchFamily="2" charset="77"/>
              <a:cs typeface="Poppins" pitchFamily="2" charset="77"/>
            </a:endParaRPr>
          </a:p>
          <a:p>
            <a:pPr marL="12700" marR="5080">
              <a:lnSpc>
                <a:spcPct val="107500"/>
              </a:lnSpc>
              <a:spcBef>
                <a:spcPts val="2600"/>
              </a:spcBef>
            </a:pPr>
            <a:r>
              <a:rPr sz="2500" dirty="0">
                <a:latin typeface="Poppins" pitchFamily="2" charset="77"/>
                <a:cs typeface="Poppins" pitchFamily="2" charset="77"/>
              </a:rPr>
              <a:t>AD</a:t>
            </a:r>
            <a:r>
              <a:rPr sz="2500" spc="29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100" dirty="0">
                <a:latin typeface="Poppins" pitchFamily="2" charset="77"/>
                <a:cs typeface="Poppins" pitchFamily="2" charset="77"/>
              </a:rPr>
              <a:t>is</a:t>
            </a:r>
            <a:r>
              <a:rPr sz="2500" spc="29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60" dirty="0">
                <a:latin typeface="Poppins" pitchFamily="2" charset="77"/>
                <a:cs typeface="Poppins" pitchFamily="2" charset="77"/>
              </a:rPr>
              <a:t>imperative</a:t>
            </a:r>
            <a:r>
              <a:rPr sz="2500" spc="29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165" dirty="0">
                <a:latin typeface="Poppins" pitchFamily="2" charset="77"/>
                <a:cs typeface="Poppins" pitchFamily="2" charset="77"/>
              </a:rPr>
              <a:t>for </a:t>
            </a:r>
            <a:r>
              <a:rPr sz="2500" spc="225" dirty="0">
                <a:latin typeface="Poppins" pitchFamily="2" charset="77"/>
                <a:cs typeface="Poppins" pitchFamily="2" charset="77"/>
              </a:rPr>
              <a:t>accessibility</a:t>
            </a:r>
            <a:r>
              <a:rPr sz="2500" spc="27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190" dirty="0">
                <a:latin typeface="Poppins" pitchFamily="2" charset="77"/>
                <a:cs typeface="Poppins" pitchFamily="2" charset="77"/>
              </a:rPr>
              <a:t>for</a:t>
            </a:r>
            <a:r>
              <a:rPr sz="2500" spc="27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40" dirty="0">
                <a:latin typeface="Poppins" pitchFamily="2" charset="77"/>
                <a:cs typeface="Poppins" pitchFamily="2" charset="77"/>
              </a:rPr>
              <a:t>blind</a:t>
            </a:r>
            <a:r>
              <a:rPr sz="2500" spc="275" dirty="0">
                <a:latin typeface="Poppins" pitchFamily="2" charset="77"/>
                <a:cs typeface="Poppins" pitchFamily="2" charset="77"/>
              </a:rPr>
              <a:t> and </a:t>
            </a:r>
            <a:r>
              <a:rPr sz="2500" spc="360" dirty="0">
                <a:latin typeface="Poppins" pitchFamily="2" charset="77"/>
                <a:cs typeface="Poppins" pitchFamily="2" charset="77"/>
              </a:rPr>
              <a:t>low-</a:t>
            </a:r>
            <a:r>
              <a:rPr sz="2500" spc="185" dirty="0">
                <a:latin typeface="Poppins" pitchFamily="2" charset="77"/>
                <a:cs typeface="Poppins" pitchFamily="2" charset="77"/>
              </a:rPr>
              <a:t>vision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150" dirty="0">
                <a:latin typeface="Poppins" pitchFamily="2" charset="77"/>
                <a:cs typeface="Poppins" pitchFamily="2" charset="77"/>
              </a:rPr>
              <a:t>viewers.</a:t>
            </a:r>
            <a:endParaRPr sz="25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16000" y="4445086"/>
            <a:ext cx="4297045" cy="16671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500"/>
              </a:lnSpc>
              <a:spcBef>
                <a:spcPts val="100"/>
              </a:spcBef>
            </a:pPr>
            <a:r>
              <a:rPr sz="2500" spc="155" dirty="0">
                <a:latin typeface="Poppins" pitchFamily="2" charset="77"/>
                <a:cs typeface="Poppins" pitchFamily="2" charset="77"/>
              </a:rPr>
              <a:t>An</a:t>
            </a:r>
            <a:r>
              <a:rPr sz="2500" spc="26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80" dirty="0">
                <a:latin typeface="Poppins" pitchFamily="2" charset="77"/>
                <a:cs typeface="Poppins" pitchFamily="2" charset="77"/>
              </a:rPr>
              <a:t>estimated</a:t>
            </a:r>
            <a:r>
              <a:rPr sz="2500" spc="26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80" dirty="0">
                <a:latin typeface="Poppins" pitchFamily="2" charset="77"/>
                <a:cs typeface="Poppins" pitchFamily="2" charset="77"/>
              </a:rPr>
              <a:t>32.2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10" dirty="0">
                <a:latin typeface="Poppins" pitchFamily="2" charset="77"/>
                <a:cs typeface="Poppins" pitchFamily="2" charset="77"/>
              </a:rPr>
              <a:t>million </a:t>
            </a:r>
            <a:r>
              <a:rPr sz="2500" spc="250" dirty="0">
                <a:latin typeface="Poppins" pitchFamily="2" charset="77"/>
                <a:cs typeface="Poppins" pitchFamily="2" charset="77"/>
              </a:rPr>
              <a:t>Americans</a:t>
            </a:r>
            <a:r>
              <a:rPr sz="2500" spc="27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90" dirty="0">
                <a:latin typeface="Poppins" pitchFamily="2" charset="77"/>
                <a:cs typeface="Poppins" pitchFamily="2" charset="77"/>
              </a:rPr>
              <a:t>(13%)</a:t>
            </a:r>
            <a:r>
              <a:rPr sz="2500" spc="27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25" dirty="0">
                <a:latin typeface="Poppins" pitchFamily="2" charset="77"/>
                <a:cs typeface="Poppins" pitchFamily="2" charset="77"/>
              </a:rPr>
              <a:t>have </a:t>
            </a:r>
            <a:r>
              <a:rPr sz="2500" spc="235" dirty="0">
                <a:latin typeface="Poppins" pitchFamily="2" charset="77"/>
                <a:cs typeface="Poppins" pitchFamily="2" charset="77"/>
              </a:rPr>
              <a:t>trouble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10" dirty="0">
                <a:latin typeface="Poppins" pitchFamily="2" charset="77"/>
                <a:cs typeface="Poppins" pitchFamily="2" charset="77"/>
              </a:rPr>
              <a:t>seeing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00" dirty="0">
                <a:latin typeface="Poppins" pitchFamily="2" charset="77"/>
                <a:cs typeface="Poppins" pitchFamily="2" charset="77"/>
              </a:rPr>
              <a:t>(</a:t>
            </a:r>
            <a:r>
              <a:rPr sz="2500" u="heavy" spc="200" dirty="0">
                <a:uFill>
                  <a:solidFill>
                    <a:srgbClr val="000000"/>
                  </a:solidFill>
                </a:uFill>
                <a:latin typeface="Poppins" pitchFamily="2" charset="77"/>
                <a:cs typeface="Poppins" pitchFamily="2" charset="77"/>
                <a:hlinkClick r:id="rId2"/>
              </a:rPr>
              <a:t>AFB</a:t>
            </a:r>
            <a:r>
              <a:rPr sz="2500" spc="200" dirty="0">
                <a:latin typeface="Poppins" pitchFamily="2" charset="77"/>
                <a:cs typeface="Poppins" pitchFamily="2" charset="77"/>
              </a:rPr>
              <a:t>)</a:t>
            </a:r>
            <a:endParaRPr sz="250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67690" y="2011772"/>
            <a:ext cx="2476309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150" dirty="0">
                <a:latin typeface="Poppins" pitchFamily="2" charset="77"/>
                <a:cs typeface="Poppins" pitchFamily="2" charset="77"/>
              </a:rPr>
              <a:t>Flexibility</a:t>
            </a:r>
            <a:endParaRPr sz="30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67690" y="2728076"/>
            <a:ext cx="4177029" cy="844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500"/>
              </a:lnSpc>
              <a:spcBef>
                <a:spcPts val="100"/>
              </a:spcBef>
            </a:pPr>
            <a:r>
              <a:rPr sz="2500" spc="165" dirty="0">
                <a:latin typeface="Poppins" pitchFamily="2" charset="77"/>
                <a:cs typeface="Poppins" pitchFamily="2" charset="77"/>
              </a:rPr>
              <a:t>View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15" dirty="0">
                <a:latin typeface="Poppins" pitchFamily="2" charset="77"/>
                <a:cs typeface="Poppins" pitchFamily="2" charset="77"/>
              </a:rPr>
              <a:t>videos</a:t>
            </a:r>
            <a:r>
              <a:rPr sz="2500" spc="27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155" dirty="0">
                <a:latin typeface="Poppins" pitchFamily="2" charset="77"/>
                <a:cs typeface="Poppins" pitchFamily="2" charset="77"/>
              </a:rPr>
              <a:t>in</a:t>
            </a:r>
            <a:r>
              <a:rPr sz="2500" spc="27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310" dirty="0">
                <a:latin typeface="Poppins" pitchFamily="2" charset="77"/>
                <a:cs typeface="Poppins" pitchFamily="2" charset="77"/>
              </a:rPr>
              <a:t>eyes-</a:t>
            </a:r>
            <a:r>
              <a:rPr sz="2500" spc="165" dirty="0">
                <a:latin typeface="Poppins" pitchFamily="2" charset="77"/>
                <a:cs typeface="Poppins" pitchFamily="2" charset="77"/>
              </a:rPr>
              <a:t>free </a:t>
            </a:r>
            <a:r>
              <a:rPr sz="2500" spc="235" dirty="0">
                <a:latin typeface="Poppins" pitchFamily="2" charset="77"/>
                <a:cs typeface="Poppins" pitchFamily="2" charset="77"/>
              </a:rPr>
              <a:t>environments</a:t>
            </a:r>
            <a:endParaRPr sz="25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667690" y="4421835"/>
            <a:ext cx="1714310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110" dirty="0">
                <a:latin typeface="Poppins" pitchFamily="2" charset="77"/>
                <a:cs typeface="Poppins" pitchFamily="2" charset="77"/>
              </a:rPr>
              <a:t>Focus</a:t>
            </a:r>
            <a:endParaRPr sz="30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667690" y="5143500"/>
            <a:ext cx="4580890" cy="1254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500"/>
              </a:lnSpc>
              <a:spcBef>
                <a:spcPts val="100"/>
              </a:spcBef>
            </a:pPr>
            <a:r>
              <a:rPr sz="2500" spc="160" dirty="0">
                <a:latin typeface="Poppins" pitchFamily="2" charset="77"/>
                <a:cs typeface="Poppins" pitchFamily="2" charset="77"/>
              </a:rPr>
              <a:t>Failing</a:t>
            </a:r>
            <a:r>
              <a:rPr sz="2500" spc="26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29" dirty="0">
                <a:latin typeface="Poppins" pitchFamily="2" charset="77"/>
                <a:cs typeface="Poppins" pitchFamily="2" charset="77"/>
              </a:rPr>
              <a:t>to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10" dirty="0">
                <a:latin typeface="Poppins" pitchFamily="2" charset="77"/>
                <a:cs typeface="Poppins" pitchFamily="2" charset="77"/>
              </a:rPr>
              <a:t>recognize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185" dirty="0">
                <a:latin typeface="Poppins" pitchFamily="2" charset="77"/>
                <a:cs typeface="Poppins" pitchFamily="2" charset="77"/>
              </a:rPr>
              <a:t>visuals </a:t>
            </a:r>
            <a:r>
              <a:rPr sz="2500" spc="275" dirty="0">
                <a:latin typeface="Poppins" pitchFamily="2" charset="77"/>
                <a:cs typeface="Poppins" pitchFamily="2" charset="77"/>
              </a:rPr>
              <a:t>that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25" dirty="0">
                <a:latin typeface="Poppins" pitchFamily="2" charset="77"/>
                <a:cs typeface="Poppins" pitchFamily="2" charset="77"/>
              </a:rPr>
              <a:t>are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90" dirty="0">
                <a:latin typeface="Poppins" pitchFamily="2" charset="77"/>
                <a:cs typeface="Poppins" pitchFamily="2" charset="77"/>
              </a:rPr>
              <a:t>important</a:t>
            </a:r>
            <a:r>
              <a:rPr sz="2500" spc="27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165" dirty="0">
                <a:latin typeface="Poppins" pitchFamily="2" charset="77"/>
                <a:cs typeface="Poppins" pitchFamily="2" charset="77"/>
              </a:rPr>
              <a:t>for </a:t>
            </a:r>
            <a:r>
              <a:rPr sz="2500" spc="220" dirty="0">
                <a:latin typeface="Poppins" pitchFamily="2" charset="77"/>
                <a:cs typeface="Poppins" pitchFamily="2" charset="77"/>
              </a:rPr>
              <a:t>context</a:t>
            </a:r>
            <a:endParaRPr sz="25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319200" y="2011772"/>
            <a:ext cx="1625399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204" dirty="0">
                <a:latin typeface="Poppins" pitchFamily="2" charset="77"/>
                <a:cs typeface="Poppins" pitchFamily="2" charset="77"/>
              </a:rPr>
              <a:t>Brand</a:t>
            </a:r>
            <a:endParaRPr sz="30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319200" y="2733524"/>
            <a:ext cx="4952800" cy="1251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l">
              <a:lnSpc>
                <a:spcPct val="107500"/>
              </a:lnSpc>
              <a:spcBef>
                <a:spcPts val="100"/>
              </a:spcBef>
            </a:pPr>
            <a:r>
              <a:rPr sz="2500" spc="185" dirty="0">
                <a:latin typeface="Poppins" pitchFamily="2" charset="77"/>
                <a:cs typeface="Poppins" pitchFamily="2" charset="77"/>
              </a:rPr>
              <a:t>Inclusive</a:t>
            </a:r>
            <a:r>
              <a:rPr sz="2500" spc="27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35" dirty="0">
                <a:latin typeface="Poppins" pitchFamily="2" charset="77"/>
                <a:cs typeface="Poppins" pitchFamily="2" charset="77"/>
              </a:rPr>
              <a:t>design</a:t>
            </a:r>
            <a:r>
              <a:rPr sz="2500" spc="27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300" dirty="0">
                <a:latin typeface="Poppins" pitchFamily="2" charset="77"/>
                <a:cs typeface="Poppins" pitchFamily="2" charset="77"/>
              </a:rPr>
              <a:t>and</a:t>
            </a:r>
            <a:r>
              <a:rPr sz="2500" spc="27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40" dirty="0">
                <a:latin typeface="Poppins" pitchFamily="2" charset="77"/>
                <a:cs typeface="Poppins" pitchFamily="2" charset="77"/>
              </a:rPr>
              <a:t>equal </a:t>
            </a:r>
            <a:r>
              <a:rPr sz="2500" spc="250" dirty="0">
                <a:latin typeface="Poppins" pitchFamily="2" charset="77"/>
                <a:cs typeface="Poppins" pitchFamily="2" charset="77"/>
              </a:rPr>
              <a:t>access</a:t>
            </a:r>
            <a:r>
              <a:rPr sz="2500" spc="26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185" dirty="0">
                <a:latin typeface="Poppins" pitchFamily="2" charset="77"/>
                <a:cs typeface="Poppins" pitchFamily="2" charset="77"/>
              </a:rPr>
              <a:t>won’t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75" dirty="0">
                <a:latin typeface="Poppins" pitchFamily="2" charset="77"/>
                <a:cs typeface="Poppins" pitchFamily="2" charset="77"/>
              </a:rPr>
              <a:t>go</a:t>
            </a:r>
            <a:r>
              <a:rPr sz="2500" spc="26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45" dirty="0">
                <a:latin typeface="Poppins" pitchFamily="2" charset="77"/>
                <a:cs typeface="Poppins" pitchFamily="2" charset="77"/>
              </a:rPr>
              <a:t>unnoticed</a:t>
            </a:r>
            <a:r>
              <a:rPr lang="en-US" sz="2500" spc="24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54" dirty="0">
                <a:latin typeface="Poppins" pitchFamily="2" charset="77"/>
                <a:cs typeface="Poppins" pitchFamily="2" charset="77"/>
              </a:rPr>
              <a:t>by </a:t>
            </a:r>
            <a:r>
              <a:rPr sz="2500" spc="245" dirty="0">
                <a:latin typeface="Poppins" pitchFamily="2" charset="77"/>
                <a:cs typeface="Poppins" pitchFamily="2" charset="77"/>
              </a:rPr>
              <a:t>consumers</a:t>
            </a:r>
            <a:endParaRPr sz="25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319201" y="4448345"/>
            <a:ext cx="4624704" cy="4744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170" dirty="0">
                <a:latin typeface="Poppins" pitchFamily="2" charset="77"/>
                <a:cs typeface="Poppins" pitchFamily="2" charset="77"/>
              </a:rPr>
              <a:t>Legal</a:t>
            </a:r>
            <a:r>
              <a:rPr sz="3000" b="1" spc="310" dirty="0">
                <a:latin typeface="Poppins" pitchFamily="2" charset="77"/>
                <a:cs typeface="Poppins" pitchFamily="2" charset="77"/>
              </a:rPr>
              <a:t> </a:t>
            </a:r>
            <a:r>
              <a:rPr sz="3000" b="1" spc="285" dirty="0">
                <a:latin typeface="Poppins" pitchFamily="2" charset="77"/>
                <a:cs typeface="Poppins" pitchFamily="2" charset="77"/>
              </a:rPr>
              <a:t>Compliance</a:t>
            </a:r>
            <a:endParaRPr sz="30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319200" y="5278647"/>
            <a:ext cx="4624705" cy="7822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500" dirty="0">
                <a:latin typeface="Poppins" pitchFamily="2" charset="77"/>
                <a:cs typeface="Poppins" pitchFamily="2" charset="77"/>
              </a:rPr>
              <a:t>AD</a:t>
            </a:r>
            <a:r>
              <a:rPr sz="2500" spc="27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350" dirty="0">
                <a:latin typeface="Poppins" pitchFamily="2" charset="77"/>
                <a:cs typeface="Poppins" pitchFamily="2" charset="77"/>
              </a:rPr>
              <a:t>may</a:t>
            </a:r>
            <a:r>
              <a:rPr sz="2500" spc="27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45" dirty="0">
                <a:latin typeface="Poppins" pitchFamily="2" charset="77"/>
                <a:cs typeface="Poppins" pitchFamily="2" charset="77"/>
              </a:rPr>
              <a:t>be</a:t>
            </a:r>
            <a:r>
              <a:rPr sz="2500" spc="28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29" dirty="0">
                <a:latin typeface="Poppins" pitchFamily="2" charset="77"/>
                <a:cs typeface="Poppins" pitchFamily="2" charset="77"/>
              </a:rPr>
              <a:t>required</a:t>
            </a:r>
            <a:r>
              <a:rPr sz="2500" spc="27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54" dirty="0">
                <a:latin typeface="Poppins" pitchFamily="2" charset="77"/>
                <a:cs typeface="Poppins" pitchFamily="2" charset="77"/>
              </a:rPr>
              <a:t>by</a:t>
            </a:r>
            <a:r>
              <a:rPr sz="2500" spc="27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10" dirty="0">
                <a:latin typeface="Poppins" pitchFamily="2" charset="77"/>
                <a:cs typeface="Poppins" pitchFamily="2" charset="77"/>
              </a:rPr>
              <a:t>law</a:t>
            </a:r>
            <a:endParaRPr sz="2500" dirty="0">
              <a:latin typeface="Poppins" pitchFamily="2" charset="77"/>
              <a:cs typeface="Poppins" pitchFamily="2" charset="77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2084"/>
            <a:ext cx="7860665" cy="10285095"/>
            <a:chOff x="0" y="2084"/>
            <a:chExt cx="7860665" cy="10285095"/>
          </a:xfrm>
        </p:grpSpPr>
        <p:sp>
          <p:nvSpPr>
            <p:cNvPr id="3" name="object 3"/>
            <p:cNvSpPr/>
            <p:nvPr/>
          </p:nvSpPr>
          <p:spPr>
            <a:xfrm>
              <a:off x="2702116" y="5155184"/>
              <a:ext cx="5143500" cy="5132070"/>
            </a:xfrm>
            <a:custGeom>
              <a:avLst/>
              <a:gdLst/>
              <a:ahLst/>
              <a:cxnLst/>
              <a:rect l="l" t="t" r="r" b="b"/>
              <a:pathLst>
                <a:path w="5143500" h="5132070">
                  <a:moveTo>
                    <a:pt x="0" y="0"/>
                  </a:moveTo>
                  <a:lnTo>
                    <a:pt x="5143499" y="0"/>
                  </a:lnTo>
                  <a:lnTo>
                    <a:pt x="5143499" y="5131815"/>
                  </a:lnTo>
                  <a:lnTo>
                    <a:pt x="0" y="51318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619992" y="6073060"/>
              <a:ext cx="3305175" cy="3305175"/>
            </a:xfrm>
            <a:custGeom>
              <a:avLst/>
              <a:gdLst/>
              <a:ahLst/>
              <a:cxnLst/>
              <a:rect l="l" t="t" r="r" b="b"/>
              <a:pathLst>
                <a:path w="3305175" h="3305175">
                  <a:moveTo>
                    <a:pt x="1652587" y="3305175"/>
                  </a:moveTo>
                  <a:lnTo>
                    <a:pt x="1604713" y="3304494"/>
                  </a:lnTo>
                  <a:lnTo>
                    <a:pt x="1557176" y="3302466"/>
                  </a:lnTo>
                  <a:lnTo>
                    <a:pt x="1509995" y="3299109"/>
                  </a:lnTo>
                  <a:lnTo>
                    <a:pt x="1463189" y="3294440"/>
                  </a:lnTo>
                  <a:lnTo>
                    <a:pt x="1416775" y="3288478"/>
                  </a:lnTo>
                  <a:lnTo>
                    <a:pt x="1370772" y="3281241"/>
                  </a:lnTo>
                  <a:lnTo>
                    <a:pt x="1325199" y="3272749"/>
                  </a:lnTo>
                  <a:lnTo>
                    <a:pt x="1280073" y="3263019"/>
                  </a:lnTo>
                  <a:lnTo>
                    <a:pt x="1235413" y="3252069"/>
                  </a:lnTo>
                  <a:lnTo>
                    <a:pt x="1191238" y="3239918"/>
                  </a:lnTo>
                  <a:lnTo>
                    <a:pt x="1147566" y="3226585"/>
                  </a:lnTo>
                  <a:lnTo>
                    <a:pt x="1104414" y="3212087"/>
                  </a:lnTo>
                  <a:lnTo>
                    <a:pt x="1061803" y="3196444"/>
                  </a:lnTo>
                  <a:lnTo>
                    <a:pt x="1019749" y="3179673"/>
                  </a:lnTo>
                  <a:lnTo>
                    <a:pt x="978272" y="3161793"/>
                  </a:lnTo>
                  <a:lnTo>
                    <a:pt x="937390" y="3142822"/>
                  </a:lnTo>
                  <a:lnTo>
                    <a:pt x="897120" y="3122778"/>
                  </a:lnTo>
                  <a:lnTo>
                    <a:pt x="857483" y="3101681"/>
                  </a:lnTo>
                  <a:lnTo>
                    <a:pt x="818494" y="3079548"/>
                  </a:lnTo>
                  <a:lnTo>
                    <a:pt x="780175" y="3056398"/>
                  </a:lnTo>
                  <a:lnTo>
                    <a:pt x="742541" y="3032248"/>
                  </a:lnTo>
                  <a:lnTo>
                    <a:pt x="705613" y="3007119"/>
                  </a:lnTo>
                  <a:lnTo>
                    <a:pt x="669408" y="2981027"/>
                  </a:lnTo>
                  <a:lnTo>
                    <a:pt x="633945" y="2953991"/>
                  </a:lnTo>
                  <a:lnTo>
                    <a:pt x="599242" y="2926030"/>
                  </a:lnTo>
                  <a:lnTo>
                    <a:pt x="565317" y="2897161"/>
                  </a:lnTo>
                  <a:lnTo>
                    <a:pt x="532189" y="2867404"/>
                  </a:lnTo>
                  <a:lnTo>
                    <a:pt x="499876" y="2836777"/>
                  </a:lnTo>
                  <a:lnTo>
                    <a:pt x="468397" y="2805298"/>
                  </a:lnTo>
                  <a:lnTo>
                    <a:pt x="437770" y="2772985"/>
                  </a:lnTo>
                  <a:lnTo>
                    <a:pt x="408013" y="2739857"/>
                  </a:lnTo>
                  <a:lnTo>
                    <a:pt x="379144" y="2705933"/>
                  </a:lnTo>
                  <a:lnTo>
                    <a:pt x="351183" y="2671229"/>
                  </a:lnTo>
                  <a:lnTo>
                    <a:pt x="324148" y="2635766"/>
                  </a:lnTo>
                  <a:lnTo>
                    <a:pt x="298056" y="2599561"/>
                  </a:lnTo>
                  <a:lnTo>
                    <a:pt x="272926" y="2562633"/>
                  </a:lnTo>
                  <a:lnTo>
                    <a:pt x="248776" y="2524999"/>
                  </a:lnTo>
                  <a:lnTo>
                    <a:pt x="225626" y="2486680"/>
                  </a:lnTo>
                  <a:lnTo>
                    <a:pt x="203493" y="2447692"/>
                  </a:lnTo>
                  <a:lnTo>
                    <a:pt x="182396" y="2408054"/>
                  </a:lnTo>
                  <a:lnTo>
                    <a:pt x="162352" y="2367784"/>
                  </a:lnTo>
                  <a:lnTo>
                    <a:pt x="143381" y="2326902"/>
                  </a:lnTo>
                  <a:lnTo>
                    <a:pt x="125501" y="2285425"/>
                  </a:lnTo>
                  <a:lnTo>
                    <a:pt x="108730" y="2243371"/>
                  </a:lnTo>
                  <a:lnTo>
                    <a:pt x="93087" y="2200760"/>
                  </a:lnTo>
                  <a:lnTo>
                    <a:pt x="78589" y="2157608"/>
                  </a:lnTo>
                  <a:lnTo>
                    <a:pt x="65256" y="2113936"/>
                  </a:lnTo>
                  <a:lnTo>
                    <a:pt x="53105" y="2069761"/>
                  </a:lnTo>
                  <a:lnTo>
                    <a:pt x="42156" y="2025101"/>
                  </a:lnTo>
                  <a:lnTo>
                    <a:pt x="32425" y="1979975"/>
                  </a:lnTo>
                  <a:lnTo>
                    <a:pt x="23933" y="1934402"/>
                  </a:lnTo>
                  <a:lnTo>
                    <a:pt x="16696" y="1888399"/>
                  </a:lnTo>
                  <a:lnTo>
                    <a:pt x="10734" y="1841985"/>
                  </a:lnTo>
                  <a:lnTo>
                    <a:pt x="6065" y="1795179"/>
                  </a:lnTo>
                  <a:lnTo>
                    <a:pt x="2708" y="1747998"/>
                  </a:lnTo>
                  <a:lnTo>
                    <a:pt x="680" y="1700461"/>
                  </a:lnTo>
                  <a:lnTo>
                    <a:pt x="0" y="1652587"/>
                  </a:lnTo>
                  <a:lnTo>
                    <a:pt x="680" y="1604713"/>
                  </a:lnTo>
                  <a:lnTo>
                    <a:pt x="2708" y="1557176"/>
                  </a:lnTo>
                  <a:lnTo>
                    <a:pt x="6065" y="1509995"/>
                  </a:lnTo>
                  <a:lnTo>
                    <a:pt x="10734" y="1463189"/>
                  </a:lnTo>
                  <a:lnTo>
                    <a:pt x="16696" y="1416775"/>
                  </a:lnTo>
                  <a:lnTo>
                    <a:pt x="23933" y="1370772"/>
                  </a:lnTo>
                  <a:lnTo>
                    <a:pt x="32425" y="1325199"/>
                  </a:lnTo>
                  <a:lnTo>
                    <a:pt x="42156" y="1280073"/>
                  </a:lnTo>
                  <a:lnTo>
                    <a:pt x="53105" y="1235413"/>
                  </a:lnTo>
                  <a:lnTo>
                    <a:pt x="65256" y="1191238"/>
                  </a:lnTo>
                  <a:lnTo>
                    <a:pt x="78589" y="1147566"/>
                  </a:lnTo>
                  <a:lnTo>
                    <a:pt x="93087" y="1104414"/>
                  </a:lnTo>
                  <a:lnTo>
                    <a:pt x="108730" y="1061803"/>
                  </a:lnTo>
                  <a:lnTo>
                    <a:pt x="125501" y="1019749"/>
                  </a:lnTo>
                  <a:lnTo>
                    <a:pt x="143381" y="978272"/>
                  </a:lnTo>
                  <a:lnTo>
                    <a:pt x="162352" y="937390"/>
                  </a:lnTo>
                  <a:lnTo>
                    <a:pt x="182396" y="897120"/>
                  </a:lnTo>
                  <a:lnTo>
                    <a:pt x="203493" y="857483"/>
                  </a:lnTo>
                  <a:lnTo>
                    <a:pt x="225626" y="818494"/>
                  </a:lnTo>
                  <a:lnTo>
                    <a:pt x="248776" y="780175"/>
                  </a:lnTo>
                  <a:lnTo>
                    <a:pt x="272926" y="742541"/>
                  </a:lnTo>
                  <a:lnTo>
                    <a:pt x="298056" y="705613"/>
                  </a:lnTo>
                  <a:lnTo>
                    <a:pt x="324148" y="669408"/>
                  </a:lnTo>
                  <a:lnTo>
                    <a:pt x="351183" y="633945"/>
                  </a:lnTo>
                  <a:lnTo>
                    <a:pt x="379144" y="599242"/>
                  </a:lnTo>
                  <a:lnTo>
                    <a:pt x="408013" y="565317"/>
                  </a:lnTo>
                  <a:lnTo>
                    <a:pt x="437770" y="532189"/>
                  </a:lnTo>
                  <a:lnTo>
                    <a:pt x="468397" y="499876"/>
                  </a:lnTo>
                  <a:lnTo>
                    <a:pt x="499876" y="468397"/>
                  </a:lnTo>
                  <a:lnTo>
                    <a:pt x="532189" y="437770"/>
                  </a:lnTo>
                  <a:lnTo>
                    <a:pt x="565317" y="408013"/>
                  </a:lnTo>
                  <a:lnTo>
                    <a:pt x="599242" y="379144"/>
                  </a:lnTo>
                  <a:lnTo>
                    <a:pt x="633945" y="351183"/>
                  </a:lnTo>
                  <a:lnTo>
                    <a:pt x="669408" y="324148"/>
                  </a:lnTo>
                  <a:lnTo>
                    <a:pt x="705613" y="298056"/>
                  </a:lnTo>
                  <a:lnTo>
                    <a:pt x="742541" y="272926"/>
                  </a:lnTo>
                  <a:lnTo>
                    <a:pt x="780175" y="248776"/>
                  </a:lnTo>
                  <a:lnTo>
                    <a:pt x="818494" y="225626"/>
                  </a:lnTo>
                  <a:lnTo>
                    <a:pt x="857483" y="203493"/>
                  </a:lnTo>
                  <a:lnTo>
                    <a:pt x="897120" y="182396"/>
                  </a:lnTo>
                  <a:lnTo>
                    <a:pt x="937390" y="162352"/>
                  </a:lnTo>
                  <a:lnTo>
                    <a:pt x="978272" y="143381"/>
                  </a:lnTo>
                  <a:lnTo>
                    <a:pt x="1019749" y="125501"/>
                  </a:lnTo>
                  <a:lnTo>
                    <a:pt x="1061803" y="108730"/>
                  </a:lnTo>
                  <a:lnTo>
                    <a:pt x="1104414" y="93087"/>
                  </a:lnTo>
                  <a:lnTo>
                    <a:pt x="1147566" y="78589"/>
                  </a:lnTo>
                  <a:lnTo>
                    <a:pt x="1191238" y="65256"/>
                  </a:lnTo>
                  <a:lnTo>
                    <a:pt x="1235413" y="53105"/>
                  </a:lnTo>
                  <a:lnTo>
                    <a:pt x="1280073" y="42156"/>
                  </a:lnTo>
                  <a:lnTo>
                    <a:pt x="1325199" y="32425"/>
                  </a:lnTo>
                  <a:lnTo>
                    <a:pt x="1370772" y="23933"/>
                  </a:lnTo>
                  <a:lnTo>
                    <a:pt x="1416775" y="16696"/>
                  </a:lnTo>
                  <a:lnTo>
                    <a:pt x="1463189" y="10734"/>
                  </a:lnTo>
                  <a:lnTo>
                    <a:pt x="1509995" y="6065"/>
                  </a:lnTo>
                  <a:lnTo>
                    <a:pt x="1557176" y="2708"/>
                  </a:lnTo>
                  <a:lnTo>
                    <a:pt x="1604713" y="680"/>
                  </a:lnTo>
                  <a:lnTo>
                    <a:pt x="1652587" y="0"/>
                  </a:lnTo>
                  <a:lnTo>
                    <a:pt x="1700461" y="680"/>
                  </a:lnTo>
                  <a:lnTo>
                    <a:pt x="1747998" y="2708"/>
                  </a:lnTo>
                  <a:lnTo>
                    <a:pt x="1795179" y="6065"/>
                  </a:lnTo>
                  <a:lnTo>
                    <a:pt x="1841985" y="10734"/>
                  </a:lnTo>
                  <a:lnTo>
                    <a:pt x="1888399" y="16696"/>
                  </a:lnTo>
                  <a:lnTo>
                    <a:pt x="1934402" y="23933"/>
                  </a:lnTo>
                  <a:lnTo>
                    <a:pt x="1979975" y="32425"/>
                  </a:lnTo>
                  <a:lnTo>
                    <a:pt x="2025101" y="42156"/>
                  </a:lnTo>
                  <a:lnTo>
                    <a:pt x="2069761" y="53105"/>
                  </a:lnTo>
                  <a:lnTo>
                    <a:pt x="2113936" y="65256"/>
                  </a:lnTo>
                  <a:lnTo>
                    <a:pt x="2157608" y="78589"/>
                  </a:lnTo>
                  <a:lnTo>
                    <a:pt x="2200760" y="93087"/>
                  </a:lnTo>
                  <a:lnTo>
                    <a:pt x="2243371" y="108730"/>
                  </a:lnTo>
                  <a:lnTo>
                    <a:pt x="2285425" y="125501"/>
                  </a:lnTo>
                  <a:lnTo>
                    <a:pt x="2326902" y="143381"/>
                  </a:lnTo>
                  <a:lnTo>
                    <a:pt x="2367784" y="162352"/>
                  </a:lnTo>
                  <a:lnTo>
                    <a:pt x="2408054" y="182396"/>
                  </a:lnTo>
                  <a:lnTo>
                    <a:pt x="2447692" y="203493"/>
                  </a:lnTo>
                  <a:lnTo>
                    <a:pt x="2486680" y="225626"/>
                  </a:lnTo>
                  <a:lnTo>
                    <a:pt x="2524999" y="248776"/>
                  </a:lnTo>
                  <a:lnTo>
                    <a:pt x="2562633" y="272926"/>
                  </a:lnTo>
                  <a:lnTo>
                    <a:pt x="2599561" y="298056"/>
                  </a:lnTo>
                  <a:lnTo>
                    <a:pt x="2635766" y="324148"/>
                  </a:lnTo>
                  <a:lnTo>
                    <a:pt x="2671229" y="351183"/>
                  </a:lnTo>
                  <a:lnTo>
                    <a:pt x="2705933" y="379144"/>
                  </a:lnTo>
                  <a:lnTo>
                    <a:pt x="2739857" y="408013"/>
                  </a:lnTo>
                  <a:lnTo>
                    <a:pt x="2772985" y="437770"/>
                  </a:lnTo>
                  <a:lnTo>
                    <a:pt x="2805298" y="468397"/>
                  </a:lnTo>
                  <a:lnTo>
                    <a:pt x="2836777" y="499876"/>
                  </a:lnTo>
                  <a:lnTo>
                    <a:pt x="2867404" y="532189"/>
                  </a:lnTo>
                  <a:lnTo>
                    <a:pt x="2897161" y="565317"/>
                  </a:lnTo>
                  <a:lnTo>
                    <a:pt x="2926030" y="599242"/>
                  </a:lnTo>
                  <a:lnTo>
                    <a:pt x="2953991" y="633945"/>
                  </a:lnTo>
                  <a:lnTo>
                    <a:pt x="2981027" y="669408"/>
                  </a:lnTo>
                  <a:lnTo>
                    <a:pt x="3007119" y="705613"/>
                  </a:lnTo>
                  <a:lnTo>
                    <a:pt x="3032248" y="742541"/>
                  </a:lnTo>
                  <a:lnTo>
                    <a:pt x="3056398" y="780175"/>
                  </a:lnTo>
                  <a:lnTo>
                    <a:pt x="3079548" y="818494"/>
                  </a:lnTo>
                  <a:lnTo>
                    <a:pt x="3101681" y="857483"/>
                  </a:lnTo>
                  <a:lnTo>
                    <a:pt x="3122778" y="897120"/>
                  </a:lnTo>
                  <a:lnTo>
                    <a:pt x="3142822" y="937390"/>
                  </a:lnTo>
                  <a:lnTo>
                    <a:pt x="3161793" y="978272"/>
                  </a:lnTo>
                  <a:lnTo>
                    <a:pt x="3179673" y="1019749"/>
                  </a:lnTo>
                  <a:lnTo>
                    <a:pt x="3196444" y="1061803"/>
                  </a:lnTo>
                  <a:lnTo>
                    <a:pt x="3212087" y="1104414"/>
                  </a:lnTo>
                  <a:lnTo>
                    <a:pt x="3226585" y="1147566"/>
                  </a:lnTo>
                  <a:lnTo>
                    <a:pt x="3239918" y="1191238"/>
                  </a:lnTo>
                  <a:lnTo>
                    <a:pt x="3252069" y="1235413"/>
                  </a:lnTo>
                  <a:lnTo>
                    <a:pt x="3263019" y="1280073"/>
                  </a:lnTo>
                  <a:lnTo>
                    <a:pt x="3272749" y="1325199"/>
                  </a:lnTo>
                  <a:lnTo>
                    <a:pt x="3281241" y="1370772"/>
                  </a:lnTo>
                  <a:lnTo>
                    <a:pt x="3288478" y="1416775"/>
                  </a:lnTo>
                  <a:lnTo>
                    <a:pt x="3294440" y="1463189"/>
                  </a:lnTo>
                  <a:lnTo>
                    <a:pt x="3299109" y="1509995"/>
                  </a:lnTo>
                  <a:lnTo>
                    <a:pt x="3302466" y="1557176"/>
                  </a:lnTo>
                  <a:lnTo>
                    <a:pt x="3304494" y="1604713"/>
                  </a:lnTo>
                  <a:lnTo>
                    <a:pt x="3305175" y="1652587"/>
                  </a:lnTo>
                  <a:lnTo>
                    <a:pt x="3304494" y="1700461"/>
                  </a:lnTo>
                  <a:lnTo>
                    <a:pt x="3302466" y="1747998"/>
                  </a:lnTo>
                  <a:lnTo>
                    <a:pt x="3299109" y="1795179"/>
                  </a:lnTo>
                  <a:lnTo>
                    <a:pt x="3294440" y="1841985"/>
                  </a:lnTo>
                  <a:lnTo>
                    <a:pt x="3288478" y="1888399"/>
                  </a:lnTo>
                  <a:lnTo>
                    <a:pt x="3281241" y="1934402"/>
                  </a:lnTo>
                  <a:lnTo>
                    <a:pt x="3272749" y="1979975"/>
                  </a:lnTo>
                  <a:lnTo>
                    <a:pt x="3263019" y="2025101"/>
                  </a:lnTo>
                  <a:lnTo>
                    <a:pt x="3252069" y="2069761"/>
                  </a:lnTo>
                  <a:lnTo>
                    <a:pt x="3239918" y="2113936"/>
                  </a:lnTo>
                  <a:lnTo>
                    <a:pt x="3226585" y="2157608"/>
                  </a:lnTo>
                  <a:lnTo>
                    <a:pt x="3212087" y="2200760"/>
                  </a:lnTo>
                  <a:lnTo>
                    <a:pt x="3196444" y="2243371"/>
                  </a:lnTo>
                  <a:lnTo>
                    <a:pt x="3179673" y="2285425"/>
                  </a:lnTo>
                  <a:lnTo>
                    <a:pt x="3161793" y="2326902"/>
                  </a:lnTo>
                  <a:lnTo>
                    <a:pt x="3142822" y="2367784"/>
                  </a:lnTo>
                  <a:lnTo>
                    <a:pt x="3122778" y="2408054"/>
                  </a:lnTo>
                  <a:lnTo>
                    <a:pt x="3101681" y="2447692"/>
                  </a:lnTo>
                  <a:lnTo>
                    <a:pt x="3079548" y="2486680"/>
                  </a:lnTo>
                  <a:lnTo>
                    <a:pt x="3056398" y="2524999"/>
                  </a:lnTo>
                  <a:lnTo>
                    <a:pt x="3032248" y="2562633"/>
                  </a:lnTo>
                  <a:lnTo>
                    <a:pt x="3007119" y="2599561"/>
                  </a:lnTo>
                  <a:lnTo>
                    <a:pt x="2981027" y="2635766"/>
                  </a:lnTo>
                  <a:lnTo>
                    <a:pt x="2953991" y="2671229"/>
                  </a:lnTo>
                  <a:lnTo>
                    <a:pt x="2926030" y="2705933"/>
                  </a:lnTo>
                  <a:lnTo>
                    <a:pt x="2897161" y="2739857"/>
                  </a:lnTo>
                  <a:lnTo>
                    <a:pt x="2867404" y="2772985"/>
                  </a:lnTo>
                  <a:lnTo>
                    <a:pt x="2836777" y="2805298"/>
                  </a:lnTo>
                  <a:lnTo>
                    <a:pt x="2805298" y="2836777"/>
                  </a:lnTo>
                  <a:lnTo>
                    <a:pt x="2772985" y="2867404"/>
                  </a:lnTo>
                  <a:lnTo>
                    <a:pt x="2739857" y="2897161"/>
                  </a:lnTo>
                  <a:lnTo>
                    <a:pt x="2705933" y="2926030"/>
                  </a:lnTo>
                  <a:lnTo>
                    <a:pt x="2671229" y="2953991"/>
                  </a:lnTo>
                  <a:lnTo>
                    <a:pt x="2635766" y="2981027"/>
                  </a:lnTo>
                  <a:lnTo>
                    <a:pt x="2599561" y="3007119"/>
                  </a:lnTo>
                  <a:lnTo>
                    <a:pt x="2562633" y="3032248"/>
                  </a:lnTo>
                  <a:lnTo>
                    <a:pt x="2524999" y="3056398"/>
                  </a:lnTo>
                  <a:lnTo>
                    <a:pt x="2486680" y="3079548"/>
                  </a:lnTo>
                  <a:lnTo>
                    <a:pt x="2447692" y="3101681"/>
                  </a:lnTo>
                  <a:lnTo>
                    <a:pt x="2408054" y="3122778"/>
                  </a:lnTo>
                  <a:lnTo>
                    <a:pt x="2367784" y="3142822"/>
                  </a:lnTo>
                  <a:lnTo>
                    <a:pt x="2326902" y="3161793"/>
                  </a:lnTo>
                  <a:lnTo>
                    <a:pt x="2285425" y="3179673"/>
                  </a:lnTo>
                  <a:lnTo>
                    <a:pt x="2243371" y="3196444"/>
                  </a:lnTo>
                  <a:lnTo>
                    <a:pt x="2200760" y="3212087"/>
                  </a:lnTo>
                  <a:lnTo>
                    <a:pt x="2157608" y="3226585"/>
                  </a:lnTo>
                  <a:lnTo>
                    <a:pt x="2113936" y="3239918"/>
                  </a:lnTo>
                  <a:lnTo>
                    <a:pt x="2069761" y="3252069"/>
                  </a:lnTo>
                  <a:lnTo>
                    <a:pt x="2025101" y="3263019"/>
                  </a:lnTo>
                  <a:lnTo>
                    <a:pt x="1979975" y="3272749"/>
                  </a:lnTo>
                  <a:lnTo>
                    <a:pt x="1934402" y="3281241"/>
                  </a:lnTo>
                  <a:lnTo>
                    <a:pt x="1888399" y="3288478"/>
                  </a:lnTo>
                  <a:lnTo>
                    <a:pt x="1841985" y="3294440"/>
                  </a:lnTo>
                  <a:lnTo>
                    <a:pt x="1795179" y="3299109"/>
                  </a:lnTo>
                  <a:lnTo>
                    <a:pt x="1747998" y="3302466"/>
                  </a:lnTo>
                  <a:lnTo>
                    <a:pt x="1700461" y="3304494"/>
                  </a:lnTo>
                  <a:lnTo>
                    <a:pt x="1652587" y="33051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5169064"/>
              <a:ext cx="6054725" cy="5118100"/>
            </a:xfrm>
            <a:custGeom>
              <a:avLst/>
              <a:gdLst/>
              <a:ahLst/>
              <a:cxnLst/>
              <a:rect l="l" t="t" r="r" b="b"/>
              <a:pathLst>
                <a:path w="6054725" h="5118100">
                  <a:moveTo>
                    <a:pt x="2702115" y="0"/>
                  </a:moveTo>
                  <a:lnTo>
                    <a:pt x="0" y="2702052"/>
                  </a:lnTo>
                  <a:lnTo>
                    <a:pt x="0" y="5117935"/>
                  </a:lnTo>
                  <a:lnTo>
                    <a:pt x="2702115" y="5117935"/>
                  </a:lnTo>
                  <a:lnTo>
                    <a:pt x="2702115" y="0"/>
                  </a:lnTo>
                  <a:close/>
                </a:path>
                <a:path w="6054725" h="5118100">
                  <a:moveTo>
                    <a:pt x="6054560" y="2557513"/>
                  </a:moveTo>
                  <a:lnTo>
                    <a:pt x="6053036" y="2508720"/>
                  </a:lnTo>
                  <a:lnTo>
                    <a:pt x="6048540" y="2460739"/>
                  </a:lnTo>
                  <a:lnTo>
                    <a:pt x="6041161" y="2413647"/>
                  </a:lnTo>
                  <a:lnTo>
                    <a:pt x="6030988" y="2367546"/>
                  </a:lnTo>
                  <a:lnTo>
                    <a:pt x="6018111" y="2322525"/>
                  </a:lnTo>
                  <a:lnTo>
                    <a:pt x="6002617" y="2278672"/>
                  </a:lnTo>
                  <a:lnTo>
                    <a:pt x="5984608" y="2236076"/>
                  </a:lnTo>
                  <a:lnTo>
                    <a:pt x="5964161" y="2194826"/>
                  </a:lnTo>
                  <a:lnTo>
                    <a:pt x="5941365" y="2155012"/>
                  </a:lnTo>
                  <a:lnTo>
                    <a:pt x="5916320" y="2116734"/>
                  </a:lnTo>
                  <a:lnTo>
                    <a:pt x="5889117" y="2080069"/>
                  </a:lnTo>
                  <a:lnTo>
                    <a:pt x="5859843" y="2045119"/>
                  </a:lnTo>
                  <a:lnTo>
                    <a:pt x="5828576" y="2011972"/>
                  </a:lnTo>
                  <a:lnTo>
                    <a:pt x="5795429" y="1980704"/>
                  </a:lnTo>
                  <a:lnTo>
                    <a:pt x="5760478" y="1951431"/>
                  </a:lnTo>
                  <a:lnTo>
                    <a:pt x="5723814" y="1924227"/>
                  </a:lnTo>
                  <a:lnTo>
                    <a:pt x="5685536" y="1899183"/>
                  </a:lnTo>
                  <a:lnTo>
                    <a:pt x="5645721" y="1876386"/>
                  </a:lnTo>
                  <a:lnTo>
                    <a:pt x="5604472" y="1855939"/>
                  </a:lnTo>
                  <a:lnTo>
                    <a:pt x="5561876" y="1837931"/>
                  </a:lnTo>
                  <a:lnTo>
                    <a:pt x="5518023" y="1822437"/>
                  </a:lnTo>
                  <a:lnTo>
                    <a:pt x="5473001" y="1809559"/>
                  </a:lnTo>
                  <a:lnTo>
                    <a:pt x="5426900" y="1799386"/>
                  </a:lnTo>
                  <a:lnTo>
                    <a:pt x="5379809" y="1792008"/>
                  </a:lnTo>
                  <a:lnTo>
                    <a:pt x="5331815" y="1787512"/>
                  </a:lnTo>
                  <a:lnTo>
                    <a:pt x="5283035" y="1785988"/>
                  </a:lnTo>
                  <a:lnTo>
                    <a:pt x="5234241" y="1787512"/>
                  </a:lnTo>
                  <a:lnTo>
                    <a:pt x="5186248" y="1792008"/>
                  </a:lnTo>
                  <a:lnTo>
                    <a:pt x="5139156" y="1799386"/>
                  </a:lnTo>
                  <a:lnTo>
                    <a:pt x="5093055" y="1809559"/>
                  </a:lnTo>
                  <a:lnTo>
                    <a:pt x="5048034" y="1822437"/>
                  </a:lnTo>
                  <a:lnTo>
                    <a:pt x="5004181" y="1837931"/>
                  </a:lnTo>
                  <a:lnTo>
                    <a:pt x="4961585" y="1855939"/>
                  </a:lnTo>
                  <a:lnTo>
                    <a:pt x="4920335" y="1876386"/>
                  </a:lnTo>
                  <a:lnTo>
                    <a:pt x="4880521" y="1899183"/>
                  </a:lnTo>
                  <a:lnTo>
                    <a:pt x="4842243" y="1924227"/>
                  </a:lnTo>
                  <a:lnTo>
                    <a:pt x="4805578" y="1951431"/>
                  </a:lnTo>
                  <a:lnTo>
                    <a:pt x="4770628" y="1980704"/>
                  </a:lnTo>
                  <a:lnTo>
                    <a:pt x="4737481" y="2011972"/>
                  </a:lnTo>
                  <a:lnTo>
                    <a:pt x="4706213" y="2045119"/>
                  </a:lnTo>
                  <a:lnTo>
                    <a:pt x="4676940" y="2080069"/>
                  </a:lnTo>
                  <a:lnTo>
                    <a:pt x="4649736" y="2116734"/>
                  </a:lnTo>
                  <a:lnTo>
                    <a:pt x="4624692" y="2155012"/>
                  </a:lnTo>
                  <a:lnTo>
                    <a:pt x="4601896" y="2194826"/>
                  </a:lnTo>
                  <a:lnTo>
                    <a:pt x="4581449" y="2236076"/>
                  </a:lnTo>
                  <a:lnTo>
                    <a:pt x="4563440" y="2278672"/>
                  </a:lnTo>
                  <a:lnTo>
                    <a:pt x="4547946" y="2322525"/>
                  </a:lnTo>
                  <a:lnTo>
                    <a:pt x="4535068" y="2367546"/>
                  </a:lnTo>
                  <a:lnTo>
                    <a:pt x="4524895" y="2413647"/>
                  </a:lnTo>
                  <a:lnTo>
                    <a:pt x="4517517" y="2460739"/>
                  </a:lnTo>
                  <a:lnTo>
                    <a:pt x="4513021" y="2508720"/>
                  </a:lnTo>
                  <a:lnTo>
                    <a:pt x="4511510" y="2557513"/>
                  </a:lnTo>
                  <a:lnTo>
                    <a:pt x="4513021" y="2606306"/>
                  </a:lnTo>
                  <a:lnTo>
                    <a:pt x="4517517" y="2654300"/>
                  </a:lnTo>
                  <a:lnTo>
                    <a:pt x="4524895" y="2701391"/>
                  </a:lnTo>
                  <a:lnTo>
                    <a:pt x="4535068" y="2747492"/>
                  </a:lnTo>
                  <a:lnTo>
                    <a:pt x="4547946" y="2792514"/>
                  </a:lnTo>
                  <a:lnTo>
                    <a:pt x="4563440" y="2836367"/>
                  </a:lnTo>
                  <a:lnTo>
                    <a:pt x="4581449" y="2878963"/>
                  </a:lnTo>
                  <a:lnTo>
                    <a:pt x="4601896" y="2920212"/>
                  </a:lnTo>
                  <a:lnTo>
                    <a:pt x="4624692" y="2960027"/>
                  </a:lnTo>
                  <a:lnTo>
                    <a:pt x="4649736" y="2998305"/>
                  </a:lnTo>
                  <a:lnTo>
                    <a:pt x="4676940" y="3034969"/>
                  </a:lnTo>
                  <a:lnTo>
                    <a:pt x="4706213" y="3069920"/>
                  </a:lnTo>
                  <a:lnTo>
                    <a:pt x="4737481" y="3103067"/>
                  </a:lnTo>
                  <a:lnTo>
                    <a:pt x="4770628" y="3134322"/>
                  </a:lnTo>
                  <a:lnTo>
                    <a:pt x="4805578" y="3163608"/>
                  </a:lnTo>
                  <a:lnTo>
                    <a:pt x="4842243" y="3190811"/>
                  </a:lnTo>
                  <a:lnTo>
                    <a:pt x="4880521" y="3215856"/>
                  </a:lnTo>
                  <a:lnTo>
                    <a:pt x="4920335" y="3238652"/>
                  </a:lnTo>
                  <a:lnTo>
                    <a:pt x="4961585" y="3259099"/>
                  </a:lnTo>
                  <a:lnTo>
                    <a:pt x="5004181" y="3277108"/>
                  </a:lnTo>
                  <a:lnTo>
                    <a:pt x="5048034" y="3292602"/>
                  </a:lnTo>
                  <a:lnTo>
                    <a:pt x="5093055" y="3305479"/>
                  </a:lnTo>
                  <a:lnTo>
                    <a:pt x="5139156" y="3315652"/>
                  </a:lnTo>
                  <a:lnTo>
                    <a:pt x="5186248" y="3323031"/>
                  </a:lnTo>
                  <a:lnTo>
                    <a:pt x="5234241" y="3327527"/>
                  </a:lnTo>
                  <a:lnTo>
                    <a:pt x="5283035" y="3329038"/>
                  </a:lnTo>
                  <a:lnTo>
                    <a:pt x="5331815" y="3327527"/>
                  </a:lnTo>
                  <a:lnTo>
                    <a:pt x="5379809" y="3323031"/>
                  </a:lnTo>
                  <a:lnTo>
                    <a:pt x="5426900" y="3315652"/>
                  </a:lnTo>
                  <a:lnTo>
                    <a:pt x="5473001" y="3305479"/>
                  </a:lnTo>
                  <a:lnTo>
                    <a:pt x="5518023" y="3292602"/>
                  </a:lnTo>
                  <a:lnTo>
                    <a:pt x="5561876" y="3277108"/>
                  </a:lnTo>
                  <a:lnTo>
                    <a:pt x="5604472" y="3259099"/>
                  </a:lnTo>
                  <a:lnTo>
                    <a:pt x="5645721" y="3238652"/>
                  </a:lnTo>
                  <a:lnTo>
                    <a:pt x="5685536" y="3215856"/>
                  </a:lnTo>
                  <a:lnTo>
                    <a:pt x="5723814" y="3190811"/>
                  </a:lnTo>
                  <a:lnTo>
                    <a:pt x="5760478" y="3163608"/>
                  </a:lnTo>
                  <a:lnTo>
                    <a:pt x="5795429" y="3134322"/>
                  </a:lnTo>
                  <a:lnTo>
                    <a:pt x="5828576" y="3103067"/>
                  </a:lnTo>
                  <a:lnTo>
                    <a:pt x="5859843" y="3069920"/>
                  </a:lnTo>
                  <a:lnTo>
                    <a:pt x="5889117" y="3034969"/>
                  </a:lnTo>
                  <a:lnTo>
                    <a:pt x="5916320" y="2998305"/>
                  </a:lnTo>
                  <a:lnTo>
                    <a:pt x="5941365" y="2960027"/>
                  </a:lnTo>
                  <a:lnTo>
                    <a:pt x="5964161" y="2920212"/>
                  </a:lnTo>
                  <a:lnTo>
                    <a:pt x="5984608" y="2878963"/>
                  </a:lnTo>
                  <a:lnTo>
                    <a:pt x="6002617" y="2836367"/>
                  </a:lnTo>
                  <a:lnTo>
                    <a:pt x="6018111" y="2792514"/>
                  </a:lnTo>
                  <a:lnTo>
                    <a:pt x="6030988" y="2747492"/>
                  </a:lnTo>
                  <a:lnTo>
                    <a:pt x="6041161" y="2701391"/>
                  </a:lnTo>
                  <a:lnTo>
                    <a:pt x="6048540" y="2654300"/>
                  </a:lnTo>
                  <a:lnTo>
                    <a:pt x="6053036" y="2606306"/>
                  </a:lnTo>
                  <a:lnTo>
                    <a:pt x="6054560" y="255751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6" name="object 6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2084"/>
              <a:ext cx="7860665" cy="5153025"/>
            </a:xfrm>
            <a:custGeom>
              <a:avLst/>
              <a:gdLst/>
              <a:ahLst/>
              <a:cxnLst/>
              <a:rect l="l" t="t" r="r" b="b"/>
              <a:pathLst>
                <a:path w="7860665" h="5153025">
                  <a:moveTo>
                    <a:pt x="2715991" y="0"/>
                  </a:moveTo>
                  <a:lnTo>
                    <a:pt x="2764454" y="223"/>
                  </a:lnTo>
                  <a:lnTo>
                    <a:pt x="2861054" y="2001"/>
                  </a:lnTo>
                  <a:lnTo>
                    <a:pt x="2957206" y="5544"/>
                  </a:lnTo>
                  <a:lnTo>
                    <a:pt x="3052895" y="10835"/>
                  </a:lnTo>
                  <a:lnTo>
                    <a:pt x="3148105" y="17859"/>
                  </a:lnTo>
                  <a:lnTo>
                    <a:pt x="3242820" y="26599"/>
                  </a:lnTo>
                  <a:lnTo>
                    <a:pt x="3337026" y="37042"/>
                  </a:lnTo>
                  <a:lnTo>
                    <a:pt x="3430708" y="49171"/>
                  </a:lnTo>
                  <a:lnTo>
                    <a:pt x="3523848" y="62970"/>
                  </a:lnTo>
                  <a:lnTo>
                    <a:pt x="3616433" y="78424"/>
                  </a:lnTo>
                  <a:lnTo>
                    <a:pt x="3708447" y="95517"/>
                  </a:lnTo>
                  <a:lnTo>
                    <a:pt x="3799874" y="114234"/>
                  </a:lnTo>
                  <a:lnTo>
                    <a:pt x="3890699" y="134560"/>
                  </a:lnTo>
                  <a:lnTo>
                    <a:pt x="3980907" y="156478"/>
                  </a:lnTo>
                  <a:lnTo>
                    <a:pt x="4070481" y="179974"/>
                  </a:lnTo>
                  <a:lnTo>
                    <a:pt x="4159408" y="205031"/>
                  </a:lnTo>
                  <a:lnTo>
                    <a:pt x="4247671" y="231634"/>
                  </a:lnTo>
                  <a:lnTo>
                    <a:pt x="4335255" y="259768"/>
                  </a:lnTo>
                  <a:lnTo>
                    <a:pt x="4378787" y="274403"/>
                  </a:lnTo>
                  <a:lnTo>
                    <a:pt x="4422144" y="289416"/>
                  </a:lnTo>
                  <a:lnTo>
                    <a:pt x="4465324" y="304804"/>
                  </a:lnTo>
                  <a:lnTo>
                    <a:pt x="4508324" y="320564"/>
                  </a:lnTo>
                  <a:lnTo>
                    <a:pt x="4551142" y="336695"/>
                  </a:lnTo>
                  <a:lnTo>
                    <a:pt x="4593778" y="353196"/>
                  </a:lnTo>
                  <a:lnTo>
                    <a:pt x="4636228" y="370063"/>
                  </a:lnTo>
                  <a:lnTo>
                    <a:pt x="4678492" y="387296"/>
                  </a:lnTo>
                  <a:lnTo>
                    <a:pt x="4720566" y="404892"/>
                  </a:lnTo>
                  <a:lnTo>
                    <a:pt x="4762449" y="422849"/>
                  </a:lnTo>
                  <a:lnTo>
                    <a:pt x="4804140" y="441165"/>
                  </a:lnTo>
                  <a:lnTo>
                    <a:pt x="4845635" y="459839"/>
                  </a:lnTo>
                  <a:lnTo>
                    <a:pt x="4886934" y="478868"/>
                  </a:lnTo>
                  <a:lnTo>
                    <a:pt x="4928035" y="498250"/>
                  </a:lnTo>
                  <a:lnTo>
                    <a:pt x="4968934" y="517984"/>
                  </a:lnTo>
                  <a:lnTo>
                    <a:pt x="5009632" y="538068"/>
                  </a:lnTo>
                  <a:lnTo>
                    <a:pt x="5050124" y="558499"/>
                  </a:lnTo>
                  <a:lnTo>
                    <a:pt x="5090411" y="579276"/>
                  </a:lnTo>
                  <a:lnTo>
                    <a:pt x="5130489" y="600396"/>
                  </a:lnTo>
                  <a:lnTo>
                    <a:pt x="5170357" y="621859"/>
                  </a:lnTo>
                  <a:lnTo>
                    <a:pt x="5210013" y="643661"/>
                  </a:lnTo>
                  <a:lnTo>
                    <a:pt x="5249455" y="665801"/>
                  </a:lnTo>
                  <a:lnTo>
                    <a:pt x="5288681" y="688277"/>
                  </a:lnTo>
                  <a:lnTo>
                    <a:pt x="5327689" y="711087"/>
                  </a:lnTo>
                  <a:lnTo>
                    <a:pt x="5366477" y="734229"/>
                  </a:lnTo>
                  <a:lnTo>
                    <a:pt x="5405043" y="757701"/>
                  </a:lnTo>
                  <a:lnTo>
                    <a:pt x="5443386" y="781502"/>
                  </a:lnTo>
                  <a:lnTo>
                    <a:pt x="5481503" y="805629"/>
                  </a:lnTo>
                  <a:lnTo>
                    <a:pt x="5519393" y="830079"/>
                  </a:lnTo>
                  <a:lnTo>
                    <a:pt x="5557053" y="854853"/>
                  </a:lnTo>
                  <a:lnTo>
                    <a:pt x="5594482" y="879946"/>
                  </a:lnTo>
                  <a:lnTo>
                    <a:pt x="5631677" y="905359"/>
                  </a:lnTo>
                  <a:lnTo>
                    <a:pt x="5668638" y="931087"/>
                  </a:lnTo>
                  <a:lnTo>
                    <a:pt x="5705361" y="957130"/>
                  </a:lnTo>
                  <a:lnTo>
                    <a:pt x="5741845" y="983486"/>
                  </a:lnTo>
                  <a:lnTo>
                    <a:pt x="5778088" y="1010153"/>
                  </a:lnTo>
                  <a:lnTo>
                    <a:pt x="5814088" y="1037128"/>
                  </a:lnTo>
                  <a:lnTo>
                    <a:pt x="5849843" y="1064410"/>
                  </a:lnTo>
                  <a:lnTo>
                    <a:pt x="5885352" y="1091997"/>
                  </a:lnTo>
                  <a:lnTo>
                    <a:pt x="5920611" y="1119886"/>
                  </a:lnTo>
                  <a:lnTo>
                    <a:pt x="5955620" y="1148077"/>
                  </a:lnTo>
                  <a:lnTo>
                    <a:pt x="5990377" y="1176567"/>
                  </a:lnTo>
                  <a:lnTo>
                    <a:pt x="6024879" y="1205353"/>
                  </a:lnTo>
                  <a:lnTo>
                    <a:pt x="6059125" y="1234435"/>
                  </a:lnTo>
                  <a:lnTo>
                    <a:pt x="6093112" y="1263810"/>
                  </a:lnTo>
                  <a:lnTo>
                    <a:pt x="6126839" y="1293476"/>
                  </a:lnTo>
                  <a:lnTo>
                    <a:pt x="6160304" y="1323432"/>
                  </a:lnTo>
                  <a:lnTo>
                    <a:pt x="6193505" y="1353675"/>
                  </a:lnTo>
                  <a:lnTo>
                    <a:pt x="6226440" y="1384203"/>
                  </a:lnTo>
                  <a:lnTo>
                    <a:pt x="6259106" y="1415015"/>
                  </a:lnTo>
                  <a:lnTo>
                    <a:pt x="6291503" y="1446108"/>
                  </a:lnTo>
                  <a:lnTo>
                    <a:pt x="6323628" y="1477480"/>
                  </a:lnTo>
                  <a:lnTo>
                    <a:pt x="6355480" y="1509131"/>
                  </a:lnTo>
                  <a:lnTo>
                    <a:pt x="6387056" y="1541057"/>
                  </a:lnTo>
                  <a:lnTo>
                    <a:pt x="6418354" y="1573257"/>
                  </a:lnTo>
                  <a:lnTo>
                    <a:pt x="6449372" y="1605728"/>
                  </a:lnTo>
                  <a:lnTo>
                    <a:pt x="6480109" y="1638469"/>
                  </a:lnTo>
                  <a:lnTo>
                    <a:pt x="6510563" y="1671479"/>
                  </a:lnTo>
                  <a:lnTo>
                    <a:pt x="6540732" y="1704754"/>
                  </a:lnTo>
                  <a:lnTo>
                    <a:pt x="6570613" y="1738293"/>
                  </a:lnTo>
                  <a:lnTo>
                    <a:pt x="6600205" y="1772094"/>
                  </a:lnTo>
                  <a:lnTo>
                    <a:pt x="6629506" y="1806155"/>
                  </a:lnTo>
                  <a:lnTo>
                    <a:pt x="6658514" y="1840475"/>
                  </a:lnTo>
                  <a:lnTo>
                    <a:pt x="6687227" y="1875051"/>
                  </a:lnTo>
                  <a:lnTo>
                    <a:pt x="6715644" y="1909881"/>
                  </a:lnTo>
                  <a:lnTo>
                    <a:pt x="6743761" y="1944963"/>
                  </a:lnTo>
                  <a:lnTo>
                    <a:pt x="6771578" y="1980296"/>
                  </a:lnTo>
                  <a:lnTo>
                    <a:pt x="6799092" y="2015877"/>
                  </a:lnTo>
                  <a:lnTo>
                    <a:pt x="6826302" y="2051704"/>
                  </a:lnTo>
                  <a:lnTo>
                    <a:pt x="6853205" y="2087777"/>
                  </a:lnTo>
                  <a:lnTo>
                    <a:pt x="6879800" y="2124091"/>
                  </a:lnTo>
                  <a:lnTo>
                    <a:pt x="6906085" y="2160647"/>
                  </a:lnTo>
                  <a:lnTo>
                    <a:pt x="6932057" y="2197441"/>
                  </a:lnTo>
                  <a:lnTo>
                    <a:pt x="6957715" y="2234472"/>
                  </a:lnTo>
                  <a:lnTo>
                    <a:pt x="6983057" y="2271738"/>
                  </a:lnTo>
                  <a:lnTo>
                    <a:pt x="7008081" y="2309236"/>
                  </a:lnTo>
                  <a:lnTo>
                    <a:pt x="7032785" y="2346966"/>
                  </a:lnTo>
                  <a:lnTo>
                    <a:pt x="7057167" y="2384925"/>
                  </a:lnTo>
                  <a:lnTo>
                    <a:pt x="7081226" y="2423110"/>
                  </a:lnTo>
                  <a:lnTo>
                    <a:pt x="7104958" y="2461521"/>
                  </a:lnTo>
                  <a:lnTo>
                    <a:pt x="7128363" y="2500155"/>
                  </a:lnTo>
                  <a:lnTo>
                    <a:pt x="7151439" y="2539010"/>
                  </a:lnTo>
                  <a:lnTo>
                    <a:pt x="7174182" y="2578085"/>
                  </a:lnTo>
                  <a:lnTo>
                    <a:pt x="7196593" y="2617376"/>
                  </a:lnTo>
                  <a:lnTo>
                    <a:pt x="7218668" y="2656883"/>
                  </a:lnTo>
                  <a:lnTo>
                    <a:pt x="7240406" y="2696604"/>
                  </a:lnTo>
                  <a:lnTo>
                    <a:pt x="7261804" y="2736536"/>
                  </a:lnTo>
                  <a:lnTo>
                    <a:pt x="7282862" y="2776678"/>
                  </a:lnTo>
                  <a:lnTo>
                    <a:pt x="7303576" y="2817027"/>
                  </a:lnTo>
                  <a:lnTo>
                    <a:pt x="7323946" y="2857582"/>
                  </a:lnTo>
                  <a:lnTo>
                    <a:pt x="7343968" y="2898340"/>
                  </a:lnTo>
                  <a:lnTo>
                    <a:pt x="7363642" y="2939300"/>
                  </a:lnTo>
                  <a:lnTo>
                    <a:pt x="7382965" y="2980461"/>
                  </a:lnTo>
                  <a:lnTo>
                    <a:pt x="7401935" y="3021819"/>
                  </a:lnTo>
                  <a:lnTo>
                    <a:pt x="7420551" y="3063373"/>
                  </a:lnTo>
                  <a:lnTo>
                    <a:pt x="7438810" y="3105121"/>
                  </a:lnTo>
                  <a:lnTo>
                    <a:pt x="7456711" y="3147061"/>
                  </a:lnTo>
                  <a:lnTo>
                    <a:pt x="7474251" y="3189191"/>
                  </a:lnTo>
                  <a:lnTo>
                    <a:pt x="7491429" y="3231509"/>
                  </a:lnTo>
                  <a:lnTo>
                    <a:pt x="7508243" y="3274013"/>
                  </a:lnTo>
                  <a:lnTo>
                    <a:pt x="7524690" y="3316702"/>
                  </a:lnTo>
                  <a:lnTo>
                    <a:pt x="7540770" y="3359573"/>
                  </a:lnTo>
                  <a:lnTo>
                    <a:pt x="7556479" y="3402625"/>
                  </a:lnTo>
                  <a:lnTo>
                    <a:pt x="7571817" y="3445854"/>
                  </a:lnTo>
                  <a:lnTo>
                    <a:pt x="7586781" y="3489261"/>
                  </a:lnTo>
                  <a:lnTo>
                    <a:pt x="7601369" y="3532842"/>
                  </a:lnTo>
                  <a:lnTo>
                    <a:pt x="7615579" y="3576595"/>
                  </a:lnTo>
                  <a:lnTo>
                    <a:pt x="7629409" y="3620519"/>
                  </a:lnTo>
                  <a:lnTo>
                    <a:pt x="7642858" y="3664612"/>
                  </a:lnTo>
                  <a:lnTo>
                    <a:pt x="7655924" y="3708872"/>
                  </a:lnTo>
                  <a:lnTo>
                    <a:pt x="7668604" y="3753296"/>
                  </a:lnTo>
                  <a:lnTo>
                    <a:pt x="7680897" y="3797883"/>
                  </a:lnTo>
                  <a:lnTo>
                    <a:pt x="7692800" y="3842632"/>
                  </a:lnTo>
                  <a:lnTo>
                    <a:pt x="7704312" y="3887539"/>
                  </a:lnTo>
                  <a:lnTo>
                    <a:pt x="7715432" y="3932603"/>
                  </a:lnTo>
                  <a:lnTo>
                    <a:pt x="7726156" y="3977823"/>
                  </a:lnTo>
                  <a:lnTo>
                    <a:pt x="7736483" y="4023195"/>
                  </a:lnTo>
                  <a:lnTo>
                    <a:pt x="7746411" y="4068719"/>
                  </a:lnTo>
                  <a:lnTo>
                    <a:pt x="7755938" y="4114392"/>
                  </a:lnTo>
                  <a:lnTo>
                    <a:pt x="7765063" y="4160212"/>
                  </a:lnTo>
                  <a:lnTo>
                    <a:pt x="7773783" y="4206178"/>
                  </a:lnTo>
                  <a:lnTo>
                    <a:pt x="7782097" y="4252287"/>
                  </a:lnTo>
                  <a:lnTo>
                    <a:pt x="7790001" y="4298537"/>
                  </a:lnTo>
                  <a:lnTo>
                    <a:pt x="7797496" y="4344928"/>
                  </a:lnTo>
                  <a:lnTo>
                    <a:pt x="7804578" y="4391455"/>
                  </a:lnTo>
                  <a:lnTo>
                    <a:pt x="7811246" y="4438119"/>
                  </a:lnTo>
                  <a:lnTo>
                    <a:pt x="7817497" y="4484916"/>
                  </a:lnTo>
                  <a:lnTo>
                    <a:pt x="7823331" y="4531845"/>
                  </a:lnTo>
                  <a:lnTo>
                    <a:pt x="7828744" y="4578903"/>
                  </a:lnTo>
                  <a:lnTo>
                    <a:pt x="7833735" y="4626090"/>
                  </a:lnTo>
                  <a:lnTo>
                    <a:pt x="7838303" y="4673402"/>
                  </a:lnTo>
                  <a:lnTo>
                    <a:pt x="7842444" y="4720839"/>
                  </a:lnTo>
                  <a:lnTo>
                    <a:pt x="7846158" y="4768397"/>
                  </a:lnTo>
                  <a:lnTo>
                    <a:pt x="7849442" y="4816076"/>
                  </a:lnTo>
                  <a:lnTo>
                    <a:pt x="7852295" y="4863872"/>
                  </a:lnTo>
                  <a:lnTo>
                    <a:pt x="7854713" y="4911785"/>
                  </a:lnTo>
                  <a:lnTo>
                    <a:pt x="7856697" y="4959812"/>
                  </a:lnTo>
                  <a:lnTo>
                    <a:pt x="7858243" y="5007952"/>
                  </a:lnTo>
                  <a:lnTo>
                    <a:pt x="7859350" y="5056202"/>
                  </a:lnTo>
                  <a:lnTo>
                    <a:pt x="7860015" y="5104560"/>
                  </a:lnTo>
                  <a:lnTo>
                    <a:pt x="7860237" y="5153024"/>
                  </a:lnTo>
                  <a:lnTo>
                    <a:pt x="0" y="5153024"/>
                  </a:lnTo>
                  <a:lnTo>
                    <a:pt x="0" y="772899"/>
                  </a:lnTo>
                  <a:lnTo>
                    <a:pt x="24526" y="757701"/>
                  </a:lnTo>
                  <a:lnTo>
                    <a:pt x="63159" y="734229"/>
                  </a:lnTo>
                  <a:lnTo>
                    <a:pt x="102014" y="711087"/>
                  </a:lnTo>
                  <a:lnTo>
                    <a:pt x="141088" y="688277"/>
                  </a:lnTo>
                  <a:lnTo>
                    <a:pt x="180379" y="665801"/>
                  </a:lnTo>
                  <a:lnTo>
                    <a:pt x="219886" y="643661"/>
                  </a:lnTo>
                  <a:lnTo>
                    <a:pt x="259605" y="621859"/>
                  </a:lnTo>
                  <a:lnTo>
                    <a:pt x="299537" y="600396"/>
                  </a:lnTo>
                  <a:lnTo>
                    <a:pt x="339678" y="579276"/>
                  </a:lnTo>
                  <a:lnTo>
                    <a:pt x="380027" y="558499"/>
                  </a:lnTo>
                  <a:lnTo>
                    <a:pt x="420581" y="538068"/>
                  </a:lnTo>
                  <a:lnTo>
                    <a:pt x="461339" y="517984"/>
                  </a:lnTo>
                  <a:lnTo>
                    <a:pt x="502298" y="498250"/>
                  </a:lnTo>
                  <a:lnTo>
                    <a:pt x="543458" y="478868"/>
                  </a:lnTo>
                  <a:lnTo>
                    <a:pt x="584815" y="459839"/>
                  </a:lnTo>
                  <a:lnTo>
                    <a:pt x="626369" y="441165"/>
                  </a:lnTo>
                  <a:lnTo>
                    <a:pt x="668116" y="422849"/>
                  </a:lnTo>
                  <a:lnTo>
                    <a:pt x="710056" y="404892"/>
                  </a:lnTo>
                  <a:lnTo>
                    <a:pt x="752185" y="387296"/>
                  </a:lnTo>
                  <a:lnTo>
                    <a:pt x="794503" y="370063"/>
                  </a:lnTo>
                  <a:lnTo>
                    <a:pt x="837007" y="353196"/>
                  </a:lnTo>
                  <a:lnTo>
                    <a:pt x="879695" y="336695"/>
                  </a:lnTo>
                  <a:lnTo>
                    <a:pt x="922565" y="320564"/>
                  </a:lnTo>
                  <a:lnTo>
                    <a:pt x="965616" y="304804"/>
                  </a:lnTo>
                  <a:lnTo>
                    <a:pt x="1008845" y="289416"/>
                  </a:lnTo>
                  <a:lnTo>
                    <a:pt x="1052251" y="274403"/>
                  </a:lnTo>
                  <a:lnTo>
                    <a:pt x="1139584" y="245510"/>
                  </a:lnTo>
                  <a:lnTo>
                    <a:pt x="1227600" y="218140"/>
                  </a:lnTo>
                  <a:lnTo>
                    <a:pt x="1316283" y="192308"/>
                  </a:lnTo>
                  <a:lnTo>
                    <a:pt x="1405617" y="168030"/>
                  </a:lnTo>
                  <a:lnTo>
                    <a:pt x="1495587" y="145321"/>
                  </a:lnTo>
                  <a:lnTo>
                    <a:pt x="1586178" y="124197"/>
                  </a:lnTo>
                  <a:lnTo>
                    <a:pt x="1677373" y="104674"/>
                  </a:lnTo>
                  <a:lnTo>
                    <a:pt x="1769158" y="86766"/>
                  </a:lnTo>
                  <a:lnTo>
                    <a:pt x="1861516" y="70491"/>
                  </a:lnTo>
                  <a:lnTo>
                    <a:pt x="1954432" y="55862"/>
                  </a:lnTo>
                  <a:lnTo>
                    <a:pt x="2047892" y="42896"/>
                  </a:lnTo>
                  <a:lnTo>
                    <a:pt x="2141878" y="31609"/>
                  </a:lnTo>
                  <a:lnTo>
                    <a:pt x="2236375" y="22015"/>
                  </a:lnTo>
                  <a:lnTo>
                    <a:pt x="2331369" y="14131"/>
                  </a:lnTo>
                  <a:lnTo>
                    <a:pt x="2426843" y="7972"/>
                  </a:lnTo>
                  <a:lnTo>
                    <a:pt x="2522781" y="3553"/>
                  </a:lnTo>
                  <a:lnTo>
                    <a:pt x="2570920" y="2001"/>
                  </a:lnTo>
                  <a:lnTo>
                    <a:pt x="2619169" y="891"/>
                  </a:lnTo>
                  <a:lnTo>
                    <a:pt x="2667527" y="223"/>
                  </a:lnTo>
                  <a:lnTo>
                    <a:pt x="2715991" y="0"/>
                  </a:lnTo>
                  <a:close/>
                </a:path>
              </a:pathLst>
            </a:custGeom>
            <a:solidFill>
              <a:srgbClr val="E6006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16000" y="549702"/>
            <a:ext cx="16256000" cy="868186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7379334">
              <a:lnSpc>
                <a:spcPct val="100000"/>
              </a:lnSpc>
              <a:spcBef>
                <a:spcPts val="110"/>
              </a:spcBef>
            </a:pPr>
            <a:r>
              <a:rPr sz="5550" b="1" spc="220" dirty="0">
                <a:latin typeface="Poppins" pitchFamily="2" charset="77"/>
                <a:cs typeface="Poppins" pitchFamily="2" charset="77"/>
              </a:rPr>
              <a:t>ACCESSIBILITY</a:t>
            </a:r>
            <a:r>
              <a:rPr sz="5550" b="1" spc="600" dirty="0">
                <a:latin typeface="Poppins" pitchFamily="2" charset="77"/>
                <a:cs typeface="Poppins" pitchFamily="2" charset="77"/>
              </a:rPr>
              <a:t> </a:t>
            </a:r>
            <a:r>
              <a:rPr sz="5550" b="1" spc="200" dirty="0">
                <a:latin typeface="Poppins" pitchFamily="2" charset="77"/>
                <a:cs typeface="Poppins" pitchFamily="2" charset="77"/>
              </a:rPr>
              <a:t>LAWS</a:t>
            </a:r>
            <a:endParaRPr sz="5550" b="1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382828" y="2240269"/>
            <a:ext cx="8985250" cy="7554376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390"/>
              </a:spcBef>
            </a:pPr>
            <a:r>
              <a:rPr sz="3200" b="1" spc="300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Rehabilitation</a:t>
            </a:r>
            <a:r>
              <a:rPr sz="3200" b="1" spc="380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3200" b="1" spc="19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Act</a:t>
            </a:r>
            <a:r>
              <a:rPr sz="3200" b="1" spc="38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3200" b="1" spc="140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of</a:t>
            </a:r>
            <a:r>
              <a:rPr sz="3200" b="1" spc="38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3200" b="1" spc="50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1973</a:t>
            </a:r>
            <a:endParaRPr sz="3200" dirty="0">
              <a:latin typeface="Poppins" pitchFamily="2" charset="77"/>
              <a:cs typeface="Poppins" pitchFamily="2" charset="77"/>
            </a:endParaRPr>
          </a:p>
          <a:p>
            <a:pPr marL="12700" algn="l">
              <a:lnSpc>
                <a:spcPct val="100000"/>
              </a:lnSpc>
              <a:spcBef>
                <a:spcPts val="300"/>
              </a:spcBef>
            </a:pPr>
            <a:r>
              <a:rPr sz="3200" spc="245" dirty="0">
                <a:latin typeface="Poppins" pitchFamily="2" charset="77"/>
                <a:cs typeface="Poppins" pitchFamily="2" charset="77"/>
              </a:rPr>
              <a:t>Section</a:t>
            </a:r>
            <a:r>
              <a:rPr sz="3200" spc="370" dirty="0">
                <a:latin typeface="Poppins" pitchFamily="2" charset="77"/>
                <a:cs typeface="Poppins" pitchFamily="2" charset="77"/>
              </a:rPr>
              <a:t> </a:t>
            </a:r>
            <a:r>
              <a:rPr sz="3200" spc="350" dirty="0">
                <a:latin typeface="Poppins" pitchFamily="2" charset="77"/>
                <a:cs typeface="Poppins" pitchFamily="2" charset="77"/>
              </a:rPr>
              <a:t>504</a:t>
            </a:r>
            <a:r>
              <a:rPr sz="3200" spc="370" dirty="0">
                <a:latin typeface="Poppins" pitchFamily="2" charset="77"/>
                <a:cs typeface="Poppins" pitchFamily="2" charset="77"/>
              </a:rPr>
              <a:t> </a:t>
            </a:r>
            <a:r>
              <a:rPr sz="3200" spc="415" dirty="0">
                <a:latin typeface="Poppins" pitchFamily="2" charset="77"/>
                <a:cs typeface="Poppins" pitchFamily="2" charset="77"/>
              </a:rPr>
              <a:t>and</a:t>
            </a:r>
            <a:r>
              <a:rPr sz="3200" spc="370" dirty="0">
                <a:latin typeface="Poppins" pitchFamily="2" charset="77"/>
                <a:cs typeface="Poppins" pitchFamily="2" charset="77"/>
              </a:rPr>
              <a:t> </a:t>
            </a:r>
            <a:r>
              <a:rPr sz="3200" spc="245" dirty="0">
                <a:latin typeface="Poppins" pitchFamily="2" charset="77"/>
                <a:cs typeface="Poppins" pitchFamily="2" charset="77"/>
              </a:rPr>
              <a:t>Section</a:t>
            </a:r>
            <a:r>
              <a:rPr sz="3200" spc="375" dirty="0">
                <a:latin typeface="Poppins" pitchFamily="2" charset="77"/>
                <a:cs typeface="Poppins" pitchFamily="2" charset="77"/>
              </a:rPr>
              <a:t> </a:t>
            </a:r>
            <a:r>
              <a:rPr sz="3200" spc="340" dirty="0">
                <a:latin typeface="Poppins" pitchFamily="2" charset="77"/>
                <a:cs typeface="Poppins" pitchFamily="2" charset="77"/>
              </a:rPr>
              <a:t>508</a:t>
            </a:r>
            <a:endParaRPr sz="3200" dirty="0">
              <a:latin typeface="Poppins" pitchFamily="2" charset="77"/>
              <a:cs typeface="Poppins" pitchFamily="2" charset="77"/>
            </a:endParaRPr>
          </a:p>
          <a:p>
            <a:pPr algn="l">
              <a:lnSpc>
                <a:spcPct val="100000"/>
              </a:lnSpc>
              <a:spcBef>
                <a:spcPts val="30"/>
              </a:spcBef>
            </a:pPr>
            <a:endParaRPr sz="4000" dirty="0">
              <a:latin typeface="Poppins" pitchFamily="2" charset="77"/>
              <a:cs typeface="Poppins" pitchFamily="2" charset="77"/>
            </a:endParaRPr>
          </a:p>
          <a:p>
            <a:pPr marL="12700" algn="l">
              <a:lnSpc>
                <a:spcPct val="100000"/>
              </a:lnSpc>
            </a:pPr>
            <a:r>
              <a:rPr sz="3200" b="1" spc="31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Americans</a:t>
            </a:r>
            <a:r>
              <a:rPr sz="3200" b="1" spc="390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3200" b="1" spc="28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with</a:t>
            </a:r>
            <a:r>
              <a:rPr sz="3200" b="1" spc="39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3200" b="1" spc="240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Disabilities</a:t>
            </a:r>
            <a:r>
              <a:rPr sz="3200" b="1" spc="390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3200" b="1" spc="170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Act</a:t>
            </a:r>
            <a:endParaRPr sz="3200" dirty="0">
              <a:latin typeface="Poppins" pitchFamily="2" charset="77"/>
              <a:cs typeface="Poppins" pitchFamily="2" charset="77"/>
            </a:endParaRPr>
          </a:p>
          <a:p>
            <a:pPr marL="12700" algn="l">
              <a:lnSpc>
                <a:spcPct val="100000"/>
              </a:lnSpc>
              <a:spcBef>
                <a:spcPts val="300"/>
              </a:spcBef>
            </a:pPr>
            <a:r>
              <a:rPr sz="3200" spc="130" dirty="0">
                <a:latin typeface="Poppins" pitchFamily="2" charset="77"/>
                <a:cs typeface="Poppins" pitchFamily="2" charset="77"/>
              </a:rPr>
              <a:t>Title</a:t>
            </a:r>
            <a:r>
              <a:rPr sz="3200" spc="305" dirty="0">
                <a:latin typeface="Poppins" pitchFamily="2" charset="77"/>
                <a:cs typeface="Poppins" pitchFamily="2" charset="77"/>
              </a:rPr>
              <a:t> </a:t>
            </a:r>
            <a:r>
              <a:rPr sz="3200" dirty="0">
                <a:latin typeface="Poppins" pitchFamily="2" charset="77"/>
                <a:cs typeface="Poppins" pitchFamily="2" charset="77"/>
              </a:rPr>
              <a:t>II</a:t>
            </a:r>
            <a:r>
              <a:rPr sz="3200" spc="310" dirty="0">
                <a:latin typeface="Poppins" pitchFamily="2" charset="77"/>
                <a:cs typeface="Poppins" pitchFamily="2" charset="77"/>
              </a:rPr>
              <a:t> </a:t>
            </a:r>
            <a:r>
              <a:rPr sz="3200" spc="415" dirty="0">
                <a:latin typeface="Poppins" pitchFamily="2" charset="77"/>
                <a:cs typeface="Poppins" pitchFamily="2" charset="77"/>
              </a:rPr>
              <a:t>and</a:t>
            </a:r>
            <a:r>
              <a:rPr sz="3200" spc="305" dirty="0">
                <a:latin typeface="Poppins" pitchFamily="2" charset="77"/>
                <a:cs typeface="Poppins" pitchFamily="2" charset="77"/>
              </a:rPr>
              <a:t> </a:t>
            </a:r>
            <a:r>
              <a:rPr sz="3200" spc="130" dirty="0">
                <a:latin typeface="Poppins" pitchFamily="2" charset="77"/>
                <a:cs typeface="Poppins" pitchFamily="2" charset="77"/>
              </a:rPr>
              <a:t>Title</a:t>
            </a:r>
            <a:r>
              <a:rPr sz="3200" spc="310" dirty="0">
                <a:latin typeface="Poppins" pitchFamily="2" charset="77"/>
                <a:cs typeface="Poppins" pitchFamily="2" charset="77"/>
              </a:rPr>
              <a:t> </a:t>
            </a:r>
            <a:r>
              <a:rPr sz="3200" spc="-25" dirty="0">
                <a:latin typeface="Poppins" pitchFamily="2" charset="77"/>
                <a:cs typeface="Poppins" pitchFamily="2" charset="77"/>
              </a:rPr>
              <a:t>III</a:t>
            </a:r>
            <a:endParaRPr sz="3200" dirty="0">
              <a:latin typeface="Poppins" pitchFamily="2" charset="77"/>
              <a:cs typeface="Poppins" pitchFamily="2" charset="77"/>
            </a:endParaRPr>
          </a:p>
          <a:p>
            <a:pPr algn="l">
              <a:lnSpc>
                <a:spcPct val="100000"/>
              </a:lnSpc>
              <a:spcBef>
                <a:spcPts val="25"/>
              </a:spcBef>
            </a:pPr>
            <a:endParaRPr sz="4000" dirty="0">
              <a:latin typeface="Poppins" pitchFamily="2" charset="77"/>
              <a:cs typeface="Poppins" pitchFamily="2" charset="77"/>
            </a:endParaRPr>
          </a:p>
          <a:p>
            <a:pPr marL="12700" algn="l">
              <a:lnSpc>
                <a:spcPct val="100000"/>
              </a:lnSpc>
              <a:spcBef>
                <a:spcPts val="5"/>
              </a:spcBef>
            </a:pPr>
            <a:r>
              <a:rPr sz="3200" b="1" spc="140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CVAA</a:t>
            </a:r>
            <a:endParaRPr sz="3200" dirty="0">
              <a:latin typeface="Poppins" pitchFamily="2" charset="77"/>
              <a:cs typeface="Poppins" pitchFamily="2" charset="77"/>
            </a:endParaRPr>
          </a:p>
          <a:p>
            <a:pPr marL="12700" marR="5080" algn="l">
              <a:lnSpc>
                <a:spcPct val="107100"/>
              </a:lnSpc>
            </a:pPr>
            <a:r>
              <a:rPr sz="3200" dirty="0">
                <a:latin typeface="Poppins" pitchFamily="2" charset="77"/>
                <a:cs typeface="Poppins" pitchFamily="2" charset="77"/>
              </a:rPr>
              <a:t>21st</a:t>
            </a:r>
            <a:r>
              <a:rPr sz="3200" spc="350" dirty="0">
                <a:latin typeface="Poppins" pitchFamily="2" charset="77"/>
                <a:cs typeface="Poppins" pitchFamily="2" charset="77"/>
              </a:rPr>
              <a:t> </a:t>
            </a:r>
            <a:r>
              <a:rPr sz="3200" spc="285" dirty="0">
                <a:latin typeface="Poppins" pitchFamily="2" charset="77"/>
                <a:cs typeface="Poppins" pitchFamily="2" charset="77"/>
              </a:rPr>
              <a:t>Century</a:t>
            </a:r>
            <a:r>
              <a:rPr sz="3200" spc="355" dirty="0">
                <a:latin typeface="Poppins" pitchFamily="2" charset="77"/>
                <a:cs typeface="Poppins" pitchFamily="2" charset="77"/>
              </a:rPr>
              <a:t> </a:t>
            </a:r>
            <a:r>
              <a:rPr sz="3200" spc="380" dirty="0">
                <a:latin typeface="Poppins" pitchFamily="2" charset="77"/>
                <a:cs typeface="Poppins" pitchFamily="2" charset="77"/>
              </a:rPr>
              <a:t>Communications</a:t>
            </a:r>
            <a:r>
              <a:rPr sz="3200" spc="350" dirty="0">
                <a:latin typeface="Poppins" pitchFamily="2" charset="77"/>
                <a:cs typeface="Poppins" pitchFamily="2" charset="77"/>
              </a:rPr>
              <a:t> </a:t>
            </a:r>
            <a:r>
              <a:rPr sz="3200" dirty="0">
                <a:latin typeface="Poppins" pitchFamily="2" charset="77"/>
                <a:cs typeface="Poppins" pitchFamily="2" charset="77"/>
              </a:rPr>
              <a:t>&amp;</a:t>
            </a:r>
            <a:r>
              <a:rPr sz="3200" spc="355" dirty="0">
                <a:latin typeface="Poppins" pitchFamily="2" charset="77"/>
                <a:cs typeface="Poppins" pitchFamily="2" charset="77"/>
              </a:rPr>
              <a:t> </a:t>
            </a:r>
            <a:r>
              <a:rPr sz="3200" spc="265" dirty="0">
                <a:latin typeface="Poppins" pitchFamily="2" charset="77"/>
                <a:cs typeface="Poppins" pitchFamily="2" charset="77"/>
              </a:rPr>
              <a:t>Video Accessibility</a:t>
            </a:r>
            <a:r>
              <a:rPr sz="3200" spc="420" dirty="0">
                <a:latin typeface="Poppins" pitchFamily="2" charset="77"/>
                <a:cs typeface="Poppins" pitchFamily="2" charset="77"/>
              </a:rPr>
              <a:t> </a:t>
            </a:r>
            <a:r>
              <a:rPr sz="3200" spc="285" dirty="0">
                <a:latin typeface="Poppins" pitchFamily="2" charset="77"/>
                <a:cs typeface="Poppins" pitchFamily="2" charset="77"/>
              </a:rPr>
              <a:t>Act</a:t>
            </a:r>
            <a:endParaRPr sz="3200" dirty="0">
              <a:latin typeface="Poppins" pitchFamily="2" charset="77"/>
              <a:cs typeface="Poppins" pitchFamily="2" charset="77"/>
            </a:endParaRPr>
          </a:p>
          <a:p>
            <a:pPr algn="l">
              <a:lnSpc>
                <a:spcPct val="100000"/>
              </a:lnSpc>
              <a:spcBef>
                <a:spcPts val="25"/>
              </a:spcBef>
            </a:pPr>
            <a:endParaRPr sz="4000" dirty="0">
              <a:latin typeface="Poppins" pitchFamily="2" charset="77"/>
              <a:cs typeface="Poppins" pitchFamily="2" charset="77"/>
            </a:endParaRPr>
          </a:p>
          <a:p>
            <a:pPr marL="12700" algn="l">
              <a:lnSpc>
                <a:spcPct val="100000"/>
              </a:lnSpc>
              <a:spcBef>
                <a:spcPts val="5"/>
              </a:spcBef>
            </a:pPr>
            <a:r>
              <a:rPr sz="3200" b="1" spc="10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FCC</a:t>
            </a:r>
            <a:endParaRPr sz="3200" dirty="0">
              <a:latin typeface="Poppins" pitchFamily="2" charset="77"/>
              <a:cs typeface="Poppins" pitchFamily="2" charset="77"/>
            </a:endParaRPr>
          </a:p>
          <a:p>
            <a:pPr marL="12700" marR="2382520" algn="l">
              <a:lnSpc>
                <a:spcPct val="107100"/>
              </a:lnSpc>
            </a:pPr>
            <a:r>
              <a:rPr sz="3200" spc="350" dirty="0">
                <a:latin typeface="Poppins" pitchFamily="2" charset="77"/>
                <a:cs typeface="Poppins" pitchFamily="2" charset="77"/>
              </a:rPr>
              <a:t>Mandates</a:t>
            </a:r>
            <a:r>
              <a:rPr sz="3200" spc="360" dirty="0">
                <a:latin typeface="Poppins" pitchFamily="2" charset="77"/>
                <a:cs typeface="Poppins" pitchFamily="2" charset="77"/>
              </a:rPr>
              <a:t> </a:t>
            </a:r>
            <a:r>
              <a:rPr sz="3200" spc="355" dirty="0">
                <a:latin typeface="Poppins" pitchFamily="2" charset="77"/>
                <a:cs typeface="Poppins" pitchFamily="2" charset="77"/>
              </a:rPr>
              <a:t>audio</a:t>
            </a:r>
            <a:r>
              <a:rPr lang="en-US" sz="3200" spc="375" dirty="0">
                <a:latin typeface="Poppins" pitchFamily="2" charset="77"/>
                <a:cs typeface="Poppins" pitchFamily="2" charset="77"/>
              </a:rPr>
              <a:t> </a:t>
            </a:r>
            <a:r>
              <a:rPr sz="3200" spc="305" dirty="0">
                <a:latin typeface="Poppins" pitchFamily="2" charset="77"/>
                <a:cs typeface="Poppins" pitchFamily="2" charset="77"/>
              </a:rPr>
              <a:t>description </a:t>
            </a:r>
            <a:r>
              <a:rPr sz="3200" spc="320" dirty="0">
                <a:latin typeface="Poppins" pitchFamily="2" charset="77"/>
                <a:cs typeface="Poppins" pitchFamily="2" charset="77"/>
              </a:rPr>
              <a:t>requirements</a:t>
            </a:r>
            <a:r>
              <a:rPr sz="3200" spc="390" dirty="0">
                <a:latin typeface="Poppins" pitchFamily="2" charset="77"/>
                <a:cs typeface="Poppins" pitchFamily="2" charset="77"/>
              </a:rPr>
              <a:t> </a:t>
            </a:r>
            <a:r>
              <a:rPr sz="3200" spc="260" dirty="0">
                <a:latin typeface="Poppins" pitchFamily="2" charset="77"/>
                <a:cs typeface="Poppins" pitchFamily="2" charset="77"/>
              </a:rPr>
              <a:t>for</a:t>
            </a:r>
            <a:r>
              <a:rPr sz="3200" spc="385" dirty="0">
                <a:latin typeface="Poppins" pitchFamily="2" charset="77"/>
                <a:cs typeface="Poppins" pitchFamily="2" charset="77"/>
              </a:rPr>
              <a:t> </a:t>
            </a:r>
            <a:r>
              <a:rPr sz="3200" spc="395" dirty="0">
                <a:latin typeface="Poppins" pitchFamily="2" charset="77"/>
                <a:cs typeface="Poppins" pitchFamily="2" charset="77"/>
              </a:rPr>
              <a:t>broadcast</a:t>
            </a:r>
            <a:endParaRPr sz="3200" dirty="0">
              <a:latin typeface="Poppins" pitchFamily="2" charset="77"/>
              <a:cs typeface="Poppins" pitchFamily="2" charset="77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743420" y="7039203"/>
            <a:ext cx="8524875" cy="3248025"/>
          </a:xfrm>
          <a:custGeom>
            <a:avLst/>
            <a:gdLst/>
            <a:ahLst/>
            <a:cxnLst/>
            <a:rect l="l" t="t" r="r" b="b"/>
            <a:pathLst>
              <a:path w="8524875" h="3248025">
                <a:moveTo>
                  <a:pt x="8524795" y="3248025"/>
                </a:moveTo>
                <a:lnTo>
                  <a:pt x="0" y="3248025"/>
                </a:lnTo>
                <a:lnTo>
                  <a:pt x="0" y="0"/>
                </a:lnTo>
                <a:lnTo>
                  <a:pt x="8524795" y="0"/>
                </a:lnTo>
                <a:lnTo>
                  <a:pt x="8524795" y="32480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297" y="7039203"/>
            <a:ext cx="9744710" cy="3248025"/>
            <a:chOff x="-297" y="7039203"/>
            <a:chExt cx="9744710" cy="3248025"/>
          </a:xfrm>
        </p:grpSpPr>
        <p:sp>
          <p:nvSpPr>
            <p:cNvPr id="4" name="object 4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-297" y="7039227"/>
              <a:ext cx="3248025" cy="3248025"/>
            </a:xfrm>
            <a:custGeom>
              <a:avLst/>
              <a:gdLst/>
              <a:ahLst/>
              <a:cxnLst/>
              <a:rect l="l" t="t" r="r" b="b"/>
              <a:pathLst>
                <a:path w="3248025" h="3248025">
                  <a:moveTo>
                    <a:pt x="0" y="3247983"/>
                  </a:moveTo>
                  <a:lnTo>
                    <a:pt x="3248025" y="0"/>
                  </a:lnTo>
                  <a:lnTo>
                    <a:pt x="3248025" y="1623983"/>
                  </a:lnTo>
                  <a:lnTo>
                    <a:pt x="3248025" y="3247983"/>
                  </a:lnTo>
                  <a:lnTo>
                    <a:pt x="0" y="3247983"/>
                  </a:lnTo>
                  <a:close/>
                </a:path>
              </a:pathLst>
            </a:custGeom>
            <a:solidFill>
              <a:srgbClr val="007D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247794" y="7039203"/>
              <a:ext cx="6496050" cy="3248025"/>
            </a:xfrm>
            <a:custGeom>
              <a:avLst/>
              <a:gdLst/>
              <a:ahLst/>
              <a:cxnLst/>
              <a:rect l="l" t="t" r="r" b="b"/>
              <a:pathLst>
                <a:path w="6496050" h="3248025">
                  <a:moveTo>
                    <a:pt x="6496050" y="3248025"/>
                  </a:moveTo>
                  <a:lnTo>
                    <a:pt x="0" y="3248025"/>
                  </a:lnTo>
                  <a:lnTo>
                    <a:pt x="0" y="0"/>
                  </a:lnTo>
                  <a:lnTo>
                    <a:pt x="6496050" y="0"/>
                  </a:lnTo>
                  <a:lnTo>
                    <a:pt x="6496050" y="324802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646986" y="7039203"/>
            <a:ext cx="1641475" cy="3248025"/>
          </a:xfrm>
          <a:custGeom>
            <a:avLst/>
            <a:gdLst/>
            <a:ahLst/>
            <a:cxnLst/>
            <a:rect l="l" t="t" r="r" b="b"/>
            <a:pathLst>
              <a:path w="1641475" h="3248025">
                <a:moveTo>
                  <a:pt x="1639885" y="3247795"/>
                </a:moveTo>
                <a:lnTo>
                  <a:pt x="1608139" y="3247795"/>
                </a:lnTo>
                <a:lnTo>
                  <a:pt x="1576129" y="3247332"/>
                </a:lnTo>
                <a:lnTo>
                  <a:pt x="1528589" y="3245268"/>
                </a:lnTo>
                <a:lnTo>
                  <a:pt x="1481412" y="3241850"/>
                </a:lnTo>
                <a:lnTo>
                  <a:pt x="1434618" y="3237099"/>
                </a:lnTo>
                <a:lnTo>
                  <a:pt x="1388224" y="3231032"/>
                </a:lnTo>
                <a:lnTo>
                  <a:pt x="1342251" y="3223670"/>
                </a:lnTo>
                <a:lnTo>
                  <a:pt x="1296717" y="3215030"/>
                </a:lnTo>
                <a:lnTo>
                  <a:pt x="1251641" y="3205133"/>
                </a:lnTo>
                <a:lnTo>
                  <a:pt x="1207042" y="3193997"/>
                </a:lnTo>
                <a:lnTo>
                  <a:pt x="1162940" y="3181642"/>
                </a:lnTo>
                <a:lnTo>
                  <a:pt x="1119352" y="3168085"/>
                </a:lnTo>
                <a:lnTo>
                  <a:pt x="1076300" y="3153347"/>
                </a:lnTo>
                <a:lnTo>
                  <a:pt x="1033800" y="3137446"/>
                </a:lnTo>
                <a:lnTo>
                  <a:pt x="991873" y="3120402"/>
                </a:lnTo>
                <a:lnTo>
                  <a:pt x="950537" y="3102233"/>
                </a:lnTo>
                <a:lnTo>
                  <a:pt x="909812" y="3082958"/>
                </a:lnTo>
                <a:lnTo>
                  <a:pt x="869717" y="3062597"/>
                </a:lnTo>
                <a:lnTo>
                  <a:pt x="830270" y="3041169"/>
                </a:lnTo>
                <a:lnTo>
                  <a:pt x="791491" y="3018692"/>
                </a:lnTo>
                <a:lnTo>
                  <a:pt x="753398" y="2995185"/>
                </a:lnTo>
                <a:lnTo>
                  <a:pt x="716011" y="2970669"/>
                </a:lnTo>
                <a:lnTo>
                  <a:pt x="679349" y="2945161"/>
                </a:lnTo>
                <a:lnTo>
                  <a:pt x="643431" y="2918681"/>
                </a:lnTo>
                <a:lnTo>
                  <a:pt x="608275" y="2891247"/>
                </a:lnTo>
                <a:lnTo>
                  <a:pt x="573901" y="2862880"/>
                </a:lnTo>
                <a:lnTo>
                  <a:pt x="540328" y="2833597"/>
                </a:lnTo>
                <a:lnTo>
                  <a:pt x="507576" y="2803418"/>
                </a:lnTo>
                <a:lnTo>
                  <a:pt x="475662" y="2772362"/>
                </a:lnTo>
                <a:lnTo>
                  <a:pt x="444606" y="2740448"/>
                </a:lnTo>
                <a:lnTo>
                  <a:pt x="414427" y="2707696"/>
                </a:lnTo>
                <a:lnTo>
                  <a:pt x="385144" y="2674123"/>
                </a:lnTo>
                <a:lnTo>
                  <a:pt x="356777" y="2639749"/>
                </a:lnTo>
                <a:lnTo>
                  <a:pt x="329343" y="2604594"/>
                </a:lnTo>
                <a:lnTo>
                  <a:pt x="302863" y="2568675"/>
                </a:lnTo>
                <a:lnTo>
                  <a:pt x="277355" y="2532013"/>
                </a:lnTo>
                <a:lnTo>
                  <a:pt x="252839" y="2494626"/>
                </a:lnTo>
                <a:lnTo>
                  <a:pt x="229332" y="2456533"/>
                </a:lnTo>
                <a:lnTo>
                  <a:pt x="206856" y="2417754"/>
                </a:lnTo>
                <a:lnTo>
                  <a:pt x="185427" y="2378307"/>
                </a:lnTo>
                <a:lnTo>
                  <a:pt x="165066" y="2338212"/>
                </a:lnTo>
                <a:lnTo>
                  <a:pt x="145791" y="2297487"/>
                </a:lnTo>
                <a:lnTo>
                  <a:pt x="127622" y="2256151"/>
                </a:lnTo>
                <a:lnTo>
                  <a:pt x="110578" y="2214224"/>
                </a:lnTo>
                <a:lnTo>
                  <a:pt x="94677" y="2171725"/>
                </a:lnTo>
                <a:lnTo>
                  <a:pt x="79939" y="2128672"/>
                </a:lnTo>
                <a:lnTo>
                  <a:pt x="66383" y="2085085"/>
                </a:lnTo>
                <a:lnTo>
                  <a:pt x="54027" y="2040982"/>
                </a:lnTo>
                <a:lnTo>
                  <a:pt x="42891" y="1996383"/>
                </a:lnTo>
                <a:lnTo>
                  <a:pt x="32994" y="1951307"/>
                </a:lnTo>
                <a:lnTo>
                  <a:pt x="24354" y="1905773"/>
                </a:lnTo>
                <a:lnTo>
                  <a:pt x="16992" y="1859800"/>
                </a:lnTo>
                <a:lnTo>
                  <a:pt x="10925" y="1813406"/>
                </a:lnTo>
                <a:lnTo>
                  <a:pt x="6174" y="1766612"/>
                </a:lnTo>
                <a:lnTo>
                  <a:pt x="2756" y="1719435"/>
                </a:lnTo>
                <a:lnTo>
                  <a:pt x="692" y="1671896"/>
                </a:lnTo>
                <a:lnTo>
                  <a:pt x="0" y="1624010"/>
                </a:lnTo>
                <a:lnTo>
                  <a:pt x="692" y="1576129"/>
                </a:lnTo>
                <a:lnTo>
                  <a:pt x="2756" y="1528589"/>
                </a:lnTo>
                <a:lnTo>
                  <a:pt x="6174" y="1481412"/>
                </a:lnTo>
                <a:lnTo>
                  <a:pt x="10925" y="1434618"/>
                </a:lnTo>
                <a:lnTo>
                  <a:pt x="16992" y="1388224"/>
                </a:lnTo>
                <a:lnTo>
                  <a:pt x="24354" y="1342251"/>
                </a:lnTo>
                <a:lnTo>
                  <a:pt x="32994" y="1296717"/>
                </a:lnTo>
                <a:lnTo>
                  <a:pt x="42891" y="1251641"/>
                </a:lnTo>
                <a:lnTo>
                  <a:pt x="54027" y="1207042"/>
                </a:lnTo>
                <a:lnTo>
                  <a:pt x="66383" y="1162940"/>
                </a:lnTo>
                <a:lnTo>
                  <a:pt x="79939" y="1119352"/>
                </a:lnTo>
                <a:lnTo>
                  <a:pt x="94677" y="1076300"/>
                </a:lnTo>
                <a:lnTo>
                  <a:pt x="110578" y="1033800"/>
                </a:lnTo>
                <a:lnTo>
                  <a:pt x="127622" y="991873"/>
                </a:lnTo>
                <a:lnTo>
                  <a:pt x="145791" y="950538"/>
                </a:lnTo>
                <a:lnTo>
                  <a:pt x="165066" y="909812"/>
                </a:lnTo>
                <a:lnTo>
                  <a:pt x="185427" y="869717"/>
                </a:lnTo>
                <a:lnTo>
                  <a:pt x="206856" y="830270"/>
                </a:lnTo>
                <a:lnTo>
                  <a:pt x="229332" y="791491"/>
                </a:lnTo>
                <a:lnTo>
                  <a:pt x="252839" y="753398"/>
                </a:lnTo>
                <a:lnTo>
                  <a:pt x="277355" y="716011"/>
                </a:lnTo>
                <a:lnTo>
                  <a:pt x="302863" y="679349"/>
                </a:lnTo>
                <a:lnTo>
                  <a:pt x="329343" y="643431"/>
                </a:lnTo>
                <a:lnTo>
                  <a:pt x="356777" y="608275"/>
                </a:lnTo>
                <a:lnTo>
                  <a:pt x="385144" y="573901"/>
                </a:lnTo>
                <a:lnTo>
                  <a:pt x="414427" y="540329"/>
                </a:lnTo>
                <a:lnTo>
                  <a:pt x="444606" y="507576"/>
                </a:lnTo>
                <a:lnTo>
                  <a:pt x="475662" y="475662"/>
                </a:lnTo>
                <a:lnTo>
                  <a:pt x="507576" y="444606"/>
                </a:lnTo>
                <a:lnTo>
                  <a:pt x="540328" y="414427"/>
                </a:lnTo>
                <a:lnTo>
                  <a:pt x="573901" y="385144"/>
                </a:lnTo>
                <a:lnTo>
                  <a:pt x="608275" y="356777"/>
                </a:lnTo>
                <a:lnTo>
                  <a:pt x="643431" y="329343"/>
                </a:lnTo>
                <a:lnTo>
                  <a:pt x="679349" y="302863"/>
                </a:lnTo>
                <a:lnTo>
                  <a:pt x="716011" y="277355"/>
                </a:lnTo>
                <a:lnTo>
                  <a:pt x="753398" y="252839"/>
                </a:lnTo>
                <a:lnTo>
                  <a:pt x="791491" y="229332"/>
                </a:lnTo>
                <a:lnTo>
                  <a:pt x="830270" y="206856"/>
                </a:lnTo>
                <a:lnTo>
                  <a:pt x="869717" y="185427"/>
                </a:lnTo>
                <a:lnTo>
                  <a:pt x="909812" y="165066"/>
                </a:lnTo>
                <a:lnTo>
                  <a:pt x="950537" y="145791"/>
                </a:lnTo>
                <a:lnTo>
                  <a:pt x="991873" y="127622"/>
                </a:lnTo>
                <a:lnTo>
                  <a:pt x="1033800" y="110578"/>
                </a:lnTo>
                <a:lnTo>
                  <a:pt x="1076300" y="94677"/>
                </a:lnTo>
                <a:lnTo>
                  <a:pt x="1119352" y="79939"/>
                </a:lnTo>
                <a:lnTo>
                  <a:pt x="1162940" y="66383"/>
                </a:lnTo>
                <a:lnTo>
                  <a:pt x="1207042" y="54027"/>
                </a:lnTo>
                <a:lnTo>
                  <a:pt x="1251641" y="42891"/>
                </a:lnTo>
                <a:lnTo>
                  <a:pt x="1296717" y="32994"/>
                </a:lnTo>
                <a:lnTo>
                  <a:pt x="1342251" y="24354"/>
                </a:lnTo>
                <a:lnTo>
                  <a:pt x="1388224" y="16992"/>
                </a:lnTo>
                <a:lnTo>
                  <a:pt x="1434618" y="10925"/>
                </a:lnTo>
                <a:lnTo>
                  <a:pt x="1481412" y="6174"/>
                </a:lnTo>
                <a:lnTo>
                  <a:pt x="1528589" y="2756"/>
                </a:lnTo>
                <a:lnTo>
                  <a:pt x="1576129" y="692"/>
                </a:lnTo>
                <a:lnTo>
                  <a:pt x="1624012" y="0"/>
                </a:lnTo>
                <a:lnTo>
                  <a:pt x="1641013" y="245"/>
                </a:lnTo>
                <a:lnTo>
                  <a:pt x="1641013" y="3247779"/>
                </a:lnTo>
                <a:lnTo>
                  <a:pt x="1639885" y="3247795"/>
                </a:lnTo>
                <a:close/>
              </a:path>
            </a:pathLst>
          </a:custGeom>
          <a:solidFill>
            <a:srgbClr val="007D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49942" y="7039262"/>
            <a:ext cx="6490970" cy="3248025"/>
          </a:xfrm>
          <a:custGeom>
            <a:avLst/>
            <a:gdLst/>
            <a:ahLst/>
            <a:cxnLst/>
            <a:rect l="l" t="t" r="r" b="b"/>
            <a:pathLst>
              <a:path w="6490970" h="3248025">
                <a:moveTo>
                  <a:pt x="3199619" y="0"/>
                </a:moveTo>
                <a:lnTo>
                  <a:pt x="3296429" y="0"/>
                </a:lnTo>
                <a:lnTo>
                  <a:pt x="3392712" y="2810"/>
                </a:lnTo>
                <a:lnTo>
                  <a:pt x="3488265" y="8395"/>
                </a:lnTo>
                <a:lnTo>
                  <a:pt x="3583047" y="16714"/>
                </a:lnTo>
                <a:lnTo>
                  <a:pt x="3677021" y="27728"/>
                </a:lnTo>
                <a:lnTo>
                  <a:pt x="3770147" y="41398"/>
                </a:lnTo>
                <a:lnTo>
                  <a:pt x="3862387" y="57685"/>
                </a:lnTo>
                <a:lnTo>
                  <a:pt x="3953702" y="76551"/>
                </a:lnTo>
                <a:lnTo>
                  <a:pt x="4044054" y="97955"/>
                </a:lnTo>
                <a:lnTo>
                  <a:pt x="4133403" y="121859"/>
                </a:lnTo>
                <a:lnTo>
                  <a:pt x="4221712" y="148224"/>
                </a:lnTo>
                <a:lnTo>
                  <a:pt x="4308940" y="177011"/>
                </a:lnTo>
                <a:lnTo>
                  <a:pt x="4395051" y="208180"/>
                </a:lnTo>
                <a:lnTo>
                  <a:pt x="4480004" y="241692"/>
                </a:lnTo>
                <a:lnTo>
                  <a:pt x="4563761" y="277509"/>
                </a:lnTo>
                <a:lnTo>
                  <a:pt x="4646284" y="315591"/>
                </a:lnTo>
                <a:lnTo>
                  <a:pt x="4727533" y="355900"/>
                </a:lnTo>
                <a:lnTo>
                  <a:pt x="4807471" y="398395"/>
                </a:lnTo>
                <a:lnTo>
                  <a:pt x="4886058" y="443039"/>
                </a:lnTo>
                <a:lnTo>
                  <a:pt x="4963256" y="489792"/>
                </a:lnTo>
                <a:lnTo>
                  <a:pt x="5039025" y="538614"/>
                </a:lnTo>
                <a:lnTo>
                  <a:pt x="5113328" y="589467"/>
                </a:lnTo>
                <a:lnTo>
                  <a:pt x="5186126" y="642312"/>
                </a:lnTo>
                <a:lnTo>
                  <a:pt x="5257379" y="697109"/>
                </a:lnTo>
                <a:lnTo>
                  <a:pt x="5327050" y="753820"/>
                </a:lnTo>
                <a:lnTo>
                  <a:pt x="5395098" y="812406"/>
                </a:lnTo>
                <a:lnTo>
                  <a:pt x="5461487" y="872826"/>
                </a:lnTo>
                <a:lnTo>
                  <a:pt x="5526177" y="935043"/>
                </a:lnTo>
                <a:lnTo>
                  <a:pt x="5589129" y="999017"/>
                </a:lnTo>
                <a:lnTo>
                  <a:pt x="5650304" y="1064709"/>
                </a:lnTo>
                <a:lnTo>
                  <a:pt x="5709665" y="1132080"/>
                </a:lnTo>
                <a:lnTo>
                  <a:pt x="5767172" y="1201090"/>
                </a:lnTo>
                <a:lnTo>
                  <a:pt x="5822786" y="1271702"/>
                </a:lnTo>
                <a:lnTo>
                  <a:pt x="5876469" y="1343875"/>
                </a:lnTo>
                <a:lnTo>
                  <a:pt x="5928182" y="1417571"/>
                </a:lnTo>
                <a:lnTo>
                  <a:pt x="5977887" y="1492750"/>
                </a:lnTo>
                <a:lnTo>
                  <a:pt x="6025544" y="1569374"/>
                </a:lnTo>
                <a:lnTo>
                  <a:pt x="6071115" y="1647403"/>
                </a:lnTo>
                <a:lnTo>
                  <a:pt x="6114561" y="1726798"/>
                </a:lnTo>
                <a:lnTo>
                  <a:pt x="6155844" y="1807521"/>
                </a:lnTo>
                <a:lnTo>
                  <a:pt x="6194925" y="1889531"/>
                </a:lnTo>
                <a:lnTo>
                  <a:pt x="6231765" y="1972790"/>
                </a:lnTo>
                <a:lnTo>
                  <a:pt x="6266326" y="2057260"/>
                </a:lnTo>
                <a:lnTo>
                  <a:pt x="6298568" y="2142900"/>
                </a:lnTo>
                <a:lnTo>
                  <a:pt x="6328453" y="2229671"/>
                </a:lnTo>
                <a:lnTo>
                  <a:pt x="6355943" y="2317536"/>
                </a:lnTo>
                <a:lnTo>
                  <a:pt x="6380998" y="2406453"/>
                </a:lnTo>
                <a:lnTo>
                  <a:pt x="6403580" y="2496386"/>
                </a:lnTo>
                <a:lnTo>
                  <a:pt x="6423651" y="2587293"/>
                </a:lnTo>
                <a:lnTo>
                  <a:pt x="6441171" y="2679137"/>
                </a:lnTo>
                <a:lnTo>
                  <a:pt x="6456101" y="2771878"/>
                </a:lnTo>
                <a:lnTo>
                  <a:pt x="6468404" y="2865477"/>
                </a:lnTo>
                <a:lnTo>
                  <a:pt x="6478041" y="2959895"/>
                </a:lnTo>
                <a:lnTo>
                  <a:pt x="6484972" y="3055092"/>
                </a:lnTo>
                <a:lnTo>
                  <a:pt x="6489159" y="3151031"/>
                </a:lnTo>
                <a:lnTo>
                  <a:pt x="6490563" y="3247671"/>
                </a:lnTo>
                <a:lnTo>
                  <a:pt x="0" y="3247671"/>
                </a:lnTo>
                <a:lnTo>
                  <a:pt x="1409" y="3151031"/>
                </a:lnTo>
                <a:lnTo>
                  <a:pt x="5612" y="3055092"/>
                </a:lnTo>
                <a:lnTo>
                  <a:pt x="12568" y="2959895"/>
                </a:lnTo>
                <a:lnTo>
                  <a:pt x="22239" y="2865477"/>
                </a:lnTo>
                <a:lnTo>
                  <a:pt x="34586" y="2771878"/>
                </a:lnTo>
                <a:lnTo>
                  <a:pt x="49570" y="2679137"/>
                </a:lnTo>
                <a:lnTo>
                  <a:pt x="67151" y="2587293"/>
                </a:lnTo>
                <a:lnTo>
                  <a:pt x="87291" y="2496386"/>
                </a:lnTo>
                <a:lnTo>
                  <a:pt x="109950" y="2406453"/>
                </a:lnTo>
                <a:lnTo>
                  <a:pt x="135090" y="2317536"/>
                </a:lnTo>
                <a:lnTo>
                  <a:pt x="162670" y="2229671"/>
                </a:lnTo>
                <a:lnTo>
                  <a:pt x="192653" y="2142900"/>
                </a:lnTo>
                <a:lnTo>
                  <a:pt x="224999" y="2057260"/>
                </a:lnTo>
                <a:lnTo>
                  <a:pt x="259668" y="1972790"/>
                </a:lnTo>
                <a:lnTo>
                  <a:pt x="296623" y="1889531"/>
                </a:lnTo>
                <a:lnTo>
                  <a:pt x="335823" y="1807521"/>
                </a:lnTo>
                <a:lnTo>
                  <a:pt x="377230" y="1726798"/>
                </a:lnTo>
                <a:lnTo>
                  <a:pt x="420804" y="1647403"/>
                </a:lnTo>
                <a:lnTo>
                  <a:pt x="466507" y="1569374"/>
                </a:lnTo>
                <a:lnTo>
                  <a:pt x="514300" y="1492750"/>
                </a:lnTo>
                <a:lnTo>
                  <a:pt x="564142" y="1417571"/>
                </a:lnTo>
                <a:lnTo>
                  <a:pt x="615996" y="1343875"/>
                </a:lnTo>
                <a:lnTo>
                  <a:pt x="669822" y="1271702"/>
                </a:lnTo>
                <a:lnTo>
                  <a:pt x="725581" y="1201090"/>
                </a:lnTo>
                <a:lnTo>
                  <a:pt x="783234" y="1132080"/>
                </a:lnTo>
                <a:lnTo>
                  <a:pt x="842742" y="1064709"/>
                </a:lnTo>
                <a:lnTo>
                  <a:pt x="904066" y="999017"/>
                </a:lnTo>
                <a:lnTo>
                  <a:pt x="967166" y="935043"/>
                </a:lnTo>
                <a:lnTo>
                  <a:pt x="1032004" y="872826"/>
                </a:lnTo>
                <a:lnTo>
                  <a:pt x="1098540" y="812406"/>
                </a:lnTo>
                <a:lnTo>
                  <a:pt x="1166736" y="753820"/>
                </a:lnTo>
                <a:lnTo>
                  <a:pt x="1236552" y="697109"/>
                </a:lnTo>
                <a:lnTo>
                  <a:pt x="1307949" y="642312"/>
                </a:lnTo>
                <a:lnTo>
                  <a:pt x="1380888" y="589467"/>
                </a:lnTo>
                <a:lnTo>
                  <a:pt x="1455331" y="538614"/>
                </a:lnTo>
                <a:lnTo>
                  <a:pt x="1531237" y="489792"/>
                </a:lnTo>
                <a:lnTo>
                  <a:pt x="1608568" y="443039"/>
                </a:lnTo>
                <a:lnTo>
                  <a:pt x="1687285" y="398395"/>
                </a:lnTo>
                <a:lnTo>
                  <a:pt x="1767349" y="355900"/>
                </a:lnTo>
                <a:lnTo>
                  <a:pt x="1848720" y="315591"/>
                </a:lnTo>
                <a:lnTo>
                  <a:pt x="1931360" y="277509"/>
                </a:lnTo>
                <a:lnTo>
                  <a:pt x="2015229" y="241692"/>
                </a:lnTo>
                <a:lnTo>
                  <a:pt x="2100289" y="208180"/>
                </a:lnTo>
                <a:lnTo>
                  <a:pt x="2186500" y="177011"/>
                </a:lnTo>
                <a:lnTo>
                  <a:pt x="2273822" y="148224"/>
                </a:lnTo>
                <a:lnTo>
                  <a:pt x="2362218" y="121859"/>
                </a:lnTo>
                <a:lnTo>
                  <a:pt x="2451648" y="97955"/>
                </a:lnTo>
                <a:lnTo>
                  <a:pt x="2542073" y="76551"/>
                </a:lnTo>
                <a:lnTo>
                  <a:pt x="2633454" y="57685"/>
                </a:lnTo>
                <a:lnTo>
                  <a:pt x="2725751" y="41398"/>
                </a:lnTo>
                <a:lnTo>
                  <a:pt x="2818926" y="27728"/>
                </a:lnTo>
                <a:lnTo>
                  <a:pt x="2912939" y="16714"/>
                </a:lnTo>
                <a:lnTo>
                  <a:pt x="3007752" y="8395"/>
                </a:lnTo>
                <a:lnTo>
                  <a:pt x="3103325" y="2810"/>
                </a:lnTo>
                <a:lnTo>
                  <a:pt x="319961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632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145" dirty="0">
                <a:latin typeface="Poppins" pitchFamily="2" charset="77"/>
                <a:cs typeface="Poppins" pitchFamily="2" charset="77"/>
              </a:rPr>
              <a:t>WEB</a:t>
            </a:r>
            <a:r>
              <a:rPr b="1" spc="555" dirty="0">
                <a:latin typeface="Poppins" pitchFamily="2" charset="77"/>
                <a:cs typeface="Poppins" pitchFamily="2" charset="77"/>
              </a:rPr>
              <a:t> </a:t>
            </a:r>
            <a:r>
              <a:rPr b="1" spc="210" dirty="0">
                <a:latin typeface="Poppins" pitchFamily="2" charset="77"/>
                <a:cs typeface="Poppins" pitchFamily="2" charset="77"/>
              </a:rPr>
              <a:t>CONTENT</a:t>
            </a:r>
            <a:r>
              <a:rPr b="1" spc="565" dirty="0">
                <a:latin typeface="Poppins" pitchFamily="2" charset="77"/>
                <a:cs typeface="Poppins" pitchFamily="2" charset="77"/>
              </a:rPr>
              <a:t> </a:t>
            </a:r>
            <a:r>
              <a:rPr b="1" spc="215" dirty="0">
                <a:latin typeface="Poppins" pitchFamily="2" charset="77"/>
                <a:cs typeface="Poppins" pitchFamily="2" charset="77"/>
              </a:rPr>
              <a:t>ACCESSIBILITY</a:t>
            </a:r>
            <a:r>
              <a:rPr b="1" spc="570" dirty="0">
                <a:latin typeface="Poppins" pitchFamily="2" charset="77"/>
                <a:cs typeface="Poppins" pitchFamily="2" charset="77"/>
              </a:rPr>
              <a:t> </a:t>
            </a:r>
            <a:r>
              <a:rPr b="1" spc="95" dirty="0">
                <a:latin typeface="Poppins" pitchFamily="2" charset="77"/>
                <a:cs typeface="Poppins" pitchFamily="2" charset="77"/>
              </a:rPr>
              <a:t>GUIDELINES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16000" y="3043681"/>
            <a:ext cx="4736465" cy="25391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sz="3500" b="1" spc="125" dirty="0">
                <a:latin typeface="Poppins" pitchFamily="2" charset="77"/>
                <a:cs typeface="Poppins" pitchFamily="2" charset="77"/>
              </a:rPr>
              <a:t>Level</a:t>
            </a:r>
            <a:r>
              <a:rPr sz="3500" b="1" spc="375" dirty="0">
                <a:latin typeface="Poppins" pitchFamily="2" charset="77"/>
                <a:cs typeface="Poppins" pitchFamily="2" charset="77"/>
              </a:rPr>
              <a:t> </a:t>
            </a:r>
            <a:r>
              <a:rPr sz="3500" b="1" spc="-50" dirty="0">
                <a:latin typeface="Poppins" pitchFamily="2" charset="77"/>
                <a:cs typeface="Poppins" pitchFamily="2" charset="77"/>
              </a:rPr>
              <a:t>A</a:t>
            </a:r>
            <a:endParaRPr sz="3500" dirty="0">
              <a:latin typeface="Poppins" pitchFamily="2" charset="77"/>
              <a:cs typeface="Poppins" pitchFamily="2" charset="77"/>
            </a:endParaRPr>
          </a:p>
          <a:p>
            <a:pPr marL="12700" marR="5080" algn="l">
              <a:lnSpc>
                <a:spcPct val="107500"/>
              </a:lnSpc>
              <a:spcBef>
                <a:spcPts val="2575"/>
              </a:spcBef>
            </a:pPr>
            <a:r>
              <a:rPr sz="2500" spc="225" dirty="0">
                <a:latin typeface="Poppins" pitchFamily="2" charset="77"/>
                <a:cs typeface="Poppins" pitchFamily="2" charset="77"/>
              </a:rPr>
              <a:t>Choice</a:t>
            </a:r>
            <a:r>
              <a:rPr sz="2500" spc="27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29" dirty="0">
                <a:latin typeface="Poppins" pitchFamily="2" charset="77"/>
                <a:cs typeface="Poppins" pitchFamily="2" charset="77"/>
              </a:rPr>
              <a:t>to</a:t>
            </a:r>
            <a:r>
              <a:rPr sz="2500" spc="27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40" dirty="0">
                <a:latin typeface="Poppins" pitchFamily="2" charset="77"/>
                <a:cs typeface="Poppins" pitchFamily="2" charset="77"/>
              </a:rPr>
              <a:t>provide</a:t>
            </a:r>
            <a:r>
              <a:rPr sz="2500" spc="27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00" dirty="0">
                <a:latin typeface="Poppins" pitchFamily="2" charset="77"/>
                <a:cs typeface="Poppins" pitchFamily="2" charset="77"/>
              </a:rPr>
              <a:t>either</a:t>
            </a:r>
            <a:r>
              <a:rPr sz="2500" spc="27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45" dirty="0">
                <a:latin typeface="Poppins" pitchFamily="2" charset="77"/>
                <a:cs typeface="Poppins" pitchFamily="2" charset="77"/>
              </a:rPr>
              <a:t>an 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audio </a:t>
            </a:r>
            <a:r>
              <a:rPr sz="2500" spc="240" dirty="0">
                <a:latin typeface="Poppins" pitchFamily="2" charset="77"/>
                <a:cs typeface="Poppins" pitchFamily="2" charset="77"/>
              </a:rPr>
              <a:t>description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40" dirty="0">
                <a:latin typeface="Poppins" pitchFamily="2" charset="77"/>
                <a:cs typeface="Poppins" pitchFamily="2" charset="77"/>
              </a:rPr>
              <a:t>track</a:t>
            </a:r>
            <a:r>
              <a:rPr sz="2500" spc="27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175" dirty="0">
                <a:latin typeface="Poppins" pitchFamily="2" charset="77"/>
                <a:cs typeface="Poppins" pitchFamily="2" charset="77"/>
              </a:rPr>
              <a:t>or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25" dirty="0">
                <a:latin typeface="Poppins" pitchFamily="2" charset="77"/>
                <a:cs typeface="Poppins" pitchFamily="2" charset="77"/>
              </a:rPr>
              <a:t>a </a:t>
            </a:r>
            <a:r>
              <a:rPr sz="2500" spc="300" dirty="0">
                <a:latin typeface="Poppins" pitchFamily="2" charset="77"/>
                <a:cs typeface="Poppins" pitchFamily="2" charset="77"/>
              </a:rPr>
              <a:t>full-</a:t>
            </a:r>
            <a:r>
              <a:rPr sz="2500" spc="180" dirty="0">
                <a:latin typeface="Poppins" pitchFamily="2" charset="77"/>
                <a:cs typeface="Poppins" pitchFamily="2" charset="77"/>
              </a:rPr>
              <a:t>text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04" dirty="0">
                <a:latin typeface="Poppins" pitchFamily="2" charset="77"/>
                <a:cs typeface="Poppins" pitchFamily="2" charset="77"/>
              </a:rPr>
              <a:t>alternative.</a:t>
            </a:r>
            <a:endParaRPr sz="25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62744" y="3043681"/>
            <a:ext cx="4736465" cy="25391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sz="3500" b="1" spc="125" dirty="0">
                <a:latin typeface="Poppins" pitchFamily="2" charset="77"/>
                <a:cs typeface="Poppins" pitchFamily="2" charset="77"/>
              </a:rPr>
              <a:t>Level</a:t>
            </a:r>
            <a:r>
              <a:rPr sz="3500" b="1" spc="375" dirty="0">
                <a:latin typeface="Poppins" pitchFamily="2" charset="77"/>
                <a:cs typeface="Poppins" pitchFamily="2" charset="77"/>
              </a:rPr>
              <a:t> </a:t>
            </a:r>
            <a:r>
              <a:rPr sz="3500" b="1" spc="-25" dirty="0">
                <a:latin typeface="Poppins" pitchFamily="2" charset="77"/>
                <a:cs typeface="Poppins" pitchFamily="2" charset="77"/>
              </a:rPr>
              <a:t>AA</a:t>
            </a:r>
            <a:endParaRPr sz="3500" dirty="0">
              <a:latin typeface="Poppins" pitchFamily="2" charset="77"/>
              <a:cs typeface="Poppins" pitchFamily="2" charset="77"/>
            </a:endParaRPr>
          </a:p>
          <a:p>
            <a:pPr marL="12700" marR="5080" algn="l">
              <a:lnSpc>
                <a:spcPct val="107500"/>
              </a:lnSpc>
              <a:spcBef>
                <a:spcPts val="2575"/>
              </a:spcBef>
            </a:pPr>
            <a:r>
              <a:rPr sz="2500" spc="220" dirty="0">
                <a:latin typeface="Poppins" pitchFamily="2" charset="77"/>
                <a:cs typeface="Poppins" pitchFamily="2" charset="77"/>
              </a:rPr>
              <a:t>Audio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40" dirty="0">
                <a:latin typeface="Poppins" pitchFamily="2" charset="77"/>
                <a:cs typeface="Poppins" pitchFamily="2" charset="77"/>
              </a:rPr>
              <a:t>description</a:t>
            </a:r>
            <a:r>
              <a:rPr sz="2500" spc="27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75" dirty="0">
                <a:latin typeface="Poppins" pitchFamily="2" charset="77"/>
                <a:cs typeface="Poppins" pitchFamily="2" charset="77"/>
              </a:rPr>
              <a:t>is </a:t>
            </a:r>
            <a:r>
              <a:rPr sz="2500" spc="254" dirty="0">
                <a:latin typeface="Poppins" pitchFamily="2" charset="77"/>
                <a:cs typeface="Poppins" pitchFamily="2" charset="77"/>
              </a:rPr>
              <a:t>provided</a:t>
            </a:r>
            <a:r>
              <a:rPr sz="2500" spc="27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190" dirty="0">
                <a:latin typeface="Poppins" pitchFamily="2" charset="77"/>
                <a:cs typeface="Poppins" pitchFamily="2" charset="77"/>
              </a:rPr>
              <a:t>for</a:t>
            </a:r>
            <a:r>
              <a:rPr sz="2500" spc="27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185" dirty="0">
                <a:latin typeface="Poppins" pitchFamily="2" charset="77"/>
                <a:cs typeface="Poppins" pitchFamily="2" charset="77"/>
              </a:rPr>
              <a:t>all</a:t>
            </a:r>
            <a:r>
              <a:rPr sz="2500" spc="27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330" dirty="0">
                <a:latin typeface="Poppins" pitchFamily="2" charset="77"/>
                <a:cs typeface="Poppins" pitchFamily="2" charset="77"/>
              </a:rPr>
              <a:t>pre- </a:t>
            </a:r>
            <a:r>
              <a:rPr sz="2500" spc="254" dirty="0">
                <a:latin typeface="Poppins" pitchFamily="2" charset="77"/>
                <a:cs typeface="Poppins" pitchFamily="2" charset="77"/>
              </a:rPr>
              <a:t>recorded</a:t>
            </a:r>
            <a:r>
              <a:rPr sz="2500" spc="27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29" dirty="0">
                <a:latin typeface="Poppins" pitchFamily="2" charset="77"/>
                <a:cs typeface="Poppins" pitchFamily="2" charset="77"/>
              </a:rPr>
              <a:t>video</a:t>
            </a:r>
            <a:r>
              <a:rPr sz="2500" spc="27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60" dirty="0">
                <a:latin typeface="Poppins" pitchFamily="2" charset="77"/>
                <a:cs typeface="Poppins" pitchFamily="2" charset="77"/>
              </a:rPr>
              <a:t>content</a:t>
            </a:r>
            <a:r>
              <a:rPr sz="2500" spc="27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130" dirty="0">
                <a:latin typeface="Poppins" pitchFamily="2" charset="77"/>
                <a:cs typeface="Poppins" pitchFamily="2" charset="77"/>
              </a:rPr>
              <a:t>in </a:t>
            </a:r>
            <a:r>
              <a:rPr sz="2500" spc="215" dirty="0">
                <a:latin typeface="Poppins" pitchFamily="2" charset="77"/>
                <a:cs typeface="Poppins" pitchFamily="2" charset="77"/>
              </a:rPr>
              <a:t>synchronized</a:t>
            </a:r>
            <a:r>
              <a:rPr sz="2500" spc="26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45" dirty="0">
                <a:latin typeface="Poppins" pitchFamily="2" charset="77"/>
                <a:cs typeface="Poppins" pitchFamily="2" charset="77"/>
              </a:rPr>
              <a:t>media.</a:t>
            </a:r>
            <a:endParaRPr sz="25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2232142" y="3043681"/>
            <a:ext cx="4406900" cy="212365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sz="3500" b="1" spc="125" dirty="0">
                <a:latin typeface="Poppins" pitchFamily="2" charset="77"/>
                <a:cs typeface="Poppins" pitchFamily="2" charset="77"/>
              </a:rPr>
              <a:t>Level</a:t>
            </a:r>
            <a:r>
              <a:rPr sz="3500" b="1" spc="375" dirty="0">
                <a:latin typeface="Poppins" pitchFamily="2" charset="77"/>
                <a:cs typeface="Poppins" pitchFamily="2" charset="77"/>
              </a:rPr>
              <a:t> </a:t>
            </a:r>
            <a:r>
              <a:rPr sz="3500" b="1" spc="-25" dirty="0">
                <a:latin typeface="Poppins" pitchFamily="2" charset="77"/>
                <a:cs typeface="Poppins" pitchFamily="2" charset="77"/>
              </a:rPr>
              <a:t>AAA</a:t>
            </a:r>
            <a:endParaRPr sz="3500">
              <a:latin typeface="Poppins" pitchFamily="2" charset="77"/>
              <a:cs typeface="Poppins" pitchFamily="2" charset="77"/>
            </a:endParaRPr>
          </a:p>
          <a:p>
            <a:pPr marL="12700" marR="5080" algn="l">
              <a:lnSpc>
                <a:spcPct val="107500"/>
              </a:lnSpc>
              <a:spcBef>
                <a:spcPts val="2575"/>
              </a:spcBef>
            </a:pPr>
            <a:r>
              <a:rPr sz="2500" spc="185" dirty="0">
                <a:latin typeface="Poppins" pitchFamily="2" charset="77"/>
                <a:cs typeface="Poppins" pitchFamily="2" charset="77"/>
              </a:rPr>
              <a:t>Must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10" dirty="0">
                <a:latin typeface="Poppins" pitchFamily="2" charset="77"/>
                <a:cs typeface="Poppins" pitchFamily="2" charset="77"/>
              </a:rPr>
              <a:t>also</a:t>
            </a:r>
            <a:r>
              <a:rPr sz="2500" spc="27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40" dirty="0">
                <a:latin typeface="Poppins" pitchFamily="2" charset="77"/>
                <a:cs typeface="Poppins" pitchFamily="2" charset="77"/>
              </a:rPr>
              <a:t>provide</a:t>
            </a:r>
            <a:r>
              <a:rPr sz="2500" spc="27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45" dirty="0">
                <a:latin typeface="Poppins" pitchFamily="2" charset="77"/>
                <a:cs typeface="Poppins" pitchFamily="2" charset="77"/>
              </a:rPr>
              <a:t>an </a:t>
            </a:r>
            <a:r>
              <a:rPr sz="2500" spc="235" dirty="0">
                <a:latin typeface="Poppins" pitchFamily="2" charset="77"/>
                <a:cs typeface="Poppins" pitchFamily="2" charset="77"/>
              </a:rPr>
              <a:t>extended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180" dirty="0">
                <a:latin typeface="Poppins" pitchFamily="2" charset="77"/>
                <a:cs typeface="Poppins" pitchFamily="2" charset="77"/>
              </a:rPr>
              <a:t>text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04" dirty="0">
                <a:latin typeface="Poppins" pitchFamily="2" charset="77"/>
                <a:cs typeface="Poppins" pitchFamily="2" charset="77"/>
              </a:rPr>
              <a:t>description.</a:t>
            </a:r>
            <a:endParaRPr sz="2500">
              <a:latin typeface="Poppins" pitchFamily="2" charset="77"/>
              <a:cs typeface="Poppins" pitchFamily="2" charset="77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421105" y="3"/>
            <a:ext cx="6866890" cy="10274935"/>
            <a:chOff x="11421105" y="3"/>
            <a:chExt cx="6866890" cy="10274935"/>
          </a:xfrm>
        </p:grpSpPr>
        <p:sp>
          <p:nvSpPr>
            <p:cNvPr id="3" name="object 3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4852845" y="3"/>
              <a:ext cx="3429000" cy="6845934"/>
            </a:xfrm>
            <a:custGeom>
              <a:avLst/>
              <a:gdLst/>
              <a:ahLst/>
              <a:cxnLst/>
              <a:rect l="l" t="t" r="r" b="b"/>
              <a:pathLst>
                <a:path w="3429000" h="6845934">
                  <a:moveTo>
                    <a:pt x="3428999" y="6845770"/>
                  </a:moveTo>
                  <a:lnTo>
                    <a:pt x="0" y="6845770"/>
                  </a:lnTo>
                  <a:lnTo>
                    <a:pt x="0" y="0"/>
                  </a:lnTo>
                  <a:lnTo>
                    <a:pt x="3428999" y="0"/>
                  </a:lnTo>
                  <a:lnTo>
                    <a:pt x="3428999" y="684577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14858999" y="6839629"/>
              <a:ext cx="3429000" cy="3429000"/>
            </a:xfrm>
            <a:custGeom>
              <a:avLst/>
              <a:gdLst/>
              <a:ahLst/>
              <a:cxnLst/>
              <a:rect l="l" t="t" r="r" b="b"/>
              <a:pathLst>
                <a:path w="3429000" h="3429000">
                  <a:moveTo>
                    <a:pt x="0" y="0"/>
                  </a:moveTo>
                  <a:lnTo>
                    <a:pt x="3428999" y="0"/>
                  </a:lnTo>
                  <a:lnTo>
                    <a:pt x="3428663" y="48479"/>
                  </a:lnTo>
                  <a:lnTo>
                    <a:pt x="3427659" y="96796"/>
                  </a:lnTo>
                  <a:lnTo>
                    <a:pt x="3425990" y="144947"/>
                  </a:lnTo>
                  <a:lnTo>
                    <a:pt x="3423662" y="192928"/>
                  </a:lnTo>
                  <a:lnTo>
                    <a:pt x="3420678" y="240735"/>
                  </a:lnTo>
                  <a:lnTo>
                    <a:pt x="3417044" y="288362"/>
                  </a:lnTo>
                  <a:lnTo>
                    <a:pt x="3412763" y="335805"/>
                  </a:lnTo>
                  <a:lnTo>
                    <a:pt x="3407840" y="383061"/>
                  </a:lnTo>
                  <a:lnTo>
                    <a:pt x="3402280" y="430124"/>
                  </a:lnTo>
                  <a:lnTo>
                    <a:pt x="3396086" y="476990"/>
                  </a:lnTo>
                  <a:lnTo>
                    <a:pt x="3389264" y="523655"/>
                  </a:lnTo>
                  <a:lnTo>
                    <a:pt x="3381817" y="570114"/>
                  </a:lnTo>
                  <a:lnTo>
                    <a:pt x="3373750" y="616363"/>
                  </a:lnTo>
                  <a:lnTo>
                    <a:pt x="3365067" y="662398"/>
                  </a:lnTo>
                  <a:lnTo>
                    <a:pt x="3355774" y="708214"/>
                  </a:lnTo>
                  <a:lnTo>
                    <a:pt x="3345873" y="753807"/>
                  </a:lnTo>
                  <a:lnTo>
                    <a:pt x="3335370" y="799172"/>
                  </a:lnTo>
                  <a:lnTo>
                    <a:pt x="3324270" y="844304"/>
                  </a:lnTo>
                  <a:lnTo>
                    <a:pt x="3312575" y="889201"/>
                  </a:lnTo>
                  <a:lnTo>
                    <a:pt x="3300292" y="933856"/>
                  </a:lnTo>
                  <a:lnTo>
                    <a:pt x="3287424" y="978266"/>
                  </a:lnTo>
                  <a:lnTo>
                    <a:pt x="3273975" y="1022426"/>
                  </a:lnTo>
                  <a:lnTo>
                    <a:pt x="3259951" y="1066333"/>
                  </a:lnTo>
                  <a:lnTo>
                    <a:pt x="3245355" y="1109980"/>
                  </a:lnTo>
                  <a:lnTo>
                    <a:pt x="3230192" y="1153365"/>
                  </a:lnTo>
                  <a:lnTo>
                    <a:pt x="3214467" y="1196482"/>
                  </a:lnTo>
                  <a:lnTo>
                    <a:pt x="3198183" y="1239328"/>
                  </a:lnTo>
                  <a:lnTo>
                    <a:pt x="3181345" y="1281897"/>
                  </a:lnTo>
                  <a:lnTo>
                    <a:pt x="3163957" y="1324186"/>
                  </a:lnTo>
                  <a:lnTo>
                    <a:pt x="3146025" y="1366190"/>
                  </a:lnTo>
                  <a:lnTo>
                    <a:pt x="3127552" y="1407904"/>
                  </a:lnTo>
                  <a:lnTo>
                    <a:pt x="3108543" y="1449325"/>
                  </a:lnTo>
                  <a:lnTo>
                    <a:pt x="3089002" y="1490447"/>
                  </a:lnTo>
                  <a:lnTo>
                    <a:pt x="3068933" y="1531267"/>
                  </a:lnTo>
                  <a:lnTo>
                    <a:pt x="3048342" y="1571780"/>
                  </a:lnTo>
                  <a:lnTo>
                    <a:pt x="3027232" y="1611981"/>
                  </a:lnTo>
                  <a:lnTo>
                    <a:pt x="3005607" y="1651866"/>
                  </a:lnTo>
                  <a:lnTo>
                    <a:pt x="2983473" y="1691431"/>
                  </a:lnTo>
                  <a:lnTo>
                    <a:pt x="2960834" y="1730672"/>
                  </a:lnTo>
                  <a:lnTo>
                    <a:pt x="2937693" y="1769583"/>
                  </a:lnTo>
                  <a:lnTo>
                    <a:pt x="2914056" y="1808161"/>
                  </a:lnTo>
                  <a:lnTo>
                    <a:pt x="2889927" y="1846401"/>
                  </a:lnTo>
                  <a:lnTo>
                    <a:pt x="2865310" y="1884299"/>
                  </a:lnTo>
                  <a:lnTo>
                    <a:pt x="2840209" y="1921850"/>
                  </a:lnTo>
                  <a:lnTo>
                    <a:pt x="2814630" y="1959050"/>
                  </a:lnTo>
                  <a:lnTo>
                    <a:pt x="2788576" y="1995894"/>
                  </a:lnTo>
                  <a:lnTo>
                    <a:pt x="2762052" y="2032379"/>
                  </a:lnTo>
                  <a:lnTo>
                    <a:pt x="2735063" y="2068499"/>
                  </a:lnTo>
                  <a:lnTo>
                    <a:pt x="2707612" y="2104250"/>
                  </a:lnTo>
                  <a:lnTo>
                    <a:pt x="2679704" y="2139629"/>
                  </a:lnTo>
                  <a:lnTo>
                    <a:pt x="2651343" y="2174629"/>
                  </a:lnTo>
                  <a:lnTo>
                    <a:pt x="2622535" y="2209248"/>
                  </a:lnTo>
                  <a:lnTo>
                    <a:pt x="2593283" y="2243480"/>
                  </a:lnTo>
                  <a:lnTo>
                    <a:pt x="2563591" y="2277322"/>
                  </a:lnTo>
                  <a:lnTo>
                    <a:pt x="2533465" y="2310768"/>
                  </a:lnTo>
                  <a:lnTo>
                    <a:pt x="2502908" y="2343815"/>
                  </a:lnTo>
                  <a:lnTo>
                    <a:pt x="2471926" y="2376458"/>
                  </a:lnTo>
                  <a:lnTo>
                    <a:pt x="2440521" y="2408692"/>
                  </a:lnTo>
                  <a:lnTo>
                    <a:pt x="2408700" y="2440514"/>
                  </a:lnTo>
                  <a:lnTo>
                    <a:pt x="2376465" y="2471918"/>
                  </a:lnTo>
                  <a:lnTo>
                    <a:pt x="2343822" y="2502900"/>
                  </a:lnTo>
                  <a:lnTo>
                    <a:pt x="2310775" y="2533457"/>
                  </a:lnTo>
                  <a:lnTo>
                    <a:pt x="2277329" y="2563583"/>
                  </a:lnTo>
                  <a:lnTo>
                    <a:pt x="2243487" y="2593274"/>
                  </a:lnTo>
                  <a:lnTo>
                    <a:pt x="2209255" y="2622526"/>
                  </a:lnTo>
                  <a:lnTo>
                    <a:pt x="2174636" y="2651335"/>
                  </a:lnTo>
                  <a:lnTo>
                    <a:pt x="2139635" y="2679695"/>
                  </a:lnTo>
                  <a:lnTo>
                    <a:pt x="2104257" y="2707603"/>
                  </a:lnTo>
                  <a:lnTo>
                    <a:pt x="2068505" y="2735054"/>
                  </a:lnTo>
                  <a:lnTo>
                    <a:pt x="2032385" y="2762043"/>
                  </a:lnTo>
                  <a:lnTo>
                    <a:pt x="1995900" y="2788567"/>
                  </a:lnTo>
                  <a:lnTo>
                    <a:pt x="1959056" y="2814621"/>
                  </a:lnTo>
                  <a:lnTo>
                    <a:pt x="1921856" y="2840200"/>
                  </a:lnTo>
                  <a:lnTo>
                    <a:pt x="1884305" y="2865300"/>
                  </a:lnTo>
                  <a:lnTo>
                    <a:pt x="1846407" y="2889917"/>
                  </a:lnTo>
                  <a:lnTo>
                    <a:pt x="1808167" y="2914046"/>
                  </a:lnTo>
                  <a:lnTo>
                    <a:pt x="1769589" y="2937683"/>
                  </a:lnTo>
                  <a:lnTo>
                    <a:pt x="1730677" y="2960823"/>
                  </a:lnTo>
                  <a:lnTo>
                    <a:pt x="1691437" y="2983462"/>
                  </a:lnTo>
                  <a:lnTo>
                    <a:pt x="1651871" y="3005596"/>
                  </a:lnTo>
                  <a:lnTo>
                    <a:pt x="1611986" y="3027220"/>
                  </a:lnTo>
                  <a:lnTo>
                    <a:pt x="1571784" y="3048330"/>
                  </a:lnTo>
                  <a:lnTo>
                    <a:pt x="1531272" y="3068922"/>
                  </a:lnTo>
                  <a:lnTo>
                    <a:pt x="1490452" y="3088990"/>
                  </a:lnTo>
                  <a:lnTo>
                    <a:pt x="1449329" y="3108531"/>
                  </a:lnTo>
                  <a:lnTo>
                    <a:pt x="1407908" y="3127540"/>
                  </a:lnTo>
                  <a:lnTo>
                    <a:pt x="1366194" y="3146013"/>
                  </a:lnTo>
                  <a:lnTo>
                    <a:pt x="1324190" y="3163945"/>
                  </a:lnTo>
                  <a:lnTo>
                    <a:pt x="1281901" y="3181332"/>
                  </a:lnTo>
                  <a:lnTo>
                    <a:pt x="1239332" y="3198170"/>
                  </a:lnTo>
                  <a:lnTo>
                    <a:pt x="1196486" y="3214453"/>
                  </a:lnTo>
                  <a:lnTo>
                    <a:pt x="1153369" y="3230179"/>
                  </a:lnTo>
                  <a:lnTo>
                    <a:pt x="1109984" y="3245342"/>
                  </a:lnTo>
                  <a:lnTo>
                    <a:pt x="1066336" y="3259937"/>
                  </a:lnTo>
                  <a:lnTo>
                    <a:pt x="1022430" y="3273961"/>
                  </a:lnTo>
                  <a:lnTo>
                    <a:pt x="978269" y="3287410"/>
                  </a:lnTo>
                  <a:lnTo>
                    <a:pt x="933859" y="3300277"/>
                  </a:lnTo>
                  <a:lnTo>
                    <a:pt x="889203" y="3312561"/>
                  </a:lnTo>
                  <a:lnTo>
                    <a:pt x="844307" y="3324255"/>
                  </a:lnTo>
                  <a:lnTo>
                    <a:pt x="799174" y="3335355"/>
                  </a:lnTo>
                  <a:lnTo>
                    <a:pt x="753809" y="3345858"/>
                  </a:lnTo>
                  <a:lnTo>
                    <a:pt x="708216" y="3355758"/>
                  </a:lnTo>
                  <a:lnTo>
                    <a:pt x="662400" y="3365051"/>
                  </a:lnTo>
                  <a:lnTo>
                    <a:pt x="616365" y="3373733"/>
                  </a:lnTo>
                  <a:lnTo>
                    <a:pt x="570116" y="3381800"/>
                  </a:lnTo>
                  <a:lnTo>
                    <a:pt x="523657" y="3389247"/>
                  </a:lnTo>
                  <a:lnTo>
                    <a:pt x="476992" y="3396069"/>
                  </a:lnTo>
                  <a:lnTo>
                    <a:pt x="430125" y="3402262"/>
                  </a:lnTo>
                  <a:lnTo>
                    <a:pt x="383062" y="3407822"/>
                  </a:lnTo>
                  <a:lnTo>
                    <a:pt x="335806" y="3412745"/>
                  </a:lnTo>
                  <a:lnTo>
                    <a:pt x="288363" y="3417025"/>
                  </a:lnTo>
                  <a:lnTo>
                    <a:pt x="240736" y="3420659"/>
                  </a:lnTo>
                  <a:lnTo>
                    <a:pt x="192929" y="3423643"/>
                  </a:lnTo>
                  <a:lnTo>
                    <a:pt x="144948" y="3425971"/>
                  </a:lnTo>
                  <a:lnTo>
                    <a:pt x="96796" y="3427639"/>
                  </a:lnTo>
                  <a:lnTo>
                    <a:pt x="48479" y="3428643"/>
                  </a:lnTo>
                  <a:lnTo>
                    <a:pt x="0" y="34289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D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423841" y="4534166"/>
              <a:ext cx="6864350" cy="5741035"/>
            </a:xfrm>
            <a:custGeom>
              <a:avLst/>
              <a:gdLst/>
              <a:ahLst/>
              <a:cxnLst/>
              <a:rect l="l" t="t" r="r" b="b"/>
              <a:pathLst>
                <a:path w="6864350" h="5741034">
                  <a:moveTo>
                    <a:pt x="3429000" y="2311616"/>
                  </a:moveTo>
                  <a:lnTo>
                    <a:pt x="0" y="2311616"/>
                  </a:lnTo>
                  <a:lnTo>
                    <a:pt x="0" y="5740616"/>
                  </a:lnTo>
                  <a:lnTo>
                    <a:pt x="3429000" y="5740616"/>
                  </a:lnTo>
                  <a:lnTo>
                    <a:pt x="3429000" y="2311616"/>
                  </a:lnTo>
                  <a:close/>
                </a:path>
                <a:path w="6864350" h="5741034">
                  <a:moveTo>
                    <a:pt x="5737009" y="595312"/>
                  </a:moveTo>
                  <a:lnTo>
                    <a:pt x="5735028" y="546481"/>
                  </a:lnTo>
                  <a:lnTo>
                    <a:pt x="5729211" y="498754"/>
                  </a:lnTo>
                  <a:lnTo>
                    <a:pt x="5719711" y="452247"/>
                  </a:lnTo>
                  <a:lnTo>
                    <a:pt x="5706656" y="407149"/>
                  </a:lnTo>
                  <a:lnTo>
                    <a:pt x="5690222" y="363588"/>
                  </a:lnTo>
                  <a:lnTo>
                    <a:pt x="5670562" y="321729"/>
                  </a:lnTo>
                  <a:lnTo>
                    <a:pt x="5647817" y="281724"/>
                  </a:lnTo>
                  <a:lnTo>
                    <a:pt x="5622150" y="243725"/>
                  </a:lnTo>
                  <a:lnTo>
                    <a:pt x="5593702" y="207886"/>
                  </a:lnTo>
                  <a:lnTo>
                    <a:pt x="5562638" y="174358"/>
                  </a:lnTo>
                  <a:lnTo>
                    <a:pt x="5529123" y="143306"/>
                  </a:lnTo>
                  <a:lnTo>
                    <a:pt x="5493283" y="114858"/>
                  </a:lnTo>
                  <a:lnTo>
                    <a:pt x="5455285" y="89192"/>
                  </a:lnTo>
                  <a:lnTo>
                    <a:pt x="5415280" y="66446"/>
                  </a:lnTo>
                  <a:lnTo>
                    <a:pt x="5373421" y="46786"/>
                  </a:lnTo>
                  <a:lnTo>
                    <a:pt x="5329860" y="30353"/>
                  </a:lnTo>
                  <a:lnTo>
                    <a:pt x="5284749" y="17297"/>
                  </a:lnTo>
                  <a:lnTo>
                    <a:pt x="5238254" y="7785"/>
                  </a:lnTo>
                  <a:lnTo>
                    <a:pt x="5190515" y="1968"/>
                  </a:lnTo>
                  <a:lnTo>
                    <a:pt x="5141696" y="0"/>
                  </a:lnTo>
                  <a:lnTo>
                    <a:pt x="5092865" y="1968"/>
                  </a:lnTo>
                  <a:lnTo>
                    <a:pt x="5045126" y="7785"/>
                  </a:lnTo>
                  <a:lnTo>
                    <a:pt x="4998631" y="17297"/>
                  </a:lnTo>
                  <a:lnTo>
                    <a:pt x="4953533" y="30353"/>
                  </a:lnTo>
                  <a:lnTo>
                    <a:pt x="4909972" y="46786"/>
                  </a:lnTo>
                  <a:lnTo>
                    <a:pt x="4868113" y="66446"/>
                  </a:lnTo>
                  <a:lnTo>
                    <a:pt x="4828108" y="89192"/>
                  </a:lnTo>
                  <a:lnTo>
                    <a:pt x="4790110" y="114858"/>
                  </a:lnTo>
                  <a:lnTo>
                    <a:pt x="4754270" y="143306"/>
                  </a:lnTo>
                  <a:lnTo>
                    <a:pt x="4720742" y="174358"/>
                  </a:lnTo>
                  <a:lnTo>
                    <a:pt x="4689691" y="207886"/>
                  </a:lnTo>
                  <a:lnTo>
                    <a:pt x="4661243" y="243725"/>
                  </a:lnTo>
                  <a:lnTo>
                    <a:pt x="4635576" y="281724"/>
                  </a:lnTo>
                  <a:lnTo>
                    <a:pt x="4612830" y="321729"/>
                  </a:lnTo>
                  <a:lnTo>
                    <a:pt x="4593171" y="363588"/>
                  </a:lnTo>
                  <a:lnTo>
                    <a:pt x="4576737" y="407149"/>
                  </a:lnTo>
                  <a:lnTo>
                    <a:pt x="4563681" y="452247"/>
                  </a:lnTo>
                  <a:lnTo>
                    <a:pt x="4554169" y="498754"/>
                  </a:lnTo>
                  <a:lnTo>
                    <a:pt x="4548352" y="546481"/>
                  </a:lnTo>
                  <a:lnTo>
                    <a:pt x="4546384" y="595312"/>
                  </a:lnTo>
                  <a:lnTo>
                    <a:pt x="4548352" y="644131"/>
                  </a:lnTo>
                  <a:lnTo>
                    <a:pt x="4554169" y="691870"/>
                  </a:lnTo>
                  <a:lnTo>
                    <a:pt x="4563681" y="738365"/>
                  </a:lnTo>
                  <a:lnTo>
                    <a:pt x="4576737" y="783475"/>
                  </a:lnTo>
                  <a:lnTo>
                    <a:pt x="4593171" y="827036"/>
                  </a:lnTo>
                  <a:lnTo>
                    <a:pt x="4612830" y="868895"/>
                  </a:lnTo>
                  <a:lnTo>
                    <a:pt x="4635576" y="908900"/>
                  </a:lnTo>
                  <a:lnTo>
                    <a:pt x="4661243" y="946899"/>
                  </a:lnTo>
                  <a:lnTo>
                    <a:pt x="4689691" y="982738"/>
                  </a:lnTo>
                  <a:lnTo>
                    <a:pt x="4720742" y="1016266"/>
                  </a:lnTo>
                  <a:lnTo>
                    <a:pt x="4754270" y="1047318"/>
                  </a:lnTo>
                  <a:lnTo>
                    <a:pt x="4790110" y="1075766"/>
                  </a:lnTo>
                  <a:lnTo>
                    <a:pt x="4828108" y="1101432"/>
                  </a:lnTo>
                  <a:lnTo>
                    <a:pt x="4868113" y="1124178"/>
                  </a:lnTo>
                  <a:lnTo>
                    <a:pt x="4909972" y="1143838"/>
                  </a:lnTo>
                  <a:lnTo>
                    <a:pt x="4953533" y="1160272"/>
                  </a:lnTo>
                  <a:lnTo>
                    <a:pt x="4998631" y="1173327"/>
                  </a:lnTo>
                  <a:lnTo>
                    <a:pt x="5045126" y="1182827"/>
                  </a:lnTo>
                  <a:lnTo>
                    <a:pt x="5092865" y="1188643"/>
                  </a:lnTo>
                  <a:lnTo>
                    <a:pt x="5141696" y="1190625"/>
                  </a:lnTo>
                  <a:lnTo>
                    <a:pt x="5190515" y="1188643"/>
                  </a:lnTo>
                  <a:lnTo>
                    <a:pt x="5238254" y="1182827"/>
                  </a:lnTo>
                  <a:lnTo>
                    <a:pt x="5284749" y="1173327"/>
                  </a:lnTo>
                  <a:lnTo>
                    <a:pt x="5329860" y="1160272"/>
                  </a:lnTo>
                  <a:lnTo>
                    <a:pt x="5373421" y="1143838"/>
                  </a:lnTo>
                  <a:lnTo>
                    <a:pt x="5415280" y="1124178"/>
                  </a:lnTo>
                  <a:lnTo>
                    <a:pt x="5455285" y="1101432"/>
                  </a:lnTo>
                  <a:lnTo>
                    <a:pt x="5493283" y="1075766"/>
                  </a:lnTo>
                  <a:lnTo>
                    <a:pt x="5529123" y="1047318"/>
                  </a:lnTo>
                  <a:lnTo>
                    <a:pt x="5562638" y="1016266"/>
                  </a:lnTo>
                  <a:lnTo>
                    <a:pt x="5593702" y="982738"/>
                  </a:lnTo>
                  <a:lnTo>
                    <a:pt x="5622150" y="946899"/>
                  </a:lnTo>
                  <a:lnTo>
                    <a:pt x="5647817" y="908900"/>
                  </a:lnTo>
                  <a:lnTo>
                    <a:pt x="5670562" y="868895"/>
                  </a:lnTo>
                  <a:lnTo>
                    <a:pt x="5690222" y="827036"/>
                  </a:lnTo>
                  <a:lnTo>
                    <a:pt x="5706656" y="783475"/>
                  </a:lnTo>
                  <a:lnTo>
                    <a:pt x="5719711" y="738365"/>
                  </a:lnTo>
                  <a:lnTo>
                    <a:pt x="5729211" y="691870"/>
                  </a:lnTo>
                  <a:lnTo>
                    <a:pt x="5735028" y="644131"/>
                  </a:lnTo>
                  <a:lnTo>
                    <a:pt x="5737009" y="595312"/>
                  </a:lnTo>
                  <a:close/>
                </a:path>
                <a:path w="6864350" h="5741034">
                  <a:moveTo>
                    <a:pt x="6864147" y="2305469"/>
                  </a:moveTo>
                  <a:lnTo>
                    <a:pt x="3435146" y="2305469"/>
                  </a:lnTo>
                  <a:lnTo>
                    <a:pt x="3435146" y="5734443"/>
                  </a:lnTo>
                  <a:lnTo>
                    <a:pt x="3483635" y="5734113"/>
                  </a:lnTo>
                  <a:lnTo>
                    <a:pt x="3531946" y="5733110"/>
                  </a:lnTo>
                  <a:lnTo>
                    <a:pt x="3580104" y="5731446"/>
                  </a:lnTo>
                  <a:lnTo>
                    <a:pt x="3628085" y="5729109"/>
                  </a:lnTo>
                  <a:lnTo>
                    <a:pt x="3675888" y="5726125"/>
                  </a:lnTo>
                  <a:lnTo>
                    <a:pt x="3723513" y="5722493"/>
                  </a:lnTo>
                  <a:lnTo>
                    <a:pt x="3770960" y="5718213"/>
                  </a:lnTo>
                  <a:lnTo>
                    <a:pt x="3818217" y="5713298"/>
                  </a:lnTo>
                  <a:lnTo>
                    <a:pt x="3865283" y="5707735"/>
                  </a:lnTo>
                  <a:lnTo>
                    <a:pt x="3912146" y="5701538"/>
                  </a:lnTo>
                  <a:lnTo>
                    <a:pt x="3958806" y="5694718"/>
                  </a:lnTo>
                  <a:lnTo>
                    <a:pt x="4005275" y="5687276"/>
                  </a:lnTo>
                  <a:lnTo>
                    <a:pt x="4051516" y="5679198"/>
                  </a:lnTo>
                  <a:lnTo>
                    <a:pt x="4097553" y="5670524"/>
                  </a:lnTo>
                  <a:lnTo>
                    <a:pt x="4143375" y="5661228"/>
                  </a:lnTo>
                  <a:lnTo>
                    <a:pt x="4188968" y="5651322"/>
                  </a:lnTo>
                  <a:lnTo>
                    <a:pt x="4234332" y="5640819"/>
                  </a:lnTo>
                  <a:lnTo>
                    <a:pt x="4279455" y="5629719"/>
                  </a:lnTo>
                  <a:lnTo>
                    <a:pt x="4324362" y="5618035"/>
                  </a:lnTo>
                  <a:lnTo>
                    <a:pt x="4369016" y="5605742"/>
                  </a:lnTo>
                  <a:lnTo>
                    <a:pt x="4413428" y="5592877"/>
                  </a:lnTo>
                  <a:lnTo>
                    <a:pt x="4457585" y="5579427"/>
                  </a:lnTo>
                  <a:lnTo>
                    <a:pt x="4501489" y="5565406"/>
                  </a:lnTo>
                  <a:lnTo>
                    <a:pt x="4545139" y="5550814"/>
                  </a:lnTo>
                  <a:lnTo>
                    <a:pt x="4588522" y="5535650"/>
                  </a:lnTo>
                  <a:lnTo>
                    <a:pt x="4631639" y="5519928"/>
                  </a:lnTo>
                  <a:lnTo>
                    <a:pt x="4674489" y="5503634"/>
                  </a:lnTo>
                  <a:lnTo>
                    <a:pt x="4717059" y="5486806"/>
                  </a:lnTo>
                  <a:lnTo>
                    <a:pt x="4759337" y="5469420"/>
                  </a:lnTo>
                  <a:lnTo>
                    <a:pt x="4801349" y="5451487"/>
                  </a:lnTo>
                  <a:lnTo>
                    <a:pt x="4843056" y="5433009"/>
                  </a:lnTo>
                  <a:lnTo>
                    <a:pt x="4884483" y="5413997"/>
                  </a:lnTo>
                  <a:lnTo>
                    <a:pt x="4925606" y="5394464"/>
                  </a:lnTo>
                  <a:lnTo>
                    <a:pt x="4966424" y="5374386"/>
                  </a:lnTo>
                  <a:lnTo>
                    <a:pt x="5006937" y="5353799"/>
                  </a:lnTo>
                  <a:lnTo>
                    <a:pt x="5047132" y="5332692"/>
                  </a:lnTo>
                  <a:lnTo>
                    <a:pt x="5087023" y="5311064"/>
                  </a:lnTo>
                  <a:lnTo>
                    <a:pt x="5126583" y="5288927"/>
                  </a:lnTo>
                  <a:lnTo>
                    <a:pt x="5165826" y="5266296"/>
                  </a:lnTo>
                  <a:lnTo>
                    <a:pt x="5204739" y="5243157"/>
                  </a:lnTo>
                  <a:lnTo>
                    <a:pt x="5243322" y="5219509"/>
                  </a:lnTo>
                  <a:lnTo>
                    <a:pt x="5281561" y="5195392"/>
                  </a:lnTo>
                  <a:lnTo>
                    <a:pt x="5319458" y="5170767"/>
                  </a:lnTo>
                  <a:lnTo>
                    <a:pt x="5357012" y="5145671"/>
                  </a:lnTo>
                  <a:lnTo>
                    <a:pt x="5394210" y="5120094"/>
                  </a:lnTo>
                  <a:lnTo>
                    <a:pt x="5431053" y="5094033"/>
                  </a:lnTo>
                  <a:lnTo>
                    <a:pt x="5467540" y="5067516"/>
                  </a:lnTo>
                  <a:lnTo>
                    <a:pt x="5503659" y="5040528"/>
                  </a:lnTo>
                  <a:lnTo>
                    <a:pt x="5539410" y="5013071"/>
                  </a:lnTo>
                  <a:lnTo>
                    <a:pt x="5574792" y="4985169"/>
                  </a:lnTo>
                  <a:lnTo>
                    <a:pt x="5609793" y="4956810"/>
                  </a:lnTo>
                  <a:lnTo>
                    <a:pt x="5644413" y="4927993"/>
                  </a:lnTo>
                  <a:lnTo>
                    <a:pt x="5678640" y="4898745"/>
                  </a:lnTo>
                  <a:lnTo>
                    <a:pt x="5712485" y="4869053"/>
                  </a:lnTo>
                  <a:lnTo>
                    <a:pt x="5745924" y="4838928"/>
                  </a:lnTo>
                  <a:lnTo>
                    <a:pt x="5778970" y="4808372"/>
                  </a:lnTo>
                  <a:lnTo>
                    <a:pt x="5811621" y="4777384"/>
                  </a:lnTo>
                  <a:lnTo>
                    <a:pt x="5843854" y="4745977"/>
                  </a:lnTo>
                  <a:lnTo>
                    <a:pt x="5875680" y="4714164"/>
                  </a:lnTo>
                  <a:lnTo>
                    <a:pt x="5907075" y="4681931"/>
                  </a:lnTo>
                  <a:lnTo>
                    <a:pt x="5938063" y="4649279"/>
                  </a:lnTo>
                  <a:lnTo>
                    <a:pt x="5968619" y="4616234"/>
                  </a:lnTo>
                  <a:lnTo>
                    <a:pt x="5998743" y="4582795"/>
                  </a:lnTo>
                  <a:lnTo>
                    <a:pt x="6028436" y="4548949"/>
                  </a:lnTo>
                  <a:lnTo>
                    <a:pt x="6057684" y="4514723"/>
                  </a:lnTo>
                  <a:lnTo>
                    <a:pt x="6086500" y="4480103"/>
                  </a:lnTo>
                  <a:lnTo>
                    <a:pt x="6114859" y="4445101"/>
                  </a:lnTo>
                  <a:lnTo>
                    <a:pt x="6142761" y="4409719"/>
                  </a:lnTo>
                  <a:lnTo>
                    <a:pt x="6170219" y="4373969"/>
                  </a:lnTo>
                  <a:lnTo>
                    <a:pt x="6197206" y="4337850"/>
                  </a:lnTo>
                  <a:lnTo>
                    <a:pt x="6223724" y="4301363"/>
                  </a:lnTo>
                  <a:lnTo>
                    <a:pt x="6249784" y="4264520"/>
                  </a:lnTo>
                  <a:lnTo>
                    <a:pt x="6275362" y="4227322"/>
                  </a:lnTo>
                  <a:lnTo>
                    <a:pt x="6300457" y="4189768"/>
                  </a:lnTo>
                  <a:lnTo>
                    <a:pt x="6325082" y="4151871"/>
                  </a:lnTo>
                  <a:lnTo>
                    <a:pt x="6349212" y="4113631"/>
                  </a:lnTo>
                  <a:lnTo>
                    <a:pt x="6372847" y="4075049"/>
                  </a:lnTo>
                  <a:lnTo>
                    <a:pt x="6395987" y="4036136"/>
                  </a:lnTo>
                  <a:lnTo>
                    <a:pt x="6418631" y="3996906"/>
                  </a:lnTo>
                  <a:lnTo>
                    <a:pt x="6440754" y="3957332"/>
                  </a:lnTo>
                  <a:lnTo>
                    <a:pt x="6462382" y="3917454"/>
                  </a:lnTo>
                  <a:lnTo>
                    <a:pt x="6483490" y="3877246"/>
                  </a:lnTo>
                  <a:lnTo>
                    <a:pt x="6504089" y="3836733"/>
                  </a:lnTo>
                  <a:lnTo>
                    <a:pt x="6524155" y="3795915"/>
                  </a:lnTo>
                  <a:lnTo>
                    <a:pt x="6543700" y="3754793"/>
                  </a:lnTo>
                  <a:lnTo>
                    <a:pt x="6562699" y="3713378"/>
                  </a:lnTo>
                  <a:lnTo>
                    <a:pt x="6581178" y="3671659"/>
                  </a:lnTo>
                  <a:lnTo>
                    <a:pt x="6599110" y="3629660"/>
                  </a:lnTo>
                  <a:lnTo>
                    <a:pt x="6616497" y="3587369"/>
                  </a:lnTo>
                  <a:lnTo>
                    <a:pt x="6633337" y="3544798"/>
                  </a:lnTo>
                  <a:lnTo>
                    <a:pt x="6649618" y="3501948"/>
                  </a:lnTo>
                  <a:lnTo>
                    <a:pt x="6665341" y="3458832"/>
                  </a:lnTo>
                  <a:lnTo>
                    <a:pt x="6680505" y="3415449"/>
                  </a:lnTo>
                  <a:lnTo>
                    <a:pt x="6695110" y="3371799"/>
                  </a:lnTo>
                  <a:lnTo>
                    <a:pt x="6709130" y="3327895"/>
                  </a:lnTo>
                  <a:lnTo>
                    <a:pt x="6722580" y="3283737"/>
                  </a:lnTo>
                  <a:lnTo>
                    <a:pt x="6735445" y="3239325"/>
                  </a:lnTo>
                  <a:lnTo>
                    <a:pt x="6747726" y="3194672"/>
                  </a:lnTo>
                  <a:lnTo>
                    <a:pt x="6759422" y="3149777"/>
                  </a:lnTo>
                  <a:lnTo>
                    <a:pt x="6770522" y="3104642"/>
                  </a:lnTo>
                  <a:lnTo>
                    <a:pt x="6781025" y="3059277"/>
                  </a:lnTo>
                  <a:lnTo>
                    <a:pt x="6790931" y="3013684"/>
                  </a:lnTo>
                  <a:lnTo>
                    <a:pt x="6800215" y="2967863"/>
                  </a:lnTo>
                  <a:lnTo>
                    <a:pt x="6808902" y="2921838"/>
                  </a:lnTo>
                  <a:lnTo>
                    <a:pt x="6816966" y="2875584"/>
                  </a:lnTo>
                  <a:lnTo>
                    <a:pt x="6824421" y="2829128"/>
                  </a:lnTo>
                  <a:lnTo>
                    <a:pt x="6831241" y="2782455"/>
                  </a:lnTo>
                  <a:lnTo>
                    <a:pt x="6837439" y="2735592"/>
                  </a:lnTo>
                  <a:lnTo>
                    <a:pt x="6842988" y="2688526"/>
                  </a:lnTo>
                  <a:lnTo>
                    <a:pt x="6847916" y="2641269"/>
                  </a:lnTo>
                  <a:lnTo>
                    <a:pt x="6852196" y="2593835"/>
                  </a:lnTo>
                  <a:lnTo>
                    <a:pt x="6855828" y="2546210"/>
                  </a:lnTo>
                  <a:lnTo>
                    <a:pt x="6858813" y="2498394"/>
                  </a:lnTo>
                  <a:lnTo>
                    <a:pt x="6861137" y="2450414"/>
                  </a:lnTo>
                  <a:lnTo>
                    <a:pt x="6862813" y="2402268"/>
                  </a:lnTo>
                  <a:lnTo>
                    <a:pt x="6863816" y="2353945"/>
                  </a:lnTo>
                  <a:lnTo>
                    <a:pt x="6864147" y="2305469"/>
                  </a:lnTo>
                  <a:close/>
                </a:path>
              </a:pathLst>
            </a:custGeom>
            <a:solidFill>
              <a:srgbClr val="E600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421105" y="3413519"/>
              <a:ext cx="3429000" cy="6852284"/>
            </a:xfrm>
            <a:custGeom>
              <a:avLst/>
              <a:gdLst/>
              <a:ahLst/>
              <a:cxnLst/>
              <a:rect l="l" t="t" r="r" b="b"/>
              <a:pathLst>
                <a:path w="3429000" h="6852284">
                  <a:moveTo>
                    <a:pt x="0" y="3471693"/>
                  </a:moveTo>
                  <a:lnTo>
                    <a:pt x="0" y="3374722"/>
                  </a:lnTo>
                  <a:lnTo>
                    <a:pt x="2672" y="3278250"/>
                  </a:lnTo>
                  <a:lnTo>
                    <a:pt x="7982" y="3182469"/>
                  </a:lnTo>
                  <a:lnTo>
                    <a:pt x="15895" y="3087416"/>
                  </a:lnTo>
                  <a:lnTo>
                    <a:pt x="26376" y="2993124"/>
                  </a:lnTo>
                  <a:lnTo>
                    <a:pt x="39390" y="2899629"/>
                  </a:lnTo>
                  <a:lnTo>
                    <a:pt x="54901" y="2806966"/>
                  </a:lnTo>
                  <a:lnTo>
                    <a:pt x="72874" y="2715170"/>
                  </a:lnTo>
                  <a:lnTo>
                    <a:pt x="93273" y="2624275"/>
                  </a:lnTo>
                  <a:lnTo>
                    <a:pt x="116065" y="2534316"/>
                  </a:lnTo>
                  <a:lnTo>
                    <a:pt x="141212" y="2445329"/>
                  </a:lnTo>
                  <a:lnTo>
                    <a:pt x="168681" y="2357347"/>
                  </a:lnTo>
                  <a:lnTo>
                    <a:pt x="198436" y="2270407"/>
                  </a:lnTo>
                  <a:lnTo>
                    <a:pt x="230441" y="2184543"/>
                  </a:lnTo>
                  <a:lnTo>
                    <a:pt x="264661" y="2099789"/>
                  </a:lnTo>
                  <a:lnTo>
                    <a:pt x="301062" y="2016181"/>
                  </a:lnTo>
                  <a:lnTo>
                    <a:pt x="339608" y="1933754"/>
                  </a:lnTo>
                  <a:lnTo>
                    <a:pt x="380263" y="1852542"/>
                  </a:lnTo>
                  <a:lnTo>
                    <a:pt x="422993" y="1772581"/>
                  </a:lnTo>
                  <a:lnTo>
                    <a:pt x="467762" y="1693905"/>
                  </a:lnTo>
                  <a:lnTo>
                    <a:pt x="514535" y="1616549"/>
                  </a:lnTo>
                  <a:lnTo>
                    <a:pt x="563276" y="1540548"/>
                  </a:lnTo>
                  <a:lnTo>
                    <a:pt x="613951" y="1465937"/>
                  </a:lnTo>
                  <a:lnTo>
                    <a:pt x="666525" y="1392751"/>
                  </a:lnTo>
                  <a:lnTo>
                    <a:pt x="720961" y="1321025"/>
                  </a:lnTo>
                  <a:lnTo>
                    <a:pt x="777225" y="1250793"/>
                  </a:lnTo>
                  <a:lnTo>
                    <a:pt x="835281" y="1182091"/>
                  </a:lnTo>
                  <a:lnTo>
                    <a:pt x="895095" y="1114953"/>
                  </a:lnTo>
                  <a:lnTo>
                    <a:pt x="956631" y="1049414"/>
                  </a:lnTo>
                  <a:lnTo>
                    <a:pt x="1019853" y="985510"/>
                  </a:lnTo>
                  <a:lnTo>
                    <a:pt x="1084728" y="923275"/>
                  </a:lnTo>
                  <a:lnTo>
                    <a:pt x="1151218" y="862744"/>
                  </a:lnTo>
                  <a:lnTo>
                    <a:pt x="1219290" y="803951"/>
                  </a:lnTo>
                  <a:lnTo>
                    <a:pt x="1288907" y="746933"/>
                  </a:lnTo>
                  <a:lnTo>
                    <a:pt x="1360035" y="691723"/>
                  </a:lnTo>
                  <a:lnTo>
                    <a:pt x="1432638" y="638356"/>
                  </a:lnTo>
                  <a:lnTo>
                    <a:pt x="1506682" y="586868"/>
                  </a:lnTo>
                  <a:lnTo>
                    <a:pt x="1582130" y="537294"/>
                  </a:lnTo>
                  <a:lnTo>
                    <a:pt x="1658948" y="489667"/>
                  </a:lnTo>
                  <a:lnTo>
                    <a:pt x="1737101" y="444024"/>
                  </a:lnTo>
                  <a:lnTo>
                    <a:pt x="1816552" y="400399"/>
                  </a:lnTo>
                  <a:lnTo>
                    <a:pt x="1897267" y="358826"/>
                  </a:lnTo>
                  <a:lnTo>
                    <a:pt x="1979212" y="319342"/>
                  </a:lnTo>
                  <a:lnTo>
                    <a:pt x="2062349" y="281980"/>
                  </a:lnTo>
                  <a:lnTo>
                    <a:pt x="2146645" y="246776"/>
                  </a:lnTo>
                  <a:lnTo>
                    <a:pt x="2232064" y="213764"/>
                  </a:lnTo>
                  <a:lnTo>
                    <a:pt x="2318570" y="182979"/>
                  </a:lnTo>
                  <a:lnTo>
                    <a:pt x="2406129" y="154457"/>
                  </a:lnTo>
                  <a:lnTo>
                    <a:pt x="2494705" y="128232"/>
                  </a:lnTo>
                  <a:lnTo>
                    <a:pt x="2584264" y="104339"/>
                  </a:lnTo>
                  <a:lnTo>
                    <a:pt x="2674769" y="82813"/>
                  </a:lnTo>
                  <a:lnTo>
                    <a:pt x="2766185" y="63688"/>
                  </a:lnTo>
                  <a:lnTo>
                    <a:pt x="2858478" y="47001"/>
                  </a:lnTo>
                  <a:lnTo>
                    <a:pt x="2951612" y="32784"/>
                  </a:lnTo>
                  <a:lnTo>
                    <a:pt x="3045552" y="21075"/>
                  </a:lnTo>
                  <a:lnTo>
                    <a:pt x="3140262" y="11907"/>
                  </a:lnTo>
                  <a:lnTo>
                    <a:pt x="3235707" y="5315"/>
                  </a:lnTo>
                  <a:lnTo>
                    <a:pt x="3331853" y="1334"/>
                  </a:lnTo>
                  <a:lnTo>
                    <a:pt x="3428664" y="0"/>
                  </a:lnTo>
                  <a:lnTo>
                    <a:pt x="3428664" y="6852207"/>
                  </a:lnTo>
                  <a:lnTo>
                    <a:pt x="3331853" y="6850867"/>
                  </a:lnTo>
                  <a:lnTo>
                    <a:pt x="3235707" y="6846872"/>
                  </a:lnTo>
                  <a:lnTo>
                    <a:pt x="3140262" y="6840255"/>
                  </a:lnTo>
                  <a:lnTo>
                    <a:pt x="3045552" y="6831054"/>
                  </a:lnTo>
                  <a:lnTo>
                    <a:pt x="2951612" y="6819302"/>
                  </a:lnTo>
                  <a:lnTo>
                    <a:pt x="2858478" y="6805036"/>
                  </a:lnTo>
                  <a:lnTo>
                    <a:pt x="2766185" y="6788289"/>
                  </a:lnTo>
                  <a:lnTo>
                    <a:pt x="2674769" y="6769098"/>
                  </a:lnTo>
                  <a:lnTo>
                    <a:pt x="2584264" y="6747499"/>
                  </a:lnTo>
                  <a:lnTo>
                    <a:pt x="2494705" y="6723525"/>
                  </a:lnTo>
                  <a:lnTo>
                    <a:pt x="2406129" y="6697212"/>
                  </a:lnTo>
                  <a:lnTo>
                    <a:pt x="2318570" y="6668596"/>
                  </a:lnTo>
                  <a:lnTo>
                    <a:pt x="2232064" y="6637712"/>
                  </a:lnTo>
                  <a:lnTo>
                    <a:pt x="2146645" y="6604594"/>
                  </a:lnTo>
                  <a:lnTo>
                    <a:pt x="2062349" y="6569279"/>
                  </a:lnTo>
                  <a:lnTo>
                    <a:pt x="1979212" y="6531802"/>
                  </a:lnTo>
                  <a:lnTo>
                    <a:pt x="1897267" y="6492197"/>
                  </a:lnTo>
                  <a:lnTo>
                    <a:pt x="1816552" y="6450500"/>
                  </a:lnTo>
                  <a:lnTo>
                    <a:pt x="1737101" y="6406746"/>
                  </a:lnTo>
                  <a:lnTo>
                    <a:pt x="1658948" y="6360971"/>
                  </a:lnTo>
                  <a:lnTo>
                    <a:pt x="1582130" y="6313209"/>
                  </a:lnTo>
                  <a:lnTo>
                    <a:pt x="1506682" y="6263496"/>
                  </a:lnTo>
                  <a:lnTo>
                    <a:pt x="1432638" y="6211868"/>
                  </a:lnTo>
                  <a:lnTo>
                    <a:pt x="1360035" y="6158359"/>
                  </a:lnTo>
                  <a:lnTo>
                    <a:pt x="1288907" y="6103004"/>
                  </a:lnTo>
                  <a:lnTo>
                    <a:pt x="1219290" y="6045840"/>
                  </a:lnTo>
                  <a:lnTo>
                    <a:pt x="1151218" y="5986900"/>
                  </a:lnTo>
                  <a:lnTo>
                    <a:pt x="1084728" y="5926221"/>
                  </a:lnTo>
                  <a:lnTo>
                    <a:pt x="1019853" y="5863837"/>
                  </a:lnTo>
                  <a:lnTo>
                    <a:pt x="956631" y="5799784"/>
                  </a:lnTo>
                  <a:lnTo>
                    <a:pt x="895095" y="5734098"/>
                  </a:lnTo>
                  <a:lnTo>
                    <a:pt x="835281" y="5666812"/>
                  </a:lnTo>
                  <a:lnTo>
                    <a:pt x="777225" y="5597963"/>
                  </a:lnTo>
                  <a:lnTo>
                    <a:pt x="720961" y="5527586"/>
                  </a:lnTo>
                  <a:lnTo>
                    <a:pt x="666525" y="5455716"/>
                  </a:lnTo>
                  <a:lnTo>
                    <a:pt x="613951" y="5382388"/>
                  </a:lnTo>
                  <a:lnTo>
                    <a:pt x="563276" y="5307638"/>
                  </a:lnTo>
                  <a:lnTo>
                    <a:pt x="514535" y="5231501"/>
                  </a:lnTo>
                  <a:lnTo>
                    <a:pt x="467762" y="5154011"/>
                  </a:lnTo>
                  <a:lnTo>
                    <a:pt x="422993" y="5075205"/>
                  </a:lnTo>
                  <a:lnTo>
                    <a:pt x="380263" y="4995117"/>
                  </a:lnTo>
                  <a:lnTo>
                    <a:pt x="339608" y="4913783"/>
                  </a:lnTo>
                  <a:lnTo>
                    <a:pt x="301062" y="4831237"/>
                  </a:lnTo>
                  <a:lnTo>
                    <a:pt x="264661" y="4747516"/>
                  </a:lnTo>
                  <a:lnTo>
                    <a:pt x="230441" y="4662654"/>
                  </a:lnTo>
                  <a:lnTo>
                    <a:pt x="198436" y="4576687"/>
                  </a:lnTo>
                  <a:lnTo>
                    <a:pt x="168681" y="4489650"/>
                  </a:lnTo>
                  <a:lnTo>
                    <a:pt x="141212" y="4401578"/>
                  </a:lnTo>
                  <a:lnTo>
                    <a:pt x="116065" y="4312507"/>
                  </a:lnTo>
                  <a:lnTo>
                    <a:pt x="93273" y="4222471"/>
                  </a:lnTo>
                  <a:lnTo>
                    <a:pt x="72874" y="4131505"/>
                  </a:lnTo>
                  <a:lnTo>
                    <a:pt x="54901" y="4039646"/>
                  </a:lnTo>
                  <a:lnTo>
                    <a:pt x="39390" y="3946929"/>
                  </a:lnTo>
                  <a:lnTo>
                    <a:pt x="26376" y="3853387"/>
                  </a:lnTo>
                  <a:lnTo>
                    <a:pt x="15895" y="3759058"/>
                  </a:lnTo>
                  <a:lnTo>
                    <a:pt x="7982" y="3663976"/>
                  </a:lnTo>
                  <a:lnTo>
                    <a:pt x="2672" y="3568176"/>
                  </a:lnTo>
                  <a:lnTo>
                    <a:pt x="0" y="3471693"/>
                  </a:lnTo>
                  <a:close/>
                </a:path>
              </a:pathLst>
            </a:custGeom>
            <a:solidFill>
              <a:srgbClr val="FFCC66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432896" y="3"/>
              <a:ext cx="6852284" cy="3429000"/>
            </a:xfrm>
            <a:custGeom>
              <a:avLst/>
              <a:gdLst/>
              <a:ahLst/>
              <a:cxnLst/>
              <a:rect l="l" t="t" r="r" b="b"/>
              <a:pathLst>
                <a:path w="6852284" h="3429000">
                  <a:moveTo>
                    <a:pt x="3471693" y="3428664"/>
                  </a:moveTo>
                  <a:lnTo>
                    <a:pt x="3374722" y="3428664"/>
                  </a:lnTo>
                  <a:lnTo>
                    <a:pt x="3278250" y="3425992"/>
                  </a:lnTo>
                  <a:lnTo>
                    <a:pt x="3182469" y="3420681"/>
                  </a:lnTo>
                  <a:lnTo>
                    <a:pt x="3087416" y="3412768"/>
                  </a:lnTo>
                  <a:lnTo>
                    <a:pt x="2993124" y="3402287"/>
                  </a:lnTo>
                  <a:lnTo>
                    <a:pt x="2899629" y="3389274"/>
                  </a:lnTo>
                  <a:lnTo>
                    <a:pt x="2806966" y="3373763"/>
                  </a:lnTo>
                  <a:lnTo>
                    <a:pt x="2715170" y="3355790"/>
                  </a:lnTo>
                  <a:lnTo>
                    <a:pt x="2624275" y="3335390"/>
                  </a:lnTo>
                  <a:lnTo>
                    <a:pt x="2534316" y="3312599"/>
                  </a:lnTo>
                  <a:lnTo>
                    <a:pt x="2445329" y="3287451"/>
                  </a:lnTo>
                  <a:lnTo>
                    <a:pt x="2357347" y="3259982"/>
                  </a:lnTo>
                  <a:lnTo>
                    <a:pt x="2270407" y="3230228"/>
                  </a:lnTo>
                  <a:lnTo>
                    <a:pt x="2184543" y="3198222"/>
                  </a:lnTo>
                  <a:lnTo>
                    <a:pt x="2099789" y="3164002"/>
                  </a:lnTo>
                  <a:lnTo>
                    <a:pt x="2016181" y="3127601"/>
                  </a:lnTo>
                  <a:lnTo>
                    <a:pt x="1933754" y="3089055"/>
                  </a:lnTo>
                  <a:lnTo>
                    <a:pt x="1852542" y="3048400"/>
                  </a:lnTo>
                  <a:lnTo>
                    <a:pt x="1772581" y="3005670"/>
                  </a:lnTo>
                  <a:lnTo>
                    <a:pt x="1693905" y="2960901"/>
                  </a:lnTo>
                  <a:lnTo>
                    <a:pt x="1616549" y="2914129"/>
                  </a:lnTo>
                  <a:lnTo>
                    <a:pt x="1540548" y="2865387"/>
                  </a:lnTo>
                  <a:lnTo>
                    <a:pt x="1465937" y="2814712"/>
                  </a:lnTo>
                  <a:lnTo>
                    <a:pt x="1392751" y="2762139"/>
                  </a:lnTo>
                  <a:lnTo>
                    <a:pt x="1321025" y="2707702"/>
                  </a:lnTo>
                  <a:lnTo>
                    <a:pt x="1250793" y="2651438"/>
                  </a:lnTo>
                  <a:lnTo>
                    <a:pt x="1182091" y="2593382"/>
                  </a:lnTo>
                  <a:lnTo>
                    <a:pt x="1114953" y="2533568"/>
                  </a:lnTo>
                  <a:lnTo>
                    <a:pt x="1049414" y="2472032"/>
                  </a:lnTo>
                  <a:lnTo>
                    <a:pt x="985510" y="2408810"/>
                  </a:lnTo>
                  <a:lnTo>
                    <a:pt x="923275" y="2343936"/>
                  </a:lnTo>
                  <a:lnTo>
                    <a:pt x="862744" y="2277445"/>
                  </a:lnTo>
                  <a:lnTo>
                    <a:pt x="803951" y="2209374"/>
                  </a:lnTo>
                  <a:lnTo>
                    <a:pt x="746933" y="2139756"/>
                  </a:lnTo>
                  <a:lnTo>
                    <a:pt x="691723" y="2068628"/>
                  </a:lnTo>
                  <a:lnTo>
                    <a:pt x="638356" y="1996025"/>
                  </a:lnTo>
                  <a:lnTo>
                    <a:pt x="586868" y="1921981"/>
                  </a:lnTo>
                  <a:lnTo>
                    <a:pt x="537294" y="1846533"/>
                  </a:lnTo>
                  <a:lnTo>
                    <a:pt x="489667" y="1769715"/>
                  </a:lnTo>
                  <a:lnTo>
                    <a:pt x="444024" y="1691563"/>
                  </a:lnTo>
                  <a:lnTo>
                    <a:pt x="400399" y="1612111"/>
                  </a:lnTo>
                  <a:lnTo>
                    <a:pt x="358826" y="1531396"/>
                  </a:lnTo>
                  <a:lnTo>
                    <a:pt x="319342" y="1449452"/>
                  </a:lnTo>
                  <a:lnTo>
                    <a:pt x="281980" y="1366314"/>
                  </a:lnTo>
                  <a:lnTo>
                    <a:pt x="246776" y="1282018"/>
                  </a:lnTo>
                  <a:lnTo>
                    <a:pt x="213764" y="1196599"/>
                  </a:lnTo>
                  <a:lnTo>
                    <a:pt x="182979" y="1110093"/>
                  </a:lnTo>
                  <a:lnTo>
                    <a:pt x="154457" y="1022534"/>
                  </a:lnTo>
                  <a:lnTo>
                    <a:pt x="128232" y="933958"/>
                  </a:lnTo>
                  <a:lnTo>
                    <a:pt x="104339" y="844400"/>
                  </a:lnTo>
                  <a:lnTo>
                    <a:pt x="82813" y="753895"/>
                  </a:lnTo>
                  <a:lnTo>
                    <a:pt x="63688" y="662478"/>
                  </a:lnTo>
                  <a:lnTo>
                    <a:pt x="47001" y="570185"/>
                  </a:lnTo>
                  <a:lnTo>
                    <a:pt x="32784" y="477051"/>
                  </a:lnTo>
                  <a:lnTo>
                    <a:pt x="21075" y="383112"/>
                  </a:lnTo>
                  <a:lnTo>
                    <a:pt x="11907" y="288401"/>
                  </a:lnTo>
                  <a:lnTo>
                    <a:pt x="5315" y="192956"/>
                  </a:lnTo>
                  <a:lnTo>
                    <a:pt x="1334" y="96810"/>
                  </a:lnTo>
                  <a:lnTo>
                    <a:pt x="0" y="0"/>
                  </a:lnTo>
                  <a:lnTo>
                    <a:pt x="6852207" y="0"/>
                  </a:lnTo>
                  <a:lnTo>
                    <a:pt x="6850867" y="96810"/>
                  </a:lnTo>
                  <a:lnTo>
                    <a:pt x="6846872" y="192956"/>
                  </a:lnTo>
                  <a:lnTo>
                    <a:pt x="6840255" y="288401"/>
                  </a:lnTo>
                  <a:lnTo>
                    <a:pt x="6831054" y="383112"/>
                  </a:lnTo>
                  <a:lnTo>
                    <a:pt x="6819302" y="477051"/>
                  </a:lnTo>
                  <a:lnTo>
                    <a:pt x="6805036" y="570185"/>
                  </a:lnTo>
                  <a:lnTo>
                    <a:pt x="6788289" y="662478"/>
                  </a:lnTo>
                  <a:lnTo>
                    <a:pt x="6769098" y="753895"/>
                  </a:lnTo>
                  <a:lnTo>
                    <a:pt x="6747499" y="844400"/>
                  </a:lnTo>
                  <a:lnTo>
                    <a:pt x="6723525" y="933958"/>
                  </a:lnTo>
                  <a:lnTo>
                    <a:pt x="6697212" y="1022534"/>
                  </a:lnTo>
                  <a:lnTo>
                    <a:pt x="6668596" y="1110093"/>
                  </a:lnTo>
                  <a:lnTo>
                    <a:pt x="6637712" y="1196599"/>
                  </a:lnTo>
                  <a:lnTo>
                    <a:pt x="6604594" y="1282018"/>
                  </a:lnTo>
                  <a:lnTo>
                    <a:pt x="6569279" y="1366314"/>
                  </a:lnTo>
                  <a:lnTo>
                    <a:pt x="6531802" y="1449452"/>
                  </a:lnTo>
                  <a:lnTo>
                    <a:pt x="6492197" y="1531396"/>
                  </a:lnTo>
                  <a:lnTo>
                    <a:pt x="6450500" y="1612111"/>
                  </a:lnTo>
                  <a:lnTo>
                    <a:pt x="6406746" y="1691563"/>
                  </a:lnTo>
                  <a:lnTo>
                    <a:pt x="6360971" y="1769715"/>
                  </a:lnTo>
                  <a:lnTo>
                    <a:pt x="6313209" y="1846533"/>
                  </a:lnTo>
                  <a:lnTo>
                    <a:pt x="6263496" y="1921981"/>
                  </a:lnTo>
                  <a:lnTo>
                    <a:pt x="6211868" y="1996025"/>
                  </a:lnTo>
                  <a:lnTo>
                    <a:pt x="6158359" y="2068628"/>
                  </a:lnTo>
                  <a:lnTo>
                    <a:pt x="6103004" y="2139756"/>
                  </a:lnTo>
                  <a:lnTo>
                    <a:pt x="6045840" y="2209374"/>
                  </a:lnTo>
                  <a:lnTo>
                    <a:pt x="5986900" y="2277445"/>
                  </a:lnTo>
                  <a:lnTo>
                    <a:pt x="5926221" y="2343936"/>
                  </a:lnTo>
                  <a:lnTo>
                    <a:pt x="5863837" y="2408810"/>
                  </a:lnTo>
                  <a:lnTo>
                    <a:pt x="5799784" y="2472032"/>
                  </a:lnTo>
                  <a:lnTo>
                    <a:pt x="5734098" y="2533568"/>
                  </a:lnTo>
                  <a:lnTo>
                    <a:pt x="5666812" y="2593382"/>
                  </a:lnTo>
                  <a:lnTo>
                    <a:pt x="5597963" y="2651438"/>
                  </a:lnTo>
                  <a:lnTo>
                    <a:pt x="5527586" y="2707702"/>
                  </a:lnTo>
                  <a:lnTo>
                    <a:pt x="5455716" y="2762139"/>
                  </a:lnTo>
                  <a:lnTo>
                    <a:pt x="5382388" y="2814712"/>
                  </a:lnTo>
                  <a:lnTo>
                    <a:pt x="5307638" y="2865387"/>
                  </a:lnTo>
                  <a:lnTo>
                    <a:pt x="5231501" y="2914129"/>
                  </a:lnTo>
                  <a:lnTo>
                    <a:pt x="5154011" y="2960901"/>
                  </a:lnTo>
                  <a:lnTo>
                    <a:pt x="5075205" y="3005670"/>
                  </a:lnTo>
                  <a:lnTo>
                    <a:pt x="4995117" y="3048400"/>
                  </a:lnTo>
                  <a:lnTo>
                    <a:pt x="4913783" y="3089055"/>
                  </a:lnTo>
                  <a:lnTo>
                    <a:pt x="4831237" y="3127601"/>
                  </a:lnTo>
                  <a:lnTo>
                    <a:pt x="4747516" y="3164002"/>
                  </a:lnTo>
                  <a:lnTo>
                    <a:pt x="4662654" y="3198222"/>
                  </a:lnTo>
                  <a:lnTo>
                    <a:pt x="4576687" y="3230228"/>
                  </a:lnTo>
                  <a:lnTo>
                    <a:pt x="4489650" y="3259982"/>
                  </a:lnTo>
                  <a:lnTo>
                    <a:pt x="4401578" y="3287451"/>
                  </a:lnTo>
                  <a:lnTo>
                    <a:pt x="4312507" y="3312599"/>
                  </a:lnTo>
                  <a:lnTo>
                    <a:pt x="4222471" y="3335390"/>
                  </a:lnTo>
                  <a:lnTo>
                    <a:pt x="4131505" y="3355790"/>
                  </a:lnTo>
                  <a:lnTo>
                    <a:pt x="4039646" y="3373763"/>
                  </a:lnTo>
                  <a:lnTo>
                    <a:pt x="3946929" y="3389274"/>
                  </a:lnTo>
                  <a:lnTo>
                    <a:pt x="3853387" y="3402287"/>
                  </a:lnTo>
                  <a:lnTo>
                    <a:pt x="3759058" y="3412768"/>
                  </a:lnTo>
                  <a:lnTo>
                    <a:pt x="3663976" y="3420681"/>
                  </a:lnTo>
                  <a:lnTo>
                    <a:pt x="3568176" y="3425992"/>
                  </a:lnTo>
                  <a:lnTo>
                    <a:pt x="3471693" y="3428664"/>
                  </a:lnTo>
                  <a:close/>
                </a:path>
              </a:pathLst>
            </a:custGeom>
            <a:solidFill>
              <a:srgbClr val="007D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775"/>
              </a:spcBef>
            </a:pPr>
            <a:r>
              <a:rPr b="1" spc="600" dirty="0">
                <a:latin typeface="Poppins" pitchFamily="2" charset="77"/>
                <a:cs typeface="Poppins" pitchFamily="2" charset="77"/>
              </a:rPr>
              <a:t>WHO</a:t>
            </a:r>
            <a:r>
              <a:rPr b="1" spc="830" dirty="0">
                <a:latin typeface="Poppins" pitchFamily="2" charset="77"/>
                <a:cs typeface="Poppins" pitchFamily="2" charset="77"/>
              </a:rPr>
              <a:t> </a:t>
            </a:r>
            <a:r>
              <a:rPr b="1" spc="220" dirty="0">
                <a:latin typeface="Poppins" pitchFamily="2" charset="77"/>
                <a:cs typeface="Poppins" pitchFamily="2" charset="77"/>
              </a:rPr>
              <a:t>IS</a:t>
            </a:r>
          </a:p>
          <a:p>
            <a:pPr marL="12700" algn="l">
              <a:lnSpc>
                <a:spcPct val="100000"/>
              </a:lnSpc>
              <a:spcBef>
                <a:spcPts val="680"/>
              </a:spcBef>
            </a:pPr>
            <a:r>
              <a:rPr b="1" spc="260" dirty="0">
                <a:latin typeface="Poppins" pitchFamily="2" charset="77"/>
                <a:cs typeface="Poppins" pitchFamily="2" charset="77"/>
              </a:rPr>
              <a:t>3PLAY</a:t>
            </a:r>
            <a:r>
              <a:rPr b="1" spc="830" dirty="0">
                <a:latin typeface="Poppins" pitchFamily="2" charset="77"/>
                <a:cs typeface="Poppins" pitchFamily="2" charset="77"/>
              </a:rPr>
              <a:t> </a:t>
            </a:r>
            <a:r>
              <a:rPr b="1" spc="535" dirty="0">
                <a:latin typeface="Poppins" pitchFamily="2" charset="77"/>
                <a:cs typeface="Poppins" pitchFamily="2" charset="77"/>
              </a:rPr>
              <a:t>MEDIA?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24990" y="6242513"/>
            <a:ext cx="6624320" cy="1095172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sz="3500" b="1" spc="28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More</a:t>
            </a:r>
            <a:r>
              <a:rPr sz="3500" b="1" spc="38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3500" b="1" spc="39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than</a:t>
            </a:r>
            <a:r>
              <a:rPr sz="3500" b="1" spc="38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3500" b="1" spc="22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just</a:t>
            </a:r>
            <a:r>
              <a:rPr sz="3500" b="1" spc="38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3500" b="1" spc="29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captioning.</a:t>
            </a:r>
            <a:endParaRPr sz="3500">
              <a:latin typeface="Poppins" pitchFamily="2" charset="77"/>
              <a:cs typeface="Poppins" pitchFamily="2" charset="77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144500" y="0"/>
            <a:ext cx="5143500" cy="10287000"/>
            <a:chOff x="13144500" y="0"/>
            <a:chExt cx="5143500" cy="10287000"/>
          </a:xfrm>
        </p:grpSpPr>
        <p:sp>
          <p:nvSpPr>
            <p:cNvPr id="4" name="object 4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5713600" y="2571757"/>
              <a:ext cx="2571750" cy="2571750"/>
            </a:xfrm>
            <a:custGeom>
              <a:avLst/>
              <a:gdLst/>
              <a:ahLst/>
              <a:cxnLst/>
              <a:rect l="l" t="t" r="r" b="b"/>
              <a:pathLst>
                <a:path w="2571750" h="2571750">
                  <a:moveTo>
                    <a:pt x="0" y="0"/>
                  </a:moveTo>
                  <a:lnTo>
                    <a:pt x="2571750" y="0"/>
                  </a:lnTo>
                  <a:lnTo>
                    <a:pt x="2571304" y="48314"/>
                  </a:lnTo>
                  <a:lnTo>
                    <a:pt x="2569975" y="96413"/>
                  </a:lnTo>
                  <a:lnTo>
                    <a:pt x="2567769" y="144288"/>
                  </a:lnTo>
                  <a:lnTo>
                    <a:pt x="2564694" y="191931"/>
                  </a:lnTo>
                  <a:lnTo>
                    <a:pt x="2560758" y="239335"/>
                  </a:lnTo>
                  <a:lnTo>
                    <a:pt x="2555969" y="286492"/>
                  </a:lnTo>
                  <a:lnTo>
                    <a:pt x="2550335" y="333393"/>
                  </a:lnTo>
                  <a:lnTo>
                    <a:pt x="2543863" y="380032"/>
                  </a:lnTo>
                  <a:lnTo>
                    <a:pt x="2536561" y="426400"/>
                  </a:lnTo>
                  <a:lnTo>
                    <a:pt x="2528436" y="472490"/>
                  </a:lnTo>
                  <a:lnTo>
                    <a:pt x="2519498" y="518294"/>
                  </a:lnTo>
                  <a:lnTo>
                    <a:pt x="2509752" y="563804"/>
                  </a:lnTo>
                  <a:lnTo>
                    <a:pt x="2499208" y="609013"/>
                  </a:lnTo>
                  <a:lnTo>
                    <a:pt x="2487873" y="653912"/>
                  </a:lnTo>
                  <a:lnTo>
                    <a:pt x="2475754" y="698494"/>
                  </a:lnTo>
                  <a:lnTo>
                    <a:pt x="2462860" y="742751"/>
                  </a:lnTo>
                  <a:lnTo>
                    <a:pt x="2449198" y="786675"/>
                  </a:lnTo>
                  <a:lnTo>
                    <a:pt x="2434776" y="830259"/>
                  </a:lnTo>
                  <a:lnTo>
                    <a:pt x="2419602" y="873495"/>
                  </a:lnTo>
                  <a:lnTo>
                    <a:pt x="2403684" y="916375"/>
                  </a:lnTo>
                  <a:lnTo>
                    <a:pt x="2387028" y="958891"/>
                  </a:lnTo>
                  <a:lnTo>
                    <a:pt x="2369644" y="1001035"/>
                  </a:lnTo>
                  <a:lnTo>
                    <a:pt x="2351539" y="1042800"/>
                  </a:lnTo>
                  <a:lnTo>
                    <a:pt x="2332720" y="1084179"/>
                  </a:lnTo>
                  <a:lnTo>
                    <a:pt x="2313195" y="1125162"/>
                  </a:lnTo>
                  <a:lnTo>
                    <a:pt x="2292973" y="1165742"/>
                  </a:lnTo>
                  <a:lnTo>
                    <a:pt x="2272061" y="1205913"/>
                  </a:lnTo>
                  <a:lnTo>
                    <a:pt x="2250466" y="1245665"/>
                  </a:lnTo>
                  <a:lnTo>
                    <a:pt x="2228197" y="1284991"/>
                  </a:lnTo>
                  <a:lnTo>
                    <a:pt x="2205261" y="1323884"/>
                  </a:lnTo>
                  <a:lnTo>
                    <a:pt x="2181666" y="1362335"/>
                  </a:lnTo>
                  <a:lnTo>
                    <a:pt x="2157420" y="1400337"/>
                  </a:lnTo>
                  <a:lnTo>
                    <a:pt x="2132530" y="1437881"/>
                  </a:lnTo>
                  <a:lnTo>
                    <a:pt x="2107005" y="1474962"/>
                  </a:lnTo>
                  <a:lnTo>
                    <a:pt x="2080851" y="1511569"/>
                  </a:lnTo>
                  <a:lnTo>
                    <a:pt x="2054078" y="1547696"/>
                  </a:lnTo>
                  <a:lnTo>
                    <a:pt x="2026692" y="1583336"/>
                  </a:lnTo>
                  <a:lnTo>
                    <a:pt x="1998701" y="1618479"/>
                  </a:lnTo>
                  <a:lnTo>
                    <a:pt x="1970114" y="1653119"/>
                  </a:lnTo>
                  <a:lnTo>
                    <a:pt x="1940938" y="1687247"/>
                  </a:lnTo>
                  <a:lnTo>
                    <a:pt x="1911180" y="1720856"/>
                  </a:lnTo>
                  <a:lnTo>
                    <a:pt x="1880849" y="1753938"/>
                  </a:lnTo>
                  <a:lnTo>
                    <a:pt x="1849952" y="1786486"/>
                  </a:lnTo>
                  <a:lnTo>
                    <a:pt x="1818497" y="1818491"/>
                  </a:lnTo>
                  <a:lnTo>
                    <a:pt x="1786492" y="1849946"/>
                  </a:lnTo>
                  <a:lnTo>
                    <a:pt x="1753944" y="1880843"/>
                  </a:lnTo>
                  <a:lnTo>
                    <a:pt x="1720861" y="1911174"/>
                  </a:lnTo>
                  <a:lnTo>
                    <a:pt x="1687252" y="1940931"/>
                  </a:lnTo>
                  <a:lnTo>
                    <a:pt x="1653124" y="1970108"/>
                  </a:lnTo>
                  <a:lnTo>
                    <a:pt x="1618484" y="1998695"/>
                  </a:lnTo>
                  <a:lnTo>
                    <a:pt x="1583340" y="2026685"/>
                  </a:lnTo>
                  <a:lnTo>
                    <a:pt x="1547701" y="2054071"/>
                  </a:lnTo>
                  <a:lnTo>
                    <a:pt x="1511574" y="2080844"/>
                  </a:lnTo>
                  <a:lnTo>
                    <a:pt x="1474966" y="2106997"/>
                  </a:lnTo>
                  <a:lnTo>
                    <a:pt x="1437886" y="2132523"/>
                  </a:lnTo>
                  <a:lnTo>
                    <a:pt x="1400341" y="2157412"/>
                  </a:lnTo>
                  <a:lnTo>
                    <a:pt x="1362339" y="2181658"/>
                  </a:lnTo>
                  <a:lnTo>
                    <a:pt x="1323888" y="2205253"/>
                  </a:lnTo>
                  <a:lnTo>
                    <a:pt x="1284995" y="2228189"/>
                  </a:lnTo>
                  <a:lnTo>
                    <a:pt x="1245669" y="2250458"/>
                  </a:lnTo>
                  <a:lnTo>
                    <a:pt x="1205916" y="2272052"/>
                  </a:lnTo>
                  <a:lnTo>
                    <a:pt x="1165746" y="2292965"/>
                  </a:lnTo>
                  <a:lnTo>
                    <a:pt x="1125165" y="2313187"/>
                  </a:lnTo>
                  <a:lnTo>
                    <a:pt x="1084182" y="2332711"/>
                  </a:lnTo>
                  <a:lnTo>
                    <a:pt x="1042804" y="2351529"/>
                  </a:lnTo>
                  <a:lnTo>
                    <a:pt x="1001038" y="2369635"/>
                  </a:lnTo>
                  <a:lnTo>
                    <a:pt x="958894" y="2387019"/>
                  </a:lnTo>
                  <a:lnTo>
                    <a:pt x="916378" y="2403674"/>
                  </a:lnTo>
                  <a:lnTo>
                    <a:pt x="873498" y="2419592"/>
                  </a:lnTo>
                  <a:lnTo>
                    <a:pt x="830262" y="2434766"/>
                  </a:lnTo>
                  <a:lnTo>
                    <a:pt x="786678" y="2449188"/>
                  </a:lnTo>
                  <a:lnTo>
                    <a:pt x="742753" y="2462850"/>
                  </a:lnTo>
                  <a:lnTo>
                    <a:pt x="698496" y="2475743"/>
                  </a:lnTo>
                  <a:lnTo>
                    <a:pt x="653914" y="2487862"/>
                  </a:lnTo>
                  <a:lnTo>
                    <a:pt x="609015" y="2499197"/>
                  </a:lnTo>
                  <a:lnTo>
                    <a:pt x="563806" y="2509741"/>
                  </a:lnTo>
                  <a:lnTo>
                    <a:pt x="518296" y="2519486"/>
                  </a:lnTo>
                  <a:lnTo>
                    <a:pt x="472492" y="2528424"/>
                  </a:lnTo>
                  <a:lnTo>
                    <a:pt x="426402" y="2536548"/>
                  </a:lnTo>
                  <a:lnTo>
                    <a:pt x="380033" y="2543850"/>
                  </a:lnTo>
                  <a:lnTo>
                    <a:pt x="333394" y="2550322"/>
                  </a:lnTo>
                  <a:lnTo>
                    <a:pt x="286493" y="2555956"/>
                  </a:lnTo>
                  <a:lnTo>
                    <a:pt x="239336" y="2560745"/>
                  </a:lnTo>
                  <a:lnTo>
                    <a:pt x="191932" y="2564680"/>
                  </a:lnTo>
                  <a:lnTo>
                    <a:pt x="144289" y="2567755"/>
                  </a:lnTo>
                  <a:lnTo>
                    <a:pt x="96414" y="2569960"/>
                  </a:lnTo>
                  <a:lnTo>
                    <a:pt x="48315" y="2571289"/>
                  </a:lnTo>
                  <a:lnTo>
                    <a:pt x="0" y="25717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00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3144488" y="11"/>
              <a:ext cx="5143500" cy="7715250"/>
            </a:xfrm>
            <a:custGeom>
              <a:avLst/>
              <a:gdLst/>
              <a:ahLst/>
              <a:cxnLst/>
              <a:rect l="l" t="t" r="r" b="b"/>
              <a:pathLst>
                <a:path w="5143500" h="7715250">
                  <a:moveTo>
                    <a:pt x="2571750" y="2171"/>
                  </a:moveTo>
                  <a:lnTo>
                    <a:pt x="2523439" y="2603"/>
                  </a:lnTo>
                  <a:lnTo>
                    <a:pt x="2475331" y="3937"/>
                  </a:lnTo>
                  <a:lnTo>
                    <a:pt x="2427452" y="6134"/>
                  </a:lnTo>
                  <a:lnTo>
                    <a:pt x="2379802" y="9194"/>
                  </a:lnTo>
                  <a:lnTo>
                    <a:pt x="2332393" y="13119"/>
                  </a:lnTo>
                  <a:lnTo>
                    <a:pt x="2238324" y="23495"/>
                  </a:lnTo>
                  <a:lnTo>
                    <a:pt x="2145296" y="37223"/>
                  </a:lnTo>
                  <a:lnTo>
                    <a:pt x="2053399" y="54216"/>
                  </a:lnTo>
                  <a:lnTo>
                    <a:pt x="1962670" y="74434"/>
                  </a:lnTo>
                  <a:lnTo>
                    <a:pt x="1873186" y="97802"/>
                  </a:lnTo>
                  <a:lnTo>
                    <a:pt x="1784997" y="124269"/>
                  </a:lnTo>
                  <a:lnTo>
                    <a:pt x="1698167" y="153771"/>
                  </a:lnTo>
                  <a:lnTo>
                    <a:pt x="1612773" y="186232"/>
                  </a:lnTo>
                  <a:lnTo>
                    <a:pt x="1528864" y="221602"/>
                  </a:lnTo>
                  <a:lnTo>
                    <a:pt x="1446491" y="259829"/>
                  </a:lnTo>
                  <a:lnTo>
                    <a:pt x="1365745" y="300837"/>
                  </a:lnTo>
                  <a:lnTo>
                    <a:pt x="1286662" y="344563"/>
                  </a:lnTo>
                  <a:lnTo>
                    <a:pt x="1209319" y="390956"/>
                  </a:lnTo>
                  <a:lnTo>
                    <a:pt x="1133779" y="439953"/>
                  </a:lnTo>
                  <a:lnTo>
                    <a:pt x="1060094" y="491490"/>
                  </a:lnTo>
                  <a:lnTo>
                    <a:pt x="988326" y="545503"/>
                  </a:lnTo>
                  <a:lnTo>
                    <a:pt x="918540" y="601929"/>
                  </a:lnTo>
                  <a:lnTo>
                    <a:pt x="850811" y="660704"/>
                  </a:lnTo>
                  <a:lnTo>
                    <a:pt x="785177" y="721791"/>
                  </a:lnTo>
                  <a:lnTo>
                    <a:pt x="721728" y="785088"/>
                  </a:lnTo>
                  <a:lnTo>
                    <a:pt x="660501" y="850569"/>
                  </a:lnTo>
                  <a:lnTo>
                    <a:pt x="601573" y="918159"/>
                  </a:lnTo>
                  <a:lnTo>
                    <a:pt x="544995" y="987793"/>
                  </a:lnTo>
                  <a:lnTo>
                    <a:pt x="490842" y="1059421"/>
                  </a:lnTo>
                  <a:lnTo>
                    <a:pt x="439166" y="1132967"/>
                  </a:lnTo>
                  <a:lnTo>
                    <a:pt x="390029" y="1208379"/>
                  </a:lnTo>
                  <a:lnTo>
                    <a:pt x="343509" y="1285582"/>
                  </a:lnTo>
                  <a:lnTo>
                    <a:pt x="299643" y="1364538"/>
                  </a:lnTo>
                  <a:lnTo>
                    <a:pt x="258521" y="1445171"/>
                  </a:lnTo>
                  <a:lnTo>
                    <a:pt x="220179" y="1527416"/>
                  </a:lnTo>
                  <a:lnTo>
                    <a:pt x="184696" y="1611210"/>
                  </a:lnTo>
                  <a:lnTo>
                    <a:pt x="152120" y="1696504"/>
                  </a:lnTo>
                  <a:lnTo>
                    <a:pt x="122529" y="1783232"/>
                  </a:lnTo>
                  <a:lnTo>
                    <a:pt x="95986" y="1871332"/>
                  </a:lnTo>
                  <a:lnTo>
                    <a:pt x="72529" y="1960740"/>
                  </a:lnTo>
                  <a:lnTo>
                    <a:pt x="52247" y="2051405"/>
                  </a:lnTo>
                  <a:lnTo>
                    <a:pt x="35191" y="2143239"/>
                  </a:lnTo>
                  <a:lnTo>
                    <a:pt x="21412" y="2236216"/>
                  </a:lnTo>
                  <a:lnTo>
                    <a:pt x="10998" y="2330246"/>
                  </a:lnTo>
                  <a:lnTo>
                    <a:pt x="7061" y="2377643"/>
                  </a:lnTo>
                  <a:lnTo>
                    <a:pt x="3987" y="2425281"/>
                  </a:lnTo>
                  <a:lnTo>
                    <a:pt x="1778" y="2473147"/>
                  </a:lnTo>
                  <a:lnTo>
                    <a:pt x="444" y="2521254"/>
                  </a:lnTo>
                  <a:lnTo>
                    <a:pt x="0" y="2569565"/>
                  </a:lnTo>
                  <a:lnTo>
                    <a:pt x="444" y="2617889"/>
                  </a:lnTo>
                  <a:lnTo>
                    <a:pt x="1778" y="2665996"/>
                  </a:lnTo>
                  <a:lnTo>
                    <a:pt x="3987" y="2713875"/>
                  </a:lnTo>
                  <a:lnTo>
                    <a:pt x="7061" y="2761526"/>
                  </a:lnTo>
                  <a:lnTo>
                    <a:pt x="10998" y="2808935"/>
                  </a:lnTo>
                  <a:lnTo>
                    <a:pt x="21412" y="2903004"/>
                  </a:lnTo>
                  <a:lnTo>
                    <a:pt x="35191" y="2996031"/>
                  </a:lnTo>
                  <a:lnTo>
                    <a:pt x="52247" y="3087928"/>
                  </a:lnTo>
                  <a:lnTo>
                    <a:pt x="72529" y="3178657"/>
                  </a:lnTo>
                  <a:lnTo>
                    <a:pt x="95986" y="3268141"/>
                  </a:lnTo>
                  <a:lnTo>
                    <a:pt x="122529" y="3356330"/>
                  </a:lnTo>
                  <a:lnTo>
                    <a:pt x="152120" y="3443147"/>
                  </a:lnTo>
                  <a:lnTo>
                    <a:pt x="184696" y="3528555"/>
                  </a:lnTo>
                  <a:lnTo>
                    <a:pt x="220179" y="3612464"/>
                  </a:lnTo>
                  <a:lnTo>
                    <a:pt x="258521" y="3694823"/>
                  </a:lnTo>
                  <a:lnTo>
                    <a:pt x="299643" y="3775583"/>
                  </a:lnTo>
                  <a:lnTo>
                    <a:pt x="343509" y="3854666"/>
                  </a:lnTo>
                  <a:lnTo>
                    <a:pt x="390029" y="3932009"/>
                  </a:lnTo>
                  <a:lnTo>
                    <a:pt x="439166" y="4007548"/>
                  </a:lnTo>
                  <a:lnTo>
                    <a:pt x="490842" y="4081234"/>
                  </a:lnTo>
                  <a:lnTo>
                    <a:pt x="544995" y="4153001"/>
                  </a:lnTo>
                  <a:lnTo>
                    <a:pt x="601573" y="4222788"/>
                  </a:lnTo>
                  <a:lnTo>
                    <a:pt x="660501" y="4290517"/>
                  </a:lnTo>
                  <a:lnTo>
                    <a:pt x="721728" y="4356151"/>
                  </a:lnTo>
                  <a:lnTo>
                    <a:pt x="785177" y="4419600"/>
                  </a:lnTo>
                  <a:lnTo>
                    <a:pt x="850811" y="4480826"/>
                  </a:lnTo>
                  <a:lnTo>
                    <a:pt x="918540" y="4539754"/>
                  </a:lnTo>
                  <a:lnTo>
                    <a:pt x="988326" y="4596333"/>
                  </a:lnTo>
                  <a:lnTo>
                    <a:pt x="1060094" y="4650486"/>
                  </a:lnTo>
                  <a:lnTo>
                    <a:pt x="1133779" y="4702162"/>
                  </a:lnTo>
                  <a:lnTo>
                    <a:pt x="1209319" y="4751298"/>
                  </a:lnTo>
                  <a:lnTo>
                    <a:pt x="1286662" y="4797818"/>
                  </a:lnTo>
                  <a:lnTo>
                    <a:pt x="1365745" y="4841672"/>
                  </a:lnTo>
                  <a:lnTo>
                    <a:pt x="1446491" y="4882807"/>
                  </a:lnTo>
                  <a:lnTo>
                    <a:pt x="1528864" y="4921148"/>
                  </a:lnTo>
                  <a:lnTo>
                    <a:pt x="1612773" y="4956632"/>
                  </a:lnTo>
                  <a:lnTo>
                    <a:pt x="1698167" y="4989195"/>
                  </a:lnTo>
                  <a:lnTo>
                    <a:pt x="1784997" y="5018798"/>
                  </a:lnTo>
                  <a:lnTo>
                    <a:pt x="1873186" y="5045341"/>
                  </a:lnTo>
                  <a:lnTo>
                    <a:pt x="1962670" y="5068798"/>
                  </a:lnTo>
                  <a:lnTo>
                    <a:pt x="2053399" y="5089080"/>
                  </a:lnTo>
                  <a:lnTo>
                    <a:pt x="2145296" y="5106136"/>
                  </a:lnTo>
                  <a:lnTo>
                    <a:pt x="2238324" y="5119916"/>
                  </a:lnTo>
                  <a:lnTo>
                    <a:pt x="2332393" y="5130330"/>
                  </a:lnTo>
                  <a:lnTo>
                    <a:pt x="2379802" y="5134267"/>
                  </a:lnTo>
                  <a:lnTo>
                    <a:pt x="2427452" y="5137340"/>
                  </a:lnTo>
                  <a:lnTo>
                    <a:pt x="2475331" y="5139550"/>
                  </a:lnTo>
                  <a:lnTo>
                    <a:pt x="2523439" y="5140871"/>
                  </a:lnTo>
                  <a:lnTo>
                    <a:pt x="2571750" y="5141315"/>
                  </a:lnTo>
                  <a:lnTo>
                    <a:pt x="2571750" y="2171"/>
                  </a:lnTo>
                  <a:close/>
                </a:path>
                <a:path w="5143500" h="7715250">
                  <a:moveTo>
                    <a:pt x="5143500" y="5143500"/>
                  </a:moveTo>
                  <a:lnTo>
                    <a:pt x="2571750" y="5143500"/>
                  </a:lnTo>
                  <a:lnTo>
                    <a:pt x="2523439" y="5143944"/>
                  </a:lnTo>
                  <a:lnTo>
                    <a:pt x="2475344" y="5145278"/>
                  </a:lnTo>
                  <a:lnTo>
                    <a:pt x="2427465" y="5147475"/>
                  </a:lnTo>
                  <a:lnTo>
                    <a:pt x="2379827" y="5150561"/>
                  </a:lnTo>
                  <a:lnTo>
                    <a:pt x="2332418" y="5154485"/>
                  </a:lnTo>
                  <a:lnTo>
                    <a:pt x="2285263" y="5159273"/>
                  </a:lnTo>
                  <a:lnTo>
                    <a:pt x="2238362" y="5164912"/>
                  </a:lnTo>
                  <a:lnTo>
                    <a:pt x="2191728" y="5171389"/>
                  </a:lnTo>
                  <a:lnTo>
                    <a:pt x="2145347" y="5178691"/>
                  </a:lnTo>
                  <a:lnTo>
                    <a:pt x="2099259" y="5186807"/>
                  </a:lnTo>
                  <a:lnTo>
                    <a:pt x="2053463" y="5195748"/>
                  </a:lnTo>
                  <a:lnTo>
                    <a:pt x="2007946" y="5205501"/>
                  </a:lnTo>
                  <a:lnTo>
                    <a:pt x="1962746" y="5216042"/>
                  </a:lnTo>
                  <a:lnTo>
                    <a:pt x="1917839" y="5227371"/>
                  </a:lnTo>
                  <a:lnTo>
                    <a:pt x="1873262" y="5239486"/>
                  </a:lnTo>
                  <a:lnTo>
                    <a:pt x="1829003" y="5252390"/>
                  </a:lnTo>
                  <a:lnTo>
                    <a:pt x="1785073" y="5266042"/>
                  </a:lnTo>
                  <a:lnTo>
                    <a:pt x="1741487" y="5280469"/>
                  </a:lnTo>
                  <a:lnTo>
                    <a:pt x="1698256" y="5295646"/>
                  </a:lnTo>
                  <a:lnTo>
                    <a:pt x="1655381" y="5311559"/>
                  </a:lnTo>
                  <a:lnTo>
                    <a:pt x="1612861" y="5328221"/>
                  </a:lnTo>
                  <a:lnTo>
                    <a:pt x="1570710" y="5345595"/>
                  </a:lnTo>
                  <a:lnTo>
                    <a:pt x="1528953" y="5363705"/>
                  </a:lnTo>
                  <a:lnTo>
                    <a:pt x="1487576" y="5382526"/>
                  </a:lnTo>
                  <a:lnTo>
                    <a:pt x="1446593" y="5402046"/>
                  </a:lnTo>
                  <a:lnTo>
                    <a:pt x="1406004" y="5422265"/>
                  </a:lnTo>
                  <a:lnTo>
                    <a:pt x="1365834" y="5443182"/>
                  </a:lnTo>
                  <a:lnTo>
                    <a:pt x="1326083" y="5464772"/>
                  </a:lnTo>
                  <a:lnTo>
                    <a:pt x="1286764" y="5487047"/>
                  </a:lnTo>
                  <a:lnTo>
                    <a:pt x="1247863" y="5509984"/>
                  </a:lnTo>
                  <a:lnTo>
                    <a:pt x="1209421" y="5533580"/>
                  </a:lnTo>
                  <a:lnTo>
                    <a:pt x="1171409" y="5557825"/>
                  </a:lnTo>
                  <a:lnTo>
                    <a:pt x="1133868" y="5582717"/>
                  </a:lnTo>
                  <a:lnTo>
                    <a:pt x="1096784" y="5608244"/>
                  </a:lnTo>
                  <a:lnTo>
                    <a:pt x="1060183" y="5634393"/>
                  </a:lnTo>
                  <a:lnTo>
                    <a:pt x="1024051" y="5661164"/>
                  </a:lnTo>
                  <a:lnTo>
                    <a:pt x="988415" y="5688546"/>
                  </a:lnTo>
                  <a:lnTo>
                    <a:pt x="953274" y="5716536"/>
                  </a:lnTo>
                  <a:lnTo>
                    <a:pt x="918629" y="5745124"/>
                  </a:lnTo>
                  <a:lnTo>
                    <a:pt x="884504" y="5774309"/>
                  </a:lnTo>
                  <a:lnTo>
                    <a:pt x="850900" y="5804065"/>
                  </a:lnTo>
                  <a:lnTo>
                    <a:pt x="817816" y="5834392"/>
                  </a:lnTo>
                  <a:lnTo>
                    <a:pt x="785266" y="5865292"/>
                  </a:lnTo>
                  <a:lnTo>
                    <a:pt x="753262" y="5896749"/>
                  </a:lnTo>
                  <a:lnTo>
                    <a:pt x="721804" y="5928753"/>
                  </a:lnTo>
                  <a:lnTo>
                    <a:pt x="690905" y="5961291"/>
                  </a:lnTo>
                  <a:lnTo>
                    <a:pt x="660577" y="5994374"/>
                  </a:lnTo>
                  <a:lnTo>
                    <a:pt x="630821" y="6027991"/>
                  </a:lnTo>
                  <a:lnTo>
                    <a:pt x="601637" y="6062116"/>
                  </a:lnTo>
                  <a:lnTo>
                    <a:pt x="573049" y="6096762"/>
                  </a:lnTo>
                  <a:lnTo>
                    <a:pt x="545058" y="6131903"/>
                  </a:lnTo>
                  <a:lnTo>
                    <a:pt x="517677" y="6167539"/>
                  </a:lnTo>
                  <a:lnTo>
                    <a:pt x="490905" y="6203670"/>
                  </a:lnTo>
                  <a:lnTo>
                    <a:pt x="464756" y="6240272"/>
                  </a:lnTo>
                  <a:lnTo>
                    <a:pt x="439229" y="6277356"/>
                  </a:lnTo>
                  <a:lnTo>
                    <a:pt x="414337" y="6314897"/>
                  </a:lnTo>
                  <a:lnTo>
                    <a:pt x="390093" y="6352895"/>
                  </a:lnTo>
                  <a:lnTo>
                    <a:pt x="366496" y="6391351"/>
                  </a:lnTo>
                  <a:lnTo>
                    <a:pt x="343560" y="6430238"/>
                  </a:lnTo>
                  <a:lnTo>
                    <a:pt x="321284" y="6469570"/>
                  </a:lnTo>
                  <a:lnTo>
                    <a:pt x="299694" y="6509321"/>
                  </a:lnTo>
                  <a:lnTo>
                    <a:pt x="278777" y="6549491"/>
                  </a:lnTo>
                  <a:lnTo>
                    <a:pt x="258559" y="6590068"/>
                  </a:lnTo>
                  <a:lnTo>
                    <a:pt x="239039" y="6631051"/>
                  </a:lnTo>
                  <a:lnTo>
                    <a:pt x="220218" y="6672440"/>
                  </a:lnTo>
                  <a:lnTo>
                    <a:pt x="202107" y="6714198"/>
                  </a:lnTo>
                  <a:lnTo>
                    <a:pt x="184721" y="6756349"/>
                  </a:lnTo>
                  <a:lnTo>
                    <a:pt x="168071" y="6798856"/>
                  </a:lnTo>
                  <a:lnTo>
                    <a:pt x="152158" y="6841744"/>
                  </a:lnTo>
                  <a:lnTo>
                    <a:pt x="136982" y="6884975"/>
                  </a:lnTo>
                  <a:lnTo>
                    <a:pt x="122555" y="6928561"/>
                  </a:lnTo>
                  <a:lnTo>
                    <a:pt x="108889" y="6972490"/>
                  </a:lnTo>
                  <a:lnTo>
                    <a:pt x="95999" y="7016737"/>
                  </a:lnTo>
                  <a:lnTo>
                    <a:pt x="83883" y="7061327"/>
                  </a:lnTo>
                  <a:lnTo>
                    <a:pt x="72542" y="7106221"/>
                  </a:lnTo>
                  <a:lnTo>
                    <a:pt x="62001" y="7151433"/>
                  </a:lnTo>
                  <a:lnTo>
                    <a:pt x="52260" y="7196937"/>
                  </a:lnTo>
                  <a:lnTo>
                    <a:pt x="43319" y="7242746"/>
                  </a:lnTo>
                  <a:lnTo>
                    <a:pt x="35191" y="7288835"/>
                  </a:lnTo>
                  <a:lnTo>
                    <a:pt x="27889" y="7335202"/>
                  </a:lnTo>
                  <a:lnTo>
                    <a:pt x="21424" y="7381837"/>
                  </a:lnTo>
                  <a:lnTo>
                    <a:pt x="15786" y="7428738"/>
                  </a:lnTo>
                  <a:lnTo>
                    <a:pt x="10998" y="7475906"/>
                  </a:lnTo>
                  <a:lnTo>
                    <a:pt x="7061" y="7523302"/>
                  </a:lnTo>
                  <a:lnTo>
                    <a:pt x="3987" y="7570952"/>
                  </a:lnTo>
                  <a:lnTo>
                    <a:pt x="1778" y="7618819"/>
                  </a:lnTo>
                  <a:lnTo>
                    <a:pt x="457" y="7666926"/>
                  </a:lnTo>
                  <a:lnTo>
                    <a:pt x="0" y="7715237"/>
                  </a:lnTo>
                  <a:lnTo>
                    <a:pt x="2571750" y="7715237"/>
                  </a:lnTo>
                  <a:lnTo>
                    <a:pt x="2620073" y="7714793"/>
                  </a:lnTo>
                  <a:lnTo>
                    <a:pt x="2668168" y="7713459"/>
                  </a:lnTo>
                  <a:lnTo>
                    <a:pt x="2716047" y="7711262"/>
                  </a:lnTo>
                  <a:lnTo>
                    <a:pt x="2763685" y="7708176"/>
                  </a:lnTo>
                  <a:lnTo>
                    <a:pt x="2811094" y="7704252"/>
                  </a:lnTo>
                  <a:lnTo>
                    <a:pt x="2858249" y="7699464"/>
                  </a:lnTo>
                  <a:lnTo>
                    <a:pt x="2905150" y="7693825"/>
                  </a:lnTo>
                  <a:lnTo>
                    <a:pt x="2951784" y="7687348"/>
                  </a:lnTo>
                  <a:lnTo>
                    <a:pt x="2998152" y="7680045"/>
                  </a:lnTo>
                  <a:lnTo>
                    <a:pt x="3044253" y="7671930"/>
                  </a:lnTo>
                  <a:lnTo>
                    <a:pt x="3090049" y="7662989"/>
                  </a:lnTo>
                  <a:lnTo>
                    <a:pt x="3135566" y="7653248"/>
                  </a:lnTo>
                  <a:lnTo>
                    <a:pt x="3180765" y="7642695"/>
                  </a:lnTo>
                  <a:lnTo>
                    <a:pt x="3225673" y="7631366"/>
                  </a:lnTo>
                  <a:lnTo>
                    <a:pt x="3270250" y="7619251"/>
                  </a:lnTo>
                  <a:lnTo>
                    <a:pt x="3314509" y="7606347"/>
                  </a:lnTo>
                  <a:lnTo>
                    <a:pt x="3358438" y="7592695"/>
                  </a:lnTo>
                  <a:lnTo>
                    <a:pt x="3402012" y="7578268"/>
                  </a:lnTo>
                  <a:lnTo>
                    <a:pt x="3445256" y="7563091"/>
                  </a:lnTo>
                  <a:lnTo>
                    <a:pt x="3488131" y="7547178"/>
                  </a:lnTo>
                  <a:lnTo>
                    <a:pt x="3530650" y="7530516"/>
                  </a:lnTo>
                  <a:lnTo>
                    <a:pt x="3572789" y="7513142"/>
                  </a:lnTo>
                  <a:lnTo>
                    <a:pt x="3614559" y="7495032"/>
                  </a:lnTo>
                  <a:lnTo>
                    <a:pt x="3655936" y="7476210"/>
                  </a:lnTo>
                  <a:lnTo>
                    <a:pt x="3696919" y="7456691"/>
                  </a:lnTo>
                  <a:lnTo>
                    <a:pt x="3737508" y="7436472"/>
                  </a:lnTo>
                  <a:lnTo>
                    <a:pt x="3777678" y="7415555"/>
                  </a:lnTo>
                  <a:lnTo>
                    <a:pt x="3817429" y="7393965"/>
                  </a:lnTo>
                  <a:lnTo>
                    <a:pt x="3856748" y="7371689"/>
                  </a:lnTo>
                  <a:lnTo>
                    <a:pt x="3895648" y="7348753"/>
                  </a:lnTo>
                  <a:lnTo>
                    <a:pt x="3934091" y="7325157"/>
                  </a:lnTo>
                  <a:lnTo>
                    <a:pt x="3972102" y="7300912"/>
                  </a:lnTo>
                  <a:lnTo>
                    <a:pt x="4009644" y="7276020"/>
                  </a:lnTo>
                  <a:lnTo>
                    <a:pt x="4046728" y="7250493"/>
                  </a:lnTo>
                  <a:lnTo>
                    <a:pt x="4083329" y="7224344"/>
                  </a:lnTo>
                  <a:lnTo>
                    <a:pt x="4119461" y="7197572"/>
                  </a:lnTo>
                  <a:lnTo>
                    <a:pt x="4155097" y="7170191"/>
                  </a:lnTo>
                  <a:lnTo>
                    <a:pt x="4190238" y="7142200"/>
                  </a:lnTo>
                  <a:lnTo>
                    <a:pt x="4224883" y="7113613"/>
                  </a:lnTo>
                  <a:lnTo>
                    <a:pt x="4259008" y="7084428"/>
                  </a:lnTo>
                  <a:lnTo>
                    <a:pt x="4292612" y="7054672"/>
                  </a:lnTo>
                  <a:lnTo>
                    <a:pt x="4325696" y="7024344"/>
                  </a:lnTo>
                  <a:lnTo>
                    <a:pt x="4358246" y="6993445"/>
                  </a:lnTo>
                  <a:lnTo>
                    <a:pt x="4390250" y="6961987"/>
                  </a:lnTo>
                  <a:lnTo>
                    <a:pt x="4421708" y="6929983"/>
                  </a:lnTo>
                  <a:lnTo>
                    <a:pt x="4452607" y="6897446"/>
                  </a:lnTo>
                  <a:lnTo>
                    <a:pt x="4482935" y="6864363"/>
                  </a:lnTo>
                  <a:lnTo>
                    <a:pt x="4512691" y="6830746"/>
                  </a:lnTo>
                  <a:lnTo>
                    <a:pt x="4541875" y="6796621"/>
                  </a:lnTo>
                  <a:lnTo>
                    <a:pt x="4570463" y="6761975"/>
                  </a:lnTo>
                  <a:lnTo>
                    <a:pt x="4598454" y="6726834"/>
                  </a:lnTo>
                  <a:lnTo>
                    <a:pt x="4625835" y="6691198"/>
                  </a:lnTo>
                  <a:lnTo>
                    <a:pt x="4652607" y="6655067"/>
                  </a:lnTo>
                  <a:lnTo>
                    <a:pt x="4678756" y="6618465"/>
                  </a:lnTo>
                  <a:lnTo>
                    <a:pt x="4704283" y="6581381"/>
                  </a:lnTo>
                  <a:lnTo>
                    <a:pt x="4729175" y="6543840"/>
                  </a:lnTo>
                  <a:lnTo>
                    <a:pt x="4753419" y="6505842"/>
                  </a:lnTo>
                  <a:lnTo>
                    <a:pt x="4777016" y="6467386"/>
                  </a:lnTo>
                  <a:lnTo>
                    <a:pt x="4799952" y="6428499"/>
                  </a:lnTo>
                  <a:lnTo>
                    <a:pt x="4822228" y="6389167"/>
                  </a:lnTo>
                  <a:lnTo>
                    <a:pt x="4843818" y="6349416"/>
                  </a:lnTo>
                  <a:lnTo>
                    <a:pt x="4864735" y="6309245"/>
                  </a:lnTo>
                  <a:lnTo>
                    <a:pt x="4884953" y="6268669"/>
                  </a:lnTo>
                  <a:lnTo>
                    <a:pt x="4904473" y="6227686"/>
                  </a:lnTo>
                  <a:lnTo>
                    <a:pt x="4923294" y="6186297"/>
                  </a:lnTo>
                  <a:lnTo>
                    <a:pt x="4941405" y="6144539"/>
                  </a:lnTo>
                  <a:lnTo>
                    <a:pt x="4958778" y="6102388"/>
                  </a:lnTo>
                  <a:lnTo>
                    <a:pt x="4975441" y="6059881"/>
                  </a:lnTo>
                  <a:lnTo>
                    <a:pt x="4991354" y="6016993"/>
                  </a:lnTo>
                  <a:lnTo>
                    <a:pt x="5006530" y="5973762"/>
                  </a:lnTo>
                  <a:lnTo>
                    <a:pt x="5020957" y="5930176"/>
                  </a:lnTo>
                  <a:lnTo>
                    <a:pt x="5034610" y="5886247"/>
                  </a:lnTo>
                  <a:lnTo>
                    <a:pt x="5047513" y="5842000"/>
                  </a:lnTo>
                  <a:lnTo>
                    <a:pt x="5059629" y="5797410"/>
                  </a:lnTo>
                  <a:lnTo>
                    <a:pt x="5070970" y="5752516"/>
                  </a:lnTo>
                  <a:lnTo>
                    <a:pt x="5081511" y="5707304"/>
                  </a:lnTo>
                  <a:lnTo>
                    <a:pt x="5091252" y="5661799"/>
                  </a:lnTo>
                  <a:lnTo>
                    <a:pt x="5100193" y="5615991"/>
                  </a:lnTo>
                  <a:lnTo>
                    <a:pt x="5108321" y="5569902"/>
                  </a:lnTo>
                  <a:lnTo>
                    <a:pt x="5115623" y="5523535"/>
                  </a:lnTo>
                  <a:lnTo>
                    <a:pt x="5122088" y="5476900"/>
                  </a:lnTo>
                  <a:lnTo>
                    <a:pt x="5127726" y="5429999"/>
                  </a:lnTo>
                  <a:lnTo>
                    <a:pt x="5132514" y="5382831"/>
                  </a:lnTo>
                  <a:lnTo>
                    <a:pt x="5136451" y="5335435"/>
                  </a:lnTo>
                  <a:lnTo>
                    <a:pt x="5139525" y="5287784"/>
                  </a:lnTo>
                  <a:lnTo>
                    <a:pt x="5141734" y="5239918"/>
                  </a:lnTo>
                  <a:lnTo>
                    <a:pt x="5143055" y="5191811"/>
                  </a:lnTo>
                  <a:lnTo>
                    <a:pt x="5143500" y="5143500"/>
                  </a:lnTo>
                  <a:close/>
                </a:path>
                <a:path w="5143500" h="7715250">
                  <a:moveTo>
                    <a:pt x="5143500" y="2571750"/>
                  </a:moveTo>
                  <a:lnTo>
                    <a:pt x="5143055" y="2523426"/>
                  </a:lnTo>
                  <a:lnTo>
                    <a:pt x="5141722" y="2475331"/>
                  </a:lnTo>
                  <a:lnTo>
                    <a:pt x="5139525" y="2427452"/>
                  </a:lnTo>
                  <a:lnTo>
                    <a:pt x="5136439" y="2379815"/>
                  </a:lnTo>
                  <a:lnTo>
                    <a:pt x="5132514" y="2332405"/>
                  </a:lnTo>
                  <a:lnTo>
                    <a:pt x="5127714" y="2285250"/>
                  </a:lnTo>
                  <a:lnTo>
                    <a:pt x="5122088" y="2238349"/>
                  </a:lnTo>
                  <a:lnTo>
                    <a:pt x="5115611" y="2191715"/>
                  </a:lnTo>
                  <a:lnTo>
                    <a:pt x="5108308" y="2145347"/>
                  </a:lnTo>
                  <a:lnTo>
                    <a:pt x="5100193" y="2099246"/>
                  </a:lnTo>
                  <a:lnTo>
                    <a:pt x="5091252" y="2053450"/>
                  </a:lnTo>
                  <a:lnTo>
                    <a:pt x="5081498" y="2007933"/>
                  </a:lnTo>
                  <a:lnTo>
                    <a:pt x="5070957" y="1962734"/>
                  </a:lnTo>
                  <a:lnTo>
                    <a:pt x="5059629" y="1917827"/>
                  </a:lnTo>
                  <a:lnTo>
                    <a:pt x="5047513" y="1873250"/>
                  </a:lnTo>
                  <a:lnTo>
                    <a:pt x="5034610" y="1828990"/>
                  </a:lnTo>
                  <a:lnTo>
                    <a:pt x="5020957" y="1785061"/>
                  </a:lnTo>
                  <a:lnTo>
                    <a:pt x="5006530" y="1741487"/>
                  </a:lnTo>
                  <a:lnTo>
                    <a:pt x="4991354" y="1698244"/>
                  </a:lnTo>
                  <a:lnTo>
                    <a:pt x="4975441" y="1655368"/>
                  </a:lnTo>
                  <a:lnTo>
                    <a:pt x="4958778" y="1612849"/>
                  </a:lnTo>
                  <a:lnTo>
                    <a:pt x="4941405" y="1570710"/>
                  </a:lnTo>
                  <a:lnTo>
                    <a:pt x="4923294" y="1528940"/>
                  </a:lnTo>
                  <a:lnTo>
                    <a:pt x="4904473" y="1487563"/>
                  </a:lnTo>
                  <a:lnTo>
                    <a:pt x="4884953" y="1446580"/>
                  </a:lnTo>
                  <a:lnTo>
                    <a:pt x="4864735" y="1405991"/>
                  </a:lnTo>
                  <a:lnTo>
                    <a:pt x="4843818" y="1365821"/>
                  </a:lnTo>
                  <a:lnTo>
                    <a:pt x="4822228" y="1326070"/>
                  </a:lnTo>
                  <a:lnTo>
                    <a:pt x="4799952" y="1286751"/>
                  </a:lnTo>
                  <a:lnTo>
                    <a:pt x="4777016" y="1247851"/>
                  </a:lnTo>
                  <a:lnTo>
                    <a:pt x="4753419" y="1209408"/>
                  </a:lnTo>
                  <a:lnTo>
                    <a:pt x="4729175" y="1171397"/>
                  </a:lnTo>
                  <a:lnTo>
                    <a:pt x="4704283" y="1133856"/>
                  </a:lnTo>
                  <a:lnTo>
                    <a:pt x="4678756" y="1096772"/>
                  </a:lnTo>
                  <a:lnTo>
                    <a:pt x="4652607" y="1060170"/>
                  </a:lnTo>
                  <a:lnTo>
                    <a:pt x="4625835" y="1024039"/>
                  </a:lnTo>
                  <a:lnTo>
                    <a:pt x="4598454" y="988402"/>
                  </a:lnTo>
                  <a:lnTo>
                    <a:pt x="4570463" y="953262"/>
                  </a:lnTo>
                  <a:lnTo>
                    <a:pt x="4541875" y="918616"/>
                  </a:lnTo>
                  <a:lnTo>
                    <a:pt x="4512691" y="884491"/>
                  </a:lnTo>
                  <a:lnTo>
                    <a:pt x="4482935" y="850887"/>
                  </a:lnTo>
                  <a:lnTo>
                    <a:pt x="4452607" y="817803"/>
                  </a:lnTo>
                  <a:lnTo>
                    <a:pt x="4421708" y="785253"/>
                  </a:lnTo>
                  <a:lnTo>
                    <a:pt x="4390250" y="753249"/>
                  </a:lnTo>
                  <a:lnTo>
                    <a:pt x="4358246" y="721791"/>
                  </a:lnTo>
                  <a:lnTo>
                    <a:pt x="4325696" y="690892"/>
                  </a:lnTo>
                  <a:lnTo>
                    <a:pt x="4292625" y="660565"/>
                  </a:lnTo>
                  <a:lnTo>
                    <a:pt x="4259008" y="630809"/>
                  </a:lnTo>
                  <a:lnTo>
                    <a:pt x="4224883" y="601624"/>
                  </a:lnTo>
                  <a:lnTo>
                    <a:pt x="4190238" y="573036"/>
                  </a:lnTo>
                  <a:lnTo>
                    <a:pt x="4155097" y="545045"/>
                  </a:lnTo>
                  <a:lnTo>
                    <a:pt x="4119461" y="517664"/>
                  </a:lnTo>
                  <a:lnTo>
                    <a:pt x="4083329" y="490893"/>
                  </a:lnTo>
                  <a:lnTo>
                    <a:pt x="4046728" y="464743"/>
                  </a:lnTo>
                  <a:lnTo>
                    <a:pt x="4009644" y="439216"/>
                  </a:lnTo>
                  <a:lnTo>
                    <a:pt x="3972102" y="414324"/>
                  </a:lnTo>
                  <a:lnTo>
                    <a:pt x="3934104" y="390080"/>
                  </a:lnTo>
                  <a:lnTo>
                    <a:pt x="3895648" y="366483"/>
                  </a:lnTo>
                  <a:lnTo>
                    <a:pt x="3856761" y="343547"/>
                  </a:lnTo>
                  <a:lnTo>
                    <a:pt x="3817429" y="321271"/>
                  </a:lnTo>
                  <a:lnTo>
                    <a:pt x="3777678" y="299681"/>
                  </a:lnTo>
                  <a:lnTo>
                    <a:pt x="3737508" y="278765"/>
                  </a:lnTo>
                  <a:lnTo>
                    <a:pt x="3696932" y="258546"/>
                  </a:lnTo>
                  <a:lnTo>
                    <a:pt x="3655949" y="239026"/>
                  </a:lnTo>
                  <a:lnTo>
                    <a:pt x="3614559" y="220205"/>
                  </a:lnTo>
                  <a:lnTo>
                    <a:pt x="3572802" y="202095"/>
                  </a:lnTo>
                  <a:lnTo>
                    <a:pt x="3530650" y="184708"/>
                  </a:lnTo>
                  <a:lnTo>
                    <a:pt x="3488144" y="168059"/>
                  </a:lnTo>
                  <a:lnTo>
                    <a:pt x="3445256" y="152146"/>
                  </a:lnTo>
                  <a:lnTo>
                    <a:pt x="3402025" y="136969"/>
                  </a:lnTo>
                  <a:lnTo>
                    <a:pt x="3358438" y="122542"/>
                  </a:lnTo>
                  <a:lnTo>
                    <a:pt x="3314509" y="108877"/>
                  </a:lnTo>
                  <a:lnTo>
                    <a:pt x="3270262" y="95986"/>
                  </a:lnTo>
                  <a:lnTo>
                    <a:pt x="3225673" y="83870"/>
                  </a:lnTo>
                  <a:lnTo>
                    <a:pt x="3180778" y="72529"/>
                  </a:lnTo>
                  <a:lnTo>
                    <a:pt x="3135566" y="61988"/>
                  </a:lnTo>
                  <a:lnTo>
                    <a:pt x="3090062" y="52247"/>
                  </a:lnTo>
                  <a:lnTo>
                    <a:pt x="3044253" y="43307"/>
                  </a:lnTo>
                  <a:lnTo>
                    <a:pt x="2998165" y="35179"/>
                  </a:lnTo>
                  <a:lnTo>
                    <a:pt x="2951797" y="27876"/>
                  </a:lnTo>
                  <a:lnTo>
                    <a:pt x="2905163" y="21412"/>
                  </a:lnTo>
                  <a:lnTo>
                    <a:pt x="2858262" y="15773"/>
                  </a:lnTo>
                  <a:lnTo>
                    <a:pt x="2811094" y="10985"/>
                  </a:lnTo>
                  <a:lnTo>
                    <a:pt x="2763697" y="7048"/>
                  </a:lnTo>
                  <a:lnTo>
                    <a:pt x="2716047" y="3975"/>
                  </a:lnTo>
                  <a:lnTo>
                    <a:pt x="2668181" y="1765"/>
                  </a:lnTo>
                  <a:lnTo>
                    <a:pt x="2620073" y="444"/>
                  </a:lnTo>
                  <a:lnTo>
                    <a:pt x="2571762" y="0"/>
                  </a:lnTo>
                  <a:lnTo>
                    <a:pt x="2571762" y="2571750"/>
                  </a:lnTo>
                  <a:lnTo>
                    <a:pt x="5143500" y="257175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3144520" y="7715250"/>
              <a:ext cx="5143500" cy="2571750"/>
            </a:xfrm>
            <a:custGeom>
              <a:avLst/>
              <a:gdLst/>
              <a:ahLst/>
              <a:cxnLst/>
              <a:rect l="l" t="t" r="r" b="b"/>
              <a:pathLst>
                <a:path w="5143500" h="2571750">
                  <a:moveTo>
                    <a:pt x="5143478" y="2571749"/>
                  </a:moveTo>
                  <a:lnTo>
                    <a:pt x="0" y="2571749"/>
                  </a:lnTo>
                  <a:lnTo>
                    <a:pt x="0" y="0"/>
                  </a:lnTo>
                  <a:lnTo>
                    <a:pt x="5143478" y="0"/>
                  </a:lnTo>
                  <a:lnTo>
                    <a:pt x="5143478" y="2571749"/>
                  </a:lnTo>
                  <a:close/>
                </a:path>
              </a:pathLst>
            </a:custGeom>
            <a:solidFill>
              <a:srgbClr val="E600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4920052" y="8217548"/>
              <a:ext cx="1590675" cy="1590675"/>
            </a:xfrm>
            <a:custGeom>
              <a:avLst/>
              <a:gdLst/>
              <a:ahLst/>
              <a:cxnLst/>
              <a:rect l="l" t="t" r="r" b="b"/>
              <a:pathLst>
                <a:path w="1590675" h="1590675">
                  <a:moveTo>
                    <a:pt x="795337" y="1590674"/>
                  </a:moveTo>
                  <a:lnTo>
                    <a:pt x="746887" y="1589223"/>
                  </a:lnTo>
                  <a:lnTo>
                    <a:pt x="699205" y="1584924"/>
                  </a:lnTo>
                  <a:lnTo>
                    <a:pt x="652374" y="1577860"/>
                  </a:lnTo>
                  <a:lnTo>
                    <a:pt x="606477" y="1568116"/>
                  </a:lnTo>
                  <a:lnTo>
                    <a:pt x="561597" y="1555773"/>
                  </a:lnTo>
                  <a:lnTo>
                    <a:pt x="517818" y="1540916"/>
                  </a:lnTo>
                  <a:lnTo>
                    <a:pt x="475222" y="1523627"/>
                  </a:lnTo>
                  <a:lnTo>
                    <a:pt x="433894" y="1503990"/>
                  </a:lnTo>
                  <a:lnTo>
                    <a:pt x="393915" y="1482087"/>
                  </a:lnTo>
                  <a:lnTo>
                    <a:pt x="355369" y="1458003"/>
                  </a:lnTo>
                  <a:lnTo>
                    <a:pt x="318340" y="1431820"/>
                  </a:lnTo>
                  <a:lnTo>
                    <a:pt x="282911" y="1403621"/>
                  </a:lnTo>
                  <a:lnTo>
                    <a:pt x="249165" y="1373490"/>
                  </a:lnTo>
                  <a:lnTo>
                    <a:pt x="217184" y="1341509"/>
                  </a:lnTo>
                  <a:lnTo>
                    <a:pt x="187053" y="1307763"/>
                  </a:lnTo>
                  <a:lnTo>
                    <a:pt x="158854" y="1272333"/>
                  </a:lnTo>
                  <a:lnTo>
                    <a:pt x="132671" y="1235304"/>
                  </a:lnTo>
                  <a:lnTo>
                    <a:pt x="108586" y="1196759"/>
                  </a:lnTo>
                  <a:lnTo>
                    <a:pt x="86684" y="1156780"/>
                  </a:lnTo>
                  <a:lnTo>
                    <a:pt x="67047" y="1115451"/>
                  </a:lnTo>
                  <a:lnTo>
                    <a:pt x="49758" y="1072856"/>
                  </a:lnTo>
                  <a:lnTo>
                    <a:pt x="34901" y="1029077"/>
                  </a:lnTo>
                  <a:lnTo>
                    <a:pt x="22558" y="984197"/>
                  </a:lnTo>
                  <a:lnTo>
                    <a:pt x="12813" y="938300"/>
                  </a:lnTo>
                  <a:lnTo>
                    <a:pt x="5750" y="891469"/>
                  </a:lnTo>
                  <a:lnTo>
                    <a:pt x="1451" y="843787"/>
                  </a:lnTo>
                  <a:lnTo>
                    <a:pt x="0" y="795337"/>
                  </a:lnTo>
                  <a:lnTo>
                    <a:pt x="1451" y="746887"/>
                  </a:lnTo>
                  <a:lnTo>
                    <a:pt x="5750" y="699205"/>
                  </a:lnTo>
                  <a:lnTo>
                    <a:pt x="12813" y="652374"/>
                  </a:lnTo>
                  <a:lnTo>
                    <a:pt x="22558" y="606477"/>
                  </a:lnTo>
                  <a:lnTo>
                    <a:pt x="34901" y="561597"/>
                  </a:lnTo>
                  <a:lnTo>
                    <a:pt x="49758" y="517818"/>
                  </a:lnTo>
                  <a:lnTo>
                    <a:pt x="67047" y="475222"/>
                  </a:lnTo>
                  <a:lnTo>
                    <a:pt x="86684" y="433894"/>
                  </a:lnTo>
                  <a:lnTo>
                    <a:pt x="108586" y="393915"/>
                  </a:lnTo>
                  <a:lnTo>
                    <a:pt x="132671" y="355369"/>
                  </a:lnTo>
                  <a:lnTo>
                    <a:pt x="158854" y="318340"/>
                  </a:lnTo>
                  <a:lnTo>
                    <a:pt x="187053" y="282911"/>
                  </a:lnTo>
                  <a:lnTo>
                    <a:pt x="217184" y="249165"/>
                  </a:lnTo>
                  <a:lnTo>
                    <a:pt x="249165" y="217184"/>
                  </a:lnTo>
                  <a:lnTo>
                    <a:pt x="282911" y="187053"/>
                  </a:lnTo>
                  <a:lnTo>
                    <a:pt x="318340" y="158854"/>
                  </a:lnTo>
                  <a:lnTo>
                    <a:pt x="355369" y="132671"/>
                  </a:lnTo>
                  <a:lnTo>
                    <a:pt x="393915" y="108586"/>
                  </a:lnTo>
                  <a:lnTo>
                    <a:pt x="433894" y="86684"/>
                  </a:lnTo>
                  <a:lnTo>
                    <a:pt x="475222" y="67047"/>
                  </a:lnTo>
                  <a:lnTo>
                    <a:pt x="517818" y="49758"/>
                  </a:lnTo>
                  <a:lnTo>
                    <a:pt x="561597" y="34901"/>
                  </a:lnTo>
                  <a:lnTo>
                    <a:pt x="606477" y="22558"/>
                  </a:lnTo>
                  <a:lnTo>
                    <a:pt x="652374" y="12813"/>
                  </a:lnTo>
                  <a:lnTo>
                    <a:pt x="699205" y="5750"/>
                  </a:lnTo>
                  <a:lnTo>
                    <a:pt x="746887" y="1451"/>
                  </a:lnTo>
                  <a:lnTo>
                    <a:pt x="795337" y="0"/>
                  </a:lnTo>
                  <a:lnTo>
                    <a:pt x="843787" y="1451"/>
                  </a:lnTo>
                  <a:lnTo>
                    <a:pt x="891469" y="5750"/>
                  </a:lnTo>
                  <a:lnTo>
                    <a:pt x="938300" y="12813"/>
                  </a:lnTo>
                  <a:lnTo>
                    <a:pt x="984197" y="22558"/>
                  </a:lnTo>
                  <a:lnTo>
                    <a:pt x="1029077" y="34901"/>
                  </a:lnTo>
                  <a:lnTo>
                    <a:pt x="1072856" y="49758"/>
                  </a:lnTo>
                  <a:lnTo>
                    <a:pt x="1115451" y="67047"/>
                  </a:lnTo>
                  <a:lnTo>
                    <a:pt x="1156780" y="86684"/>
                  </a:lnTo>
                  <a:lnTo>
                    <a:pt x="1196759" y="108586"/>
                  </a:lnTo>
                  <a:lnTo>
                    <a:pt x="1235304" y="132671"/>
                  </a:lnTo>
                  <a:lnTo>
                    <a:pt x="1272333" y="158854"/>
                  </a:lnTo>
                  <a:lnTo>
                    <a:pt x="1307763" y="187053"/>
                  </a:lnTo>
                  <a:lnTo>
                    <a:pt x="1341509" y="217184"/>
                  </a:lnTo>
                  <a:lnTo>
                    <a:pt x="1373490" y="249165"/>
                  </a:lnTo>
                  <a:lnTo>
                    <a:pt x="1403621" y="282911"/>
                  </a:lnTo>
                  <a:lnTo>
                    <a:pt x="1431820" y="318340"/>
                  </a:lnTo>
                  <a:lnTo>
                    <a:pt x="1458003" y="355369"/>
                  </a:lnTo>
                  <a:lnTo>
                    <a:pt x="1482087" y="393915"/>
                  </a:lnTo>
                  <a:lnTo>
                    <a:pt x="1503990" y="433894"/>
                  </a:lnTo>
                  <a:lnTo>
                    <a:pt x="1523627" y="475222"/>
                  </a:lnTo>
                  <a:lnTo>
                    <a:pt x="1540916" y="517818"/>
                  </a:lnTo>
                  <a:lnTo>
                    <a:pt x="1555773" y="561597"/>
                  </a:lnTo>
                  <a:lnTo>
                    <a:pt x="1568116" y="606477"/>
                  </a:lnTo>
                  <a:lnTo>
                    <a:pt x="1577860" y="652374"/>
                  </a:lnTo>
                  <a:lnTo>
                    <a:pt x="1584924" y="699205"/>
                  </a:lnTo>
                  <a:lnTo>
                    <a:pt x="1589223" y="746887"/>
                  </a:lnTo>
                  <a:lnTo>
                    <a:pt x="1590674" y="795337"/>
                  </a:lnTo>
                  <a:lnTo>
                    <a:pt x="1589223" y="843787"/>
                  </a:lnTo>
                  <a:lnTo>
                    <a:pt x="1584924" y="891469"/>
                  </a:lnTo>
                  <a:lnTo>
                    <a:pt x="1577860" y="938300"/>
                  </a:lnTo>
                  <a:lnTo>
                    <a:pt x="1568116" y="984197"/>
                  </a:lnTo>
                  <a:lnTo>
                    <a:pt x="1555773" y="1029077"/>
                  </a:lnTo>
                  <a:lnTo>
                    <a:pt x="1540916" y="1072856"/>
                  </a:lnTo>
                  <a:lnTo>
                    <a:pt x="1523627" y="1115451"/>
                  </a:lnTo>
                  <a:lnTo>
                    <a:pt x="1503990" y="1156780"/>
                  </a:lnTo>
                  <a:lnTo>
                    <a:pt x="1482087" y="1196759"/>
                  </a:lnTo>
                  <a:lnTo>
                    <a:pt x="1458003" y="1235304"/>
                  </a:lnTo>
                  <a:lnTo>
                    <a:pt x="1431820" y="1272333"/>
                  </a:lnTo>
                  <a:lnTo>
                    <a:pt x="1403621" y="1307763"/>
                  </a:lnTo>
                  <a:lnTo>
                    <a:pt x="1373490" y="1341509"/>
                  </a:lnTo>
                  <a:lnTo>
                    <a:pt x="1341509" y="1373490"/>
                  </a:lnTo>
                  <a:lnTo>
                    <a:pt x="1307763" y="1403621"/>
                  </a:lnTo>
                  <a:lnTo>
                    <a:pt x="1272333" y="1431820"/>
                  </a:lnTo>
                  <a:lnTo>
                    <a:pt x="1235304" y="1458003"/>
                  </a:lnTo>
                  <a:lnTo>
                    <a:pt x="1196759" y="1482087"/>
                  </a:lnTo>
                  <a:lnTo>
                    <a:pt x="1156780" y="1503990"/>
                  </a:lnTo>
                  <a:lnTo>
                    <a:pt x="1115451" y="1523627"/>
                  </a:lnTo>
                  <a:lnTo>
                    <a:pt x="1072856" y="1540916"/>
                  </a:lnTo>
                  <a:lnTo>
                    <a:pt x="1029077" y="1555773"/>
                  </a:lnTo>
                  <a:lnTo>
                    <a:pt x="984197" y="1568116"/>
                  </a:lnTo>
                  <a:lnTo>
                    <a:pt x="938300" y="1577860"/>
                  </a:lnTo>
                  <a:lnTo>
                    <a:pt x="891469" y="1584924"/>
                  </a:lnTo>
                  <a:lnTo>
                    <a:pt x="843787" y="1589223"/>
                  </a:lnTo>
                  <a:lnTo>
                    <a:pt x="795337" y="159067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8000" b="1" spc="9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OUR</a:t>
            </a:r>
            <a:r>
              <a:rPr sz="8000" b="1" spc="819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8000" b="1" spc="12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SERVICES</a:t>
            </a:r>
            <a:endParaRPr sz="8000" b="1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16000" y="2424875"/>
            <a:ext cx="8378825" cy="7025641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2800" b="1" spc="10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Closed</a:t>
            </a:r>
            <a:r>
              <a:rPr sz="2800" b="1" spc="3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b="1" spc="16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Captioning</a:t>
            </a:r>
            <a:r>
              <a:rPr sz="2800" b="1" spc="2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b="1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&amp;</a:t>
            </a:r>
            <a:r>
              <a:rPr sz="2800" b="1" spc="3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b="1" spc="8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Transcription</a:t>
            </a:r>
            <a:endParaRPr sz="2800" dirty="0">
              <a:latin typeface="Poppins" pitchFamily="2" charset="77"/>
              <a:cs typeface="Poppins" pitchFamily="2" charset="77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800" spc="-2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99%</a:t>
            </a:r>
            <a:r>
              <a:rPr sz="2800" spc="2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spc="22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accuracy</a:t>
            </a:r>
            <a:r>
              <a:rPr sz="2800" spc="2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spc="1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guaranteed;</a:t>
            </a:r>
            <a:r>
              <a:rPr sz="2800" spc="2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spc="6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flexible</a:t>
            </a:r>
            <a:r>
              <a:rPr sz="2800" spc="2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spc="9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workflows</a:t>
            </a:r>
            <a:endParaRPr sz="2800" dirty="0">
              <a:latin typeface="Poppins" pitchFamily="2" charset="77"/>
              <a:cs typeface="Poppins" pitchFamily="2" charset="77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600" dirty="0">
              <a:latin typeface="Poppins" pitchFamily="2" charset="77"/>
              <a:cs typeface="Poppins" pitchFamily="2" charset="77"/>
            </a:endParaRPr>
          </a:p>
          <a:p>
            <a:pPr marL="12700">
              <a:lnSpc>
                <a:spcPct val="100000"/>
              </a:lnSpc>
            </a:pPr>
            <a:r>
              <a:rPr sz="2800" b="1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Live</a:t>
            </a:r>
            <a:r>
              <a:rPr sz="2800" b="1" spc="-6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b="1" spc="15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Captioning</a:t>
            </a:r>
            <a:endParaRPr sz="2800" dirty="0">
              <a:latin typeface="Poppins" pitchFamily="2" charset="77"/>
              <a:cs typeface="Poppins" pitchFamily="2" charset="77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800" spc="8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Display</a:t>
            </a:r>
            <a:r>
              <a:rPr sz="2800" spc="7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spc="6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in</a:t>
            </a:r>
            <a:r>
              <a:rPr sz="2800" spc="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spc="18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any</a:t>
            </a:r>
            <a:r>
              <a:rPr sz="2800" spc="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spc="14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video</a:t>
            </a:r>
            <a:r>
              <a:rPr sz="2800" spc="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spc="14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player</a:t>
            </a:r>
            <a:endParaRPr sz="2800" dirty="0">
              <a:latin typeface="Poppins" pitchFamily="2" charset="77"/>
              <a:cs typeface="Poppins" pitchFamily="2" charset="77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600" dirty="0">
              <a:latin typeface="Poppins" pitchFamily="2" charset="77"/>
              <a:cs typeface="Poppins" pitchFamily="2" charset="77"/>
            </a:endParaRPr>
          </a:p>
          <a:p>
            <a:pPr marL="12700">
              <a:lnSpc>
                <a:spcPct val="100000"/>
              </a:lnSpc>
            </a:pPr>
            <a:r>
              <a:rPr sz="2800" b="1" spc="8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Subtitling,</a:t>
            </a:r>
            <a:r>
              <a:rPr sz="2800" b="1" spc="7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b="1" spc="10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Dubbing,</a:t>
            </a:r>
            <a:r>
              <a:rPr sz="2800" b="1" spc="7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b="1" spc="254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and</a:t>
            </a:r>
            <a:r>
              <a:rPr sz="2800" b="1" spc="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b="1" spc="10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Translation</a:t>
            </a:r>
            <a:endParaRPr sz="2800" dirty="0">
              <a:latin typeface="Poppins" pitchFamily="2" charset="77"/>
              <a:cs typeface="Poppins" pitchFamily="2" charset="77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800" spc="31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40+</a:t>
            </a:r>
            <a:r>
              <a:rPr sz="2800" spc="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spc="204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language</a:t>
            </a:r>
            <a:r>
              <a:rPr sz="2800" spc="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spc="18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to</a:t>
            </a:r>
            <a:r>
              <a:rPr sz="2800" spc="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spc="16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choose</a:t>
            </a:r>
            <a:r>
              <a:rPr sz="2800" spc="8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spc="20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from</a:t>
            </a:r>
            <a:endParaRPr sz="2800" dirty="0">
              <a:latin typeface="Poppins" pitchFamily="2" charset="77"/>
              <a:cs typeface="Poppins" pitchFamily="2" charset="77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600" dirty="0">
              <a:latin typeface="Poppins" pitchFamily="2" charset="77"/>
              <a:cs typeface="Poppins" pitchFamily="2" charset="77"/>
            </a:endParaRPr>
          </a:p>
          <a:p>
            <a:pPr marL="12700">
              <a:lnSpc>
                <a:spcPct val="100000"/>
              </a:lnSpc>
            </a:pPr>
            <a:r>
              <a:rPr sz="2800" b="1" spc="8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Audio</a:t>
            </a:r>
            <a:r>
              <a:rPr sz="2800" b="1" spc="8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b="1" spc="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Description</a:t>
            </a:r>
            <a:endParaRPr sz="2800" dirty="0">
              <a:latin typeface="Poppins" pitchFamily="2" charset="77"/>
              <a:cs typeface="Poppins" pitchFamily="2" charset="77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800" spc="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Innovative,</a:t>
            </a:r>
            <a:r>
              <a:rPr sz="2800" spc="9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spc="29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cost-</a:t>
            </a:r>
            <a:r>
              <a:rPr sz="2800" spc="13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effective</a:t>
            </a:r>
            <a:r>
              <a:rPr sz="2800" spc="9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spc="10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solution</a:t>
            </a:r>
            <a:endParaRPr sz="2800" dirty="0">
              <a:latin typeface="Poppins" pitchFamily="2" charset="77"/>
              <a:cs typeface="Poppins" pitchFamily="2" charset="77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2800" spc="9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Synthetic</a:t>
            </a:r>
            <a:r>
              <a:rPr sz="2800" spc="8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spc="14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voice</a:t>
            </a:r>
            <a:r>
              <a:rPr sz="2800" spc="8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spc="254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and</a:t>
            </a:r>
            <a:r>
              <a:rPr sz="2800" spc="8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spc="12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professional</a:t>
            </a:r>
            <a:r>
              <a:rPr sz="2800" spc="8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spc="14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voice</a:t>
            </a:r>
            <a:r>
              <a:rPr sz="2800" spc="8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spc="10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artists</a:t>
            </a:r>
            <a:endParaRPr sz="2800" dirty="0">
              <a:latin typeface="Poppins" pitchFamily="2" charset="77"/>
              <a:cs typeface="Poppins" pitchFamily="2" charset="77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007DB4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097383" y="0"/>
            <a:ext cx="7190740" cy="10287000"/>
            <a:chOff x="11097383" y="0"/>
            <a:chExt cx="7190740" cy="10287000"/>
          </a:xfrm>
        </p:grpSpPr>
        <p:sp>
          <p:nvSpPr>
            <p:cNvPr id="4" name="object 4"/>
            <p:cNvSpPr/>
            <p:nvPr/>
          </p:nvSpPr>
          <p:spPr>
            <a:xfrm>
              <a:off x="16240882" y="0"/>
              <a:ext cx="2047239" cy="5143500"/>
            </a:xfrm>
            <a:custGeom>
              <a:avLst/>
              <a:gdLst/>
              <a:ahLst/>
              <a:cxnLst/>
              <a:rect l="l" t="t" r="r" b="b"/>
              <a:pathLst>
                <a:path w="2047240" h="5143500">
                  <a:moveTo>
                    <a:pt x="0" y="0"/>
                  </a:moveTo>
                  <a:lnTo>
                    <a:pt x="2047117" y="0"/>
                  </a:lnTo>
                  <a:lnTo>
                    <a:pt x="2047117" y="5143499"/>
                  </a:lnTo>
                  <a:lnTo>
                    <a:pt x="0" y="51434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1097375" y="11"/>
              <a:ext cx="7190740" cy="10287000"/>
            </a:xfrm>
            <a:custGeom>
              <a:avLst/>
              <a:gdLst/>
              <a:ahLst/>
              <a:cxnLst/>
              <a:rect l="l" t="t" r="r" b="b"/>
              <a:pathLst>
                <a:path w="7190740" h="10287000">
                  <a:moveTo>
                    <a:pt x="7190613" y="5143500"/>
                  </a:moveTo>
                  <a:lnTo>
                    <a:pt x="5148123" y="5143500"/>
                  </a:lnTo>
                  <a:lnTo>
                    <a:pt x="5148123" y="0"/>
                  </a:lnTo>
                  <a:lnTo>
                    <a:pt x="4622" y="0"/>
                  </a:lnTo>
                  <a:lnTo>
                    <a:pt x="4622" y="5143500"/>
                  </a:lnTo>
                  <a:lnTo>
                    <a:pt x="0" y="5143500"/>
                  </a:lnTo>
                  <a:lnTo>
                    <a:pt x="0" y="10286987"/>
                  </a:lnTo>
                  <a:lnTo>
                    <a:pt x="7190613" y="10286987"/>
                  </a:lnTo>
                  <a:lnTo>
                    <a:pt x="7190613" y="514350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099546" y="11"/>
              <a:ext cx="7188834" cy="10287000"/>
            </a:xfrm>
            <a:custGeom>
              <a:avLst/>
              <a:gdLst/>
              <a:ahLst/>
              <a:cxnLst/>
              <a:rect l="l" t="t" r="r" b="b"/>
              <a:pathLst>
                <a:path w="7188834" h="10287000">
                  <a:moveTo>
                    <a:pt x="5139156" y="0"/>
                  </a:moveTo>
                  <a:lnTo>
                    <a:pt x="0" y="0"/>
                  </a:lnTo>
                  <a:lnTo>
                    <a:pt x="444" y="48310"/>
                  </a:lnTo>
                  <a:lnTo>
                    <a:pt x="1765" y="96418"/>
                  </a:lnTo>
                  <a:lnTo>
                    <a:pt x="3962" y="144297"/>
                  </a:lnTo>
                  <a:lnTo>
                    <a:pt x="7023" y="191947"/>
                  </a:lnTo>
                  <a:lnTo>
                    <a:pt x="10947" y="239356"/>
                  </a:lnTo>
                  <a:lnTo>
                    <a:pt x="21336" y="333425"/>
                  </a:lnTo>
                  <a:lnTo>
                    <a:pt x="35052" y="426453"/>
                  </a:lnTo>
                  <a:lnTo>
                    <a:pt x="52057" y="518350"/>
                  </a:lnTo>
                  <a:lnTo>
                    <a:pt x="72275" y="609079"/>
                  </a:lnTo>
                  <a:lnTo>
                    <a:pt x="95643" y="698563"/>
                  </a:lnTo>
                  <a:lnTo>
                    <a:pt x="122110" y="786752"/>
                  </a:lnTo>
                  <a:lnTo>
                    <a:pt x="151599" y="873582"/>
                  </a:lnTo>
                  <a:lnTo>
                    <a:pt x="184073" y="958977"/>
                  </a:lnTo>
                  <a:lnTo>
                    <a:pt x="219443" y="1042885"/>
                  </a:lnTo>
                  <a:lnTo>
                    <a:pt x="257657" y="1125258"/>
                  </a:lnTo>
                  <a:lnTo>
                    <a:pt x="298665" y="1206004"/>
                  </a:lnTo>
                  <a:lnTo>
                    <a:pt x="342404" y="1285087"/>
                  </a:lnTo>
                  <a:lnTo>
                    <a:pt x="388797" y="1362430"/>
                  </a:lnTo>
                  <a:lnTo>
                    <a:pt x="437794" y="1437970"/>
                  </a:lnTo>
                  <a:lnTo>
                    <a:pt x="489318" y="1511655"/>
                  </a:lnTo>
                  <a:lnTo>
                    <a:pt x="543331" y="1583423"/>
                  </a:lnTo>
                  <a:lnTo>
                    <a:pt x="599757" y="1653209"/>
                  </a:lnTo>
                  <a:lnTo>
                    <a:pt x="658545" y="1720938"/>
                  </a:lnTo>
                  <a:lnTo>
                    <a:pt x="719620" y="1786572"/>
                  </a:lnTo>
                  <a:lnTo>
                    <a:pt x="782929" y="1850021"/>
                  </a:lnTo>
                  <a:lnTo>
                    <a:pt x="848410" y="1911248"/>
                  </a:lnTo>
                  <a:lnTo>
                    <a:pt x="916000" y="1970176"/>
                  </a:lnTo>
                  <a:lnTo>
                    <a:pt x="985634" y="2026754"/>
                  </a:lnTo>
                  <a:lnTo>
                    <a:pt x="1057262" y="2080907"/>
                  </a:lnTo>
                  <a:lnTo>
                    <a:pt x="1130808" y="2132584"/>
                  </a:lnTo>
                  <a:lnTo>
                    <a:pt x="1206207" y="2181720"/>
                  </a:lnTo>
                  <a:lnTo>
                    <a:pt x="1283423" y="2228240"/>
                  </a:lnTo>
                  <a:lnTo>
                    <a:pt x="1362367" y="2272106"/>
                  </a:lnTo>
                  <a:lnTo>
                    <a:pt x="1442999" y="2313228"/>
                  </a:lnTo>
                  <a:lnTo>
                    <a:pt x="1525244" y="2351570"/>
                  </a:lnTo>
                  <a:lnTo>
                    <a:pt x="1609051" y="2387054"/>
                  </a:lnTo>
                  <a:lnTo>
                    <a:pt x="1694345" y="2419629"/>
                  </a:lnTo>
                  <a:lnTo>
                    <a:pt x="1781073" y="2449220"/>
                  </a:lnTo>
                  <a:lnTo>
                    <a:pt x="1869173" y="2475763"/>
                  </a:lnTo>
                  <a:lnTo>
                    <a:pt x="1958581" y="2499220"/>
                  </a:lnTo>
                  <a:lnTo>
                    <a:pt x="2049233" y="2519502"/>
                  </a:lnTo>
                  <a:lnTo>
                    <a:pt x="2141080" y="2536558"/>
                  </a:lnTo>
                  <a:lnTo>
                    <a:pt x="2234044" y="2550337"/>
                  </a:lnTo>
                  <a:lnTo>
                    <a:pt x="2328075" y="2560751"/>
                  </a:lnTo>
                  <a:lnTo>
                    <a:pt x="2375471" y="2564688"/>
                  </a:lnTo>
                  <a:lnTo>
                    <a:pt x="2423109" y="2567762"/>
                  </a:lnTo>
                  <a:lnTo>
                    <a:pt x="2470988" y="2569972"/>
                  </a:lnTo>
                  <a:lnTo>
                    <a:pt x="2519083" y="2571305"/>
                  </a:lnTo>
                  <a:lnTo>
                    <a:pt x="2567406" y="2571750"/>
                  </a:lnTo>
                  <a:lnTo>
                    <a:pt x="2615730" y="2571305"/>
                  </a:lnTo>
                  <a:lnTo>
                    <a:pt x="2663837" y="2569972"/>
                  </a:lnTo>
                  <a:lnTo>
                    <a:pt x="2711716" y="2567762"/>
                  </a:lnTo>
                  <a:lnTo>
                    <a:pt x="2759367" y="2564688"/>
                  </a:lnTo>
                  <a:lnTo>
                    <a:pt x="2806776" y="2560751"/>
                  </a:lnTo>
                  <a:lnTo>
                    <a:pt x="2900845" y="2550337"/>
                  </a:lnTo>
                  <a:lnTo>
                    <a:pt x="2993860" y="2536558"/>
                  </a:lnTo>
                  <a:lnTo>
                    <a:pt x="3085769" y="2519502"/>
                  </a:lnTo>
                  <a:lnTo>
                    <a:pt x="3176486" y="2499220"/>
                  </a:lnTo>
                  <a:lnTo>
                    <a:pt x="3265982" y="2475763"/>
                  </a:lnTo>
                  <a:lnTo>
                    <a:pt x="3354171" y="2449220"/>
                  </a:lnTo>
                  <a:lnTo>
                    <a:pt x="3440988" y="2419629"/>
                  </a:lnTo>
                  <a:lnTo>
                    <a:pt x="3526396" y="2387054"/>
                  </a:lnTo>
                  <a:lnTo>
                    <a:pt x="3610305" y="2351570"/>
                  </a:lnTo>
                  <a:lnTo>
                    <a:pt x="3692664" y="2313228"/>
                  </a:lnTo>
                  <a:lnTo>
                    <a:pt x="3773424" y="2272106"/>
                  </a:lnTo>
                  <a:lnTo>
                    <a:pt x="3852494" y="2228240"/>
                  </a:lnTo>
                  <a:lnTo>
                    <a:pt x="3929837" y="2181720"/>
                  </a:lnTo>
                  <a:lnTo>
                    <a:pt x="4005389" y="2132584"/>
                  </a:lnTo>
                  <a:lnTo>
                    <a:pt x="4079075" y="2080907"/>
                  </a:lnTo>
                  <a:lnTo>
                    <a:pt x="4150842" y="2026754"/>
                  </a:lnTo>
                  <a:lnTo>
                    <a:pt x="4220616" y="1970176"/>
                  </a:lnTo>
                  <a:lnTo>
                    <a:pt x="4288358" y="1911248"/>
                  </a:lnTo>
                  <a:lnTo>
                    <a:pt x="4353979" y="1850021"/>
                  </a:lnTo>
                  <a:lnTo>
                    <a:pt x="4417441" y="1786572"/>
                  </a:lnTo>
                  <a:lnTo>
                    <a:pt x="4478667" y="1720938"/>
                  </a:lnTo>
                  <a:lnTo>
                    <a:pt x="4537595" y="1653209"/>
                  </a:lnTo>
                  <a:lnTo>
                    <a:pt x="4594174" y="1583423"/>
                  </a:lnTo>
                  <a:lnTo>
                    <a:pt x="4648327" y="1511655"/>
                  </a:lnTo>
                  <a:lnTo>
                    <a:pt x="4700003" y="1437970"/>
                  </a:lnTo>
                  <a:lnTo>
                    <a:pt x="4749127" y="1362430"/>
                  </a:lnTo>
                  <a:lnTo>
                    <a:pt x="4795659" y="1285087"/>
                  </a:lnTo>
                  <a:lnTo>
                    <a:pt x="4839513" y="1206004"/>
                  </a:lnTo>
                  <a:lnTo>
                    <a:pt x="4880648" y="1125258"/>
                  </a:lnTo>
                  <a:lnTo>
                    <a:pt x="4918976" y="1042885"/>
                  </a:lnTo>
                  <a:lnTo>
                    <a:pt x="4954473" y="958977"/>
                  </a:lnTo>
                  <a:lnTo>
                    <a:pt x="4987036" y="873582"/>
                  </a:lnTo>
                  <a:lnTo>
                    <a:pt x="5016627" y="786752"/>
                  </a:lnTo>
                  <a:lnTo>
                    <a:pt x="5043182" y="698563"/>
                  </a:lnTo>
                  <a:lnTo>
                    <a:pt x="5066627" y="609079"/>
                  </a:lnTo>
                  <a:lnTo>
                    <a:pt x="5086921" y="518350"/>
                  </a:lnTo>
                  <a:lnTo>
                    <a:pt x="5103977" y="426453"/>
                  </a:lnTo>
                  <a:lnTo>
                    <a:pt x="5117744" y="333425"/>
                  </a:lnTo>
                  <a:lnTo>
                    <a:pt x="5128171" y="239356"/>
                  </a:lnTo>
                  <a:lnTo>
                    <a:pt x="5132108" y="191947"/>
                  </a:lnTo>
                  <a:lnTo>
                    <a:pt x="5135181" y="144297"/>
                  </a:lnTo>
                  <a:lnTo>
                    <a:pt x="5137378" y="96418"/>
                  </a:lnTo>
                  <a:lnTo>
                    <a:pt x="5138712" y="48310"/>
                  </a:lnTo>
                  <a:lnTo>
                    <a:pt x="5139156" y="0"/>
                  </a:lnTo>
                  <a:close/>
                </a:path>
                <a:path w="7188834" h="10287000">
                  <a:moveTo>
                    <a:pt x="7188441" y="6517792"/>
                  </a:moveTo>
                  <a:lnTo>
                    <a:pt x="7151319" y="6497841"/>
                  </a:lnTo>
                  <a:lnTo>
                    <a:pt x="7111314" y="6476886"/>
                  </a:lnTo>
                  <a:lnTo>
                    <a:pt x="7071055" y="6456337"/>
                  </a:lnTo>
                  <a:lnTo>
                    <a:pt x="7030567" y="6436195"/>
                  </a:lnTo>
                  <a:lnTo>
                    <a:pt x="6989826" y="6416484"/>
                  </a:lnTo>
                  <a:lnTo>
                    <a:pt x="6948843" y="6397180"/>
                  </a:lnTo>
                  <a:lnTo>
                    <a:pt x="6907631" y="6378308"/>
                  </a:lnTo>
                  <a:lnTo>
                    <a:pt x="6866179" y="6359855"/>
                  </a:lnTo>
                  <a:lnTo>
                    <a:pt x="6824497" y="6341821"/>
                  </a:lnTo>
                  <a:lnTo>
                    <a:pt x="6782587" y="6324232"/>
                  </a:lnTo>
                  <a:lnTo>
                    <a:pt x="6740449" y="6307061"/>
                  </a:lnTo>
                  <a:lnTo>
                    <a:pt x="6698094" y="6290335"/>
                  </a:lnTo>
                  <a:lnTo>
                    <a:pt x="6655511" y="6274054"/>
                  </a:lnTo>
                  <a:lnTo>
                    <a:pt x="6612725" y="6258204"/>
                  </a:lnTo>
                  <a:lnTo>
                    <a:pt x="6569710" y="6242799"/>
                  </a:lnTo>
                  <a:lnTo>
                    <a:pt x="6526492" y="6227838"/>
                  </a:lnTo>
                  <a:lnTo>
                    <a:pt x="6483058" y="6213335"/>
                  </a:lnTo>
                  <a:lnTo>
                    <a:pt x="6439408" y="6199276"/>
                  </a:lnTo>
                  <a:lnTo>
                    <a:pt x="6395567" y="6185674"/>
                  </a:lnTo>
                  <a:lnTo>
                    <a:pt x="6351524" y="6172530"/>
                  </a:lnTo>
                  <a:lnTo>
                    <a:pt x="6307277" y="6159855"/>
                  </a:lnTo>
                  <a:lnTo>
                    <a:pt x="6262840" y="6147638"/>
                  </a:lnTo>
                  <a:lnTo>
                    <a:pt x="6218212" y="6135878"/>
                  </a:lnTo>
                  <a:lnTo>
                    <a:pt x="6173394" y="6124600"/>
                  </a:lnTo>
                  <a:lnTo>
                    <a:pt x="6128385" y="6113780"/>
                  </a:lnTo>
                  <a:lnTo>
                    <a:pt x="6083185" y="6103442"/>
                  </a:lnTo>
                  <a:lnTo>
                    <a:pt x="6037821" y="6093587"/>
                  </a:lnTo>
                  <a:lnTo>
                    <a:pt x="5992266" y="6084201"/>
                  </a:lnTo>
                  <a:lnTo>
                    <a:pt x="5946533" y="6075311"/>
                  </a:lnTo>
                  <a:lnTo>
                    <a:pt x="5900623" y="6066891"/>
                  </a:lnTo>
                  <a:lnTo>
                    <a:pt x="5854547" y="6058967"/>
                  </a:lnTo>
                  <a:lnTo>
                    <a:pt x="5808307" y="6051537"/>
                  </a:lnTo>
                  <a:lnTo>
                    <a:pt x="5761901" y="6044603"/>
                  </a:lnTo>
                  <a:lnTo>
                    <a:pt x="5715330" y="6038151"/>
                  </a:lnTo>
                  <a:lnTo>
                    <a:pt x="5668607" y="6032208"/>
                  </a:lnTo>
                  <a:lnTo>
                    <a:pt x="5621718" y="6026772"/>
                  </a:lnTo>
                  <a:lnTo>
                    <a:pt x="5574677" y="6021832"/>
                  </a:lnTo>
                  <a:lnTo>
                    <a:pt x="5527472" y="6017412"/>
                  </a:lnTo>
                  <a:lnTo>
                    <a:pt x="5480139" y="6013488"/>
                  </a:lnTo>
                  <a:lnTo>
                    <a:pt x="5432653" y="6010084"/>
                  </a:lnTo>
                  <a:lnTo>
                    <a:pt x="5385016" y="6007201"/>
                  </a:lnTo>
                  <a:lnTo>
                    <a:pt x="5337238" y="6004826"/>
                  </a:lnTo>
                  <a:lnTo>
                    <a:pt x="5289334" y="6002985"/>
                  </a:lnTo>
                  <a:lnTo>
                    <a:pt x="5241290" y="6001664"/>
                  </a:lnTo>
                  <a:lnTo>
                    <a:pt x="5193106" y="6000864"/>
                  </a:lnTo>
                  <a:lnTo>
                    <a:pt x="5144808" y="6000597"/>
                  </a:lnTo>
                  <a:lnTo>
                    <a:pt x="5096497" y="6000864"/>
                  </a:lnTo>
                  <a:lnTo>
                    <a:pt x="5048313" y="6001664"/>
                  </a:lnTo>
                  <a:lnTo>
                    <a:pt x="5000269" y="6002985"/>
                  </a:lnTo>
                  <a:lnTo>
                    <a:pt x="4952352" y="6004826"/>
                  </a:lnTo>
                  <a:lnTo>
                    <a:pt x="4904575" y="6007201"/>
                  </a:lnTo>
                  <a:lnTo>
                    <a:pt x="4856924" y="6010084"/>
                  </a:lnTo>
                  <a:lnTo>
                    <a:pt x="4809426" y="6013488"/>
                  </a:lnTo>
                  <a:lnTo>
                    <a:pt x="4762068" y="6017412"/>
                  </a:lnTo>
                  <a:lnTo>
                    <a:pt x="4714862" y="6021832"/>
                  </a:lnTo>
                  <a:lnTo>
                    <a:pt x="4667796" y="6026772"/>
                  </a:lnTo>
                  <a:lnTo>
                    <a:pt x="4620895" y="6032208"/>
                  </a:lnTo>
                  <a:lnTo>
                    <a:pt x="4574146" y="6038151"/>
                  </a:lnTo>
                  <a:lnTo>
                    <a:pt x="4527550" y="6044603"/>
                  </a:lnTo>
                  <a:lnTo>
                    <a:pt x="4481119" y="6051537"/>
                  </a:lnTo>
                  <a:lnTo>
                    <a:pt x="4434840" y="6058967"/>
                  </a:lnTo>
                  <a:lnTo>
                    <a:pt x="4388739" y="6066891"/>
                  </a:lnTo>
                  <a:lnTo>
                    <a:pt x="4342803" y="6075311"/>
                  </a:lnTo>
                  <a:lnTo>
                    <a:pt x="4297045" y="6084201"/>
                  </a:lnTo>
                  <a:lnTo>
                    <a:pt x="4251464" y="6093587"/>
                  </a:lnTo>
                  <a:lnTo>
                    <a:pt x="4206049" y="6103442"/>
                  </a:lnTo>
                  <a:lnTo>
                    <a:pt x="4160824" y="6113780"/>
                  </a:lnTo>
                  <a:lnTo>
                    <a:pt x="4115778" y="6124600"/>
                  </a:lnTo>
                  <a:lnTo>
                    <a:pt x="4070921" y="6135878"/>
                  </a:lnTo>
                  <a:lnTo>
                    <a:pt x="4026243" y="6147638"/>
                  </a:lnTo>
                  <a:lnTo>
                    <a:pt x="3981767" y="6159855"/>
                  </a:lnTo>
                  <a:lnTo>
                    <a:pt x="3937482" y="6172530"/>
                  </a:lnTo>
                  <a:lnTo>
                    <a:pt x="3893401" y="6185674"/>
                  </a:lnTo>
                  <a:lnTo>
                    <a:pt x="3849509" y="6199276"/>
                  </a:lnTo>
                  <a:lnTo>
                    <a:pt x="3805821" y="6213335"/>
                  </a:lnTo>
                  <a:lnTo>
                    <a:pt x="3762337" y="6227838"/>
                  </a:lnTo>
                  <a:lnTo>
                    <a:pt x="3719068" y="6242799"/>
                  </a:lnTo>
                  <a:lnTo>
                    <a:pt x="3676002" y="6258204"/>
                  </a:lnTo>
                  <a:lnTo>
                    <a:pt x="3633165" y="6274054"/>
                  </a:lnTo>
                  <a:lnTo>
                    <a:pt x="3590531" y="6290335"/>
                  </a:lnTo>
                  <a:lnTo>
                    <a:pt x="3548113" y="6307061"/>
                  </a:lnTo>
                  <a:lnTo>
                    <a:pt x="3505924" y="6324232"/>
                  </a:lnTo>
                  <a:lnTo>
                    <a:pt x="3463963" y="6341821"/>
                  </a:lnTo>
                  <a:lnTo>
                    <a:pt x="3422231" y="6359855"/>
                  </a:lnTo>
                  <a:lnTo>
                    <a:pt x="3380714" y="6378308"/>
                  </a:lnTo>
                  <a:lnTo>
                    <a:pt x="3339439" y="6397180"/>
                  </a:lnTo>
                  <a:lnTo>
                    <a:pt x="3298406" y="6416484"/>
                  </a:lnTo>
                  <a:lnTo>
                    <a:pt x="3257613" y="6436195"/>
                  </a:lnTo>
                  <a:lnTo>
                    <a:pt x="3217049" y="6456337"/>
                  </a:lnTo>
                  <a:lnTo>
                    <a:pt x="3176740" y="6476886"/>
                  </a:lnTo>
                  <a:lnTo>
                    <a:pt x="3136671" y="6497841"/>
                  </a:lnTo>
                  <a:lnTo>
                    <a:pt x="3096857" y="6519202"/>
                  </a:lnTo>
                  <a:lnTo>
                    <a:pt x="3057296" y="6540970"/>
                  </a:lnTo>
                  <a:lnTo>
                    <a:pt x="3017977" y="6563144"/>
                  </a:lnTo>
                  <a:lnTo>
                    <a:pt x="2978937" y="6585725"/>
                  </a:lnTo>
                  <a:lnTo>
                    <a:pt x="2940139" y="6608686"/>
                  </a:lnTo>
                  <a:lnTo>
                    <a:pt x="2901619" y="6632054"/>
                  </a:lnTo>
                  <a:lnTo>
                    <a:pt x="2863354" y="6655803"/>
                  </a:lnTo>
                  <a:lnTo>
                    <a:pt x="2825369" y="6679946"/>
                  </a:lnTo>
                  <a:lnTo>
                    <a:pt x="2787650" y="6704482"/>
                  </a:lnTo>
                  <a:lnTo>
                    <a:pt x="2750210" y="6729387"/>
                  </a:lnTo>
                  <a:lnTo>
                    <a:pt x="2713050" y="6754685"/>
                  </a:lnTo>
                  <a:lnTo>
                    <a:pt x="2676156" y="6780352"/>
                  </a:lnTo>
                  <a:lnTo>
                    <a:pt x="2639555" y="6806400"/>
                  </a:lnTo>
                  <a:lnTo>
                    <a:pt x="2603246" y="6832816"/>
                  </a:lnTo>
                  <a:lnTo>
                    <a:pt x="2567216" y="6859587"/>
                  </a:lnTo>
                  <a:lnTo>
                    <a:pt x="2531478" y="6886740"/>
                  </a:lnTo>
                  <a:lnTo>
                    <a:pt x="2496045" y="6914261"/>
                  </a:lnTo>
                  <a:lnTo>
                    <a:pt x="2460891" y="6942137"/>
                  </a:lnTo>
                  <a:lnTo>
                    <a:pt x="2426055" y="6970357"/>
                  </a:lnTo>
                  <a:lnTo>
                    <a:pt x="2391511" y="6998944"/>
                  </a:lnTo>
                  <a:lnTo>
                    <a:pt x="2357272" y="7027888"/>
                  </a:lnTo>
                  <a:lnTo>
                    <a:pt x="2323350" y="7057174"/>
                  </a:lnTo>
                  <a:lnTo>
                    <a:pt x="2289733" y="7086816"/>
                  </a:lnTo>
                  <a:lnTo>
                    <a:pt x="2256434" y="7116788"/>
                  </a:lnTo>
                  <a:lnTo>
                    <a:pt x="2223439" y="7147115"/>
                  </a:lnTo>
                  <a:lnTo>
                    <a:pt x="2190775" y="7177773"/>
                  </a:lnTo>
                  <a:lnTo>
                    <a:pt x="2158428" y="7208774"/>
                  </a:lnTo>
                  <a:lnTo>
                    <a:pt x="2126411" y="7240092"/>
                  </a:lnTo>
                  <a:lnTo>
                    <a:pt x="2094725" y="7271753"/>
                  </a:lnTo>
                  <a:lnTo>
                    <a:pt x="2063356" y="7303732"/>
                  </a:lnTo>
                  <a:lnTo>
                    <a:pt x="2032330" y="7336053"/>
                  </a:lnTo>
                  <a:lnTo>
                    <a:pt x="2001634" y="7368680"/>
                  </a:lnTo>
                  <a:lnTo>
                    <a:pt x="1971281" y="7401623"/>
                  </a:lnTo>
                  <a:lnTo>
                    <a:pt x="1941271" y="7434897"/>
                  </a:lnTo>
                  <a:lnTo>
                    <a:pt x="1911604" y="7468476"/>
                  </a:lnTo>
                  <a:lnTo>
                    <a:pt x="1882279" y="7502360"/>
                  </a:lnTo>
                  <a:lnTo>
                    <a:pt x="1853311" y="7536561"/>
                  </a:lnTo>
                  <a:lnTo>
                    <a:pt x="1824697" y="7571067"/>
                  </a:lnTo>
                  <a:lnTo>
                    <a:pt x="1796427" y="7605877"/>
                  </a:lnTo>
                  <a:lnTo>
                    <a:pt x="1768525" y="7640980"/>
                  </a:lnTo>
                  <a:lnTo>
                    <a:pt x="1740979" y="7676375"/>
                  </a:lnTo>
                  <a:lnTo>
                    <a:pt x="1713801" y="7712075"/>
                  </a:lnTo>
                  <a:lnTo>
                    <a:pt x="1686991" y="7748067"/>
                  </a:lnTo>
                  <a:lnTo>
                    <a:pt x="1660550" y="7784338"/>
                  </a:lnTo>
                  <a:lnTo>
                    <a:pt x="1634477" y="7820901"/>
                  </a:lnTo>
                  <a:lnTo>
                    <a:pt x="1608772" y="7857744"/>
                  </a:lnTo>
                  <a:lnTo>
                    <a:pt x="1583461" y="7894866"/>
                  </a:lnTo>
                  <a:lnTo>
                    <a:pt x="1558518" y="7932267"/>
                  </a:lnTo>
                  <a:lnTo>
                    <a:pt x="1533956" y="7969948"/>
                  </a:lnTo>
                  <a:lnTo>
                    <a:pt x="1509788" y="8007896"/>
                  </a:lnTo>
                  <a:lnTo>
                    <a:pt x="1486014" y="8046110"/>
                  </a:lnTo>
                  <a:lnTo>
                    <a:pt x="1462620" y="8084591"/>
                  </a:lnTo>
                  <a:lnTo>
                    <a:pt x="1439633" y="8123339"/>
                  </a:lnTo>
                  <a:lnTo>
                    <a:pt x="1417027" y="8162353"/>
                  </a:lnTo>
                  <a:lnTo>
                    <a:pt x="1394828" y="8201622"/>
                  </a:lnTo>
                  <a:lnTo>
                    <a:pt x="1373035" y="8241131"/>
                  </a:lnTo>
                  <a:lnTo>
                    <a:pt x="1351648" y="8280908"/>
                  </a:lnTo>
                  <a:lnTo>
                    <a:pt x="1330667" y="8320926"/>
                  </a:lnTo>
                  <a:lnTo>
                    <a:pt x="1310093" y="8361197"/>
                  </a:lnTo>
                  <a:lnTo>
                    <a:pt x="1289939" y="8401710"/>
                  </a:lnTo>
                  <a:lnTo>
                    <a:pt x="1270203" y="8442465"/>
                  </a:lnTo>
                  <a:lnTo>
                    <a:pt x="1250886" y="8483460"/>
                  </a:lnTo>
                  <a:lnTo>
                    <a:pt x="1231988" y="8524684"/>
                  </a:lnTo>
                  <a:lnTo>
                    <a:pt x="1213510" y="8566150"/>
                  </a:lnTo>
                  <a:lnTo>
                    <a:pt x="1195463" y="8607844"/>
                  </a:lnTo>
                  <a:lnTo>
                    <a:pt x="1177848" y="8649767"/>
                  </a:lnTo>
                  <a:lnTo>
                    <a:pt x="1160665" y="8691905"/>
                  </a:lnTo>
                  <a:lnTo>
                    <a:pt x="1143927" y="8734273"/>
                  </a:lnTo>
                  <a:lnTo>
                    <a:pt x="1127620" y="8776856"/>
                  </a:lnTo>
                  <a:lnTo>
                    <a:pt x="1111745" y="8819655"/>
                  </a:lnTo>
                  <a:lnTo>
                    <a:pt x="1096327" y="8862670"/>
                  </a:lnTo>
                  <a:lnTo>
                    <a:pt x="1081354" y="8905900"/>
                  </a:lnTo>
                  <a:lnTo>
                    <a:pt x="1066838" y="8949322"/>
                  </a:lnTo>
                  <a:lnTo>
                    <a:pt x="1052766" y="8992972"/>
                  </a:lnTo>
                  <a:lnTo>
                    <a:pt x="1039152" y="9036812"/>
                  </a:lnTo>
                  <a:lnTo>
                    <a:pt x="1025994" y="9080843"/>
                  </a:lnTo>
                  <a:lnTo>
                    <a:pt x="1013294" y="9125077"/>
                  </a:lnTo>
                  <a:lnTo>
                    <a:pt x="1001064" y="9169514"/>
                  </a:lnTo>
                  <a:lnTo>
                    <a:pt x="989291" y="9214129"/>
                  </a:lnTo>
                  <a:lnTo>
                    <a:pt x="978001" y="9258948"/>
                  </a:lnTo>
                  <a:lnTo>
                    <a:pt x="967181" y="9303944"/>
                  </a:lnTo>
                  <a:lnTo>
                    <a:pt x="956830" y="9349118"/>
                  </a:lnTo>
                  <a:lnTo>
                    <a:pt x="946950" y="9394482"/>
                  </a:lnTo>
                  <a:lnTo>
                    <a:pt x="937564" y="9440012"/>
                  </a:lnTo>
                  <a:lnTo>
                    <a:pt x="928662" y="9485732"/>
                  </a:lnTo>
                  <a:lnTo>
                    <a:pt x="920229" y="9531617"/>
                  </a:lnTo>
                  <a:lnTo>
                    <a:pt x="912304" y="9577667"/>
                  </a:lnTo>
                  <a:lnTo>
                    <a:pt x="904862" y="9623882"/>
                  </a:lnTo>
                  <a:lnTo>
                    <a:pt x="897915" y="9670263"/>
                  </a:lnTo>
                  <a:lnTo>
                    <a:pt x="891463" y="9716808"/>
                  </a:lnTo>
                  <a:lnTo>
                    <a:pt x="885520" y="9763506"/>
                  </a:lnTo>
                  <a:lnTo>
                    <a:pt x="880071" y="9810369"/>
                  </a:lnTo>
                  <a:lnTo>
                    <a:pt x="875131" y="9857372"/>
                  </a:lnTo>
                  <a:lnTo>
                    <a:pt x="870699" y="9904527"/>
                  </a:lnTo>
                  <a:lnTo>
                    <a:pt x="866775" y="9951834"/>
                  </a:lnTo>
                  <a:lnTo>
                    <a:pt x="863371" y="9999281"/>
                  </a:lnTo>
                  <a:lnTo>
                    <a:pt x="860475" y="10046881"/>
                  </a:lnTo>
                  <a:lnTo>
                    <a:pt x="858100" y="10094608"/>
                  </a:lnTo>
                  <a:lnTo>
                    <a:pt x="856259" y="10142474"/>
                  </a:lnTo>
                  <a:lnTo>
                    <a:pt x="854925" y="10190467"/>
                  </a:lnTo>
                  <a:lnTo>
                    <a:pt x="854138" y="10238588"/>
                  </a:lnTo>
                  <a:lnTo>
                    <a:pt x="853871" y="10286848"/>
                  </a:lnTo>
                  <a:lnTo>
                    <a:pt x="7188441" y="10286848"/>
                  </a:lnTo>
                  <a:lnTo>
                    <a:pt x="7188441" y="651779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7" name="object 7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6245537" y="0"/>
              <a:ext cx="2042795" cy="5143500"/>
            </a:xfrm>
            <a:custGeom>
              <a:avLst/>
              <a:gdLst/>
              <a:ahLst/>
              <a:cxnLst/>
              <a:rect l="l" t="t" r="r" b="b"/>
              <a:pathLst>
                <a:path w="2042794" h="5143500">
                  <a:moveTo>
                    <a:pt x="0" y="0"/>
                  </a:moveTo>
                  <a:lnTo>
                    <a:pt x="2042461" y="2042461"/>
                  </a:lnTo>
                  <a:lnTo>
                    <a:pt x="2042461" y="5143499"/>
                  </a:lnTo>
                  <a:lnTo>
                    <a:pt x="0" y="514349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7D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10339" y="496368"/>
            <a:ext cx="7281545" cy="224980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>
              <a:lnSpc>
                <a:spcPct val="107300"/>
              </a:lnSpc>
              <a:spcBef>
                <a:spcPts val="90"/>
              </a:spcBef>
            </a:pPr>
            <a:r>
              <a:rPr sz="6800" b="1" spc="34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FUTURE-</a:t>
            </a:r>
            <a:r>
              <a:rPr sz="6800" b="1" spc="5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PROOF </a:t>
            </a:r>
            <a:r>
              <a:rPr sz="6800" b="1" spc="24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SOLUTION</a:t>
            </a:r>
            <a:endParaRPr sz="6800" b="1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10339" y="3192371"/>
            <a:ext cx="3672854" cy="2431756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2500" b="1" spc="18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Scalability</a:t>
            </a:r>
            <a:endParaRPr sz="2500" dirty="0">
              <a:latin typeface="Poppins" pitchFamily="2" charset="77"/>
              <a:cs typeface="Poppins" pitchFamily="2" charset="77"/>
            </a:endParaRPr>
          </a:p>
          <a:p>
            <a:pPr marL="12700" marR="5080">
              <a:lnSpc>
                <a:spcPct val="105000"/>
              </a:lnSpc>
            </a:pPr>
            <a:r>
              <a:rPr sz="2500" spc="12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We</a:t>
            </a:r>
            <a:r>
              <a:rPr sz="2500" spc="26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21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have</a:t>
            </a:r>
            <a:r>
              <a:rPr sz="2500" spc="26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a</a:t>
            </a:r>
            <a:r>
              <a:rPr sz="2500" spc="26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21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deadline </a:t>
            </a:r>
            <a:r>
              <a:rPr sz="2500" spc="27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compliance</a:t>
            </a:r>
            <a:r>
              <a:rPr sz="2500" spc="34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99.9%</a:t>
            </a:r>
            <a:r>
              <a:rPr sz="2500" spc="34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lang="en-US" sz="2500" spc="-5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and</a:t>
            </a:r>
            <a:r>
              <a:rPr sz="2500" spc="-5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2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can</a:t>
            </a:r>
            <a:r>
              <a:rPr sz="2500" spc="26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21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process</a:t>
            </a:r>
            <a:r>
              <a:rPr sz="2500" spc="26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19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large </a:t>
            </a:r>
            <a:r>
              <a:rPr sz="2500" spc="204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quantities</a:t>
            </a:r>
            <a:r>
              <a:rPr sz="2500" spc="28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19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of</a:t>
            </a:r>
            <a:r>
              <a:rPr sz="2500" spc="28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12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files</a:t>
            </a:r>
            <a:endParaRPr sz="25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10339" y="6418256"/>
            <a:ext cx="4284345" cy="283571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5000"/>
              </a:lnSpc>
              <a:spcBef>
                <a:spcPts val="100"/>
              </a:spcBef>
            </a:pPr>
            <a:r>
              <a:rPr sz="2500" b="1" spc="1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Account</a:t>
            </a:r>
            <a:r>
              <a:rPr sz="2500" b="1" spc="26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b="1" spc="29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Management </a:t>
            </a:r>
            <a:r>
              <a:rPr sz="2500" spc="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Your</a:t>
            </a:r>
            <a:r>
              <a:rPr sz="2500" spc="26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27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dedicated </a:t>
            </a:r>
            <a:r>
              <a:rPr sz="2500" spc="26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account </a:t>
            </a:r>
            <a:r>
              <a:rPr sz="2500" spc="29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manager</a:t>
            </a:r>
            <a:r>
              <a:rPr sz="2500" spc="254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2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can</a:t>
            </a:r>
            <a:r>
              <a:rPr sz="2500" spc="26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19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help</a:t>
            </a:r>
            <a:r>
              <a:rPr sz="2500" spc="254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15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review </a:t>
            </a:r>
            <a:r>
              <a:rPr sz="2500" spc="1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your</a:t>
            </a:r>
            <a:r>
              <a:rPr sz="2500" spc="26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22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goals</a:t>
            </a:r>
            <a:r>
              <a:rPr sz="2500" spc="26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28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and</a:t>
            </a:r>
            <a:r>
              <a:rPr sz="2500" spc="26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1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keep</a:t>
            </a:r>
            <a:r>
              <a:rPr sz="2500" spc="26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16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you </a:t>
            </a:r>
            <a:r>
              <a:rPr sz="2500" spc="434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up-</a:t>
            </a:r>
            <a:r>
              <a:rPr sz="2500" spc="409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to-</a:t>
            </a:r>
            <a:r>
              <a:rPr sz="2500" spc="27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date </a:t>
            </a:r>
            <a:r>
              <a:rPr sz="2500" spc="16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with </a:t>
            </a:r>
            <a:r>
              <a:rPr sz="2500" spc="19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accessibility</a:t>
            </a:r>
            <a:r>
              <a:rPr sz="2500" spc="31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16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news</a:t>
            </a:r>
            <a:endParaRPr sz="25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58284" y="3192371"/>
            <a:ext cx="4064000" cy="20277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5000"/>
              </a:lnSpc>
              <a:spcBef>
                <a:spcPts val="100"/>
              </a:spcBef>
            </a:pPr>
            <a:r>
              <a:rPr sz="2500" b="1" spc="22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Upgrade</a:t>
            </a:r>
            <a:r>
              <a:rPr sz="2500" b="1" spc="2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b="1" spc="21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Anytime</a:t>
            </a:r>
            <a:r>
              <a:rPr sz="2500" b="1" spc="62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6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Easily</a:t>
            </a:r>
            <a:r>
              <a:rPr sz="2500" spc="2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20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request</a:t>
            </a:r>
            <a:r>
              <a:rPr sz="2500" spc="2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17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new </a:t>
            </a:r>
            <a:r>
              <a:rPr sz="2500" spc="16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services</a:t>
            </a:r>
            <a:r>
              <a:rPr sz="2500" spc="27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204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to</a:t>
            </a:r>
            <a:r>
              <a:rPr sz="2500" spc="2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17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ensure</a:t>
            </a:r>
            <a:r>
              <a:rPr sz="2500" spc="27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15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your </a:t>
            </a:r>
            <a:r>
              <a:rPr sz="2500" spc="23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content</a:t>
            </a:r>
            <a:r>
              <a:rPr sz="2500" spc="26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19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stays</a:t>
            </a:r>
            <a:r>
              <a:rPr sz="2500" spc="27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254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compliant</a:t>
            </a:r>
            <a:endParaRPr sz="25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662766" y="6418256"/>
            <a:ext cx="4395634" cy="2431756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2500" b="1" spc="12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Flexibility</a:t>
            </a:r>
            <a:endParaRPr sz="2500" dirty="0">
              <a:latin typeface="Poppins" pitchFamily="2" charset="77"/>
              <a:cs typeface="Poppins" pitchFamily="2" charset="77"/>
            </a:endParaRPr>
          </a:p>
          <a:p>
            <a:pPr marL="12700" marR="5080">
              <a:lnSpc>
                <a:spcPct val="105000"/>
              </a:lnSpc>
            </a:pPr>
            <a:r>
              <a:rPr sz="2500" spc="12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We</a:t>
            </a:r>
            <a:r>
              <a:rPr sz="2500" spc="254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2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can</a:t>
            </a:r>
            <a:r>
              <a:rPr sz="2500" spc="26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32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accommodate </a:t>
            </a:r>
            <a:r>
              <a:rPr sz="2500" spc="22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numerous</a:t>
            </a:r>
            <a:r>
              <a:rPr sz="2500" spc="2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12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workflows, </a:t>
            </a:r>
            <a:r>
              <a:rPr sz="2500" spc="20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formats,</a:t>
            </a:r>
            <a:r>
              <a:rPr sz="2500" spc="27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254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and </a:t>
            </a:r>
            <a:r>
              <a:rPr sz="2500" spc="229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turnaround</a:t>
            </a:r>
            <a:r>
              <a:rPr sz="2500" spc="26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22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times</a:t>
            </a:r>
            <a:r>
              <a:rPr sz="2500" spc="26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18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to </a:t>
            </a:r>
            <a:r>
              <a:rPr sz="2500" spc="31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match</a:t>
            </a:r>
            <a:r>
              <a:rPr sz="2500" spc="27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17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your</a:t>
            </a:r>
            <a:r>
              <a:rPr sz="2500" spc="27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500" spc="19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needs</a:t>
            </a:r>
            <a:endParaRPr sz="2500" dirty="0">
              <a:latin typeface="Poppins" pitchFamily="2" charset="77"/>
              <a:cs typeface="Poppins" pitchFamily="2" charset="77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6495819" y="7039205"/>
            <a:ext cx="11776075" cy="3248025"/>
            <a:chOff x="6495819" y="7039205"/>
            <a:chExt cx="11776075" cy="3248025"/>
          </a:xfrm>
        </p:grpSpPr>
        <p:sp>
          <p:nvSpPr>
            <p:cNvPr id="3" name="object 3"/>
            <p:cNvSpPr/>
            <p:nvPr/>
          </p:nvSpPr>
          <p:spPr>
            <a:xfrm>
              <a:off x="11775294" y="7039205"/>
              <a:ext cx="6496050" cy="3248025"/>
            </a:xfrm>
            <a:custGeom>
              <a:avLst/>
              <a:gdLst/>
              <a:ahLst/>
              <a:cxnLst/>
              <a:rect l="l" t="t" r="r" b="b"/>
              <a:pathLst>
                <a:path w="6496050" h="3248025">
                  <a:moveTo>
                    <a:pt x="6496050" y="3248025"/>
                  </a:moveTo>
                  <a:lnTo>
                    <a:pt x="0" y="3248025"/>
                  </a:lnTo>
                  <a:lnTo>
                    <a:pt x="0" y="0"/>
                  </a:lnTo>
                  <a:lnTo>
                    <a:pt x="6496050" y="0"/>
                  </a:lnTo>
                  <a:lnTo>
                    <a:pt x="6496050" y="324802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495819" y="7039205"/>
              <a:ext cx="5276850" cy="3248025"/>
            </a:xfrm>
            <a:custGeom>
              <a:avLst/>
              <a:gdLst/>
              <a:ahLst/>
              <a:cxnLst/>
              <a:rect l="l" t="t" r="r" b="b"/>
              <a:pathLst>
                <a:path w="5276850" h="3248025">
                  <a:moveTo>
                    <a:pt x="0" y="3248025"/>
                  </a:moveTo>
                  <a:lnTo>
                    <a:pt x="5276809" y="3248025"/>
                  </a:lnTo>
                  <a:lnTo>
                    <a:pt x="5276809" y="0"/>
                  </a:lnTo>
                  <a:lnTo>
                    <a:pt x="0" y="0"/>
                  </a:lnTo>
                  <a:lnTo>
                    <a:pt x="0" y="3248025"/>
                  </a:lnTo>
                  <a:close/>
                </a:path>
              </a:pathLst>
            </a:custGeom>
            <a:solidFill>
              <a:srgbClr val="E600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7038928"/>
            <a:ext cx="3248025" cy="3248025"/>
          </a:xfrm>
          <a:custGeom>
            <a:avLst/>
            <a:gdLst/>
            <a:ahLst/>
            <a:cxnLst/>
            <a:rect l="l" t="t" r="r" b="b"/>
            <a:pathLst>
              <a:path w="3248025" h="3248025">
                <a:moveTo>
                  <a:pt x="3248025" y="0"/>
                </a:moveTo>
                <a:lnTo>
                  <a:pt x="0" y="3247983"/>
                </a:lnTo>
                <a:lnTo>
                  <a:pt x="0" y="1624000"/>
                </a:lnTo>
                <a:lnTo>
                  <a:pt x="0" y="0"/>
                </a:lnTo>
                <a:lnTo>
                  <a:pt x="3248025" y="0"/>
                </a:lnTo>
                <a:close/>
              </a:path>
            </a:pathLst>
          </a:custGeom>
          <a:solidFill>
            <a:srgbClr val="E6006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536728" y="7039205"/>
            <a:ext cx="9732010" cy="3248025"/>
            <a:chOff x="8536728" y="7039205"/>
            <a:chExt cx="9732010" cy="3248025"/>
          </a:xfrm>
        </p:grpSpPr>
        <p:sp>
          <p:nvSpPr>
            <p:cNvPr id="7" name="object 7"/>
            <p:cNvSpPr/>
            <p:nvPr/>
          </p:nvSpPr>
          <p:spPr>
            <a:xfrm>
              <a:off x="8536728" y="7039225"/>
              <a:ext cx="3248025" cy="3248025"/>
            </a:xfrm>
            <a:custGeom>
              <a:avLst/>
              <a:gdLst/>
              <a:ahLst/>
              <a:cxnLst/>
              <a:rect l="l" t="t" r="r" b="b"/>
              <a:pathLst>
                <a:path w="3248025" h="3248025">
                  <a:moveTo>
                    <a:pt x="0" y="3247983"/>
                  </a:moveTo>
                  <a:lnTo>
                    <a:pt x="3248025" y="0"/>
                  </a:lnTo>
                  <a:lnTo>
                    <a:pt x="3248025" y="1623983"/>
                  </a:lnTo>
                  <a:lnTo>
                    <a:pt x="3248025" y="3247983"/>
                  </a:lnTo>
                  <a:lnTo>
                    <a:pt x="0" y="324798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778037" y="7039205"/>
              <a:ext cx="6490970" cy="3248025"/>
            </a:xfrm>
            <a:custGeom>
              <a:avLst/>
              <a:gdLst/>
              <a:ahLst/>
              <a:cxnLst/>
              <a:rect l="l" t="t" r="r" b="b"/>
              <a:pathLst>
                <a:path w="6490969" h="3248025">
                  <a:moveTo>
                    <a:pt x="3290943" y="3247671"/>
                  </a:moveTo>
                  <a:lnTo>
                    <a:pt x="3194134" y="3247671"/>
                  </a:lnTo>
                  <a:lnTo>
                    <a:pt x="3097850" y="3244860"/>
                  </a:lnTo>
                  <a:lnTo>
                    <a:pt x="3002297" y="3239276"/>
                  </a:lnTo>
                  <a:lnTo>
                    <a:pt x="2907515" y="3230957"/>
                  </a:lnTo>
                  <a:lnTo>
                    <a:pt x="2813541" y="3219943"/>
                  </a:lnTo>
                  <a:lnTo>
                    <a:pt x="2720415" y="3206273"/>
                  </a:lnTo>
                  <a:lnTo>
                    <a:pt x="2628175" y="3189986"/>
                  </a:lnTo>
                  <a:lnTo>
                    <a:pt x="2536860" y="3171120"/>
                  </a:lnTo>
                  <a:lnTo>
                    <a:pt x="2446508" y="3149716"/>
                  </a:lnTo>
                  <a:lnTo>
                    <a:pt x="2357159" y="3125812"/>
                  </a:lnTo>
                  <a:lnTo>
                    <a:pt x="2268851" y="3099447"/>
                  </a:lnTo>
                  <a:lnTo>
                    <a:pt x="2181622" y="3070660"/>
                  </a:lnTo>
                  <a:lnTo>
                    <a:pt x="2095512" y="3039491"/>
                  </a:lnTo>
                  <a:lnTo>
                    <a:pt x="2010559" y="3005979"/>
                  </a:lnTo>
                  <a:lnTo>
                    <a:pt x="1926801" y="2970162"/>
                  </a:lnTo>
                  <a:lnTo>
                    <a:pt x="1844279" y="2932079"/>
                  </a:lnTo>
                  <a:lnTo>
                    <a:pt x="1763029" y="2891771"/>
                  </a:lnTo>
                  <a:lnTo>
                    <a:pt x="1683091" y="2849275"/>
                  </a:lnTo>
                  <a:lnTo>
                    <a:pt x="1604504" y="2804632"/>
                  </a:lnTo>
                  <a:lnTo>
                    <a:pt x="1527307" y="2757879"/>
                  </a:lnTo>
                  <a:lnTo>
                    <a:pt x="1451537" y="2709057"/>
                  </a:lnTo>
                  <a:lnTo>
                    <a:pt x="1377234" y="2658204"/>
                  </a:lnTo>
                  <a:lnTo>
                    <a:pt x="1304436" y="2605359"/>
                  </a:lnTo>
                  <a:lnTo>
                    <a:pt x="1233183" y="2550561"/>
                  </a:lnTo>
                  <a:lnTo>
                    <a:pt x="1163513" y="2493851"/>
                  </a:lnTo>
                  <a:lnTo>
                    <a:pt x="1095464" y="2435265"/>
                  </a:lnTo>
                  <a:lnTo>
                    <a:pt x="1029075" y="2374845"/>
                  </a:lnTo>
                  <a:lnTo>
                    <a:pt x="964385" y="2312628"/>
                  </a:lnTo>
                  <a:lnTo>
                    <a:pt x="901434" y="2248654"/>
                  </a:lnTo>
                  <a:lnTo>
                    <a:pt x="840258" y="2182962"/>
                  </a:lnTo>
                  <a:lnTo>
                    <a:pt x="780897" y="2115591"/>
                  </a:lnTo>
                  <a:lnTo>
                    <a:pt x="723391" y="2046580"/>
                  </a:lnTo>
                  <a:lnTo>
                    <a:pt x="667776" y="1975969"/>
                  </a:lnTo>
                  <a:lnTo>
                    <a:pt x="614093" y="1903796"/>
                  </a:lnTo>
                  <a:lnTo>
                    <a:pt x="562380" y="1830100"/>
                  </a:lnTo>
                  <a:lnTo>
                    <a:pt x="512676" y="1754921"/>
                  </a:lnTo>
                  <a:lnTo>
                    <a:pt x="465019" y="1678297"/>
                  </a:lnTo>
                  <a:lnTo>
                    <a:pt x="419447" y="1600268"/>
                  </a:lnTo>
                  <a:lnTo>
                    <a:pt x="376001" y="1520873"/>
                  </a:lnTo>
                  <a:lnTo>
                    <a:pt x="334718" y="1440150"/>
                  </a:lnTo>
                  <a:lnTo>
                    <a:pt x="295637" y="1358140"/>
                  </a:lnTo>
                  <a:lnTo>
                    <a:pt x="258797" y="1274880"/>
                  </a:lnTo>
                  <a:lnTo>
                    <a:pt x="224237" y="1190411"/>
                  </a:lnTo>
                  <a:lnTo>
                    <a:pt x="191994" y="1104771"/>
                  </a:lnTo>
                  <a:lnTo>
                    <a:pt x="162109" y="1018000"/>
                  </a:lnTo>
                  <a:lnTo>
                    <a:pt x="134619" y="930135"/>
                  </a:lnTo>
                  <a:lnTo>
                    <a:pt x="109564" y="841217"/>
                  </a:lnTo>
                  <a:lnTo>
                    <a:pt x="86982" y="751285"/>
                  </a:lnTo>
                  <a:lnTo>
                    <a:pt x="66912" y="660378"/>
                  </a:lnTo>
                  <a:lnTo>
                    <a:pt x="49392" y="568534"/>
                  </a:lnTo>
                  <a:lnTo>
                    <a:pt x="34461" y="475793"/>
                  </a:lnTo>
                  <a:lnTo>
                    <a:pt x="22158" y="382194"/>
                  </a:lnTo>
                  <a:lnTo>
                    <a:pt x="12522" y="287776"/>
                  </a:lnTo>
                  <a:lnTo>
                    <a:pt x="5591" y="192578"/>
                  </a:lnTo>
                  <a:lnTo>
                    <a:pt x="1404" y="96640"/>
                  </a:lnTo>
                  <a:lnTo>
                    <a:pt x="0" y="0"/>
                  </a:lnTo>
                  <a:lnTo>
                    <a:pt x="6490563" y="0"/>
                  </a:lnTo>
                  <a:lnTo>
                    <a:pt x="6489153" y="96640"/>
                  </a:lnTo>
                  <a:lnTo>
                    <a:pt x="6484951" y="192578"/>
                  </a:lnTo>
                  <a:lnTo>
                    <a:pt x="6477994" y="287776"/>
                  </a:lnTo>
                  <a:lnTo>
                    <a:pt x="6468323" y="382194"/>
                  </a:lnTo>
                  <a:lnTo>
                    <a:pt x="6455976" y="475793"/>
                  </a:lnTo>
                  <a:lnTo>
                    <a:pt x="6440992" y="568534"/>
                  </a:lnTo>
                  <a:lnTo>
                    <a:pt x="6423411" y="660378"/>
                  </a:lnTo>
                  <a:lnTo>
                    <a:pt x="6403271" y="751285"/>
                  </a:lnTo>
                  <a:lnTo>
                    <a:pt x="6380612" y="841217"/>
                  </a:lnTo>
                  <a:lnTo>
                    <a:pt x="6355473" y="930135"/>
                  </a:lnTo>
                  <a:lnTo>
                    <a:pt x="6327892" y="1018000"/>
                  </a:lnTo>
                  <a:lnTo>
                    <a:pt x="6297909" y="1104771"/>
                  </a:lnTo>
                  <a:lnTo>
                    <a:pt x="6265564" y="1190411"/>
                  </a:lnTo>
                  <a:lnTo>
                    <a:pt x="6230894" y="1274880"/>
                  </a:lnTo>
                  <a:lnTo>
                    <a:pt x="6193940" y="1358140"/>
                  </a:lnTo>
                  <a:lnTo>
                    <a:pt x="6154739" y="1440150"/>
                  </a:lnTo>
                  <a:lnTo>
                    <a:pt x="6113332" y="1520873"/>
                  </a:lnTo>
                  <a:lnTo>
                    <a:pt x="6069758" y="1600268"/>
                  </a:lnTo>
                  <a:lnTo>
                    <a:pt x="6024055" y="1678297"/>
                  </a:lnTo>
                  <a:lnTo>
                    <a:pt x="5976263" y="1754921"/>
                  </a:lnTo>
                  <a:lnTo>
                    <a:pt x="5926420" y="1830100"/>
                  </a:lnTo>
                  <a:lnTo>
                    <a:pt x="5874566" y="1903796"/>
                  </a:lnTo>
                  <a:lnTo>
                    <a:pt x="5820740" y="1975969"/>
                  </a:lnTo>
                  <a:lnTo>
                    <a:pt x="5764981" y="2046580"/>
                  </a:lnTo>
                  <a:lnTo>
                    <a:pt x="5707328" y="2115591"/>
                  </a:lnTo>
                  <a:lnTo>
                    <a:pt x="5647820" y="2182962"/>
                  </a:lnTo>
                  <a:lnTo>
                    <a:pt x="5586497" y="2248654"/>
                  </a:lnTo>
                  <a:lnTo>
                    <a:pt x="5523396" y="2312628"/>
                  </a:lnTo>
                  <a:lnTo>
                    <a:pt x="5458559" y="2374845"/>
                  </a:lnTo>
                  <a:lnTo>
                    <a:pt x="5392022" y="2435265"/>
                  </a:lnTo>
                  <a:lnTo>
                    <a:pt x="5323827" y="2493851"/>
                  </a:lnTo>
                  <a:lnTo>
                    <a:pt x="5254011" y="2550561"/>
                  </a:lnTo>
                  <a:lnTo>
                    <a:pt x="5182613" y="2605359"/>
                  </a:lnTo>
                  <a:lnTo>
                    <a:pt x="5109674" y="2658204"/>
                  </a:lnTo>
                  <a:lnTo>
                    <a:pt x="5035231" y="2709057"/>
                  </a:lnTo>
                  <a:lnTo>
                    <a:pt x="4959325" y="2757879"/>
                  </a:lnTo>
                  <a:lnTo>
                    <a:pt x="4881994" y="2804632"/>
                  </a:lnTo>
                  <a:lnTo>
                    <a:pt x="4803277" y="2849275"/>
                  </a:lnTo>
                  <a:lnTo>
                    <a:pt x="4723213" y="2891771"/>
                  </a:lnTo>
                  <a:lnTo>
                    <a:pt x="4641842" y="2932079"/>
                  </a:lnTo>
                  <a:lnTo>
                    <a:pt x="4559202" y="2970162"/>
                  </a:lnTo>
                  <a:lnTo>
                    <a:pt x="4475333" y="3005979"/>
                  </a:lnTo>
                  <a:lnTo>
                    <a:pt x="4390273" y="3039491"/>
                  </a:lnTo>
                  <a:lnTo>
                    <a:pt x="4304063" y="3070660"/>
                  </a:lnTo>
                  <a:lnTo>
                    <a:pt x="4216740" y="3099447"/>
                  </a:lnTo>
                  <a:lnTo>
                    <a:pt x="4128344" y="3125812"/>
                  </a:lnTo>
                  <a:lnTo>
                    <a:pt x="4038914" y="3149716"/>
                  </a:lnTo>
                  <a:lnTo>
                    <a:pt x="3948489" y="3171120"/>
                  </a:lnTo>
                  <a:lnTo>
                    <a:pt x="3857109" y="3189986"/>
                  </a:lnTo>
                  <a:lnTo>
                    <a:pt x="3764812" y="3206273"/>
                  </a:lnTo>
                  <a:lnTo>
                    <a:pt x="3671637" y="3219943"/>
                  </a:lnTo>
                  <a:lnTo>
                    <a:pt x="3577623" y="3230957"/>
                  </a:lnTo>
                  <a:lnTo>
                    <a:pt x="3482811" y="3239276"/>
                  </a:lnTo>
                  <a:lnTo>
                    <a:pt x="3387238" y="3244860"/>
                  </a:lnTo>
                  <a:lnTo>
                    <a:pt x="3290943" y="3247671"/>
                  </a:lnTo>
                  <a:close/>
                </a:path>
              </a:pathLst>
            </a:custGeom>
            <a:solidFill>
              <a:srgbClr val="007D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9" name="object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9" y="7039205"/>
            <a:ext cx="6496050" cy="3248025"/>
            <a:chOff x="9" y="7039205"/>
            <a:chExt cx="6496050" cy="3248025"/>
          </a:xfrm>
        </p:grpSpPr>
        <p:sp>
          <p:nvSpPr>
            <p:cNvPr id="10" name="object 10"/>
            <p:cNvSpPr/>
            <p:nvPr/>
          </p:nvSpPr>
          <p:spPr>
            <a:xfrm>
              <a:off x="0" y="7039215"/>
              <a:ext cx="6496050" cy="3248025"/>
            </a:xfrm>
            <a:custGeom>
              <a:avLst/>
              <a:gdLst/>
              <a:ahLst/>
              <a:cxnLst/>
              <a:rect l="l" t="t" r="r" b="b"/>
              <a:pathLst>
                <a:path w="6496050" h="3248025">
                  <a:moveTo>
                    <a:pt x="6495809" y="0"/>
                  </a:moveTo>
                  <a:lnTo>
                    <a:pt x="3248012" y="0"/>
                  </a:lnTo>
                  <a:lnTo>
                    <a:pt x="3247783" y="0"/>
                  </a:lnTo>
                  <a:lnTo>
                    <a:pt x="3199612" y="355"/>
                  </a:lnTo>
                  <a:lnTo>
                    <a:pt x="3151378" y="1409"/>
                  </a:lnTo>
                  <a:lnTo>
                    <a:pt x="3103334" y="3162"/>
                  </a:lnTo>
                  <a:lnTo>
                    <a:pt x="3055455" y="5613"/>
                  </a:lnTo>
                  <a:lnTo>
                    <a:pt x="3007766" y="8750"/>
                  </a:lnTo>
                  <a:lnTo>
                    <a:pt x="2960268" y="12573"/>
                  </a:lnTo>
                  <a:lnTo>
                    <a:pt x="2912973" y="17068"/>
                  </a:lnTo>
                  <a:lnTo>
                    <a:pt x="2865869" y="22237"/>
                  </a:lnTo>
                  <a:lnTo>
                    <a:pt x="2818968" y="28079"/>
                  </a:lnTo>
                  <a:lnTo>
                    <a:pt x="2772270" y="34594"/>
                  </a:lnTo>
                  <a:lnTo>
                    <a:pt x="2725801" y="41757"/>
                  </a:lnTo>
                  <a:lnTo>
                    <a:pt x="2679547" y="49580"/>
                  </a:lnTo>
                  <a:lnTo>
                    <a:pt x="2633510" y="58051"/>
                  </a:lnTo>
                  <a:lnTo>
                    <a:pt x="2587714" y="67157"/>
                  </a:lnTo>
                  <a:lnTo>
                    <a:pt x="2542146" y="76911"/>
                  </a:lnTo>
                  <a:lnTo>
                    <a:pt x="2496807" y="87299"/>
                  </a:lnTo>
                  <a:lnTo>
                    <a:pt x="2451722" y="98323"/>
                  </a:lnTo>
                  <a:lnTo>
                    <a:pt x="2406878" y="109969"/>
                  </a:lnTo>
                  <a:lnTo>
                    <a:pt x="2362301" y="122237"/>
                  </a:lnTo>
                  <a:lnTo>
                    <a:pt x="2317978" y="135115"/>
                  </a:lnTo>
                  <a:lnTo>
                    <a:pt x="2273909" y="148602"/>
                  </a:lnTo>
                  <a:lnTo>
                    <a:pt x="2230120" y="162699"/>
                  </a:lnTo>
                  <a:lnTo>
                    <a:pt x="2186597" y="177393"/>
                  </a:lnTo>
                  <a:lnTo>
                    <a:pt x="2143341" y="192684"/>
                  </a:lnTo>
                  <a:lnTo>
                    <a:pt x="2100389" y="208559"/>
                  </a:lnTo>
                  <a:lnTo>
                    <a:pt x="2057704" y="225031"/>
                  </a:lnTo>
                  <a:lnTo>
                    <a:pt x="2015324" y="242087"/>
                  </a:lnTo>
                  <a:lnTo>
                    <a:pt x="1973249" y="259702"/>
                  </a:lnTo>
                  <a:lnTo>
                    <a:pt x="1931466" y="277901"/>
                  </a:lnTo>
                  <a:lnTo>
                    <a:pt x="1889988" y="296672"/>
                  </a:lnTo>
                  <a:lnTo>
                    <a:pt x="1848827" y="315988"/>
                  </a:lnTo>
                  <a:lnTo>
                    <a:pt x="1807984" y="335876"/>
                  </a:lnTo>
                  <a:lnTo>
                    <a:pt x="1767459" y="356298"/>
                  </a:lnTo>
                  <a:lnTo>
                    <a:pt x="1727263" y="377278"/>
                  </a:lnTo>
                  <a:lnTo>
                    <a:pt x="1687398" y="398805"/>
                  </a:lnTo>
                  <a:lnTo>
                    <a:pt x="1647863" y="420865"/>
                  </a:lnTo>
                  <a:lnTo>
                    <a:pt x="1608683" y="443458"/>
                  </a:lnTo>
                  <a:lnTo>
                    <a:pt x="1569834" y="466572"/>
                  </a:lnTo>
                  <a:lnTo>
                    <a:pt x="1531340" y="490207"/>
                  </a:lnTo>
                  <a:lnTo>
                    <a:pt x="1493215" y="514362"/>
                  </a:lnTo>
                  <a:lnTo>
                    <a:pt x="1455445" y="539038"/>
                  </a:lnTo>
                  <a:lnTo>
                    <a:pt x="1418031" y="564210"/>
                  </a:lnTo>
                  <a:lnTo>
                    <a:pt x="1380998" y="589889"/>
                  </a:lnTo>
                  <a:lnTo>
                    <a:pt x="1344333" y="616077"/>
                  </a:lnTo>
                  <a:lnTo>
                    <a:pt x="1308061" y="642747"/>
                  </a:lnTo>
                  <a:lnTo>
                    <a:pt x="1272159" y="669899"/>
                  </a:lnTo>
                  <a:lnTo>
                    <a:pt x="1236662" y="697547"/>
                  </a:lnTo>
                  <a:lnTo>
                    <a:pt x="1201547" y="725665"/>
                  </a:lnTo>
                  <a:lnTo>
                    <a:pt x="1166837" y="754265"/>
                  </a:lnTo>
                  <a:lnTo>
                    <a:pt x="1132535" y="783323"/>
                  </a:lnTo>
                  <a:lnTo>
                    <a:pt x="1098638" y="812850"/>
                  </a:lnTo>
                  <a:lnTo>
                    <a:pt x="1065161" y="842835"/>
                  </a:lnTo>
                  <a:lnTo>
                    <a:pt x="1032103" y="873277"/>
                  </a:lnTo>
                  <a:lnTo>
                    <a:pt x="999464" y="904163"/>
                  </a:lnTo>
                  <a:lnTo>
                    <a:pt x="967257" y="935494"/>
                  </a:lnTo>
                  <a:lnTo>
                    <a:pt x="935494" y="967270"/>
                  </a:lnTo>
                  <a:lnTo>
                    <a:pt x="904163" y="999477"/>
                  </a:lnTo>
                  <a:lnTo>
                    <a:pt x="873264" y="1032103"/>
                  </a:lnTo>
                  <a:lnTo>
                    <a:pt x="842835" y="1065161"/>
                  </a:lnTo>
                  <a:lnTo>
                    <a:pt x="812850" y="1098651"/>
                  </a:lnTo>
                  <a:lnTo>
                    <a:pt x="783323" y="1132535"/>
                  </a:lnTo>
                  <a:lnTo>
                    <a:pt x="754253" y="1166850"/>
                  </a:lnTo>
                  <a:lnTo>
                    <a:pt x="725665" y="1201559"/>
                  </a:lnTo>
                  <a:lnTo>
                    <a:pt x="697547" y="1236662"/>
                  </a:lnTo>
                  <a:lnTo>
                    <a:pt x="669899" y="1272171"/>
                  </a:lnTo>
                  <a:lnTo>
                    <a:pt x="642747" y="1308061"/>
                  </a:lnTo>
                  <a:lnTo>
                    <a:pt x="616064" y="1344345"/>
                  </a:lnTo>
                  <a:lnTo>
                    <a:pt x="589889" y="1380998"/>
                  </a:lnTo>
                  <a:lnTo>
                    <a:pt x="564210" y="1418043"/>
                  </a:lnTo>
                  <a:lnTo>
                    <a:pt x="539038" y="1455445"/>
                  </a:lnTo>
                  <a:lnTo>
                    <a:pt x="514362" y="1493215"/>
                  </a:lnTo>
                  <a:lnTo>
                    <a:pt x="490207" y="1531353"/>
                  </a:lnTo>
                  <a:lnTo>
                    <a:pt x="466572" y="1569847"/>
                  </a:lnTo>
                  <a:lnTo>
                    <a:pt x="443445" y="1608683"/>
                  </a:lnTo>
                  <a:lnTo>
                    <a:pt x="420865" y="1647875"/>
                  </a:lnTo>
                  <a:lnTo>
                    <a:pt x="398805" y="1687398"/>
                  </a:lnTo>
                  <a:lnTo>
                    <a:pt x="377278" y="1727263"/>
                  </a:lnTo>
                  <a:lnTo>
                    <a:pt x="356298" y="1767459"/>
                  </a:lnTo>
                  <a:lnTo>
                    <a:pt x="335876" y="1807984"/>
                  </a:lnTo>
                  <a:lnTo>
                    <a:pt x="315988" y="1848827"/>
                  </a:lnTo>
                  <a:lnTo>
                    <a:pt x="296672" y="1890001"/>
                  </a:lnTo>
                  <a:lnTo>
                    <a:pt x="277901" y="1931466"/>
                  </a:lnTo>
                  <a:lnTo>
                    <a:pt x="259702" y="1973249"/>
                  </a:lnTo>
                  <a:lnTo>
                    <a:pt x="242087" y="2015337"/>
                  </a:lnTo>
                  <a:lnTo>
                    <a:pt x="225031" y="2057717"/>
                  </a:lnTo>
                  <a:lnTo>
                    <a:pt x="208572" y="2100389"/>
                  </a:lnTo>
                  <a:lnTo>
                    <a:pt x="192684" y="2143353"/>
                  </a:lnTo>
                  <a:lnTo>
                    <a:pt x="177393" y="2186597"/>
                  </a:lnTo>
                  <a:lnTo>
                    <a:pt x="162699" y="2230120"/>
                  </a:lnTo>
                  <a:lnTo>
                    <a:pt x="148602" y="2273922"/>
                  </a:lnTo>
                  <a:lnTo>
                    <a:pt x="135115" y="2317978"/>
                  </a:lnTo>
                  <a:lnTo>
                    <a:pt x="122237" y="2362314"/>
                  </a:lnTo>
                  <a:lnTo>
                    <a:pt x="109969" y="2406891"/>
                  </a:lnTo>
                  <a:lnTo>
                    <a:pt x="98323" y="2451735"/>
                  </a:lnTo>
                  <a:lnTo>
                    <a:pt x="87312" y="2496820"/>
                  </a:lnTo>
                  <a:lnTo>
                    <a:pt x="76923" y="2542146"/>
                  </a:lnTo>
                  <a:lnTo>
                    <a:pt x="67170" y="2587714"/>
                  </a:lnTo>
                  <a:lnTo>
                    <a:pt x="58051" y="2633522"/>
                  </a:lnTo>
                  <a:lnTo>
                    <a:pt x="49580" y="2679560"/>
                  </a:lnTo>
                  <a:lnTo>
                    <a:pt x="41757" y="2725813"/>
                  </a:lnTo>
                  <a:lnTo>
                    <a:pt x="34594" y="2772283"/>
                  </a:lnTo>
                  <a:lnTo>
                    <a:pt x="28092" y="2818981"/>
                  </a:lnTo>
                  <a:lnTo>
                    <a:pt x="22250" y="2865869"/>
                  </a:lnTo>
                  <a:lnTo>
                    <a:pt x="17068" y="2912973"/>
                  </a:lnTo>
                  <a:lnTo>
                    <a:pt x="12573" y="2960281"/>
                  </a:lnTo>
                  <a:lnTo>
                    <a:pt x="8750" y="3007779"/>
                  </a:lnTo>
                  <a:lnTo>
                    <a:pt x="5613" y="3055467"/>
                  </a:lnTo>
                  <a:lnTo>
                    <a:pt x="3162" y="3103346"/>
                  </a:lnTo>
                  <a:lnTo>
                    <a:pt x="1409" y="3151390"/>
                  </a:lnTo>
                  <a:lnTo>
                    <a:pt x="355" y="3199625"/>
                  </a:lnTo>
                  <a:lnTo>
                    <a:pt x="0" y="3248025"/>
                  </a:lnTo>
                  <a:lnTo>
                    <a:pt x="3247783" y="3248025"/>
                  </a:lnTo>
                  <a:lnTo>
                    <a:pt x="3248012" y="3248025"/>
                  </a:lnTo>
                  <a:lnTo>
                    <a:pt x="6495809" y="3248025"/>
                  </a:lnTo>
                  <a:lnTo>
                    <a:pt x="649580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277927" y="8437647"/>
              <a:ext cx="3935729" cy="1849755"/>
            </a:xfrm>
            <a:custGeom>
              <a:avLst/>
              <a:gdLst/>
              <a:ahLst/>
              <a:cxnLst/>
              <a:rect l="l" t="t" r="r" b="b"/>
              <a:pathLst>
                <a:path w="3935729" h="1849754">
                  <a:moveTo>
                    <a:pt x="3935594" y="1849351"/>
                  </a:moveTo>
                  <a:lnTo>
                    <a:pt x="0" y="1849351"/>
                  </a:lnTo>
                  <a:lnTo>
                    <a:pt x="1370" y="1826702"/>
                  </a:lnTo>
                  <a:lnTo>
                    <a:pt x="5417" y="1778991"/>
                  </a:lnTo>
                  <a:lnTo>
                    <a:pt x="10589" y="1731611"/>
                  </a:lnTo>
                  <a:lnTo>
                    <a:pt x="16874" y="1684573"/>
                  </a:lnTo>
                  <a:lnTo>
                    <a:pt x="24257" y="1637892"/>
                  </a:lnTo>
                  <a:lnTo>
                    <a:pt x="32726" y="1591582"/>
                  </a:lnTo>
                  <a:lnTo>
                    <a:pt x="42267" y="1545654"/>
                  </a:lnTo>
                  <a:lnTo>
                    <a:pt x="52866" y="1500124"/>
                  </a:lnTo>
                  <a:lnTo>
                    <a:pt x="64511" y="1455004"/>
                  </a:lnTo>
                  <a:lnTo>
                    <a:pt x="77186" y="1410309"/>
                  </a:lnTo>
                  <a:lnTo>
                    <a:pt x="90880" y="1366050"/>
                  </a:lnTo>
                  <a:lnTo>
                    <a:pt x="105578" y="1322243"/>
                  </a:lnTo>
                  <a:lnTo>
                    <a:pt x="121266" y="1278901"/>
                  </a:lnTo>
                  <a:lnTo>
                    <a:pt x="137933" y="1236036"/>
                  </a:lnTo>
                  <a:lnTo>
                    <a:pt x="155563" y="1193663"/>
                  </a:lnTo>
                  <a:lnTo>
                    <a:pt x="174144" y="1151795"/>
                  </a:lnTo>
                  <a:lnTo>
                    <a:pt x="193661" y="1110446"/>
                  </a:lnTo>
                  <a:lnTo>
                    <a:pt x="214102" y="1069628"/>
                  </a:lnTo>
                  <a:lnTo>
                    <a:pt x="235453" y="1029356"/>
                  </a:lnTo>
                  <a:lnTo>
                    <a:pt x="257700" y="989643"/>
                  </a:lnTo>
                  <a:lnTo>
                    <a:pt x="280831" y="950503"/>
                  </a:lnTo>
                  <a:lnTo>
                    <a:pt x="304831" y="911949"/>
                  </a:lnTo>
                  <a:lnTo>
                    <a:pt x="329686" y="873994"/>
                  </a:lnTo>
                  <a:lnTo>
                    <a:pt x="355385" y="836652"/>
                  </a:lnTo>
                  <a:lnTo>
                    <a:pt x="381912" y="799936"/>
                  </a:lnTo>
                  <a:lnTo>
                    <a:pt x="409254" y="763861"/>
                  </a:lnTo>
                  <a:lnTo>
                    <a:pt x="437399" y="728439"/>
                  </a:lnTo>
                  <a:lnTo>
                    <a:pt x="466332" y="693684"/>
                  </a:lnTo>
                  <a:lnTo>
                    <a:pt x="496040" y="659610"/>
                  </a:lnTo>
                  <a:lnTo>
                    <a:pt x="526509" y="626230"/>
                  </a:lnTo>
                  <a:lnTo>
                    <a:pt x="557727" y="593557"/>
                  </a:lnTo>
                  <a:lnTo>
                    <a:pt x="589679" y="561605"/>
                  </a:lnTo>
                  <a:lnTo>
                    <a:pt x="622352" y="530387"/>
                  </a:lnTo>
                  <a:lnTo>
                    <a:pt x="655732" y="499918"/>
                  </a:lnTo>
                  <a:lnTo>
                    <a:pt x="689807" y="470210"/>
                  </a:lnTo>
                  <a:lnTo>
                    <a:pt x="724562" y="441277"/>
                  </a:lnTo>
                  <a:lnTo>
                    <a:pt x="759983" y="413132"/>
                  </a:lnTo>
                  <a:lnTo>
                    <a:pt x="796059" y="385789"/>
                  </a:lnTo>
                  <a:lnTo>
                    <a:pt x="832774" y="359262"/>
                  </a:lnTo>
                  <a:lnTo>
                    <a:pt x="870116" y="333564"/>
                  </a:lnTo>
                  <a:lnTo>
                    <a:pt x="908071" y="308708"/>
                  </a:lnTo>
                  <a:lnTo>
                    <a:pt x="946625" y="284709"/>
                  </a:lnTo>
                  <a:lnTo>
                    <a:pt x="985766" y="261578"/>
                  </a:lnTo>
                  <a:lnTo>
                    <a:pt x="1025479" y="239331"/>
                  </a:lnTo>
                  <a:lnTo>
                    <a:pt x="1065751" y="217980"/>
                  </a:lnTo>
                  <a:lnTo>
                    <a:pt x="1106568" y="197539"/>
                  </a:lnTo>
                  <a:lnTo>
                    <a:pt x="1147917" y="178021"/>
                  </a:lnTo>
                  <a:lnTo>
                    <a:pt x="1189785" y="159441"/>
                  </a:lnTo>
                  <a:lnTo>
                    <a:pt x="1232158" y="141810"/>
                  </a:lnTo>
                  <a:lnTo>
                    <a:pt x="1275023" y="125144"/>
                  </a:lnTo>
                  <a:lnTo>
                    <a:pt x="1318366" y="109455"/>
                  </a:lnTo>
                  <a:lnTo>
                    <a:pt x="1362173" y="94757"/>
                  </a:lnTo>
                  <a:lnTo>
                    <a:pt x="1406431" y="81064"/>
                  </a:lnTo>
                  <a:lnTo>
                    <a:pt x="1451127" y="68388"/>
                  </a:lnTo>
                  <a:lnTo>
                    <a:pt x="1496246" y="56744"/>
                  </a:lnTo>
                  <a:lnTo>
                    <a:pt x="1541777" y="46145"/>
                  </a:lnTo>
                  <a:lnTo>
                    <a:pt x="1587704" y="36604"/>
                  </a:lnTo>
                  <a:lnTo>
                    <a:pt x="1634015" y="28135"/>
                  </a:lnTo>
                  <a:lnTo>
                    <a:pt x="1680696" y="20751"/>
                  </a:lnTo>
                  <a:lnTo>
                    <a:pt x="1727733" y="14467"/>
                  </a:lnTo>
                  <a:lnTo>
                    <a:pt x="1775114" y="9295"/>
                  </a:lnTo>
                  <a:lnTo>
                    <a:pt x="1822824" y="5248"/>
                  </a:lnTo>
                  <a:lnTo>
                    <a:pt x="1870850" y="2341"/>
                  </a:lnTo>
                  <a:lnTo>
                    <a:pt x="1919179" y="587"/>
                  </a:lnTo>
                  <a:lnTo>
                    <a:pt x="1967804" y="0"/>
                  </a:lnTo>
                  <a:lnTo>
                    <a:pt x="2016415" y="587"/>
                  </a:lnTo>
                  <a:lnTo>
                    <a:pt x="2064743" y="2341"/>
                  </a:lnTo>
                  <a:lnTo>
                    <a:pt x="2112770" y="5248"/>
                  </a:lnTo>
                  <a:lnTo>
                    <a:pt x="2160480" y="9295"/>
                  </a:lnTo>
                  <a:lnTo>
                    <a:pt x="2207860" y="14467"/>
                  </a:lnTo>
                  <a:lnTo>
                    <a:pt x="2254898" y="20751"/>
                  </a:lnTo>
                  <a:lnTo>
                    <a:pt x="2301579" y="28135"/>
                  </a:lnTo>
                  <a:lnTo>
                    <a:pt x="2347890" y="36604"/>
                  </a:lnTo>
                  <a:lnTo>
                    <a:pt x="2393817" y="46145"/>
                  </a:lnTo>
                  <a:lnTo>
                    <a:pt x="2439347" y="56744"/>
                  </a:lnTo>
                  <a:lnTo>
                    <a:pt x="2484467" y="68388"/>
                  </a:lnTo>
                  <a:lnTo>
                    <a:pt x="2529163" y="81064"/>
                  </a:lnTo>
                  <a:lnTo>
                    <a:pt x="2573421" y="94757"/>
                  </a:lnTo>
                  <a:lnTo>
                    <a:pt x="2617228" y="109455"/>
                  </a:lnTo>
                  <a:lnTo>
                    <a:pt x="2660571" y="125144"/>
                  </a:lnTo>
                  <a:lnTo>
                    <a:pt x="2703435" y="141810"/>
                  </a:lnTo>
                  <a:lnTo>
                    <a:pt x="2745808" y="159441"/>
                  </a:lnTo>
                  <a:lnTo>
                    <a:pt x="2787676" y="178021"/>
                  </a:lnTo>
                  <a:lnTo>
                    <a:pt x="2829026" y="197539"/>
                  </a:lnTo>
                  <a:lnTo>
                    <a:pt x="2869843" y="217980"/>
                  </a:lnTo>
                  <a:lnTo>
                    <a:pt x="2910115" y="239331"/>
                  </a:lnTo>
                  <a:lnTo>
                    <a:pt x="2949828" y="261578"/>
                  </a:lnTo>
                  <a:lnTo>
                    <a:pt x="2988968" y="284709"/>
                  </a:lnTo>
                  <a:lnTo>
                    <a:pt x="3027523" y="308708"/>
                  </a:lnTo>
                  <a:lnTo>
                    <a:pt x="3065478" y="333564"/>
                  </a:lnTo>
                  <a:lnTo>
                    <a:pt x="3102819" y="359262"/>
                  </a:lnTo>
                  <a:lnTo>
                    <a:pt x="3139535" y="385789"/>
                  </a:lnTo>
                  <a:lnTo>
                    <a:pt x="3175610" y="413132"/>
                  </a:lnTo>
                  <a:lnTo>
                    <a:pt x="3211032" y="441277"/>
                  </a:lnTo>
                  <a:lnTo>
                    <a:pt x="3245787" y="470210"/>
                  </a:lnTo>
                  <a:lnTo>
                    <a:pt x="3279861" y="499918"/>
                  </a:lnTo>
                  <a:lnTo>
                    <a:pt x="3313242" y="530387"/>
                  </a:lnTo>
                  <a:lnTo>
                    <a:pt x="3345915" y="561605"/>
                  </a:lnTo>
                  <a:lnTo>
                    <a:pt x="3377867" y="593557"/>
                  </a:lnTo>
                  <a:lnTo>
                    <a:pt x="3409084" y="626230"/>
                  </a:lnTo>
                  <a:lnTo>
                    <a:pt x="3439554" y="659610"/>
                  </a:lnTo>
                  <a:lnTo>
                    <a:pt x="3469262" y="693684"/>
                  </a:lnTo>
                  <a:lnTo>
                    <a:pt x="3498195" y="728439"/>
                  </a:lnTo>
                  <a:lnTo>
                    <a:pt x="3526339" y="763861"/>
                  </a:lnTo>
                  <a:lnTo>
                    <a:pt x="3553682" y="799936"/>
                  </a:lnTo>
                  <a:lnTo>
                    <a:pt x="3580209" y="836652"/>
                  </a:lnTo>
                  <a:lnTo>
                    <a:pt x="3605907" y="873994"/>
                  </a:lnTo>
                  <a:lnTo>
                    <a:pt x="3630763" y="911949"/>
                  </a:lnTo>
                  <a:lnTo>
                    <a:pt x="3654763" y="950503"/>
                  </a:lnTo>
                  <a:lnTo>
                    <a:pt x="3677893" y="989643"/>
                  </a:lnTo>
                  <a:lnTo>
                    <a:pt x="3700140" y="1029356"/>
                  </a:lnTo>
                  <a:lnTo>
                    <a:pt x="3721491" y="1069628"/>
                  </a:lnTo>
                  <a:lnTo>
                    <a:pt x="3741932" y="1110446"/>
                  </a:lnTo>
                  <a:lnTo>
                    <a:pt x="3761450" y="1151795"/>
                  </a:lnTo>
                  <a:lnTo>
                    <a:pt x="3780031" y="1193663"/>
                  </a:lnTo>
                  <a:lnTo>
                    <a:pt x="3797661" y="1236036"/>
                  </a:lnTo>
                  <a:lnTo>
                    <a:pt x="3814327" y="1278901"/>
                  </a:lnTo>
                  <a:lnTo>
                    <a:pt x="3830016" y="1322243"/>
                  </a:lnTo>
                  <a:lnTo>
                    <a:pt x="3844714" y="1366050"/>
                  </a:lnTo>
                  <a:lnTo>
                    <a:pt x="3858407" y="1410309"/>
                  </a:lnTo>
                  <a:lnTo>
                    <a:pt x="3871083" y="1455004"/>
                  </a:lnTo>
                  <a:lnTo>
                    <a:pt x="3882727" y="1500124"/>
                  </a:lnTo>
                  <a:lnTo>
                    <a:pt x="3893326" y="1545654"/>
                  </a:lnTo>
                  <a:lnTo>
                    <a:pt x="3902867" y="1591582"/>
                  </a:lnTo>
                  <a:lnTo>
                    <a:pt x="3911336" y="1637892"/>
                  </a:lnTo>
                  <a:lnTo>
                    <a:pt x="3918720" y="1684573"/>
                  </a:lnTo>
                  <a:lnTo>
                    <a:pt x="3925004" y="1731611"/>
                  </a:lnTo>
                  <a:lnTo>
                    <a:pt x="3930177" y="1778991"/>
                  </a:lnTo>
                  <a:lnTo>
                    <a:pt x="3934223" y="1826702"/>
                  </a:lnTo>
                  <a:lnTo>
                    <a:pt x="3935594" y="1849351"/>
                  </a:lnTo>
                  <a:close/>
                </a:path>
              </a:pathLst>
            </a:custGeom>
            <a:solidFill>
              <a:srgbClr val="007D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0632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114" dirty="0">
                <a:latin typeface="Poppins" pitchFamily="2" charset="77"/>
                <a:cs typeface="Poppins" pitchFamily="2" charset="77"/>
              </a:rPr>
              <a:t>BROWSE</a:t>
            </a:r>
            <a:r>
              <a:rPr b="1" spc="335" dirty="0">
                <a:latin typeface="Poppins" pitchFamily="2" charset="77"/>
                <a:cs typeface="Poppins" pitchFamily="2" charset="77"/>
              </a:rPr>
              <a:t> </a:t>
            </a:r>
            <a:r>
              <a:rPr b="1" spc="60" dirty="0">
                <a:latin typeface="Poppins" pitchFamily="2" charset="77"/>
                <a:cs typeface="Poppins" pitchFamily="2" charset="77"/>
              </a:rPr>
              <a:t>OUR</a:t>
            </a:r>
            <a:r>
              <a:rPr b="1" spc="335" dirty="0">
                <a:latin typeface="Poppins" pitchFamily="2" charset="77"/>
                <a:cs typeface="Poppins" pitchFamily="2" charset="77"/>
              </a:rPr>
              <a:t> </a:t>
            </a:r>
            <a:r>
              <a:rPr b="1" spc="-70" dirty="0">
                <a:latin typeface="Poppins" pitchFamily="2" charset="77"/>
                <a:cs typeface="Poppins" pitchFamily="2" charset="77"/>
              </a:rPr>
              <a:t>FREE</a:t>
            </a:r>
            <a:r>
              <a:rPr b="1" spc="335" dirty="0">
                <a:latin typeface="Poppins" pitchFamily="2" charset="77"/>
                <a:cs typeface="Poppins" pitchFamily="2" charset="77"/>
              </a:rPr>
              <a:t> </a:t>
            </a:r>
            <a:r>
              <a:rPr b="1" spc="-10" dirty="0">
                <a:latin typeface="Poppins" pitchFamily="2" charset="77"/>
                <a:cs typeface="Poppins" pitchFamily="2" charset="77"/>
              </a:rPr>
              <a:t>RESOURCES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016000" y="3043683"/>
            <a:ext cx="3872229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b="1" spc="195" dirty="0">
                <a:latin typeface="Poppins" pitchFamily="2" charset="77"/>
                <a:cs typeface="Poppins" pitchFamily="2" charset="77"/>
              </a:rPr>
              <a:t>Resource</a:t>
            </a:r>
            <a:r>
              <a:rPr sz="3500" b="1" spc="365" dirty="0">
                <a:latin typeface="Poppins" pitchFamily="2" charset="77"/>
                <a:cs typeface="Poppins" pitchFamily="2" charset="77"/>
              </a:rPr>
              <a:t> </a:t>
            </a:r>
            <a:r>
              <a:rPr sz="3500" b="1" spc="210" dirty="0">
                <a:latin typeface="Poppins" pitchFamily="2" charset="77"/>
                <a:cs typeface="Poppins" pitchFamily="2" charset="77"/>
              </a:rPr>
              <a:t>Portal</a:t>
            </a:r>
            <a:endParaRPr sz="350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16000" y="4298950"/>
            <a:ext cx="4674870" cy="12516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500"/>
              </a:lnSpc>
              <a:spcBef>
                <a:spcPts val="100"/>
              </a:spcBef>
            </a:pPr>
            <a:r>
              <a:rPr sz="2500" spc="165" dirty="0">
                <a:latin typeface="Poppins" pitchFamily="2" charset="77"/>
                <a:cs typeface="Poppins" pitchFamily="2" charset="77"/>
              </a:rPr>
              <a:t>Weekly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180" dirty="0">
                <a:latin typeface="Poppins" pitchFamily="2" charset="77"/>
                <a:cs typeface="Poppins" pitchFamily="2" charset="77"/>
              </a:rPr>
              <a:t>blogs,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185" dirty="0">
                <a:latin typeface="Poppins" pitchFamily="2" charset="77"/>
                <a:cs typeface="Poppins" pitchFamily="2" charset="77"/>
              </a:rPr>
              <a:t>free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155" dirty="0">
                <a:latin typeface="Poppins" pitchFamily="2" charset="77"/>
                <a:cs typeface="Poppins" pitchFamily="2" charset="77"/>
              </a:rPr>
              <a:t>ebooks, </a:t>
            </a:r>
            <a:r>
              <a:rPr sz="2500" spc="175" dirty="0">
                <a:latin typeface="Poppins" pitchFamily="2" charset="77"/>
                <a:cs typeface="Poppins" pitchFamily="2" charset="77"/>
              </a:rPr>
              <a:t>checklists,</a:t>
            </a:r>
            <a:r>
              <a:rPr sz="2500" spc="28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25" dirty="0">
                <a:latin typeface="Poppins" pitchFamily="2" charset="77"/>
                <a:cs typeface="Poppins" pitchFamily="2" charset="77"/>
              </a:rPr>
              <a:t>research</a:t>
            </a:r>
            <a:r>
              <a:rPr sz="2500" spc="28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04" dirty="0">
                <a:latin typeface="Poppins" pitchFamily="2" charset="77"/>
                <a:cs typeface="Poppins" pitchFamily="2" charset="77"/>
              </a:rPr>
              <a:t>studies</a:t>
            </a:r>
            <a:endParaRPr sz="25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62744" y="3043683"/>
            <a:ext cx="4667256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b="1" spc="285" dirty="0">
                <a:latin typeface="Poppins" pitchFamily="2" charset="77"/>
                <a:cs typeface="Poppins" pitchFamily="2" charset="77"/>
              </a:rPr>
              <a:t>Monthly</a:t>
            </a:r>
            <a:r>
              <a:rPr sz="3500" b="1" spc="375" dirty="0">
                <a:latin typeface="Poppins" pitchFamily="2" charset="77"/>
                <a:cs typeface="Poppins" pitchFamily="2" charset="77"/>
              </a:rPr>
              <a:t> </a:t>
            </a:r>
            <a:r>
              <a:rPr sz="3500" b="1" spc="285" dirty="0">
                <a:latin typeface="Poppins" pitchFamily="2" charset="77"/>
                <a:cs typeface="Poppins" pitchFamily="2" charset="77"/>
              </a:rPr>
              <a:t>Webinars</a:t>
            </a:r>
            <a:endParaRPr sz="350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62744" y="4298950"/>
            <a:ext cx="3924935" cy="844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500"/>
              </a:lnSpc>
              <a:spcBef>
                <a:spcPts val="100"/>
              </a:spcBef>
            </a:pPr>
            <a:r>
              <a:rPr sz="2500" spc="229" dirty="0">
                <a:latin typeface="Poppins" pitchFamily="2" charset="77"/>
                <a:cs typeface="Poppins" pitchFamily="2" charset="77"/>
              </a:rPr>
              <a:t>Taught</a:t>
            </a:r>
            <a:r>
              <a:rPr sz="2500" spc="24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54" dirty="0">
                <a:latin typeface="Poppins" pitchFamily="2" charset="77"/>
                <a:cs typeface="Poppins" pitchFamily="2" charset="77"/>
              </a:rPr>
              <a:t>by</a:t>
            </a:r>
            <a:r>
              <a:rPr sz="2500" spc="26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15" dirty="0">
                <a:latin typeface="Poppins" pitchFamily="2" charset="77"/>
                <a:cs typeface="Poppins" pitchFamily="2" charset="77"/>
              </a:rPr>
              <a:t>accessibility </a:t>
            </a:r>
            <a:r>
              <a:rPr sz="2500" spc="185" dirty="0">
                <a:latin typeface="Poppins" pitchFamily="2" charset="77"/>
                <a:cs typeface="Poppins" pitchFamily="2" charset="77"/>
              </a:rPr>
              <a:t>experts</a:t>
            </a:r>
            <a:endParaRPr sz="25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232142" y="3043683"/>
            <a:ext cx="3527425" cy="109004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b="1" spc="200" dirty="0">
                <a:latin typeface="Poppins" pitchFamily="2" charset="77"/>
                <a:cs typeface="Poppins" pitchFamily="2" charset="77"/>
              </a:rPr>
              <a:t>Allied</a:t>
            </a:r>
            <a:r>
              <a:rPr sz="3500" b="1" spc="360" dirty="0">
                <a:latin typeface="Poppins" pitchFamily="2" charset="77"/>
                <a:cs typeface="Poppins" pitchFamily="2" charset="77"/>
              </a:rPr>
              <a:t> </a:t>
            </a:r>
            <a:r>
              <a:rPr sz="3500" b="1" spc="229" dirty="0">
                <a:latin typeface="Poppins" pitchFamily="2" charset="77"/>
                <a:cs typeface="Poppins" pitchFamily="2" charset="77"/>
              </a:rPr>
              <a:t>Podcast</a:t>
            </a:r>
            <a:endParaRPr sz="350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2232142" y="4298950"/>
            <a:ext cx="4465955" cy="8445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500"/>
              </a:lnSpc>
              <a:spcBef>
                <a:spcPts val="100"/>
              </a:spcBef>
            </a:pPr>
            <a:r>
              <a:rPr sz="2500" spc="215" dirty="0">
                <a:latin typeface="Poppins" pitchFamily="2" charset="77"/>
                <a:cs typeface="Poppins" pitchFamily="2" charset="77"/>
              </a:rPr>
              <a:t>Monthly</a:t>
            </a:r>
            <a:r>
              <a:rPr sz="2500" spc="260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95" dirty="0">
                <a:latin typeface="Poppins" pitchFamily="2" charset="77"/>
                <a:cs typeface="Poppins" pitchFamily="2" charset="77"/>
              </a:rPr>
              <a:t>podcast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185" dirty="0">
                <a:latin typeface="Poppins" pitchFamily="2" charset="77"/>
                <a:cs typeface="Poppins" pitchFamily="2" charset="77"/>
              </a:rPr>
              <a:t>all</a:t>
            </a:r>
            <a:r>
              <a:rPr sz="2500" spc="265" dirty="0">
                <a:latin typeface="Poppins" pitchFamily="2" charset="77"/>
                <a:cs typeface="Poppins" pitchFamily="2" charset="77"/>
              </a:rPr>
              <a:t> </a:t>
            </a:r>
            <a:r>
              <a:rPr sz="2500" spc="270" dirty="0">
                <a:latin typeface="Poppins" pitchFamily="2" charset="77"/>
                <a:cs typeface="Poppins" pitchFamily="2" charset="77"/>
              </a:rPr>
              <a:t>about </a:t>
            </a:r>
            <a:r>
              <a:rPr sz="2500" spc="215" dirty="0">
                <a:latin typeface="Poppins" pitchFamily="2" charset="77"/>
                <a:cs typeface="Poppins" pitchFamily="2" charset="77"/>
              </a:rPr>
              <a:t>accessibility</a:t>
            </a:r>
            <a:endParaRPr sz="2500" dirty="0">
              <a:latin typeface="Poppins" pitchFamily="2" charset="77"/>
              <a:cs typeface="Poppins" pitchFamily="2" charset="77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95407" y="1368483"/>
            <a:ext cx="5314993" cy="200183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2900" b="1" spc="90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Q&amp;</a:t>
            </a:r>
            <a:r>
              <a:rPr sz="12900" b="1" spc="38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A</a:t>
            </a:r>
            <a:endParaRPr sz="12900" b="1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695406" y="4540896"/>
            <a:ext cx="4324393" cy="55463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500" spc="14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Ask</a:t>
            </a:r>
            <a:r>
              <a:rPr sz="3500" spc="9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3500" spc="22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us</a:t>
            </a:r>
            <a:r>
              <a:rPr sz="3500" spc="9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3500" spc="26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anything.</a:t>
            </a:r>
            <a:endParaRPr sz="3500" dirty="0">
              <a:latin typeface="Poppins" pitchFamily="2" charset="77"/>
              <a:cs typeface="Poppins" pitchFamily="2" charset="7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571749" y="5133975"/>
            <a:ext cx="2571750" cy="5151120"/>
            <a:chOff x="2571749" y="5133975"/>
            <a:chExt cx="2571750" cy="5151120"/>
          </a:xfrm>
        </p:grpSpPr>
        <p:sp>
          <p:nvSpPr>
            <p:cNvPr id="3" name="object 3"/>
            <p:cNvSpPr/>
            <p:nvPr/>
          </p:nvSpPr>
          <p:spPr>
            <a:xfrm>
              <a:off x="2571749" y="5145672"/>
              <a:ext cx="2571750" cy="5139690"/>
            </a:xfrm>
            <a:custGeom>
              <a:avLst/>
              <a:gdLst/>
              <a:ahLst/>
              <a:cxnLst/>
              <a:rect l="l" t="t" r="r" b="b"/>
              <a:pathLst>
                <a:path w="2571750" h="5139690">
                  <a:moveTo>
                    <a:pt x="2571749" y="2567405"/>
                  </a:moveTo>
                  <a:lnTo>
                    <a:pt x="2571305" y="2519085"/>
                  </a:lnTo>
                  <a:lnTo>
                    <a:pt x="2569976" y="2470984"/>
                  </a:lnTo>
                  <a:lnTo>
                    <a:pt x="2567770" y="2423111"/>
                  </a:lnTo>
                  <a:lnTo>
                    <a:pt x="2564697" y="2375473"/>
                  </a:lnTo>
                  <a:lnTo>
                    <a:pt x="2560762" y="2328078"/>
                  </a:lnTo>
                  <a:lnTo>
                    <a:pt x="2550340" y="2234046"/>
                  </a:lnTo>
                  <a:lnTo>
                    <a:pt x="2536569" y="2141078"/>
                  </a:lnTo>
                  <a:lnTo>
                    <a:pt x="2519509" y="2049235"/>
                  </a:lnTo>
                  <a:lnTo>
                    <a:pt x="2499223" y="1958579"/>
                  </a:lnTo>
                  <a:lnTo>
                    <a:pt x="2475773" y="1869170"/>
                  </a:lnTo>
                  <a:lnTo>
                    <a:pt x="2449221" y="1781071"/>
                  </a:lnTo>
                  <a:lnTo>
                    <a:pt x="2419629" y="1694343"/>
                  </a:lnTo>
                  <a:lnTo>
                    <a:pt x="2387059" y="1609047"/>
                  </a:lnTo>
                  <a:lnTo>
                    <a:pt x="2351574" y="1525246"/>
                  </a:lnTo>
                  <a:lnTo>
                    <a:pt x="2313236" y="1442999"/>
                  </a:lnTo>
                  <a:lnTo>
                    <a:pt x="2272106" y="1362370"/>
                  </a:lnTo>
                  <a:lnTo>
                    <a:pt x="2228247" y="1283419"/>
                  </a:lnTo>
                  <a:lnTo>
                    <a:pt x="2181720" y="1206209"/>
                  </a:lnTo>
                  <a:lnTo>
                    <a:pt x="2132589" y="1130799"/>
                  </a:lnTo>
                  <a:lnTo>
                    <a:pt x="2080915" y="1057253"/>
                  </a:lnTo>
                  <a:lnTo>
                    <a:pt x="2026760" y="985631"/>
                  </a:lnTo>
                  <a:lnTo>
                    <a:pt x="1970186" y="915995"/>
                  </a:lnTo>
                  <a:lnTo>
                    <a:pt x="1911256" y="848407"/>
                  </a:lnTo>
                  <a:lnTo>
                    <a:pt x="1850032" y="782928"/>
                  </a:lnTo>
                  <a:lnTo>
                    <a:pt x="1786575" y="719619"/>
                  </a:lnTo>
                  <a:lnTo>
                    <a:pt x="1720948" y="658542"/>
                  </a:lnTo>
                  <a:lnTo>
                    <a:pt x="1653213" y="599759"/>
                  </a:lnTo>
                  <a:lnTo>
                    <a:pt x="1583432" y="543331"/>
                  </a:lnTo>
                  <a:lnTo>
                    <a:pt x="1511667" y="489319"/>
                  </a:lnTo>
                  <a:lnTo>
                    <a:pt x="1437980" y="437785"/>
                  </a:lnTo>
                  <a:lnTo>
                    <a:pt x="1362433" y="388791"/>
                  </a:lnTo>
                  <a:lnTo>
                    <a:pt x="1285090" y="342398"/>
                  </a:lnTo>
                  <a:lnTo>
                    <a:pt x="1206010" y="298667"/>
                  </a:lnTo>
                  <a:lnTo>
                    <a:pt x="1125258" y="257660"/>
                  </a:lnTo>
                  <a:lnTo>
                    <a:pt x="1042894" y="219439"/>
                  </a:lnTo>
                  <a:lnTo>
                    <a:pt x="958981" y="184065"/>
                  </a:lnTo>
                  <a:lnTo>
                    <a:pt x="873582" y="151600"/>
                  </a:lnTo>
                  <a:lnTo>
                    <a:pt x="786757" y="122104"/>
                  </a:lnTo>
                  <a:lnTo>
                    <a:pt x="698570" y="95640"/>
                  </a:lnTo>
                  <a:lnTo>
                    <a:pt x="609082" y="72270"/>
                  </a:lnTo>
                  <a:lnTo>
                    <a:pt x="518356" y="52053"/>
                  </a:lnTo>
                  <a:lnTo>
                    <a:pt x="426453" y="35053"/>
                  </a:lnTo>
                  <a:lnTo>
                    <a:pt x="333436" y="21330"/>
                  </a:lnTo>
                  <a:lnTo>
                    <a:pt x="239367" y="10947"/>
                  </a:lnTo>
                  <a:lnTo>
                    <a:pt x="191958" y="7026"/>
                  </a:lnTo>
                  <a:lnTo>
                    <a:pt x="144308" y="3964"/>
                  </a:lnTo>
                  <a:lnTo>
                    <a:pt x="96427" y="1766"/>
                  </a:lnTo>
                  <a:lnTo>
                    <a:pt x="48322" y="443"/>
                  </a:lnTo>
                  <a:lnTo>
                    <a:pt x="0" y="0"/>
                  </a:lnTo>
                  <a:lnTo>
                    <a:pt x="0" y="5139155"/>
                  </a:lnTo>
                  <a:lnTo>
                    <a:pt x="48322" y="5138710"/>
                  </a:lnTo>
                  <a:lnTo>
                    <a:pt x="96427" y="5137381"/>
                  </a:lnTo>
                  <a:lnTo>
                    <a:pt x="144308" y="5135176"/>
                  </a:lnTo>
                  <a:lnTo>
                    <a:pt x="191958" y="5132102"/>
                  </a:lnTo>
                  <a:lnTo>
                    <a:pt x="239367" y="5128167"/>
                  </a:lnTo>
                  <a:lnTo>
                    <a:pt x="333436" y="5117746"/>
                  </a:lnTo>
                  <a:lnTo>
                    <a:pt x="426453" y="5103974"/>
                  </a:lnTo>
                  <a:lnTo>
                    <a:pt x="518356" y="5086914"/>
                  </a:lnTo>
                  <a:lnTo>
                    <a:pt x="609082" y="5066628"/>
                  </a:lnTo>
                  <a:lnTo>
                    <a:pt x="698570" y="5043178"/>
                  </a:lnTo>
                  <a:lnTo>
                    <a:pt x="786757" y="5016626"/>
                  </a:lnTo>
                  <a:lnTo>
                    <a:pt x="873582" y="4987034"/>
                  </a:lnTo>
                  <a:lnTo>
                    <a:pt x="958981" y="4954465"/>
                  </a:lnTo>
                  <a:lnTo>
                    <a:pt x="1042894" y="4918980"/>
                  </a:lnTo>
                  <a:lnTo>
                    <a:pt x="1125258" y="4880641"/>
                  </a:lnTo>
                  <a:lnTo>
                    <a:pt x="1206010" y="4839511"/>
                  </a:lnTo>
                  <a:lnTo>
                    <a:pt x="1285090" y="4795652"/>
                  </a:lnTo>
                  <a:lnTo>
                    <a:pt x="1362433" y="4749126"/>
                  </a:lnTo>
                  <a:lnTo>
                    <a:pt x="1437980" y="4699995"/>
                  </a:lnTo>
                  <a:lnTo>
                    <a:pt x="1511667" y="4648321"/>
                  </a:lnTo>
                  <a:lnTo>
                    <a:pt x="1583432" y="4594166"/>
                  </a:lnTo>
                  <a:lnTo>
                    <a:pt x="1653213" y="4537592"/>
                  </a:lnTo>
                  <a:lnTo>
                    <a:pt x="1720948" y="4478662"/>
                  </a:lnTo>
                  <a:lnTo>
                    <a:pt x="1786575" y="4417437"/>
                  </a:lnTo>
                  <a:lnTo>
                    <a:pt x="1850032" y="4353980"/>
                  </a:lnTo>
                  <a:lnTo>
                    <a:pt x="1911256" y="4288353"/>
                  </a:lnTo>
                  <a:lnTo>
                    <a:pt x="1970186" y="4220618"/>
                  </a:lnTo>
                  <a:lnTo>
                    <a:pt x="2026760" y="4150837"/>
                  </a:lnTo>
                  <a:lnTo>
                    <a:pt x="2080915" y="4079072"/>
                  </a:lnTo>
                  <a:lnTo>
                    <a:pt x="2132589" y="4005385"/>
                  </a:lnTo>
                  <a:lnTo>
                    <a:pt x="2181720" y="3929839"/>
                  </a:lnTo>
                  <a:lnTo>
                    <a:pt x="2228247" y="3852495"/>
                  </a:lnTo>
                  <a:lnTo>
                    <a:pt x="2272106" y="3773416"/>
                  </a:lnTo>
                  <a:lnTo>
                    <a:pt x="2313236" y="3692663"/>
                  </a:lnTo>
                  <a:lnTo>
                    <a:pt x="2351574" y="3610300"/>
                  </a:lnTo>
                  <a:lnTo>
                    <a:pt x="2387059" y="3526387"/>
                  </a:lnTo>
                  <a:lnTo>
                    <a:pt x="2419629" y="3440987"/>
                  </a:lnTo>
                  <a:lnTo>
                    <a:pt x="2449221" y="3354163"/>
                  </a:lnTo>
                  <a:lnTo>
                    <a:pt x="2475773" y="3265976"/>
                  </a:lnTo>
                  <a:lnTo>
                    <a:pt x="2499223" y="3176488"/>
                  </a:lnTo>
                  <a:lnTo>
                    <a:pt x="2519509" y="3085761"/>
                  </a:lnTo>
                  <a:lnTo>
                    <a:pt x="2536569" y="2993859"/>
                  </a:lnTo>
                  <a:lnTo>
                    <a:pt x="2550340" y="2900842"/>
                  </a:lnTo>
                  <a:lnTo>
                    <a:pt x="2560762" y="2806773"/>
                  </a:lnTo>
                  <a:lnTo>
                    <a:pt x="2564697" y="2759363"/>
                  </a:lnTo>
                  <a:lnTo>
                    <a:pt x="2567770" y="2711714"/>
                  </a:lnTo>
                  <a:lnTo>
                    <a:pt x="2569976" y="2663833"/>
                  </a:lnTo>
                  <a:lnTo>
                    <a:pt x="2571305" y="2615727"/>
                  </a:lnTo>
                  <a:lnTo>
                    <a:pt x="2571749" y="256740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571757" y="5133975"/>
              <a:ext cx="2571750" cy="2571750"/>
            </a:xfrm>
            <a:custGeom>
              <a:avLst/>
              <a:gdLst/>
              <a:ahLst/>
              <a:cxnLst/>
              <a:rect l="l" t="t" r="r" b="b"/>
              <a:pathLst>
                <a:path w="2571750" h="2571750">
                  <a:moveTo>
                    <a:pt x="2571734" y="0"/>
                  </a:moveTo>
                  <a:lnTo>
                    <a:pt x="2571734" y="2571750"/>
                  </a:lnTo>
                  <a:lnTo>
                    <a:pt x="2523419" y="2571304"/>
                  </a:lnTo>
                  <a:lnTo>
                    <a:pt x="2475320" y="2569975"/>
                  </a:lnTo>
                  <a:lnTo>
                    <a:pt x="2427446" y="2567769"/>
                  </a:lnTo>
                  <a:lnTo>
                    <a:pt x="2379802" y="2564694"/>
                  </a:lnTo>
                  <a:lnTo>
                    <a:pt x="2332399" y="2560758"/>
                  </a:lnTo>
                  <a:lnTo>
                    <a:pt x="2285242" y="2555969"/>
                  </a:lnTo>
                  <a:lnTo>
                    <a:pt x="2238341" y="2550335"/>
                  </a:lnTo>
                  <a:lnTo>
                    <a:pt x="2191702" y="2543863"/>
                  </a:lnTo>
                  <a:lnTo>
                    <a:pt x="2145333" y="2536561"/>
                  </a:lnTo>
                  <a:lnTo>
                    <a:pt x="2099243" y="2528436"/>
                  </a:lnTo>
                  <a:lnTo>
                    <a:pt x="2053439" y="2519498"/>
                  </a:lnTo>
                  <a:lnTo>
                    <a:pt x="2007929" y="2509752"/>
                  </a:lnTo>
                  <a:lnTo>
                    <a:pt x="1962721" y="2499208"/>
                  </a:lnTo>
                  <a:lnTo>
                    <a:pt x="1917822" y="2487873"/>
                  </a:lnTo>
                  <a:lnTo>
                    <a:pt x="1873240" y="2475754"/>
                  </a:lnTo>
                  <a:lnTo>
                    <a:pt x="1828983" y="2462860"/>
                  </a:lnTo>
                  <a:lnTo>
                    <a:pt x="1785058" y="2449198"/>
                  </a:lnTo>
                  <a:lnTo>
                    <a:pt x="1741474" y="2434776"/>
                  </a:lnTo>
                  <a:lnTo>
                    <a:pt x="1698239" y="2419602"/>
                  </a:lnTo>
                  <a:lnTo>
                    <a:pt x="1655359" y="2403684"/>
                  </a:lnTo>
                  <a:lnTo>
                    <a:pt x="1612843" y="2387028"/>
                  </a:lnTo>
                  <a:lnTo>
                    <a:pt x="1570698" y="2369644"/>
                  </a:lnTo>
                  <a:lnTo>
                    <a:pt x="1528933" y="2351539"/>
                  </a:lnTo>
                  <a:lnTo>
                    <a:pt x="1487555" y="2332720"/>
                  </a:lnTo>
                  <a:lnTo>
                    <a:pt x="1446572" y="2313195"/>
                  </a:lnTo>
                  <a:lnTo>
                    <a:pt x="1405991" y="2292973"/>
                  </a:lnTo>
                  <a:lnTo>
                    <a:pt x="1365821" y="2272061"/>
                  </a:lnTo>
                  <a:lnTo>
                    <a:pt x="1326069" y="2250466"/>
                  </a:lnTo>
                  <a:lnTo>
                    <a:pt x="1286743" y="2228197"/>
                  </a:lnTo>
                  <a:lnTo>
                    <a:pt x="1247850" y="2205261"/>
                  </a:lnTo>
                  <a:lnTo>
                    <a:pt x="1209399" y="2181666"/>
                  </a:lnTo>
                  <a:lnTo>
                    <a:pt x="1171397" y="2157420"/>
                  </a:lnTo>
                  <a:lnTo>
                    <a:pt x="1133852" y="2132530"/>
                  </a:lnTo>
                  <a:lnTo>
                    <a:pt x="1096772" y="2107005"/>
                  </a:lnTo>
                  <a:lnTo>
                    <a:pt x="1060165" y="2080851"/>
                  </a:lnTo>
                  <a:lnTo>
                    <a:pt x="1024037" y="2054078"/>
                  </a:lnTo>
                  <a:lnTo>
                    <a:pt x="988398" y="2026692"/>
                  </a:lnTo>
                  <a:lnTo>
                    <a:pt x="953255" y="1998701"/>
                  </a:lnTo>
                  <a:lnTo>
                    <a:pt x="918615" y="1970114"/>
                  </a:lnTo>
                  <a:lnTo>
                    <a:pt x="884487" y="1940938"/>
                  </a:lnTo>
                  <a:lnTo>
                    <a:pt x="850878" y="1911180"/>
                  </a:lnTo>
                  <a:lnTo>
                    <a:pt x="817795" y="1880849"/>
                  </a:lnTo>
                  <a:lnTo>
                    <a:pt x="785248" y="1849952"/>
                  </a:lnTo>
                  <a:lnTo>
                    <a:pt x="753243" y="1818497"/>
                  </a:lnTo>
                  <a:lnTo>
                    <a:pt x="721788" y="1786492"/>
                  </a:lnTo>
                  <a:lnTo>
                    <a:pt x="690891" y="1753944"/>
                  </a:lnTo>
                  <a:lnTo>
                    <a:pt x="660560" y="1720861"/>
                  </a:lnTo>
                  <a:lnTo>
                    <a:pt x="630802" y="1687252"/>
                  </a:lnTo>
                  <a:lnTo>
                    <a:pt x="601626" y="1653124"/>
                  </a:lnTo>
                  <a:lnTo>
                    <a:pt x="573039" y="1618484"/>
                  </a:lnTo>
                  <a:lnTo>
                    <a:pt x="545048" y="1583340"/>
                  </a:lnTo>
                  <a:lnTo>
                    <a:pt x="517663" y="1547701"/>
                  </a:lnTo>
                  <a:lnTo>
                    <a:pt x="490889" y="1511574"/>
                  </a:lnTo>
                  <a:lnTo>
                    <a:pt x="464736" y="1474966"/>
                  </a:lnTo>
                  <a:lnTo>
                    <a:pt x="439211" y="1437886"/>
                  </a:lnTo>
                  <a:lnTo>
                    <a:pt x="414321" y="1400341"/>
                  </a:lnTo>
                  <a:lnTo>
                    <a:pt x="390075" y="1362339"/>
                  </a:lnTo>
                  <a:lnTo>
                    <a:pt x="366481" y="1323888"/>
                  </a:lnTo>
                  <a:lnTo>
                    <a:pt x="343545" y="1284995"/>
                  </a:lnTo>
                  <a:lnTo>
                    <a:pt x="321276" y="1245669"/>
                  </a:lnTo>
                  <a:lnTo>
                    <a:pt x="299681" y="1205916"/>
                  </a:lnTo>
                  <a:lnTo>
                    <a:pt x="278769" y="1165746"/>
                  </a:lnTo>
                  <a:lnTo>
                    <a:pt x="258547" y="1125165"/>
                  </a:lnTo>
                  <a:lnTo>
                    <a:pt x="239023" y="1084182"/>
                  </a:lnTo>
                  <a:lnTo>
                    <a:pt x="220204" y="1042804"/>
                  </a:lnTo>
                  <a:lnTo>
                    <a:pt x="202099" y="1001038"/>
                  </a:lnTo>
                  <a:lnTo>
                    <a:pt x="184715" y="958894"/>
                  </a:lnTo>
                  <a:lnTo>
                    <a:pt x="168060" y="916378"/>
                  </a:lnTo>
                  <a:lnTo>
                    <a:pt x="152141" y="873498"/>
                  </a:lnTo>
                  <a:lnTo>
                    <a:pt x="136967" y="830262"/>
                  </a:lnTo>
                  <a:lnTo>
                    <a:pt x="122546" y="786678"/>
                  </a:lnTo>
                  <a:lnTo>
                    <a:pt x="108884" y="742753"/>
                  </a:lnTo>
                  <a:lnTo>
                    <a:pt x="95990" y="698496"/>
                  </a:lnTo>
                  <a:lnTo>
                    <a:pt x="83872" y="653914"/>
                  </a:lnTo>
                  <a:lnTo>
                    <a:pt x="72537" y="609015"/>
                  </a:lnTo>
                  <a:lnTo>
                    <a:pt x="61993" y="563806"/>
                  </a:lnTo>
                  <a:lnTo>
                    <a:pt x="52248" y="518296"/>
                  </a:lnTo>
                  <a:lnTo>
                    <a:pt x="43310" y="472492"/>
                  </a:lnTo>
                  <a:lnTo>
                    <a:pt x="35186" y="426402"/>
                  </a:lnTo>
                  <a:lnTo>
                    <a:pt x="27884" y="380033"/>
                  </a:lnTo>
                  <a:lnTo>
                    <a:pt x="21412" y="333394"/>
                  </a:lnTo>
                  <a:lnTo>
                    <a:pt x="15778" y="286493"/>
                  </a:lnTo>
                  <a:lnTo>
                    <a:pt x="10989" y="239336"/>
                  </a:lnTo>
                  <a:lnTo>
                    <a:pt x="7053" y="191932"/>
                  </a:lnTo>
                  <a:lnTo>
                    <a:pt x="3979" y="144289"/>
                  </a:lnTo>
                  <a:lnTo>
                    <a:pt x="1773" y="96414"/>
                  </a:lnTo>
                  <a:lnTo>
                    <a:pt x="444" y="48315"/>
                  </a:lnTo>
                  <a:lnTo>
                    <a:pt x="0" y="0"/>
                  </a:lnTo>
                  <a:lnTo>
                    <a:pt x="2571734" y="0"/>
                  </a:lnTo>
                  <a:close/>
                </a:path>
              </a:pathLst>
            </a:custGeom>
            <a:solidFill>
              <a:srgbClr val="E600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904" y="1905"/>
            <a:ext cx="5141595" cy="10285095"/>
            <a:chOff x="0" y="0"/>
            <a:chExt cx="5141595" cy="10285095"/>
          </a:xfrm>
        </p:grpSpPr>
        <p:sp>
          <p:nvSpPr>
            <p:cNvPr id="6" name="object 6"/>
            <p:cNvSpPr/>
            <p:nvPr/>
          </p:nvSpPr>
          <p:spPr>
            <a:xfrm>
              <a:off x="2172" y="0"/>
              <a:ext cx="5139690" cy="2571750"/>
            </a:xfrm>
            <a:custGeom>
              <a:avLst/>
              <a:gdLst/>
              <a:ahLst/>
              <a:cxnLst/>
              <a:rect l="l" t="t" r="r" b="b"/>
              <a:pathLst>
                <a:path w="5139690" h="2571750">
                  <a:moveTo>
                    <a:pt x="2567405" y="2571749"/>
                  </a:moveTo>
                  <a:lnTo>
                    <a:pt x="2519085" y="2571305"/>
                  </a:lnTo>
                  <a:lnTo>
                    <a:pt x="2470984" y="2569976"/>
                  </a:lnTo>
                  <a:lnTo>
                    <a:pt x="2423111" y="2567770"/>
                  </a:lnTo>
                  <a:lnTo>
                    <a:pt x="2375473" y="2564697"/>
                  </a:lnTo>
                  <a:lnTo>
                    <a:pt x="2328078" y="2560762"/>
                  </a:lnTo>
                  <a:lnTo>
                    <a:pt x="2234046" y="2550340"/>
                  </a:lnTo>
                  <a:lnTo>
                    <a:pt x="2141078" y="2536569"/>
                  </a:lnTo>
                  <a:lnTo>
                    <a:pt x="2049235" y="2519509"/>
                  </a:lnTo>
                  <a:lnTo>
                    <a:pt x="1958579" y="2499223"/>
                  </a:lnTo>
                  <a:lnTo>
                    <a:pt x="1869170" y="2475773"/>
                  </a:lnTo>
                  <a:lnTo>
                    <a:pt x="1781071" y="2449221"/>
                  </a:lnTo>
                  <a:lnTo>
                    <a:pt x="1694343" y="2419629"/>
                  </a:lnTo>
                  <a:lnTo>
                    <a:pt x="1609047" y="2387059"/>
                  </a:lnTo>
                  <a:lnTo>
                    <a:pt x="1525246" y="2351574"/>
                  </a:lnTo>
                  <a:lnTo>
                    <a:pt x="1442999" y="2313236"/>
                  </a:lnTo>
                  <a:lnTo>
                    <a:pt x="1362370" y="2272106"/>
                  </a:lnTo>
                  <a:lnTo>
                    <a:pt x="1283419" y="2228247"/>
                  </a:lnTo>
                  <a:lnTo>
                    <a:pt x="1206209" y="2181720"/>
                  </a:lnTo>
                  <a:lnTo>
                    <a:pt x="1130799" y="2132589"/>
                  </a:lnTo>
                  <a:lnTo>
                    <a:pt x="1057253" y="2080915"/>
                  </a:lnTo>
                  <a:lnTo>
                    <a:pt x="985631" y="2026760"/>
                  </a:lnTo>
                  <a:lnTo>
                    <a:pt x="915995" y="1970186"/>
                  </a:lnTo>
                  <a:lnTo>
                    <a:pt x="848407" y="1911256"/>
                  </a:lnTo>
                  <a:lnTo>
                    <a:pt x="782928" y="1850032"/>
                  </a:lnTo>
                  <a:lnTo>
                    <a:pt x="719619" y="1786575"/>
                  </a:lnTo>
                  <a:lnTo>
                    <a:pt x="658542" y="1720948"/>
                  </a:lnTo>
                  <a:lnTo>
                    <a:pt x="599759" y="1653213"/>
                  </a:lnTo>
                  <a:lnTo>
                    <a:pt x="543331" y="1583432"/>
                  </a:lnTo>
                  <a:lnTo>
                    <a:pt x="489319" y="1511667"/>
                  </a:lnTo>
                  <a:lnTo>
                    <a:pt x="437785" y="1437980"/>
                  </a:lnTo>
                  <a:lnTo>
                    <a:pt x="388791" y="1362433"/>
                  </a:lnTo>
                  <a:lnTo>
                    <a:pt x="342398" y="1285090"/>
                  </a:lnTo>
                  <a:lnTo>
                    <a:pt x="298667" y="1206010"/>
                  </a:lnTo>
                  <a:lnTo>
                    <a:pt x="257660" y="1125258"/>
                  </a:lnTo>
                  <a:lnTo>
                    <a:pt x="219439" y="1042894"/>
                  </a:lnTo>
                  <a:lnTo>
                    <a:pt x="184065" y="958981"/>
                  </a:lnTo>
                  <a:lnTo>
                    <a:pt x="151600" y="873582"/>
                  </a:lnTo>
                  <a:lnTo>
                    <a:pt x="122104" y="786757"/>
                  </a:lnTo>
                  <a:lnTo>
                    <a:pt x="95640" y="698570"/>
                  </a:lnTo>
                  <a:lnTo>
                    <a:pt x="72270" y="609082"/>
                  </a:lnTo>
                  <a:lnTo>
                    <a:pt x="52053" y="518356"/>
                  </a:lnTo>
                  <a:lnTo>
                    <a:pt x="35053" y="426453"/>
                  </a:lnTo>
                  <a:lnTo>
                    <a:pt x="21330" y="333436"/>
                  </a:lnTo>
                  <a:lnTo>
                    <a:pt x="10947" y="239367"/>
                  </a:lnTo>
                  <a:lnTo>
                    <a:pt x="7026" y="191958"/>
                  </a:lnTo>
                  <a:lnTo>
                    <a:pt x="3964" y="144308"/>
                  </a:lnTo>
                  <a:lnTo>
                    <a:pt x="1766" y="96427"/>
                  </a:lnTo>
                  <a:lnTo>
                    <a:pt x="443" y="48322"/>
                  </a:lnTo>
                  <a:lnTo>
                    <a:pt x="0" y="0"/>
                  </a:lnTo>
                  <a:lnTo>
                    <a:pt x="5139155" y="0"/>
                  </a:lnTo>
                  <a:lnTo>
                    <a:pt x="5138710" y="48322"/>
                  </a:lnTo>
                  <a:lnTo>
                    <a:pt x="5137381" y="96427"/>
                  </a:lnTo>
                  <a:lnTo>
                    <a:pt x="5135176" y="144308"/>
                  </a:lnTo>
                  <a:lnTo>
                    <a:pt x="5132102" y="191958"/>
                  </a:lnTo>
                  <a:lnTo>
                    <a:pt x="5128167" y="239367"/>
                  </a:lnTo>
                  <a:lnTo>
                    <a:pt x="5117746" y="333436"/>
                  </a:lnTo>
                  <a:lnTo>
                    <a:pt x="5103974" y="426453"/>
                  </a:lnTo>
                  <a:lnTo>
                    <a:pt x="5086914" y="518356"/>
                  </a:lnTo>
                  <a:lnTo>
                    <a:pt x="5066628" y="609082"/>
                  </a:lnTo>
                  <a:lnTo>
                    <a:pt x="5043178" y="698570"/>
                  </a:lnTo>
                  <a:lnTo>
                    <a:pt x="5016626" y="786757"/>
                  </a:lnTo>
                  <a:lnTo>
                    <a:pt x="4987034" y="873582"/>
                  </a:lnTo>
                  <a:lnTo>
                    <a:pt x="4954465" y="958981"/>
                  </a:lnTo>
                  <a:lnTo>
                    <a:pt x="4918980" y="1042894"/>
                  </a:lnTo>
                  <a:lnTo>
                    <a:pt x="4880641" y="1125258"/>
                  </a:lnTo>
                  <a:lnTo>
                    <a:pt x="4839511" y="1206010"/>
                  </a:lnTo>
                  <a:lnTo>
                    <a:pt x="4795652" y="1285090"/>
                  </a:lnTo>
                  <a:lnTo>
                    <a:pt x="4749126" y="1362433"/>
                  </a:lnTo>
                  <a:lnTo>
                    <a:pt x="4699995" y="1437980"/>
                  </a:lnTo>
                  <a:lnTo>
                    <a:pt x="4648321" y="1511667"/>
                  </a:lnTo>
                  <a:lnTo>
                    <a:pt x="4594166" y="1583432"/>
                  </a:lnTo>
                  <a:lnTo>
                    <a:pt x="4537592" y="1653213"/>
                  </a:lnTo>
                  <a:lnTo>
                    <a:pt x="4478662" y="1720948"/>
                  </a:lnTo>
                  <a:lnTo>
                    <a:pt x="4417437" y="1786575"/>
                  </a:lnTo>
                  <a:lnTo>
                    <a:pt x="4353980" y="1850032"/>
                  </a:lnTo>
                  <a:lnTo>
                    <a:pt x="4288353" y="1911256"/>
                  </a:lnTo>
                  <a:lnTo>
                    <a:pt x="4220618" y="1970186"/>
                  </a:lnTo>
                  <a:lnTo>
                    <a:pt x="4150837" y="2026760"/>
                  </a:lnTo>
                  <a:lnTo>
                    <a:pt x="4079072" y="2080915"/>
                  </a:lnTo>
                  <a:lnTo>
                    <a:pt x="4005385" y="2132589"/>
                  </a:lnTo>
                  <a:lnTo>
                    <a:pt x="3929839" y="2181720"/>
                  </a:lnTo>
                  <a:lnTo>
                    <a:pt x="3852495" y="2228247"/>
                  </a:lnTo>
                  <a:lnTo>
                    <a:pt x="3773416" y="2272106"/>
                  </a:lnTo>
                  <a:lnTo>
                    <a:pt x="3692663" y="2313236"/>
                  </a:lnTo>
                  <a:lnTo>
                    <a:pt x="3610300" y="2351574"/>
                  </a:lnTo>
                  <a:lnTo>
                    <a:pt x="3526387" y="2387059"/>
                  </a:lnTo>
                  <a:lnTo>
                    <a:pt x="3440987" y="2419629"/>
                  </a:lnTo>
                  <a:lnTo>
                    <a:pt x="3354163" y="2449221"/>
                  </a:lnTo>
                  <a:lnTo>
                    <a:pt x="3265976" y="2475773"/>
                  </a:lnTo>
                  <a:lnTo>
                    <a:pt x="3176488" y="2499223"/>
                  </a:lnTo>
                  <a:lnTo>
                    <a:pt x="3085761" y="2519509"/>
                  </a:lnTo>
                  <a:lnTo>
                    <a:pt x="2993859" y="2536569"/>
                  </a:lnTo>
                  <a:lnTo>
                    <a:pt x="2900842" y="2550340"/>
                  </a:lnTo>
                  <a:lnTo>
                    <a:pt x="2806773" y="2560762"/>
                  </a:lnTo>
                  <a:lnTo>
                    <a:pt x="2759363" y="2564697"/>
                  </a:lnTo>
                  <a:lnTo>
                    <a:pt x="2711714" y="2567770"/>
                  </a:lnTo>
                  <a:lnTo>
                    <a:pt x="2663833" y="2569976"/>
                  </a:lnTo>
                  <a:lnTo>
                    <a:pt x="2615727" y="2571305"/>
                  </a:lnTo>
                  <a:lnTo>
                    <a:pt x="2567405" y="257174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172" y="2571750"/>
              <a:ext cx="5139690" cy="2571750"/>
            </a:xfrm>
            <a:custGeom>
              <a:avLst/>
              <a:gdLst/>
              <a:ahLst/>
              <a:cxnLst/>
              <a:rect l="l" t="t" r="r" b="b"/>
              <a:pathLst>
                <a:path w="5139690" h="2571750">
                  <a:moveTo>
                    <a:pt x="2571749" y="0"/>
                  </a:moveTo>
                  <a:lnTo>
                    <a:pt x="2620070" y="444"/>
                  </a:lnTo>
                  <a:lnTo>
                    <a:pt x="2668170" y="1773"/>
                  </a:lnTo>
                  <a:lnTo>
                    <a:pt x="2716043" y="3978"/>
                  </a:lnTo>
                  <a:lnTo>
                    <a:pt x="2763682" y="7052"/>
                  </a:lnTo>
                  <a:lnTo>
                    <a:pt x="2811077" y="10987"/>
                  </a:lnTo>
                  <a:lnTo>
                    <a:pt x="2905108" y="21408"/>
                  </a:lnTo>
                  <a:lnTo>
                    <a:pt x="2998076" y="35180"/>
                  </a:lnTo>
                  <a:lnTo>
                    <a:pt x="3089919" y="52240"/>
                  </a:lnTo>
                  <a:lnTo>
                    <a:pt x="3180576" y="72526"/>
                  </a:lnTo>
                  <a:lnTo>
                    <a:pt x="3269984" y="95976"/>
                  </a:lnTo>
                  <a:lnTo>
                    <a:pt x="3358083" y="122528"/>
                  </a:lnTo>
                  <a:lnTo>
                    <a:pt x="3444811" y="152120"/>
                  </a:lnTo>
                  <a:lnTo>
                    <a:pt x="3530107" y="184689"/>
                  </a:lnTo>
                  <a:lnTo>
                    <a:pt x="3613909" y="220174"/>
                  </a:lnTo>
                  <a:lnTo>
                    <a:pt x="3696155" y="258513"/>
                  </a:lnTo>
                  <a:lnTo>
                    <a:pt x="3776784" y="299643"/>
                  </a:lnTo>
                  <a:lnTo>
                    <a:pt x="3855735" y="343502"/>
                  </a:lnTo>
                  <a:lnTo>
                    <a:pt x="3932946" y="390028"/>
                  </a:lnTo>
                  <a:lnTo>
                    <a:pt x="4008355" y="439160"/>
                  </a:lnTo>
                  <a:lnTo>
                    <a:pt x="4081901" y="490834"/>
                  </a:lnTo>
                  <a:lnTo>
                    <a:pt x="4153523" y="544989"/>
                  </a:lnTo>
                  <a:lnTo>
                    <a:pt x="4223159" y="601562"/>
                  </a:lnTo>
                  <a:lnTo>
                    <a:pt x="4290747" y="660492"/>
                  </a:lnTo>
                  <a:lnTo>
                    <a:pt x="4356227" y="721717"/>
                  </a:lnTo>
                  <a:lnTo>
                    <a:pt x="4419535" y="785174"/>
                  </a:lnTo>
                  <a:lnTo>
                    <a:pt x="4480612" y="850801"/>
                  </a:lnTo>
                  <a:lnTo>
                    <a:pt x="4539395" y="918536"/>
                  </a:lnTo>
                  <a:lnTo>
                    <a:pt x="4595824" y="988317"/>
                  </a:lnTo>
                  <a:lnTo>
                    <a:pt x="4649836" y="1060082"/>
                  </a:lnTo>
                  <a:lnTo>
                    <a:pt x="4701369" y="1133769"/>
                  </a:lnTo>
                  <a:lnTo>
                    <a:pt x="4750363" y="1209315"/>
                  </a:lnTo>
                  <a:lnTo>
                    <a:pt x="4796757" y="1286659"/>
                  </a:lnTo>
                  <a:lnTo>
                    <a:pt x="4840487" y="1365738"/>
                  </a:lnTo>
                  <a:lnTo>
                    <a:pt x="4881494" y="1446491"/>
                  </a:lnTo>
                  <a:lnTo>
                    <a:pt x="4919715" y="1528855"/>
                  </a:lnTo>
                  <a:lnTo>
                    <a:pt x="4955089" y="1612767"/>
                  </a:lnTo>
                  <a:lnTo>
                    <a:pt x="4987555" y="1698167"/>
                  </a:lnTo>
                  <a:lnTo>
                    <a:pt x="5017050" y="1784992"/>
                  </a:lnTo>
                  <a:lnTo>
                    <a:pt x="5043514" y="1873179"/>
                  </a:lnTo>
                  <a:lnTo>
                    <a:pt x="5066885" y="1962667"/>
                  </a:lnTo>
                  <a:lnTo>
                    <a:pt x="5087101" y="2053393"/>
                  </a:lnTo>
                  <a:lnTo>
                    <a:pt x="5104101" y="2145295"/>
                  </a:lnTo>
                  <a:lnTo>
                    <a:pt x="5117824" y="2238312"/>
                  </a:lnTo>
                  <a:lnTo>
                    <a:pt x="5128208" y="2332381"/>
                  </a:lnTo>
                  <a:lnTo>
                    <a:pt x="5132128" y="2379791"/>
                  </a:lnTo>
                  <a:lnTo>
                    <a:pt x="5135191" y="2427440"/>
                  </a:lnTo>
                  <a:lnTo>
                    <a:pt x="5137388" y="2475322"/>
                  </a:lnTo>
                  <a:lnTo>
                    <a:pt x="5138712" y="2523427"/>
                  </a:lnTo>
                  <a:lnTo>
                    <a:pt x="5139155" y="2571749"/>
                  </a:lnTo>
                  <a:lnTo>
                    <a:pt x="0" y="2571749"/>
                  </a:lnTo>
                  <a:lnTo>
                    <a:pt x="444" y="2523427"/>
                  </a:lnTo>
                  <a:lnTo>
                    <a:pt x="1773" y="2475322"/>
                  </a:lnTo>
                  <a:lnTo>
                    <a:pt x="3978" y="2427440"/>
                  </a:lnTo>
                  <a:lnTo>
                    <a:pt x="7052" y="2379791"/>
                  </a:lnTo>
                  <a:lnTo>
                    <a:pt x="10987" y="2332381"/>
                  </a:lnTo>
                  <a:lnTo>
                    <a:pt x="21408" y="2238312"/>
                  </a:lnTo>
                  <a:lnTo>
                    <a:pt x="35180" y="2145295"/>
                  </a:lnTo>
                  <a:lnTo>
                    <a:pt x="52240" y="2053393"/>
                  </a:lnTo>
                  <a:lnTo>
                    <a:pt x="72526" y="1962667"/>
                  </a:lnTo>
                  <a:lnTo>
                    <a:pt x="95976" y="1873179"/>
                  </a:lnTo>
                  <a:lnTo>
                    <a:pt x="122528" y="1784992"/>
                  </a:lnTo>
                  <a:lnTo>
                    <a:pt x="152120" y="1698167"/>
                  </a:lnTo>
                  <a:lnTo>
                    <a:pt x="184689" y="1612767"/>
                  </a:lnTo>
                  <a:lnTo>
                    <a:pt x="220174" y="1528855"/>
                  </a:lnTo>
                  <a:lnTo>
                    <a:pt x="258513" y="1446491"/>
                  </a:lnTo>
                  <a:lnTo>
                    <a:pt x="299643" y="1365738"/>
                  </a:lnTo>
                  <a:lnTo>
                    <a:pt x="343502" y="1286659"/>
                  </a:lnTo>
                  <a:lnTo>
                    <a:pt x="390028" y="1209315"/>
                  </a:lnTo>
                  <a:lnTo>
                    <a:pt x="439160" y="1133769"/>
                  </a:lnTo>
                  <a:lnTo>
                    <a:pt x="490834" y="1060082"/>
                  </a:lnTo>
                  <a:lnTo>
                    <a:pt x="544989" y="988317"/>
                  </a:lnTo>
                  <a:lnTo>
                    <a:pt x="601562" y="918536"/>
                  </a:lnTo>
                  <a:lnTo>
                    <a:pt x="660492" y="850801"/>
                  </a:lnTo>
                  <a:lnTo>
                    <a:pt x="721717" y="785174"/>
                  </a:lnTo>
                  <a:lnTo>
                    <a:pt x="785174" y="721717"/>
                  </a:lnTo>
                  <a:lnTo>
                    <a:pt x="850801" y="660492"/>
                  </a:lnTo>
                  <a:lnTo>
                    <a:pt x="918536" y="601562"/>
                  </a:lnTo>
                  <a:lnTo>
                    <a:pt x="988317" y="544989"/>
                  </a:lnTo>
                  <a:lnTo>
                    <a:pt x="1060082" y="490834"/>
                  </a:lnTo>
                  <a:lnTo>
                    <a:pt x="1133769" y="439160"/>
                  </a:lnTo>
                  <a:lnTo>
                    <a:pt x="1209315" y="390028"/>
                  </a:lnTo>
                  <a:lnTo>
                    <a:pt x="1286659" y="343502"/>
                  </a:lnTo>
                  <a:lnTo>
                    <a:pt x="1365738" y="299643"/>
                  </a:lnTo>
                  <a:lnTo>
                    <a:pt x="1446491" y="258513"/>
                  </a:lnTo>
                  <a:lnTo>
                    <a:pt x="1528855" y="220174"/>
                  </a:lnTo>
                  <a:lnTo>
                    <a:pt x="1612767" y="184689"/>
                  </a:lnTo>
                  <a:lnTo>
                    <a:pt x="1698167" y="152120"/>
                  </a:lnTo>
                  <a:lnTo>
                    <a:pt x="1784992" y="122528"/>
                  </a:lnTo>
                  <a:lnTo>
                    <a:pt x="1873179" y="95976"/>
                  </a:lnTo>
                  <a:lnTo>
                    <a:pt x="1962667" y="72526"/>
                  </a:lnTo>
                  <a:lnTo>
                    <a:pt x="2053393" y="52240"/>
                  </a:lnTo>
                  <a:lnTo>
                    <a:pt x="2145295" y="35180"/>
                  </a:lnTo>
                  <a:lnTo>
                    <a:pt x="2238312" y="21408"/>
                  </a:lnTo>
                  <a:lnTo>
                    <a:pt x="2332381" y="10987"/>
                  </a:lnTo>
                  <a:lnTo>
                    <a:pt x="2379791" y="7052"/>
                  </a:lnTo>
                  <a:lnTo>
                    <a:pt x="2427440" y="3978"/>
                  </a:lnTo>
                  <a:lnTo>
                    <a:pt x="2475322" y="1773"/>
                  </a:lnTo>
                  <a:lnTo>
                    <a:pt x="2523427" y="444"/>
                  </a:lnTo>
                  <a:lnTo>
                    <a:pt x="2571749" y="0"/>
                  </a:lnTo>
                  <a:close/>
                </a:path>
              </a:pathLst>
            </a:custGeom>
            <a:solidFill>
              <a:srgbClr val="E600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11"/>
              <a:ext cx="4326890" cy="10285095"/>
            </a:xfrm>
            <a:custGeom>
              <a:avLst/>
              <a:gdLst/>
              <a:ahLst/>
              <a:cxnLst/>
              <a:rect l="l" t="t" r="r" b="b"/>
              <a:pathLst>
                <a:path w="4326890" h="10285095">
                  <a:moveTo>
                    <a:pt x="2571737" y="5145671"/>
                  </a:moveTo>
                  <a:lnTo>
                    <a:pt x="2523426" y="5146103"/>
                  </a:lnTo>
                  <a:lnTo>
                    <a:pt x="2475319" y="5147437"/>
                  </a:lnTo>
                  <a:lnTo>
                    <a:pt x="2427440" y="5149634"/>
                  </a:lnTo>
                  <a:lnTo>
                    <a:pt x="2379789" y="5152695"/>
                  </a:lnTo>
                  <a:lnTo>
                    <a:pt x="2332380" y="5156619"/>
                  </a:lnTo>
                  <a:lnTo>
                    <a:pt x="2238311" y="5166995"/>
                  </a:lnTo>
                  <a:lnTo>
                    <a:pt x="2145284" y="5180723"/>
                  </a:lnTo>
                  <a:lnTo>
                    <a:pt x="2053386" y="5197716"/>
                  </a:lnTo>
                  <a:lnTo>
                    <a:pt x="1962658" y="5217934"/>
                  </a:lnTo>
                  <a:lnTo>
                    <a:pt x="1873173" y="5241302"/>
                  </a:lnTo>
                  <a:lnTo>
                    <a:pt x="1784985" y="5267769"/>
                  </a:lnTo>
                  <a:lnTo>
                    <a:pt x="1698155" y="5297271"/>
                  </a:lnTo>
                  <a:lnTo>
                    <a:pt x="1612760" y="5329733"/>
                  </a:lnTo>
                  <a:lnTo>
                    <a:pt x="1528851" y="5365102"/>
                  </a:lnTo>
                  <a:lnTo>
                    <a:pt x="1446479" y="5403329"/>
                  </a:lnTo>
                  <a:lnTo>
                    <a:pt x="1365732" y="5444337"/>
                  </a:lnTo>
                  <a:lnTo>
                    <a:pt x="1286649" y="5488063"/>
                  </a:lnTo>
                  <a:lnTo>
                    <a:pt x="1209306" y="5534457"/>
                  </a:lnTo>
                  <a:lnTo>
                    <a:pt x="1133767" y="5583453"/>
                  </a:lnTo>
                  <a:lnTo>
                    <a:pt x="1060081" y="5634990"/>
                  </a:lnTo>
                  <a:lnTo>
                    <a:pt x="988314" y="5689003"/>
                  </a:lnTo>
                  <a:lnTo>
                    <a:pt x="918527" y="5745429"/>
                  </a:lnTo>
                  <a:lnTo>
                    <a:pt x="850798" y="5804205"/>
                  </a:lnTo>
                  <a:lnTo>
                    <a:pt x="785164" y="5865292"/>
                  </a:lnTo>
                  <a:lnTo>
                    <a:pt x="721715" y="5928601"/>
                  </a:lnTo>
                  <a:lnTo>
                    <a:pt x="660488" y="5994070"/>
                  </a:lnTo>
                  <a:lnTo>
                    <a:pt x="601560" y="6061659"/>
                  </a:lnTo>
                  <a:lnTo>
                    <a:pt x="544982" y="6131293"/>
                  </a:lnTo>
                  <a:lnTo>
                    <a:pt x="490829" y="6202921"/>
                  </a:lnTo>
                  <a:lnTo>
                    <a:pt x="439153" y="6276467"/>
                  </a:lnTo>
                  <a:lnTo>
                    <a:pt x="390017" y="6351879"/>
                  </a:lnTo>
                  <a:lnTo>
                    <a:pt x="343496" y="6429083"/>
                  </a:lnTo>
                  <a:lnTo>
                    <a:pt x="299631" y="6508039"/>
                  </a:lnTo>
                  <a:lnTo>
                    <a:pt x="258508" y="6588671"/>
                  </a:lnTo>
                  <a:lnTo>
                    <a:pt x="220167" y="6670916"/>
                  </a:lnTo>
                  <a:lnTo>
                    <a:pt x="184683" y="6754711"/>
                  </a:lnTo>
                  <a:lnTo>
                    <a:pt x="152107" y="6840004"/>
                  </a:lnTo>
                  <a:lnTo>
                    <a:pt x="122516" y="6926732"/>
                  </a:lnTo>
                  <a:lnTo>
                    <a:pt x="95973" y="7014832"/>
                  </a:lnTo>
                  <a:lnTo>
                    <a:pt x="72517" y="7104240"/>
                  </a:lnTo>
                  <a:lnTo>
                    <a:pt x="52235" y="7194905"/>
                  </a:lnTo>
                  <a:lnTo>
                    <a:pt x="35179" y="7286739"/>
                  </a:lnTo>
                  <a:lnTo>
                    <a:pt x="21399" y="7379716"/>
                  </a:lnTo>
                  <a:lnTo>
                    <a:pt x="10985" y="7473747"/>
                  </a:lnTo>
                  <a:lnTo>
                    <a:pt x="7048" y="7521143"/>
                  </a:lnTo>
                  <a:lnTo>
                    <a:pt x="3975" y="7568781"/>
                  </a:lnTo>
                  <a:lnTo>
                    <a:pt x="1765" y="7616647"/>
                  </a:lnTo>
                  <a:lnTo>
                    <a:pt x="444" y="7664755"/>
                  </a:lnTo>
                  <a:lnTo>
                    <a:pt x="0" y="7713078"/>
                  </a:lnTo>
                  <a:lnTo>
                    <a:pt x="444" y="7761389"/>
                  </a:lnTo>
                  <a:lnTo>
                    <a:pt x="1765" y="7809497"/>
                  </a:lnTo>
                  <a:lnTo>
                    <a:pt x="3975" y="7857376"/>
                  </a:lnTo>
                  <a:lnTo>
                    <a:pt x="7048" y="7905026"/>
                  </a:lnTo>
                  <a:lnTo>
                    <a:pt x="10985" y="7952435"/>
                  </a:lnTo>
                  <a:lnTo>
                    <a:pt x="21399" y="8046504"/>
                  </a:lnTo>
                  <a:lnTo>
                    <a:pt x="35179" y="8139531"/>
                  </a:lnTo>
                  <a:lnTo>
                    <a:pt x="52235" y="8231429"/>
                  </a:lnTo>
                  <a:lnTo>
                    <a:pt x="72517" y="8322157"/>
                  </a:lnTo>
                  <a:lnTo>
                    <a:pt x="95973" y="8411642"/>
                  </a:lnTo>
                  <a:lnTo>
                    <a:pt x="122516" y="8499831"/>
                  </a:lnTo>
                  <a:lnTo>
                    <a:pt x="152107" y="8586660"/>
                  </a:lnTo>
                  <a:lnTo>
                    <a:pt x="184683" y="8672055"/>
                  </a:lnTo>
                  <a:lnTo>
                    <a:pt x="220167" y="8755964"/>
                  </a:lnTo>
                  <a:lnTo>
                    <a:pt x="258508" y="8838336"/>
                  </a:lnTo>
                  <a:lnTo>
                    <a:pt x="299631" y="8919083"/>
                  </a:lnTo>
                  <a:lnTo>
                    <a:pt x="343496" y="8998166"/>
                  </a:lnTo>
                  <a:lnTo>
                    <a:pt x="390017" y="9075509"/>
                  </a:lnTo>
                  <a:lnTo>
                    <a:pt x="439153" y="9151048"/>
                  </a:lnTo>
                  <a:lnTo>
                    <a:pt x="490829" y="9224734"/>
                  </a:lnTo>
                  <a:lnTo>
                    <a:pt x="544982" y="9296502"/>
                  </a:lnTo>
                  <a:lnTo>
                    <a:pt x="601560" y="9366288"/>
                  </a:lnTo>
                  <a:lnTo>
                    <a:pt x="660488" y="9434017"/>
                  </a:lnTo>
                  <a:lnTo>
                    <a:pt x="721715" y="9499651"/>
                  </a:lnTo>
                  <a:lnTo>
                    <a:pt x="785164" y="9563100"/>
                  </a:lnTo>
                  <a:lnTo>
                    <a:pt x="850798" y="9624327"/>
                  </a:lnTo>
                  <a:lnTo>
                    <a:pt x="918527" y="9683255"/>
                  </a:lnTo>
                  <a:lnTo>
                    <a:pt x="988314" y="9739833"/>
                  </a:lnTo>
                  <a:lnTo>
                    <a:pt x="1060081" y="9793986"/>
                  </a:lnTo>
                  <a:lnTo>
                    <a:pt x="1133767" y="9845662"/>
                  </a:lnTo>
                  <a:lnTo>
                    <a:pt x="1209306" y="9894799"/>
                  </a:lnTo>
                  <a:lnTo>
                    <a:pt x="1286649" y="9941319"/>
                  </a:lnTo>
                  <a:lnTo>
                    <a:pt x="1365732" y="9985184"/>
                  </a:lnTo>
                  <a:lnTo>
                    <a:pt x="1446479" y="10026307"/>
                  </a:lnTo>
                  <a:lnTo>
                    <a:pt x="1528851" y="10064648"/>
                  </a:lnTo>
                  <a:lnTo>
                    <a:pt x="1612760" y="10100132"/>
                  </a:lnTo>
                  <a:lnTo>
                    <a:pt x="1698155" y="10132708"/>
                  </a:lnTo>
                  <a:lnTo>
                    <a:pt x="1784985" y="10162299"/>
                  </a:lnTo>
                  <a:lnTo>
                    <a:pt x="1873173" y="10188842"/>
                  </a:lnTo>
                  <a:lnTo>
                    <a:pt x="1962658" y="10212299"/>
                  </a:lnTo>
                  <a:lnTo>
                    <a:pt x="2053386" y="10232580"/>
                  </a:lnTo>
                  <a:lnTo>
                    <a:pt x="2145284" y="10249637"/>
                  </a:lnTo>
                  <a:lnTo>
                    <a:pt x="2238311" y="10263416"/>
                  </a:lnTo>
                  <a:lnTo>
                    <a:pt x="2332380" y="10273830"/>
                  </a:lnTo>
                  <a:lnTo>
                    <a:pt x="2379789" y="10277767"/>
                  </a:lnTo>
                  <a:lnTo>
                    <a:pt x="2427440" y="10280840"/>
                  </a:lnTo>
                  <a:lnTo>
                    <a:pt x="2475319" y="10283050"/>
                  </a:lnTo>
                  <a:lnTo>
                    <a:pt x="2523426" y="10284371"/>
                  </a:lnTo>
                  <a:lnTo>
                    <a:pt x="2571737" y="10284816"/>
                  </a:lnTo>
                  <a:lnTo>
                    <a:pt x="2571737" y="5145671"/>
                  </a:lnTo>
                  <a:close/>
                </a:path>
                <a:path w="4326890" h="10285095">
                  <a:moveTo>
                    <a:pt x="4326852" y="0"/>
                  </a:moveTo>
                  <a:lnTo>
                    <a:pt x="815086" y="0"/>
                  </a:lnTo>
                  <a:lnTo>
                    <a:pt x="815733" y="48501"/>
                  </a:lnTo>
                  <a:lnTo>
                    <a:pt x="817676" y="96685"/>
                  </a:lnTo>
                  <a:lnTo>
                    <a:pt x="820889" y="144538"/>
                  </a:lnTo>
                  <a:lnTo>
                    <a:pt x="825360" y="192024"/>
                  </a:lnTo>
                  <a:lnTo>
                    <a:pt x="831075" y="239128"/>
                  </a:lnTo>
                  <a:lnTo>
                    <a:pt x="838009" y="285851"/>
                  </a:lnTo>
                  <a:lnTo>
                    <a:pt x="846137" y="332168"/>
                  </a:lnTo>
                  <a:lnTo>
                    <a:pt x="855472" y="378053"/>
                  </a:lnTo>
                  <a:lnTo>
                    <a:pt x="865974" y="423494"/>
                  </a:lnTo>
                  <a:lnTo>
                    <a:pt x="877633" y="468490"/>
                  </a:lnTo>
                  <a:lnTo>
                    <a:pt x="890435" y="513003"/>
                  </a:lnTo>
                  <a:lnTo>
                    <a:pt x="904354" y="557022"/>
                  </a:lnTo>
                  <a:lnTo>
                    <a:pt x="919391" y="600532"/>
                  </a:lnTo>
                  <a:lnTo>
                    <a:pt x="935507" y="643509"/>
                  </a:lnTo>
                  <a:lnTo>
                    <a:pt x="952703" y="685952"/>
                  </a:lnTo>
                  <a:lnTo>
                    <a:pt x="970965" y="727837"/>
                  </a:lnTo>
                  <a:lnTo>
                    <a:pt x="990257" y="769137"/>
                  </a:lnTo>
                  <a:lnTo>
                    <a:pt x="1010577" y="809853"/>
                  </a:lnTo>
                  <a:lnTo>
                    <a:pt x="1031900" y="849960"/>
                  </a:lnTo>
                  <a:lnTo>
                    <a:pt x="1054214" y="889431"/>
                  </a:lnTo>
                  <a:lnTo>
                    <a:pt x="1077518" y="928268"/>
                  </a:lnTo>
                  <a:lnTo>
                    <a:pt x="1101763" y="966444"/>
                  </a:lnTo>
                  <a:lnTo>
                    <a:pt x="1126959" y="1003935"/>
                  </a:lnTo>
                  <a:lnTo>
                    <a:pt x="1153071" y="1040739"/>
                  </a:lnTo>
                  <a:lnTo>
                    <a:pt x="1180096" y="1076833"/>
                  </a:lnTo>
                  <a:lnTo>
                    <a:pt x="1208011" y="1112202"/>
                  </a:lnTo>
                  <a:lnTo>
                    <a:pt x="1236814" y="1146822"/>
                  </a:lnTo>
                  <a:lnTo>
                    <a:pt x="1266456" y="1180680"/>
                  </a:lnTo>
                  <a:lnTo>
                    <a:pt x="1296949" y="1213764"/>
                  </a:lnTo>
                  <a:lnTo>
                    <a:pt x="1328267" y="1246060"/>
                  </a:lnTo>
                  <a:lnTo>
                    <a:pt x="1360398" y="1277531"/>
                  </a:lnTo>
                  <a:lnTo>
                    <a:pt x="1393317" y="1308188"/>
                  </a:lnTo>
                  <a:lnTo>
                    <a:pt x="1427010" y="1337995"/>
                  </a:lnTo>
                  <a:lnTo>
                    <a:pt x="1461465" y="1366939"/>
                  </a:lnTo>
                  <a:lnTo>
                    <a:pt x="1496669" y="1395006"/>
                  </a:lnTo>
                  <a:lnTo>
                    <a:pt x="1532597" y="1422171"/>
                  </a:lnTo>
                  <a:lnTo>
                    <a:pt x="1569224" y="1448435"/>
                  </a:lnTo>
                  <a:lnTo>
                    <a:pt x="1606550" y="1473758"/>
                  </a:lnTo>
                  <a:lnTo>
                    <a:pt x="1644548" y="1498142"/>
                  </a:lnTo>
                  <a:lnTo>
                    <a:pt x="1683219" y="1521574"/>
                  </a:lnTo>
                  <a:lnTo>
                    <a:pt x="1722526" y="1544015"/>
                  </a:lnTo>
                  <a:lnTo>
                    <a:pt x="1762455" y="1565465"/>
                  </a:lnTo>
                  <a:lnTo>
                    <a:pt x="1802993" y="1585899"/>
                  </a:lnTo>
                  <a:lnTo>
                    <a:pt x="1844128" y="1605305"/>
                  </a:lnTo>
                  <a:lnTo>
                    <a:pt x="1885848" y="1623656"/>
                  </a:lnTo>
                  <a:lnTo>
                    <a:pt x="1928114" y="1640954"/>
                  </a:lnTo>
                  <a:lnTo>
                    <a:pt x="1970938" y="1657172"/>
                  </a:lnTo>
                  <a:lnTo>
                    <a:pt x="2014270" y="1672297"/>
                  </a:lnTo>
                  <a:lnTo>
                    <a:pt x="2058123" y="1686306"/>
                  </a:lnTo>
                  <a:lnTo>
                    <a:pt x="2102472" y="1699183"/>
                  </a:lnTo>
                  <a:lnTo>
                    <a:pt x="2147303" y="1710918"/>
                  </a:lnTo>
                  <a:lnTo>
                    <a:pt x="2192591" y="1721485"/>
                  </a:lnTo>
                  <a:lnTo>
                    <a:pt x="2238324" y="1730870"/>
                  </a:lnTo>
                  <a:lnTo>
                    <a:pt x="2284476" y="1739061"/>
                  </a:lnTo>
                  <a:lnTo>
                    <a:pt x="2331047" y="1746034"/>
                  </a:lnTo>
                  <a:lnTo>
                    <a:pt x="2378011" y="1751787"/>
                  </a:lnTo>
                  <a:lnTo>
                    <a:pt x="2425357" y="1756283"/>
                  </a:lnTo>
                  <a:lnTo>
                    <a:pt x="2473058" y="1759508"/>
                  </a:lnTo>
                  <a:lnTo>
                    <a:pt x="2521102" y="1761464"/>
                  </a:lnTo>
                  <a:lnTo>
                    <a:pt x="2569489" y="1762125"/>
                  </a:lnTo>
                  <a:lnTo>
                    <a:pt x="2617863" y="1761464"/>
                  </a:lnTo>
                  <a:lnTo>
                    <a:pt x="2665920" y="1759508"/>
                  </a:lnTo>
                  <a:lnTo>
                    <a:pt x="2713634" y="1756283"/>
                  </a:lnTo>
                  <a:lnTo>
                    <a:pt x="2760992" y="1751787"/>
                  </a:lnTo>
                  <a:lnTo>
                    <a:pt x="2807982" y="1746034"/>
                  </a:lnTo>
                  <a:lnTo>
                    <a:pt x="2854566" y="1739061"/>
                  </a:lnTo>
                  <a:lnTo>
                    <a:pt x="2900756" y="1730870"/>
                  </a:lnTo>
                  <a:lnTo>
                    <a:pt x="2946527" y="1721485"/>
                  </a:lnTo>
                  <a:lnTo>
                    <a:pt x="2991840" y="1710918"/>
                  </a:lnTo>
                  <a:lnTo>
                    <a:pt x="3036709" y="1699183"/>
                  </a:lnTo>
                  <a:lnTo>
                    <a:pt x="3081096" y="1686306"/>
                  </a:lnTo>
                  <a:lnTo>
                    <a:pt x="3125000" y="1672297"/>
                  </a:lnTo>
                  <a:lnTo>
                    <a:pt x="3168396" y="1657172"/>
                  </a:lnTo>
                  <a:lnTo>
                    <a:pt x="3211258" y="1640954"/>
                  </a:lnTo>
                  <a:lnTo>
                    <a:pt x="3253587" y="1623656"/>
                  </a:lnTo>
                  <a:lnTo>
                    <a:pt x="3295358" y="1605305"/>
                  </a:lnTo>
                  <a:lnTo>
                    <a:pt x="3336556" y="1585899"/>
                  </a:lnTo>
                  <a:lnTo>
                    <a:pt x="3377158" y="1565465"/>
                  </a:lnTo>
                  <a:lnTo>
                    <a:pt x="3417151" y="1544015"/>
                  </a:lnTo>
                  <a:lnTo>
                    <a:pt x="3456521" y="1521574"/>
                  </a:lnTo>
                  <a:lnTo>
                    <a:pt x="3495243" y="1498142"/>
                  </a:lnTo>
                  <a:lnTo>
                    <a:pt x="3533317" y="1473758"/>
                  </a:lnTo>
                  <a:lnTo>
                    <a:pt x="3570719" y="1448435"/>
                  </a:lnTo>
                  <a:lnTo>
                    <a:pt x="3607422" y="1422171"/>
                  </a:lnTo>
                  <a:lnTo>
                    <a:pt x="3643414" y="1395006"/>
                  </a:lnTo>
                  <a:lnTo>
                    <a:pt x="3678682" y="1366939"/>
                  </a:lnTo>
                  <a:lnTo>
                    <a:pt x="3713213" y="1337995"/>
                  </a:lnTo>
                  <a:lnTo>
                    <a:pt x="3746982" y="1308188"/>
                  </a:lnTo>
                  <a:lnTo>
                    <a:pt x="3779977" y="1277531"/>
                  </a:lnTo>
                  <a:lnTo>
                    <a:pt x="3812184" y="1246060"/>
                  </a:lnTo>
                  <a:lnTo>
                    <a:pt x="3843566" y="1213764"/>
                  </a:lnTo>
                  <a:lnTo>
                    <a:pt x="3874135" y="1180680"/>
                  </a:lnTo>
                  <a:lnTo>
                    <a:pt x="3903865" y="1146822"/>
                  </a:lnTo>
                  <a:lnTo>
                    <a:pt x="3932732" y="1112202"/>
                  </a:lnTo>
                  <a:lnTo>
                    <a:pt x="3960723" y="1076833"/>
                  </a:lnTo>
                  <a:lnTo>
                    <a:pt x="3987812" y="1040739"/>
                  </a:lnTo>
                  <a:lnTo>
                    <a:pt x="4014000" y="1003935"/>
                  </a:lnTo>
                  <a:lnTo>
                    <a:pt x="4039273" y="966444"/>
                  </a:lnTo>
                  <a:lnTo>
                    <a:pt x="4063581" y="928268"/>
                  </a:lnTo>
                  <a:lnTo>
                    <a:pt x="4086949" y="889431"/>
                  </a:lnTo>
                  <a:lnTo>
                    <a:pt x="4109326" y="849960"/>
                  </a:lnTo>
                  <a:lnTo>
                    <a:pt x="4130713" y="809853"/>
                  </a:lnTo>
                  <a:lnTo>
                    <a:pt x="4151096" y="769137"/>
                  </a:lnTo>
                  <a:lnTo>
                    <a:pt x="4170451" y="727837"/>
                  </a:lnTo>
                  <a:lnTo>
                    <a:pt x="4188764" y="685952"/>
                  </a:lnTo>
                  <a:lnTo>
                    <a:pt x="4206011" y="643509"/>
                  </a:lnTo>
                  <a:lnTo>
                    <a:pt x="4222191" y="600532"/>
                  </a:lnTo>
                  <a:lnTo>
                    <a:pt x="4237266" y="557022"/>
                  </a:lnTo>
                  <a:lnTo>
                    <a:pt x="4251236" y="513003"/>
                  </a:lnTo>
                  <a:lnTo>
                    <a:pt x="4264076" y="468490"/>
                  </a:lnTo>
                  <a:lnTo>
                    <a:pt x="4275785" y="423494"/>
                  </a:lnTo>
                  <a:lnTo>
                    <a:pt x="4286313" y="378053"/>
                  </a:lnTo>
                  <a:lnTo>
                    <a:pt x="4295686" y="332168"/>
                  </a:lnTo>
                  <a:lnTo>
                    <a:pt x="4303852" y="285851"/>
                  </a:lnTo>
                  <a:lnTo>
                    <a:pt x="4310812" y="239128"/>
                  </a:lnTo>
                  <a:lnTo>
                    <a:pt x="4316539" y="192024"/>
                  </a:lnTo>
                  <a:lnTo>
                    <a:pt x="4321022" y="144538"/>
                  </a:lnTo>
                  <a:lnTo>
                    <a:pt x="4324248" y="96685"/>
                  </a:lnTo>
                  <a:lnTo>
                    <a:pt x="4326191" y="48501"/>
                  </a:lnTo>
                  <a:lnTo>
                    <a:pt x="4326852" y="0"/>
                  </a:lnTo>
                  <a:close/>
                </a:path>
              </a:pathLst>
            </a:custGeom>
            <a:solidFill>
              <a:srgbClr val="007D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693499" y="0"/>
              <a:ext cx="1760855" cy="876300"/>
            </a:xfrm>
            <a:custGeom>
              <a:avLst/>
              <a:gdLst/>
              <a:ahLst/>
              <a:cxnLst/>
              <a:rect l="l" t="t" r="r" b="b"/>
              <a:pathLst>
                <a:path w="1760854" h="876300">
                  <a:moveTo>
                    <a:pt x="879499" y="876299"/>
                  </a:moveTo>
                  <a:lnTo>
                    <a:pt x="831160" y="875003"/>
                  </a:lnTo>
                  <a:lnTo>
                    <a:pt x="783512" y="871158"/>
                  </a:lnTo>
                  <a:lnTo>
                    <a:pt x="736623" y="864832"/>
                  </a:lnTo>
                  <a:lnTo>
                    <a:pt x="690558" y="856091"/>
                  </a:lnTo>
                  <a:lnTo>
                    <a:pt x="645383" y="845002"/>
                  </a:lnTo>
                  <a:lnTo>
                    <a:pt x="601167" y="831632"/>
                  </a:lnTo>
                  <a:lnTo>
                    <a:pt x="557973" y="816047"/>
                  </a:lnTo>
                  <a:lnTo>
                    <a:pt x="515871" y="798315"/>
                  </a:lnTo>
                  <a:lnTo>
                    <a:pt x="474925" y="778502"/>
                  </a:lnTo>
                  <a:lnTo>
                    <a:pt x="435202" y="756674"/>
                  </a:lnTo>
                  <a:lnTo>
                    <a:pt x="396769" y="732900"/>
                  </a:lnTo>
                  <a:lnTo>
                    <a:pt x="359693" y="707245"/>
                  </a:lnTo>
                  <a:lnTo>
                    <a:pt x="324038" y="679776"/>
                  </a:lnTo>
                  <a:lnTo>
                    <a:pt x="289874" y="650560"/>
                  </a:lnTo>
                  <a:lnTo>
                    <a:pt x="257264" y="619663"/>
                  </a:lnTo>
                  <a:lnTo>
                    <a:pt x="226277" y="587154"/>
                  </a:lnTo>
                  <a:lnTo>
                    <a:pt x="196978" y="553097"/>
                  </a:lnTo>
                  <a:lnTo>
                    <a:pt x="169435" y="517561"/>
                  </a:lnTo>
                  <a:lnTo>
                    <a:pt x="143713" y="480612"/>
                  </a:lnTo>
                  <a:lnTo>
                    <a:pt x="119879" y="442316"/>
                  </a:lnTo>
                  <a:lnTo>
                    <a:pt x="97999" y="402741"/>
                  </a:lnTo>
                  <a:lnTo>
                    <a:pt x="78140" y="361953"/>
                  </a:lnTo>
                  <a:lnTo>
                    <a:pt x="60369" y="320018"/>
                  </a:lnTo>
                  <a:lnTo>
                    <a:pt x="44751" y="277005"/>
                  </a:lnTo>
                  <a:lnTo>
                    <a:pt x="31354" y="232979"/>
                  </a:lnTo>
                  <a:lnTo>
                    <a:pt x="20244" y="188008"/>
                  </a:lnTo>
                  <a:lnTo>
                    <a:pt x="11487" y="142157"/>
                  </a:lnTo>
                  <a:lnTo>
                    <a:pt x="5149" y="95494"/>
                  </a:lnTo>
                  <a:lnTo>
                    <a:pt x="1298" y="48086"/>
                  </a:lnTo>
                  <a:lnTo>
                    <a:pt x="0" y="0"/>
                  </a:lnTo>
                  <a:lnTo>
                    <a:pt x="1760487" y="0"/>
                  </a:lnTo>
                  <a:lnTo>
                    <a:pt x="1759184" y="48086"/>
                  </a:lnTo>
                  <a:lnTo>
                    <a:pt x="1755318" y="95494"/>
                  </a:lnTo>
                  <a:lnTo>
                    <a:pt x="1748958" y="142157"/>
                  </a:lnTo>
                  <a:lnTo>
                    <a:pt x="1740171" y="188008"/>
                  </a:lnTo>
                  <a:lnTo>
                    <a:pt x="1729022" y="232979"/>
                  </a:lnTo>
                  <a:lnTo>
                    <a:pt x="1715580" y="277005"/>
                  </a:lnTo>
                  <a:lnTo>
                    <a:pt x="1699912" y="320018"/>
                  </a:lnTo>
                  <a:lnTo>
                    <a:pt x="1682085" y="361953"/>
                  </a:lnTo>
                  <a:lnTo>
                    <a:pt x="1662166" y="402741"/>
                  </a:lnTo>
                  <a:lnTo>
                    <a:pt x="1640222" y="442316"/>
                  </a:lnTo>
                  <a:lnTo>
                    <a:pt x="1616320" y="480612"/>
                  </a:lnTo>
                  <a:lnTo>
                    <a:pt x="1590528" y="517561"/>
                  </a:lnTo>
                  <a:lnTo>
                    <a:pt x="1562912" y="553097"/>
                  </a:lnTo>
                  <a:lnTo>
                    <a:pt x="1533540" y="587154"/>
                  </a:lnTo>
                  <a:lnTo>
                    <a:pt x="1502478" y="619663"/>
                  </a:lnTo>
                  <a:lnTo>
                    <a:pt x="1469795" y="650560"/>
                  </a:lnTo>
                  <a:lnTo>
                    <a:pt x="1435556" y="679776"/>
                  </a:lnTo>
                  <a:lnTo>
                    <a:pt x="1399830" y="707245"/>
                  </a:lnTo>
                  <a:lnTo>
                    <a:pt x="1362683" y="732900"/>
                  </a:lnTo>
                  <a:lnTo>
                    <a:pt x="1324182" y="756674"/>
                  </a:lnTo>
                  <a:lnTo>
                    <a:pt x="1284395" y="778502"/>
                  </a:lnTo>
                  <a:lnTo>
                    <a:pt x="1243389" y="798315"/>
                  </a:lnTo>
                  <a:lnTo>
                    <a:pt x="1201230" y="816047"/>
                  </a:lnTo>
                  <a:lnTo>
                    <a:pt x="1157987" y="831632"/>
                  </a:lnTo>
                  <a:lnTo>
                    <a:pt x="1113725" y="845002"/>
                  </a:lnTo>
                  <a:lnTo>
                    <a:pt x="1068513" y="856091"/>
                  </a:lnTo>
                  <a:lnTo>
                    <a:pt x="1022417" y="864832"/>
                  </a:lnTo>
                  <a:lnTo>
                    <a:pt x="975505" y="871158"/>
                  </a:lnTo>
                  <a:lnTo>
                    <a:pt x="927843" y="875003"/>
                  </a:lnTo>
                  <a:lnTo>
                    <a:pt x="879499" y="8762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254684" y="2154238"/>
            <a:ext cx="2697480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b="1" spc="-50" dirty="0">
                <a:latin typeface="Poppins" pitchFamily="2" charset="77"/>
                <a:cs typeface="Poppins" pitchFamily="2" charset="77"/>
              </a:rPr>
              <a:t>HELLO!</a:t>
            </a:r>
            <a:endParaRPr sz="6000" b="1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54684" y="3852926"/>
            <a:ext cx="8975916" cy="365997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800" spc="-30" dirty="0">
                <a:latin typeface="Poppins" pitchFamily="2" charset="77"/>
                <a:cs typeface="Poppins" pitchFamily="2" charset="77"/>
              </a:rPr>
              <a:t>Let’s</a:t>
            </a:r>
            <a:r>
              <a:rPr sz="3800" spc="20" dirty="0">
                <a:latin typeface="Poppins" pitchFamily="2" charset="77"/>
                <a:cs typeface="Poppins" pitchFamily="2" charset="77"/>
              </a:rPr>
              <a:t> </a:t>
            </a:r>
            <a:r>
              <a:rPr sz="3800" spc="260" dirty="0">
                <a:latin typeface="Poppins" pitchFamily="2" charset="77"/>
                <a:cs typeface="Poppins" pitchFamily="2" charset="77"/>
              </a:rPr>
              <a:t>get</a:t>
            </a:r>
            <a:r>
              <a:rPr sz="3800" spc="20" dirty="0">
                <a:latin typeface="Poppins" pitchFamily="2" charset="77"/>
                <a:cs typeface="Poppins" pitchFamily="2" charset="77"/>
              </a:rPr>
              <a:t> </a:t>
            </a:r>
            <a:r>
              <a:rPr sz="3800" spc="240" dirty="0">
                <a:latin typeface="Poppins" pitchFamily="2" charset="77"/>
                <a:cs typeface="Poppins" pitchFamily="2" charset="77"/>
              </a:rPr>
              <a:t>to</a:t>
            </a:r>
            <a:r>
              <a:rPr sz="3800" spc="25" dirty="0">
                <a:latin typeface="Poppins" pitchFamily="2" charset="77"/>
                <a:cs typeface="Poppins" pitchFamily="2" charset="77"/>
              </a:rPr>
              <a:t> </a:t>
            </a:r>
            <a:r>
              <a:rPr sz="3800" spc="145" dirty="0">
                <a:latin typeface="Poppins" pitchFamily="2" charset="77"/>
                <a:cs typeface="Poppins" pitchFamily="2" charset="77"/>
              </a:rPr>
              <a:t>know</a:t>
            </a:r>
            <a:r>
              <a:rPr sz="3800" spc="20" dirty="0">
                <a:latin typeface="Poppins" pitchFamily="2" charset="77"/>
                <a:cs typeface="Poppins" pitchFamily="2" charset="77"/>
              </a:rPr>
              <a:t> </a:t>
            </a:r>
            <a:r>
              <a:rPr sz="3800" spc="280" dirty="0">
                <a:latin typeface="Poppins" pitchFamily="2" charset="77"/>
                <a:cs typeface="Poppins" pitchFamily="2" charset="77"/>
              </a:rPr>
              <a:t>each</a:t>
            </a:r>
            <a:r>
              <a:rPr sz="3800" spc="20" dirty="0">
                <a:latin typeface="Poppins" pitchFamily="2" charset="77"/>
                <a:cs typeface="Poppins" pitchFamily="2" charset="77"/>
              </a:rPr>
              <a:t> </a:t>
            </a:r>
            <a:r>
              <a:rPr sz="3800" spc="100" dirty="0">
                <a:latin typeface="Poppins" pitchFamily="2" charset="77"/>
                <a:cs typeface="Poppins" pitchFamily="2" charset="77"/>
              </a:rPr>
              <a:t>other.</a:t>
            </a:r>
            <a:endParaRPr sz="3800" dirty="0">
              <a:latin typeface="Poppins" pitchFamily="2" charset="77"/>
              <a:cs typeface="Poppins" pitchFamily="2" charset="77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900" dirty="0">
              <a:latin typeface="Poppins" pitchFamily="2" charset="77"/>
              <a:cs typeface="Poppins" pitchFamily="2" charset="77"/>
            </a:endParaRPr>
          </a:p>
          <a:p>
            <a:pPr marL="12700">
              <a:lnSpc>
                <a:spcPct val="100000"/>
              </a:lnSpc>
            </a:pPr>
            <a:r>
              <a:rPr sz="3800" spc="220" dirty="0">
                <a:latin typeface="Poppins" pitchFamily="2" charset="77"/>
                <a:cs typeface="Poppins" pitchFamily="2" charset="77"/>
              </a:rPr>
              <a:t>Rebecca</a:t>
            </a:r>
            <a:r>
              <a:rPr sz="3800" spc="80" dirty="0">
                <a:latin typeface="Poppins" pitchFamily="2" charset="77"/>
                <a:cs typeface="Poppins" pitchFamily="2" charset="77"/>
              </a:rPr>
              <a:t> </a:t>
            </a:r>
            <a:r>
              <a:rPr sz="3800" spc="45" dirty="0">
                <a:latin typeface="Poppins" pitchFamily="2" charset="77"/>
                <a:cs typeface="Poppins" pitchFamily="2" charset="77"/>
              </a:rPr>
              <a:t>Klein</a:t>
            </a:r>
            <a:endParaRPr sz="3800" dirty="0">
              <a:latin typeface="Poppins" pitchFamily="2" charset="77"/>
              <a:cs typeface="Poppins" pitchFamily="2" charset="77"/>
            </a:endParaRPr>
          </a:p>
          <a:p>
            <a:pPr marL="12700" marR="5080">
              <a:lnSpc>
                <a:spcPts val="6830"/>
              </a:lnSpc>
              <a:spcBef>
                <a:spcPts val="400"/>
              </a:spcBef>
            </a:pPr>
            <a:r>
              <a:rPr sz="3800" spc="204" dirty="0">
                <a:latin typeface="Poppins" pitchFamily="2" charset="77"/>
                <a:cs typeface="Poppins" pitchFamily="2" charset="77"/>
              </a:rPr>
              <a:t>Content</a:t>
            </a:r>
            <a:r>
              <a:rPr sz="3800" spc="100" dirty="0">
                <a:latin typeface="Poppins" pitchFamily="2" charset="77"/>
                <a:cs typeface="Poppins" pitchFamily="2" charset="77"/>
              </a:rPr>
              <a:t> </a:t>
            </a:r>
            <a:r>
              <a:rPr sz="3800" spc="145" dirty="0">
                <a:latin typeface="Poppins" pitchFamily="2" charset="77"/>
                <a:cs typeface="Poppins" pitchFamily="2" charset="77"/>
              </a:rPr>
              <a:t>Marketing</a:t>
            </a:r>
            <a:r>
              <a:rPr sz="3800" spc="100" dirty="0">
                <a:latin typeface="Poppins" pitchFamily="2" charset="77"/>
                <a:cs typeface="Poppins" pitchFamily="2" charset="77"/>
              </a:rPr>
              <a:t> </a:t>
            </a:r>
            <a:r>
              <a:rPr sz="3800" spc="105" dirty="0">
                <a:latin typeface="Poppins" pitchFamily="2" charset="77"/>
                <a:cs typeface="Poppins" pitchFamily="2" charset="77"/>
              </a:rPr>
              <a:t>Specialist </a:t>
            </a:r>
            <a:r>
              <a:rPr sz="3800" spc="60" dirty="0">
                <a:latin typeface="Poppins" pitchFamily="2" charset="77"/>
                <a:cs typeface="Poppins" pitchFamily="2" charset="77"/>
              </a:rPr>
              <a:t>Email:</a:t>
            </a:r>
            <a:r>
              <a:rPr sz="3800" spc="90" dirty="0">
                <a:latin typeface="Poppins" pitchFamily="2" charset="77"/>
                <a:cs typeface="Poppins" pitchFamily="2" charset="77"/>
              </a:rPr>
              <a:t> </a:t>
            </a:r>
            <a:r>
              <a:rPr sz="3800" spc="254" dirty="0">
                <a:latin typeface="Poppins" pitchFamily="2" charset="77"/>
                <a:cs typeface="Poppins" pitchFamily="2" charset="77"/>
                <a:hlinkClick r:id="rId2"/>
              </a:rPr>
              <a:t>rebecca@3playmedia.com</a:t>
            </a:r>
            <a:endParaRPr sz="3800" dirty="0">
              <a:latin typeface="Poppins" pitchFamily="2" charset="77"/>
              <a:cs typeface="Poppins" pitchFamily="2" charset="7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743420" y="7039205"/>
            <a:ext cx="8524875" cy="3248025"/>
          </a:xfrm>
          <a:custGeom>
            <a:avLst/>
            <a:gdLst/>
            <a:ahLst/>
            <a:cxnLst/>
            <a:rect l="l" t="t" r="r" b="b"/>
            <a:pathLst>
              <a:path w="8524875" h="3248025">
                <a:moveTo>
                  <a:pt x="8524795" y="3248025"/>
                </a:moveTo>
                <a:lnTo>
                  <a:pt x="0" y="3248025"/>
                </a:lnTo>
                <a:lnTo>
                  <a:pt x="0" y="0"/>
                </a:lnTo>
                <a:lnTo>
                  <a:pt x="8524795" y="0"/>
                </a:lnTo>
                <a:lnTo>
                  <a:pt x="8524795" y="324802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-297" y="7039205"/>
            <a:ext cx="9744710" cy="3248025"/>
            <a:chOff x="-297" y="7039205"/>
            <a:chExt cx="9744710" cy="3248025"/>
          </a:xfrm>
        </p:grpSpPr>
        <p:sp>
          <p:nvSpPr>
            <p:cNvPr id="4" name="object 4"/>
            <p:cNvSpPr/>
            <p:nvPr/>
          </p:nvSpPr>
          <p:spPr>
            <a:xfrm>
              <a:off x="-297" y="7039225"/>
              <a:ext cx="3248025" cy="3248025"/>
            </a:xfrm>
            <a:custGeom>
              <a:avLst/>
              <a:gdLst/>
              <a:ahLst/>
              <a:cxnLst/>
              <a:rect l="l" t="t" r="r" b="b"/>
              <a:pathLst>
                <a:path w="3248025" h="3248025">
                  <a:moveTo>
                    <a:pt x="0" y="3247983"/>
                  </a:moveTo>
                  <a:lnTo>
                    <a:pt x="3248025" y="0"/>
                  </a:lnTo>
                  <a:lnTo>
                    <a:pt x="3248025" y="1623983"/>
                  </a:lnTo>
                  <a:lnTo>
                    <a:pt x="3248025" y="3247983"/>
                  </a:lnTo>
                  <a:lnTo>
                    <a:pt x="0" y="3247983"/>
                  </a:lnTo>
                  <a:close/>
                </a:path>
              </a:pathLst>
            </a:custGeom>
            <a:solidFill>
              <a:srgbClr val="E600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3247794" y="7039205"/>
              <a:ext cx="6496050" cy="3248025"/>
            </a:xfrm>
            <a:custGeom>
              <a:avLst/>
              <a:gdLst/>
              <a:ahLst/>
              <a:cxnLst/>
              <a:rect l="l" t="t" r="r" b="b"/>
              <a:pathLst>
                <a:path w="6496050" h="3248025">
                  <a:moveTo>
                    <a:pt x="6496050" y="3248025"/>
                  </a:moveTo>
                  <a:lnTo>
                    <a:pt x="0" y="3248025"/>
                  </a:lnTo>
                  <a:lnTo>
                    <a:pt x="0" y="0"/>
                  </a:lnTo>
                  <a:lnTo>
                    <a:pt x="6496050" y="0"/>
                  </a:lnTo>
                  <a:lnTo>
                    <a:pt x="6496050" y="324802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6646986" y="7039205"/>
            <a:ext cx="1641475" cy="3248025"/>
          </a:xfrm>
          <a:custGeom>
            <a:avLst/>
            <a:gdLst/>
            <a:ahLst/>
            <a:cxnLst/>
            <a:rect l="l" t="t" r="r" b="b"/>
            <a:pathLst>
              <a:path w="1641475" h="3248025">
                <a:moveTo>
                  <a:pt x="1639990" y="3247794"/>
                </a:moveTo>
                <a:lnTo>
                  <a:pt x="1608034" y="3247794"/>
                </a:lnTo>
                <a:lnTo>
                  <a:pt x="1576129" y="3247332"/>
                </a:lnTo>
                <a:lnTo>
                  <a:pt x="1528589" y="3245268"/>
                </a:lnTo>
                <a:lnTo>
                  <a:pt x="1481412" y="3241850"/>
                </a:lnTo>
                <a:lnTo>
                  <a:pt x="1434618" y="3237099"/>
                </a:lnTo>
                <a:lnTo>
                  <a:pt x="1388224" y="3231032"/>
                </a:lnTo>
                <a:lnTo>
                  <a:pt x="1342251" y="3223670"/>
                </a:lnTo>
                <a:lnTo>
                  <a:pt x="1296717" y="3215030"/>
                </a:lnTo>
                <a:lnTo>
                  <a:pt x="1251641" y="3205133"/>
                </a:lnTo>
                <a:lnTo>
                  <a:pt x="1207042" y="3193997"/>
                </a:lnTo>
                <a:lnTo>
                  <a:pt x="1162940" y="3181642"/>
                </a:lnTo>
                <a:lnTo>
                  <a:pt x="1119352" y="3168085"/>
                </a:lnTo>
                <a:lnTo>
                  <a:pt x="1076300" y="3153347"/>
                </a:lnTo>
                <a:lnTo>
                  <a:pt x="1033800" y="3137446"/>
                </a:lnTo>
                <a:lnTo>
                  <a:pt x="991873" y="3120402"/>
                </a:lnTo>
                <a:lnTo>
                  <a:pt x="950537" y="3102233"/>
                </a:lnTo>
                <a:lnTo>
                  <a:pt x="909812" y="3082958"/>
                </a:lnTo>
                <a:lnTo>
                  <a:pt x="869717" y="3062597"/>
                </a:lnTo>
                <a:lnTo>
                  <a:pt x="830270" y="3041169"/>
                </a:lnTo>
                <a:lnTo>
                  <a:pt x="791491" y="3018692"/>
                </a:lnTo>
                <a:lnTo>
                  <a:pt x="753398" y="2995185"/>
                </a:lnTo>
                <a:lnTo>
                  <a:pt x="716011" y="2970669"/>
                </a:lnTo>
                <a:lnTo>
                  <a:pt x="679349" y="2945161"/>
                </a:lnTo>
                <a:lnTo>
                  <a:pt x="643431" y="2918681"/>
                </a:lnTo>
                <a:lnTo>
                  <a:pt x="608275" y="2891247"/>
                </a:lnTo>
                <a:lnTo>
                  <a:pt x="573901" y="2862880"/>
                </a:lnTo>
                <a:lnTo>
                  <a:pt x="540328" y="2833597"/>
                </a:lnTo>
                <a:lnTo>
                  <a:pt x="507576" y="2803418"/>
                </a:lnTo>
                <a:lnTo>
                  <a:pt x="475662" y="2772362"/>
                </a:lnTo>
                <a:lnTo>
                  <a:pt x="444606" y="2740448"/>
                </a:lnTo>
                <a:lnTo>
                  <a:pt x="414427" y="2707696"/>
                </a:lnTo>
                <a:lnTo>
                  <a:pt x="385144" y="2674123"/>
                </a:lnTo>
                <a:lnTo>
                  <a:pt x="356777" y="2639749"/>
                </a:lnTo>
                <a:lnTo>
                  <a:pt x="329343" y="2604594"/>
                </a:lnTo>
                <a:lnTo>
                  <a:pt x="302863" y="2568675"/>
                </a:lnTo>
                <a:lnTo>
                  <a:pt x="277355" y="2532013"/>
                </a:lnTo>
                <a:lnTo>
                  <a:pt x="252839" y="2494626"/>
                </a:lnTo>
                <a:lnTo>
                  <a:pt x="229332" y="2456533"/>
                </a:lnTo>
                <a:lnTo>
                  <a:pt x="206856" y="2417754"/>
                </a:lnTo>
                <a:lnTo>
                  <a:pt x="185427" y="2378307"/>
                </a:lnTo>
                <a:lnTo>
                  <a:pt x="165066" y="2338212"/>
                </a:lnTo>
                <a:lnTo>
                  <a:pt x="145791" y="2297487"/>
                </a:lnTo>
                <a:lnTo>
                  <a:pt x="127622" y="2256151"/>
                </a:lnTo>
                <a:lnTo>
                  <a:pt x="110578" y="2214224"/>
                </a:lnTo>
                <a:lnTo>
                  <a:pt x="94677" y="2171725"/>
                </a:lnTo>
                <a:lnTo>
                  <a:pt x="79939" y="2128672"/>
                </a:lnTo>
                <a:lnTo>
                  <a:pt x="66383" y="2085085"/>
                </a:lnTo>
                <a:lnTo>
                  <a:pt x="54027" y="2040982"/>
                </a:lnTo>
                <a:lnTo>
                  <a:pt x="42891" y="1996383"/>
                </a:lnTo>
                <a:lnTo>
                  <a:pt x="32994" y="1951307"/>
                </a:lnTo>
                <a:lnTo>
                  <a:pt x="24354" y="1905773"/>
                </a:lnTo>
                <a:lnTo>
                  <a:pt x="16992" y="1859800"/>
                </a:lnTo>
                <a:lnTo>
                  <a:pt x="10925" y="1813406"/>
                </a:lnTo>
                <a:lnTo>
                  <a:pt x="6174" y="1766612"/>
                </a:lnTo>
                <a:lnTo>
                  <a:pt x="2756" y="1719435"/>
                </a:lnTo>
                <a:lnTo>
                  <a:pt x="692" y="1671896"/>
                </a:lnTo>
                <a:lnTo>
                  <a:pt x="0" y="1624010"/>
                </a:lnTo>
                <a:lnTo>
                  <a:pt x="692" y="1576129"/>
                </a:lnTo>
                <a:lnTo>
                  <a:pt x="2756" y="1528589"/>
                </a:lnTo>
                <a:lnTo>
                  <a:pt x="6174" y="1481412"/>
                </a:lnTo>
                <a:lnTo>
                  <a:pt x="10925" y="1434618"/>
                </a:lnTo>
                <a:lnTo>
                  <a:pt x="16992" y="1388224"/>
                </a:lnTo>
                <a:lnTo>
                  <a:pt x="24354" y="1342251"/>
                </a:lnTo>
                <a:lnTo>
                  <a:pt x="32994" y="1296717"/>
                </a:lnTo>
                <a:lnTo>
                  <a:pt x="42891" y="1251641"/>
                </a:lnTo>
                <a:lnTo>
                  <a:pt x="54027" y="1207042"/>
                </a:lnTo>
                <a:lnTo>
                  <a:pt x="66383" y="1162940"/>
                </a:lnTo>
                <a:lnTo>
                  <a:pt x="79939" y="1119352"/>
                </a:lnTo>
                <a:lnTo>
                  <a:pt x="94677" y="1076300"/>
                </a:lnTo>
                <a:lnTo>
                  <a:pt x="110578" y="1033800"/>
                </a:lnTo>
                <a:lnTo>
                  <a:pt x="127622" y="991873"/>
                </a:lnTo>
                <a:lnTo>
                  <a:pt x="145791" y="950537"/>
                </a:lnTo>
                <a:lnTo>
                  <a:pt x="165066" y="909812"/>
                </a:lnTo>
                <a:lnTo>
                  <a:pt x="185427" y="869717"/>
                </a:lnTo>
                <a:lnTo>
                  <a:pt x="206856" y="830270"/>
                </a:lnTo>
                <a:lnTo>
                  <a:pt x="229332" y="791491"/>
                </a:lnTo>
                <a:lnTo>
                  <a:pt x="252839" y="753398"/>
                </a:lnTo>
                <a:lnTo>
                  <a:pt x="277355" y="716011"/>
                </a:lnTo>
                <a:lnTo>
                  <a:pt x="302863" y="679349"/>
                </a:lnTo>
                <a:lnTo>
                  <a:pt x="329343" y="643431"/>
                </a:lnTo>
                <a:lnTo>
                  <a:pt x="356777" y="608275"/>
                </a:lnTo>
                <a:lnTo>
                  <a:pt x="385144" y="573901"/>
                </a:lnTo>
                <a:lnTo>
                  <a:pt x="414427" y="540329"/>
                </a:lnTo>
                <a:lnTo>
                  <a:pt x="444606" y="507576"/>
                </a:lnTo>
                <a:lnTo>
                  <a:pt x="475662" y="475662"/>
                </a:lnTo>
                <a:lnTo>
                  <a:pt x="507576" y="444606"/>
                </a:lnTo>
                <a:lnTo>
                  <a:pt x="540328" y="414427"/>
                </a:lnTo>
                <a:lnTo>
                  <a:pt x="573901" y="385144"/>
                </a:lnTo>
                <a:lnTo>
                  <a:pt x="608275" y="356777"/>
                </a:lnTo>
                <a:lnTo>
                  <a:pt x="643431" y="329343"/>
                </a:lnTo>
                <a:lnTo>
                  <a:pt x="679349" y="302863"/>
                </a:lnTo>
                <a:lnTo>
                  <a:pt x="716011" y="277355"/>
                </a:lnTo>
                <a:lnTo>
                  <a:pt x="753398" y="252839"/>
                </a:lnTo>
                <a:lnTo>
                  <a:pt x="791491" y="229332"/>
                </a:lnTo>
                <a:lnTo>
                  <a:pt x="830270" y="206856"/>
                </a:lnTo>
                <a:lnTo>
                  <a:pt x="869717" y="185427"/>
                </a:lnTo>
                <a:lnTo>
                  <a:pt x="909812" y="165066"/>
                </a:lnTo>
                <a:lnTo>
                  <a:pt x="950537" y="145791"/>
                </a:lnTo>
                <a:lnTo>
                  <a:pt x="991873" y="127622"/>
                </a:lnTo>
                <a:lnTo>
                  <a:pt x="1033800" y="110578"/>
                </a:lnTo>
                <a:lnTo>
                  <a:pt x="1076300" y="94677"/>
                </a:lnTo>
                <a:lnTo>
                  <a:pt x="1119352" y="79939"/>
                </a:lnTo>
                <a:lnTo>
                  <a:pt x="1162940" y="66383"/>
                </a:lnTo>
                <a:lnTo>
                  <a:pt x="1207042" y="54027"/>
                </a:lnTo>
                <a:lnTo>
                  <a:pt x="1251641" y="42891"/>
                </a:lnTo>
                <a:lnTo>
                  <a:pt x="1296717" y="32994"/>
                </a:lnTo>
                <a:lnTo>
                  <a:pt x="1342251" y="24354"/>
                </a:lnTo>
                <a:lnTo>
                  <a:pt x="1388224" y="16992"/>
                </a:lnTo>
                <a:lnTo>
                  <a:pt x="1434618" y="10925"/>
                </a:lnTo>
                <a:lnTo>
                  <a:pt x="1481412" y="6174"/>
                </a:lnTo>
                <a:lnTo>
                  <a:pt x="1528589" y="2756"/>
                </a:lnTo>
                <a:lnTo>
                  <a:pt x="1576129" y="692"/>
                </a:lnTo>
                <a:lnTo>
                  <a:pt x="1624012" y="0"/>
                </a:lnTo>
                <a:lnTo>
                  <a:pt x="1641013" y="245"/>
                </a:lnTo>
                <a:lnTo>
                  <a:pt x="1641013" y="3247779"/>
                </a:lnTo>
                <a:lnTo>
                  <a:pt x="1639990" y="3247794"/>
                </a:lnTo>
                <a:close/>
              </a:path>
            </a:pathLst>
          </a:custGeom>
          <a:solidFill>
            <a:srgbClr val="E6006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249942" y="7039261"/>
            <a:ext cx="6490970" cy="3248025"/>
          </a:xfrm>
          <a:custGeom>
            <a:avLst/>
            <a:gdLst/>
            <a:ahLst/>
            <a:cxnLst/>
            <a:rect l="l" t="t" r="r" b="b"/>
            <a:pathLst>
              <a:path w="6490970" h="3248025">
                <a:moveTo>
                  <a:pt x="3199619" y="0"/>
                </a:moveTo>
                <a:lnTo>
                  <a:pt x="3296429" y="0"/>
                </a:lnTo>
                <a:lnTo>
                  <a:pt x="3392712" y="2810"/>
                </a:lnTo>
                <a:lnTo>
                  <a:pt x="3488265" y="8395"/>
                </a:lnTo>
                <a:lnTo>
                  <a:pt x="3583047" y="16714"/>
                </a:lnTo>
                <a:lnTo>
                  <a:pt x="3677021" y="27728"/>
                </a:lnTo>
                <a:lnTo>
                  <a:pt x="3770147" y="41398"/>
                </a:lnTo>
                <a:lnTo>
                  <a:pt x="3862387" y="57685"/>
                </a:lnTo>
                <a:lnTo>
                  <a:pt x="3953702" y="76551"/>
                </a:lnTo>
                <a:lnTo>
                  <a:pt x="4044054" y="97955"/>
                </a:lnTo>
                <a:lnTo>
                  <a:pt x="4133403" y="121859"/>
                </a:lnTo>
                <a:lnTo>
                  <a:pt x="4221712" y="148224"/>
                </a:lnTo>
                <a:lnTo>
                  <a:pt x="4308940" y="177011"/>
                </a:lnTo>
                <a:lnTo>
                  <a:pt x="4395051" y="208180"/>
                </a:lnTo>
                <a:lnTo>
                  <a:pt x="4480004" y="241692"/>
                </a:lnTo>
                <a:lnTo>
                  <a:pt x="4563761" y="277509"/>
                </a:lnTo>
                <a:lnTo>
                  <a:pt x="4646284" y="315591"/>
                </a:lnTo>
                <a:lnTo>
                  <a:pt x="4727533" y="355900"/>
                </a:lnTo>
                <a:lnTo>
                  <a:pt x="4807471" y="398395"/>
                </a:lnTo>
                <a:lnTo>
                  <a:pt x="4886058" y="443039"/>
                </a:lnTo>
                <a:lnTo>
                  <a:pt x="4963256" y="489792"/>
                </a:lnTo>
                <a:lnTo>
                  <a:pt x="5039025" y="538614"/>
                </a:lnTo>
                <a:lnTo>
                  <a:pt x="5113328" y="589467"/>
                </a:lnTo>
                <a:lnTo>
                  <a:pt x="5186126" y="642312"/>
                </a:lnTo>
                <a:lnTo>
                  <a:pt x="5257379" y="697109"/>
                </a:lnTo>
                <a:lnTo>
                  <a:pt x="5327050" y="753820"/>
                </a:lnTo>
                <a:lnTo>
                  <a:pt x="5395098" y="812406"/>
                </a:lnTo>
                <a:lnTo>
                  <a:pt x="5461487" y="872826"/>
                </a:lnTo>
                <a:lnTo>
                  <a:pt x="5526177" y="935043"/>
                </a:lnTo>
                <a:lnTo>
                  <a:pt x="5589129" y="999017"/>
                </a:lnTo>
                <a:lnTo>
                  <a:pt x="5650304" y="1064709"/>
                </a:lnTo>
                <a:lnTo>
                  <a:pt x="5709665" y="1132080"/>
                </a:lnTo>
                <a:lnTo>
                  <a:pt x="5767172" y="1201090"/>
                </a:lnTo>
                <a:lnTo>
                  <a:pt x="5822786" y="1271702"/>
                </a:lnTo>
                <a:lnTo>
                  <a:pt x="5876469" y="1343875"/>
                </a:lnTo>
                <a:lnTo>
                  <a:pt x="5928182" y="1417571"/>
                </a:lnTo>
                <a:lnTo>
                  <a:pt x="5977887" y="1492750"/>
                </a:lnTo>
                <a:lnTo>
                  <a:pt x="6025544" y="1569374"/>
                </a:lnTo>
                <a:lnTo>
                  <a:pt x="6071115" y="1647403"/>
                </a:lnTo>
                <a:lnTo>
                  <a:pt x="6114561" y="1726798"/>
                </a:lnTo>
                <a:lnTo>
                  <a:pt x="6155844" y="1807521"/>
                </a:lnTo>
                <a:lnTo>
                  <a:pt x="6194925" y="1889531"/>
                </a:lnTo>
                <a:lnTo>
                  <a:pt x="6231765" y="1972790"/>
                </a:lnTo>
                <a:lnTo>
                  <a:pt x="6266326" y="2057260"/>
                </a:lnTo>
                <a:lnTo>
                  <a:pt x="6298568" y="2142900"/>
                </a:lnTo>
                <a:lnTo>
                  <a:pt x="6328453" y="2229671"/>
                </a:lnTo>
                <a:lnTo>
                  <a:pt x="6355943" y="2317536"/>
                </a:lnTo>
                <a:lnTo>
                  <a:pt x="6380998" y="2406453"/>
                </a:lnTo>
                <a:lnTo>
                  <a:pt x="6403580" y="2496386"/>
                </a:lnTo>
                <a:lnTo>
                  <a:pt x="6423651" y="2587293"/>
                </a:lnTo>
                <a:lnTo>
                  <a:pt x="6441171" y="2679137"/>
                </a:lnTo>
                <a:lnTo>
                  <a:pt x="6456101" y="2771878"/>
                </a:lnTo>
                <a:lnTo>
                  <a:pt x="6468404" y="2865477"/>
                </a:lnTo>
                <a:lnTo>
                  <a:pt x="6478041" y="2959895"/>
                </a:lnTo>
                <a:lnTo>
                  <a:pt x="6484972" y="3055092"/>
                </a:lnTo>
                <a:lnTo>
                  <a:pt x="6489159" y="3151031"/>
                </a:lnTo>
                <a:lnTo>
                  <a:pt x="6490563" y="3247671"/>
                </a:lnTo>
                <a:lnTo>
                  <a:pt x="0" y="3247671"/>
                </a:lnTo>
                <a:lnTo>
                  <a:pt x="1409" y="3151031"/>
                </a:lnTo>
                <a:lnTo>
                  <a:pt x="5612" y="3055092"/>
                </a:lnTo>
                <a:lnTo>
                  <a:pt x="12568" y="2959895"/>
                </a:lnTo>
                <a:lnTo>
                  <a:pt x="22239" y="2865477"/>
                </a:lnTo>
                <a:lnTo>
                  <a:pt x="34586" y="2771878"/>
                </a:lnTo>
                <a:lnTo>
                  <a:pt x="49570" y="2679137"/>
                </a:lnTo>
                <a:lnTo>
                  <a:pt x="67151" y="2587293"/>
                </a:lnTo>
                <a:lnTo>
                  <a:pt x="87291" y="2496386"/>
                </a:lnTo>
                <a:lnTo>
                  <a:pt x="109950" y="2406453"/>
                </a:lnTo>
                <a:lnTo>
                  <a:pt x="135090" y="2317536"/>
                </a:lnTo>
                <a:lnTo>
                  <a:pt x="162670" y="2229671"/>
                </a:lnTo>
                <a:lnTo>
                  <a:pt x="192653" y="2142900"/>
                </a:lnTo>
                <a:lnTo>
                  <a:pt x="224999" y="2057260"/>
                </a:lnTo>
                <a:lnTo>
                  <a:pt x="259668" y="1972790"/>
                </a:lnTo>
                <a:lnTo>
                  <a:pt x="296623" y="1889531"/>
                </a:lnTo>
                <a:lnTo>
                  <a:pt x="335823" y="1807521"/>
                </a:lnTo>
                <a:lnTo>
                  <a:pt x="377230" y="1726798"/>
                </a:lnTo>
                <a:lnTo>
                  <a:pt x="420804" y="1647403"/>
                </a:lnTo>
                <a:lnTo>
                  <a:pt x="466507" y="1569374"/>
                </a:lnTo>
                <a:lnTo>
                  <a:pt x="514300" y="1492750"/>
                </a:lnTo>
                <a:lnTo>
                  <a:pt x="564142" y="1417571"/>
                </a:lnTo>
                <a:lnTo>
                  <a:pt x="615996" y="1343875"/>
                </a:lnTo>
                <a:lnTo>
                  <a:pt x="669822" y="1271702"/>
                </a:lnTo>
                <a:lnTo>
                  <a:pt x="725581" y="1201090"/>
                </a:lnTo>
                <a:lnTo>
                  <a:pt x="783234" y="1132080"/>
                </a:lnTo>
                <a:lnTo>
                  <a:pt x="842742" y="1064709"/>
                </a:lnTo>
                <a:lnTo>
                  <a:pt x="904066" y="999017"/>
                </a:lnTo>
                <a:lnTo>
                  <a:pt x="967166" y="935043"/>
                </a:lnTo>
                <a:lnTo>
                  <a:pt x="1032004" y="872826"/>
                </a:lnTo>
                <a:lnTo>
                  <a:pt x="1098540" y="812406"/>
                </a:lnTo>
                <a:lnTo>
                  <a:pt x="1166736" y="753820"/>
                </a:lnTo>
                <a:lnTo>
                  <a:pt x="1236552" y="697109"/>
                </a:lnTo>
                <a:lnTo>
                  <a:pt x="1307949" y="642312"/>
                </a:lnTo>
                <a:lnTo>
                  <a:pt x="1380888" y="589467"/>
                </a:lnTo>
                <a:lnTo>
                  <a:pt x="1455331" y="538614"/>
                </a:lnTo>
                <a:lnTo>
                  <a:pt x="1531237" y="489792"/>
                </a:lnTo>
                <a:lnTo>
                  <a:pt x="1608568" y="443039"/>
                </a:lnTo>
                <a:lnTo>
                  <a:pt x="1687285" y="398395"/>
                </a:lnTo>
                <a:lnTo>
                  <a:pt x="1767349" y="355900"/>
                </a:lnTo>
                <a:lnTo>
                  <a:pt x="1848720" y="315591"/>
                </a:lnTo>
                <a:lnTo>
                  <a:pt x="1931360" y="277509"/>
                </a:lnTo>
                <a:lnTo>
                  <a:pt x="2015229" y="241692"/>
                </a:lnTo>
                <a:lnTo>
                  <a:pt x="2100289" y="208180"/>
                </a:lnTo>
                <a:lnTo>
                  <a:pt x="2186500" y="177011"/>
                </a:lnTo>
                <a:lnTo>
                  <a:pt x="2273822" y="148224"/>
                </a:lnTo>
                <a:lnTo>
                  <a:pt x="2362218" y="121859"/>
                </a:lnTo>
                <a:lnTo>
                  <a:pt x="2451648" y="97955"/>
                </a:lnTo>
                <a:lnTo>
                  <a:pt x="2542073" y="76551"/>
                </a:lnTo>
                <a:lnTo>
                  <a:pt x="2633454" y="57685"/>
                </a:lnTo>
                <a:lnTo>
                  <a:pt x="2725751" y="41398"/>
                </a:lnTo>
                <a:lnTo>
                  <a:pt x="2818926" y="27728"/>
                </a:lnTo>
                <a:lnTo>
                  <a:pt x="2912939" y="16714"/>
                </a:lnTo>
                <a:lnTo>
                  <a:pt x="3007752" y="8395"/>
                </a:lnTo>
                <a:lnTo>
                  <a:pt x="3103325" y="2810"/>
                </a:lnTo>
                <a:lnTo>
                  <a:pt x="3199619" y="0"/>
                </a:lnTo>
                <a:close/>
              </a:path>
            </a:pathLst>
          </a:custGeom>
          <a:solidFill>
            <a:srgbClr val="FFCC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1168319" y="885573"/>
            <a:ext cx="5629275" cy="15271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850" b="1" spc="360" dirty="0">
                <a:latin typeface="Poppins" pitchFamily="2" charset="77"/>
                <a:cs typeface="Poppins" pitchFamily="2" charset="77"/>
              </a:rPr>
              <a:t>AGENDA</a:t>
            </a:r>
            <a:endParaRPr sz="9850" b="1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43045" y="4446585"/>
            <a:ext cx="3581355" cy="124021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100"/>
              </a:lnSpc>
              <a:spcBef>
                <a:spcPts val="95"/>
              </a:spcBef>
            </a:pPr>
            <a:r>
              <a:rPr sz="3500" b="1" spc="275" dirty="0">
                <a:latin typeface="Poppins" pitchFamily="2" charset="77"/>
                <a:cs typeface="Poppins" pitchFamily="2" charset="77"/>
              </a:rPr>
              <a:t>What</a:t>
            </a:r>
            <a:r>
              <a:rPr sz="3500" b="1" spc="75" dirty="0">
                <a:latin typeface="Poppins" pitchFamily="2" charset="77"/>
                <a:cs typeface="Poppins" pitchFamily="2" charset="77"/>
              </a:rPr>
              <a:t> </a:t>
            </a:r>
            <a:r>
              <a:rPr sz="3500" spc="120" dirty="0">
                <a:latin typeface="Poppins" pitchFamily="2" charset="77"/>
                <a:cs typeface="Poppins" pitchFamily="2" charset="77"/>
              </a:rPr>
              <a:t>is</a:t>
            </a:r>
            <a:r>
              <a:rPr sz="3500" spc="80" dirty="0">
                <a:latin typeface="Poppins" pitchFamily="2" charset="77"/>
                <a:cs typeface="Poppins" pitchFamily="2" charset="77"/>
              </a:rPr>
              <a:t> </a:t>
            </a:r>
            <a:r>
              <a:rPr sz="3500" spc="280" dirty="0">
                <a:latin typeface="Poppins" pitchFamily="2" charset="77"/>
                <a:cs typeface="Poppins" pitchFamily="2" charset="77"/>
              </a:rPr>
              <a:t>audio </a:t>
            </a:r>
            <a:r>
              <a:rPr sz="3500" spc="240" dirty="0">
                <a:latin typeface="Poppins" pitchFamily="2" charset="77"/>
                <a:cs typeface="Poppins" pitchFamily="2" charset="77"/>
              </a:rPr>
              <a:t>description?</a:t>
            </a:r>
            <a:endParaRPr sz="35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97488" y="4532387"/>
            <a:ext cx="4937312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b="1" spc="190" dirty="0">
                <a:latin typeface="Poppins" pitchFamily="2" charset="77"/>
                <a:cs typeface="Poppins" pitchFamily="2" charset="77"/>
              </a:rPr>
              <a:t>Who</a:t>
            </a:r>
            <a:r>
              <a:rPr sz="3500" b="1" spc="80" dirty="0">
                <a:latin typeface="Poppins" pitchFamily="2" charset="77"/>
                <a:cs typeface="Poppins" pitchFamily="2" charset="77"/>
              </a:rPr>
              <a:t> </a:t>
            </a:r>
            <a:r>
              <a:rPr sz="3500" spc="120" dirty="0">
                <a:latin typeface="Poppins" pitchFamily="2" charset="77"/>
                <a:cs typeface="Poppins" pitchFamily="2" charset="77"/>
              </a:rPr>
              <a:t>is</a:t>
            </a:r>
            <a:r>
              <a:rPr sz="3500" spc="85" dirty="0">
                <a:latin typeface="Poppins" pitchFamily="2" charset="77"/>
                <a:cs typeface="Poppins" pitchFamily="2" charset="77"/>
              </a:rPr>
              <a:t> </a:t>
            </a:r>
            <a:r>
              <a:rPr sz="3500" spc="130" dirty="0">
                <a:latin typeface="Poppins" pitchFamily="2" charset="77"/>
                <a:cs typeface="Poppins" pitchFamily="2" charset="77"/>
              </a:rPr>
              <a:t>3Play</a:t>
            </a:r>
            <a:r>
              <a:rPr sz="3500" spc="80" dirty="0">
                <a:latin typeface="Poppins" pitchFamily="2" charset="77"/>
                <a:cs typeface="Poppins" pitchFamily="2" charset="77"/>
              </a:rPr>
              <a:t> </a:t>
            </a:r>
            <a:r>
              <a:rPr sz="3500" spc="240" dirty="0">
                <a:latin typeface="Poppins" pitchFamily="2" charset="77"/>
                <a:cs typeface="Poppins" pitchFamily="2" charset="77"/>
              </a:rPr>
              <a:t>Media?</a:t>
            </a:r>
            <a:endParaRPr sz="35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994580" y="4532387"/>
            <a:ext cx="1245419" cy="55143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500" b="1" spc="-35" dirty="0">
                <a:latin typeface="Poppins" pitchFamily="2" charset="77"/>
                <a:cs typeface="Poppins" pitchFamily="2" charset="77"/>
              </a:rPr>
              <a:t>Q&amp;A</a:t>
            </a:r>
            <a:endParaRPr sz="3500" dirty="0">
              <a:latin typeface="Poppins" pitchFamily="2" charset="77"/>
              <a:cs typeface="Poppins" pitchFamily="2" charset="7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2327541"/>
            <a:ext cx="18288000" cy="7959725"/>
            <a:chOff x="0" y="2327541"/>
            <a:chExt cx="18288000" cy="7959725"/>
          </a:xfrm>
        </p:grpSpPr>
        <p:sp>
          <p:nvSpPr>
            <p:cNvPr id="3" name="object 3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6857999"/>
              <a:ext cx="6858000" cy="3429000"/>
            </a:xfrm>
            <a:custGeom>
              <a:avLst/>
              <a:gdLst/>
              <a:ahLst/>
              <a:cxnLst/>
              <a:rect l="l" t="t" r="r" b="b"/>
              <a:pathLst>
                <a:path w="6858000" h="3429000">
                  <a:moveTo>
                    <a:pt x="6858000" y="3429000"/>
                  </a:moveTo>
                  <a:lnTo>
                    <a:pt x="0" y="3429000"/>
                  </a:lnTo>
                  <a:lnTo>
                    <a:pt x="0" y="0"/>
                  </a:lnTo>
                  <a:lnTo>
                    <a:pt x="6858000" y="0"/>
                  </a:lnTo>
                  <a:lnTo>
                    <a:pt x="6858000" y="3429000"/>
                  </a:lnTo>
                  <a:close/>
                </a:path>
              </a:pathLst>
            </a:custGeom>
            <a:solidFill>
              <a:srgbClr val="E600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858000" y="6857999"/>
              <a:ext cx="6858000" cy="3429000"/>
            </a:xfrm>
            <a:custGeom>
              <a:avLst/>
              <a:gdLst/>
              <a:ahLst/>
              <a:cxnLst/>
              <a:rect l="l" t="t" r="r" b="b"/>
              <a:pathLst>
                <a:path w="6858000" h="3429000">
                  <a:moveTo>
                    <a:pt x="6858000" y="3429000"/>
                  </a:moveTo>
                  <a:lnTo>
                    <a:pt x="0" y="3429000"/>
                  </a:lnTo>
                  <a:lnTo>
                    <a:pt x="0" y="0"/>
                  </a:lnTo>
                  <a:lnTo>
                    <a:pt x="6858000" y="0"/>
                  </a:lnTo>
                  <a:lnTo>
                    <a:pt x="6858000" y="342900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0287168" y="2327541"/>
              <a:ext cx="8001000" cy="7959725"/>
            </a:xfrm>
            <a:custGeom>
              <a:avLst/>
              <a:gdLst/>
              <a:ahLst/>
              <a:cxnLst/>
              <a:rect l="l" t="t" r="r" b="b"/>
              <a:pathLst>
                <a:path w="8001000" h="7959725">
                  <a:moveTo>
                    <a:pt x="8000831" y="7959458"/>
                  </a:moveTo>
                  <a:lnTo>
                    <a:pt x="0" y="7959458"/>
                  </a:lnTo>
                  <a:lnTo>
                    <a:pt x="100" y="7934733"/>
                  </a:lnTo>
                  <a:lnTo>
                    <a:pt x="904" y="7868641"/>
                  </a:lnTo>
                  <a:lnTo>
                    <a:pt x="2241" y="7802679"/>
                  </a:lnTo>
                  <a:lnTo>
                    <a:pt x="4110" y="7736849"/>
                  </a:lnTo>
                  <a:lnTo>
                    <a:pt x="6507" y="7671153"/>
                  </a:lnTo>
                  <a:lnTo>
                    <a:pt x="9432" y="7605592"/>
                  </a:lnTo>
                  <a:lnTo>
                    <a:pt x="12881" y="7540169"/>
                  </a:lnTo>
                  <a:lnTo>
                    <a:pt x="16853" y="7474886"/>
                  </a:lnTo>
                  <a:lnTo>
                    <a:pt x="21347" y="7409745"/>
                  </a:lnTo>
                  <a:lnTo>
                    <a:pt x="26359" y="7344749"/>
                  </a:lnTo>
                  <a:lnTo>
                    <a:pt x="31887" y="7279898"/>
                  </a:lnTo>
                  <a:lnTo>
                    <a:pt x="37931" y="7215195"/>
                  </a:lnTo>
                  <a:lnTo>
                    <a:pt x="44487" y="7150643"/>
                  </a:lnTo>
                  <a:lnTo>
                    <a:pt x="51553" y="7086243"/>
                  </a:lnTo>
                  <a:lnTo>
                    <a:pt x="59128" y="7021997"/>
                  </a:lnTo>
                  <a:lnTo>
                    <a:pt x="67210" y="6957907"/>
                  </a:lnTo>
                  <a:lnTo>
                    <a:pt x="75795" y="6893976"/>
                  </a:lnTo>
                  <a:lnTo>
                    <a:pt x="84884" y="6830206"/>
                  </a:lnTo>
                  <a:lnTo>
                    <a:pt x="94472" y="6766598"/>
                  </a:lnTo>
                  <a:lnTo>
                    <a:pt x="104559" y="6703155"/>
                  </a:lnTo>
                  <a:lnTo>
                    <a:pt x="115141" y="6639878"/>
                  </a:lnTo>
                  <a:lnTo>
                    <a:pt x="126218" y="6576770"/>
                  </a:lnTo>
                  <a:lnTo>
                    <a:pt x="137787" y="6513833"/>
                  </a:lnTo>
                  <a:lnTo>
                    <a:pt x="149846" y="6451069"/>
                  </a:lnTo>
                  <a:lnTo>
                    <a:pt x="162392" y="6388479"/>
                  </a:lnTo>
                  <a:lnTo>
                    <a:pt x="175425" y="6326067"/>
                  </a:lnTo>
                  <a:lnTo>
                    <a:pt x="188941" y="6263834"/>
                  </a:lnTo>
                  <a:lnTo>
                    <a:pt x="202939" y="6201782"/>
                  </a:lnTo>
                  <a:lnTo>
                    <a:pt x="217417" y="6139913"/>
                  </a:lnTo>
                  <a:lnTo>
                    <a:pt x="232372" y="6078229"/>
                  </a:lnTo>
                  <a:lnTo>
                    <a:pt x="247803" y="6016732"/>
                  </a:lnTo>
                  <a:lnTo>
                    <a:pt x="263707" y="5955425"/>
                  </a:lnTo>
                  <a:lnTo>
                    <a:pt x="280083" y="5894309"/>
                  </a:lnTo>
                  <a:lnTo>
                    <a:pt x="296928" y="5833387"/>
                  </a:lnTo>
                  <a:lnTo>
                    <a:pt x="314241" y="5772660"/>
                  </a:lnTo>
                  <a:lnTo>
                    <a:pt x="332018" y="5712131"/>
                  </a:lnTo>
                  <a:lnTo>
                    <a:pt x="350259" y="5651801"/>
                  </a:lnTo>
                  <a:lnTo>
                    <a:pt x="368961" y="5591673"/>
                  </a:lnTo>
                  <a:lnTo>
                    <a:pt x="388122" y="5531749"/>
                  </a:lnTo>
                  <a:lnTo>
                    <a:pt x="407740" y="5472030"/>
                  </a:lnTo>
                  <a:lnTo>
                    <a:pt x="427813" y="5412520"/>
                  </a:lnTo>
                  <a:lnTo>
                    <a:pt x="448339" y="5353219"/>
                  </a:lnTo>
                  <a:lnTo>
                    <a:pt x="469316" y="5294130"/>
                  </a:lnTo>
                  <a:lnTo>
                    <a:pt x="490741" y="5235256"/>
                  </a:lnTo>
                  <a:lnTo>
                    <a:pt x="512614" y="5176597"/>
                  </a:lnTo>
                  <a:lnTo>
                    <a:pt x="534931" y="5118157"/>
                  </a:lnTo>
                  <a:lnTo>
                    <a:pt x="557690" y="5059937"/>
                  </a:lnTo>
                  <a:lnTo>
                    <a:pt x="580890" y="5001939"/>
                  </a:lnTo>
                  <a:lnTo>
                    <a:pt x="604529" y="4944165"/>
                  </a:lnTo>
                  <a:lnTo>
                    <a:pt x="628604" y="4886618"/>
                  </a:lnTo>
                  <a:lnTo>
                    <a:pt x="653113" y="4829299"/>
                  </a:lnTo>
                  <a:lnTo>
                    <a:pt x="678055" y="4772211"/>
                  </a:lnTo>
                  <a:lnTo>
                    <a:pt x="703426" y="4715356"/>
                  </a:lnTo>
                  <a:lnTo>
                    <a:pt x="729227" y="4658735"/>
                  </a:lnTo>
                  <a:lnTo>
                    <a:pt x="755453" y="4602350"/>
                  </a:lnTo>
                  <a:lnTo>
                    <a:pt x="782103" y="4546205"/>
                  </a:lnTo>
                  <a:lnTo>
                    <a:pt x="809175" y="4490300"/>
                  </a:lnTo>
                  <a:lnTo>
                    <a:pt x="836667" y="4434638"/>
                  </a:lnTo>
                  <a:lnTo>
                    <a:pt x="864577" y="4379221"/>
                  </a:lnTo>
                  <a:lnTo>
                    <a:pt x="892903" y="4324051"/>
                  </a:lnTo>
                  <a:lnTo>
                    <a:pt x="921643" y="4269131"/>
                  </a:lnTo>
                  <a:lnTo>
                    <a:pt x="950795" y="4214461"/>
                  </a:lnTo>
                  <a:lnTo>
                    <a:pt x="980356" y="4160044"/>
                  </a:lnTo>
                  <a:lnTo>
                    <a:pt x="1010324" y="4105883"/>
                  </a:lnTo>
                  <a:lnTo>
                    <a:pt x="1040698" y="4051979"/>
                  </a:lnTo>
                  <a:lnTo>
                    <a:pt x="1071476" y="3998334"/>
                  </a:lnTo>
                  <a:lnTo>
                    <a:pt x="1102655" y="3944951"/>
                  </a:lnTo>
                  <a:lnTo>
                    <a:pt x="1134234" y="3891831"/>
                  </a:lnTo>
                  <a:lnTo>
                    <a:pt x="1166209" y="3838976"/>
                  </a:lnTo>
                  <a:lnTo>
                    <a:pt x="1198580" y="3786389"/>
                  </a:lnTo>
                  <a:lnTo>
                    <a:pt x="1231345" y="3734072"/>
                  </a:lnTo>
                  <a:lnTo>
                    <a:pt x="1264500" y="3682027"/>
                  </a:lnTo>
                  <a:lnTo>
                    <a:pt x="1298044" y="3630255"/>
                  </a:lnTo>
                  <a:lnTo>
                    <a:pt x="1331976" y="3578759"/>
                  </a:lnTo>
                  <a:lnTo>
                    <a:pt x="1366292" y="3527541"/>
                  </a:lnTo>
                  <a:lnTo>
                    <a:pt x="1400991" y="3476603"/>
                  </a:lnTo>
                  <a:lnTo>
                    <a:pt x="1436071" y="3425947"/>
                  </a:lnTo>
                  <a:lnTo>
                    <a:pt x="1471530" y="3375575"/>
                  </a:lnTo>
                  <a:lnTo>
                    <a:pt x="1507365" y="3325489"/>
                  </a:lnTo>
                  <a:lnTo>
                    <a:pt x="1543576" y="3275691"/>
                  </a:lnTo>
                  <a:lnTo>
                    <a:pt x="1580158" y="3226184"/>
                  </a:lnTo>
                  <a:lnTo>
                    <a:pt x="1617112" y="3176968"/>
                  </a:lnTo>
                  <a:lnTo>
                    <a:pt x="1654433" y="3128048"/>
                  </a:lnTo>
                  <a:lnTo>
                    <a:pt x="1692121" y="3079423"/>
                  </a:lnTo>
                  <a:lnTo>
                    <a:pt x="1730174" y="3031097"/>
                  </a:lnTo>
                  <a:lnTo>
                    <a:pt x="1768589" y="2983071"/>
                  </a:lnTo>
                  <a:lnTo>
                    <a:pt x="1807364" y="2935349"/>
                  </a:lnTo>
                  <a:lnTo>
                    <a:pt x="1846497" y="2887930"/>
                  </a:lnTo>
                  <a:lnTo>
                    <a:pt x="1885986" y="2840819"/>
                  </a:lnTo>
                  <a:lnTo>
                    <a:pt x="1925830" y="2794016"/>
                  </a:lnTo>
                  <a:lnTo>
                    <a:pt x="1966025" y="2747524"/>
                  </a:lnTo>
                  <a:lnTo>
                    <a:pt x="2006570" y="2701345"/>
                  </a:lnTo>
                  <a:lnTo>
                    <a:pt x="2047464" y="2655481"/>
                  </a:lnTo>
                  <a:lnTo>
                    <a:pt x="2088703" y="2609933"/>
                  </a:lnTo>
                  <a:lnTo>
                    <a:pt x="2130286" y="2564705"/>
                  </a:lnTo>
                  <a:lnTo>
                    <a:pt x="2172210" y="2519798"/>
                  </a:lnTo>
                  <a:lnTo>
                    <a:pt x="2214474" y="2475214"/>
                  </a:lnTo>
                  <a:lnTo>
                    <a:pt x="2257076" y="2430956"/>
                  </a:lnTo>
                  <a:lnTo>
                    <a:pt x="2300013" y="2387024"/>
                  </a:lnTo>
                  <a:lnTo>
                    <a:pt x="2343284" y="2343422"/>
                  </a:lnTo>
                  <a:lnTo>
                    <a:pt x="2386886" y="2300152"/>
                  </a:lnTo>
                  <a:lnTo>
                    <a:pt x="2430818" y="2257215"/>
                  </a:lnTo>
                  <a:lnTo>
                    <a:pt x="2475076" y="2214613"/>
                  </a:lnTo>
                  <a:lnTo>
                    <a:pt x="2519660" y="2172349"/>
                  </a:lnTo>
                  <a:lnTo>
                    <a:pt x="2564568" y="2130425"/>
                  </a:lnTo>
                  <a:lnTo>
                    <a:pt x="2609796" y="2088842"/>
                  </a:lnTo>
                  <a:lnTo>
                    <a:pt x="2655343" y="2047603"/>
                  </a:lnTo>
                  <a:lnTo>
                    <a:pt x="2701208" y="2006710"/>
                  </a:lnTo>
                  <a:lnTo>
                    <a:pt x="2747387" y="1966165"/>
                  </a:lnTo>
                  <a:lnTo>
                    <a:pt x="2793879" y="1925970"/>
                  </a:lnTo>
                  <a:lnTo>
                    <a:pt x="2840682" y="1886127"/>
                  </a:lnTo>
                  <a:lnTo>
                    <a:pt x="2887794" y="1846638"/>
                  </a:lnTo>
                  <a:lnTo>
                    <a:pt x="2935212" y="1807505"/>
                  </a:lnTo>
                  <a:lnTo>
                    <a:pt x="2982935" y="1768730"/>
                  </a:lnTo>
                  <a:lnTo>
                    <a:pt x="3030961" y="1730315"/>
                  </a:lnTo>
                  <a:lnTo>
                    <a:pt x="3079287" y="1692263"/>
                  </a:lnTo>
                  <a:lnTo>
                    <a:pt x="3127912" y="1654575"/>
                  </a:lnTo>
                  <a:lnTo>
                    <a:pt x="3176833" y="1617253"/>
                  </a:lnTo>
                  <a:lnTo>
                    <a:pt x="3226048" y="1580300"/>
                  </a:lnTo>
                  <a:lnTo>
                    <a:pt x="3275556" y="1543718"/>
                  </a:lnTo>
                  <a:lnTo>
                    <a:pt x="3325354" y="1507508"/>
                  </a:lnTo>
                  <a:lnTo>
                    <a:pt x="3375440" y="1471673"/>
                  </a:lnTo>
                  <a:lnTo>
                    <a:pt x="3425812" y="1436214"/>
                  </a:lnTo>
                  <a:lnTo>
                    <a:pt x="3476469" y="1401134"/>
                  </a:lnTo>
                  <a:lnTo>
                    <a:pt x="3527407" y="1366435"/>
                  </a:lnTo>
                  <a:lnTo>
                    <a:pt x="3578625" y="1332119"/>
                  </a:lnTo>
                  <a:lnTo>
                    <a:pt x="3630121" y="1298188"/>
                  </a:lnTo>
                  <a:lnTo>
                    <a:pt x="3681893" y="1264644"/>
                  </a:lnTo>
                  <a:lnTo>
                    <a:pt x="3733939" y="1231489"/>
                  </a:lnTo>
                  <a:lnTo>
                    <a:pt x="3786256" y="1198725"/>
                  </a:lnTo>
                  <a:lnTo>
                    <a:pt x="3838843" y="1166354"/>
                  </a:lnTo>
                  <a:lnTo>
                    <a:pt x="3891698" y="1134379"/>
                  </a:lnTo>
                  <a:lnTo>
                    <a:pt x="3944818" y="1102800"/>
                  </a:lnTo>
                  <a:lnTo>
                    <a:pt x="3998201" y="1071622"/>
                  </a:lnTo>
                  <a:lnTo>
                    <a:pt x="4051846" y="1040844"/>
                  </a:lnTo>
                  <a:lnTo>
                    <a:pt x="4105750" y="1010470"/>
                  </a:lnTo>
                  <a:lnTo>
                    <a:pt x="4159912" y="980502"/>
                  </a:lnTo>
                  <a:lnTo>
                    <a:pt x="4214329" y="950941"/>
                  </a:lnTo>
                  <a:lnTo>
                    <a:pt x="4323920" y="893050"/>
                  </a:lnTo>
                  <a:lnTo>
                    <a:pt x="4434507" y="836815"/>
                  </a:lnTo>
                  <a:lnTo>
                    <a:pt x="4546074" y="782251"/>
                  </a:lnTo>
                  <a:lnTo>
                    <a:pt x="4658604" y="729375"/>
                  </a:lnTo>
                  <a:lnTo>
                    <a:pt x="4772081" y="678204"/>
                  </a:lnTo>
                  <a:lnTo>
                    <a:pt x="4886488" y="628753"/>
                  </a:lnTo>
                  <a:lnTo>
                    <a:pt x="5001809" y="581040"/>
                  </a:lnTo>
                  <a:lnTo>
                    <a:pt x="5118027" y="535081"/>
                  </a:lnTo>
                  <a:lnTo>
                    <a:pt x="5235126" y="490893"/>
                  </a:lnTo>
                  <a:lnTo>
                    <a:pt x="5353090" y="448491"/>
                  </a:lnTo>
                  <a:lnTo>
                    <a:pt x="5471902" y="407893"/>
                  </a:lnTo>
                  <a:lnTo>
                    <a:pt x="5591545" y="369114"/>
                  </a:lnTo>
                  <a:lnTo>
                    <a:pt x="5712003" y="332172"/>
                  </a:lnTo>
                  <a:lnTo>
                    <a:pt x="5833259" y="297083"/>
                  </a:lnTo>
                  <a:lnTo>
                    <a:pt x="5955298" y="263863"/>
                  </a:lnTo>
                  <a:lnTo>
                    <a:pt x="6078102" y="232528"/>
                  </a:lnTo>
                  <a:lnTo>
                    <a:pt x="6201655" y="203096"/>
                  </a:lnTo>
                  <a:lnTo>
                    <a:pt x="6325941" y="175582"/>
                  </a:lnTo>
                  <a:lnTo>
                    <a:pt x="6450943" y="150004"/>
                  </a:lnTo>
                  <a:lnTo>
                    <a:pt x="6576645" y="126377"/>
                  </a:lnTo>
                  <a:lnTo>
                    <a:pt x="6703030" y="104718"/>
                  </a:lnTo>
                  <a:lnTo>
                    <a:pt x="6830081" y="85044"/>
                  </a:lnTo>
                  <a:lnTo>
                    <a:pt x="6957783" y="67371"/>
                  </a:lnTo>
                  <a:lnTo>
                    <a:pt x="7086119" y="51715"/>
                  </a:lnTo>
                  <a:lnTo>
                    <a:pt x="7215072" y="38094"/>
                  </a:lnTo>
                  <a:lnTo>
                    <a:pt x="7344626" y="26522"/>
                  </a:lnTo>
                  <a:lnTo>
                    <a:pt x="7474764" y="17018"/>
                  </a:lnTo>
                  <a:lnTo>
                    <a:pt x="7605470" y="9597"/>
                  </a:lnTo>
                  <a:lnTo>
                    <a:pt x="7736728" y="4276"/>
                  </a:lnTo>
                  <a:lnTo>
                    <a:pt x="7868520" y="1071"/>
                  </a:lnTo>
                  <a:lnTo>
                    <a:pt x="8000831" y="0"/>
                  </a:lnTo>
                  <a:lnTo>
                    <a:pt x="8000831" y="7959458"/>
                  </a:lnTo>
                  <a:close/>
                </a:path>
              </a:pathLst>
            </a:custGeom>
            <a:solidFill>
              <a:srgbClr val="E600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6858010" y="6857999"/>
              <a:ext cx="3429000" cy="3429000"/>
            </a:xfrm>
            <a:custGeom>
              <a:avLst/>
              <a:gdLst/>
              <a:ahLst/>
              <a:cxnLst/>
              <a:rect l="l" t="t" r="r" b="b"/>
              <a:pathLst>
                <a:path w="3429000" h="3429000">
                  <a:moveTo>
                    <a:pt x="0" y="3428999"/>
                  </a:moveTo>
                  <a:lnTo>
                    <a:pt x="0" y="0"/>
                  </a:lnTo>
                  <a:lnTo>
                    <a:pt x="48479" y="336"/>
                  </a:lnTo>
                  <a:lnTo>
                    <a:pt x="96796" y="1340"/>
                  </a:lnTo>
                  <a:lnTo>
                    <a:pt x="144947" y="3009"/>
                  </a:lnTo>
                  <a:lnTo>
                    <a:pt x="192928" y="5337"/>
                  </a:lnTo>
                  <a:lnTo>
                    <a:pt x="240735" y="8321"/>
                  </a:lnTo>
                  <a:lnTo>
                    <a:pt x="288362" y="11955"/>
                  </a:lnTo>
                  <a:lnTo>
                    <a:pt x="335805" y="16236"/>
                  </a:lnTo>
                  <a:lnTo>
                    <a:pt x="383061" y="21159"/>
                  </a:lnTo>
                  <a:lnTo>
                    <a:pt x="430124" y="26719"/>
                  </a:lnTo>
                  <a:lnTo>
                    <a:pt x="476990" y="32913"/>
                  </a:lnTo>
                  <a:lnTo>
                    <a:pt x="523655" y="39735"/>
                  </a:lnTo>
                  <a:lnTo>
                    <a:pt x="570114" y="47182"/>
                  </a:lnTo>
                  <a:lnTo>
                    <a:pt x="616363" y="55249"/>
                  </a:lnTo>
                  <a:lnTo>
                    <a:pt x="662398" y="63931"/>
                  </a:lnTo>
                  <a:lnTo>
                    <a:pt x="708214" y="73225"/>
                  </a:lnTo>
                  <a:lnTo>
                    <a:pt x="753807" y="83126"/>
                  </a:lnTo>
                  <a:lnTo>
                    <a:pt x="799172" y="93628"/>
                  </a:lnTo>
                  <a:lnTo>
                    <a:pt x="844304" y="104729"/>
                  </a:lnTo>
                  <a:lnTo>
                    <a:pt x="889201" y="116423"/>
                  </a:lnTo>
                  <a:lnTo>
                    <a:pt x="933856" y="128707"/>
                  </a:lnTo>
                  <a:lnTo>
                    <a:pt x="978266" y="141575"/>
                  </a:lnTo>
                  <a:lnTo>
                    <a:pt x="1022426" y="155023"/>
                  </a:lnTo>
                  <a:lnTo>
                    <a:pt x="1066333" y="169048"/>
                  </a:lnTo>
                  <a:lnTo>
                    <a:pt x="1109980" y="183644"/>
                  </a:lnTo>
                  <a:lnTo>
                    <a:pt x="1153365" y="198807"/>
                  </a:lnTo>
                  <a:lnTo>
                    <a:pt x="1196482" y="214532"/>
                  </a:lnTo>
                  <a:lnTo>
                    <a:pt x="1239328" y="230816"/>
                  </a:lnTo>
                  <a:lnTo>
                    <a:pt x="1281897" y="247654"/>
                  </a:lnTo>
                  <a:lnTo>
                    <a:pt x="1324186" y="265041"/>
                  </a:lnTo>
                  <a:lnTo>
                    <a:pt x="1366190" y="282974"/>
                  </a:lnTo>
                  <a:lnTo>
                    <a:pt x="1407904" y="301447"/>
                  </a:lnTo>
                  <a:lnTo>
                    <a:pt x="1449325" y="320456"/>
                  </a:lnTo>
                  <a:lnTo>
                    <a:pt x="1490447" y="339997"/>
                  </a:lnTo>
                  <a:lnTo>
                    <a:pt x="1531267" y="360065"/>
                  </a:lnTo>
                  <a:lnTo>
                    <a:pt x="1571780" y="380657"/>
                  </a:lnTo>
                  <a:lnTo>
                    <a:pt x="1611981" y="401767"/>
                  </a:lnTo>
                  <a:lnTo>
                    <a:pt x="1651866" y="423391"/>
                  </a:lnTo>
                  <a:lnTo>
                    <a:pt x="1691431" y="445526"/>
                  </a:lnTo>
                  <a:lnTo>
                    <a:pt x="1730672" y="468165"/>
                  </a:lnTo>
                  <a:lnTo>
                    <a:pt x="1769583" y="491306"/>
                  </a:lnTo>
                  <a:lnTo>
                    <a:pt x="1808161" y="514943"/>
                  </a:lnTo>
                  <a:lnTo>
                    <a:pt x="1846401" y="539072"/>
                  </a:lnTo>
                  <a:lnTo>
                    <a:pt x="1884299" y="563689"/>
                  </a:lnTo>
                  <a:lnTo>
                    <a:pt x="1921850" y="588789"/>
                  </a:lnTo>
                  <a:lnTo>
                    <a:pt x="1959050" y="614369"/>
                  </a:lnTo>
                  <a:lnTo>
                    <a:pt x="1995894" y="640422"/>
                  </a:lnTo>
                  <a:lnTo>
                    <a:pt x="2032379" y="666946"/>
                  </a:lnTo>
                  <a:lnTo>
                    <a:pt x="2068499" y="693936"/>
                  </a:lnTo>
                  <a:lnTo>
                    <a:pt x="2104250" y="721387"/>
                  </a:lnTo>
                  <a:lnTo>
                    <a:pt x="2139629" y="749295"/>
                  </a:lnTo>
                  <a:lnTo>
                    <a:pt x="2174629" y="777655"/>
                  </a:lnTo>
                  <a:lnTo>
                    <a:pt x="2209248" y="806464"/>
                  </a:lnTo>
                  <a:lnTo>
                    <a:pt x="2243480" y="835716"/>
                  </a:lnTo>
                  <a:lnTo>
                    <a:pt x="2277322" y="865407"/>
                  </a:lnTo>
                  <a:lnTo>
                    <a:pt x="2310768" y="895534"/>
                  </a:lnTo>
                  <a:lnTo>
                    <a:pt x="2343815" y="926090"/>
                  </a:lnTo>
                  <a:lnTo>
                    <a:pt x="2376458" y="957073"/>
                  </a:lnTo>
                  <a:lnTo>
                    <a:pt x="2408692" y="988477"/>
                  </a:lnTo>
                  <a:lnTo>
                    <a:pt x="2440514" y="1020299"/>
                  </a:lnTo>
                  <a:lnTo>
                    <a:pt x="2471918" y="1052534"/>
                  </a:lnTo>
                  <a:lnTo>
                    <a:pt x="2502900" y="1085176"/>
                  </a:lnTo>
                  <a:lnTo>
                    <a:pt x="2533457" y="1118223"/>
                  </a:lnTo>
                  <a:lnTo>
                    <a:pt x="2563583" y="1151670"/>
                  </a:lnTo>
                  <a:lnTo>
                    <a:pt x="2593274" y="1185511"/>
                  </a:lnTo>
                  <a:lnTo>
                    <a:pt x="2622526" y="1219744"/>
                  </a:lnTo>
                  <a:lnTo>
                    <a:pt x="2651335" y="1254363"/>
                  </a:lnTo>
                  <a:lnTo>
                    <a:pt x="2679695" y="1289364"/>
                  </a:lnTo>
                  <a:lnTo>
                    <a:pt x="2707603" y="1324742"/>
                  </a:lnTo>
                  <a:lnTo>
                    <a:pt x="2735054" y="1360493"/>
                  </a:lnTo>
                  <a:lnTo>
                    <a:pt x="2762043" y="1396614"/>
                  </a:lnTo>
                  <a:lnTo>
                    <a:pt x="2788567" y="1433098"/>
                  </a:lnTo>
                  <a:lnTo>
                    <a:pt x="2814621" y="1469943"/>
                  </a:lnTo>
                  <a:lnTo>
                    <a:pt x="2840200" y="1507143"/>
                  </a:lnTo>
                  <a:lnTo>
                    <a:pt x="2865300" y="1544694"/>
                  </a:lnTo>
                  <a:lnTo>
                    <a:pt x="2889917" y="1582592"/>
                  </a:lnTo>
                  <a:lnTo>
                    <a:pt x="2914046" y="1620832"/>
                  </a:lnTo>
                  <a:lnTo>
                    <a:pt x="2937683" y="1659410"/>
                  </a:lnTo>
                  <a:lnTo>
                    <a:pt x="2960823" y="1698322"/>
                  </a:lnTo>
                  <a:lnTo>
                    <a:pt x="2983462" y="1737562"/>
                  </a:lnTo>
                  <a:lnTo>
                    <a:pt x="3005596" y="1777127"/>
                  </a:lnTo>
                  <a:lnTo>
                    <a:pt x="3027220" y="1817013"/>
                  </a:lnTo>
                  <a:lnTo>
                    <a:pt x="3048330" y="1857214"/>
                  </a:lnTo>
                  <a:lnTo>
                    <a:pt x="3068922" y="1897727"/>
                  </a:lnTo>
                  <a:lnTo>
                    <a:pt x="3088990" y="1938547"/>
                  </a:lnTo>
                  <a:lnTo>
                    <a:pt x="3108531" y="1979670"/>
                  </a:lnTo>
                  <a:lnTo>
                    <a:pt x="3127540" y="2021090"/>
                  </a:lnTo>
                  <a:lnTo>
                    <a:pt x="3146013" y="2062805"/>
                  </a:lnTo>
                  <a:lnTo>
                    <a:pt x="3163945" y="2104809"/>
                  </a:lnTo>
                  <a:lnTo>
                    <a:pt x="3181332" y="2147098"/>
                  </a:lnTo>
                  <a:lnTo>
                    <a:pt x="3198170" y="2189667"/>
                  </a:lnTo>
                  <a:lnTo>
                    <a:pt x="3214453" y="2232513"/>
                  </a:lnTo>
                  <a:lnTo>
                    <a:pt x="3230179" y="2275630"/>
                  </a:lnTo>
                  <a:lnTo>
                    <a:pt x="3245342" y="2319015"/>
                  </a:lnTo>
                  <a:lnTo>
                    <a:pt x="3259937" y="2362663"/>
                  </a:lnTo>
                  <a:lnTo>
                    <a:pt x="3273961" y="2406569"/>
                  </a:lnTo>
                  <a:lnTo>
                    <a:pt x="3287410" y="2450730"/>
                  </a:lnTo>
                  <a:lnTo>
                    <a:pt x="3300277" y="2495140"/>
                  </a:lnTo>
                  <a:lnTo>
                    <a:pt x="3312561" y="2539795"/>
                  </a:lnTo>
                  <a:lnTo>
                    <a:pt x="3324255" y="2584692"/>
                  </a:lnTo>
                  <a:lnTo>
                    <a:pt x="3335355" y="2629825"/>
                  </a:lnTo>
                  <a:lnTo>
                    <a:pt x="3345858" y="2675190"/>
                  </a:lnTo>
                  <a:lnTo>
                    <a:pt x="3355758" y="2720782"/>
                  </a:lnTo>
                  <a:lnTo>
                    <a:pt x="3365051" y="2766598"/>
                  </a:lnTo>
                  <a:lnTo>
                    <a:pt x="3373733" y="2812633"/>
                  </a:lnTo>
                  <a:lnTo>
                    <a:pt x="3381800" y="2858883"/>
                  </a:lnTo>
                  <a:lnTo>
                    <a:pt x="3389247" y="2905342"/>
                  </a:lnTo>
                  <a:lnTo>
                    <a:pt x="3396069" y="2952007"/>
                  </a:lnTo>
                  <a:lnTo>
                    <a:pt x="3402262" y="2998874"/>
                  </a:lnTo>
                  <a:lnTo>
                    <a:pt x="3407822" y="3045937"/>
                  </a:lnTo>
                  <a:lnTo>
                    <a:pt x="3412745" y="3093192"/>
                  </a:lnTo>
                  <a:lnTo>
                    <a:pt x="3417025" y="3140636"/>
                  </a:lnTo>
                  <a:lnTo>
                    <a:pt x="3420659" y="3188263"/>
                  </a:lnTo>
                  <a:lnTo>
                    <a:pt x="3423643" y="3236070"/>
                  </a:lnTo>
                  <a:lnTo>
                    <a:pt x="3425971" y="3284051"/>
                  </a:lnTo>
                  <a:lnTo>
                    <a:pt x="3427639" y="3332202"/>
                  </a:lnTo>
                  <a:lnTo>
                    <a:pt x="3428643" y="3380520"/>
                  </a:lnTo>
                  <a:lnTo>
                    <a:pt x="3428979" y="3428999"/>
                  </a:lnTo>
                  <a:lnTo>
                    <a:pt x="0" y="342899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896" y="6857999"/>
              <a:ext cx="6852284" cy="3429000"/>
            </a:xfrm>
            <a:custGeom>
              <a:avLst/>
              <a:gdLst/>
              <a:ahLst/>
              <a:cxnLst/>
              <a:rect l="l" t="t" r="r" b="b"/>
              <a:pathLst>
                <a:path w="6852284" h="3429000">
                  <a:moveTo>
                    <a:pt x="3471693" y="3428664"/>
                  </a:moveTo>
                  <a:lnTo>
                    <a:pt x="3374722" y="3428664"/>
                  </a:lnTo>
                  <a:lnTo>
                    <a:pt x="3278250" y="3425992"/>
                  </a:lnTo>
                  <a:lnTo>
                    <a:pt x="3182469" y="3420681"/>
                  </a:lnTo>
                  <a:lnTo>
                    <a:pt x="3087416" y="3412768"/>
                  </a:lnTo>
                  <a:lnTo>
                    <a:pt x="2993124" y="3402287"/>
                  </a:lnTo>
                  <a:lnTo>
                    <a:pt x="2899629" y="3389274"/>
                  </a:lnTo>
                  <a:lnTo>
                    <a:pt x="2806966" y="3373763"/>
                  </a:lnTo>
                  <a:lnTo>
                    <a:pt x="2715170" y="3355790"/>
                  </a:lnTo>
                  <a:lnTo>
                    <a:pt x="2624275" y="3335390"/>
                  </a:lnTo>
                  <a:lnTo>
                    <a:pt x="2534316" y="3312599"/>
                  </a:lnTo>
                  <a:lnTo>
                    <a:pt x="2445329" y="3287451"/>
                  </a:lnTo>
                  <a:lnTo>
                    <a:pt x="2357347" y="3259982"/>
                  </a:lnTo>
                  <a:lnTo>
                    <a:pt x="2270407" y="3230228"/>
                  </a:lnTo>
                  <a:lnTo>
                    <a:pt x="2184543" y="3198222"/>
                  </a:lnTo>
                  <a:lnTo>
                    <a:pt x="2099789" y="3164002"/>
                  </a:lnTo>
                  <a:lnTo>
                    <a:pt x="2016181" y="3127601"/>
                  </a:lnTo>
                  <a:lnTo>
                    <a:pt x="1933754" y="3089055"/>
                  </a:lnTo>
                  <a:lnTo>
                    <a:pt x="1852542" y="3048400"/>
                  </a:lnTo>
                  <a:lnTo>
                    <a:pt x="1772581" y="3005670"/>
                  </a:lnTo>
                  <a:lnTo>
                    <a:pt x="1693905" y="2960901"/>
                  </a:lnTo>
                  <a:lnTo>
                    <a:pt x="1616549" y="2914129"/>
                  </a:lnTo>
                  <a:lnTo>
                    <a:pt x="1540548" y="2865387"/>
                  </a:lnTo>
                  <a:lnTo>
                    <a:pt x="1465937" y="2814712"/>
                  </a:lnTo>
                  <a:lnTo>
                    <a:pt x="1392751" y="2762139"/>
                  </a:lnTo>
                  <a:lnTo>
                    <a:pt x="1321025" y="2707702"/>
                  </a:lnTo>
                  <a:lnTo>
                    <a:pt x="1250793" y="2651438"/>
                  </a:lnTo>
                  <a:lnTo>
                    <a:pt x="1182091" y="2593382"/>
                  </a:lnTo>
                  <a:lnTo>
                    <a:pt x="1114953" y="2533568"/>
                  </a:lnTo>
                  <a:lnTo>
                    <a:pt x="1049414" y="2472032"/>
                  </a:lnTo>
                  <a:lnTo>
                    <a:pt x="985510" y="2408810"/>
                  </a:lnTo>
                  <a:lnTo>
                    <a:pt x="923275" y="2343936"/>
                  </a:lnTo>
                  <a:lnTo>
                    <a:pt x="862744" y="2277445"/>
                  </a:lnTo>
                  <a:lnTo>
                    <a:pt x="803951" y="2209374"/>
                  </a:lnTo>
                  <a:lnTo>
                    <a:pt x="746933" y="2139756"/>
                  </a:lnTo>
                  <a:lnTo>
                    <a:pt x="691723" y="2068628"/>
                  </a:lnTo>
                  <a:lnTo>
                    <a:pt x="638356" y="1996025"/>
                  </a:lnTo>
                  <a:lnTo>
                    <a:pt x="586868" y="1921981"/>
                  </a:lnTo>
                  <a:lnTo>
                    <a:pt x="537294" y="1846533"/>
                  </a:lnTo>
                  <a:lnTo>
                    <a:pt x="489667" y="1769715"/>
                  </a:lnTo>
                  <a:lnTo>
                    <a:pt x="444024" y="1691563"/>
                  </a:lnTo>
                  <a:lnTo>
                    <a:pt x="400399" y="1612111"/>
                  </a:lnTo>
                  <a:lnTo>
                    <a:pt x="358826" y="1531396"/>
                  </a:lnTo>
                  <a:lnTo>
                    <a:pt x="319342" y="1449452"/>
                  </a:lnTo>
                  <a:lnTo>
                    <a:pt x="281980" y="1366314"/>
                  </a:lnTo>
                  <a:lnTo>
                    <a:pt x="246776" y="1282018"/>
                  </a:lnTo>
                  <a:lnTo>
                    <a:pt x="213764" y="1196599"/>
                  </a:lnTo>
                  <a:lnTo>
                    <a:pt x="182979" y="1110093"/>
                  </a:lnTo>
                  <a:lnTo>
                    <a:pt x="154457" y="1022534"/>
                  </a:lnTo>
                  <a:lnTo>
                    <a:pt x="128232" y="933958"/>
                  </a:lnTo>
                  <a:lnTo>
                    <a:pt x="104339" y="844400"/>
                  </a:lnTo>
                  <a:lnTo>
                    <a:pt x="82813" y="753895"/>
                  </a:lnTo>
                  <a:lnTo>
                    <a:pt x="63688" y="662478"/>
                  </a:lnTo>
                  <a:lnTo>
                    <a:pt x="47001" y="570185"/>
                  </a:lnTo>
                  <a:lnTo>
                    <a:pt x="32784" y="477051"/>
                  </a:lnTo>
                  <a:lnTo>
                    <a:pt x="21075" y="383112"/>
                  </a:lnTo>
                  <a:lnTo>
                    <a:pt x="11907" y="288401"/>
                  </a:lnTo>
                  <a:lnTo>
                    <a:pt x="5315" y="192956"/>
                  </a:lnTo>
                  <a:lnTo>
                    <a:pt x="1334" y="96810"/>
                  </a:lnTo>
                  <a:lnTo>
                    <a:pt x="0" y="0"/>
                  </a:lnTo>
                  <a:lnTo>
                    <a:pt x="6852207" y="0"/>
                  </a:lnTo>
                  <a:lnTo>
                    <a:pt x="6850867" y="96810"/>
                  </a:lnTo>
                  <a:lnTo>
                    <a:pt x="6846872" y="192956"/>
                  </a:lnTo>
                  <a:lnTo>
                    <a:pt x="6840255" y="288401"/>
                  </a:lnTo>
                  <a:lnTo>
                    <a:pt x="6831054" y="383112"/>
                  </a:lnTo>
                  <a:lnTo>
                    <a:pt x="6819302" y="477051"/>
                  </a:lnTo>
                  <a:lnTo>
                    <a:pt x="6805036" y="570185"/>
                  </a:lnTo>
                  <a:lnTo>
                    <a:pt x="6788289" y="662478"/>
                  </a:lnTo>
                  <a:lnTo>
                    <a:pt x="6769098" y="753895"/>
                  </a:lnTo>
                  <a:lnTo>
                    <a:pt x="6747499" y="844400"/>
                  </a:lnTo>
                  <a:lnTo>
                    <a:pt x="6723525" y="933958"/>
                  </a:lnTo>
                  <a:lnTo>
                    <a:pt x="6697212" y="1022534"/>
                  </a:lnTo>
                  <a:lnTo>
                    <a:pt x="6668596" y="1110093"/>
                  </a:lnTo>
                  <a:lnTo>
                    <a:pt x="6637712" y="1196599"/>
                  </a:lnTo>
                  <a:lnTo>
                    <a:pt x="6604594" y="1282018"/>
                  </a:lnTo>
                  <a:lnTo>
                    <a:pt x="6569279" y="1366314"/>
                  </a:lnTo>
                  <a:lnTo>
                    <a:pt x="6531802" y="1449452"/>
                  </a:lnTo>
                  <a:lnTo>
                    <a:pt x="6492197" y="1531396"/>
                  </a:lnTo>
                  <a:lnTo>
                    <a:pt x="6450500" y="1612111"/>
                  </a:lnTo>
                  <a:lnTo>
                    <a:pt x="6406746" y="1691563"/>
                  </a:lnTo>
                  <a:lnTo>
                    <a:pt x="6360971" y="1769715"/>
                  </a:lnTo>
                  <a:lnTo>
                    <a:pt x="6313209" y="1846533"/>
                  </a:lnTo>
                  <a:lnTo>
                    <a:pt x="6263496" y="1921981"/>
                  </a:lnTo>
                  <a:lnTo>
                    <a:pt x="6211868" y="1996025"/>
                  </a:lnTo>
                  <a:lnTo>
                    <a:pt x="6158359" y="2068628"/>
                  </a:lnTo>
                  <a:lnTo>
                    <a:pt x="6103004" y="2139756"/>
                  </a:lnTo>
                  <a:lnTo>
                    <a:pt x="6045840" y="2209374"/>
                  </a:lnTo>
                  <a:lnTo>
                    <a:pt x="5986900" y="2277445"/>
                  </a:lnTo>
                  <a:lnTo>
                    <a:pt x="5926221" y="2343936"/>
                  </a:lnTo>
                  <a:lnTo>
                    <a:pt x="5863837" y="2408810"/>
                  </a:lnTo>
                  <a:lnTo>
                    <a:pt x="5799784" y="2472032"/>
                  </a:lnTo>
                  <a:lnTo>
                    <a:pt x="5734098" y="2533568"/>
                  </a:lnTo>
                  <a:lnTo>
                    <a:pt x="5666812" y="2593382"/>
                  </a:lnTo>
                  <a:lnTo>
                    <a:pt x="5597963" y="2651438"/>
                  </a:lnTo>
                  <a:lnTo>
                    <a:pt x="5527586" y="2707702"/>
                  </a:lnTo>
                  <a:lnTo>
                    <a:pt x="5455716" y="2762139"/>
                  </a:lnTo>
                  <a:lnTo>
                    <a:pt x="5382388" y="2814712"/>
                  </a:lnTo>
                  <a:lnTo>
                    <a:pt x="5307638" y="2865387"/>
                  </a:lnTo>
                  <a:lnTo>
                    <a:pt x="5231501" y="2914129"/>
                  </a:lnTo>
                  <a:lnTo>
                    <a:pt x="5154011" y="2960901"/>
                  </a:lnTo>
                  <a:lnTo>
                    <a:pt x="5075205" y="3005670"/>
                  </a:lnTo>
                  <a:lnTo>
                    <a:pt x="4995117" y="3048400"/>
                  </a:lnTo>
                  <a:lnTo>
                    <a:pt x="4913783" y="3089055"/>
                  </a:lnTo>
                  <a:lnTo>
                    <a:pt x="4831237" y="3127601"/>
                  </a:lnTo>
                  <a:lnTo>
                    <a:pt x="4747516" y="3164002"/>
                  </a:lnTo>
                  <a:lnTo>
                    <a:pt x="4662654" y="3198222"/>
                  </a:lnTo>
                  <a:lnTo>
                    <a:pt x="4576687" y="3230228"/>
                  </a:lnTo>
                  <a:lnTo>
                    <a:pt x="4489650" y="3259982"/>
                  </a:lnTo>
                  <a:lnTo>
                    <a:pt x="4401578" y="3287451"/>
                  </a:lnTo>
                  <a:lnTo>
                    <a:pt x="4312507" y="3312599"/>
                  </a:lnTo>
                  <a:lnTo>
                    <a:pt x="4222471" y="3335390"/>
                  </a:lnTo>
                  <a:lnTo>
                    <a:pt x="4131505" y="3355790"/>
                  </a:lnTo>
                  <a:lnTo>
                    <a:pt x="4039646" y="3373763"/>
                  </a:lnTo>
                  <a:lnTo>
                    <a:pt x="3946929" y="3389274"/>
                  </a:lnTo>
                  <a:lnTo>
                    <a:pt x="3853387" y="3402287"/>
                  </a:lnTo>
                  <a:lnTo>
                    <a:pt x="3759058" y="3412768"/>
                  </a:lnTo>
                  <a:lnTo>
                    <a:pt x="3663976" y="3420681"/>
                  </a:lnTo>
                  <a:lnTo>
                    <a:pt x="3568176" y="3425992"/>
                  </a:lnTo>
                  <a:lnTo>
                    <a:pt x="3471693" y="342866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Title 12">
            <a:extLst>
              <a:ext uri="{FF2B5EF4-FFF2-40B4-BE49-F238E27FC236}">
                <a16:creationId xmlns:a16="http://schemas.microsoft.com/office/drawing/2014/main" id="{EE4CF480-07D1-2817-2547-1ADD553D9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9435" y="1327267"/>
            <a:ext cx="7975600" cy="2000548"/>
          </a:xfrm>
        </p:spPr>
        <p:txBody>
          <a:bodyPr/>
          <a:lstStyle/>
          <a:p>
            <a:r>
              <a:rPr lang="en-US" sz="6500" b="1" dirty="0">
                <a:latin typeface="Poppins" pitchFamily="2" charset="77"/>
                <a:cs typeface="Poppins" pitchFamily="2" charset="77"/>
              </a:rPr>
              <a:t>What is Audio Description?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016000" y="4540896"/>
            <a:ext cx="5613400" cy="55463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350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Let's</a:t>
            </a:r>
            <a:r>
              <a:rPr sz="3500" spc="16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3500" spc="25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define</a:t>
            </a:r>
            <a:r>
              <a:rPr sz="3500" spc="16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3500" spc="29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the</a:t>
            </a:r>
            <a:r>
              <a:rPr sz="3500" spc="170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3500" spc="195" dirty="0">
                <a:solidFill>
                  <a:srgbClr val="FFFFFF"/>
                </a:solidFill>
                <a:latin typeface="Poppins" pitchFamily="2" charset="77"/>
                <a:cs typeface="Poppins" pitchFamily="2" charset="77"/>
              </a:rPr>
              <a:t>basics.</a:t>
            </a:r>
            <a:endParaRPr sz="3500" dirty="0">
              <a:latin typeface="Poppins" pitchFamily="2" charset="77"/>
              <a:cs typeface="Poppins" pitchFamily="2" charset="7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43"/>
            <a:ext cx="7724775" cy="10287000"/>
            <a:chOff x="0" y="43"/>
            <a:chExt cx="7724775" cy="10287000"/>
          </a:xfrm>
        </p:grpSpPr>
        <p:sp>
          <p:nvSpPr>
            <p:cNvPr id="3" name="object 3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4613" y="43"/>
              <a:ext cx="2571750" cy="5153025"/>
            </a:xfrm>
            <a:custGeom>
              <a:avLst/>
              <a:gdLst/>
              <a:ahLst/>
              <a:cxnLst/>
              <a:rect l="l" t="t" r="r" b="b"/>
              <a:pathLst>
                <a:path w="2571750" h="5153025">
                  <a:moveTo>
                    <a:pt x="0" y="0"/>
                  </a:moveTo>
                  <a:lnTo>
                    <a:pt x="2571749" y="0"/>
                  </a:lnTo>
                  <a:lnTo>
                    <a:pt x="2571749" y="5152943"/>
                  </a:lnTo>
                  <a:lnTo>
                    <a:pt x="0" y="51529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600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542124" y="542149"/>
              <a:ext cx="7183120" cy="9745345"/>
            </a:xfrm>
            <a:custGeom>
              <a:avLst/>
              <a:gdLst/>
              <a:ahLst/>
              <a:cxnLst/>
              <a:rect l="l" t="t" r="r" b="b"/>
              <a:pathLst>
                <a:path w="7183120" h="9745345">
                  <a:moveTo>
                    <a:pt x="1495425" y="747712"/>
                  </a:moveTo>
                  <a:lnTo>
                    <a:pt x="1493405" y="692708"/>
                  </a:lnTo>
                  <a:lnTo>
                    <a:pt x="1487335" y="637997"/>
                  </a:lnTo>
                  <a:lnTo>
                    <a:pt x="1477264" y="583882"/>
                  </a:lnTo>
                  <a:lnTo>
                    <a:pt x="1463230" y="530656"/>
                  </a:lnTo>
                  <a:lnTo>
                    <a:pt x="1445336" y="478612"/>
                  </a:lnTo>
                  <a:lnTo>
                    <a:pt x="1423644" y="428028"/>
                  </a:lnTo>
                  <a:lnTo>
                    <a:pt x="1398295" y="379158"/>
                  </a:lnTo>
                  <a:lnTo>
                    <a:pt x="1369415" y="332308"/>
                  </a:lnTo>
                  <a:lnTo>
                    <a:pt x="1337183" y="287693"/>
                  </a:lnTo>
                  <a:lnTo>
                    <a:pt x="1301737" y="245579"/>
                  </a:lnTo>
                  <a:lnTo>
                    <a:pt x="1263294" y="206184"/>
                  </a:lnTo>
                  <a:lnTo>
                    <a:pt x="1222057" y="169722"/>
                  </a:lnTo>
                  <a:lnTo>
                    <a:pt x="1178255" y="136398"/>
                  </a:lnTo>
                  <a:lnTo>
                    <a:pt x="1132116" y="106375"/>
                  </a:lnTo>
                  <a:lnTo>
                    <a:pt x="1083894" y="79832"/>
                  </a:lnTo>
                  <a:lnTo>
                    <a:pt x="1033856" y="56921"/>
                  </a:lnTo>
                  <a:lnTo>
                    <a:pt x="982268" y="37744"/>
                  </a:lnTo>
                  <a:lnTo>
                    <a:pt x="929398" y="22402"/>
                  </a:lnTo>
                  <a:lnTo>
                    <a:pt x="875538" y="11010"/>
                  </a:lnTo>
                  <a:lnTo>
                    <a:pt x="821004" y="3594"/>
                  </a:lnTo>
                  <a:lnTo>
                    <a:pt x="766076" y="228"/>
                  </a:lnTo>
                  <a:lnTo>
                    <a:pt x="747712" y="0"/>
                  </a:lnTo>
                  <a:lnTo>
                    <a:pt x="729361" y="228"/>
                  </a:lnTo>
                  <a:lnTo>
                    <a:pt x="674433" y="3594"/>
                  </a:lnTo>
                  <a:lnTo>
                    <a:pt x="619887" y="11010"/>
                  </a:lnTo>
                  <a:lnTo>
                    <a:pt x="566039" y="22402"/>
                  </a:lnTo>
                  <a:lnTo>
                    <a:pt x="513168" y="37744"/>
                  </a:lnTo>
                  <a:lnTo>
                    <a:pt x="461581" y="56908"/>
                  </a:lnTo>
                  <a:lnTo>
                    <a:pt x="411543" y="79832"/>
                  </a:lnTo>
                  <a:lnTo>
                    <a:pt x="363321" y="106375"/>
                  </a:lnTo>
                  <a:lnTo>
                    <a:pt x="317169" y="136398"/>
                  </a:lnTo>
                  <a:lnTo>
                    <a:pt x="273380" y="169722"/>
                  </a:lnTo>
                  <a:lnTo>
                    <a:pt x="232143" y="206184"/>
                  </a:lnTo>
                  <a:lnTo>
                    <a:pt x="193700" y="245579"/>
                  </a:lnTo>
                  <a:lnTo>
                    <a:pt x="158254" y="287693"/>
                  </a:lnTo>
                  <a:lnTo>
                    <a:pt x="126022" y="332308"/>
                  </a:lnTo>
                  <a:lnTo>
                    <a:pt x="97142" y="379158"/>
                  </a:lnTo>
                  <a:lnTo>
                    <a:pt x="71793" y="428028"/>
                  </a:lnTo>
                  <a:lnTo>
                    <a:pt x="50101" y="478612"/>
                  </a:lnTo>
                  <a:lnTo>
                    <a:pt x="32207" y="530656"/>
                  </a:lnTo>
                  <a:lnTo>
                    <a:pt x="18173" y="583882"/>
                  </a:lnTo>
                  <a:lnTo>
                    <a:pt x="8102" y="637997"/>
                  </a:lnTo>
                  <a:lnTo>
                    <a:pt x="2032" y="692708"/>
                  </a:lnTo>
                  <a:lnTo>
                    <a:pt x="0" y="747712"/>
                  </a:lnTo>
                  <a:lnTo>
                    <a:pt x="228" y="766064"/>
                  </a:lnTo>
                  <a:lnTo>
                    <a:pt x="3606" y="821004"/>
                  </a:lnTo>
                  <a:lnTo>
                    <a:pt x="11010" y="875538"/>
                  </a:lnTo>
                  <a:lnTo>
                    <a:pt x="22415" y="929386"/>
                  </a:lnTo>
                  <a:lnTo>
                    <a:pt x="37744" y="982256"/>
                  </a:lnTo>
                  <a:lnTo>
                    <a:pt x="56921" y="1033843"/>
                  </a:lnTo>
                  <a:lnTo>
                    <a:pt x="79844" y="1083881"/>
                  </a:lnTo>
                  <a:lnTo>
                    <a:pt x="106387" y="1132116"/>
                  </a:lnTo>
                  <a:lnTo>
                    <a:pt x="136398" y="1178255"/>
                  </a:lnTo>
                  <a:lnTo>
                    <a:pt x="169722" y="1222057"/>
                  </a:lnTo>
                  <a:lnTo>
                    <a:pt x="206184" y="1263281"/>
                  </a:lnTo>
                  <a:lnTo>
                    <a:pt x="245579" y="1301724"/>
                  </a:lnTo>
                  <a:lnTo>
                    <a:pt x="287705" y="1337170"/>
                  </a:lnTo>
                  <a:lnTo>
                    <a:pt x="332308" y="1369415"/>
                  </a:lnTo>
                  <a:lnTo>
                    <a:pt x="379171" y="1398282"/>
                  </a:lnTo>
                  <a:lnTo>
                    <a:pt x="428028" y="1423631"/>
                  </a:lnTo>
                  <a:lnTo>
                    <a:pt x="478624" y="1445323"/>
                  </a:lnTo>
                  <a:lnTo>
                    <a:pt x="530669" y="1463230"/>
                  </a:lnTo>
                  <a:lnTo>
                    <a:pt x="583882" y="1477251"/>
                  </a:lnTo>
                  <a:lnTo>
                    <a:pt x="638009" y="1487335"/>
                  </a:lnTo>
                  <a:lnTo>
                    <a:pt x="692721" y="1493393"/>
                  </a:lnTo>
                  <a:lnTo>
                    <a:pt x="747712" y="1495425"/>
                  </a:lnTo>
                  <a:lnTo>
                    <a:pt x="766076" y="1495196"/>
                  </a:lnTo>
                  <a:lnTo>
                    <a:pt x="821004" y="1491818"/>
                  </a:lnTo>
                  <a:lnTo>
                    <a:pt x="875538" y="1484414"/>
                  </a:lnTo>
                  <a:lnTo>
                    <a:pt x="929398" y="1473022"/>
                  </a:lnTo>
                  <a:lnTo>
                    <a:pt x="982268" y="1457680"/>
                  </a:lnTo>
                  <a:lnTo>
                    <a:pt x="1033856" y="1438503"/>
                  </a:lnTo>
                  <a:lnTo>
                    <a:pt x="1083894" y="1415592"/>
                  </a:lnTo>
                  <a:lnTo>
                    <a:pt x="1132116" y="1389049"/>
                  </a:lnTo>
                  <a:lnTo>
                    <a:pt x="1178255" y="1359027"/>
                  </a:lnTo>
                  <a:lnTo>
                    <a:pt x="1222057" y="1325702"/>
                  </a:lnTo>
                  <a:lnTo>
                    <a:pt x="1263294" y="1289240"/>
                  </a:lnTo>
                  <a:lnTo>
                    <a:pt x="1301737" y="1249845"/>
                  </a:lnTo>
                  <a:lnTo>
                    <a:pt x="1337183" y="1207719"/>
                  </a:lnTo>
                  <a:lnTo>
                    <a:pt x="1369415" y="1163116"/>
                  </a:lnTo>
                  <a:lnTo>
                    <a:pt x="1398295" y="1116266"/>
                  </a:lnTo>
                  <a:lnTo>
                    <a:pt x="1423644" y="1067396"/>
                  </a:lnTo>
                  <a:lnTo>
                    <a:pt x="1445336" y="1016800"/>
                  </a:lnTo>
                  <a:lnTo>
                    <a:pt x="1463230" y="964755"/>
                  </a:lnTo>
                  <a:lnTo>
                    <a:pt x="1477264" y="911542"/>
                  </a:lnTo>
                  <a:lnTo>
                    <a:pt x="1487335" y="857427"/>
                  </a:lnTo>
                  <a:lnTo>
                    <a:pt x="1493405" y="802716"/>
                  </a:lnTo>
                  <a:lnTo>
                    <a:pt x="1495425" y="747712"/>
                  </a:lnTo>
                  <a:close/>
                </a:path>
                <a:path w="7183120" h="9745345">
                  <a:moveTo>
                    <a:pt x="7182637" y="7179907"/>
                  </a:moveTo>
                  <a:lnTo>
                    <a:pt x="4606023" y="7179907"/>
                  </a:lnTo>
                  <a:lnTo>
                    <a:pt x="4606023" y="4610976"/>
                  </a:lnTo>
                  <a:lnTo>
                    <a:pt x="2024748" y="4610976"/>
                  </a:lnTo>
                  <a:lnTo>
                    <a:pt x="2024748" y="9744773"/>
                  </a:lnTo>
                  <a:lnTo>
                    <a:pt x="4601375" y="9744773"/>
                  </a:lnTo>
                  <a:lnTo>
                    <a:pt x="7182637" y="9744850"/>
                  </a:lnTo>
                  <a:lnTo>
                    <a:pt x="7182637" y="717990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6109385" y="8568841"/>
              <a:ext cx="857250" cy="857250"/>
            </a:xfrm>
            <a:custGeom>
              <a:avLst/>
              <a:gdLst/>
              <a:ahLst/>
              <a:cxnLst/>
              <a:rect l="l" t="t" r="r" b="b"/>
              <a:pathLst>
                <a:path w="857250" h="857250">
                  <a:moveTo>
                    <a:pt x="428624" y="0"/>
                  </a:moveTo>
                  <a:lnTo>
                    <a:pt x="470637" y="2063"/>
                  </a:lnTo>
                  <a:lnTo>
                    <a:pt x="512245" y="8236"/>
                  </a:lnTo>
                  <a:lnTo>
                    <a:pt x="553048" y="18456"/>
                  </a:lnTo>
                  <a:lnTo>
                    <a:pt x="592652" y="32627"/>
                  </a:lnTo>
                  <a:lnTo>
                    <a:pt x="630677" y="50611"/>
                  </a:lnTo>
                  <a:lnTo>
                    <a:pt x="666756" y="72236"/>
                  </a:lnTo>
                  <a:lnTo>
                    <a:pt x="700541" y="97293"/>
                  </a:lnTo>
                  <a:lnTo>
                    <a:pt x="731708" y="125541"/>
                  </a:lnTo>
                  <a:lnTo>
                    <a:pt x="759956" y="156708"/>
                  </a:lnTo>
                  <a:lnTo>
                    <a:pt x="785013" y="190493"/>
                  </a:lnTo>
                  <a:lnTo>
                    <a:pt x="806638" y="226572"/>
                  </a:lnTo>
                  <a:lnTo>
                    <a:pt x="824622" y="264597"/>
                  </a:lnTo>
                  <a:lnTo>
                    <a:pt x="838793" y="304201"/>
                  </a:lnTo>
                  <a:lnTo>
                    <a:pt x="849014" y="345004"/>
                  </a:lnTo>
                  <a:lnTo>
                    <a:pt x="855185" y="386612"/>
                  </a:lnTo>
                  <a:lnTo>
                    <a:pt x="857249" y="428624"/>
                  </a:lnTo>
                  <a:lnTo>
                    <a:pt x="857120" y="439147"/>
                  </a:lnTo>
                  <a:lnTo>
                    <a:pt x="854026" y="481096"/>
                  </a:lnTo>
                  <a:lnTo>
                    <a:pt x="846834" y="522540"/>
                  </a:lnTo>
                  <a:lnTo>
                    <a:pt x="835615" y="563079"/>
                  </a:lnTo>
                  <a:lnTo>
                    <a:pt x="820476" y="602324"/>
                  </a:lnTo>
                  <a:lnTo>
                    <a:pt x="801564" y="639896"/>
                  </a:lnTo>
                  <a:lnTo>
                    <a:pt x="779060" y="675433"/>
                  </a:lnTo>
                  <a:lnTo>
                    <a:pt x="753181" y="708593"/>
                  </a:lnTo>
                  <a:lnTo>
                    <a:pt x="724177" y="739057"/>
                  </a:lnTo>
                  <a:lnTo>
                    <a:pt x="692326" y="766532"/>
                  </a:lnTo>
                  <a:lnTo>
                    <a:pt x="657935" y="790752"/>
                  </a:lnTo>
                  <a:lnTo>
                    <a:pt x="621336" y="811484"/>
                  </a:lnTo>
                  <a:lnTo>
                    <a:pt x="582882" y="828530"/>
                  </a:lnTo>
                  <a:lnTo>
                    <a:pt x="542941" y="841724"/>
                  </a:lnTo>
                  <a:lnTo>
                    <a:pt x="501900" y="850940"/>
                  </a:lnTo>
                  <a:lnTo>
                    <a:pt x="460153" y="856088"/>
                  </a:lnTo>
                  <a:lnTo>
                    <a:pt x="428624" y="857249"/>
                  </a:lnTo>
                  <a:lnTo>
                    <a:pt x="418102" y="857120"/>
                  </a:lnTo>
                  <a:lnTo>
                    <a:pt x="376153" y="854026"/>
                  </a:lnTo>
                  <a:lnTo>
                    <a:pt x="334709" y="846834"/>
                  </a:lnTo>
                  <a:lnTo>
                    <a:pt x="294170" y="835615"/>
                  </a:lnTo>
                  <a:lnTo>
                    <a:pt x="254925" y="820476"/>
                  </a:lnTo>
                  <a:lnTo>
                    <a:pt x="217353" y="801564"/>
                  </a:lnTo>
                  <a:lnTo>
                    <a:pt x="181816" y="779060"/>
                  </a:lnTo>
                  <a:lnTo>
                    <a:pt x="148656" y="753181"/>
                  </a:lnTo>
                  <a:lnTo>
                    <a:pt x="118192" y="724177"/>
                  </a:lnTo>
                  <a:lnTo>
                    <a:pt x="90718" y="692326"/>
                  </a:lnTo>
                  <a:lnTo>
                    <a:pt x="66497" y="657935"/>
                  </a:lnTo>
                  <a:lnTo>
                    <a:pt x="45765" y="621336"/>
                  </a:lnTo>
                  <a:lnTo>
                    <a:pt x="28719" y="582882"/>
                  </a:lnTo>
                  <a:lnTo>
                    <a:pt x="15525" y="542941"/>
                  </a:lnTo>
                  <a:lnTo>
                    <a:pt x="6309" y="501900"/>
                  </a:lnTo>
                  <a:lnTo>
                    <a:pt x="1160" y="460153"/>
                  </a:lnTo>
                  <a:lnTo>
                    <a:pt x="0" y="428624"/>
                  </a:lnTo>
                  <a:lnTo>
                    <a:pt x="128" y="418102"/>
                  </a:lnTo>
                  <a:lnTo>
                    <a:pt x="3223" y="376153"/>
                  </a:lnTo>
                  <a:lnTo>
                    <a:pt x="10415" y="334709"/>
                  </a:lnTo>
                  <a:lnTo>
                    <a:pt x="21634" y="294170"/>
                  </a:lnTo>
                  <a:lnTo>
                    <a:pt x="36773" y="254925"/>
                  </a:lnTo>
                  <a:lnTo>
                    <a:pt x="55685" y="217353"/>
                  </a:lnTo>
                  <a:lnTo>
                    <a:pt x="78189" y="181816"/>
                  </a:lnTo>
                  <a:lnTo>
                    <a:pt x="104068" y="148656"/>
                  </a:lnTo>
                  <a:lnTo>
                    <a:pt x="133072" y="118192"/>
                  </a:lnTo>
                  <a:lnTo>
                    <a:pt x="164923" y="90718"/>
                  </a:lnTo>
                  <a:lnTo>
                    <a:pt x="199314" y="66497"/>
                  </a:lnTo>
                  <a:lnTo>
                    <a:pt x="235913" y="45765"/>
                  </a:lnTo>
                  <a:lnTo>
                    <a:pt x="274367" y="28719"/>
                  </a:lnTo>
                  <a:lnTo>
                    <a:pt x="314308" y="15525"/>
                  </a:lnTo>
                  <a:lnTo>
                    <a:pt x="355349" y="6309"/>
                  </a:lnTo>
                  <a:lnTo>
                    <a:pt x="397096" y="1160"/>
                  </a:lnTo>
                  <a:lnTo>
                    <a:pt x="4286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7714462"/>
              <a:ext cx="5130165" cy="2573020"/>
            </a:xfrm>
            <a:custGeom>
              <a:avLst/>
              <a:gdLst/>
              <a:ahLst/>
              <a:cxnLst/>
              <a:rect l="l" t="t" r="r" b="b"/>
              <a:pathLst>
                <a:path w="5130165" h="2573020">
                  <a:moveTo>
                    <a:pt x="5129885" y="2572537"/>
                  </a:moveTo>
                  <a:lnTo>
                    <a:pt x="2566771" y="9410"/>
                  </a:lnTo>
                  <a:lnTo>
                    <a:pt x="2566771" y="0"/>
                  </a:lnTo>
                  <a:lnTo>
                    <a:pt x="0" y="2566746"/>
                  </a:lnTo>
                  <a:lnTo>
                    <a:pt x="0" y="2571724"/>
                  </a:lnTo>
                  <a:lnTo>
                    <a:pt x="2562123" y="2571724"/>
                  </a:lnTo>
                  <a:lnTo>
                    <a:pt x="2562123" y="2572537"/>
                  </a:lnTo>
                  <a:lnTo>
                    <a:pt x="5129885" y="2572537"/>
                  </a:lnTo>
                  <a:close/>
                </a:path>
              </a:pathLst>
            </a:custGeom>
            <a:solidFill>
              <a:srgbClr val="E600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2557358"/>
              <a:ext cx="2590800" cy="2586355"/>
            </a:xfrm>
            <a:custGeom>
              <a:avLst/>
              <a:gdLst/>
              <a:ahLst/>
              <a:cxnLst/>
              <a:rect l="l" t="t" r="r" b="b"/>
              <a:pathLst>
                <a:path w="2590800" h="2586354">
                  <a:moveTo>
                    <a:pt x="2590576" y="2586036"/>
                  </a:moveTo>
                  <a:lnTo>
                    <a:pt x="2590576" y="0"/>
                  </a:lnTo>
                  <a:lnTo>
                    <a:pt x="2542449" y="438"/>
                  </a:lnTo>
                  <a:lnTo>
                    <a:pt x="2494534" y="1747"/>
                  </a:lnTo>
                  <a:lnTo>
                    <a:pt x="2446840" y="3920"/>
                  </a:lnTo>
                  <a:lnTo>
                    <a:pt x="2399374" y="6949"/>
                  </a:lnTo>
                  <a:lnTo>
                    <a:pt x="2352144" y="10826"/>
                  </a:lnTo>
                  <a:lnTo>
                    <a:pt x="2305156" y="15544"/>
                  </a:lnTo>
                  <a:lnTo>
                    <a:pt x="2258419" y="21096"/>
                  </a:lnTo>
                  <a:lnTo>
                    <a:pt x="2211941" y="27472"/>
                  </a:lnTo>
                  <a:lnTo>
                    <a:pt x="2165728" y="34667"/>
                  </a:lnTo>
                  <a:lnTo>
                    <a:pt x="2119788" y="42673"/>
                  </a:lnTo>
                  <a:lnTo>
                    <a:pt x="2074129" y="51481"/>
                  </a:lnTo>
                  <a:lnTo>
                    <a:pt x="2028759" y="61085"/>
                  </a:lnTo>
                  <a:lnTo>
                    <a:pt x="1983685" y="71477"/>
                  </a:lnTo>
                  <a:lnTo>
                    <a:pt x="1938914" y="82649"/>
                  </a:lnTo>
                  <a:lnTo>
                    <a:pt x="1894454" y="94593"/>
                  </a:lnTo>
                  <a:lnTo>
                    <a:pt x="1850313" y="107303"/>
                  </a:lnTo>
                  <a:lnTo>
                    <a:pt x="1806499" y="120770"/>
                  </a:lnTo>
                  <a:lnTo>
                    <a:pt x="1763018" y="134987"/>
                  </a:lnTo>
                  <a:lnTo>
                    <a:pt x="1719879" y="149947"/>
                  </a:lnTo>
                  <a:lnTo>
                    <a:pt x="1677088" y="165642"/>
                  </a:lnTo>
                  <a:lnTo>
                    <a:pt x="1634654" y="182064"/>
                  </a:lnTo>
                  <a:lnTo>
                    <a:pt x="1592585" y="199205"/>
                  </a:lnTo>
                  <a:lnTo>
                    <a:pt x="1550887" y="217059"/>
                  </a:lnTo>
                  <a:lnTo>
                    <a:pt x="1509568" y="235617"/>
                  </a:lnTo>
                  <a:lnTo>
                    <a:pt x="1468636" y="254872"/>
                  </a:lnTo>
                  <a:lnTo>
                    <a:pt x="1428098" y="274817"/>
                  </a:lnTo>
                  <a:lnTo>
                    <a:pt x="1387963" y="295444"/>
                  </a:lnTo>
                  <a:lnTo>
                    <a:pt x="1348236" y="316745"/>
                  </a:lnTo>
                  <a:lnTo>
                    <a:pt x="1308927" y="338713"/>
                  </a:lnTo>
                  <a:lnTo>
                    <a:pt x="1270043" y="361340"/>
                  </a:lnTo>
                  <a:lnTo>
                    <a:pt x="1231591" y="384618"/>
                  </a:lnTo>
                  <a:lnTo>
                    <a:pt x="1193578" y="408541"/>
                  </a:lnTo>
                  <a:lnTo>
                    <a:pt x="1156013" y="433100"/>
                  </a:lnTo>
                  <a:lnTo>
                    <a:pt x="1118903" y="458288"/>
                  </a:lnTo>
                  <a:lnTo>
                    <a:pt x="1082255" y="484098"/>
                  </a:lnTo>
                  <a:lnTo>
                    <a:pt x="1046077" y="510521"/>
                  </a:lnTo>
                  <a:lnTo>
                    <a:pt x="1010377" y="537551"/>
                  </a:lnTo>
                  <a:lnTo>
                    <a:pt x="975162" y="565179"/>
                  </a:lnTo>
                  <a:lnTo>
                    <a:pt x="940440" y="593398"/>
                  </a:lnTo>
                  <a:lnTo>
                    <a:pt x="906218" y="622201"/>
                  </a:lnTo>
                  <a:lnTo>
                    <a:pt x="872504" y="651580"/>
                  </a:lnTo>
                  <a:lnTo>
                    <a:pt x="839306" y="681527"/>
                  </a:lnTo>
                  <a:lnTo>
                    <a:pt x="806630" y="712035"/>
                  </a:lnTo>
                  <a:lnTo>
                    <a:pt x="774485" y="743096"/>
                  </a:lnTo>
                  <a:lnTo>
                    <a:pt x="742878" y="774703"/>
                  </a:lnTo>
                  <a:lnTo>
                    <a:pt x="711817" y="806848"/>
                  </a:lnTo>
                  <a:lnTo>
                    <a:pt x="681309" y="839524"/>
                  </a:lnTo>
                  <a:lnTo>
                    <a:pt x="651362" y="872723"/>
                  </a:lnTo>
                  <a:lnTo>
                    <a:pt x="621984" y="906437"/>
                  </a:lnTo>
                  <a:lnTo>
                    <a:pt x="593181" y="940659"/>
                  </a:lnTo>
                  <a:lnTo>
                    <a:pt x="564962" y="975381"/>
                  </a:lnTo>
                  <a:lnTo>
                    <a:pt x="537334" y="1010596"/>
                  </a:lnTo>
                  <a:lnTo>
                    <a:pt x="510305" y="1046296"/>
                  </a:lnTo>
                  <a:lnTo>
                    <a:pt x="483881" y="1082474"/>
                  </a:lnTo>
                  <a:lnTo>
                    <a:pt x="458072" y="1119122"/>
                  </a:lnTo>
                  <a:lnTo>
                    <a:pt x="432884" y="1156232"/>
                  </a:lnTo>
                  <a:lnTo>
                    <a:pt x="408325" y="1193797"/>
                  </a:lnTo>
                  <a:lnTo>
                    <a:pt x="384403" y="1231810"/>
                  </a:lnTo>
                  <a:lnTo>
                    <a:pt x="361124" y="1270262"/>
                  </a:lnTo>
                  <a:lnTo>
                    <a:pt x="338497" y="1309147"/>
                  </a:lnTo>
                  <a:lnTo>
                    <a:pt x="316530" y="1348456"/>
                  </a:lnTo>
                  <a:lnTo>
                    <a:pt x="295229" y="1388182"/>
                  </a:lnTo>
                  <a:lnTo>
                    <a:pt x="274602" y="1428318"/>
                  </a:lnTo>
                  <a:lnTo>
                    <a:pt x="254658" y="1468856"/>
                  </a:lnTo>
                  <a:lnTo>
                    <a:pt x="235403" y="1509788"/>
                  </a:lnTo>
                  <a:lnTo>
                    <a:pt x="216845" y="1551107"/>
                  </a:lnTo>
                  <a:lnTo>
                    <a:pt x="198991" y="1592805"/>
                  </a:lnTo>
                  <a:lnTo>
                    <a:pt x="181850" y="1634875"/>
                  </a:lnTo>
                  <a:lnTo>
                    <a:pt x="165428" y="1677309"/>
                  </a:lnTo>
                  <a:lnTo>
                    <a:pt x="149734" y="1720099"/>
                  </a:lnTo>
                  <a:lnTo>
                    <a:pt x="134774" y="1763239"/>
                  </a:lnTo>
                  <a:lnTo>
                    <a:pt x="120557" y="1806720"/>
                  </a:lnTo>
                  <a:lnTo>
                    <a:pt x="107090" y="1850535"/>
                  </a:lnTo>
                  <a:lnTo>
                    <a:pt x="94381" y="1894676"/>
                  </a:lnTo>
                  <a:lnTo>
                    <a:pt x="82436" y="1939135"/>
                  </a:lnTo>
                  <a:lnTo>
                    <a:pt x="71265" y="1983906"/>
                  </a:lnTo>
                  <a:lnTo>
                    <a:pt x="60873" y="2028981"/>
                  </a:lnTo>
                  <a:lnTo>
                    <a:pt x="51270" y="2074351"/>
                  </a:lnTo>
                  <a:lnTo>
                    <a:pt x="42462" y="2120010"/>
                  </a:lnTo>
                  <a:lnTo>
                    <a:pt x="34456" y="2165950"/>
                  </a:lnTo>
                  <a:lnTo>
                    <a:pt x="27262" y="2212163"/>
                  </a:lnTo>
                  <a:lnTo>
                    <a:pt x="20885" y="2258642"/>
                  </a:lnTo>
                  <a:lnTo>
                    <a:pt x="15334" y="2305379"/>
                  </a:lnTo>
                  <a:lnTo>
                    <a:pt x="10617" y="2352367"/>
                  </a:lnTo>
                  <a:lnTo>
                    <a:pt x="6740" y="2399597"/>
                  </a:lnTo>
                  <a:lnTo>
                    <a:pt x="3711" y="2447064"/>
                  </a:lnTo>
                  <a:lnTo>
                    <a:pt x="1539" y="2494758"/>
                  </a:lnTo>
                  <a:lnTo>
                    <a:pt x="229" y="2542672"/>
                  </a:lnTo>
                  <a:lnTo>
                    <a:pt x="0" y="2567938"/>
                  </a:lnTo>
                  <a:lnTo>
                    <a:pt x="0" y="2586036"/>
                  </a:lnTo>
                  <a:lnTo>
                    <a:pt x="2590576" y="258603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956" y="5143502"/>
              <a:ext cx="5139690" cy="2571750"/>
            </a:xfrm>
            <a:custGeom>
              <a:avLst/>
              <a:gdLst/>
              <a:ahLst/>
              <a:cxnLst/>
              <a:rect l="l" t="t" r="r" b="b"/>
              <a:pathLst>
                <a:path w="5139690" h="2571750">
                  <a:moveTo>
                    <a:pt x="2567405" y="2571749"/>
                  </a:moveTo>
                  <a:lnTo>
                    <a:pt x="2519085" y="2571305"/>
                  </a:lnTo>
                  <a:lnTo>
                    <a:pt x="2470984" y="2569976"/>
                  </a:lnTo>
                  <a:lnTo>
                    <a:pt x="2423111" y="2567770"/>
                  </a:lnTo>
                  <a:lnTo>
                    <a:pt x="2375473" y="2564697"/>
                  </a:lnTo>
                  <a:lnTo>
                    <a:pt x="2328078" y="2560762"/>
                  </a:lnTo>
                  <a:lnTo>
                    <a:pt x="2234046" y="2550340"/>
                  </a:lnTo>
                  <a:lnTo>
                    <a:pt x="2141078" y="2536569"/>
                  </a:lnTo>
                  <a:lnTo>
                    <a:pt x="2049235" y="2519509"/>
                  </a:lnTo>
                  <a:lnTo>
                    <a:pt x="1958579" y="2499223"/>
                  </a:lnTo>
                  <a:lnTo>
                    <a:pt x="1869170" y="2475773"/>
                  </a:lnTo>
                  <a:lnTo>
                    <a:pt x="1781071" y="2449221"/>
                  </a:lnTo>
                  <a:lnTo>
                    <a:pt x="1694343" y="2419629"/>
                  </a:lnTo>
                  <a:lnTo>
                    <a:pt x="1609047" y="2387059"/>
                  </a:lnTo>
                  <a:lnTo>
                    <a:pt x="1525246" y="2351574"/>
                  </a:lnTo>
                  <a:lnTo>
                    <a:pt x="1442999" y="2313236"/>
                  </a:lnTo>
                  <a:lnTo>
                    <a:pt x="1362370" y="2272106"/>
                  </a:lnTo>
                  <a:lnTo>
                    <a:pt x="1283419" y="2228247"/>
                  </a:lnTo>
                  <a:lnTo>
                    <a:pt x="1206209" y="2181720"/>
                  </a:lnTo>
                  <a:lnTo>
                    <a:pt x="1130799" y="2132589"/>
                  </a:lnTo>
                  <a:lnTo>
                    <a:pt x="1057253" y="2080915"/>
                  </a:lnTo>
                  <a:lnTo>
                    <a:pt x="985631" y="2026760"/>
                  </a:lnTo>
                  <a:lnTo>
                    <a:pt x="915995" y="1970186"/>
                  </a:lnTo>
                  <a:lnTo>
                    <a:pt x="848407" y="1911256"/>
                  </a:lnTo>
                  <a:lnTo>
                    <a:pt x="782928" y="1850032"/>
                  </a:lnTo>
                  <a:lnTo>
                    <a:pt x="719619" y="1786575"/>
                  </a:lnTo>
                  <a:lnTo>
                    <a:pt x="658542" y="1720948"/>
                  </a:lnTo>
                  <a:lnTo>
                    <a:pt x="599759" y="1653213"/>
                  </a:lnTo>
                  <a:lnTo>
                    <a:pt x="543331" y="1583432"/>
                  </a:lnTo>
                  <a:lnTo>
                    <a:pt x="489319" y="1511667"/>
                  </a:lnTo>
                  <a:lnTo>
                    <a:pt x="437785" y="1437980"/>
                  </a:lnTo>
                  <a:lnTo>
                    <a:pt x="388791" y="1362433"/>
                  </a:lnTo>
                  <a:lnTo>
                    <a:pt x="342398" y="1285090"/>
                  </a:lnTo>
                  <a:lnTo>
                    <a:pt x="298667" y="1206010"/>
                  </a:lnTo>
                  <a:lnTo>
                    <a:pt x="257660" y="1125258"/>
                  </a:lnTo>
                  <a:lnTo>
                    <a:pt x="219439" y="1042894"/>
                  </a:lnTo>
                  <a:lnTo>
                    <a:pt x="184065" y="958981"/>
                  </a:lnTo>
                  <a:lnTo>
                    <a:pt x="151600" y="873582"/>
                  </a:lnTo>
                  <a:lnTo>
                    <a:pt x="122104" y="786757"/>
                  </a:lnTo>
                  <a:lnTo>
                    <a:pt x="95640" y="698570"/>
                  </a:lnTo>
                  <a:lnTo>
                    <a:pt x="72270" y="609082"/>
                  </a:lnTo>
                  <a:lnTo>
                    <a:pt x="52053" y="518356"/>
                  </a:lnTo>
                  <a:lnTo>
                    <a:pt x="35053" y="426453"/>
                  </a:lnTo>
                  <a:lnTo>
                    <a:pt x="21330" y="333436"/>
                  </a:lnTo>
                  <a:lnTo>
                    <a:pt x="10947" y="239367"/>
                  </a:lnTo>
                  <a:lnTo>
                    <a:pt x="7026" y="191958"/>
                  </a:lnTo>
                  <a:lnTo>
                    <a:pt x="3964" y="144308"/>
                  </a:lnTo>
                  <a:lnTo>
                    <a:pt x="1766" y="96427"/>
                  </a:lnTo>
                  <a:lnTo>
                    <a:pt x="443" y="48322"/>
                  </a:lnTo>
                  <a:lnTo>
                    <a:pt x="0" y="0"/>
                  </a:lnTo>
                  <a:lnTo>
                    <a:pt x="5139155" y="0"/>
                  </a:lnTo>
                  <a:lnTo>
                    <a:pt x="5138710" y="48322"/>
                  </a:lnTo>
                  <a:lnTo>
                    <a:pt x="5137381" y="96427"/>
                  </a:lnTo>
                  <a:lnTo>
                    <a:pt x="5135176" y="144308"/>
                  </a:lnTo>
                  <a:lnTo>
                    <a:pt x="5132102" y="191958"/>
                  </a:lnTo>
                  <a:lnTo>
                    <a:pt x="5128167" y="239367"/>
                  </a:lnTo>
                  <a:lnTo>
                    <a:pt x="5117746" y="333436"/>
                  </a:lnTo>
                  <a:lnTo>
                    <a:pt x="5103974" y="426453"/>
                  </a:lnTo>
                  <a:lnTo>
                    <a:pt x="5086914" y="518356"/>
                  </a:lnTo>
                  <a:lnTo>
                    <a:pt x="5066628" y="609082"/>
                  </a:lnTo>
                  <a:lnTo>
                    <a:pt x="5043178" y="698570"/>
                  </a:lnTo>
                  <a:lnTo>
                    <a:pt x="5016626" y="786757"/>
                  </a:lnTo>
                  <a:lnTo>
                    <a:pt x="4987034" y="873582"/>
                  </a:lnTo>
                  <a:lnTo>
                    <a:pt x="4954465" y="958981"/>
                  </a:lnTo>
                  <a:lnTo>
                    <a:pt x="4918980" y="1042894"/>
                  </a:lnTo>
                  <a:lnTo>
                    <a:pt x="4880641" y="1125258"/>
                  </a:lnTo>
                  <a:lnTo>
                    <a:pt x="4839511" y="1206010"/>
                  </a:lnTo>
                  <a:lnTo>
                    <a:pt x="4795652" y="1285090"/>
                  </a:lnTo>
                  <a:lnTo>
                    <a:pt x="4749126" y="1362433"/>
                  </a:lnTo>
                  <a:lnTo>
                    <a:pt x="4699995" y="1437980"/>
                  </a:lnTo>
                  <a:lnTo>
                    <a:pt x="4648321" y="1511667"/>
                  </a:lnTo>
                  <a:lnTo>
                    <a:pt x="4594166" y="1583432"/>
                  </a:lnTo>
                  <a:lnTo>
                    <a:pt x="4537592" y="1653213"/>
                  </a:lnTo>
                  <a:lnTo>
                    <a:pt x="4478662" y="1720948"/>
                  </a:lnTo>
                  <a:lnTo>
                    <a:pt x="4417437" y="1786575"/>
                  </a:lnTo>
                  <a:lnTo>
                    <a:pt x="4353980" y="1850032"/>
                  </a:lnTo>
                  <a:lnTo>
                    <a:pt x="4288353" y="1911256"/>
                  </a:lnTo>
                  <a:lnTo>
                    <a:pt x="4220618" y="1970186"/>
                  </a:lnTo>
                  <a:lnTo>
                    <a:pt x="4150837" y="2026760"/>
                  </a:lnTo>
                  <a:lnTo>
                    <a:pt x="4079072" y="2080915"/>
                  </a:lnTo>
                  <a:lnTo>
                    <a:pt x="4005385" y="2132589"/>
                  </a:lnTo>
                  <a:lnTo>
                    <a:pt x="3929839" y="2181720"/>
                  </a:lnTo>
                  <a:lnTo>
                    <a:pt x="3852495" y="2228247"/>
                  </a:lnTo>
                  <a:lnTo>
                    <a:pt x="3773416" y="2272106"/>
                  </a:lnTo>
                  <a:lnTo>
                    <a:pt x="3692663" y="2313236"/>
                  </a:lnTo>
                  <a:lnTo>
                    <a:pt x="3610300" y="2351574"/>
                  </a:lnTo>
                  <a:lnTo>
                    <a:pt x="3526387" y="2387059"/>
                  </a:lnTo>
                  <a:lnTo>
                    <a:pt x="3440987" y="2419629"/>
                  </a:lnTo>
                  <a:lnTo>
                    <a:pt x="3354163" y="2449221"/>
                  </a:lnTo>
                  <a:lnTo>
                    <a:pt x="3265976" y="2475773"/>
                  </a:lnTo>
                  <a:lnTo>
                    <a:pt x="3176488" y="2499223"/>
                  </a:lnTo>
                  <a:lnTo>
                    <a:pt x="3085761" y="2519509"/>
                  </a:lnTo>
                  <a:lnTo>
                    <a:pt x="2993859" y="2536569"/>
                  </a:lnTo>
                  <a:lnTo>
                    <a:pt x="2900842" y="2550340"/>
                  </a:lnTo>
                  <a:lnTo>
                    <a:pt x="2806773" y="2560762"/>
                  </a:lnTo>
                  <a:lnTo>
                    <a:pt x="2759363" y="2564697"/>
                  </a:lnTo>
                  <a:lnTo>
                    <a:pt x="2711714" y="2567770"/>
                  </a:lnTo>
                  <a:lnTo>
                    <a:pt x="2663833" y="2569976"/>
                  </a:lnTo>
                  <a:lnTo>
                    <a:pt x="2615727" y="2571305"/>
                  </a:lnTo>
                  <a:lnTo>
                    <a:pt x="2567405" y="2571749"/>
                  </a:lnTo>
                  <a:close/>
                </a:path>
              </a:pathLst>
            </a:custGeom>
            <a:solidFill>
              <a:srgbClr val="007D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016000" y="549702"/>
            <a:ext cx="16256000" cy="1111828"/>
          </a:xfrm>
          <a:prstGeom prst="rect">
            <a:avLst/>
          </a:prstGeom>
        </p:spPr>
        <p:txBody>
          <a:bodyPr vert="horz" wrap="square" lIns="0" tIns="415275" rIns="0" bIns="0" rtlCol="0">
            <a:spAutoFit/>
          </a:bodyPr>
          <a:lstStyle/>
          <a:p>
            <a:pPr marL="7063740">
              <a:lnSpc>
                <a:spcPct val="100000"/>
              </a:lnSpc>
              <a:spcBef>
                <a:spcPts val="100"/>
              </a:spcBef>
            </a:pPr>
            <a:r>
              <a:rPr sz="4500" b="1" dirty="0">
                <a:latin typeface="Poppins" pitchFamily="2" charset="77"/>
                <a:cs typeface="Poppins" pitchFamily="2" charset="77"/>
              </a:rPr>
              <a:t>THE</a:t>
            </a:r>
            <a:r>
              <a:rPr sz="4500" b="1" spc="484" dirty="0">
                <a:latin typeface="Poppins" pitchFamily="2" charset="77"/>
                <a:cs typeface="Poppins" pitchFamily="2" charset="77"/>
              </a:rPr>
              <a:t> </a:t>
            </a:r>
            <a:r>
              <a:rPr sz="4500" b="1" spc="195" dirty="0">
                <a:latin typeface="Poppins" pitchFamily="2" charset="77"/>
                <a:cs typeface="Poppins" pitchFamily="2" charset="77"/>
              </a:rPr>
              <a:t>BASICS</a:t>
            </a:r>
            <a:endParaRPr sz="4500" b="1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067248" y="2185974"/>
            <a:ext cx="9303385" cy="5680401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2800" b="1" spc="270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Narrates</a:t>
            </a:r>
            <a:r>
              <a:rPr sz="2800" b="1" spc="340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b="1" spc="28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relevant</a:t>
            </a:r>
            <a:r>
              <a:rPr sz="2800" b="1" spc="340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b="1" spc="22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visual</a:t>
            </a:r>
            <a:r>
              <a:rPr sz="2800" b="1" spc="340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b="1" spc="26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information</a:t>
            </a:r>
            <a:endParaRPr sz="2800" dirty="0">
              <a:latin typeface="Poppins" pitchFamily="2" charset="77"/>
              <a:cs typeface="Poppins" pitchFamily="2" charset="77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2800" spc="125" dirty="0">
                <a:latin typeface="Poppins" pitchFamily="2" charset="77"/>
                <a:cs typeface="Poppins" pitchFamily="2" charset="77"/>
              </a:rPr>
              <a:t>Plays</a:t>
            </a:r>
            <a:r>
              <a:rPr sz="2800" spc="335" dirty="0">
                <a:latin typeface="Poppins" pitchFamily="2" charset="77"/>
                <a:cs typeface="Poppins" pitchFamily="2" charset="77"/>
              </a:rPr>
              <a:t> </a:t>
            </a:r>
            <a:r>
              <a:rPr sz="2800" spc="135" dirty="0">
                <a:latin typeface="Poppins" pitchFamily="2" charset="77"/>
                <a:cs typeface="Poppins" pitchFamily="2" charset="77"/>
              </a:rPr>
              <a:t>in</a:t>
            </a:r>
            <a:r>
              <a:rPr sz="2800" spc="340" dirty="0">
                <a:latin typeface="Poppins" pitchFamily="2" charset="77"/>
                <a:cs typeface="Poppins" pitchFamily="2" charset="77"/>
              </a:rPr>
              <a:t> </a:t>
            </a:r>
            <a:r>
              <a:rPr sz="2800" spc="305" dirty="0">
                <a:latin typeface="Poppins" pitchFamily="2" charset="77"/>
                <a:cs typeface="Poppins" pitchFamily="2" charset="77"/>
              </a:rPr>
              <a:t>addition</a:t>
            </a:r>
            <a:r>
              <a:rPr sz="2800" spc="335" dirty="0">
                <a:latin typeface="Poppins" pitchFamily="2" charset="77"/>
                <a:cs typeface="Poppins" pitchFamily="2" charset="77"/>
              </a:rPr>
              <a:t> </a:t>
            </a:r>
            <a:r>
              <a:rPr sz="2800" spc="265" dirty="0">
                <a:latin typeface="Poppins" pitchFamily="2" charset="77"/>
                <a:cs typeface="Poppins" pitchFamily="2" charset="77"/>
              </a:rPr>
              <a:t>to</a:t>
            </a:r>
            <a:r>
              <a:rPr sz="2800" spc="340" dirty="0">
                <a:latin typeface="Poppins" pitchFamily="2" charset="77"/>
                <a:cs typeface="Poppins" pitchFamily="2" charset="77"/>
              </a:rPr>
              <a:t> </a:t>
            </a:r>
            <a:r>
              <a:rPr sz="2800" spc="245" dirty="0">
                <a:latin typeface="Poppins" pitchFamily="2" charset="77"/>
                <a:cs typeface="Poppins" pitchFamily="2" charset="77"/>
              </a:rPr>
              <a:t>the</a:t>
            </a:r>
            <a:r>
              <a:rPr sz="2800" spc="340" dirty="0">
                <a:latin typeface="Poppins" pitchFamily="2" charset="77"/>
                <a:cs typeface="Poppins" pitchFamily="2" charset="77"/>
              </a:rPr>
              <a:t> </a:t>
            </a:r>
            <a:r>
              <a:rPr sz="2800" spc="345" dirty="0">
                <a:latin typeface="Poppins" pitchFamily="2" charset="77"/>
                <a:cs typeface="Poppins" pitchFamily="2" charset="77"/>
              </a:rPr>
              <a:t>main</a:t>
            </a:r>
            <a:r>
              <a:rPr sz="2800" spc="335" dirty="0">
                <a:latin typeface="Poppins" pitchFamily="2" charset="77"/>
                <a:cs typeface="Poppins" pitchFamily="2" charset="77"/>
              </a:rPr>
              <a:t> </a:t>
            </a:r>
            <a:r>
              <a:rPr sz="2800" spc="305" dirty="0">
                <a:latin typeface="Poppins" pitchFamily="2" charset="77"/>
                <a:cs typeface="Poppins" pitchFamily="2" charset="77"/>
              </a:rPr>
              <a:t>audio</a:t>
            </a:r>
            <a:r>
              <a:rPr sz="2800" spc="340" dirty="0">
                <a:latin typeface="Poppins" pitchFamily="2" charset="77"/>
                <a:cs typeface="Poppins" pitchFamily="2" charset="77"/>
              </a:rPr>
              <a:t> </a:t>
            </a:r>
            <a:r>
              <a:rPr sz="2800" spc="200" dirty="0">
                <a:latin typeface="Poppins" pitchFamily="2" charset="77"/>
                <a:cs typeface="Poppins" pitchFamily="2" charset="77"/>
              </a:rPr>
              <a:t>track.</a:t>
            </a:r>
            <a:endParaRPr sz="2800" dirty="0">
              <a:latin typeface="Poppins" pitchFamily="2" charset="77"/>
              <a:cs typeface="Poppins" pitchFamily="2" charset="77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200" dirty="0">
              <a:latin typeface="Poppins" pitchFamily="2" charset="77"/>
              <a:cs typeface="Poppins" pitchFamily="2" charset="77"/>
            </a:endParaRPr>
          </a:p>
          <a:p>
            <a:pPr marL="12700" marR="5080">
              <a:lnSpc>
                <a:spcPct val="107400"/>
              </a:lnSpc>
            </a:pPr>
            <a:r>
              <a:rPr sz="2800" b="1" spc="31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Accommodation</a:t>
            </a:r>
            <a:r>
              <a:rPr sz="2800" b="1" spc="33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b="1" spc="12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for</a:t>
            </a:r>
            <a:r>
              <a:rPr sz="2800" b="1" spc="340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b="1" spc="24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blind</a:t>
            </a:r>
            <a:r>
              <a:rPr sz="2800" b="1" spc="340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b="1" spc="360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and</a:t>
            </a:r>
            <a:r>
              <a:rPr sz="2800" b="1" spc="340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b="1" spc="40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low-</a:t>
            </a:r>
            <a:r>
              <a:rPr sz="2800" b="1" spc="16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vision </a:t>
            </a:r>
            <a:r>
              <a:rPr sz="2800" b="1" spc="204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viewers</a:t>
            </a:r>
            <a:endParaRPr sz="2800" dirty="0">
              <a:latin typeface="Poppins" pitchFamily="2" charset="77"/>
              <a:cs typeface="Poppins" pitchFamily="2" charset="77"/>
            </a:endParaRPr>
          </a:p>
          <a:p>
            <a:pPr marL="12700" marR="45720">
              <a:lnSpc>
                <a:spcPct val="107400"/>
              </a:lnSpc>
              <a:spcBef>
                <a:spcPts val="5"/>
              </a:spcBef>
            </a:pPr>
            <a:r>
              <a:rPr sz="2800" spc="165" dirty="0">
                <a:latin typeface="Poppins" pitchFamily="2" charset="77"/>
                <a:cs typeface="Poppins" pitchFamily="2" charset="77"/>
              </a:rPr>
              <a:t>Paints</a:t>
            </a:r>
            <a:r>
              <a:rPr sz="2800" spc="335" dirty="0">
                <a:latin typeface="Poppins" pitchFamily="2" charset="77"/>
                <a:cs typeface="Poppins" pitchFamily="2" charset="77"/>
              </a:rPr>
              <a:t> a </a:t>
            </a:r>
            <a:r>
              <a:rPr sz="2800" spc="280" dirty="0">
                <a:latin typeface="Poppins" pitchFamily="2" charset="77"/>
                <a:cs typeface="Poppins" pitchFamily="2" charset="77"/>
              </a:rPr>
              <a:t>picture</a:t>
            </a:r>
            <a:r>
              <a:rPr sz="2800" spc="335" dirty="0">
                <a:latin typeface="Poppins" pitchFamily="2" charset="77"/>
                <a:cs typeface="Poppins" pitchFamily="2" charset="77"/>
              </a:rPr>
              <a:t> </a:t>
            </a:r>
            <a:r>
              <a:rPr sz="2800" spc="225" dirty="0">
                <a:latin typeface="Poppins" pitchFamily="2" charset="77"/>
                <a:cs typeface="Poppins" pitchFamily="2" charset="77"/>
              </a:rPr>
              <a:t>for</a:t>
            </a:r>
            <a:r>
              <a:rPr sz="2800" spc="340" dirty="0">
                <a:latin typeface="Poppins" pitchFamily="2" charset="77"/>
                <a:cs typeface="Poppins" pitchFamily="2" charset="77"/>
              </a:rPr>
              <a:t> </a:t>
            </a:r>
            <a:r>
              <a:rPr sz="2800" spc="250" dirty="0">
                <a:latin typeface="Poppins" pitchFamily="2" charset="77"/>
                <a:cs typeface="Poppins" pitchFamily="2" charset="77"/>
              </a:rPr>
              <a:t>those</a:t>
            </a:r>
            <a:r>
              <a:rPr sz="2800" spc="335" dirty="0">
                <a:latin typeface="Poppins" pitchFamily="2" charset="77"/>
                <a:cs typeface="Poppins" pitchFamily="2" charset="77"/>
              </a:rPr>
              <a:t> </a:t>
            </a:r>
            <a:r>
              <a:rPr sz="2800" spc="275" dirty="0">
                <a:latin typeface="Poppins" pitchFamily="2" charset="77"/>
                <a:cs typeface="Poppins" pitchFamily="2" charset="77"/>
              </a:rPr>
              <a:t>who</a:t>
            </a:r>
            <a:r>
              <a:rPr sz="2800" spc="335" dirty="0">
                <a:latin typeface="Poppins" pitchFamily="2" charset="77"/>
                <a:cs typeface="Poppins" pitchFamily="2" charset="77"/>
              </a:rPr>
              <a:t> </a:t>
            </a:r>
            <a:r>
              <a:rPr sz="2800" spc="240" dirty="0">
                <a:latin typeface="Poppins" pitchFamily="2" charset="77"/>
                <a:cs typeface="Poppins" pitchFamily="2" charset="77"/>
              </a:rPr>
              <a:t>can’t</a:t>
            </a:r>
            <a:r>
              <a:rPr sz="2800" spc="340" dirty="0">
                <a:latin typeface="Poppins" pitchFamily="2" charset="77"/>
                <a:cs typeface="Poppins" pitchFamily="2" charset="77"/>
              </a:rPr>
              <a:t> </a:t>
            </a:r>
            <a:r>
              <a:rPr sz="2800" spc="190" dirty="0">
                <a:latin typeface="Poppins" pitchFamily="2" charset="77"/>
                <a:cs typeface="Poppins" pitchFamily="2" charset="77"/>
              </a:rPr>
              <a:t>see</a:t>
            </a:r>
            <a:r>
              <a:rPr sz="2800" spc="335" dirty="0">
                <a:latin typeface="Poppins" pitchFamily="2" charset="77"/>
                <a:cs typeface="Poppins" pitchFamily="2" charset="77"/>
              </a:rPr>
              <a:t> </a:t>
            </a:r>
            <a:r>
              <a:rPr sz="2800" spc="220" dirty="0">
                <a:latin typeface="Poppins" pitchFamily="2" charset="77"/>
                <a:cs typeface="Poppins" pitchFamily="2" charset="77"/>
              </a:rPr>
              <a:t>the </a:t>
            </a:r>
            <a:r>
              <a:rPr sz="2800" spc="190" dirty="0">
                <a:latin typeface="Poppins" pitchFamily="2" charset="77"/>
                <a:cs typeface="Poppins" pitchFamily="2" charset="77"/>
              </a:rPr>
              <a:t>screen.</a:t>
            </a:r>
            <a:endParaRPr sz="2800" dirty="0">
              <a:latin typeface="Poppins" pitchFamily="2" charset="77"/>
              <a:cs typeface="Poppins" pitchFamily="2" charset="77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3600" dirty="0">
              <a:latin typeface="Poppins" pitchFamily="2" charset="77"/>
              <a:cs typeface="Poppins" pitchFamily="2" charset="77"/>
            </a:endParaRPr>
          </a:p>
          <a:p>
            <a:pPr marL="12700">
              <a:lnSpc>
                <a:spcPct val="100000"/>
              </a:lnSpc>
            </a:pPr>
            <a:r>
              <a:rPr sz="2800" b="1" spc="240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Represented </a:t>
            </a:r>
            <a:r>
              <a:rPr sz="2800" b="1" spc="254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by</a:t>
            </a:r>
            <a:r>
              <a:rPr sz="2800" b="1" spc="24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b="1" spc="360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an</a:t>
            </a:r>
            <a:r>
              <a:rPr sz="2800" b="1" spc="240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b="1" spc="-3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“AD”</a:t>
            </a:r>
            <a:r>
              <a:rPr sz="2800" b="1" spc="24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b="1" spc="18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icon</a:t>
            </a:r>
            <a:endParaRPr sz="2800" dirty="0">
              <a:latin typeface="Poppins" pitchFamily="2" charset="77"/>
              <a:cs typeface="Poppins" pitchFamily="2" charset="77"/>
            </a:endParaRPr>
          </a:p>
          <a:p>
            <a:pPr marL="12700">
              <a:lnSpc>
                <a:spcPct val="100000"/>
              </a:lnSpc>
              <a:spcBef>
                <a:spcPts val="284"/>
              </a:spcBef>
            </a:pPr>
            <a:r>
              <a:rPr sz="2800" dirty="0">
                <a:latin typeface="Poppins" pitchFamily="2" charset="77"/>
                <a:cs typeface="Poppins" pitchFamily="2" charset="77"/>
              </a:rPr>
              <a:t>Let’s</a:t>
            </a:r>
            <a:r>
              <a:rPr sz="2800" spc="375" dirty="0">
                <a:latin typeface="Poppins" pitchFamily="2" charset="77"/>
                <a:cs typeface="Poppins" pitchFamily="2" charset="77"/>
              </a:rPr>
              <a:t> </a:t>
            </a:r>
            <a:r>
              <a:rPr sz="2800" spc="340" dirty="0">
                <a:latin typeface="Poppins" pitchFamily="2" charset="77"/>
                <a:cs typeface="Poppins" pitchFamily="2" charset="77"/>
              </a:rPr>
              <a:t>watch</a:t>
            </a:r>
            <a:r>
              <a:rPr sz="2800" spc="370" dirty="0">
                <a:latin typeface="Poppins" pitchFamily="2" charset="77"/>
                <a:cs typeface="Poppins" pitchFamily="2" charset="77"/>
              </a:rPr>
              <a:t> </a:t>
            </a:r>
            <a:r>
              <a:rPr sz="2800" spc="310" dirty="0">
                <a:latin typeface="Poppins" pitchFamily="2" charset="77"/>
                <a:cs typeface="Poppins" pitchFamily="2" charset="77"/>
              </a:rPr>
              <a:t>an</a:t>
            </a:r>
            <a:r>
              <a:rPr sz="2800" spc="375" dirty="0">
                <a:latin typeface="Poppins" pitchFamily="2" charset="77"/>
                <a:cs typeface="Poppins" pitchFamily="2" charset="77"/>
              </a:rPr>
              <a:t> </a:t>
            </a:r>
            <a:r>
              <a:rPr sz="2800" spc="240" dirty="0">
                <a:latin typeface="Poppins" pitchFamily="2" charset="77"/>
                <a:cs typeface="Poppins" pitchFamily="2" charset="77"/>
              </a:rPr>
              <a:t>example.</a:t>
            </a:r>
            <a:endParaRPr sz="2800" dirty="0">
              <a:latin typeface="Poppins" pitchFamily="2" charset="77"/>
              <a:cs typeface="Poppins" pitchFamily="2" charset="77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600" dirty="0">
              <a:latin typeface="Poppins" pitchFamily="2" charset="77"/>
              <a:cs typeface="Poppins" pitchFamily="2" charset="77"/>
            </a:endParaRPr>
          </a:p>
          <a:p>
            <a:pPr marL="12700" marR="585470">
              <a:lnSpc>
                <a:spcPct val="105800"/>
              </a:lnSpc>
            </a:pPr>
            <a:r>
              <a:rPr sz="2400" spc="150" dirty="0">
                <a:latin typeface="Poppins" pitchFamily="2" charset="77"/>
                <a:cs typeface="Poppins" pitchFamily="2" charset="77"/>
                <a:hlinkClick r:id="rId2"/>
              </a:rPr>
              <a:t>More</a:t>
            </a:r>
            <a:r>
              <a:rPr sz="2400" spc="280" dirty="0">
                <a:latin typeface="Poppins" pitchFamily="2" charset="77"/>
                <a:cs typeface="Poppins" pitchFamily="2" charset="77"/>
                <a:hlinkClick r:id="rId2"/>
              </a:rPr>
              <a:t> </a:t>
            </a:r>
            <a:r>
              <a:rPr lang="en-US" sz="2400" spc="280" dirty="0">
                <a:latin typeface="Poppins" pitchFamily="2" charset="77"/>
                <a:cs typeface="Poppins" pitchFamily="2" charset="77"/>
                <a:hlinkClick r:id="rId2"/>
              </a:rPr>
              <a:t>audio description </a:t>
            </a:r>
            <a:r>
              <a:rPr sz="2400" spc="204" dirty="0">
                <a:latin typeface="Poppins" pitchFamily="2" charset="77"/>
                <a:cs typeface="Poppins" pitchFamily="2" charset="77"/>
                <a:hlinkClick r:id="rId2"/>
              </a:rPr>
              <a:t>exampl</a:t>
            </a:r>
            <a:r>
              <a:rPr lang="en-US" sz="2400" spc="204" dirty="0">
                <a:latin typeface="Poppins" pitchFamily="2" charset="77"/>
                <a:cs typeface="Poppins" pitchFamily="2" charset="77"/>
                <a:hlinkClick r:id="rId2"/>
              </a:rPr>
              <a:t>es</a:t>
            </a:r>
            <a:endParaRPr sz="2400" u="sng" dirty="0">
              <a:latin typeface="Poppins" pitchFamily="2" charset="77"/>
              <a:cs typeface="Poppins" pitchFamily="2" charset="7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4948"/>
            <a:ext cx="18288000" cy="10287000"/>
          </a:xfrm>
          <a:custGeom>
            <a:avLst/>
            <a:gdLst/>
            <a:ahLst/>
            <a:cxnLst/>
            <a:rect l="l" t="t" r="r" b="b"/>
            <a:pathLst>
              <a:path w="18288000" h="10287000">
                <a:moveTo>
                  <a:pt x="18287998" y="10286999"/>
                </a:moveTo>
                <a:lnTo>
                  <a:pt x="0" y="10286999"/>
                </a:lnTo>
                <a:lnTo>
                  <a:pt x="0" y="0"/>
                </a:lnTo>
                <a:lnTo>
                  <a:pt x="18287998" y="0"/>
                </a:lnTo>
                <a:lnTo>
                  <a:pt x="18287998" y="102869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3" name="object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3144500" y="0"/>
            <a:ext cx="5143500" cy="10287000"/>
            <a:chOff x="13144500" y="0"/>
            <a:chExt cx="5143500" cy="10287000"/>
          </a:xfrm>
        </p:grpSpPr>
        <p:sp>
          <p:nvSpPr>
            <p:cNvPr id="4" name="object 4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5713600" y="2571757"/>
              <a:ext cx="2571750" cy="2571750"/>
            </a:xfrm>
            <a:custGeom>
              <a:avLst/>
              <a:gdLst/>
              <a:ahLst/>
              <a:cxnLst/>
              <a:rect l="l" t="t" r="r" b="b"/>
              <a:pathLst>
                <a:path w="2571750" h="2571750">
                  <a:moveTo>
                    <a:pt x="0" y="0"/>
                  </a:moveTo>
                  <a:lnTo>
                    <a:pt x="2571750" y="0"/>
                  </a:lnTo>
                  <a:lnTo>
                    <a:pt x="2571304" y="48314"/>
                  </a:lnTo>
                  <a:lnTo>
                    <a:pt x="2569975" y="96413"/>
                  </a:lnTo>
                  <a:lnTo>
                    <a:pt x="2567769" y="144288"/>
                  </a:lnTo>
                  <a:lnTo>
                    <a:pt x="2564694" y="191931"/>
                  </a:lnTo>
                  <a:lnTo>
                    <a:pt x="2560758" y="239335"/>
                  </a:lnTo>
                  <a:lnTo>
                    <a:pt x="2555969" y="286492"/>
                  </a:lnTo>
                  <a:lnTo>
                    <a:pt x="2550335" y="333393"/>
                  </a:lnTo>
                  <a:lnTo>
                    <a:pt x="2543863" y="380032"/>
                  </a:lnTo>
                  <a:lnTo>
                    <a:pt x="2536561" y="426400"/>
                  </a:lnTo>
                  <a:lnTo>
                    <a:pt x="2528436" y="472490"/>
                  </a:lnTo>
                  <a:lnTo>
                    <a:pt x="2519498" y="518294"/>
                  </a:lnTo>
                  <a:lnTo>
                    <a:pt x="2509752" y="563804"/>
                  </a:lnTo>
                  <a:lnTo>
                    <a:pt x="2499208" y="609013"/>
                  </a:lnTo>
                  <a:lnTo>
                    <a:pt x="2487873" y="653912"/>
                  </a:lnTo>
                  <a:lnTo>
                    <a:pt x="2475754" y="698494"/>
                  </a:lnTo>
                  <a:lnTo>
                    <a:pt x="2462860" y="742751"/>
                  </a:lnTo>
                  <a:lnTo>
                    <a:pt x="2449198" y="786675"/>
                  </a:lnTo>
                  <a:lnTo>
                    <a:pt x="2434776" y="830259"/>
                  </a:lnTo>
                  <a:lnTo>
                    <a:pt x="2419602" y="873495"/>
                  </a:lnTo>
                  <a:lnTo>
                    <a:pt x="2403684" y="916375"/>
                  </a:lnTo>
                  <a:lnTo>
                    <a:pt x="2387028" y="958891"/>
                  </a:lnTo>
                  <a:lnTo>
                    <a:pt x="2369644" y="1001035"/>
                  </a:lnTo>
                  <a:lnTo>
                    <a:pt x="2351539" y="1042800"/>
                  </a:lnTo>
                  <a:lnTo>
                    <a:pt x="2332720" y="1084179"/>
                  </a:lnTo>
                  <a:lnTo>
                    <a:pt x="2313195" y="1125162"/>
                  </a:lnTo>
                  <a:lnTo>
                    <a:pt x="2292973" y="1165742"/>
                  </a:lnTo>
                  <a:lnTo>
                    <a:pt x="2272061" y="1205913"/>
                  </a:lnTo>
                  <a:lnTo>
                    <a:pt x="2250466" y="1245665"/>
                  </a:lnTo>
                  <a:lnTo>
                    <a:pt x="2228197" y="1284991"/>
                  </a:lnTo>
                  <a:lnTo>
                    <a:pt x="2205261" y="1323884"/>
                  </a:lnTo>
                  <a:lnTo>
                    <a:pt x="2181666" y="1362335"/>
                  </a:lnTo>
                  <a:lnTo>
                    <a:pt x="2157420" y="1400337"/>
                  </a:lnTo>
                  <a:lnTo>
                    <a:pt x="2132530" y="1437881"/>
                  </a:lnTo>
                  <a:lnTo>
                    <a:pt x="2107005" y="1474962"/>
                  </a:lnTo>
                  <a:lnTo>
                    <a:pt x="2080851" y="1511569"/>
                  </a:lnTo>
                  <a:lnTo>
                    <a:pt x="2054078" y="1547696"/>
                  </a:lnTo>
                  <a:lnTo>
                    <a:pt x="2026692" y="1583336"/>
                  </a:lnTo>
                  <a:lnTo>
                    <a:pt x="1998701" y="1618479"/>
                  </a:lnTo>
                  <a:lnTo>
                    <a:pt x="1970114" y="1653119"/>
                  </a:lnTo>
                  <a:lnTo>
                    <a:pt x="1940938" y="1687247"/>
                  </a:lnTo>
                  <a:lnTo>
                    <a:pt x="1911180" y="1720856"/>
                  </a:lnTo>
                  <a:lnTo>
                    <a:pt x="1880849" y="1753938"/>
                  </a:lnTo>
                  <a:lnTo>
                    <a:pt x="1849952" y="1786486"/>
                  </a:lnTo>
                  <a:lnTo>
                    <a:pt x="1818497" y="1818491"/>
                  </a:lnTo>
                  <a:lnTo>
                    <a:pt x="1786492" y="1849946"/>
                  </a:lnTo>
                  <a:lnTo>
                    <a:pt x="1753944" y="1880843"/>
                  </a:lnTo>
                  <a:lnTo>
                    <a:pt x="1720861" y="1911174"/>
                  </a:lnTo>
                  <a:lnTo>
                    <a:pt x="1687252" y="1940931"/>
                  </a:lnTo>
                  <a:lnTo>
                    <a:pt x="1653124" y="1970108"/>
                  </a:lnTo>
                  <a:lnTo>
                    <a:pt x="1618484" y="1998695"/>
                  </a:lnTo>
                  <a:lnTo>
                    <a:pt x="1583340" y="2026685"/>
                  </a:lnTo>
                  <a:lnTo>
                    <a:pt x="1547701" y="2054071"/>
                  </a:lnTo>
                  <a:lnTo>
                    <a:pt x="1511574" y="2080844"/>
                  </a:lnTo>
                  <a:lnTo>
                    <a:pt x="1474966" y="2106997"/>
                  </a:lnTo>
                  <a:lnTo>
                    <a:pt x="1437886" y="2132523"/>
                  </a:lnTo>
                  <a:lnTo>
                    <a:pt x="1400341" y="2157412"/>
                  </a:lnTo>
                  <a:lnTo>
                    <a:pt x="1362339" y="2181658"/>
                  </a:lnTo>
                  <a:lnTo>
                    <a:pt x="1323888" y="2205253"/>
                  </a:lnTo>
                  <a:lnTo>
                    <a:pt x="1284995" y="2228189"/>
                  </a:lnTo>
                  <a:lnTo>
                    <a:pt x="1245669" y="2250458"/>
                  </a:lnTo>
                  <a:lnTo>
                    <a:pt x="1205916" y="2272052"/>
                  </a:lnTo>
                  <a:lnTo>
                    <a:pt x="1165746" y="2292965"/>
                  </a:lnTo>
                  <a:lnTo>
                    <a:pt x="1125165" y="2313187"/>
                  </a:lnTo>
                  <a:lnTo>
                    <a:pt x="1084182" y="2332711"/>
                  </a:lnTo>
                  <a:lnTo>
                    <a:pt x="1042804" y="2351529"/>
                  </a:lnTo>
                  <a:lnTo>
                    <a:pt x="1001038" y="2369635"/>
                  </a:lnTo>
                  <a:lnTo>
                    <a:pt x="958894" y="2387019"/>
                  </a:lnTo>
                  <a:lnTo>
                    <a:pt x="916378" y="2403674"/>
                  </a:lnTo>
                  <a:lnTo>
                    <a:pt x="873498" y="2419592"/>
                  </a:lnTo>
                  <a:lnTo>
                    <a:pt x="830262" y="2434766"/>
                  </a:lnTo>
                  <a:lnTo>
                    <a:pt x="786678" y="2449188"/>
                  </a:lnTo>
                  <a:lnTo>
                    <a:pt x="742753" y="2462850"/>
                  </a:lnTo>
                  <a:lnTo>
                    <a:pt x="698496" y="2475743"/>
                  </a:lnTo>
                  <a:lnTo>
                    <a:pt x="653914" y="2487862"/>
                  </a:lnTo>
                  <a:lnTo>
                    <a:pt x="609015" y="2499197"/>
                  </a:lnTo>
                  <a:lnTo>
                    <a:pt x="563806" y="2509741"/>
                  </a:lnTo>
                  <a:lnTo>
                    <a:pt x="518296" y="2519486"/>
                  </a:lnTo>
                  <a:lnTo>
                    <a:pt x="472492" y="2528424"/>
                  </a:lnTo>
                  <a:lnTo>
                    <a:pt x="426402" y="2536548"/>
                  </a:lnTo>
                  <a:lnTo>
                    <a:pt x="380033" y="2543850"/>
                  </a:lnTo>
                  <a:lnTo>
                    <a:pt x="333394" y="2550322"/>
                  </a:lnTo>
                  <a:lnTo>
                    <a:pt x="286493" y="2555956"/>
                  </a:lnTo>
                  <a:lnTo>
                    <a:pt x="239336" y="2560745"/>
                  </a:lnTo>
                  <a:lnTo>
                    <a:pt x="191932" y="2564680"/>
                  </a:lnTo>
                  <a:lnTo>
                    <a:pt x="144289" y="2567755"/>
                  </a:lnTo>
                  <a:lnTo>
                    <a:pt x="96414" y="2569960"/>
                  </a:lnTo>
                  <a:lnTo>
                    <a:pt x="48315" y="2571289"/>
                  </a:lnTo>
                  <a:lnTo>
                    <a:pt x="0" y="257173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3144488" y="11"/>
              <a:ext cx="5143500" cy="7715250"/>
            </a:xfrm>
            <a:custGeom>
              <a:avLst/>
              <a:gdLst/>
              <a:ahLst/>
              <a:cxnLst/>
              <a:rect l="l" t="t" r="r" b="b"/>
              <a:pathLst>
                <a:path w="5143500" h="7715250">
                  <a:moveTo>
                    <a:pt x="2571750" y="2171"/>
                  </a:moveTo>
                  <a:lnTo>
                    <a:pt x="2523439" y="2603"/>
                  </a:lnTo>
                  <a:lnTo>
                    <a:pt x="2475331" y="3937"/>
                  </a:lnTo>
                  <a:lnTo>
                    <a:pt x="2427452" y="6134"/>
                  </a:lnTo>
                  <a:lnTo>
                    <a:pt x="2379802" y="9194"/>
                  </a:lnTo>
                  <a:lnTo>
                    <a:pt x="2332393" y="13119"/>
                  </a:lnTo>
                  <a:lnTo>
                    <a:pt x="2238324" y="23495"/>
                  </a:lnTo>
                  <a:lnTo>
                    <a:pt x="2145296" y="37223"/>
                  </a:lnTo>
                  <a:lnTo>
                    <a:pt x="2053399" y="54216"/>
                  </a:lnTo>
                  <a:lnTo>
                    <a:pt x="1962670" y="74434"/>
                  </a:lnTo>
                  <a:lnTo>
                    <a:pt x="1873186" y="97802"/>
                  </a:lnTo>
                  <a:lnTo>
                    <a:pt x="1784997" y="124269"/>
                  </a:lnTo>
                  <a:lnTo>
                    <a:pt x="1698167" y="153771"/>
                  </a:lnTo>
                  <a:lnTo>
                    <a:pt x="1612773" y="186232"/>
                  </a:lnTo>
                  <a:lnTo>
                    <a:pt x="1528864" y="221602"/>
                  </a:lnTo>
                  <a:lnTo>
                    <a:pt x="1446491" y="259829"/>
                  </a:lnTo>
                  <a:lnTo>
                    <a:pt x="1365745" y="300837"/>
                  </a:lnTo>
                  <a:lnTo>
                    <a:pt x="1286662" y="344563"/>
                  </a:lnTo>
                  <a:lnTo>
                    <a:pt x="1209319" y="390956"/>
                  </a:lnTo>
                  <a:lnTo>
                    <a:pt x="1133779" y="439953"/>
                  </a:lnTo>
                  <a:lnTo>
                    <a:pt x="1060094" y="491490"/>
                  </a:lnTo>
                  <a:lnTo>
                    <a:pt x="988326" y="545503"/>
                  </a:lnTo>
                  <a:lnTo>
                    <a:pt x="918540" y="601929"/>
                  </a:lnTo>
                  <a:lnTo>
                    <a:pt x="850811" y="660704"/>
                  </a:lnTo>
                  <a:lnTo>
                    <a:pt x="785177" y="721791"/>
                  </a:lnTo>
                  <a:lnTo>
                    <a:pt x="721728" y="785088"/>
                  </a:lnTo>
                  <a:lnTo>
                    <a:pt x="660501" y="850569"/>
                  </a:lnTo>
                  <a:lnTo>
                    <a:pt x="601573" y="918159"/>
                  </a:lnTo>
                  <a:lnTo>
                    <a:pt x="544995" y="987793"/>
                  </a:lnTo>
                  <a:lnTo>
                    <a:pt x="490842" y="1059421"/>
                  </a:lnTo>
                  <a:lnTo>
                    <a:pt x="439166" y="1132967"/>
                  </a:lnTo>
                  <a:lnTo>
                    <a:pt x="390029" y="1208379"/>
                  </a:lnTo>
                  <a:lnTo>
                    <a:pt x="343509" y="1285582"/>
                  </a:lnTo>
                  <a:lnTo>
                    <a:pt x="299643" y="1364538"/>
                  </a:lnTo>
                  <a:lnTo>
                    <a:pt x="258521" y="1445171"/>
                  </a:lnTo>
                  <a:lnTo>
                    <a:pt x="220179" y="1527416"/>
                  </a:lnTo>
                  <a:lnTo>
                    <a:pt x="184696" y="1611210"/>
                  </a:lnTo>
                  <a:lnTo>
                    <a:pt x="152120" y="1696504"/>
                  </a:lnTo>
                  <a:lnTo>
                    <a:pt x="122529" y="1783232"/>
                  </a:lnTo>
                  <a:lnTo>
                    <a:pt x="95986" y="1871332"/>
                  </a:lnTo>
                  <a:lnTo>
                    <a:pt x="72529" y="1960740"/>
                  </a:lnTo>
                  <a:lnTo>
                    <a:pt x="52247" y="2051405"/>
                  </a:lnTo>
                  <a:lnTo>
                    <a:pt x="35191" y="2143239"/>
                  </a:lnTo>
                  <a:lnTo>
                    <a:pt x="21412" y="2236216"/>
                  </a:lnTo>
                  <a:lnTo>
                    <a:pt x="10998" y="2330246"/>
                  </a:lnTo>
                  <a:lnTo>
                    <a:pt x="7061" y="2377643"/>
                  </a:lnTo>
                  <a:lnTo>
                    <a:pt x="3987" y="2425281"/>
                  </a:lnTo>
                  <a:lnTo>
                    <a:pt x="1778" y="2473147"/>
                  </a:lnTo>
                  <a:lnTo>
                    <a:pt x="444" y="2521254"/>
                  </a:lnTo>
                  <a:lnTo>
                    <a:pt x="0" y="2569565"/>
                  </a:lnTo>
                  <a:lnTo>
                    <a:pt x="444" y="2617889"/>
                  </a:lnTo>
                  <a:lnTo>
                    <a:pt x="1778" y="2665996"/>
                  </a:lnTo>
                  <a:lnTo>
                    <a:pt x="3987" y="2713875"/>
                  </a:lnTo>
                  <a:lnTo>
                    <a:pt x="7061" y="2761526"/>
                  </a:lnTo>
                  <a:lnTo>
                    <a:pt x="10998" y="2808935"/>
                  </a:lnTo>
                  <a:lnTo>
                    <a:pt x="21412" y="2903004"/>
                  </a:lnTo>
                  <a:lnTo>
                    <a:pt x="35191" y="2996031"/>
                  </a:lnTo>
                  <a:lnTo>
                    <a:pt x="52247" y="3087928"/>
                  </a:lnTo>
                  <a:lnTo>
                    <a:pt x="72529" y="3178657"/>
                  </a:lnTo>
                  <a:lnTo>
                    <a:pt x="95986" y="3268141"/>
                  </a:lnTo>
                  <a:lnTo>
                    <a:pt x="122529" y="3356330"/>
                  </a:lnTo>
                  <a:lnTo>
                    <a:pt x="152120" y="3443147"/>
                  </a:lnTo>
                  <a:lnTo>
                    <a:pt x="184696" y="3528555"/>
                  </a:lnTo>
                  <a:lnTo>
                    <a:pt x="220179" y="3612464"/>
                  </a:lnTo>
                  <a:lnTo>
                    <a:pt x="258521" y="3694823"/>
                  </a:lnTo>
                  <a:lnTo>
                    <a:pt x="299643" y="3775583"/>
                  </a:lnTo>
                  <a:lnTo>
                    <a:pt x="343509" y="3854666"/>
                  </a:lnTo>
                  <a:lnTo>
                    <a:pt x="390029" y="3932009"/>
                  </a:lnTo>
                  <a:lnTo>
                    <a:pt x="439166" y="4007548"/>
                  </a:lnTo>
                  <a:lnTo>
                    <a:pt x="490842" y="4081234"/>
                  </a:lnTo>
                  <a:lnTo>
                    <a:pt x="544995" y="4153001"/>
                  </a:lnTo>
                  <a:lnTo>
                    <a:pt x="601573" y="4222788"/>
                  </a:lnTo>
                  <a:lnTo>
                    <a:pt x="660501" y="4290517"/>
                  </a:lnTo>
                  <a:lnTo>
                    <a:pt x="721728" y="4356151"/>
                  </a:lnTo>
                  <a:lnTo>
                    <a:pt x="785177" y="4419600"/>
                  </a:lnTo>
                  <a:lnTo>
                    <a:pt x="850811" y="4480826"/>
                  </a:lnTo>
                  <a:lnTo>
                    <a:pt x="918540" y="4539754"/>
                  </a:lnTo>
                  <a:lnTo>
                    <a:pt x="988326" y="4596333"/>
                  </a:lnTo>
                  <a:lnTo>
                    <a:pt x="1060094" y="4650486"/>
                  </a:lnTo>
                  <a:lnTo>
                    <a:pt x="1133779" y="4702162"/>
                  </a:lnTo>
                  <a:lnTo>
                    <a:pt x="1209319" y="4751298"/>
                  </a:lnTo>
                  <a:lnTo>
                    <a:pt x="1286662" y="4797818"/>
                  </a:lnTo>
                  <a:lnTo>
                    <a:pt x="1365745" y="4841672"/>
                  </a:lnTo>
                  <a:lnTo>
                    <a:pt x="1446491" y="4882807"/>
                  </a:lnTo>
                  <a:lnTo>
                    <a:pt x="1528864" y="4921148"/>
                  </a:lnTo>
                  <a:lnTo>
                    <a:pt x="1612773" y="4956632"/>
                  </a:lnTo>
                  <a:lnTo>
                    <a:pt x="1698167" y="4989195"/>
                  </a:lnTo>
                  <a:lnTo>
                    <a:pt x="1784997" y="5018798"/>
                  </a:lnTo>
                  <a:lnTo>
                    <a:pt x="1873186" y="5045341"/>
                  </a:lnTo>
                  <a:lnTo>
                    <a:pt x="1962670" y="5068798"/>
                  </a:lnTo>
                  <a:lnTo>
                    <a:pt x="2053399" y="5089080"/>
                  </a:lnTo>
                  <a:lnTo>
                    <a:pt x="2145296" y="5106136"/>
                  </a:lnTo>
                  <a:lnTo>
                    <a:pt x="2238324" y="5119916"/>
                  </a:lnTo>
                  <a:lnTo>
                    <a:pt x="2332393" y="5130330"/>
                  </a:lnTo>
                  <a:lnTo>
                    <a:pt x="2379802" y="5134267"/>
                  </a:lnTo>
                  <a:lnTo>
                    <a:pt x="2427452" y="5137340"/>
                  </a:lnTo>
                  <a:lnTo>
                    <a:pt x="2475331" y="5139550"/>
                  </a:lnTo>
                  <a:lnTo>
                    <a:pt x="2523439" y="5140871"/>
                  </a:lnTo>
                  <a:lnTo>
                    <a:pt x="2571750" y="5141315"/>
                  </a:lnTo>
                  <a:lnTo>
                    <a:pt x="2571750" y="2171"/>
                  </a:lnTo>
                  <a:close/>
                </a:path>
                <a:path w="5143500" h="7715250">
                  <a:moveTo>
                    <a:pt x="5143500" y="5143500"/>
                  </a:moveTo>
                  <a:lnTo>
                    <a:pt x="2571750" y="5143500"/>
                  </a:lnTo>
                  <a:lnTo>
                    <a:pt x="2523439" y="5143944"/>
                  </a:lnTo>
                  <a:lnTo>
                    <a:pt x="2475344" y="5145278"/>
                  </a:lnTo>
                  <a:lnTo>
                    <a:pt x="2427465" y="5147475"/>
                  </a:lnTo>
                  <a:lnTo>
                    <a:pt x="2379827" y="5150561"/>
                  </a:lnTo>
                  <a:lnTo>
                    <a:pt x="2332418" y="5154485"/>
                  </a:lnTo>
                  <a:lnTo>
                    <a:pt x="2285263" y="5159273"/>
                  </a:lnTo>
                  <a:lnTo>
                    <a:pt x="2238362" y="5164912"/>
                  </a:lnTo>
                  <a:lnTo>
                    <a:pt x="2191728" y="5171389"/>
                  </a:lnTo>
                  <a:lnTo>
                    <a:pt x="2145347" y="5178691"/>
                  </a:lnTo>
                  <a:lnTo>
                    <a:pt x="2099259" y="5186807"/>
                  </a:lnTo>
                  <a:lnTo>
                    <a:pt x="2053463" y="5195748"/>
                  </a:lnTo>
                  <a:lnTo>
                    <a:pt x="2007946" y="5205501"/>
                  </a:lnTo>
                  <a:lnTo>
                    <a:pt x="1962746" y="5216042"/>
                  </a:lnTo>
                  <a:lnTo>
                    <a:pt x="1917839" y="5227371"/>
                  </a:lnTo>
                  <a:lnTo>
                    <a:pt x="1873262" y="5239486"/>
                  </a:lnTo>
                  <a:lnTo>
                    <a:pt x="1829003" y="5252390"/>
                  </a:lnTo>
                  <a:lnTo>
                    <a:pt x="1785073" y="5266042"/>
                  </a:lnTo>
                  <a:lnTo>
                    <a:pt x="1741487" y="5280469"/>
                  </a:lnTo>
                  <a:lnTo>
                    <a:pt x="1698256" y="5295646"/>
                  </a:lnTo>
                  <a:lnTo>
                    <a:pt x="1655381" y="5311559"/>
                  </a:lnTo>
                  <a:lnTo>
                    <a:pt x="1612861" y="5328221"/>
                  </a:lnTo>
                  <a:lnTo>
                    <a:pt x="1570710" y="5345595"/>
                  </a:lnTo>
                  <a:lnTo>
                    <a:pt x="1528953" y="5363705"/>
                  </a:lnTo>
                  <a:lnTo>
                    <a:pt x="1487576" y="5382526"/>
                  </a:lnTo>
                  <a:lnTo>
                    <a:pt x="1446593" y="5402046"/>
                  </a:lnTo>
                  <a:lnTo>
                    <a:pt x="1406004" y="5422265"/>
                  </a:lnTo>
                  <a:lnTo>
                    <a:pt x="1365834" y="5443182"/>
                  </a:lnTo>
                  <a:lnTo>
                    <a:pt x="1326083" y="5464772"/>
                  </a:lnTo>
                  <a:lnTo>
                    <a:pt x="1286764" y="5487047"/>
                  </a:lnTo>
                  <a:lnTo>
                    <a:pt x="1247863" y="5509984"/>
                  </a:lnTo>
                  <a:lnTo>
                    <a:pt x="1209421" y="5533580"/>
                  </a:lnTo>
                  <a:lnTo>
                    <a:pt x="1171409" y="5557825"/>
                  </a:lnTo>
                  <a:lnTo>
                    <a:pt x="1133868" y="5582717"/>
                  </a:lnTo>
                  <a:lnTo>
                    <a:pt x="1096784" y="5608244"/>
                  </a:lnTo>
                  <a:lnTo>
                    <a:pt x="1060183" y="5634393"/>
                  </a:lnTo>
                  <a:lnTo>
                    <a:pt x="1024051" y="5661164"/>
                  </a:lnTo>
                  <a:lnTo>
                    <a:pt x="988415" y="5688546"/>
                  </a:lnTo>
                  <a:lnTo>
                    <a:pt x="953274" y="5716536"/>
                  </a:lnTo>
                  <a:lnTo>
                    <a:pt x="918629" y="5745124"/>
                  </a:lnTo>
                  <a:lnTo>
                    <a:pt x="884504" y="5774309"/>
                  </a:lnTo>
                  <a:lnTo>
                    <a:pt x="850900" y="5804065"/>
                  </a:lnTo>
                  <a:lnTo>
                    <a:pt x="817816" y="5834392"/>
                  </a:lnTo>
                  <a:lnTo>
                    <a:pt x="785266" y="5865292"/>
                  </a:lnTo>
                  <a:lnTo>
                    <a:pt x="753262" y="5896749"/>
                  </a:lnTo>
                  <a:lnTo>
                    <a:pt x="721804" y="5928753"/>
                  </a:lnTo>
                  <a:lnTo>
                    <a:pt x="690905" y="5961291"/>
                  </a:lnTo>
                  <a:lnTo>
                    <a:pt x="660577" y="5994374"/>
                  </a:lnTo>
                  <a:lnTo>
                    <a:pt x="630821" y="6027991"/>
                  </a:lnTo>
                  <a:lnTo>
                    <a:pt x="601637" y="6062116"/>
                  </a:lnTo>
                  <a:lnTo>
                    <a:pt x="573049" y="6096762"/>
                  </a:lnTo>
                  <a:lnTo>
                    <a:pt x="545058" y="6131903"/>
                  </a:lnTo>
                  <a:lnTo>
                    <a:pt x="517677" y="6167539"/>
                  </a:lnTo>
                  <a:lnTo>
                    <a:pt x="490905" y="6203670"/>
                  </a:lnTo>
                  <a:lnTo>
                    <a:pt x="464756" y="6240272"/>
                  </a:lnTo>
                  <a:lnTo>
                    <a:pt x="439229" y="6277356"/>
                  </a:lnTo>
                  <a:lnTo>
                    <a:pt x="414337" y="6314897"/>
                  </a:lnTo>
                  <a:lnTo>
                    <a:pt x="390093" y="6352895"/>
                  </a:lnTo>
                  <a:lnTo>
                    <a:pt x="366496" y="6391351"/>
                  </a:lnTo>
                  <a:lnTo>
                    <a:pt x="343560" y="6430238"/>
                  </a:lnTo>
                  <a:lnTo>
                    <a:pt x="321284" y="6469570"/>
                  </a:lnTo>
                  <a:lnTo>
                    <a:pt x="299694" y="6509321"/>
                  </a:lnTo>
                  <a:lnTo>
                    <a:pt x="278777" y="6549491"/>
                  </a:lnTo>
                  <a:lnTo>
                    <a:pt x="258559" y="6590068"/>
                  </a:lnTo>
                  <a:lnTo>
                    <a:pt x="239039" y="6631051"/>
                  </a:lnTo>
                  <a:lnTo>
                    <a:pt x="220218" y="6672440"/>
                  </a:lnTo>
                  <a:lnTo>
                    <a:pt x="202107" y="6714198"/>
                  </a:lnTo>
                  <a:lnTo>
                    <a:pt x="184721" y="6756349"/>
                  </a:lnTo>
                  <a:lnTo>
                    <a:pt x="168071" y="6798856"/>
                  </a:lnTo>
                  <a:lnTo>
                    <a:pt x="152158" y="6841744"/>
                  </a:lnTo>
                  <a:lnTo>
                    <a:pt x="136982" y="6884975"/>
                  </a:lnTo>
                  <a:lnTo>
                    <a:pt x="122555" y="6928561"/>
                  </a:lnTo>
                  <a:lnTo>
                    <a:pt x="108889" y="6972490"/>
                  </a:lnTo>
                  <a:lnTo>
                    <a:pt x="95999" y="7016737"/>
                  </a:lnTo>
                  <a:lnTo>
                    <a:pt x="83883" y="7061327"/>
                  </a:lnTo>
                  <a:lnTo>
                    <a:pt x="72542" y="7106221"/>
                  </a:lnTo>
                  <a:lnTo>
                    <a:pt x="62001" y="7151433"/>
                  </a:lnTo>
                  <a:lnTo>
                    <a:pt x="52260" y="7196937"/>
                  </a:lnTo>
                  <a:lnTo>
                    <a:pt x="43319" y="7242746"/>
                  </a:lnTo>
                  <a:lnTo>
                    <a:pt x="35191" y="7288835"/>
                  </a:lnTo>
                  <a:lnTo>
                    <a:pt x="27889" y="7335202"/>
                  </a:lnTo>
                  <a:lnTo>
                    <a:pt x="21424" y="7381837"/>
                  </a:lnTo>
                  <a:lnTo>
                    <a:pt x="15786" y="7428738"/>
                  </a:lnTo>
                  <a:lnTo>
                    <a:pt x="10998" y="7475906"/>
                  </a:lnTo>
                  <a:lnTo>
                    <a:pt x="7061" y="7523302"/>
                  </a:lnTo>
                  <a:lnTo>
                    <a:pt x="3987" y="7570952"/>
                  </a:lnTo>
                  <a:lnTo>
                    <a:pt x="1778" y="7618819"/>
                  </a:lnTo>
                  <a:lnTo>
                    <a:pt x="457" y="7666926"/>
                  </a:lnTo>
                  <a:lnTo>
                    <a:pt x="0" y="7715237"/>
                  </a:lnTo>
                  <a:lnTo>
                    <a:pt x="2571750" y="7715237"/>
                  </a:lnTo>
                  <a:lnTo>
                    <a:pt x="2620073" y="7714793"/>
                  </a:lnTo>
                  <a:lnTo>
                    <a:pt x="2668168" y="7713459"/>
                  </a:lnTo>
                  <a:lnTo>
                    <a:pt x="2716047" y="7711262"/>
                  </a:lnTo>
                  <a:lnTo>
                    <a:pt x="2763685" y="7708176"/>
                  </a:lnTo>
                  <a:lnTo>
                    <a:pt x="2811094" y="7704252"/>
                  </a:lnTo>
                  <a:lnTo>
                    <a:pt x="2858249" y="7699464"/>
                  </a:lnTo>
                  <a:lnTo>
                    <a:pt x="2905150" y="7693825"/>
                  </a:lnTo>
                  <a:lnTo>
                    <a:pt x="2951784" y="7687348"/>
                  </a:lnTo>
                  <a:lnTo>
                    <a:pt x="2998152" y="7680045"/>
                  </a:lnTo>
                  <a:lnTo>
                    <a:pt x="3044253" y="7671930"/>
                  </a:lnTo>
                  <a:lnTo>
                    <a:pt x="3090049" y="7662989"/>
                  </a:lnTo>
                  <a:lnTo>
                    <a:pt x="3135566" y="7653248"/>
                  </a:lnTo>
                  <a:lnTo>
                    <a:pt x="3180765" y="7642695"/>
                  </a:lnTo>
                  <a:lnTo>
                    <a:pt x="3225673" y="7631366"/>
                  </a:lnTo>
                  <a:lnTo>
                    <a:pt x="3270250" y="7619251"/>
                  </a:lnTo>
                  <a:lnTo>
                    <a:pt x="3314509" y="7606347"/>
                  </a:lnTo>
                  <a:lnTo>
                    <a:pt x="3358438" y="7592695"/>
                  </a:lnTo>
                  <a:lnTo>
                    <a:pt x="3402012" y="7578268"/>
                  </a:lnTo>
                  <a:lnTo>
                    <a:pt x="3445256" y="7563091"/>
                  </a:lnTo>
                  <a:lnTo>
                    <a:pt x="3488131" y="7547178"/>
                  </a:lnTo>
                  <a:lnTo>
                    <a:pt x="3530650" y="7530516"/>
                  </a:lnTo>
                  <a:lnTo>
                    <a:pt x="3572789" y="7513142"/>
                  </a:lnTo>
                  <a:lnTo>
                    <a:pt x="3614559" y="7495032"/>
                  </a:lnTo>
                  <a:lnTo>
                    <a:pt x="3655936" y="7476210"/>
                  </a:lnTo>
                  <a:lnTo>
                    <a:pt x="3696919" y="7456691"/>
                  </a:lnTo>
                  <a:lnTo>
                    <a:pt x="3737508" y="7436472"/>
                  </a:lnTo>
                  <a:lnTo>
                    <a:pt x="3777678" y="7415555"/>
                  </a:lnTo>
                  <a:lnTo>
                    <a:pt x="3817429" y="7393965"/>
                  </a:lnTo>
                  <a:lnTo>
                    <a:pt x="3856748" y="7371689"/>
                  </a:lnTo>
                  <a:lnTo>
                    <a:pt x="3895648" y="7348753"/>
                  </a:lnTo>
                  <a:lnTo>
                    <a:pt x="3934091" y="7325157"/>
                  </a:lnTo>
                  <a:lnTo>
                    <a:pt x="3972102" y="7300912"/>
                  </a:lnTo>
                  <a:lnTo>
                    <a:pt x="4009644" y="7276020"/>
                  </a:lnTo>
                  <a:lnTo>
                    <a:pt x="4046728" y="7250493"/>
                  </a:lnTo>
                  <a:lnTo>
                    <a:pt x="4083329" y="7224344"/>
                  </a:lnTo>
                  <a:lnTo>
                    <a:pt x="4119461" y="7197572"/>
                  </a:lnTo>
                  <a:lnTo>
                    <a:pt x="4155097" y="7170191"/>
                  </a:lnTo>
                  <a:lnTo>
                    <a:pt x="4190238" y="7142200"/>
                  </a:lnTo>
                  <a:lnTo>
                    <a:pt x="4224883" y="7113613"/>
                  </a:lnTo>
                  <a:lnTo>
                    <a:pt x="4259008" y="7084428"/>
                  </a:lnTo>
                  <a:lnTo>
                    <a:pt x="4292612" y="7054672"/>
                  </a:lnTo>
                  <a:lnTo>
                    <a:pt x="4325696" y="7024344"/>
                  </a:lnTo>
                  <a:lnTo>
                    <a:pt x="4358246" y="6993445"/>
                  </a:lnTo>
                  <a:lnTo>
                    <a:pt x="4390250" y="6961987"/>
                  </a:lnTo>
                  <a:lnTo>
                    <a:pt x="4421708" y="6929983"/>
                  </a:lnTo>
                  <a:lnTo>
                    <a:pt x="4452607" y="6897446"/>
                  </a:lnTo>
                  <a:lnTo>
                    <a:pt x="4482935" y="6864363"/>
                  </a:lnTo>
                  <a:lnTo>
                    <a:pt x="4512691" y="6830746"/>
                  </a:lnTo>
                  <a:lnTo>
                    <a:pt x="4541875" y="6796621"/>
                  </a:lnTo>
                  <a:lnTo>
                    <a:pt x="4570463" y="6761975"/>
                  </a:lnTo>
                  <a:lnTo>
                    <a:pt x="4598454" y="6726834"/>
                  </a:lnTo>
                  <a:lnTo>
                    <a:pt x="4625835" y="6691198"/>
                  </a:lnTo>
                  <a:lnTo>
                    <a:pt x="4652607" y="6655067"/>
                  </a:lnTo>
                  <a:lnTo>
                    <a:pt x="4678756" y="6618465"/>
                  </a:lnTo>
                  <a:lnTo>
                    <a:pt x="4704283" y="6581381"/>
                  </a:lnTo>
                  <a:lnTo>
                    <a:pt x="4729175" y="6543840"/>
                  </a:lnTo>
                  <a:lnTo>
                    <a:pt x="4753419" y="6505842"/>
                  </a:lnTo>
                  <a:lnTo>
                    <a:pt x="4777016" y="6467386"/>
                  </a:lnTo>
                  <a:lnTo>
                    <a:pt x="4799952" y="6428499"/>
                  </a:lnTo>
                  <a:lnTo>
                    <a:pt x="4822228" y="6389167"/>
                  </a:lnTo>
                  <a:lnTo>
                    <a:pt x="4843818" y="6349416"/>
                  </a:lnTo>
                  <a:lnTo>
                    <a:pt x="4864735" y="6309245"/>
                  </a:lnTo>
                  <a:lnTo>
                    <a:pt x="4884953" y="6268669"/>
                  </a:lnTo>
                  <a:lnTo>
                    <a:pt x="4904473" y="6227686"/>
                  </a:lnTo>
                  <a:lnTo>
                    <a:pt x="4923294" y="6186297"/>
                  </a:lnTo>
                  <a:lnTo>
                    <a:pt x="4941405" y="6144539"/>
                  </a:lnTo>
                  <a:lnTo>
                    <a:pt x="4958778" y="6102388"/>
                  </a:lnTo>
                  <a:lnTo>
                    <a:pt x="4975441" y="6059881"/>
                  </a:lnTo>
                  <a:lnTo>
                    <a:pt x="4991354" y="6016993"/>
                  </a:lnTo>
                  <a:lnTo>
                    <a:pt x="5006530" y="5973762"/>
                  </a:lnTo>
                  <a:lnTo>
                    <a:pt x="5020957" y="5930176"/>
                  </a:lnTo>
                  <a:lnTo>
                    <a:pt x="5034610" y="5886247"/>
                  </a:lnTo>
                  <a:lnTo>
                    <a:pt x="5047513" y="5842000"/>
                  </a:lnTo>
                  <a:lnTo>
                    <a:pt x="5059629" y="5797410"/>
                  </a:lnTo>
                  <a:lnTo>
                    <a:pt x="5070970" y="5752516"/>
                  </a:lnTo>
                  <a:lnTo>
                    <a:pt x="5081511" y="5707304"/>
                  </a:lnTo>
                  <a:lnTo>
                    <a:pt x="5091252" y="5661799"/>
                  </a:lnTo>
                  <a:lnTo>
                    <a:pt x="5100193" y="5615991"/>
                  </a:lnTo>
                  <a:lnTo>
                    <a:pt x="5108321" y="5569902"/>
                  </a:lnTo>
                  <a:lnTo>
                    <a:pt x="5115623" y="5523535"/>
                  </a:lnTo>
                  <a:lnTo>
                    <a:pt x="5122088" y="5476900"/>
                  </a:lnTo>
                  <a:lnTo>
                    <a:pt x="5127726" y="5429999"/>
                  </a:lnTo>
                  <a:lnTo>
                    <a:pt x="5132514" y="5382831"/>
                  </a:lnTo>
                  <a:lnTo>
                    <a:pt x="5136451" y="5335435"/>
                  </a:lnTo>
                  <a:lnTo>
                    <a:pt x="5139525" y="5287784"/>
                  </a:lnTo>
                  <a:lnTo>
                    <a:pt x="5141734" y="5239918"/>
                  </a:lnTo>
                  <a:lnTo>
                    <a:pt x="5143055" y="5191811"/>
                  </a:lnTo>
                  <a:lnTo>
                    <a:pt x="5143500" y="5143500"/>
                  </a:lnTo>
                  <a:close/>
                </a:path>
                <a:path w="5143500" h="7715250">
                  <a:moveTo>
                    <a:pt x="5143500" y="2571750"/>
                  </a:moveTo>
                  <a:lnTo>
                    <a:pt x="5143055" y="2523426"/>
                  </a:lnTo>
                  <a:lnTo>
                    <a:pt x="5141722" y="2475331"/>
                  </a:lnTo>
                  <a:lnTo>
                    <a:pt x="5139525" y="2427452"/>
                  </a:lnTo>
                  <a:lnTo>
                    <a:pt x="5136439" y="2379815"/>
                  </a:lnTo>
                  <a:lnTo>
                    <a:pt x="5132514" y="2332405"/>
                  </a:lnTo>
                  <a:lnTo>
                    <a:pt x="5127714" y="2285250"/>
                  </a:lnTo>
                  <a:lnTo>
                    <a:pt x="5122088" y="2238349"/>
                  </a:lnTo>
                  <a:lnTo>
                    <a:pt x="5115611" y="2191715"/>
                  </a:lnTo>
                  <a:lnTo>
                    <a:pt x="5108308" y="2145347"/>
                  </a:lnTo>
                  <a:lnTo>
                    <a:pt x="5100193" y="2099246"/>
                  </a:lnTo>
                  <a:lnTo>
                    <a:pt x="5091252" y="2053450"/>
                  </a:lnTo>
                  <a:lnTo>
                    <a:pt x="5081498" y="2007933"/>
                  </a:lnTo>
                  <a:lnTo>
                    <a:pt x="5070957" y="1962734"/>
                  </a:lnTo>
                  <a:lnTo>
                    <a:pt x="5059629" y="1917827"/>
                  </a:lnTo>
                  <a:lnTo>
                    <a:pt x="5047513" y="1873250"/>
                  </a:lnTo>
                  <a:lnTo>
                    <a:pt x="5034610" y="1828990"/>
                  </a:lnTo>
                  <a:lnTo>
                    <a:pt x="5020957" y="1785061"/>
                  </a:lnTo>
                  <a:lnTo>
                    <a:pt x="5006530" y="1741487"/>
                  </a:lnTo>
                  <a:lnTo>
                    <a:pt x="4991354" y="1698244"/>
                  </a:lnTo>
                  <a:lnTo>
                    <a:pt x="4975441" y="1655368"/>
                  </a:lnTo>
                  <a:lnTo>
                    <a:pt x="4958778" y="1612849"/>
                  </a:lnTo>
                  <a:lnTo>
                    <a:pt x="4941405" y="1570710"/>
                  </a:lnTo>
                  <a:lnTo>
                    <a:pt x="4923294" y="1528940"/>
                  </a:lnTo>
                  <a:lnTo>
                    <a:pt x="4904473" y="1487563"/>
                  </a:lnTo>
                  <a:lnTo>
                    <a:pt x="4884953" y="1446580"/>
                  </a:lnTo>
                  <a:lnTo>
                    <a:pt x="4864735" y="1405991"/>
                  </a:lnTo>
                  <a:lnTo>
                    <a:pt x="4843818" y="1365821"/>
                  </a:lnTo>
                  <a:lnTo>
                    <a:pt x="4822228" y="1326070"/>
                  </a:lnTo>
                  <a:lnTo>
                    <a:pt x="4799952" y="1286751"/>
                  </a:lnTo>
                  <a:lnTo>
                    <a:pt x="4777016" y="1247851"/>
                  </a:lnTo>
                  <a:lnTo>
                    <a:pt x="4753419" y="1209408"/>
                  </a:lnTo>
                  <a:lnTo>
                    <a:pt x="4729175" y="1171397"/>
                  </a:lnTo>
                  <a:lnTo>
                    <a:pt x="4704283" y="1133856"/>
                  </a:lnTo>
                  <a:lnTo>
                    <a:pt x="4678756" y="1096772"/>
                  </a:lnTo>
                  <a:lnTo>
                    <a:pt x="4652607" y="1060170"/>
                  </a:lnTo>
                  <a:lnTo>
                    <a:pt x="4625835" y="1024039"/>
                  </a:lnTo>
                  <a:lnTo>
                    <a:pt x="4598454" y="988402"/>
                  </a:lnTo>
                  <a:lnTo>
                    <a:pt x="4570463" y="953262"/>
                  </a:lnTo>
                  <a:lnTo>
                    <a:pt x="4541875" y="918616"/>
                  </a:lnTo>
                  <a:lnTo>
                    <a:pt x="4512691" y="884491"/>
                  </a:lnTo>
                  <a:lnTo>
                    <a:pt x="4482935" y="850887"/>
                  </a:lnTo>
                  <a:lnTo>
                    <a:pt x="4452607" y="817803"/>
                  </a:lnTo>
                  <a:lnTo>
                    <a:pt x="4421708" y="785253"/>
                  </a:lnTo>
                  <a:lnTo>
                    <a:pt x="4390250" y="753249"/>
                  </a:lnTo>
                  <a:lnTo>
                    <a:pt x="4358246" y="721791"/>
                  </a:lnTo>
                  <a:lnTo>
                    <a:pt x="4325696" y="690892"/>
                  </a:lnTo>
                  <a:lnTo>
                    <a:pt x="4292625" y="660565"/>
                  </a:lnTo>
                  <a:lnTo>
                    <a:pt x="4259008" y="630809"/>
                  </a:lnTo>
                  <a:lnTo>
                    <a:pt x="4224883" y="601624"/>
                  </a:lnTo>
                  <a:lnTo>
                    <a:pt x="4190238" y="573036"/>
                  </a:lnTo>
                  <a:lnTo>
                    <a:pt x="4155097" y="545045"/>
                  </a:lnTo>
                  <a:lnTo>
                    <a:pt x="4119461" y="517664"/>
                  </a:lnTo>
                  <a:lnTo>
                    <a:pt x="4083329" y="490893"/>
                  </a:lnTo>
                  <a:lnTo>
                    <a:pt x="4046728" y="464743"/>
                  </a:lnTo>
                  <a:lnTo>
                    <a:pt x="4009644" y="439216"/>
                  </a:lnTo>
                  <a:lnTo>
                    <a:pt x="3972102" y="414324"/>
                  </a:lnTo>
                  <a:lnTo>
                    <a:pt x="3934104" y="390080"/>
                  </a:lnTo>
                  <a:lnTo>
                    <a:pt x="3895648" y="366483"/>
                  </a:lnTo>
                  <a:lnTo>
                    <a:pt x="3856761" y="343547"/>
                  </a:lnTo>
                  <a:lnTo>
                    <a:pt x="3817429" y="321271"/>
                  </a:lnTo>
                  <a:lnTo>
                    <a:pt x="3777678" y="299681"/>
                  </a:lnTo>
                  <a:lnTo>
                    <a:pt x="3737508" y="278765"/>
                  </a:lnTo>
                  <a:lnTo>
                    <a:pt x="3696932" y="258546"/>
                  </a:lnTo>
                  <a:lnTo>
                    <a:pt x="3655949" y="239026"/>
                  </a:lnTo>
                  <a:lnTo>
                    <a:pt x="3614559" y="220205"/>
                  </a:lnTo>
                  <a:lnTo>
                    <a:pt x="3572802" y="202095"/>
                  </a:lnTo>
                  <a:lnTo>
                    <a:pt x="3530650" y="184708"/>
                  </a:lnTo>
                  <a:lnTo>
                    <a:pt x="3488144" y="168059"/>
                  </a:lnTo>
                  <a:lnTo>
                    <a:pt x="3445256" y="152146"/>
                  </a:lnTo>
                  <a:lnTo>
                    <a:pt x="3402025" y="136969"/>
                  </a:lnTo>
                  <a:lnTo>
                    <a:pt x="3358438" y="122542"/>
                  </a:lnTo>
                  <a:lnTo>
                    <a:pt x="3314509" y="108877"/>
                  </a:lnTo>
                  <a:lnTo>
                    <a:pt x="3270262" y="95986"/>
                  </a:lnTo>
                  <a:lnTo>
                    <a:pt x="3225673" y="83870"/>
                  </a:lnTo>
                  <a:lnTo>
                    <a:pt x="3180778" y="72529"/>
                  </a:lnTo>
                  <a:lnTo>
                    <a:pt x="3135566" y="61988"/>
                  </a:lnTo>
                  <a:lnTo>
                    <a:pt x="3090062" y="52247"/>
                  </a:lnTo>
                  <a:lnTo>
                    <a:pt x="3044253" y="43307"/>
                  </a:lnTo>
                  <a:lnTo>
                    <a:pt x="2998165" y="35179"/>
                  </a:lnTo>
                  <a:lnTo>
                    <a:pt x="2951797" y="27876"/>
                  </a:lnTo>
                  <a:lnTo>
                    <a:pt x="2905163" y="21412"/>
                  </a:lnTo>
                  <a:lnTo>
                    <a:pt x="2858262" y="15773"/>
                  </a:lnTo>
                  <a:lnTo>
                    <a:pt x="2811094" y="10985"/>
                  </a:lnTo>
                  <a:lnTo>
                    <a:pt x="2763697" y="7048"/>
                  </a:lnTo>
                  <a:lnTo>
                    <a:pt x="2716047" y="3975"/>
                  </a:lnTo>
                  <a:lnTo>
                    <a:pt x="2668181" y="1765"/>
                  </a:lnTo>
                  <a:lnTo>
                    <a:pt x="2620073" y="444"/>
                  </a:lnTo>
                  <a:lnTo>
                    <a:pt x="2571762" y="0"/>
                  </a:lnTo>
                  <a:lnTo>
                    <a:pt x="2571762" y="2571750"/>
                  </a:lnTo>
                  <a:lnTo>
                    <a:pt x="5143500" y="2571750"/>
                  </a:lnTo>
                  <a:close/>
                </a:path>
              </a:pathLst>
            </a:custGeom>
            <a:solidFill>
              <a:srgbClr val="E600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3144520" y="7715250"/>
              <a:ext cx="5143500" cy="2571750"/>
            </a:xfrm>
            <a:custGeom>
              <a:avLst/>
              <a:gdLst/>
              <a:ahLst/>
              <a:cxnLst/>
              <a:rect l="l" t="t" r="r" b="b"/>
              <a:pathLst>
                <a:path w="5143500" h="2571750">
                  <a:moveTo>
                    <a:pt x="5143478" y="2571749"/>
                  </a:moveTo>
                  <a:lnTo>
                    <a:pt x="0" y="2571749"/>
                  </a:lnTo>
                  <a:lnTo>
                    <a:pt x="0" y="0"/>
                  </a:lnTo>
                  <a:lnTo>
                    <a:pt x="5143478" y="0"/>
                  </a:lnTo>
                  <a:lnTo>
                    <a:pt x="5143478" y="2571749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4920052" y="8217548"/>
              <a:ext cx="1590675" cy="1590675"/>
            </a:xfrm>
            <a:custGeom>
              <a:avLst/>
              <a:gdLst/>
              <a:ahLst/>
              <a:cxnLst/>
              <a:rect l="l" t="t" r="r" b="b"/>
              <a:pathLst>
                <a:path w="1590675" h="1590675">
                  <a:moveTo>
                    <a:pt x="795337" y="1590674"/>
                  </a:moveTo>
                  <a:lnTo>
                    <a:pt x="746887" y="1589223"/>
                  </a:lnTo>
                  <a:lnTo>
                    <a:pt x="699205" y="1584924"/>
                  </a:lnTo>
                  <a:lnTo>
                    <a:pt x="652374" y="1577860"/>
                  </a:lnTo>
                  <a:lnTo>
                    <a:pt x="606477" y="1568116"/>
                  </a:lnTo>
                  <a:lnTo>
                    <a:pt x="561597" y="1555773"/>
                  </a:lnTo>
                  <a:lnTo>
                    <a:pt x="517818" y="1540916"/>
                  </a:lnTo>
                  <a:lnTo>
                    <a:pt x="475222" y="1523627"/>
                  </a:lnTo>
                  <a:lnTo>
                    <a:pt x="433894" y="1503990"/>
                  </a:lnTo>
                  <a:lnTo>
                    <a:pt x="393915" y="1482087"/>
                  </a:lnTo>
                  <a:lnTo>
                    <a:pt x="355369" y="1458003"/>
                  </a:lnTo>
                  <a:lnTo>
                    <a:pt x="318340" y="1431820"/>
                  </a:lnTo>
                  <a:lnTo>
                    <a:pt x="282911" y="1403621"/>
                  </a:lnTo>
                  <a:lnTo>
                    <a:pt x="249165" y="1373490"/>
                  </a:lnTo>
                  <a:lnTo>
                    <a:pt x="217184" y="1341509"/>
                  </a:lnTo>
                  <a:lnTo>
                    <a:pt x="187053" y="1307763"/>
                  </a:lnTo>
                  <a:lnTo>
                    <a:pt x="158854" y="1272333"/>
                  </a:lnTo>
                  <a:lnTo>
                    <a:pt x="132671" y="1235304"/>
                  </a:lnTo>
                  <a:lnTo>
                    <a:pt x="108586" y="1196759"/>
                  </a:lnTo>
                  <a:lnTo>
                    <a:pt x="86684" y="1156780"/>
                  </a:lnTo>
                  <a:lnTo>
                    <a:pt x="67047" y="1115451"/>
                  </a:lnTo>
                  <a:lnTo>
                    <a:pt x="49758" y="1072856"/>
                  </a:lnTo>
                  <a:lnTo>
                    <a:pt x="34901" y="1029077"/>
                  </a:lnTo>
                  <a:lnTo>
                    <a:pt x="22558" y="984197"/>
                  </a:lnTo>
                  <a:lnTo>
                    <a:pt x="12813" y="938300"/>
                  </a:lnTo>
                  <a:lnTo>
                    <a:pt x="5750" y="891469"/>
                  </a:lnTo>
                  <a:lnTo>
                    <a:pt x="1451" y="843787"/>
                  </a:lnTo>
                  <a:lnTo>
                    <a:pt x="0" y="795337"/>
                  </a:lnTo>
                  <a:lnTo>
                    <a:pt x="1451" y="746887"/>
                  </a:lnTo>
                  <a:lnTo>
                    <a:pt x="5750" y="699205"/>
                  </a:lnTo>
                  <a:lnTo>
                    <a:pt x="12813" y="652374"/>
                  </a:lnTo>
                  <a:lnTo>
                    <a:pt x="22558" y="606477"/>
                  </a:lnTo>
                  <a:lnTo>
                    <a:pt x="34901" y="561597"/>
                  </a:lnTo>
                  <a:lnTo>
                    <a:pt x="49758" y="517818"/>
                  </a:lnTo>
                  <a:lnTo>
                    <a:pt x="67047" y="475222"/>
                  </a:lnTo>
                  <a:lnTo>
                    <a:pt x="86684" y="433894"/>
                  </a:lnTo>
                  <a:lnTo>
                    <a:pt x="108586" y="393915"/>
                  </a:lnTo>
                  <a:lnTo>
                    <a:pt x="132671" y="355369"/>
                  </a:lnTo>
                  <a:lnTo>
                    <a:pt x="158854" y="318340"/>
                  </a:lnTo>
                  <a:lnTo>
                    <a:pt x="187053" y="282911"/>
                  </a:lnTo>
                  <a:lnTo>
                    <a:pt x="217184" y="249165"/>
                  </a:lnTo>
                  <a:lnTo>
                    <a:pt x="249165" y="217184"/>
                  </a:lnTo>
                  <a:lnTo>
                    <a:pt x="282911" y="187053"/>
                  </a:lnTo>
                  <a:lnTo>
                    <a:pt x="318340" y="158854"/>
                  </a:lnTo>
                  <a:lnTo>
                    <a:pt x="355369" y="132671"/>
                  </a:lnTo>
                  <a:lnTo>
                    <a:pt x="393915" y="108586"/>
                  </a:lnTo>
                  <a:lnTo>
                    <a:pt x="433894" y="86684"/>
                  </a:lnTo>
                  <a:lnTo>
                    <a:pt x="475222" y="67047"/>
                  </a:lnTo>
                  <a:lnTo>
                    <a:pt x="517818" y="49758"/>
                  </a:lnTo>
                  <a:lnTo>
                    <a:pt x="561597" y="34901"/>
                  </a:lnTo>
                  <a:lnTo>
                    <a:pt x="606477" y="22558"/>
                  </a:lnTo>
                  <a:lnTo>
                    <a:pt x="652374" y="12813"/>
                  </a:lnTo>
                  <a:lnTo>
                    <a:pt x="699205" y="5750"/>
                  </a:lnTo>
                  <a:lnTo>
                    <a:pt x="746887" y="1451"/>
                  </a:lnTo>
                  <a:lnTo>
                    <a:pt x="795337" y="0"/>
                  </a:lnTo>
                  <a:lnTo>
                    <a:pt x="843787" y="1451"/>
                  </a:lnTo>
                  <a:lnTo>
                    <a:pt x="891469" y="5750"/>
                  </a:lnTo>
                  <a:lnTo>
                    <a:pt x="938300" y="12813"/>
                  </a:lnTo>
                  <a:lnTo>
                    <a:pt x="984197" y="22558"/>
                  </a:lnTo>
                  <a:lnTo>
                    <a:pt x="1029077" y="34901"/>
                  </a:lnTo>
                  <a:lnTo>
                    <a:pt x="1072856" y="49758"/>
                  </a:lnTo>
                  <a:lnTo>
                    <a:pt x="1115451" y="67047"/>
                  </a:lnTo>
                  <a:lnTo>
                    <a:pt x="1156780" y="86684"/>
                  </a:lnTo>
                  <a:lnTo>
                    <a:pt x="1196759" y="108586"/>
                  </a:lnTo>
                  <a:lnTo>
                    <a:pt x="1235304" y="132671"/>
                  </a:lnTo>
                  <a:lnTo>
                    <a:pt x="1272333" y="158854"/>
                  </a:lnTo>
                  <a:lnTo>
                    <a:pt x="1307763" y="187053"/>
                  </a:lnTo>
                  <a:lnTo>
                    <a:pt x="1341509" y="217184"/>
                  </a:lnTo>
                  <a:lnTo>
                    <a:pt x="1373490" y="249165"/>
                  </a:lnTo>
                  <a:lnTo>
                    <a:pt x="1403621" y="282911"/>
                  </a:lnTo>
                  <a:lnTo>
                    <a:pt x="1431820" y="318340"/>
                  </a:lnTo>
                  <a:lnTo>
                    <a:pt x="1458003" y="355369"/>
                  </a:lnTo>
                  <a:lnTo>
                    <a:pt x="1482087" y="393915"/>
                  </a:lnTo>
                  <a:lnTo>
                    <a:pt x="1503990" y="433894"/>
                  </a:lnTo>
                  <a:lnTo>
                    <a:pt x="1523627" y="475222"/>
                  </a:lnTo>
                  <a:lnTo>
                    <a:pt x="1540916" y="517818"/>
                  </a:lnTo>
                  <a:lnTo>
                    <a:pt x="1555773" y="561597"/>
                  </a:lnTo>
                  <a:lnTo>
                    <a:pt x="1568116" y="606477"/>
                  </a:lnTo>
                  <a:lnTo>
                    <a:pt x="1577860" y="652374"/>
                  </a:lnTo>
                  <a:lnTo>
                    <a:pt x="1584924" y="699205"/>
                  </a:lnTo>
                  <a:lnTo>
                    <a:pt x="1589223" y="746887"/>
                  </a:lnTo>
                  <a:lnTo>
                    <a:pt x="1590674" y="795337"/>
                  </a:lnTo>
                  <a:lnTo>
                    <a:pt x="1589223" y="843787"/>
                  </a:lnTo>
                  <a:lnTo>
                    <a:pt x="1584924" y="891469"/>
                  </a:lnTo>
                  <a:lnTo>
                    <a:pt x="1577860" y="938300"/>
                  </a:lnTo>
                  <a:lnTo>
                    <a:pt x="1568116" y="984197"/>
                  </a:lnTo>
                  <a:lnTo>
                    <a:pt x="1555773" y="1029077"/>
                  </a:lnTo>
                  <a:lnTo>
                    <a:pt x="1540916" y="1072856"/>
                  </a:lnTo>
                  <a:lnTo>
                    <a:pt x="1523627" y="1115451"/>
                  </a:lnTo>
                  <a:lnTo>
                    <a:pt x="1503990" y="1156780"/>
                  </a:lnTo>
                  <a:lnTo>
                    <a:pt x="1482087" y="1196759"/>
                  </a:lnTo>
                  <a:lnTo>
                    <a:pt x="1458003" y="1235304"/>
                  </a:lnTo>
                  <a:lnTo>
                    <a:pt x="1431820" y="1272333"/>
                  </a:lnTo>
                  <a:lnTo>
                    <a:pt x="1403621" y="1307763"/>
                  </a:lnTo>
                  <a:lnTo>
                    <a:pt x="1373490" y="1341509"/>
                  </a:lnTo>
                  <a:lnTo>
                    <a:pt x="1341509" y="1373490"/>
                  </a:lnTo>
                  <a:lnTo>
                    <a:pt x="1307763" y="1403621"/>
                  </a:lnTo>
                  <a:lnTo>
                    <a:pt x="1272333" y="1431820"/>
                  </a:lnTo>
                  <a:lnTo>
                    <a:pt x="1235304" y="1458003"/>
                  </a:lnTo>
                  <a:lnTo>
                    <a:pt x="1196759" y="1482087"/>
                  </a:lnTo>
                  <a:lnTo>
                    <a:pt x="1156780" y="1503990"/>
                  </a:lnTo>
                  <a:lnTo>
                    <a:pt x="1115451" y="1523627"/>
                  </a:lnTo>
                  <a:lnTo>
                    <a:pt x="1072856" y="1540916"/>
                  </a:lnTo>
                  <a:lnTo>
                    <a:pt x="1029077" y="1555773"/>
                  </a:lnTo>
                  <a:lnTo>
                    <a:pt x="984197" y="1568116"/>
                  </a:lnTo>
                  <a:lnTo>
                    <a:pt x="938300" y="1577860"/>
                  </a:lnTo>
                  <a:lnTo>
                    <a:pt x="891469" y="1584924"/>
                  </a:lnTo>
                  <a:lnTo>
                    <a:pt x="843787" y="1589223"/>
                  </a:lnTo>
                  <a:lnTo>
                    <a:pt x="795337" y="1590674"/>
                  </a:lnTo>
                  <a:close/>
                </a:path>
              </a:pathLst>
            </a:custGeom>
            <a:solidFill>
              <a:srgbClr val="E600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Title 10">
            <a:extLst>
              <a:ext uri="{FF2B5EF4-FFF2-40B4-BE49-F238E27FC236}">
                <a16:creationId xmlns:a16="http://schemas.microsoft.com/office/drawing/2014/main" id="{09A16EF7-11C5-031E-B1D6-55EE64DEA18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743475" y="548419"/>
            <a:ext cx="16256000" cy="830997"/>
          </a:xfrm>
        </p:spPr>
        <p:txBody>
          <a:bodyPr/>
          <a:lstStyle/>
          <a:p>
            <a:r>
              <a:rPr lang="en-US" sz="5400" b="1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Audio Description Example</a:t>
            </a:r>
          </a:p>
        </p:txBody>
      </p:sp>
      <p:pic>
        <p:nvPicPr>
          <p:cNvPr id="8" name="object 8" descr="Frozen trailer with audio description. Links to YouTube.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35626" y="2019300"/>
            <a:ext cx="11873204" cy="666878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16000" y="1092196"/>
            <a:ext cx="12427585" cy="109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7000" b="1" spc="305" dirty="0">
                <a:latin typeface="Poppins" pitchFamily="2" charset="77"/>
                <a:cs typeface="Poppins" pitchFamily="2" charset="77"/>
              </a:rPr>
              <a:t>STANDARD</a:t>
            </a:r>
            <a:r>
              <a:rPr sz="7000" b="1" spc="725" dirty="0">
                <a:latin typeface="Poppins" pitchFamily="2" charset="77"/>
                <a:cs typeface="Poppins" pitchFamily="2" charset="77"/>
              </a:rPr>
              <a:t> </a:t>
            </a:r>
            <a:r>
              <a:rPr sz="7000" b="1" spc="204" dirty="0">
                <a:latin typeface="Poppins" pitchFamily="2" charset="77"/>
                <a:cs typeface="Poppins" pitchFamily="2" charset="77"/>
              </a:rPr>
              <a:t>VS.</a:t>
            </a:r>
            <a:r>
              <a:rPr sz="7000" b="1" spc="730" dirty="0">
                <a:latin typeface="Poppins" pitchFamily="2" charset="77"/>
                <a:cs typeface="Poppins" pitchFamily="2" charset="77"/>
              </a:rPr>
              <a:t> </a:t>
            </a:r>
            <a:r>
              <a:rPr sz="7000" b="1" spc="90" dirty="0">
                <a:latin typeface="Poppins" pitchFamily="2" charset="77"/>
                <a:cs typeface="Poppins" pitchFamily="2" charset="77"/>
              </a:rPr>
              <a:t>EXTENDED</a:t>
            </a:r>
            <a:endParaRPr sz="7000" b="1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19257" y="3638241"/>
            <a:ext cx="5857240" cy="1625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95"/>
              </a:spcBef>
            </a:pPr>
            <a:r>
              <a:rPr sz="3000" spc="200" dirty="0">
                <a:latin typeface="Poppins" pitchFamily="2" charset="77"/>
                <a:cs typeface="Poppins" pitchFamily="2" charset="77"/>
              </a:rPr>
              <a:t>Standard</a:t>
            </a:r>
            <a:r>
              <a:rPr sz="3000" spc="75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225" dirty="0">
                <a:latin typeface="Poppins" pitchFamily="2" charset="77"/>
                <a:cs typeface="Poppins" pitchFamily="2" charset="77"/>
              </a:rPr>
              <a:t>audio</a:t>
            </a:r>
            <a:r>
              <a:rPr sz="3000" spc="80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185" dirty="0">
                <a:latin typeface="Poppins" pitchFamily="2" charset="77"/>
                <a:cs typeface="Poppins" pitchFamily="2" charset="77"/>
              </a:rPr>
              <a:t>description</a:t>
            </a:r>
            <a:r>
              <a:rPr sz="3000" spc="75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70" dirty="0">
                <a:latin typeface="Poppins" pitchFamily="2" charset="77"/>
                <a:cs typeface="Poppins" pitchFamily="2" charset="77"/>
              </a:rPr>
              <a:t>fits </a:t>
            </a:r>
            <a:r>
              <a:rPr sz="3000" spc="130" dirty="0">
                <a:latin typeface="Poppins" pitchFamily="2" charset="77"/>
                <a:cs typeface="Poppins" pitchFamily="2" charset="77"/>
              </a:rPr>
              <a:t>into</a:t>
            </a:r>
            <a:r>
              <a:rPr sz="3000" spc="70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155" dirty="0">
                <a:latin typeface="Poppins" pitchFamily="2" charset="77"/>
                <a:cs typeface="Poppins" pitchFamily="2" charset="77"/>
              </a:rPr>
              <a:t>the</a:t>
            </a:r>
            <a:r>
              <a:rPr sz="3000" spc="75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165" dirty="0">
                <a:latin typeface="Poppins" pitchFamily="2" charset="77"/>
                <a:cs typeface="Poppins" pitchFamily="2" charset="77"/>
              </a:rPr>
              <a:t>natural</a:t>
            </a:r>
            <a:r>
              <a:rPr sz="3000" spc="75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165" dirty="0">
                <a:latin typeface="Poppins" pitchFamily="2" charset="77"/>
                <a:cs typeface="Poppins" pitchFamily="2" charset="77"/>
              </a:rPr>
              <a:t>pauses</a:t>
            </a:r>
            <a:r>
              <a:rPr sz="3000" spc="70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175" dirty="0">
                <a:latin typeface="Poppins" pitchFamily="2" charset="77"/>
                <a:cs typeface="Poppins" pitchFamily="2" charset="77"/>
              </a:rPr>
              <a:t>of</a:t>
            </a:r>
            <a:r>
              <a:rPr sz="3000" spc="75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265" dirty="0">
                <a:latin typeface="Poppins" pitchFamily="2" charset="77"/>
                <a:cs typeface="Poppins" pitchFamily="2" charset="77"/>
              </a:rPr>
              <a:t>a </a:t>
            </a:r>
            <a:r>
              <a:rPr sz="3000" spc="80" dirty="0">
                <a:latin typeface="Poppins" pitchFamily="2" charset="77"/>
                <a:cs typeface="Poppins" pitchFamily="2" charset="77"/>
              </a:rPr>
              <a:t>video.</a:t>
            </a:r>
            <a:endParaRPr sz="30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017248" y="3600141"/>
            <a:ext cx="5975341" cy="215315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95"/>
              </a:spcBef>
            </a:pPr>
            <a:r>
              <a:rPr sz="3000" spc="100" dirty="0">
                <a:latin typeface="Poppins" pitchFamily="2" charset="77"/>
                <a:cs typeface="Poppins" pitchFamily="2" charset="77"/>
              </a:rPr>
              <a:t>Extended</a:t>
            </a:r>
            <a:r>
              <a:rPr sz="3000" spc="80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225" dirty="0">
                <a:latin typeface="Poppins" pitchFamily="2" charset="77"/>
                <a:cs typeface="Poppins" pitchFamily="2" charset="77"/>
              </a:rPr>
              <a:t>audio</a:t>
            </a:r>
            <a:r>
              <a:rPr sz="3000" spc="80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175" dirty="0">
                <a:latin typeface="Poppins" pitchFamily="2" charset="77"/>
                <a:cs typeface="Poppins" pitchFamily="2" charset="77"/>
              </a:rPr>
              <a:t>description </a:t>
            </a:r>
            <a:r>
              <a:rPr sz="3000" spc="165" dirty="0">
                <a:latin typeface="Poppins" pitchFamily="2" charset="77"/>
                <a:cs typeface="Poppins" pitchFamily="2" charset="77"/>
              </a:rPr>
              <a:t>pauses</a:t>
            </a:r>
            <a:r>
              <a:rPr sz="3000" spc="75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155" dirty="0">
                <a:latin typeface="Poppins" pitchFamily="2" charset="77"/>
                <a:cs typeface="Poppins" pitchFamily="2" charset="77"/>
              </a:rPr>
              <a:t>the</a:t>
            </a:r>
            <a:r>
              <a:rPr sz="3000" spc="75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145" dirty="0">
                <a:latin typeface="Poppins" pitchFamily="2" charset="77"/>
                <a:cs typeface="Poppins" pitchFamily="2" charset="77"/>
              </a:rPr>
              <a:t>video</a:t>
            </a:r>
            <a:r>
              <a:rPr sz="3000" spc="80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180" dirty="0">
                <a:latin typeface="Poppins" pitchFamily="2" charset="77"/>
                <a:cs typeface="Poppins" pitchFamily="2" charset="77"/>
              </a:rPr>
              <a:t>as</a:t>
            </a:r>
            <a:r>
              <a:rPr sz="3000" spc="75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195" dirty="0">
                <a:latin typeface="Poppins" pitchFamily="2" charset="77"/>
                <a:cs typeface="Poppins" pitchFamily="2" charset="77"/>
              </a:rPr>
              <a:t>needed</a:t>
            </a:r>
            <a:r>
              <a:rPr sz="3000" spc="80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165" dirty="0">
                <a:latin typeface="Poppins" pitchFamily="2" charset="77"/>
                <a:cs typeface="Poppins" pitchFamily="2" charset="77"/>
              </a:rPr>
              <a:t>to </a:t>
            </a:r>
            <a:r>
              <a:rPr sz="3000" spc="155" dirty="0">
                <a:latin typeface="Poppins" pitchFamily="2" charset="77"/>
                <a:cs typeface="Poppins" pitchFamily="2" charset="77"/>
              </a:rPr>
              <a:t>the</a:t>
            </a:r>
            <a:r>
              <a:rPr sz="3000" spc="70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145" dirty="0">
                <a:latin typeface="Poppins" pitchFamily="2" charset="77"/>
                <a:cs typeface="Poppins" pitchFamily="2" charset="77"/>
              </a:rPr>
              <a:t>video</a:t>
            </a:r>
            <a:r>
              <a:rPr sz="3000" spc="75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190" dirty="0">
                <a:latin typeface="Poppins" pitchFamily="2" charset="77"/>
                <a:cs typeface="Poppins" pitchFamily="2" charset="77"/>
              </a:rPr>
              <a:t>to</a:t>
            </a:r>
            <a:r>
              <a:rPr sz="3000" spc="75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215" dirty="0">
                <a:latin typeface="Poppins" pitchFamily="2" charset="77"/>
                <a:cs typeface="Poppins" pitchFamily="2" charset="77"/>
              </a:rPr>
              <a:t>make</a:t>
            </a:r>
            <a:r>
              <a:rPr sz="3000" spc="75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240" dirty="0">
                <a:latin typeface="Poppins" pitchFamily="2" charset="77"/>
                <a:cs typeface="Poppins" pitchFamily="2" charset="77"/>
              </a:rPr>
              <a:t>room</a:t>
            </a:r>
            <a:r>
              <a:rPr sz="3000" spc="75" dirty="0">
                <a:latin typeface="Poppins" pitchFamily="2" charset="77"/>
                <a:cs typeface="Poppins" pitchFamily="2" charset="77"/>
              </a:rPr>
              <a:t> </a:t>
            </a:r>
            <a:r>
              <a:rPr sz="3000" spc="110" dirty="0">
                <a:latin typeface="Poppins" pitchFamily="2" charset="77"/>
                <a:cs typeface="Poppins" pitchFamily="2" charset="77"/>
              </a:rPr>
              <a:t>for </a:t>
            </a:r>
            <a:r>
              <a:rPr sz="3000" spc="105" dirty="0">
                <a:latin typeface="Poppins" pitchFamily="2" charset="77"/>
                <a:cs typeface="Poppins" pitchFamily="2" charset="77"/>
              </a:rPr>
              <a:t>descriptions.</a:t>
            </a:r>
            <a:endParaRPr sz="3000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5" name="object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9167775" y="3530017"/>
            <a:ext cx="0" cy="1915160"/>
          </a:xfrm>
          <a:custGeom>
            <a:avLst/>
            <a:gdLst/>
            <a:ahLst/>
            <a:cxnLst/>
            <a:rect l="l" t="t" r="r" b="b"/>
            <a:pathLst>
              <a:path h="1915160">
                <a:moveTo>
                  <a:pt x="0" y="0"/>
                </a:moveTo>
                <a:lnTo>
                  <a:pt x="0" y="1914598"/>
                </a:lnTo>
              </a:path>
            </a:pathLst>
          </a:custGeom>
          <a:ln w="4753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237470" y="2540"/>
            <a:ext cx="8050530" cy="10284460"/>
            <a:chOff x="10237579" y="1"/>
            <a:chExt cx="8050530" cy="10284460"/>
          </a:xfrm>
        </p:grpSpPr>
        <p:sp>
          <p:nvSpPr>
            <p:cNvPr id="3" name="object 3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0237610" y="4826393"/>
              <a:ext cx="8050530" cy="5422900"/>
            </a:xfrm>
            <a:custGeom>
              <a:avLst/>
              <a:gdLst/>
              <a:ahLst/>
              <a:cxnLst/>
              <a:rect l="l" t="t" r="r" b="b"/>
              <a:pathLst>
                <a:path w="8050530" h="5422900">
                  <a:moveTo>
                    <a:pt x="4867211" y="2679"/>
                  </a:moveTo>
                  <a:lnTo>
                    <a:pt x="0" y="2679"/>
                  </a:lnTo>
                  <a:lnTo>
                    <a:pt x="0" y="5422404"/>
                  </a:lnTo>
                  <a:lnTo>
                    <a:pt x="4867211" y="5422404"/>
                  </a:lnTo>
                  <a:lnTo>
                    <a:pt x="4867211" y="2679"/>
                  </a:lnTo>
                  <a:close/>
                </a:path>
                <a:path w="8050530" h="5422900">
                  <a:moveTo>
                    <a:pt x="8050377" y="0"/>
                  </a:moveTo>
                  <a:lnTo>
                    <a:pt x="4867275" y="0"/>
                  </a:lnTo>
                  <a:lnTo>
                    <a:pt x="4867275" y="5419725"/>
                  </a:lnTo>
                  <a:lnTo>
                    <a:pt x="8050377" y="5419725"/>
                  </a:lnTo>
                  <a:lnTo>
                    <a:pt x="8050377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0240410" y="1"/>
              <a:ext cx="4902835" cy="4867275"/>
            </a:xfrm>
            <a:custGeom>
              <a:avLst/>
              <a:gdLst/>
              <a:ahLst/>
              <a:cxnLst/>
              <a:rect l="l" t="t" r="r" b="b"/>
              <a:pathLst>
                <a:path w="4902834" h="4867275">
                  <a:moveTo>
                    <a:pt x="0" y="4867260"/>
                  </a:moveTo>
                  <a:lnTo>
                    <a:pt x="4902547" y="4867260"/>
                  </a:lnTo>
                  <a:lnTo>
                    <a:pt x="4902314" y="4818938"/>
                  </a:lnTo>
                  <a:lnTo>
                    <a:pt x="4901615" y="4770726"/>
                  </a:lnTo>
                  <a:lnTo>
                    <a:pt x="4900455" y="4722628"/>
                  </a:lnTo>
                  <a:lnTo>
                    <a:pt x="4898833" y="4674645"/>
                  </a:lnTo>
                  <a:lnTo>
                    <a:pt x="4896754" y="4626779"/>
                  </a:lnTo>
                  <a:lnTo>
                    <a:pt x="4894218" y="4579034"/>
                  </a:lnTo>
                  <a:lnTo>
                    <a:pt x="4891228" y="4531410"/>
                  </a:lnTo>
                  <a:lnTo>
                    <a:pt x="4887786" y="4483910"/>
                  </a:lnTo>
                  <a:lnTo>
                    <a:pt x="4883894" y="4436536"/>
                  </a:lnTo>
                  <a:lnTo>
                    <a:pt x="4879555" y="4389291"/>
                  </a:lnTo>
                  <a:lnTo>
                    <a:pt x="4874770" y="4342176"/>
                  </a:lnTo>
                  <a:lnTo>
                    <a:pt x="4869541" y="4295193"/>
                  </a:lnTo>
                  <a:lnTo>
                    <a:pt x="4863871" y="4248345"/>
                  </a:lnTo>
                  <a:lnTo>
                    <a:pt x="4857762" y="4201633"/>
                  </a:lnTo>
                  <a:lnTo>
                    <a:pt x="4851216" y="4155061"/>
                  </a:lnTo>
                  <a:lnTo>
                    <a:pt x="4844235" y="4108629"/>
                  </a:lnTo>
                  <a:lnTo>
                    <a:pt x="4836822" y="4062341"/>
                  </a:lnTo>
                  <a:lnTo>
                    <a:pt x="4828977" y="4016198"/>
                  </a:lnTo>
                  <a:lnTo>
                    <a:pt x="4820704" y="3970202"/>
                  </a:lnTo>
                  <a:lnTo>
                    <a:pt x="4812005" y="3924356"/>
                  </a:lnTo>
                  <a:lnTo>
                    <a:pt x="4802881" y="3878661"/>
                  </a:lnTo>
                  <a:lnTo>
                    <a:pt x="4793336" y="3833120"/>
                  </a:lnTo>
                  <a:lnTo>
                    <a:pt x="4783370" y="3787736"/>
                  </a:lnTo>
                  <a:lnTo>
                    <a:pt x="4772986" y="3742509"/>
                  </a:lnTo>
                  <a:lnTo>
                    <a:pt x="4762187" y="3697442"/>
                  </a:lnTo>
                  <a:lnTo>
                    <a:pt x="4750974" y="3652538"/>
                  </a:lnTo>
                  <a:lnTo>
                    <a:pt x="4739349" y="3607798"/>
                  </a:lnTo>
                  <a:lnTo>
                    <a:pt x="4727315" y="3563224"/>
                  </a:lnTo>
                  <a:lnTo>
                    <a:pt x="4714874" y="3518819"/>
                  </a:lnTo>
                  <a:lnTo>
                    <a:pt x="4702028" y="3474585"/>
                  </a:lnTo>
                  <a:lnTo>
                    <a:pt x="4688778" y="3430525"/>
                  </a:lnTo>
                  <a:lnTo>
                    <a:pt x="4675128" y="3386639"/>
                  </a:lnTo>
                  <a:lnTo>
                    <a:pt x="4661080" y="3342930"/>
                  </a:lnTo>
                  <a:lnTo>
                    <a:pt x="4646634" y="3299401"/>
                  </a:lnTo>
                  <a:lnTo>
                    <a:pt x="4631794" y="3256053"/>
                  </a:lnTo>
                  <a:lnTo>
                    <a:pt x="4616562" y="3212888"/>
                  </a:lnTo>
                  <a:lnTo>
                    <a:pt x="4600940" y="3169910"/>
                  </a:lnTo>
                  <a:lnTo>
                    <a:pt x="4584929" y="3127119"/>
                  </a:lnTo>
                  <a:lnTo>
                    <a:pt x="4568533" y="3084518"/>
                  </a:lnTo>
                  <a:lnTo>
                    <a:pt x="4551753" y="3042110"/>
                  </a:lnTo>
                  <a:lnTo>
                    <a:pt x="4534591" y="2999895"/>
                  </a:lnTo>
                  <a:lnTo>
                    <a:pt x="4517049" y="2957877"/>
                  </a:lnTo>
                  <a:lnTo>
                    <a:pt x="4499131" y="2916058"/>
                  </a:lnTo>
                  <a:lnTo>
                    <a:pt x="4480837" y="2874439"/>
                  </a:lnTo>
                  <a:lnTo>
                    <a:pt x="4462169" y="2833023"/>
                  </a:lnTo>
                  <a:lnTo>
                    <a:pt x="4443131" y="2791812"/>
                  </a:lnTo>
                  <a:lnTo>
                    <a:pt x="4423724" y="2750807"/>
                  </a:lnTo>
                  <a:lnTo>
                    <a:pt x="4403950" y="2710012"/>
                  </a:lnTo>
                  <a:lnTo>
                    <a:pt x="4383811" y="2669429"/>
                  </a:lnTo>
                  <a:lnTo>
                    <a:pt x="4363310" y="2629058"/>
                  </a:lnTo>
                  <a:lnTo>
                    <a:pt x="4342449" y="2588903"/>
                  </a:lnTo>
                  <a:lnTo>
                    <a:pt x="4321229" y="2548966"/>
                  </a:lnTo>
                  <a:lnTo>
                    <a:pt x="4299653" y="2509249"/>
                  </a:lnTo>
                  <a:lnTo>
                    <a:pt x="4277723" y="2469754"/>
                  </a:lnTo>
                  <a:lnTo>
                    <a:pt x="4255441" y="2430482"/>
                  </a:lnTo>
                  <a:lnTo>
                    <a:pt x="4232810" y="2391437"/>
                  </a:lnTo>
                  <a:lnTo>
                    <a:pt x="4209831" y="2352620"/>
                  </a:lnTo>
                  <a:lnTo>
                    <a:pt x="4186506" y="2314034"/>
                  </a:lnTo>
                  <a:lnTo>
                    <a:pt x="4162839" y="2275680"/>
                  </a:lnTo>
                  <a:lnTo>
                    <a:pt x="4138829" y="2237561"/>
                  </a:lnTo>
                  <a:lnTo>
                    <a:pt x="4114481" y="2199679"/>
                  </a:lnTo>
                  <a:lnTo>
                    <a:pt x="4089796" y="2162036"/>
                  </a:lnTo>
                  <a:lnTo>
                    <a:pt x="4064776" y="2124634"/>
                  </a:lnTo>
                  <a:lnTo>
                    <a:pt x="4039424" y="2087475"/>
                  </a:lnTo>
                  <a:lnTo>
                    <a:pt x="4013741" y="2050561"/>
                  </a:lnTo>
                  <a:lnTo>
                    <a:pt x="3987729" y="2013895"/>
                  </a:lnTo>
                  <a:lnTo>
                    <a:pt x="3961391" y="1977479"/>
                  </a:lnTo>
                  <a:lnTo>
                    <a:pt x="3934729" y="1941314"/>
                  </a:lnTo>
                  <a:lnTo>
                    <a:pt x="3907745" y="1905403"/>
                  </a:lnTo>
                  <a:lnTo>
                    <a:pt x="3880441" y="1869749"/>
                  </a:lnTo>
                  <a:lnTo>
                    <a:pt x="3852819" y="1834352"/>
                  </a:lnTo>
                  <a:lnTo>
                    <a:pt x="3824882" y="1799216"/>
                  </a:lnTo>
                  <a:lnTo>
                    <a:pt x="3796631" y="1764342"/>
                  </a:lnTo>
                  <a:lnTo>
                    <a:pt x="3768068" y="1729732"/>
                  </a:lnTo>
                  <a:lnTo>
                    <a:pt x="3739197" y="1695390"/>
                  </a:lnTo>
                  <a:lnTo>
                    <a:pt x="3710018" y="1661316"/>
                  </a:lnTo>
                  <a:lnTo>
                    <a:pt x="3680534" y="1627513"/>
                  </a:lnTo>
                  <a:lnTo>
                    <a:pt x="3650748" y="1593983"/>
                  </a:lnTo>
                  <a:lnTo>
                    <a:pt x="3620660" y="1560728"/>
                  </a:lnTo>
                  <a:lnTo>
                    <a:pt x="3590274" y="1527750"/>
                  </a:lnTo>
                  <a:lnTo>
                    <a:pt x="3559592" y="1495052"/>
                  </a:lnTo>
                  <a:lnTo>
                    <a:pt x="3528615" y="1462636"/>
                  </a:lnTo>
                  <a:lnTo>
                    <a:pt x="3497346" y="1430503"/>
                  </a:lnTo>
                  <a:lnTo>
                    <a:pt x="3465787" y="1398656"/>
                  </a:lnTo>
                  <a:lnTo>
                    <a:pt x="3433940" y="1367097"/>
                  </a:lnTo>
                  <a:lnTo>
                    <a:pt x="3401807" y="1335828"/>
                  </a:lnTo>
                  <a:lnTo>
                    <a:pt x="3369391" y="1304852"/>
                  </a:lnTo>
                  <a:lnTo>
                    <a:pt x="3336692" y="1274169"/>
                  </a:lnTo>
                  <a:lnTo>
                    <a:pt x="3303715" y="1243783"/>
                  </a:lnTo>
                  <a:lnTo>
                    <a:pt x="3270460" y="1213696"/>
                  </a:lnTo>
                  <a:lnTo>
                    <a:pt x="3236930" y="1183910"/>
                  </a:lnTo>
                  <a:lnTo>
                    <a:pt x="3203127" y="1154426"/>
                  </a:lnTo>
                  <a:lnTo>
                    <a:pt x="3169053" y="1125248"/>
                  </a:lnTo>
                  <a:lnTo>
                    <a:pt x="3134710" y="1096376"/>
                  </a:lnTo>
                  <a:lnTo>
                    <a:pt x="3100100" y="1067814"/>
                  </a:lnTo>
                  <a:lnTo>
                    <a:pt x="3065226" y="1039563"/>
                  </a:lnTo>
                  <a:lnTo>
                    <a:pt x="3030090" y="1011626"/>
                  </a:lnTo>
                  <a:lnTo>
                    <a:pt x="2994693" y="984004"/>
                  </a:lnTo>
                  <a:lnTo>
                    <a:pt x="2959038" y="956700"/>
                  </a:lnTo>
                  <a:lnTo>
                    <a:pt x="2923127" y="929716"/>
                  </a:lnTo>
                  <a:lnTo>
                    <a:pt x="2886962" y="903055"/>
                  </a:lnTo>
                  <a:lnTo>
                    <a:pt x="2850546" y="876717"/>
                  </a:lnTo>
                  <a:lnTo>
                    <a:pt x="2813880" y="850705"/>
                  </a:lnTo>
                  <a:lnTo>
                    <a:pt x="2776966" y="825022"/>
                  </a:lnTo>
                  <a:lnTo>
                    <a:pt x="2739807" y="799670"/>
                  </a:lnTo>
                  <a:lnTo>
                    <a:pt x="2702405" y="774650"/>
                  </a:lnTo>
                  <a:lnTo>
                    <a:pt x="2664761" y="749965"/>
                  </a:lnTo>
                  <a:lnTo>
                    <a:pt x="2626879" y="725617"/>
                  </a:lnTo>
                  <a:lnTo>
                    <a:pt x="2588760" y="701608"/>
                  </a:lnTo>
                  <a:lnTo>
                    <a:pt x="2550406" y="677941"/>
                  </a:lnTo>
                  <a:lnTo>
                    <a:pt x="2511820" y="654616"/>
                  </a:lnTo>
                  <a:lnTo>
                    <a:pt x="2473003" y="631638"/>
                  </a:lnTo>
                  <a:lnTo>
                    <a:pt x="2433957" y="609006"/>
                  </a:lnTo>
                  <a:lnTo>
                    <a:pt x="2394686" y="586725"/>
                  </a:lnTo>
                  <a:lnTo>
                    <a:pt x="2355190" y="564795"/>
                  </a:lnTo>
                  <a:lnTo>
                    <a:pt x="2315473" y="543219"/>
                  </a:lnTo>
                  <a:lnTo>
                    <a:pt x="2275536" y="522000"/>
                  </a:lnTo>
                  <a:lnTo>
                    <a:pt x="2235381" y="501139"/>
                  </a:lnTo>
                  <a:lnTo>
                    <a:pt x="2195010" y="480638"/>
                  </a:lnTo>
                  <a:lnTo>
                    <a:pt x="2154427" y="460499"/>
                  </a:lnTo>
                  <a:lnTo>
                    <a:pt x="2113631" y="440725"/>
                  </a:lnTo>
                  <a:lnTo>
                    <a:pt x="2072627" y="421318"/>
                  </a:lnTo>
                  <a:lnTo>
                    <a:pt x="2031416" y="402280"/>
                  </a:lnTo>
                  <a:lnTo>
                    <a:pt x="1990000" y="383613"/>
                  </a:lnTo>
                  <a:lnTo>
                    <a:pt x="1948381" y="365319"/>
                  </a:lnTo>
                  <a:lnTo>
                    <a:pt x="1906561" y="347401"/>
                  </a:lnTo>
                  <a:lnTo>
                    <a:pt x="1864543" y="329859"/>
                  </a:lnTo>
                  <a:lnTo>
                    <a:pt x="1822328" y="312698"/>
                  </a:lnTo>
                  <a:lnTo>
                    <a:pt x="1779920" y="295918"/>
                  </a:lnTo>
                  <a:lnTo>
                    <a:pt x="1737319" y="279522"/>
                  </a:lnTo>
                  <a:lnTo>
                    <a:pt x="1694528" y="263511"/>
                  </a:lnTo>
                  <a:lnTo>
                    <a:pt x="1651549" y="247889"/>
                  </a:lnTo>
                  <a:lnTo>
                    <a:pt x="1608385" y="232657"/>
                  </a:lnTo>
                  <a:lnTo>
                    <a:pt x="1565037" y="217818"/>
                  </a:lnTo>
                  <a:lnTo>
                    <a:pt x="1521507" y="203373"/>
                  </a:lnTo>
                  <a:lnTo>
                    <a:pt x="1477798" y="189324"/>
                  </a:lnTo>
                  <a:lnTo>
                    <a:pt x="1433912" y="175674"/>
                  </a:lnTo>
                  <a:lnTo>
                    <a:pt x="1389851" y="162425"/>
                  </a:lnTo>
                  <a:lnTo>
                    <a:pt x="1345617" y="149579"/>
                  </a:lnTo>
                  <a:lnTo>
                    <a:pt x="1301212" y="137138"/>
                  </a:lnTo>
                  <a:lnTo>
                    <a:pt x="1256639" y="125105"/>
                  </a:lnTo>
                  <a:lnTo>
                    <a:pt x="1211899" y="113480"/>
                  </a:lnTo>
                  <a:lnTo>
                    <a:pt x="1166994" y="102267"/>
                  </a:lnTo>
                  <a:lnTo>
                    <a:pt x="1121927" y="91468"/>
                  </a:lnTo>
                  <a:lnTo>
                    <a:pt x="1076700" y="81085"/>
                  </a:lnTo>
                  <a:lnTo>
                    <a:pt x="1031315" y="71119"/>
                  </a:lnTo>
                  <a:lnTo>
                    <a:pt x="940080" y="52450"/>
                  </a:lnTo>
                  <a:lnTo>
                    <a:pt x="848237" y="35479"/>
                  </a:lnTo>
                  <a:lnTo>
                    <a:pt x="755805" y="20221"/>
                  </a:lnTo>
                  <a:lnTo>
                    <a:pt x="662801" y="6695"/>
                  </a:lnTo>
                  <a:lnTo>
                    <a:pt x="611243" y="0"/>
                  </a:lnTo>
                  <a:lnTo>
                    <a:pt x="0" y="0"/>
                  </a:lnTo>
                  <a:lnTo>
                    <a:pt x="0" y="4867260"/>
                  </a:lnTo>
                  <a:close/>
                </a:path>
              </a:pathLst>
            </a:custGeom>
            <a:solidFill>
              <a:srgbClr val="007D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0237579" y="4864523"/>
              <a:ext cx="4905375" cy="5419725"/>
            </a:xfrm>
            <a:custGeom>
              <a:avLst/>
              <a:gdLst/>
              <a:ahLst/>
              <a:cxnLst/>
              <a:rect l="l" t="t" r="r" b="b"/>
              <a:pathLst>
                <a:path w="4905375" h="5419725">
                  <a:moveTo>
                    <a:pt x="0" y="5419724"/>
                  </a:moveTo>
                  <a:lnTo>
                    <a:pt x="0" y="0"/>
                  </a:lnTo>
                  <a:lnTo>
                    <a:pt x="4905305" y="0"/>
                  </a:lnTo>
                  <a:lnTo>
                    <a:pt x="0" y="5419724"/>
                  </a:lnTo>
                  <a:close/>
                </a:path>
              </a:pathLst>
            </a:custGeom>
            <a:solidFill>
              <a:srgbClr val="E600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5709171" y="6741442"/>
              <a:ext cx="1590675" cy="1590675"/>
            </a:xfrm>
            <a:custGeom>
              <a:avLst/>
              <a:gdLst/>
              <a:ahLst/>
              <a:cxnLst/>
              <a:rect l="l" t="t" r="r" b="b"/>
              <a:pathLst>
                <a:path w="1590675" h="1590675">
                  <a:moveTo>
                    <a:pt x="795337" y="1590674"/>
                  </a:moveTo>
                  <a:lnTo>
                    <a:pt x="746887" y="1589223"/>
                  </a:lnTo>
                  <a:lnTo>
                    <a:pt x="699205" y="1584924"/>
                  </a:lnTo>
                  <a:lnTo>
                    <a:pt x="652374" y="1577860"/>
                  </a:lnTo>
                  <a:lnTo>
                    <a:pt x="606477" y="1568116"/>
                  </a:lnTo>
                  <a:lnTo>
                    <a:pt x="561597" y="1555773"/>
                  </a:lnTo>
                  <a:lnTo>
                    <a:pt x="517818" y="1540916"/>
                  </a:lnTo>
                  <a:lnTo>
                    <a:pt x="475222" y="1523627"/>
                  </a:lnTo>
                  <a:lnTo>
                    <a:pt x="433894" y="1503990"/>
                  </a:lnTo>
                  <a:lnTo>
                    <a:pt x="393915" y="1482087"/>
                  </a:lnTo>
                  <a:lnTo>
                    <a:pt x="355369" y="1458003"/>
                  </a:lnTo>
                  <a:lnTo>
                    <a:pt x="318340" y="1431820"/>
                  </a:lnTo>
                  <a:lnTo>
                    <a:pt x="282911" y="1403621"/>
                  </a:lnTo>
                  <a:lnTo>
                    <a:pt x="249165" y="1373490"/>
                  </a:lnTo>
                  <a:lnTo>
                    <a:pt x="217184" y="1341509"/>
                  </a:lnTo>
                  <a:lnTo>
                    <a:pt x="187053" y="1307763"/>
                  </a:lnTo>
                  <a:lnTo>
                    <a:pt x="158854" y="1272333"/>
                  </a:lnTo>
                  <a:lnTo>
                    <a:pt x="132671" y="1235304"/>
                  </a:lnTo>
                  <a:lnTo>
                    <a:pt x="108586" y="1196759"/>
                  </a:lnTo>
                  <a:lnTo>
                    <a:pt x="86684" y="1156780"/>
                  </a:lnTo>
                  <a:lnTo>
                    <a:pt x="67047" y="1115451"/>
                  </a:lnTo>
                  <a:lnTo>
                    <a:pt x="49758" y="1072856"/>
                  </a:lnTo>
                  <a:lnTo>
                    <a:pt x="34901" y="1029077"/>
                  </a:lnTo>
                  <a:lnTo>
                    <a:pt x="22558" y="984197"/>
                  </a:lnTo>
                  <a:lnTo>
                    <a:pt x="12813" y="938300"/>
                  </a:lnTo>
                  <a:lnTo>
                    <a:pt x="5750" y="891469"/>
                  </a:lnTo>
                  <a:lnTo>
                    <a:pt x="1451" y="843787"/>
                  </a:lnTo>
                  <a:lnTo>
                    <a:pt x="0" y="795337"/>
                  </a:lnTo>
                  <a:lnTo>
                    <a:pt x="1451" y="746887"/>
                  </a:lnTo>
                  <a:lnTo>
                    <a:pt x="5750" y="699205"/>
                  </a:lnTo>
                  <a:lnTo>
                    <a:pt x="12813" y="652374"/>
                  </a:lnTo>
                  <a:lnTo>
                    <a:pt x="22558" y="606477"/>
                  </a:lnTo>
                  <a:lnTo>
                    <a:pt x="34901" y="561597"/>
                  </a:lnTo>
                  <a:lnTo>
                    <a:pt x="49758" y="517818"/>
                  </a:lnTo>
                  <a:lnTo>
                    <a:pt x="67047" y="475222"/>
                  </a:lnTo>
                  <a:lnTo>
                    <a:pt x="86684" y="433894"/>
                  </a:lnTo>
                  <a:lnTo>
                    <a:pt x="108586" y="393915"/>
                  </a:lnTo>
                  <a:lnTo>
                    <a:pt x="132671" y="355369"/>
                  </a:lnTo>
                  <a:lnTo>
                    <a:pt x="158854" y="318340"/>
                  </a:lnTo>
                  <a:lnTo>
                    <a:pt x="187053" y="282911"/>
                  </a:lnTo>
                  <a:lnTo>
                    <a:pt x="217184" y="249165"/>
                  </a:lnTo>
                  <a:lnTo>
                    <a:pt x="249165" y="217184"/>
                  </a:lnTo>
                  <a:lnTo>
                    <a:pt x="282911" y="187053"/>
                  </a:lnTo>
                  <a:lnTo>
                    <a:pt x="318340" y="158854"/>
                  </a:lnTo>
                  <a:lnTo>
                    <a:pt x="355369" y="132671"/>
                  </a:lnTo>
                  <a:lnTo>
                    <a:pt x="393915" y="108586"/>
                  </a:lnTo>
                  <a:lnTo>
                    <a:pt x="433894" y="86684"/>
                  </a:lnTo>
                  <a:lnTo>
                    <a:pt x="475222" y="67047"/>
                  </a:lnTo>
                  <a:lnTo>
                    <a:pt x="517818" y="49758"/>
                  </a:lnTo>
                  <a:lnTo>
                    <a:pt x="561597" y="34901"/>
                  </a:lnTo>
                  <a:lnTo>
                    <a:pt x="606477" y="22558"/>
                  </a:lnTo>
                  <a:lnTo>
                    <a:pt x="652374" y="12813"/>
                  </a:lnTo>
                  <a:lnTo>
                    <a:pt x="699205" y="5750"/>
                  </a:lnTo>
                  <a:lnTo>
                    <a:pt x="746887" y="1451"/>
                  </a:lnTo>
                  <a:lnTo>
                    <a:pt x="795337" y="0"/>
                  </a:lnTo>
                  <a:lnTo>
                    <a:pt x="843787" y="1451"/>
                  </a:lnTo>
                  <a:lnTo>
                    <a:pt x="891469" y="5750"/>
                  </a:lnTo>
                  <a:lnTo>
                    <a:pt x="938300" y="12813"/>
                  </a:lnTo>
                  <a:lnTo>
                    <a:pt x="984197" y="22558"/>
                  </a:lnTo>
                  <a:lnTo>
                    <a:pt x="1029077" y="34901"/>
                  </a:lnTo>
                  <a:lnTo>
                    <a:pt x="1072856" y="49758"/>
                  </a:lnTo>
                  <a:lnTo>
                    <a:pt x="1115451" y="67047"/>
                  </a:lnTo>
                  <a:lnTo>
                    <a:pt x="1156780" y="86684"/>
                  </a:lnTo>
                  <a:lnTo>
                    <a:pt x="1196759" y="108586"/>
                  </a:lnTo>
                  <a:lnTo>
                    <a:pt x="1235304" y="132671"/>
                  </a:lnTo>
                  <a:lnTo>
                    <a:pt x="1272333" y="158854"/>
                  </a:lnTo>
                  <a:lnTo>
                    <a:pt x="1307763" y="187053"/>
                  </a:lnTo>
                  <a:lnTo>
                    <a:pt x="1341509" y="217184"/>
                  </a:lnTo>
                  <a:lnTo>
                    <a:pt x="1373490" y="249165"/>
                  </a:lnTo>
                  <a:lnTo>
                    <a:pt x="1403621" y="282911"/>
                  </a:lnTo>
                  <a:lnTo>
                    <a:pt x="1431820" y="318340"/>
                  </a:lnTo>
                  <a:lnTo>
                    <a:pt x="1458003" y="355369"/>
                  </a:lnTo>
                  <a:lnTo>
                    <a:pt x="1482087" y="393915"/>
                  </a:lnTo>
                  <a:lnTo>
                    <a:pt x="1503990" y="433894"/>
                  </a:lnTo>
                  <a:lnTo>
                    <a:pt x="1523627" y="475222"/>
                  </a:lnTo>
                  <a:lnTo>
                    <a:pt x="1540916" y="517818"/>
                  </a:lnTo>
                  <a:lnTo>
                    <a:pt x="1555773" y="561597"/>
                  </a:lnTo>
                  <a:lnTo>
                    <a:pt x="1568116" y="606477"/>
                  </a:lnTo>
                  <a:lnTo>
                    <a:pt x="1577860" y="652374"/>
                  </a:lnTo>
                  <a:lnTo>
                    <a:pt x="1584924" y="699205"/>
                  </a:lnTo>
                  <a:lnTo>
                    <a:pt x="1589223" y="746887"/>
                  </a:lnTo>
                  <a:lnTo>
                    <a:pt x="1590674" y="795337"/>
                  </a:lnTo>
                  <a:lnTo>
                    <a:pt x="1589223" y="843787"/>
                  </a:lnTo>
                  <a:lnTo>
                    <a:pt x="1584924" y="891469"/>
                  </a:lnTo>
                  <a:lnTo>
                    <a:pt x="1577860" y="938300"/>
                  </a:lnTo>
                  <a:lnTo>
                    <a:pt x="1568116" y="984197"/>
                  </a:lnTo>
                  <a:lnTo>
                    <a:pt x="1555773" y="1029077"/>
                  </a:lnTo>
                  <a:lnTo>
                    <a:pt x="1540916" y="1072856"/>
                  </a:lnTo>
                  <a:lnTo>
                    <a:pt x="1523627" y="1115451"/>
                  </a:lnTo>
                  <a:lnTo>
                    <a:pt x="1503990" y="1156780"/>
                  </a:lnTo>
                  <a:lnTo>
                    <a:pt x="1482087" y="1196759"/>
                  </a:lnTo>
                  <a:lnTo>
                    <a:pt x="1458003" y="1235304"/>
                  </a:lnTo>
                  <a:lnTo>
                    <a:pt x="1431820" y="1272333"/>
                  </a:lnTo>
                  <a:lnTo>
                    <a:pt x="1403621" y="1307763"/>
                  </a:lnTo>
                  <a:lnTo>
                    <a:pt x="1373490" y="1341509"/>
                  </a:lnTo>
                  <a:lnTo>
                    <a:pt x="1341509" y="1373490"/>
                  </a:lnTo>
                  <a:lnTo>
                    <a:pt x="1307763" y="1403621"/>
                  </a:lnTo>
                  <a:lnTo>
                    <a:pt x="1272333" y="1431820"/>
                  </a:lnTo>
                  <a:lnTo>
                    <a:pt x="1235304" y="1458003"/>
                  </a:lnTo>
                  <a:lnTo>
                    <a:pt x="1196759" y="1482087"/>
                  </a:lnTo>
                  <a:lnTo>
                    <a:pt x="1156780" y="1503990"/>
                  </a:lnTo>
                  <a:lnTo>
                    <a:pt x="1115451" y="1523627"/>
                  </a:lnTo>
                  <a:lnTo>
                    <a:pt x="1072856" y="1540916"/>
                  </a:lnTo>
                  <a:lnTo>
                    <a:pt x="1029077" y="1555773"/>
                  </a:lnTo>
                  <a:lnTo>
                    <a:pt x="984197" y="1568116"/>
                  </a:lnTo>
                  <a:lnTo>
                    <a:pt x="938300" y="1577860"/>
                  </a:lnTo>
                  <a:lnTo>
                    <a:pt x="891469" y="1584924"/>
                  </a:lnTo>
                  <a:lnTo>
                    <a:pt x="843787" y="1589223"/>
                  </a:lnTo>
                  <a:lnTo>
                    <a:pt x="795337" y="159067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1016000" y="885813"/>
            <a:ext cx="5930265" cy="1663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7500"/>
              </a:lnSpc>
              <a:spcBef>
                <a:spcPts val="100"/>
              </a:spcBef>
            </a:pPr>
            <a:r>
              <a:rPr sz="5000" b="1" spc="160" dirty="0">
                <a:latin typeface="Poppins" pitchFamily="2" charset="77"/>
                <a:cs typeface="Poppins" pitchFamily="2" charset="77"/>
              </a:rPr>
              <a:t>CREATING</a:t>
            </a:r>
            <a:r>
              <a:rPr sz="5000" b="1" spc="535" dirty="0">
                <a:latin typeface="Poppins" pitchFamily="2" charset="77"/>
                <a:cs typeface="Poppins" pitchFamily="2" charset="77"/>
              </a:rPr>
              <a:t> </a:t>
            </a:r>
            <a:r>
              <a:rPr sz="5000" b="1" spc="245" dirty="0">
                <a:latin typeface="Poppins" pitchFamily="2" charset="77"/>
                <a:cs typeface="Poppins" pitchFamily="2" charset="77"/>
              </a:rPr>
              <a:t>AUDIO </a:t>
            </a:r>
            <a:r>
              <a:rPr sz="5000" b="1" spc="150" dirty="0">
                <a:latin typeface="Poppins" pitchFamily="2" charset="77"/>
                <a:cs typeface="Poppins" pitchFamily="2" charset="77"/>
              </a:rPr>
              <a:t>DESCRIPTIONS</a:t>
            </a:r>
            <a:endParaRPr sz="5000" b="1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16000" y="3567334"/>
            <a:ext cx="8319134" cy="4807085"/>
          </a:xfrm>
          <a:prstGeom prst="rect">
            <a:avLst/>
          </a:prstGeom>
        </p:spPr>
        <p:txBody>
          <a:bodyPr vert="horz" wrap="square" lIns="0" tIns="412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25"/>
              </a:spcBef>
            </a:pPr>
            <a:r>
              <a:rPr sz="2800" b="1" spc="260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Narrate</a:t>
            </a:r>
            <a:endParaRPr sz="2800" dirty="0">
              <a:latin typeface="Poppins" pitchFamily="2" charset="77"/>
              <a:cs typeface="Poppins" pitchFamily="2" charset="77"/>
            </a:endParaRPr>
          </a:p>
          <a:p>
            <a:pPr marL="12700" marR="331470">
              <a:lnSpc>
                <a:spcPts val="4130"/>
              </a:lnSpc>
              <a:spcBef>
                <a:spcPts val="170"/>
              </a:spcBef>
            </a:pPr>
            <a:r>
              <a:rPr sz="2800" spc="245" dirty="0">
                <a:latin typeface="Poppins" pitchFamily="2" charset="77"/>
                <a:cs typeface="Poppins" pitchFamily="2" charset="77"/>
              </a:rPr>
              <a:t>Narrate</a:t>
            </a:r>
            <a:r>
              <a:rPr sz="2800" spc="335" dirty="0">
                <a:latin typeface="Poppins" pitchFamily="2" charset="77"/>
                <a:cs typeface="Poppins" pitchFamily="2" charset="77"/>
              </a:rPr>
              <a:t> </a:t>
            </a:r>
            <a:r>
              <a:rPr sz="2800" spc="250" dirty="0">
                <a:latin typeface="Poppins" pitchFamily="2" charset="77"/>
                <a:cs typeface="Poppins" pitchFamily="2" charset="77"/>
              </a:rPr>
              <a:t>the</a:t>
            </a:r>
            <a:r>
              <a:rPr sz="2800" spc="345" dirty="0">
                <a:latin typeface="Poppins" pitchFamily="2" charset="77"/>
                <a:cs typeface="Poppins" pitchFamily="2" charset="77"/>
              </a:rPr>
              <a:t> </a:t>
            </a:r>
            <a:r>
              <a:rPr sz="2800" spc="204" dirty="0">
                <a:latin typeface="Poppins" pitchFamily="2" charset="77"/>
                <a:cs typeface="Poppins" pitchFamily="2" charset="77"/>
              </a:rPr>
              <a:t>visuals</a:t>
            </a:r>
            <a:r>
              <a:rPr sz="2800" spc="345" dirty="0">
                <a:latin typeface="Poppins" pitchFamily="2" charset="77"/>
                <a:cs typeface="Poppins" pitchFamily="2" charset="77"/>
              </a:rPr>
              <a:t> </a:t>
            </a:r>
            <a:r>
              <a:rPr sz="2800" spc="330" dirty="0">
                <a:latin typeface="Poppins" pitchFamily="2" charset="77"/>
                <a:cs typeface="Poppins" pitchFamily="2" charset="77"/>
              </a:rPr>
              <a:t>at</a:t>
            </a:r>
            <a:r>
              <a:rPr sz="2800" spc="340" dirty="0">
                <a:latin typeface="Poppins" pitchFamily="2" charset="77"/>
                <a:cs typeface="Poppins" pitchFamily="2" charset="77"/>
              </a:rPr>
              <a:t> </a:t>
            </a:r>
            <a:r>
              <a:rPr sz="2800" spc="250" dirty="0">
                <a:latin typeface="Poppins" pitchFamily="2" charset="77"/>
                <a:cs typeface="Poppins" pitchFamily="2" charset="77"/>
              </a:rPr>
              <a:t>the</a:t>
            </a:r>
            <a:r>
              <a:rPr sz="2800" spc="345" dirty="0">
                <a:latin typeface="Poppins" pitchFamily="2" charset="77"/>
                <a:cs typeface="Poppins" pitchFamily="2" charset="77"/>
              </a:rPr>
              <a:t> </a:t>
            </a:r>
            <a:r>
              <a:rPr sz="2800" spc="310" dirty="0">
                <a:latin typeface="Poppins" pitchFamily="2" charset="77"/>
                <a:cs typeface="Poppins" pitchFamily="2" charset="77"/>
              </a:rPr>
              <a:t>time</a:t>
            </a:r>
            <a:r>
              <a:rPr sz="2800" spc="345" dirty="0">
                <a:latin typeface="Poppins" pitchFamily="2" charset="77"/>
                <a:cs typeface="Poppins" pitchFamily="2" charset="77"/>
              </a:rPr>
              <a:t> </a:t>
            </a:r>
            <a:r>
              <a:rPr sz="2800" spc="250" dirty="0">
                <a:latin typeface="Poppins" pitchFamily="2" charset="77"/>
                <a:cs typeface="Poppins" pitchFamily="2" charset="77"/>
              </a:rPr>
              <a:t>of</a:t>
            </a:r>
            <a:r>
              <a:rPr sz="2800" spc="345" dirty="0">
                <a:latin typeface="Poppins" pitchFamily="2" charset="77"/>
                <a:cs typeface="Poppins" pitchFamily="2" charset="77"/>
              </a:rPr>
              <a:t> </a:t>
            </a:r>
            <a:r>
              <a:rPr sz="2800" spc="225" dirty="0">
                <a:latin typeface="Poppins" pitchFamily="2" charset="77"/>
                <a:cs typeface="Poppins" pitchFamily="2" charset="77"/>
              </a:rPr>
              <a:t>the </a:t>
            </a:r>
            <a:r>
              <a:rPr sz="2800" spc="285" dirty="0">
                <a:latin typeface="Poppins" pitchFamily="2" charset="77"/>
                <a:cs typeface="Poppins" pitchFamily="2" charset="77"/>
              </a:rPr>
              <a:t>recording</a:t>
            </a:r>
            <a:endParaRPr sz="2800" dirty="0">
              <a:latin typeface="Poppins" pitchFamily="2" charset="77"/>
              <a:cs typeface="Poppins" pitchFamily="2" charset="77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00" dirty="0">
              <a:latin typeface="Poppins" pitchFamily="2" charset="77"/>
              <a:cs typeface="Poppins" pitchFamily="2" charset="77"/>
            </a:endParaRPr>
          </a:p>
          <a:p>
            <a:pPr marL="12700">
              <a:lnSpc>
                <a:spcPct val="100000"/>
              </a:lnSpc>
            </a:pPr>
            <a:r>
              <a:rPr sz="2800" b="1" spc="180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Record</a:t>
            </a:r>
            <a:r>
              <a:rPr sz="2800" b="1" spc="33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b="1" spc="36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and</a:t>
            </a:r>
            <a:r>
              <a:rPr sz="2800" b="1" spc="33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2800" b="1" spc="270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Merge</a:t>
            </a:r>
            <a:endParaRPr sz="2800" dirty="0">
              <a:latin typeface="Poppins" pitchFamily="2" charset="77"/>
              <a:cs typeface="Poppins" pitchFamily="2" charset="77"/>
            </a:endParaRPr>
          </a:p>
          <a:p>
            <a:pPr marL="12700" marR="109855">
              <a:lnSpc>
                <a:spcPts val="4130"/>
              </a:lnSpc>
              <a:spcBef>
                <a:spcPts val="170"/>
              </a:spcBef>
            </a:pPr>
            <a:r>
              <a:rPr sz="2800" spc="220" dirty="0">
                <a:latin typeface="Poppins" pitchFamily="2" charset="77"/>
                <a:cs typeface="Poppins" pitchFamily="2" charset="77"/>
              </a:rPr>
              <a:t>Record</a:t>
            </a:r>
            <a:r>
              <a:rPr sz="2800" spc="340" dirty="0">
                <a:latin typeface="Poppins" pitchFamily="2" charset="77"/>
                <a:cs typeface="Poppins" pitchFamily="2" charset="77"/>
              </a:rPr>
              <a:t> </a:t>
            </a:r>
            <a:r>
              <a:rPr sz="2800" spc="290" dirty="0">
                <a:latin typeface="Poppins" pitchFamily="2" charset="77"/>
                <a:cs typeface="Poppins" pitchFamily="2" charset="77"/>
              </a:rPr>
              <a:t>voiced</a:t>
            </a:r>
            <a:r>
              <a:rPr sz="2800" spc="345" dirty="0">
                <a:latin typeface="Poppins" pitchFamily="2" charset="77"/>
                <a:cs typeface="Poppins" pitchFamily="2" charset="77"/>
              </a:rPr>
              <a:t> </a:t>
            </a:r>
            <a:r>
              <a:rPr sz="2800" spc="280" dirty="0">
                <a:latin typeface="Poppins" pitchFamily="2" charset="77"/>
                <a:cs typeface="Poppins" pitchFamily="2" charset="77"/>
              </a:rPr>
              <a:t>description</a:t>
            </a:r>
            <a:r>
              <a:rPr sz="2800" spc="335" dirty="0">
                <a:latin typeface="Poppins" pitchFamily="2" charset="77"/>
                <a:cs typeface="Poppins" pitchFamily="2" charset="77"/>
              </a:rPr>
              <a:t> </a:t>
            </a:r>
            <a:r>
              <a:rPr sz="2800" spc="365" dirty="0">
                <a:latin typeface="Poppins" pitchFamily="2" charset="77"/>
                <a:cs typeface="Poppins" pitchFamily="2" charset="77"/>
              </a:rPr>
              <a:t>and</a:t>
            </a:r>
            <a:r>
              <a:rPr sz="2800" spc="345" dirty="0">
                <a:latin typeface="Poppins" pitchFamily="2" charset="77"/>
                <a:cs typeface="Poppins" pitchFamily="2" charset="77"/>
              </a:rPr>
              <a:t> </a:t>
            </a:r>
            <a:r>
              <a:rPr sz="2800" spc="335" dirty="0">
                <a:latin typeface="Poppins" pitchFamily="2" charset="77"/>
                <a:cs typeface="Poppins" pitchFamily="2" charset="77"/>
              </a:rPr>
              <a:t>merge </a:t>
            </a:r>
            <a:r>
              <a:rPr sz="2800" spc="235" dirty="0">
                <a:latin typeface="Poppins" pitchFamily="2" charset="77"/>
                <a:cs typeface="Poppins" pitchFamily="2" charset="77"/>
              </a:rPr>
              <a:t>with</a:t>
            </a:r>
            <a:r>
              <a:rPr sz="2800" spc="335" dirty="0">
                <a:latin typeface="Poppins" pitchFamily="2" charset="77"/>
                <a:cs typeface="Poppins" pitchFamily="2" charset="77"/>
              </a:rPr>
              <a:t> </a:t>
            </a:r>
            <a:r>
              <a:rPr sz="2800" spc="260" dirty="0">
                <a:latin typeface="Poppins" pitchFamily="2" charset="77"/>
                <a:cs typeface="Poppins" pitchFamily="2" charset="77"/>
              </a:rPr>
              <a:t>source</a:t>
            </a:r>
            <a:r>
              <a:rPr sz="2800" spc="350" dirty="0">
                <a:latin typeface="Poppins" pitchFamily="2" charset="77"/>
                <a:cs typeface="Poppins" pitchFamily="2" charset="77"/>
              </a:rPr>
              <a:t> </a:t>
            </a:r>
            <a:r>
              <a:rPr sz="2800" spc="300" dirty="0">
                <a:latin typeface="Poppins" pitchFamily="2" charset="77"/>
                <a:cs typeface="Poppins" pitchFamily="2" charset="77"/>
              </a:rPr>
              <a:t>audio</a:t>
            </a:r>
            <a:endParaRPr sz="2800" dirty="0">
              <a:latin typeface="Poppins" pitchFamily="2" charset="77"/>
              <a:cs typeface="Poppins" pitchFamily="2" charset="77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800" dirty="0">
              <a:latin typeface="Poppins" pitchFamily="2" charset="77"/>
              <a:cs typeface="Poppins" pitchFamily="2" charset="77"/>
            </a:endParaRPr>
          </a:p>
          <a:p>
            <a:pPr marL="12700">
              <a:lnSpc>
                <a:spcPct val="100000"/>
              </a:lnSpc>
            </a:pPr>
            <a:r>
              <a:rPr sz="2800" b="1" spc="215" dirty="0">
                <a:solidFill>
                  <a:srgbClr val="007DB4"/>
                </a:solidFill>
                <a:latin typeface="Poppins" pitchFamily="2" charset="77"/>
                <a:cs typeface="Poppins" pitchFamily="2" charset="77"/>
              </a:rPr>
              <a:t>Outsource</a:t>
            </a:r>
            <a:endParaRPr sz="2800" dirty="0">
              <a:latin typeface="Poppins" pitchFamily="2" charset="77"/>
              <a:cs typeface="Poppins" pitchFamily="2" charset="77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sz="2800" spc="254" dirty="0">
                <a:latin typeface="Poppins" pitchFamily="2" charset="77"/>
                <a:cs typeface="Poppins" pitchFamily="2" charset="77"/>
              </a:rPr>
              <a:t>Outsource</a:t>
            </a:r>
            <a:r>
              <a:rPr sz="2800" spc="360" dirty="0">
                <a:latin typeface="Poppins" pitchFamily="2" charset="77"/>
                <a:cs typeface="Poppins" pitchFamily="2" charset="77"/>
              </a:rPr>
              <a:t> </a:t>
            </a:r>
            <a:r>
              <a:rPr sz="2800" spc="229" dirty="0">
                <a:latin typeface="Poppins" pitchFamily="2" charset="77"/>
                <a:cs typeface="Poppins" pitchFamily="2" charset="77"/>
              </a:rPr>
              <a:t>for</a:t>
            </a:r>
            <a:r>
              <a:rPr sz="2800" spc="360" dirty="0">
                <a:latin typeface="Poppins" pitchFamily="2" charset="77"/>
                <a:cs typeface="Poppins" pitchFamily="2" charset="77"/>
              </a:rPr>
              <a:t> </a:t>
            </a:r>
            <a:r>
              <a:rPr sz="2800" spc="254" dirty="0">
                <a:latin typeface="Poppins" pitchFamily="2" charset="77"/>
                <a:cs typeface="Poppins" pitchFamily="2" charset="77"/>
              </a:rPr>
              <a:t>professional</a:t>
            </a:r>
            <a:r>
              <a:rPr sz="2800" spc="360" dirty="0">
                <a:latin typeface="Poppins" pitchFamily="2" charset="77"/>
                <a:cs typeface="Poppins" pitchFamily="2" charset="77"/>
              </a:rPr>
              <a:t> </a:t>
            </a:r>
            <a:r>
              <a:rPr sz="2800" spc="270" dirty="0">
                <a:latin typeface="Poppins" pitchFamily="2" charset="77"/>
                <a:cs typeface="Poppins" pitchFamily="2" charset="77"/>
              </a:rPr>
              <a:t>description</a:t>
            </a:r>
            <a:endParaRPr sz="2800" dirty="0">
              <a:latin typeface="Poppins" pitchFamily="2" charset="77"/>
              <a:cs typeface="Poppins" pitchFamily="2" charset="7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0" y="2083"/>
            <a:ext cx="7860665" cy="10285095"/>
            <a:chOff x="0" y="2083"/>
            <a:chExt cx="7860665" cy="10285095"/>
          </a:xfrm>
        </p:grpSpPr>
        <p:sp>
          <p:nvSpPr>
            <p:cNvPr id="3" name="object 3"/>
            <p:cNvSpPr/>
            <p:nvPr/>
          </p:nvSpPr>
          <p:spPr>
            <a:xfrm>
              <a:off x="2702116" y="5155183"/>
              <a:ext cx="5143500" cy="5132070"/>
            </a:xfrm>
            <a:custGeom>
              <a:avLst/>
              <a:gdLst/>
              <a:ahLst/>
              <a:cxnLst/>
              <a:rect l="l" t="t" r="r" b="b"/>
              <a:pathLst>
                <a:path w="5143500" h="5132070">
                  <a:moveTo>
                    <a:pt x="0" y="0"/>
                  </a:moveTo>
                  <a:lnTo>
                    <a:pt x="5143499" y="0"/>
                  </a:lnTo>
                  <a:lnTo>
                    <a:pt x="5143499" y="5131816"/>
                  </a:lnTo>
                  <a:lnTo>
                    <a:pt x="0" y="51318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3619992" y="6073059"/>
              <a:ext cx="3305175" cy="3305175"/>
            </a:xfrm>
            <a:custGeom>
              <a:avLst/>
              <a:gdLst/>
              <a:ahLst/>
              <a:cxnLst/>
              <a:rect l="l" t="t" r="r" b="b"/>
              <a:pathLst>
                <a:path w="3305175" h="3305175">
                  <a:moveTo>
                    <a:pt x="1652587" y="3305175"/>
                  </a:moveTo>
                  <a:lnTo>
                    <a:pt x="1604713" y="3304494"/>
                  </a:lnTo>
                  <a:lnTo>
                    <a:pt x="1557176" y="3302466"/>
                  </a:lnTo>
                  <a:lnTo>
                    <a:pt x="1509995" y="3299109"/>
                  </a:lnTo>
                  <a:lnTo>
                    <a:pt x="1463189" y="3294440"/>
                  </a:lnTo>
                  <a:lnTo>
                    <a:pt x="1416775" y="3288478"/>
                  </a:lnTo>
                  <a:lnTo>
                    <a:pt x="1370772" y="3281241"/>
                  </a:lnTo>
                  <a:lnTo>
                    <a:pt x="1325199" y="3272749"/>
                  </a:lnTo>
                  <a:lnTo>
                    <a:pt x="1280073" y="3263019"/>
                  </a:lnTo>
                  <a:lnTo>
                    <a:pt x="1235413" y="3252069"/>
                  </a:lnTo>
                  <a:lnTo>
                    <a:pt x="1191238" y="3239918"/>
                  </a:lnTo>
                  <a:lnTo>
                    <a:pt x="1147566" y="3226585"/>
                  </a:lnTo>
                  <a:lnTo>
                    <a:pt x="1104414" y="3212087"/>
                  </a:lnTo>
                  <a:lnTo>
                    <a:pt x="1061803" y="3196444"/>
                  </a:lnTo>
                  <a:lnTo>
                    <a:pt x="1019749" y="3179673"/>
                  </a:lnTo>
                  <a:lnTo>
                    <a:pt x="978272" y="3161793"/>
                  </a:lnTo>
                  <a:lnTo>
                    <a:pt x="937390" y="3142822"/>
                  </a:lnTo>
                  <a:lnTo>
                    <a:pt x="897120" y="3122778"/>
                  </a:lnTo>
                  <a:lnTo>
                    <a:pt x="857483" y="3101681"/>
                  </a:lnTo>
                  <a:lnTo>
                    <a:pt x="818494" y="3079548"/>
                  </a:lnTo>
                  <a:lnTo>
                    <a:pt x="780175" y="3056398"/>
                  </a:lnTo>
                  <a:lnTo>
                    <a:pt x="742541" y="3032248"/>
                  </a:lnTo>
                  <a:lnTo>
                    <a:pt x="705613" y="3007119"/>
                  </a:lnTo>
                  <a:lnTo>
                    <a:pt x="669408" y="2981027"/>
                  </a:lnTo>
                  <a:lnTo>
                    <a:pt x="633945" y="2953991"/>
                  </a:lnTo>
                  <a:lnTo>
                    <a:pt x="599242" y="2926030"/>
                  </a:lnTo>
                  <a:lnTo>
                    <a:pt x="565317" y="2897161"/>
                  </a:lnTo>
                  <a:lnTo>
                    <a:pt x="532189" y="2867404"/>
                  </a:lnTo>
                  <a:lnTo>
                    <a:pt x="499876" y="2836777"/>
                  </a:lnTo>
                  <a:lnTo>
                    <a:pt x="468397" y="2805298"/>
                  </a:lnTo>
                  <a:lnTo>
                    <a:pt x="437770" y="2772985"/>
                  </a:lnTo>
                  <a:lnTo>
                    <a:pt x="408013" y="2739857"/>
                  </a:lnTo>
                  <a:lnTo>
                    <a:pt x="379144" y="2705933"/>
                  </a:lnTo>
                  <a:lnTo>
                    <a:pt x="351183" y="2671229"/>
                  </a:lnTo>
                  <a:lnTo>
                    <a:pt x="324148" y="2635766"/>
                  </a:lnTo>
                  <a:lnTo>
                    <a:pt x="298056" y="2599561"/>
                  </a:lnTo>
                  <a:lnTo>
                    <a:pt x="272926" y="2562633"/>
                  </a:lnTo>
                  <a:lnTo>
                    <a:pt x="248776" y="2524999"/>
                  </a:lnTo>
                  <a:lnTo>
                    <a:pt x="225626" y="2486680"/>
                  </a:lnTo>
                  <a:lnTo>
                    <a:pt x="203493" y="2447692"/>
                  </a:lnTo>
                  <a:lnTo>
                    <a:pt x="182396" y="2408054"/>
                  </a:lnTo>
                  <a:lnTo>
                    <a:pt x="162352" y="2367784"/>
                  </a:lnTo>
                  <a:lnTo>
                    <a:pt x="143381" y="2326902"/>
                  </a:lnTo>
                  <a:lnTo>
                    <a:pt x="125501" y="2285425"/>
                  </a:lnTo>
                  <a:lnTo>
                    <a:pt x="108730" y="2243371"/>
                  </a:lnTo>
                  <a:lnTo>
                    <a:pt x="93087" y="2200760"/>
                  </a:lnTo>
                  <a:lnTo>
                    <a:pt x="78589" y="2157608"/>
                  </a:lnTo>
                  <a:lnTo>
                    <a:pt x="65256" y="2113936"/>
                  </a:lnTo>
                  <a:lnTo>
                    <a:pt x="53105" y="2069761"/>
                  </a:lnTo>
                  <a:lnTo>
                    <a:pt x="42156" y="2025101"/>
                  </a:lnTo>
                  <a:lnTo>
                    <a:pt x="32425" y="1979975"/>
                  </a:lnTo>
                  <a:lnTo>
                    <a:pt x="23933" y="1934402"/>
                  </a:lnTo>
                  <a:lnTo>
                    <a:pt x="16696" y="1888399"/>
                  </a:lnTo>
                  <a:lnTo>
                    <a:pt x="10734" y="1841985"/>
                  </a:lnTo>
                  <a:lnTo>
                    <a:pt x="6065" y="1795179"/>
                  </a:lnTo>
                  <a:lnTo>
                    <a:pt x="2708" y="1747998"/>
                  </a:lnTo>
                  <a:lnTo>
                    <a:pt x="680" y="1700461"/>
                  </a:lnTo>
                  <a:lnTo>
                    <a:pt x="0" y="1652587"/>
                  </a:lnTo>
                  <a:lnTo>
                    <a:pt x="680" y="1604713"/>
                  </a:lnTo>
                  <a:lnTo>
                    <a:pt x="2708" y="1557176"/>
                  </a:lnTo>
                  <a:lnTo>
                    <a:pt x="6065" y="1509995"/>
                  </a:lnTo>
                  <a:lnTo>
                    <a:pt x="10734" y="1463189"/>
                  </a:lnTo>
                  <a:lnTo>
                    <a:pt x="16696" y="1416775"/>
                  </a:lnTo>
                  <a:lnTo>
                    <a:pt x="23933" y="1370772"/>
                  </a:lnTo>
                  <a:lnTo>
                    <a:pt x="32425" y="1325199"/>
                  </a:lnTo>
                  <a:lnTo>
                    <a:pt x="42156" y="1280073"/>
                  </a:lnTo>
                  <a:lnTo>
                    <a:pt x="53105" y="1235413"/>
                  </a:lnTo>
                  <a:lnTo>
                    <a:pt x="65256" y="1191238"/>
                  </a:lnTo>
                  <a:lnTo>
                    <a:pt x="78589" y="1147566"/>
                  </a:lnTo>
                  <a:lnTo>
                    <a:pt x="93087" y="1104414"/>
                  </a:lnTo>
                  <a:lnTo>
                    <a:pt x="108730" y="1061803"/>
                  </a:lnTo>
                  <a:lnTo>
                    <a:pt x="125501" y="1019749"/>
                  </a:lnTo>
                  <a:lnTo>
                    <a:pt x="143381" y="978272"/>
                  </a:lnTo>
                  <a:lnTo>
                    <a:pt x="162352" y="937390"/>
                  </a:lnTo>
                  <a:lnTo>
                    <a:pt x="182396" y="897120"/>
                  </a:lnTo>
                  <a:lnTo>
                    <a:pt x="203493" y="857483"/>
                  </a:lnTo>
                  <a:lnTo>
                    <a:pt x="225626" y="818494"/>
                  </a:lnTo>
                  <a:lnTo>
                    <a:pt x="248776" y="780175"/>
                  </a:lnTo>
                  <a:lnTo>
                    <a:pt x="272926" y="742541"/>
                  </a:lnTo>
                  <a:lnTo>
                    <a:pt x="298056" y="705613"/>
                  </a:lnTo>
                  <a:lnTo>
                    <a:pt x="324148" y="669408"/>
                  </a:lnTo>
                  <a:lnTo>
                    <a:pt x="351183" y="633945"/>
                  </a:lnTo>
                  <a:lnTo>
                    <a:pt x="379144" y="599242"/>
                  </a:lnTo>
                  <a:lnTo>
                    <a:pt x="408013" y="565317"/>
                  </a:lnTo>
                  <a:lnTo>
                    <a:pt x="437770" y="532189"/>
                  </a:lnTo>
                  <a:lnTo>
                    <a:pt x="468397" y="499876"/>
                  </a:lnTo>
                  <a:lnTo>
                    <a:pt x="499876" y="468397"/>
                  </a:lnTo>
                  <a:lnTo>
                    <a:pt x="532189" y="437770"/>
                  </a:lnTo>
                  <a:lnTo>
                    <a:pt x="565317" y="408013"/>
                  </a:lnTo>
                  <a:lnTo>
                    <a:pt x="599242" y="379144"/>
                  </a:lnTo>
                  <a:lnTo>
                    <a:pt x="633945" y="351183"/>
                  </a:lnTo>
                  <a:lnTo>
                    <a:pt x="669408" y="324148"/>
                  </a:lnTo>
                  <a:lnTo>
                    <a:pt x="705613" y="298056"/>
                  </a:lnTo>
                  <a:lnTo>
                    <a:pt x="742541" y="272926"/>
                  </a:lnTo>
                  <a:lnTo>
                    <a:pt x="780175" y="248776"/>
                  </a:lnTo>
                  <a:lnTo>
                    <a:pt x="818494" y="225626"/>
                  </a:lnTo>
                  <a:lnTo>
                    <a:pt x="857483" y="203493"/>
                  </a:lnTo>
                  <a:lnTo>
                    <a:pt x="897120" y="182396"/>
                  </a:lnTo>
                  <a:lnTo>
                    <a:pt x="937390" y="162352"/>
                  </a:lnTo>
                  <a:lnTo>
                    <a:pt x="978272" y="143381"/>
                  </a:lnTo>
                  <a:lnTo>
                    <a:pt x="1019749" y="125501"/>
                  </a:lnTo>
                  <a:lnTo>
                    <a:pt x="1061803" y="108730"/>
                  </a:lnTo>
                  <a:lnTo>
                    <a:pt x="1104414" y="93087"/>
                  </a:lnTo>
                  <a:lnTo>
                    <a:pt x="1147566" y="78589"/>
                  </a:lnTo>
                  <a:lnTo>
                    <a:pt x="1191238" y="65256"/>
                  </a:lnTo>
                  <a:lnTo>
                    <a:pt x="1235413" y="53105"/>
                  </a:lnTo>
                  <a:lnTo>
                    <a:pt x="1280073" y="42156"/>
                  </a:lnTo>
                  <a:lnTo>
                    <a:pt x="1325199" y="32425"/>
                  </a:lnTo>
                  <a:lnTo>
                    <a:pt x="1370772" y="23933"/>
                  </a:lnTo>
                  <a:lnTo>
                    <a:pt x="1416775" y="16696"/>
                  </a:lnTo>
                  <a:lnTo>
                    <a:pt x="1463189" y="10734"/>
                  </a:lnTo>
                  <a:lnTo>
                    <a:pt x="1509995" y="6065"/>
                  </a:lnTo>
                  <a:lnTo>
                    <a:pt x="1557176" y="2708"/>
                  </a:lnTo>
                  <a:lnTo>
                    <a:pt x="1604713" y="680"/>
                  </a:lnTo>
                  <a:lnTo>
                    <a:pt x="1652587" y="0"/>
                  </a:lnTo>
                  <a:lnTo>
                    <a:pt x="1700461" y="680"/>
                  </a:lnTo>
                  <a:lnTo>
                    <a:pt x="1747998" y="2708"/>
                  </a:lnTo>
                  <a:lnTo>
                    <a:pt x="1795179" y="6065"/>
                  </a:lnTo>
                  <a:lnTo>
                    <a:pt x="1841985" y="10734"/>
                  </a:lnTo>
                  <a:lnTo>
                    <a:pt x="1888399" y="16696"/>
                  </a:lnTo>
                  <a:lnTo>
                    <a:pt x="1934402" y="23933"/>
                  </a:lnTo>
                  <a:lnTo>
                    <a:pt x="1979975" y="32425"/>
                  </a:lnTo>
                  <a:lnTo>
                    <a:pt x="2025101" y="42156"/>
                  </a:lnTo>
                  <a:lnTo>
                    <a:pt x="2069761" y="53105"/>
                  </a:lnTo>
                  <a:lnTo>
                    <a:pt x="2113936" y="65256"/>
                  </a:lnTo>
                  <a:lnTo>
                    <a:pt x="2157608" y="78589"/>
                  </a:lnTo>
                  <a:lnTo>
                    <a:pt x="2200760" y="93087"/>
                  </a:lnTo>
                  <a:lnTo>
                    <a:pt x="2243371" y="108730"/>
                  </a:lnTo>
                  <a:lnTo>
                    <a:pt x="2285425" y="125501"/>
                  </a:lnTo>
                  <a:lnTo>
                    <a:pt x="2326902" y="143381"/>
                  </a:lnTo>
                  <a:lnTo>
                    <a:pt x="2367784" y="162352"/>
                  </a:lnTo>
                  <a:lnTo>
                    <a:pt x="2408054" y="182396"/>
                  </a:lnTo>
                  <a:lnTo>
                    <a:pt x="2447692" y="203493"/>
                  </a:lnTo>
                  <a:lnTo>
                    <a:pt x="2486680" y="225626"/>
                  </a:lnTo>
                  <a:lnTo>
                    <a:pt x="2524999" y="248776"/>
                  </a:lnTo>
                  <a:lnTo>
                    <a:pt x="2562633" y="272926"/>
                  </a:lnTo>
                  <a:lnTo>
                    <a:pt x="2599561" y="298056"/>
                  </a:lnTo>
                  <a:lnTo>
                    <a:pt x="2635766" y="324148"/>
                  </a:lnTo>
                  <a:lnTo>
                    <a:pt x="2671229" y="351183"/>
                  </a:lnTo>
                  <a:lnTo>
                    <a:pt x="2705933" y="379144"/>
                  </a:lnTo>
                  <a:lnTo>
                    <a:pt x="2739857" y="408013"/>
                  </a:lnTo>
                  <a:lnTo>
                    <a:pt x="2772985" y="437770"/>
                  </a:lnTo>
                  <a:lnTo>
                    <a:pt x="2805298" y="468397"/>
                  </a:lnTo>
                  <a:lnTo>
                    <a:pt x="2836777" y="499876"/>
                  </a:lnTo>
                  <a:lnTo>
                    <a:pt x="2867404" y="532189"/>
                  </a:lnTo>
                  <a:lnTo>
                    <a:pt x="2897161" y="565317"/>
                  </a:lnTo>
                  <a:lnTo>
                    <a:pt x="2926030" y="599242"/>
                  </a:lnTo>
                  <a:lnTo>
                    <a:pt x="2953991" y="633945"/>
                  </a:lnTo>
                  <a:lnTo>
                    <a:pt x="2981027" y="669408"/>
                  </a:lnTo>
                  <a:lnTo>
                    <a:pt x="3007119" y="705613"/>
                  </a:lnTo>
                  <a:lnTo>
                    <a:pt x="3032248" y="742541"/>
                  </a:lnTo>
                  <a:lnTo>
                    <a:pt x="3056398" y="780175"/>
                  </a:lnTo>
                  <a:lnTo>
                    <a:pt x="3079548" y="818494"/>
                  </a:lnTo>
                  <a:lnTo>
                    <a:pt x="3101681" y="857483"/>
                  </a:lnTo>
                  <a:lnTo>
                    <a:pt x="3122778" y="897120"/>
                  </a:lnTo>
                  <a:lnTo>
                    <a:pt x="3142822" y="937390"/>
                  </a:lnTo>
                  <a:lnTo>
                    <a:pt x="3161793" y="978272"/>
                  </a:lnTo>
                  <a:lnTo>
                    <a:pt x="3179673" y="1019749"/>
                  </a:lnTo>
                  <a:lnTo>
                    <a:pt x="3196444" y="1061803"/>
                  </a:lnTo>
                  <a:lnTo>
                    <a:pt x="3212087" y="1104414"/>
                  </a:lnTo>
                  <a:lnTo>
                    <a:pt x="3226585" y="1147566"/>
                  </a:lnTo>
                  <a:lnTo>
                    <a:pt x="3239918" y="1191238"/>
                  </a:lnTo>
                  <a:lnTo>
                    <a:pt x="3252069" y="1235413"/>
                  </a:lnTo>
                  <a:lnTo>
                    <a:pt x="3263019" y="1280073"/>
                  </a:lnTo>
                  <a:lnTo>
                    <a:pt x="3272749" y="1325199"/>
                  </a:lnTo>
                  <a:lnTo>
                    <a:pt x="3281241" y="1370772"/>
                  </a:lnTo>
                  <a:lnTo>
                    <a:pt x="3288478" y="1416775"/>
                  </a:lnTo>
                  <a:lnTo>
                    <a:pt x="3294440" y="1463189"/>
                  </a:lnTo>
                  <a:lnTo>
                    <a:pt x="3299109" y="1509995"/>
                  </a:lnTo>
                  <a:lnTo>
                    <a:pt x="3302466" y="1557176"/>
                  </a:lnTo>
                  <a:lnTo>
                    <a:pt x="3304494" y="1604713"/>
                  </a:lnTo>
                  <a:lnTo>
                    <a:pt x="3305175" y="1652587"/>
                  </a:lnTo>
                  <a:lnTo>
                    <a:pt x="3304494" y="1700461"/>
                  </a:lnTo>
                  <a:lnTo>
                    <a:pt x="3302466" y="1747998"/>
                  </a:lnTo>
                  <a:lnTo>
                    <a:pt x="3299109" y="1795179"/>
                  </a:lnTo>
                  <a:lnTo>
                    <a:pt x="3294440" y="1841985"/>
                  </a:lnTo>
                  <a:lnTo>
                    <a:pt x="3288478" y="1888399"/>
                  </a:lnTo>
                  <a:lnTo>
                    <a:pt x="3281241" y="1934402"/>
                  </a:lnTo>
                  <a:lnTo>
                    <a:pt x="3272749" y="1979975"/>
                  </a:lnTo>
                  <a:lnTo>
                    <a:pt x="3263019" y="2025101"/>
                  </a:lnTo>
                  <a:lnTo>
                    <a:pt x="3252069" y="2069761"/>
                  </a:lnTo>
                  <a:lnTo>
                    <a:pt x="3239918" y="2113936"/>
                  </a:lnTo>
                  <a:lnTo>
                    <a:pt x="3226585" y="2157608"/>
                  </a:lnTo>
                  <a:lnTo>
                    <a:pt x="3212087" y="2200760"/>
                  </a:lnTo>
                  <a:lnTo>
                    <a:pt x="3196444" y="2243371"/>
                  </a:lnTo>
                  <a:lnTo>
                    <a:pt x="3179673" y="2285425"/>
                  </a:lnTo>
                  <a:lnTo>
                    <a:pt x="3161793" y="2326902"/>
                  </a:lnTo>
                  <a:lnTo>
                    <a:pt x="3142822" y="2367784"/>
                  </a:lnTo>
                  <a:lnTo>
                    <a:pt x="3122778" y="2408054"/>
                  </a:lnTo>
                  <a:lnTo>
                    <a:pt x="3101681" y="2447692"/>
                  </a:lnTo>
                  <a:lnTo>
                    <a:pt x="3079548" y="2486680"/>
                  </a:lnTo>
                  <a:lnTo>
                    <a:pt x="3056398" y="2524999"/>
                  </a:lnTo>
                  <a:lnTo>
                    <a:pt x="3032248" y="2562633"/>
                  </a:lnTo>
                  <a:lnTo>
                    <a:pt x="3007119" y="2599561"/>
                  </a:lnTo>
                  <a:lnTo>
                    <a:pt x="2981027" y="2635766"/>
                  </a:lnTo>
                  <a:lnTo>
                    <a:pt x="2953991" y="2671229"/>
                  </a:lnTo>
                  <a:lnTo>
                    <a:pt x="2926030" y="2705933"/>
                  </a:lnTo>
                  <a:lnTo>
                    <a:pt x="2897161" y="2739857"/>
                  </a:lnTo>
                  <a:lnTo>
                    <a:pt x="2867404" y="2772985"/>
                  </a:lnTo>
                  <a:lnTo>
                    <a:pt x="2836777" y="2805298"/>
                  </a:lnTo>
                  <a:lnTo>
                    <a:pt x="2805298" y="2836777"/>
                  </a:lnTo>
                  <a:lnTo>
                    <a:pt x="2772985" y="2867404"/>
                  </a:lnTo>
                  <a:lnTo>
                    <a:pt x="2739857" y="2897161"/>
                  </a:lnTo>
                  <a:lnTo>
                    <a:pt x="2705933" y="2926030"/>
                  </a:lnTo>
                  <a:lnTo>
                    <a:pt x="2671229" y="2953991"/>
                  </a:lnTo>
                  <a:lnTo>
                    <a:pt x="2635766" y="2981027"/>
                  </a:lnTo>
                  <a:lnTo>
                    <a:pt x="2599561" y="3007119"/>
                  </a:lnTo>
                  <a:lnTo>
                    <a:pt x="2562633" y="3032248"/>
                  </a:lnTo>
                  <a:lnTo>
                    <a:pt x="2524999" y="3056398"/>
                  </a:lnTo>
                  <a:lnTo>
                    <a:pt x="2486680" y="3079548"/>
                  </a:lnTo>
                  <a:lnTo>
                    <a:pt x="2447692" y="3101681"/>
                  </a:lnTo>
                  <a:lnTo>
                    <a:pt x="2408054" y="3122778"/>
                  </a:lnTo>
                  <a:lnTo>
                    <a:pt x="2367784" y="3142822"/>
                  </a:lnTo>
                  <a:lnTo>
                    <a:pt x="2326902" y="3161793"/>
                  </a:lnTo>
                  <a:lnTo>
                    <a:pt x="2285425" y="3179673"/>
                  </a:lnTo>
                  <a:lnTo>
                    <a:pt x="2243371" y="3196444"/>
                  </a:lnTo>
                  <a:lnTo>
                    <a:pt x="2200760" y="3212087"/>
                  </a:lnTo>
                  <a:lnTo>
                    <a:pt x="2157608" y="3226585"/>
                  </a:lnTo>
                  <a:lnTo>
                    <a:pt x="2113936" y="3239918"/>
                  </a:lnTo>
                  <a:lnTo>
                    <a:pt x="2069761" y="3252069"/>
                  </a:lnTo>
                  <a:lnTo>
                    <a:pt x="2025101" y="3263019"/>
                  </a:lnTo>
                  <a:lnTo>
                    <a:pt x="1979975" y="3272749"/>
                  </a:lnTo>
                  <a:lnTo>
                    <a:pt x="1934402" y="3281241"/>
                  </a:lnTo>
                  <a:lnTo>
                    <a:pt x="1888399" y="3288478"/>
                  </a:lnTo>
                  <a:lnTo>
                    <a:pt x="1841985" y="3294440"/>
                  </a:lnTo>
                  <a:lnTo>
                    <a:pt x="1795179" y="3299109"/>
                  </a:lnTo>
                  <a:lnTo>
                    <a:pt x="1747998" y="3302466"/>
                  </a:lnTo>
                  <a:lnTo>
                    <a:pt x="1700461" y="3304494"/>
                  </a:lnTo>
                  <a:lnTo>
                    <a:pt x="1652587" y="3305175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5169064"/>
              <a:ext cx="6054725" cy="5118100"/>
            </a:xfrm>
            <a:custGeom>
              <a:avLst/>
              <a:gdLst/>
              <a:ahLst/>
              <a:cxnLst/>
              <a:rect l="l" t="t" r="r" b="b"/>
              <a:pathLst>
                <a:path w="6054725" h="5118100">
                  <a:moveTo>
                    <a:pt x="2702115" y="0"/>
                  </a:moveTo>
                  <a:lnTo>
                    <a:pt x="0" y="2702052"/>
                  </a:lnTo>
                  <a:lnTo>
                    <a:pt x="0" y="5117935"/>
                  </a:lnTo>
                  <a:lnTo>
                    <a:pt x="2702115" y="5117935"/>
                  </a:lnTo>
                  <a:lnTo>
                    <a:pt x="2702115" y="0"/>
                  </a:lnTo>
                  <a:close/>
                </a:path>
                <a:path w="6054725" h="5118100">
                  <a:moveTo>
                    <a:pt x="6054560" y="2557526"/>
                  </a:moveTo>
                  <a:lnTo>
                    <a:pt x="6053036" y="2508732"/>
                  </a:lnTo>
                  <a:lnTo>
                    <a:pt x="6048540" y="2460739"/>
                  </a:lnTo>
                  <a:lnTo>
                    <a:pt x="6041161" y="2413647"/>
                  </a:lnTo>
                  <a:lnTo>
                    <a:pt x="6030988" y="2367546"/>
                  </a:lnTo>
                  <a:lnTo>
                    <a:pt x="6018111" y="2322525"/>
                  </a:lnTo>
                  <a:lnTo>
                    <a:pt x="6002617" y="2278672"/>
                  </a:lnTo>
                  <a:lnTo>
                    <a:pt x="5984608" y="2236076"/>
                  </a:lnTo>
                  <a:lnTo>
                    <a:pt x="5964161" y="2194826"/>
                  </a:lnTo>
                  <a:lnTo>
                    <a:pt x="5941365" y="2155012"/>
                  </a:lnTo>
                  <a:lnTo>
                    <a:pt x="5916320" y="2116734"/>
                  </a:lnTo>
                  <a:lnTo>
                    <a:pt x="5889117" y="2080069"/>
                  </a:lnTo>
                  <a:lnTo>
                    <a:pt x="5859843" y="2045119"/>
                  </a:lnTo>
                  <a:lnTo>
                    <a:pt x="5828576" y="2011972"/>
                  </a:lnTo>
                  <a:lnTo>
                    <a:pt x="5795429" y="1980704"/>
                  </a:lnTo>
                  <a:lnTo>
                    <a:pt x="5760478" y="1951431"/>
                  </a:lnTo>
                  <a:lnTo>
                    <a:pt x="5723814" y="1924227"/>
                  </a:lnTo>
                  <a:lnTo>
                    <a:pt x="5685536" y="1899183"/>
                  </a:lnTo>
                  <a:lnTo>
                    <a:pt x="5645721" y="1876386"/>
                  </a:lnTo>
                  <a:lnTo>
                    <a:pt x="5604472" y="1855939"/>
                  </a:lnTo>
                  <a:lnTo>
                    <a:pt x="5561876" y="1837931"/>
                  </a:lnTo>
                  <a:lnTo>
                    <a:pt x="5518023" y="1822437"/>
                  </a:lnTo>
                  <a:lnTo>
                    <a:pt x="5473001" y="1809559"/>
                  </a:lnTo>
                  <a:lnTo>
                    <a:pt x="5426900" y="1799386"/>
                  </a:lnTo>
                  <a:lnTo>
                    <a:pt x="5379809" y="1792008"/>
                  </a:lnTo>
                  <a:lnTo>
                    <a:pt x="5331815" y="1787512"/>
                  </a:lnTo>
                  <a:lnTo>
                    <a:pt x="5283035" y="1786001"/>
                  </a:lnTo>
                  <a:lnTo>
                    <a:pt x="5234241" y="1787512"/>
                  </a:lnTo>
                  <a:lnTo>
                    <a:pt x="5186248" y="1792008"/>
                  </a:lnTo>
                  <a:lnTo>
                    <a:pt x="5139156" y="1799386"/>
                  </a:lnTo>
                  <a:lnTo>
                    <a:pt x="5093055" y="1809559"/>
                  </a:lnTo>
                  <a:lnTo>
                    <a:pt x="5048034" y="1822437"/>
                  </a:lnTo>
                  <a:lnTo>
                    <a:pt x="5004181" y="1837931"/>
                  </a:lnTo>
                  <a:lnTo>
                    <a:pt x="4961585" y="1855939"/>
                  </a:lnTo>
                  <a:lnTo>
                    <a:pt x="4920335" y="1876386"/>
                  </a:lnTo>
                  <a:lnTo>
                    <a:pt x="4880521" y="1899183"/>
                  </a:lnTo>
                  <a:lnTo>
                    <a:pt x="4842243" y="1924227"/>
                  </a:lnTo>
                  <a:lnTo>
                    <a:pt x="4805578" y="1951431"/>
                  </a:lnTo>
                  <a:lnTo>
                    <a:pt x="4770628" y="1980704"/>
                  </a:lnTo>
                  <a:lnTo>
                    <a:pt x="4737481" y="2011972"/>
                  </a:lnTo>
                  <a:lnTo>
                    <a:pt x="4706213" y="2045119"/>
                  </a:lnTo>
                  <a:lnTo>
                    <a:pt x="4676940" y="2080069"/>
                  </a:lnTo>
                  <a:lnTo>
                    <a:pt x="4649736" y="2116734"/>
                  </a:lnTo>
                  <a:lnTo>
                    <a:pt x="4624692" y="2155012"/>
                  </a:lnTo>
                  <a:lnTo>
                    <a:pt x="4601896" y="2194826"/>
                  </a:lnTo>
                  <a:lnTo>
                    <a:pt x="4581449" y="2236076"/>
                  </a:lnTo>
                  <a:lnTo>
                    <a:pt x="4563440" y="2278672"/>
                  </a:lnTo>
                  <a:lnTo>
                    <a:pt x="4547946" y="2322525"/>
                  </a:lnTo>
                  <a:lnTo>
                    <a:pt x="4535068" y="2367546"/>
                  </a:lnTo>
                  <a:lnTo>
                    <a:pt x="4524895" y="2413647"/>
                  </a:lnTo>
                  <a:lnTo>
                    <a:pt x="4517517" y="2460739"/>
                  </a:lnTo>
                  <a:lnTo>
                    <a:pt x="4513021" y="2508732"/>
                  </a:lnTo>
                  <a:lnTo>
                    <a:pt x="4511510" y="2557526"/>
                  </a:lnTo>
                  <a:lnTo>
                    <a:pt x="4513021" y="2606306"/>
                  </a:lnTo>
                  <a:lnTo>
                    <a:pt x="4517517" y="2654300"/>
                  </a:lnTo>
                  <a:lnTo>
                    <a:pt x="4524895" y="2701391"/>
                  </a:lnTo>
                  <a:lnTo>
                    <a:pt x="4535068" y="2747492"/>
                  </a:lnTo>
                  <a:lnTo>
                    <a:pt x="4547946" y="2792514"/>
                  </a:lnTo>
                  <a:lnTo>
                    <a:pt x="4563440" y="2836367"/>
                  </a:lnTo>
                  <a:lnTo>
                    <a:pt x="4581449" y="2878963"/>
                  </a:lnTo>
                  <a:lnTo>
                    <a:pt x="4601896" y="2920212"/>
                  </a:lnTo>
                  <a:lnTo>
                    <a:pt x="4624692" y="2960027"/>
                  </a:lnTo>
                  <a:lnTo>
                    <a:pt x="4649736" y="2998305"/>
                  </a:lnTo>
                  <a:lnTo>
                    <a:pt x="4676940" y="3034969"/>
                  </a:lnTo>
                  <a:lnTo>
                    <a:pt x="4706213" y="3069920"/>
                  </a:lnTo>
                  <a:lnTo>
                    <a:pt x="4737481" y="3103067"/>
                  </a:lnTo>
                  <a:lnTo>
                    <a:pt x="4770628" y="3134334"/>
                  </a:lnTo>
                  <a:lnTo>
                    <a:pt x="4805578" y="3163608"/>
                  </a:lnTo>
                  <a:lnTo>
                    <a:pt x="4842243" y="3190811"/>
                  </a:lnTo>
                  <a:lnTo>
                    <a:pt x="4880521" y="3215856"/>
                  </a:lnTo>
                  <a:lnTo>
                    <a:pt x="4920335" y="3238652"/>
                  </a:lnTo>
                  <a:lnTo>
                    <a:pt x="4961585" y="3259099"/>
                  </a:lnTo>
                  <a:lnTo>
                    <a:pt x="5004181" y="3277108"/>
                  </a:lnTo>
                  <a:lnTo>
                    <a:pt x="5048034" y="3292602"/>
                  </a:lnTo>
                  <a:lnTo>
                    <a:pt x="5093055" y="3305479"/>
                  </a:lnTo>
                  <a:lnTo>
                    <a:pt x="5139156" y="3315652"/>
                  </a:lnTo>
                  <a:lnTo>
                    <a:pt x="5186248" y="3323031"/>
                  </a:lnTo>
                  <a:lnTo>
                    <a:pt x="5234241" y="3327527"/>
                  </a:lnTo>
                  <a:lnTo>
                    <a:pt x="5283035" y="3329051"/>
                  </a:lnTo>
                  <a:lnTo>
                    <a:pt x="5331815" y="3327527"/>
                  </a:lnTo>
                  <a:lnTo>
                    <a:pt x="5379809" y="3323031"/>
                  </a:lnTo>
                  <a:lnTo>
                    <a:pt x="5426900" y="3315652"/>
                  </a:lnTo>
                  <a:lnTo>
                    <a:pt x="5473001" y="3305479"/>
                  </a:lnTo>
                  <a:lnTo>
                    <a:pt x="5518023" y="3292602"/>
                  </a:lnTo>
                  <a:lnTo>
                    <a:pt x="5561876" y="3277108"/>
                  </a:lnTo>
                  <a:lnTo>
                    <a:pt x="5604472" y="3259099"/>
                  </a:lnTo>
                  <a:lnTo>
                    <a:pt x="5645721" y="3238652"/>
                  </a:lnTo>
                  <a:lnTo>
                    <a:pt x="5685536" y="3215856"/>
                  </a:lnTo>
                  <a:lnTo>
                    <a:pt x="5723814" y="3190811"/>
                  </a:lnTo>
                  <a:lnTo>
                    <a:pt x="5760478" y="3163608"/>
                  </a:lnTo>
                  <a:lnTo>
                    <a:pt x="5795429" y="3134334"/>
                  </a:lnTo>
                  <a:lnTo>
                    <a:pt x="5828576" y="3103067"/>
                  </a:lnTo>
                  <a:lnTo>
                    <a:pt x="5859843" y="3069920"/>
                  </a:lnTo>
                  <a:lnTo>
                    <a:pt x="5889117" y="3034969"/>
                  </a:lnTo>
                  <a:lnTo>
                    <a:pt x="5916320" y="2998305"/>
                  </a:lnTo>
                  <a:lnTo>
                    <a:pt x="5941365" y="2960027"/>
                  </a:lnTo>
                  <a:lnTo>
                    <a:pt x="5964161" y="2920212"/>
                  </a:lnTo>
                  <a:lnTo>
                    <a:pt x="5984608" y="2878963"/>
                  </a:lnTo>
                  <a:lnTo>
                    <a:pt x="6002617" y="2836367"/>
                  </a:lnTo>
                  <a:lnTo>
                    <a:pt x="6018111" y="2792514"/>
                  </a:lnTo>
                  <a:lnTo>
                    <a:pt x="6030988" y="2747492"/>
                  </a:lnTo>
                  <a:lnTo>
                    <a:pt x="6041161" y="2701391"/>
                  </a:lnTo>
                  <a:lnTo>
                    <a:pt x="6048540" y="2654300"/>
                  </a:lnTo>
                  <a:lnTo>
                    <a:pt x="6053036" y="2606306"/>
                  </a:lnTo>
                  <a:lnTo>
                    <a:pt x="6054560" y="2557526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>
              <a:extLs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0" y="2083"/>
              <a:ext cx="7860665" cy="5153025"/>
            </a:xfrm>
            <a:custGeom>
              <a:avLst/>
              <a:gdLst/>
              <a:ahLst/>
              <a:cxnLst/>
              <a:rect l="l" t="t" r="r" b="b"/>
              <a:pathLst>
                <a:path w="7860665" h="5153025">
                  <a:moveTo>
                    <a:pt x="2715991" y="0"/>
                  </a:moveTo>
                  <a:lnTo>
                    <a:pt x="2764454" y="223"/>
                  </a:lnTo>
                  <a:lnTo>
                    <a:pt x="2861054" y="2001"/>
                  </a:lnTo>
                  <a:lnTo>
                    <a:pt x="2957206" y="5544"/>
                  </a:lnTo>
                  <a:lnTo>
                    <a:pt x="3052895" y="10835"/>
                  </a:lnTo>
                  <a:lnTo>
                    <a:pt x="3148105" y="17859"/>
                  </a:lnTo>
                  <a:lnTo>
                    <a:pt x="3242820" y="26599"/>
                  </a:lnTo>
                  <a:lnTo>
                    <a:pt x="3337026" y="37042"/>
                  </a:lnTo>
                  <a:lnTo>
                    <a:pt x="3430708" y="49171"/>
                  </a:lnTo>
                  <a:lnTo>
                    <a:pt x="3523848" y="62970"/>
                  </a:lnTo>
                  <a:lnTo>
                    <a:pt x="3616433" y="78424"/>
                  </a:lnTo>
                  <a:lnTo>
                    <a:pt x="3708447" y="95517"/>
                  </a:lnTo>
                  <a:lnTo>
                    <a:pt x="3799874" y="114234"/>
                  </a:lnTo>
                  <a:lnTo>
                    <a:pt x="3890699" y="134560"/>
                  </a:lnTo>
                  <a:lnTo>
                    <a:pt x="3980907" y="156478"/>
                  </a:lnTo>
                  <a:lnTo>
                    <a:pt x="4070481" y="179974"/>
                  </a:lnTo>
                  <a:lnTo>
                    <a:pt x="4159408" y="205031"/>
                  </a:lnTo>
                  <a:lnTo>
                    <a:pt x="4247671" y="231634"/>
                  </a:lnTo>
                  <a:lnTo>
                    <a:pt x="4335255" y="259768"/>
                  </a:lnTo>
                  <a:lnTo>
                    <a:pt x="4378787" y="274403"/>
                  </a:lnTo>
                  <a:lnTo>
                    <a:pt x="4422144" y="289416"/>
                  </a:lnTo>
                  <a:lnTo>
                    <a:pt x="4465324" y="304804"/>
                  </a:lnTo>
                  <a:lnTo>
                    <a:pt x="4508324" y="320564"/>
                  </a:lnTo>
                  <a:lnTo>
                    <a:pt x="4551142" y="336695"/>
                  </a:lnTo>
                  <a:lnTo>
                    <a:pt x="4593778" y="353196"/>
                  </a:lnTo>
                  <a:lnTo>
                    <a:pt x="4636228" y="370063"/>
                  </a:lnTo>
                  <a:lnTo>
                    <a:pt x="4678492" y="387296"/>
                  </a:lnTo>
                  <a:lnTo>
                    <a:pt x="4720566" y="404892"/>
                  </a:lnTo>
                  <a:lnTo>
                    <a:pt x="4762449" y="422849"/>
                  </a:lnTo>
                  <a:lnTo>
                    <a:pt x="4804140" y="441165"/>
                  </a:lnTo>
                  <a:lnTo>
                    <a:pt x="4845635" y="459839"/>
                  </a:lnTo>
                  <a:lnTo>
                    <a:pt x="4886934" y="478868"/>
                  </a:lnTo>
                  <a:lnTo>
                    <a:pt x="4928035" y="498250"/>
                  </a:lnTo>
                  <a:lnTo>
                    <a:pt x="4968934" y="517984"/>
                  </a:lnTo>
                  <a:lnTo>
                    <a:pt x="5009632" y="538068"/>
                  </a:lnTo>
                  <a:lnTo>
                    <a:pt x="5050124" y="558499"/>
                  </a:lnTo>
                  <a:lnTo>
                    <a:pt x="5090411" y="579276"/>
                  </a:lnTo>
                  <a:lnTo>
                    <a:pt x="5130489" y="600396"/>
                  </a:lnTo>
                  <a:lnTo>
                    <a:pt x="5170357" y="621859"/>
                  </a:lnTo>
                  <a:lnTo>
                    <a:pt x="5210013" y="643661"/>
                  </a:lnTo>
                  <a:lnTo>
                    <a:pt x="5249455" y="665801"/>
                  </a:lnTo>
                  <a:lnTo>
                    <a:pt x="5288681" y="688277"/>
                  </a:lnTo>
                  <a:lnTo>
                    <a:pt x="5327689" y="711087"/>
                  </a:lnTo>
                  <a:lnTo>
                    <a:pt x="5366477" y="734229"/>
                  </a:lnTo>
                  <a:lnTo>
                    <a:pt x="5405043" y="757701"/>
                  </a:lnTo>
                  <a:lnTo>
                    <a:pt x="5443386" y="781502"/>
                  </a:lnTo>
                  <a:lnTo>
                    <a:pt x="5481503" y="805629"/>
                  </a:lnTo>
                  <a:lnTo>
                    <a:pt x="5519393" y="830079"/>
                  </a:lnTo>
                  <a:lnTo>
                    <a:pt x="5557053" y="854853"/>
                  </a:lnTo>
                  <a:lnTo>
                    <a:pt x="5594482" y="879946"/>
                  </a:lnTo>
                  <a:lnTo>
                    <a:pt x="5631677" y="905359"/>
                  </a:lnTo>
                  <a:lnTo>
                    <a:pt x="5668638" y="931087"/>
                  </a:lnTo>
                  <a:lnTo>
                    <a:pt x="5705361" y="957130"/>
                  </a:lnTo>
                  <a:lnTo>
                    <a:pt x="5741845" y="983486"/>
                  </a:lnTo>
                  <a:lnTo>
                    <a:pt x="5778088" y="1010153"/>
                  </a:lnTo>
                  <a:lnTo>
                    <a:pt x="5814088" y="1037128"/>
                  </a:lnTo>
                  <a:lnTo>
                    <a:pt x="5849843" y="1064410"/>
                  </a:lnTo>
                  <a:lnTo>
                    <a:pt x="5885352" y="1091997"/>
                  </a:lnTo>
                  <a:lnTo>
                    <a:pt x="5920611" y="1119886"/>
                  </a:lnTo>
                  <a:lnTo>
                    <a:pt x="5955620" y="1148077"/>
                  </a:lnTo>
                  <a:lnTo>
                    <a:pt x="5990377" y="1176567"/>
                  </a:lnTo>
                  <a:lnTo>
                    <a:pt x="6024879" y="1205353"/>
                  </a:lnTo>
                  <a:lnTo>
                    <a:pt x="6059125" y="1234435"/>
                  </a:lnTo>
                  <a:lnTo>
                    <a:pt x="6093112" y="1263810"/>
                  </a:lnTo>
                  <a:lnTo>
                    <a:pt x="6126839" y="1293476"/>
                  </a:lnTo>
                  <a:lnTo>
                    <a:pt x="6160304" y="1323432"/>
                  </a:lnTo>
                  <a:lnTo>
                    <a:pt x="6193505" y="1353675"/>
                  </a:lnTo>
                  <a:lnTo>
                    <a:pt x="6226440" y="1384203"/>
                  </a:lnTo>
                  <a:lnTo>
                    <a:pt x="6259106" y="1415015"/>
                  </a:lnTo>
                  <a:lnTo>
                    <a:pt x="6291503" y="1446108"/>
                  </a:lnTo>
                  <a:lnTo>
                    <a:pt x="6323628" y="1477480"/>
                  </a:lnTo>
                  <a:lnTo>
                    <a:pt x="6355480" y="1509131"/>
                  </a:lnTo>
                  <a:lnTo>
                    <a:pt x="6387056" y="1541057"/>
                  </a:lnTo>
                  <a:lnTo>
                    <a:pt x="6418354" y="1573257"/>
                  </a:lnTo>
                  <a:lnTo>
                    <a:pt x="6449372" y="1605728"/>
                  </a:lnTo>
                  <a:lnTo>
                    <a:pt x="6480109" y="1638469"/>
                  </a:lnTo>
                  <a:lnTo>
                    <a:pt x="6510563" y="1671479"/>
                  </a:lnTo>
                  <a:lnTo>
                    <a:pt x="6540732" y="1704754"/>
                  </a:lnTo>
                  <a:lnTo>
                    <a:pt x="6570613" y="1738293"/>
                  </a:lnTo>
                  <a:lnTo>
                    <a:pt x="6600205" y="1772094"/>
                  </a:lnTo>
                  <a:lnTo>
                    <a:pt x="6629506" y="1806155"/>
                  </a:lnTo>
                  <a:lnTo>
                    <a:pt x="6658514" y="1840475"/>
                  </a:lnTo>
                  <a:lnTo>
                    <a:pt x="6687227" y="1875051"/>
                  </a:lnTo>
                  <a:lnTo>
                    <a:pt x="6715644" y="1909881"/>
                  </a:lnTo>
                  <a:lnTo>
                    <a:pt x="6743761" y="1944963"/>
                  </a:lnTo>
                  <a:lnTo>
                    <a:pt x="6771578" y="1980296"/>
                  </a:lnTo>
                  <a:lnTo>
                    <a:pt x="6799092" y="2015877"/>
                  </a:lnTo>
                  <a:lnTo>
                    <a:pt x="6826302" y="2051704"/>
                  </a:lnTo>
                  <a:lnTo>
                    <a:pt x="6853205" y="2087777"/>
                  </a:lnTo>
                  <a:lnTo>
                    <a:pt x="6879800" y="2124091"/>
                  </a:lnTo>
                  <a:lnTo>
                    <a:pt x="6906085" y="2160647"/>
                  </a:lnTo>
                  <a:lnTo>
                    <a:pt x="6932057" y="2197441"/>
                  </a:lnTo>
                  <a:lnTo>
                    <a:pt x="6957715" y="2234472"/>
                  </a:lnTo>
                  <a:lnTo>
                    <a:pt x="6983057" y="2271738"/>
                  </a:lnTo>
                  <a:lnTo>
                    <a:pt x="7008081" y="2309236"/>
                  </a:lnTo>
                  <a:lnTo>
                    <a:pt x="7032785" y="2346966"/>
                  </a:lnTo>
                  <a:lnTo>
                    <a:pt x="7057167" y="2384925"/>
                  </a:lnTo>
                  <a:lnTo>
                    <a:pt x="7081226" y="2423110"/>
                  </a:lnTo>
                  <a:lnTo>
                    <a:pt x="7104958" y="2461521"/>
                  </a:lnTo>
                  <a:lnTo>
                    <a:pt x="7128363" y="2500155"/>
                  </a:lnTo>
                  <a:lnTo>
                    <a:pt x="7151439" y="2539010"/>
                  </a:lnTo>
                  <a:lnTo>
                    <a:pt x="7174182" y="2578085"/>
                  </a:lnTo>
                  <a:lnTo>
                    <a:pt x="7196593" y="2617376"/>
                  </a:lnTo>
                  <a:lnTo>
                    <a:pt x="7218668" y="2656883"/>
                  </a:lnTo>
                  <a:lnTo>
                    <a:pt x="7240406" y="2696604"/>
                  </a:lnTo>
                  <a:lnTo>
                    <a:pt x="7261804" y="2736536"/>
                  </a:lnTo>
                  <a:lnTo>
                    <a:pt x="7282862" y="2776678"/>
                  </a:lnTo>
                  <a:lnTo>
                    <a:pt x="7303576" y="2817027"/>
                  </a:lnTo>
                  <a:lnTo>
                    <a:pt x="7323946" y="2857582"/>
                  </a:lnTo>
                  <a:lnTo>
                    <a:pt x="7343968" y="2898340"/>
                  </a:lnTo>
                  <a:lnTo>
                    <a:pt x="7363642" y="2939300"/>
                  </a:lnTo>
                  <a:lnTo>
                    <a:pt x="7382965" y="2980461"/>
                  </a:lnTo>
                  <a:lnTo>
                    <a:pt x="7401935" y="3021819"/>
                  </a:lnTo>
                  <a:lnTo>
                    <a:pt x="7420551" y="3063373"/>
                  </a:lnTo>
                  <a:lnTo>
                    <a:pt x="7438810" y="3105121"/>
                  </a:lnTo>
                  <a:lnTo>
                    <a:pt x="7456711" y="3147061"/>
                  </a:lnTo>
                  <a:lnTo>
                    <a:pt x="7474251" y="3189191"/>
                  </a:lnTo>
                  <a:lnTo>
                    <a:pt x="7491429" y="3231509"/>
                  </a:lnTo>
                  <a:lnTo>
                    <a:pt x="7508243" y="3274013"/>
                  </a:lnTo>
                  <a:lnTo>
                    <a:pt x="7524690" y="3316702"/>
                  </a:lnTo>
                  <a:lnTo>
                    <a:pt x="7540770" y="3359573"/>
                  </a:lnTo>
                  <a:lnTo>
                    <a:pt x="7556479" y="3402625"/>
                  </a:lnTo>
                  <a:lnTo>
                    <a:pt x="7571817" y="3445854"/>
                  </a:lnTo>
                  <a:lnTo>
                    <a:pt x="7586781" y="3489261"/>
                  </a:lnTo>
                  <a:lnTo>
                    <a:pt x="7601369" y="3532842"/>
                  </a:lnTo>
                  <a:lnTo>
                    <a:pt x="7615579" y="3576595"/>
                  </a:lnTo>
                  <a:lnTo>
                    <a:pt x="7629409" y="3620519"/>
                  </a:lnTo>
                  <a:lnTo>
                    <a:pt x="7642858" y="3664612"/>
                  </a:lnTo>
                  <a:lnTo>
                    <a:pt x="7655924" y="3708872"/>
                  </a:lnTo>
                  <a:lnTo>
                    <a:pt x="7668604" y="3753296"/>
                  </a:lnTo>
                  <a:lnTo>
                    <a:pt x="7680897" y="3797883"/>
                  </a:lnTo>
                  <a:lnTo>
                    <a:pt x="7692800" y="3842632"/>
                  </a:lnTo>
                  <a:lnTo>
                    <a:pt x="7704312" y="3887539"/>
                  </a:lnTo>
                  <a:lnTo>
                    <a:pt x="7715432" y="3932603"/>
                  </a:lnTo>
                  <a:lnTo>
                    <a:pt x="7726156" y="3977823"/>
                  </a:lnTo>
                  <a:lnTo>
                    <a:pt x="7736483" y="4023195"/>
                  </a:lnTo>
                  <a:lnTo>
                    <a:pt x="7746411" y="4068719"/>
                  </a:lnTo>
                  <a:lnTo>
                    <a:pt x="7755938" y="4114392"/>
                  </a:lnTo>
                  <a:lnTo>
                    <a:pt x="7765063" y="4160212"/>
                  </a:lnTo>
                  <a:lnTo>
                    <a:pt x="7773783" y="4206178"/>
                  </a:lnTo>
                  <a:lnTo>
                    <a:pt x="7782097" y="4252287"/>
                  </a:lnTo>
                  <a:lnTo>
                    <a:pt x="7790001" y="4298537"/>
                  </a:lnTo>
                  <a:lnTo>
                    <a:pt x="7797496" y="4344928"/>
                  </a:lnTo>
                  <a:lnTo>
                    <a:pt x="7804578" y="4391455"/>
                  </a:lnTo>
                  <a:lnTo>
                    <a:pt x="7811246" y="4438119"/>
                  </a:lnTo>
                  <a:lnTo>
                    <a:pt x="7817497" y="4484916"/>
                  </a:lnTo>
                  <a:lnTo>
                    <a:pt x="7823331" y="4531845"/>
                  </a:lnTo>
                  <a:lnTo>
                    <a:pt x="7828744" y="4578903"/>
                  </a:lnTo>
                  <a:lnTo>
                    <a:pt x="7833735" y="4626090"/>
                  </a:lnTo>
                  <a:lnTo>
                    <a:pt x="7838303" y="4673402"/>
                  </a:lnTo>
                  <a:lnTo>
                    <a:pt x="7842444" y="4720839"/>
                  </a:lnTo>
                  <a:lnTo>
                    <a:pt x="7846158" y="4768397"/>
                  </a:lnTo>
                  <a:lnTo>
                    <a:pt x="7849442" y="4816076"/>
                  </a:lnTo>
                  <a:lnTo>
                    <a:pt x="7852295" y="4863872"/>
                  </a:lnTo>
                  <a:lnTo>
                    <a:pt x="7854713" y="4911785"/>
                  </a:lnTo>
                  <a:lnTo>
                    <a:pt x="7856697" y="4959812"/>
                  </a:lnTo>
                  <a:lnTo>
                    <a:pt x="7858243" y="5007952"/>
                  </a:lnTo>
                  <a:lnTo>
                    <a:pt x="7859350" y="5056202"/>
                  </a:lnTo>
                  <a:lnTo>
                    <a:pt x="7860015" y="5104560"/>
                  </a:lnTo>
                  <a:lnTo>
                    <a:pt x="7860237" y="5153024"/>
                  </a:lnTo>
                  <a:lnTo>
                    <a:pt x="0" y="5153024"/>
                  </a:lnTo>
                  <a:lnTo>
                    <a:pt x="0" y="772899"/>
                  </a:lnTo>
                  <a:lnTo>
                    <a:pt x="24526" y="757701"/>
                  </a:lnTo>
                  <a:lnTo>
                    <a:pt x="63159" y="734229"/>
                  </a:lnTo>
                  <a:lnTo>
                    <a:pt x="102014" y="711087"/>
                  </a:lnTo>
                  <a:lnTo>
                    <a:pt x="141088" y="688277"/>
                  </a:lnTo>
                  <a:lnTo>
                    <a:pt x="180379" y="665801"/>
                  </a:lnTo>
                  <a:lnTo>
                    <a:pt x="219886" y="643661"/>
                  </a:lnTo>
                  <a:lnTo>
                    <a:pt x="259605" y="621859"/>
                  </a:lnTo>
                  <a:lnTo>
                    <a:pt x="299537" y="600396"/>
                  </a:lnTo>
                  <a:lnTo>
                    <a:pt x="339678" y="579276"/>
                  </a:lnTo>
                  <a:lnTo>
                    <a:pt x="380027" y="558499"/>
                  </a:lnTo>
                  <a:lnTo>
                    <a:pt x="420581" y="538068"/>
                  </a:lnTo>
                  <a:lnTo>
                    <a:pt x="461339" y="517984"/>
                  </a:lnTo>
                  <a:lnTo>
                    <a:pt x="502298" y="498250"/>
                  </a:lnTo>
                  <a:lnTo>
                    <a:pt x="543458" y="478868"/>
                  </a:lnTo>
                  <a:lnTo>
                    <a:pt x="584815" y="459839"/>
                  </a:lnTo>
                  <a:lnTo>
                    <a:pt x="626369" y="441165"/>
                  </a:lnTo>
                  <a:lnTo>
                    <a:pt x="668116" y="422849"/>
                  </a:lnTo>
                  <a:lnTo>
                    <a:pt x="710056" y="404892"/>
                  </a:lnTo>
                  <a:lnTo>
                    <a:pt x="752185" y="387296"/>
                  </a:lnTo>
                  <a:lnTo>
                    <a:pt x="794503" y="370063"/>
                  </a:lnTo>
                  <a:lnTo>
                    <a:pt x="837007" y="353196"/>
                  </a:lnTo>
                  <a:lnTo>
                    <a:pt x="879695" y="336695"/>
                  </a:lnTo>
                  <a:lnTo>
                    <a:pt x="922565" y="320564"/>
                  </a:lnTo>
                  <a:lnTo>
                    <a:pt x="965616" y="304804"/>
                  </a:lnTo>
                  <a:lnTo>
                    <a:pt x="1008845" y="289416"/>
                  </a:lnTo>
                  <a:lnTo>
                    <a:pt x="1052251" y="274403"/>
                  </a:lnTo>
                  <a:lnTo>
                    <a:pt x="1139584" y="245510"/>
                  </a:lnTo>
                  <a:lnTo>
                    <a:pt x="1227600" y="218140"/>
                  </a:lnTo>
                  <a:lnTo>
                    <a:pt x="1316283" y="192308"/>
                  </a:lnTo>
                  <a:lnTo>
                    <a:pt x="1405617" y="168030"/>
                  </a:lnTo>
                  <a:lnTo>
                    <a:pt x="1495587" y="145321"/>
                  </a:lnTo>
                  <a:lnTo>
                    <a:pt x="1586178" y="124197"/>
                  </a:lnTo>
                  <a:lnTo>
                    <a:pt x="1677373" y="104674"/>
                  </a:lnTo>
                  <a:lnTo>
                    <a:pt x="1769158" y="86766"/>
                  </a:lnTo>
                  <a:lnTo>
                    <a:pt x="1861516" y="70491"/>
                  </a:lnTo>
                  <a:lnTo>
                    <a:pt x="1954432" y="55862"/>
                  </a:lnTo>
                  <a:lnTo>
                    <a:pt x="2047892" y="42896"/>
                  </a:lnTo>
                  <a:lnTo>
                    <a:pt x="2141878" y="31609"/>
                  </a:lnTo>
                  <a:lnTo>
                    <a:pt x="2236375" y="22015"/>
                  </a:lnTo>
                  <a:lnTo>
                    <a:pt x="2331369" y="14131"/>
                  </a:lnTo>
                  <a:lnTo>
                    <a:pt x="2426843" y="7972"/>
                  </a:lnTo>
                  <a:lnTo>
                    <a:pt x="2522781" y="3553"/>
                  </a:lnTo>
                  <a:lnTo>
                    <a:pt x="2570920" y="2001"/>
                  </a:lnTo>
                  <a:lnTo>
                    <a:pt x="2619169" y="891"/>
                  </a:lnTo>
                  <a:lnTo>
                    <a:pt x="2667527" y="223"/>
                  </a:lnTo>
                  <a:lnTo>
                    <a:pt x="2715991" y="0"/>
                  </a:lnTo>
                  <a:close/>
                </a:path>
              </a:pathLst>
            </a:custGeom>
            <a:solidFill>
              <a:srgbClr val="E6006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8609749" y="1434609"/>
            <a:ext cx="7054215" cy="8731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5550" b="1" spc="225" dirty="0">
                <a:latin typeface="Poppins" pitchFamily="2" charset="77"/>
                <a:cs typeface="Poppins" pitchFamily="2" charset="77"/>
              </a:rPr>
              <a:t>QUALITY</a:t>
            </a:r>
            <a:r>
              <a:rPr sz="5550" b="1" spc="575" dirty="0">
                <a:latin typeface="Poppins" pitchFamily="2" charset="77"/>
                <a:cs typeface="Poppins" pitchFamily="2" charset="77"/>
              </a:rPr>
              <a:t> </a:t>
            </a:r>
            <a:r>
              <a:rPr sz="5550" b="1" spc="150" dirty="0">
                <a:latin typeface="Poppins" pitchFamily="2" charset="77"/>
                <a:cs typeface="Poppins" pitchFamily="2" charset="77"/>
              </a:rPr>
              <a:t>MATTERS</a:t>
            </a:r>
            <a:endParaRPr sz="5550" b="1" dirty="0">
              <a:latin typeface="Poppins" pitchFamily="2" charset="77"/>
              <a:cs typeface="Poppins" pitchFamily="2" charset="77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xfrm>
            <a:off x="8632161" y="2781300"/>
            <a:ext cx="9312910" cy="4343240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90"/>
              </a:spcBef>
            </a:pPr>
            <a:r>
              <a:rPr sz="3200" spc="160" dirty="0">
                <a:latin typeface="Poppins" pitchFamily="2" charset="77"/>
                <a:cs typeface="Poppins" pitchFamily="2" charset="77"/>
              </a:rPr>
              <a:t>DCMP</a:t>
            </a:r>
          </a:p>
          <a:p>
            <a:pPr marL="12700" marR="1666239">
              <a:lnSpc>
                <a:spcPct val="107100"/>
              </a:lnSpc>
              <a:spcBef>
                <a:spcPts val="5"/>
              </a:spcBef>
            </a:pPr>
            <a:r>
              <a:rPr sz="3200" b="0" spc="290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Described</a:t>
            </a:r>
            <a:r>
              <a:rPr sz="3200" b="0" spc="385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3200" b="0" spc="415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and</a:t>
            </a:r>
            <a:r>
              <a:rPr sz="3200" b="0" spc="385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3200" b="0" spc="365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Captioned</a:t>
            </a:r>
            <a:r>
              <a:rPr sz="3200" b="0" spc="385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3200" b="0" spc="290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Media </a:t>
            </a:r>
            <a:r>
              <a:rPr sz="3200" b="0" spc="310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Program</a:t>
            </a: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4000" dirty="0">
              <a:latin typeface="Poppins" pitchFamily="2" charset="77"/>
              <a:cs typeface="Poppins" pitchFamily="2" charset="77"/>
            </a:endParaRPr>
          </a:p>
          <a:p>
            <a:pPr marL="12700">
              <a:lnSpc>
                <a:spcPct val="100000"/>
              </a:lnSpc>
            </a:pPr>
            <a:r>
              <a:rPr sz="3200" spc="310" dirty="0">
                <a:latin typeface="Poppins" pitchFamily="2" charset="77"/>
                <a:cs typeface="Poppins" pitchFamily="2" charset="77"/>
              </a:rPr>
              <a:t>What,</a:t>
            </a:r>
            <a:r>
              <a:rPr sz="3200" spc="370" dirty="0">
                <a:latin typeface="Poppins" pitchFamily="2" charset="77"/>
                <a:cs typeface="Poppins" pitchFamily="2" charset="77"/>
              </a:rPr>
              <a:t> </a:t>
            </a:r>
            <a:r>
              <a:rPr sz="3200" spc="275" dirty="0">
                <a:latin typeface="Poppins" pitchFamily="2" charset="77"/>
                <a:cs typeface="Poppins" pitchFamily="2" charset="77"/>
              </a:rPr>
              <a:t>When,</a:t>
            </a:r>
            <a:r>
              <a:rPr sz="3200" spc="375" dirty="0">
                <a:latin typeface="Poppins" pitchFamily="2" charset="77"/>
                <a:cs typeface="Poppins" pitchFamily="2" charset="77"/>
              </a:rPr>
              <a:t> </a:t>
            </a:r>
            <a:r>
              <a:rPr sz="3200" spc="204" dirty="0">
                <a:latin typeface="Poppins" pitchFamily="2" charset="77"/>
                <a:cs typeface="Poppins" pitchFamily="2" charset="77"/>
              </a:rPr>
              <a:t>How</a:t>
            </a: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3200" b="0" spc="155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Best</a:t>
            </a:r>
            <a:r>
              <a:rPr sz="3200" b="0" spc="370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3200" b="0" spc="350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practices</a:t>
            </a:r>
            <a:r>
              <a:rPr sz="3200" b="0" spc="375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3200" b="0" spc="260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for</a:t>
            </a:r>
            <a:r>
              <a:rPr sz="3200" b="0" spc="375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3200" b="0" spc="355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audio</a:t>
            </a:r>
            <a:r>
              <a:rPr sz="3200" b="0" spc="375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 </a:t>
            </a:r>
            <a:r>
              <a:rPr sz="3200" b="0" spc="305" dirty="0">
                <a:solidFill>
                  <a:srgbClr val="000000"/>
                </a:solidFill>
                <a:latin typeface="Poppins" pitchFamily="2" charset="77"/>
                <a:cs typeface="Poppins" pitchFamily="2" charset="77"/>
              </a:rPr>
              <a:t>description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4000" dirty="0">
              <a:latin typeface="Poppins" pitchFamily="2" charset="77"/>
              <a:cs typeface="Poppins" pitchFamily="2" charset="77"/>
            </a:endParaRPr>
          </a:p>
          <a:p>
            <a:pPr marL="12700">
              <a:lnSpc>
                <a:spcPct val="100000"/>
              </a:lnSpc>
            </a:pPr>
            <a:r>
              <a:rPr sz="3200" spc="254" dirty="0">
                <a:latin typeface="Poppins" pitchFamily="2" charset="77"/>
                <a:cs typeface="Poppins" pitchFamily="2" charset="77"/>
                <a:hlinkClick r:id="rId2"/>
              </a:rPr>
              <a:t>Reference</a:t>
            </a:r>
            <a:r>
              <a:rPr sz="3200" spc="385" dirty="0">
                <a:latin typeface="Poppins" pitchFamily="2" charset="77"/>
                <a:cs typeface="Poppins" pitchFamily="2" charset="77"/>
                <a:hlinkClick r:id="rId2"/>
              </a:rPr>
              <a:t> </a:t>
            </a:r>
            <a:r>
              <a:rPr sz="3200" spc="155" dirty="0">
                <a:latin typeface="Poppins" pitchFamily="2" charset="77"/>
                <a:cs typeface="Poppins" pitchFamily="2" charset="77"/>
                <a:hlinkClick r:id="rId2"/>
              </a:rPr>
              <a:t>for</a:t>
            </a:r>
            <a:r>
              <a:rPr sz="3200" spc="390" dirty="0">
                <a:latin typeface="Poppins" pitchFamily="2" charset="77"/>
                <a:cs typeface="Poppins" pitchFamily="2" charset="77"/>
                <a:hlinkClick r:id="rId2"/>
              </a:rPr>
              <a:t> </a:t>
            </a:r>
            <a:r>
              <a:rPr sz="3200" spc="335" dirty="0">
                <a:latin typeface="Poppins" pitchFamily="2" charset="77"/>
                <a:cs typeface="Poppins" pitchFamily="2" charset="77"/>
                <a:hlinkClick r:id="rId2"/>
              </a:rPr>
              <a:t>Creating</a:t>
            </a:r>
            <a:r>
              <a:rPr sz="3200" spc="390" dirty="0">
                <a:latin typeface="Poppins" pitchFamily="2" charset="77"/>
                <a:cs typeface="Poppins" pitchFamily="2" charset="77"/>
                <a:hlinkClick r:id="rId2"/>
              </a:rPr>
              <a:t> </a:t>
            </a:r>
            <a:r>
              <a:rPr sz="3200" spc="-25" dirty="0">
                <a:latin typeface="Poppins" pitchFamily="2" charset="77"/>
                <a:cs typeface="Poppins" pitchFamily="2" charset="77"/>
                <a:hlinkClick r:id="rId2"/>
              </a:rPr>
              <a:t>AD</a:t>
            </a:r>
            <a:endParaRPr lang="en-US" sz="3200" spc="-25" dirty="0">
              <a:latin typeface="Poppins" pitchFamily="2" charset="77"/>
              <a:cs typeface="Poppins" pitchFamily="2" charset="7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</TotalTime>
  <Words>648</Words>
  <Application>Microsoft Macintosh PowerPoint</Application>
  <PresentationFormat>Custom</PresentationFormat>
  <Paragraphs>137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Poppins</vt:lpstr>
      <vt:lpstr>Office Theme</vt:lpstr>
      <vt:lpstr>AUDIO DESCRIPTION WITH 3PLAY MEDIA</vt:lpstr>
      <vt:lpstr>HELLO!</vt:lpstr>
      <vt:lpstr>AGENDA</vt:lpstr>
      <vt:lpstr>What is Audio Description?</vt:lpstr>
      <vt:lpstr>THE BASICS</vt:lpstr>
      <vt:lpstr>Audio Description Example</vt:lpstr>
      <vt:lpstr>STANDARD VS. EXTENDED</vt:lpstr>
      <vt:lpstr>CREATING AUDIO DESCRIPTIONS</vt:lpstr>
      <vt:lpstr>QUALITY MATTERS</vt:lpstr>
      <vt:lpstr>WHAT MAKES A QUALITY DESCRIPTION?</vt:lpstr>
      <vt:lpstr>PUBLISHING AD</vt:lpstr>
      <vt:lpstr>BENEFITS OF DESCRIPTION</vt:lpstr>
      <vt:lpstr>ACCESSIBILITY LAWS</vt:lpstr>
      <vt:lpstr>WEB CONTENT ACCESSIBILITY GUIDELINES</vt:lpstr>
      <vt:lpstr>WHO IS 3PLAY MEDIA?</vt:lpstr>
      <vt:lpstr>OUR SERVICES</vt:lpstr>
      <vt:lpstr>FUTURE-PROOF SOLUTION</vt:lpstr>
      <vt:lpstr>BROWSE OUR FREE RESOURCES</vt:lpstr>
      <vt:lpstr>Ask us anything.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Audio Description with 3Play Media</dc:title>
  <dc:creator>3Play Media</dc:creator>
  <cp:keywords>DAFIZGiPrt8,BAB-J3RxzfA</cp:keywords>
  <cp:lastModifiedBy>Rebecca Klein</cp:lastModifiedBy>
  <cp:revision>10</cp:revision>
  <dcterms:created xsi:type="dcterms:W3CDTF">2022-10-31T18:08:29Z</dcterms:created>
  <dcterms:modified xsi:type="dcterms:W3CDTF">2022-10-31T18:53:45Z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2022-10-31T00:00:00Z</vt:filetime>
  </property>
  <property fmtid="{D5CDD505-2E9C-101B-9397-08002B2CF9AE}" pid="3" name="Creator">
    <vt:lpwstr>Canva</vt:lpwstr>
  </property>
  <property fmtid="{D5CDD505-2E9C-101B-9397-08002B2CF9AE}" pid="4" name="Producer">
    <vt:lpwstr>Canva</vt:lpwstr>
  </property>
  <property fmtid="{D5CDD505-2E9C-101B-9397-08002B2CF9AE}" pid="5" name="LastSaved">
    <vt:filetime>2022-10-31T00:00:00Z</vt:filetime>
  </property>
</Properties>
</file>