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86" r:id="rId4"/>
    <p:sldMasterId id="2147483960" r:id="rId5"/>
  </p:sldMasterIdLst>
  <p:notesMasterIdLst>
    <p:notesMasterId r:id="rId50"/>
  </p:notesMasterIdLst>
  <p:handoutMasterIdLst>
    <p:handoutMasterId r:id="rId51"/>
  </p:handoutMasterIdLst>
  <p:sldIdLst>
    <p:sldId id="2146849058" r:id="rId6"/>
    <p:sldId id="2146849100" r:id="rId7"/>
    <p:sldId id="2146849101" r:id="rId8"/>
    <p:sldId id="2146849123" r:id="rId9"/>
    <p:sldId id="2146849130" r:id="rId10"/>
    <p:sldId id="2146849108" r:id="rId11"/>
    <p:sldId id="2146849128" r:id="rId12"/>
    <p:sldId id="2146849138" r:id="rId13"/>
    <p:sldId id="2146849117" r:id="rId14"/>
    <p:sldId id="2146849104" r:id="rId15"/>
    <p:sldId id="2146849137" r:id="rId16"/>
    <p:sldId id="2146849140" r:id="rId17"/>
    <p:sldId id="2146849106" r:id="rId18"/>
    <p:sldId id="2146849141" r:id="rId19"/>
    <p:sldId id="2146849139" r:id="rId20"/>
    <p:sldId id="2146849113" r:id="rId21"/>
    <p:sldId id="2146849107" r:id="rId22"/>
    <p:sldId id="2146849116" r:id="rId23"/>
    <p:sldId id="2146849103" r:id="rId24"/>
    <p:sldId id="2146849136" r:id="rId25"/>
    <p:sldId id="2146849102" r:id="rId26"/>
    <p:sldId id="2146849105" r:id="rId27"/>
    <p:sldId id="2146849122" r:id="rId28"/>
    <p:sldId id="2146849142" r:id="rId29"/>
    <p:sldId id="2146849115" r:id="rId30"/>
    <p:sldId id="2146849109" r:id="rId31"/>
    <p:sldId id="2146849143" r:id="rId32"/>
    <p:sldId id="2146849145" r:id="rId33"/>
    <p:sldId id="2146849144" r:id="rId34"/>
    <p:sldId id="2146849120" r:id="rId35"/>
    <p:sldId id="2146849121" r:id="rId36"/>
    <p:sldId id="2146849110" r:id="rId37"/>
    <p:sldId id="2146849147" r:id="rId38"/>
    <p:sldId id="2146849146" r:id="rId39"/>
    <p:sldId id="2146849111" r:id="rId40"/>
    <p:sldId id="2146849150" r:id="rId41"/>
    <p:sldId id="2146849118" r:id="rId42"/>
    <p:sldId id="2146849148" r:id="rId43"/>
    <p:sldId id="2146849127" r:id="rId44"/>
    <p:sldId id="2146849135" r:id="rId45"/>
    <p:sldId id="2146849149" r:id="rId46"/>
    <p:sldId id="2146849131" r:id="rId47"/>
    <p:sldId id="2146849133" r:id="rId48"/>
    <p:sldId id="2146849134" r:id="rId49"/>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Consolas" panose="020B0609020204030204" pitchFamily="49" charset="0"/>
      <p:regular r:id="rId56"/>
      <p:bold r:id="rId57"/>
      <p:italic r:id="rId58"/>
      <p:boldItalic r:id="rId59"/>
    </p:embeddedFont>
    <p:embeddedFont>
      <p:font typeface="Gilroy" pitchFamily="2" charset="77"/>
      <p:regular r:id="rId60"/>
    </p:embeddedFont>
    <p:embeddedFont>
      <p:font typeface="Gilroy Black Italic" pitchFamily="2" charset="77"/>
      <p:bold r:id="rId61"/>
      <p:italic r:id="rId62"/>
      <p:boldItalic r:id="rId63"/>
    </p:embeddedFont>
    <p:embeddedFont>
      <p:font typeface="Gilroy Bold" pitchFamily="2" charset="77"/>
      <p:bold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2D1523-35AB-876B-DDC7-768AC3967519}" name="Lars Chrois" initials="LC" userId="S::lc@prsnt.dk::0d5694f9-aae2-45f6-b917-66606c9d227d" providerId="AD"/>
  <p188:author id="{89351F3D-AE45-43D2-8BDE-80713AAEB760}" name="Kristian Kristoffersen" initials="KK" userId="S::kkr@siteimprove.com::9fc9c29e-5f05-4f0c-8961-8e45f65fccb9" providerId="AD"/>
  <p188:author id="{C0C44C5B-0A1B-803B-DD1F-2E2E9ADCF533}" name="Shane Paladin" initials="SP" userId="S::sp@siteimprove.com::d1181b78-fda5-484a-bb4d-bfda0a1b6730" providerId="AD"/>
  <p188:author id="{1FE3BB6E-A4CE-060D-E36F-3010B09DFD85}" name="Andreas Moesgaard" initials="AM" userId="S::amoe@siteimprove.com::3dc6618b-317a-420a-853e-63c7eaac21a3" providerId="AD"/>
  <p188:author id="{7B45A57F-4152-2A51-0C48-7EC013826C0C}" name="Izabela Misiorny" initials="IM" userId="S::imi@siteimprove.com::dd7f8331-cbea-4cb2-874e-d543d4696038" providerId="AD"/>
  <p188:author id="{1E49A790-786E-9A79-8A74-21B0693CD0F5}" name="Ana Urcelay Lorenzo" initials="AL" userId="S::aul@siteimprove.com::b81bd0c6-9f05-4eb9-9d7e-25738d737dda" providerId="AD"/>
  <p188:author id="{FDDFB9B4-3C1E-AFC9-5E68-DFCA3C5204AB}" name="Viktor Petersson" initials="VP" userId="S::vpe@siteimprove.com::0cde6f6a-d807-48cd-8082-7de9d022888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ian Kristoffersen" initials="KK" lastIdx="12" clrIdx="0">
    <p:extLst>
      <p:ext uri="{19B8F6BF-5375-455C-9EA6-DF929625EA0E}">
        <p15:presenceInfo xmlns:p15="http://schemas.microsoft.com/office/powerpoint/2012/main" userId="S::kkr@siteimprove.com::9fc9c29e-5f05-4f0c-8961-8e45f65fcc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595"/>
    <a:srgbClr val="00A5AE"/>
    <a:srgbClr val="2767F1"/>
    <a:srgbClr val="1411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5"/>
    <p:restoredTop sz="82244"/>
  </p:normalViewPr>
  <p:slideViewPr>
    <p:cSldViewPr snapToGrid="0">
      <p:cViewPr varScale="1">
        <p:scale>
          <a:sx n="107" d="100"/>
          <a:sy n="107" d="100"/>
        </p:scale>
        <p:origin x="184" y="352"/>
      </p:cViewPr>
      <p:guideLst/>
    </p:cSldViewPr>
  </p:slideViewPr>
  <p:outlineViewPr>
    <p:cViewPr>
      <p:scale>
        <a:sx n="33" d="100"/>
        <a:sy n="33" d="100"/>
      </p:scale>
      <p:origin x="0" y="-1776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font" Target="fonts/font10.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3.fntdata"/><Relationship Id="rId62" Type="http://schemas.openxmlformats.org/officeDocument/2006/relationships/font" Target="fonts/font11.fntdata"/><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notesMaster" Target="notesMasters/notesMaster1.xml"/><Relationship Id="rId55"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24E9A5-CE49-43A2-A4E5-B1696406AA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26842A-368F-4831-A737-BBE91C1F1E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8D414C-7164-40F0-A96C-B8B8BF01B825}" type="datetimeFigureOut">
              <a:rPr lang="en-US" smtClean="0"/>
              <a:t>11/2/22</a:t>
            </a:fld>
            <a:endParaRPr lang="en-US"/>
          </a:p>
        </p:txBody>
      </p:sp>
      <p:sp>
        <p:nvSpPr>
          <p:cNvPr id="4" name="Footer Placeholder 3">
            <a:extLst>
              <a:ext uri="{FF2B5EF4-FFF2-40B4-BE49-F238E27FC236}">
                <a16:creationId xmlns:a16="http://schemas.microsoft.com/office/drawing/2014/main" id="{136774E0-D9BA-4A62-90B9-6415DB1A28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7EA6FF-A8C5-409F-9D79-5D832BAD0F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2E42F4-520E-42D9-8E6E-0014F9F3C39E}" type="slidenum">
              <a:rPr lang="en-US" smtClean="0"/>
              <a:t>‹#›</a:t>
            </a:fld>
            <a:endParaRPr lang="en-US"/>
          </a:p>
        </p:txBody>
      </p:sp>
    </p:spTree>
    <p:extLst>
      <p:ext uri="{BB962C8B-B14F-4D97-AF65-F5344CB8AC3E}">
        <p14:creationId xmlns:p14="http://schemas.microsoft.com/office/powerpoint/2010/main" val="3950241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Gilroy" pitchFamily="2" charset="77"/>
              </a:defRPr>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Gilroy" pitchFamily="2" charset="77"/>
              </a:defRPr>
            </a:lvl1pPr>
          </a:lstStyle>
          <a:p>
            <a:fld id="{1209AAB4-0BB7-47FE-9B07-2525CFC05D9C}" type="datetimeFigureOut">
              <a:rPr lang="da-DK" smtClean="0"/>
              <a:pPr/>
              <a:t>02.11.2022</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Gilroy" pitchFamily="2" charset="77"/>
              </a:defRPr>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Gilroy" pitchFamily="2" charset="77"/>
              </a:defRPr>
            </a:lvl1pPr>
          </a:lstStyle>
          <a:p>
            <a:fld id="{F70926BC-9849-4B85-A419-4E022D9BED12}" type="slidenum">
              <a:rPr lang="da-DK" smtClean="0"/>
              <a:pPr/>
              <a:t>‹#›</a:t>
            </a:fld>
            <a:endParaRPr lang="da-DK"/>
          </a:p>
        </p:txBody>
      </p:sp>
    </p:spTree>
    <p:extLst>
      <p:ext uri="{BB962C8B-B14F-4D97-AF65-F5344CB8AC3E}">
        <p14:creationId xmlns:p14="http://schemas.microsoft.com/office/powerpoint/2010/main" val="139831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ilroy" pitchFamily="2" charset="77"/>
        <a:ea typeface="+mn-ea"/>
        <a:cs typeface="+mn-cs"/>
      </a:defRPr>
    </a:lvl1pPr>
    <a:lvl2pPr marL="457200" algn="l" defTabSz="914400" rtl="0" eaLnBrk="1" latinLnBrk="0" hangingPunct="1">
      <a:defRPr sz="1200" b="0" i="0" kern="1200">
        <a:solidFill>
          <a:schemeClr val="tx1"/>
        </a:solidFill>
        <a:latin typeface="Gilroy" pitchFamily="2" charset="77"/>
        <a:ea typeface="+mn-ea"/>
        <a:cs typeface="+mn-cs"/>
      </a:defRPr>
    </a:lvl2pPr>
    <a:lvl3pPr marL="914400" algn="l" defTabSz="914400" rtl="0" eaLnBrk="1" latinLnBrk="0" hangingPunct="1">
      <a:defRPr sz="1200" b="0" i="0" kern="1200">
        <a:solidFill>
          <a:schemeClr val="tx1"/>
        </a:solidFill>
        <a:latin typeface="Gilroy" pitchFamily="2" charset="77"/>
        <a:ea typeface="+mn-ea"/>
        <a:cs typeface="+mn-cs"/>
      </a:defRPr>
    </a:lvl3pPr>
    <a:lvl4pPr marL="1371600" algn="l" defTabSz="914400" rtl="0" eaLnBrk="1" latinLnBrk="0" hangingPunct="1">
      <a:defRPr sz="1200" b="0" i="0" kern="1200">
        <a:solidFill>
          <a:schemeClr val="tx1"/>
        </a:solidFill>
        <a:latin typeface="Gilroy" pitchFamily="2" charset="77"/>
        <a:ea typeface="+mn-ea"/>
        <a:cs typeface="+mn-cs"/>
      </a:defRPr>
    </a:lvl4pPr>
    <a:lvl5pPr marL="1828800" algn="l" defTabSz="914400" rtl="0" eaLnBrk="1" latinLnBrk="0" hangingPunct="1">
      <a:defRPr sz="1200" b="0" i="0" kern="1200">
        <a:solidFill>
          <a:schemeClr val="tx1"/>
        </a:solidFill>
        <a:latin typeface="Gilroy"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Accessibility Initiative – Accessible Rich Internet Applications</a:t>
            </a:r>
          </a:p>
          <a:p>
            <a:endParaRPr lang="en-US" dirty="0"/>
          </a:p>
          <a:p>
            <a:endParaRPr lang="en-US" dirty="0"/>
          </a:p>
        </p:txBody>
      </p:sp>
      <p:sp>
        <p:nvSpPr>
          <p:cNvPr id="4" name="Slide Number Placeholder 3"/>
          <p:cNvSpPr>
            <a:spLocks noGrp="1"/>
          </p:cNvSpPr>
          <p:nvPr>
            <p:ph type="sldNum" sz="quarter" idx="5"/>
          </p:nvPr>
        </p:nvSpPr>
        <p:spPr/>
        <p:txBody>
          <a:bodyPr/>
          <a:lstStyle/>
          <a:p>
            <a:fld id="{F70926BC-9849-4B85-A419-4E022D9BED12}" type="slidenum">
              <a:rPr lang="da-DK" smtClean="0"/>
              <a:pPr/>
              <a:t>2</a:t>
            </a:fld>
            <a:endParaRPr lang="da-DK"/>
          </a:p>
        </p:txBody>
      </p:sp>
    </p:spTree>
    <p:extLst>
      <p:ext uri="{BB962C8B-B14F-4D97-AF65-F5344CB8AC3E}">
        <p14:creationId xmlns:p14="http://schemas.microsoft.com/office/powerpoint/2010/main" val="3527362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a connection between two distinct things. Object and label, another control, etc. Also used to provide accessible names for elements when a programmatic name or description does not exist. </a:t>
            </a:r>
          </a:p>
          <a:p>
            <a:endParaRPr lang="en-US" dirty="0"/>
          </a:p>
        </p:txBody>
      </p:sp>
      <p:sp>
        <p:nvSpPr>
          <p:cNvPr id="4" name="Slide Number Placeholder 3"/>
          <p:cNvSpPr>
            <a:spLocks noGrp="1"/>
          </p:cNvSpPr>
          <p:nvPr>
            <p:ph type="sldNum" sz="quarter" idx="5"/>
          </p:nvPr>
        </p:nvSpPr>
        <p:spPr/>
        <p:txBody>
          <a:bodyPr/>
          <a:lstStyle/>
          <a:p>
            <a:fld id="{F70926BC-9849-4B85-A419-4E022D9BED12}" type="slidenum">
              <a:rPr lang="da-DK" smtClean="0"/>
              <a:pPr/>
              <a:t>26</a:t>
            </a:fld>
            <a:endParaRPr lang="da-DK"/>
          </a:p>
        </p:txBody>
      </p:sp>
    </p:spTree>
    <p:extLst>
      <p:ext uri="{BB962C8B-B14F-4D97-AF65-F5344CB8AC3E}">
        <p14:creationId xmlns:p14="http://schemas.microsoft.com/office/powerpoint/2010/main" val="3601044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a connection between two distinct things. Object and label, another control, etc. Also used to provide accessible names for elements when a programmatic name or description does not exist. </a:t>
            </a:r>
          </a:p>
          <a:p>
            <a:endParaRPr lang="en-US" dirty="0"/>
          </a:p>
        </p:txBody>
      </p:sp>
      <p:sp>
        <p:nvSpPr>
          <p:cNvPr id="4" name="Slide Number Placeholder 3"/>
          <p:cNvSpPr>
            <a:spLocks noGrp="1"/>
          </p:cNvSpPr>
          <p:nvPr>
            <p:ph type="sldNum" sz="quarter" idx="5"/>
          </p:nvPr>
        </p:nvSpPr>
        <p:spPr/>
        <p:txBody>
          <a:bodyPr/>
          <a:lstStyle/>
          <a:p>
            <a:fld id="{F70926BC-9849-4B85-A419-4E022D9BED12}" type="slidenum">
              <a:rPr lang="da-DK" smtClean="0"/>
              <a:pPr/>
              <a:t>27</a:t>
            </a:fld>
            <a:endParaRPr lang="da-DK"/>
          </a:p>
        </p:txBody>
      </p:sp>
    </p:spTree>
    <p:extLst>
      <p:ext uri="{BB962C8B-B14F-4D97-AF65-F5344CB8AC3E}">
        <p14:creationId xmlns:p14="http://schemas.microsoft.com/office/powerpoint/2010/main" val="3956452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a connection between two distinct things. Object and label, another control, etc. Also used to provide accessible names for elements when a programmatic name or description does not exist. </a:t>
            </a:r>
          </a:p>
          <a:p>
            <a:endParaRPr lang="en-US" dirty="0"/>
          </a:p>
        </p:txBody>
      </p:sp>
      <p:sp>
        <p:nvSpPr>
          <p:cNvPr id="4" name="Slide Number Placeholder 3"/>
          <p:cNvSpPr>
            <a:spLocks noGrp="1"/>
          </p:cNvSpPr>
          <p:nvPr>
            <p:ph type="sldNum" sz="quarter" idx="5"/>
          </p:nvPr>
        </p:nvSpPr>
        <p:spPr/>
        <p:txBody>
          <a:bodyPr/>
          <a:lstStyle/>
          <a:p>
            <a:fld id="{F70926BC-9849-4B85-A419-4E022D9BED12}" type="slidenum">
              <a:rPr lang="da-DK" smtClean="0"/>
              <a:pPr/>
              <a:t>28</a:t>
            </a:fld>
            <a:endParaRPr lang="da-DK"/>
          </a:p>
        </p:txBody>
      </p:sp>
    </p:spTree>
    <p:extLst>
      <p:ext uri="{BB962C8B-B14F-4D97-AF65-F5344CB8AC3E}">
        <p14:creationId xmlns:p14="http://schemas.microsoft.com/office/powerpoint/2010/main" val="3399137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a connection between two distinct things. Object and label, another control, etc. Also used to provide accessible names for elements when a programmatic name or description does not exist. </a:t>
            </a:r>
          </a:p>
          <a:p>
            <a:endParaRPr lang="en-US" dirty="0"/>
          </a:p>
        </p:txBody>
      </p:sp>
      <p:sp>
        <p:nvSpPr>
          <p:cNvPr id="4" name="Slide Number Placeholder 3"/>
          <p:cNvSpPr>
            <a:spLocks noGrp="1"/>
          </p:cNvSpPr>
          <p:nvPr>
            <p:ph type="sldNum" sz="quarter" idx="5"/>
          </p:nvPr>
        </p:nvSpPr>
        <p:spPr/>
        <p:txBody>
          <a:bodyPr/>
          <a:lstStyle/>
          <a:p>
            <a:fld id="{F70926BC-9849-4B85-A419-4E022D9BED12}" type="slidenum">
              <a:rPr lang="da-DK" smtClean="0"/>
              <a:pPr/>
              <a:t>29</a:t>
            </a:fld>
            <a:endParaRPr lang="da-DK"/>
          </a:p>
        </p:txBody>
      </p:sp>
    </p:spTree>
    <p:extLst>
      <p:ext uri="{BB962C8B-B14F-4D97-AF65-F5344CB8AC3E}">
        <p14:creationId xmlns:p14="http://schemas.microsoft.com/office/powerpoint/2010/main" val="3577589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a connection between two distinct things. Object and label, another control, etc. Also used to provide accessible names for elements when a programmatic name or description does not exist. </a:t>
            </a:r>
          </a:p>
          <a:p>
            <a:endParaRPr lang="en-US" dirty="0"/>
          </a:p>
        </p:txBody>
      </p:sp>
      <p:sp>
        <p:nvSpPr>
          <p:cNvPr id="4" name="Slide Number Placeholder 3"/>
          <p:cNvSpPr>
            <a:spLocks noGrp="1"/>
          </p:cNvSpPr>
          <p:nvPr>
            <p:ph type="sldNum" sz="quarter" idx="5"/>
          </p:nvPr>
        </p:nvSpPr>
        <p:spPr/>
        <p:txBody>
          <a:bodyPr/>
          <a:lstStyle/>
          <a:p>
            <a:fld id="{F70926BC-9849-4B85-A419-4E022D9BED12}" type="slidenum">
              <a:rPr lang="da-DK" smtClean="0"/>
              <a:pPr/>
              <a:t>31</a:t>
            </a:fld>
            <a:endParaRPr lang="da-DK"/>
          </a:p>
        </p:txBody>
      </p:sp>
    </p:spTree>
    <p:extLst>
      <p:ext uri="{BB962C8B-B14F-4D97-AF65-F5344CB8AC3E}">
        <p14:creationId xmlns:p14="http://schemas.microsoft.com/office/powerpoint/2010/main" val="192453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Describe a connection between two distinct things. Object and label, another control, etc. Also used to provide accessible names for elements when a programmatic name or description does not exist. </a:t>
            </a:r>
          </a:p>
          <a:p>
            <a:endParaRPr lang="en-US" dirty="0"/>
          </a:p>
        </p:txBody>
      </p:sp>
      <p:sp>
        <p:nvSpPr>
          <p:cNvPr id="4" name="Slide Number Placeholder 3"/>
          <p:cNvSpPr>
            <a:spLocks noGrp="1"/>
          </p:cNvSpPr>
          <p:nvPr>
            <p:ph type="sldNum" sz="quarter" idx="5"/>
          </p:nvPr>
        </p:nvSpPr>
        <p:spPr/>
        <p:txBody>
          <a:bodyPr/>
          <a:lstStyle/>
          <a:p>
            <a:fld id="{F70926BC-9849-4B85-A419-4E022D9BED12}" type="slidenum">
              <a:rPr lang="da-DK" smtClean="0"/>
              <a:pPr/>
              <a:t>6</a:t>
            </a:fld>
            <a:endParaRPr lang="da-DK"/>
          </a:p>
        </p:txBody>
      </p:sp>
    </p:spTree>
    <p:extLst>
      <p:ext uri="{BB962C8B-B14F-4D97-AF65-F5344CB8AC3E}">
        <p14:creationId xmlns:p14="http://schemas.microsoft.com/office/powerpoint/2010/main" val="14171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Larger groupings of elements that all have the similar function that users can quickly navigate to based on their role.</a:t>
            </a:r>
          </a:p>
          <a:p>
            <a:endParaRPr lang="en-US" dirty="0"/>
          </a:p>
        </p:txBody>
      </p:sp>
      <p:sp>
        <p:nvSpPr>
          <p:cNvPr id="4" name="Slide Number Placeholder 3"/>
          <p:cNvSpPr>
            <a:spLocks noGrp="1"/>
          </p:cNvSpPr>
          <p:nvPr>
            <p:ph type="sldNum" sz="quarter" idx="5"/>
          </p:nvPr>
        </p:nvSpPr>
        <p:spPr/>
        <p:txBody>
          <a:bodyPr/>
          <a:lstStyle/>
          <a:p>
            <a:fld id="{F70926BC-9849-4B85-A419-4E022D9BED12}" type="slidenum">
              <a:rPr lang="da-DK" smtClean="0"/>
              <a:pPr/>
              <a:t>10</a:t>
            </a:fld>
            <a:endParaRPr lang="da-DK"/>
          </a:p>
        </p:txBody>
      </p:sp>
    </p:spTree>
    <p:extLst>
      <p:ext uri="{BB962C8B-B14F-4D97-AF65-F5344CB8AC3E}">
        <p14:creationId xmlns:p14="http://schemas.microsoft.com/office/powerpoint/2010/main" val="219218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926BC-9849-4B85-A419-4E022D9BED12}" type="slidenum">
              <a:rPr lang="da-DK" smtClean="0"/>
              <a:pPr/>
              <a:t>15</a:t>
            </a:fld>
            <a:endParaRPr lang="da-DK"/>
          </a:p>
        </p:txBody>
      </p:sp>
    </p:spTree>
    <p:extLst>
      <p:ext uri="{BB962C8B-B14F-4D97-AF65-F5344CB8AC3E}">
        <p14:creationId xmlns:p14="http://schemas.microsoft.com/office/powerpoint/2010/main" val="41853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States are dynamic property expressions, characteristics of an object that might change.</a:t>
            </a:r>
          </a:p>
          <a:p>
            <a:endParaRPr lang="en-US" dirty="0"/>
          </a:p>
        </p:txBody>
      </p:sp>
      <p:sp>
        <p:nvSpPr>
          <p:cNvPr id="4" name="Slide Number Placeholder 3"/>
          <p:cNvSpPr>
            <a:spLocks noGrp="1"/>
          </p:cNvSpPr>
          <p:nvPr>
            <p:ph type="sldNum" sz="quarter" idx="5"/>
          </p:nvPr>
        </p:nvSpPr>
        <p:spPr/>
        <p:txBody>
          <a:bodyPr/>
          <a:lstStyle/>
          <a:p>
            <a:fld id="{F70926BC-9849-4B85-A419-4E022D9BED12}" type="slidenum">
              <a:rPr lang="da-DK" smtClean="0"/>
              <a:pPr/>
              <a:t>17</a:t>
            </a:fld>
            <a:endParaRPr lang="da-DK"/>
          </a:p>
        </p:txBody>
      </p:sp>
    </p:spTree>
    <p:extLst>
      <p:ext uri="{BB962C8B-B14F-4D97-AF65-F5344CB8AC3E}">
        <p14:creationId xmlns:p14="http://schemas.microsoft.com/office/powerpoint/2010/main" val="422825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meaningful elements in the markup that provide information about the content being delivered at a basic level.</a:t>
            </a:r>
          </a:p>
          <a:p>
            <a:endParaRPr lang="en-US" dirty="0"/>
          </a:p>
        </p:txBody>
      </p:sp>
      <p:sp>
        <p:nvSpPr>
          <p:cNvPr id="4" name="Slide Number Placeholder 3"/>
          <p:cNvSpPr>
            <a:spLocks noGrp="1"/>
          </p:cNvSpPr>
          <p:nvPr>
            <p:ph type="sldNum" sz="quarter" idx="5"/>
          </p:nvPr>
        </p:nvSpPr>
        <p:spPr/>
        <p:txBody>
          <a:bodyPr/>
          <a:lstStyle/>
          <a:p>
            <a:fld id="{F70926BC-9849-4B85-A419-4E022D9BED12}" type="slidenum">
              <a:rPr lang="da-DK" smtClean="0"/>
              <a:pPr/>
              <a:t>19</a:t>
            </a:fld>
            <a:endParaRPr lang="da-DK"/>
          </a:p>
        </p:txBody>
      </p:sp>
    </p:spTree>
    <p:extLst>
      <p:ext uri="{BB962C8B-B14F-4D97-AF65-F5344CB8AC3E}">
        <p14:creationId xmlns:p14="http://schemas.microsoft.com/office/powerpoint/2010/main" val="168575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meaningful elements in the markup that provide information about the content being delivered at a basic level.</a:t>
            </a:r>
          </a:p>
          <a:p>
            <a:endParaRPr lang="en-US" dirty="0"/>
          </a:p>
        </p:txBody>
      </p:sp>
      <p:sp>
        <p:nvSpPr>
          <p:cNvPr id="4" name="Slide Number Placeholder 3"/>
          <p:cNvSpPr>
            <a:spLocks noGrp="1"/>
          </p:cNvSpPr>
          <p:nvPr>
            <p:ph type="sldNum" sz="quarter" idx="5"/>
          </p:nvPr>
        </p:nvSpPr>
        <p:spPr/>
        <p:txBody>
          <a:bodyPr/>
          <a:lstStyle/>
          <a:p>
            <a:fld id="{F70926BC-9849-4B85-A419-4E022D9BED12}" type="slidenum">
              <a:rPr lang="da-DK" smtClean="0"/>
              <a:pPr/>
              <a:t>20</a:t>
            </a:fld>
            <a:endParaRPr lang="da-DK"/>
          </a:p>
        </p:txBody>
      </p:sp>
    </p:spTree>
    <p:extLst>
      <p:ext uri="{BB962C8B-B14F-4D97-AF65-F5344CB8AC3E}">
        <p14:creationId xmlns:p14="http://schemas.microsoft.com/office/powerpoint/2010/main" val="289572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Interactive objects in the graphical user interface. Stand alone interactive objects or a part of a larger composite widget. </a:t>
            </a:r>
          </a:p>
          <a:p>
            <a:endParaRPr lang="en-US" dirty="0"/>
          </a:p>
        </p:txBody>
      </p:sp>
      <p:sp>
        <p:nvSpPr>
          <p:cNvPr id="4" name="Slide Number Placeholder 3"/>
          <p:cNvSpPr>
            <a:spLocks noGrp="1"/>
          </p:cNvSpPr>
          <p:nvPr>
            <p:ph type="sldNum" sz="quarter" idx="5"/>
          </p:nvPr>
        </p:nvSpPr>
        <p:spPr/>
        <p:txBody>
          <a:bodyPr/>
          <a:lstStyle/>
          <a:p>
            <a:fld id="{F70926BC-9849-4B85-A419-4E022D9BED12}" type="slidenum">
              <a:rPr lang="da-DK" smtClean="0"/>
              <a:pPr/>
              <a:t>21</a:t>
            </a:fld>
            <a:endParaRPr lang="da-DK"/>
          </a:p>
        </p:txBody>
      </p:sp>
    </p:spTree>
    <p:extLst>
      <p:ext uri="{BB962C8B-B14F-4D97-AF65-F5344CB8AC3E}">
        <p14:creationId xmlns:p14="http://schemas.microsoft.com/office/powerpoint/2010/main" val="133338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Larger groupings of widgets, often acting as a container that manages smaller pieces of interactivity.</a:t>
            </a:r>
          </a:p>
          <a:p>
            <a:endParaRPr lang="en-US" dirty="0"/>
          </a:p>
        </p:txBody>
      </p:sp>
      <p:sp>
        <p:nvSpPr>
          <p:cNvPr id="4" name="Slide Number Placeholder 3"/>
          <p:cNvSpPr>
            <a:spLocks noGrp="1"/>
          </p:cNvSpPr>
          <p:nvPr>
            <p:ph type="sldNum" sz="quarter" idx="5"/>
          </p:nvPr>
        </p:nvSpPr>
        <p:spPr/>
        <p:txBody>
          <a:bodyPr/>
          <a:lstStyle/>
          <a:p>
            <a:fld id="{F70926BC-9849-4B85-A419-4E022D9BED12}" type="slidenum">
              <a:rPr lang="da-DK" smtClean="0"/>
              <a:pPr/>
              <a:t>22</a:t>
            </a:fld>
            <a:endParaRPr lang="da-DK"/>
          </a:p>
        </p:txBody>
      </p:sp>
    </p:spTree>
    <p:extLst>
      <p:ext uri="{BB962C8B-B14F-4D97-AF65-F5344CB8AC3E}">
        <p14:creationId xmlns:p14="http://schemas.microsoft.com/office/powerpoint/2010/main" val="475477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i">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CD3088-5E48-E599-E399-129EB6141D54}"/>
              </a:ext>
            </a:extLst>
          </p:cNvPr>
          <p:cNvSpPr>
            <a:spLocks noGrp="1"/>
          </p:cNvSpPr>
          <p:nvPr>
            <p:ph type="sldNum" sz="quarter" idx="10"/>
          </p:nvPr>
        </p:nvSpPr>
        <p:spPr/>
        <p:txBody>
          <a:bodyPr/>
          <a:lstStyle/>
          <a:p>
            <a:fld id="{D78E96AE-B5B5-49FC-BED4-FF80B77E5CAF}" type="slidenum">
              <a:rPr lang="en-DK" smtClean="0"/>
              <a:pPr/>
              <a:t>‹#›</a:t>
            </a:fld>
            <a:endParaRPr lang="en-DK"/>
          </a:p>
        </p:txBody>
      </p:sp>
      <p:pic>
        <p:nvPicPr>
          <p:cNvPr id="4" name="Picture Placeholder 6" descr="A picture containing light&#10;&#10;Description automatically generated">
            <a:extLst>
              <a:ext uri="{FF2B5EF4-FFF2-40B4-BE49-F238E27FC236}">
                <a16:creationId xmlns:a16="http://schemas.microsoft.com/office/drawing/2014/main" id="{8669A626-5F08-79B8-C0D2-B65CC2197AD9}"/>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t="7707" b="7707"/>
          <a:stretch>
            <a:fillRect/>
          </a:stretch>
        </p:blipFill>
        <p:spPr>
          <a:xfrm>
            <a:off x="-395" y="0"/>
            <a:ext cx="12192000" cy="6858000"/>
          </a:xfrm>
          <a:prstGeom prst="rect">
            <a:avLst/>
          </a:prstGeom>
        </p:spPr>
      </p:pic>
      <p:sp>
        <p:nvSpPr>
          <p:cNvPr id="5" name="Subtitle 7">
            <a:extLst>
              <a:ext uri="{FF2B5EF4-FFF2-40B4-BE49-F238E27FC236}">
                <a16:creationId xmlns:a16="http://schemas.microsoft.com/office/drawing/2014/main" id="{8D80243E-1715-9E8A-83EE-2DCF2A27E400}"/>
              </a:ext>
            </a:extLst>
          </p:cNvPr>
          <p:cNvSpPr txBox="1">
            <a:spLocks/>
          </p:cNvSpPr>
          <p:nvPr userDrawn="1"/>
        </p:nvSpPr>
        <p:spPr>
          <a:xfrm>
            <a:off x="234159" y="4998590"/>
            <a:ext cx="11722892" cy="1382738"/>
          </a:xfrm>
          <a:prstGeom prst="rect">
            <a:avLst/>
          </a:prstGeom>
        </p:spPr>
        <p:txBody>
          <a:bodyPr lIns="91440" tIns="45720" rIns="91440" bIns="45720" anchor="t"/>
          <a:lstStyle>
            <a:lvl1pPr marL="228600" indent="-228600" algn="l" defTabSz="914400" rtl="0" eaLnBrk="1" latinLnBrk="0" hangingPunct="1">
              <a:lnSpc>
                <a:spcPct val="100000"/>
              </a:lnSpc>
              <a:spcBef>
                <a:spcPts val="1200"/>
              </a:spcBef>
              <a:buClr>
                <a:schemeClr val="accent3"/>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1200" kern="1200">
                <a:solidFill>
                  <a:schemeClr val="tx1"/>
                </a:solidFill>
                <a:latin typeface="+mn-lt"/>
                <a:ea typeface="+mn-ea"/>
                <a:cs typeface="+mn-cs"/>
              </a:defRPr>
            </a:lvl2pPr>
            <a:lvl3pPr marL="1117600" indent="-203200" algn="l" defTabSz="914400" rtl="0" eaLnBrk="1" latinLnBrk="0" hangingPunct="1">
              <a:lnSpc>
                <a:spcPct val="100000"/>
              </a:lnSpc>
              <a:spcBef>
                <a:spcPts val="500"/>
              </a:spcBef>
              <a:buClr>
                <a:schemeClr val="accent3"/>
              </a:buClr>
              <a:buFont typeface="Arial" panose="020B0604020202020204" pitchFamily="34" charset="0"/>
              <a:buChar char="•"/>
              <a:defRPr sz="1100" kern="1200">
                <a:solidFill>
                  <a:schemeClr val="tx1"/>
                </a:solidFill>
                <a:latin typeface="+mn-lt"/>
                <a:ea typeface="+mn-ea"/>
                <a:cs typeface="+mn-cs"/>
              </a:defRPr>
            </a:lvl3pPr>
            <a:lvl4pPr marL="1574800" indent="-203200" algn="l" defTabSz="914400" rtl="0" eaLnBrk="1" latinLnBrk="0" hangingPunct="1">
              <a:lnSpc>
                <a:spcPct val="100000"/>
              </a:lnSpc>
              <a:spcBef>
                <a:spcPts val="500"/>
              </a:spcBef>
              <a:buClr>
                <a:schemeClr val="accent3"/>
              </a:buClr>
              <a:buFont typeface="Arial" panose="020B0604020202020204" pitchFamily="34" charset="0"/>
              <a:buChar char="•"/>
              <a:defRPr sz="900" kern="1200">
                <a:solidFill>
                  <a:schemeClr val="tx1"/>
                </a:solidFill>
                <a:latin typeface="+mn-lt"/>
                <a:ea typeface="+mn-ea"/>
                <a:cs typeface="+mn-cs"/>
              </a:defRPr>
            </a:lvl4pPr>
            <a:lvl5pPr marL="1981200" indent="-152400" algn="l" defTabSz="914400" rtl="0" eaLnBrk="1" latinLnBrk="0" hangingPunct="1">
              <a:lnSpc>
                <a:spcPct val="100000"/>
              </a:lnSpc>
              <a:spcBef>
                <a:spcPts val="500"/>
              </a:spcBef>
              <a:buClr>
                <a:schemeClr val="accent3"/>
              </a:buClr>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FFFFFF"/>
                </a:solidFill>
                <a:latin typeface="+mj-lt"/>
              </a:rPr>
              <a:t>Click to edit Master subtitle style</a:t>
            </a:r>
          </a:p>
        </p:txBody>
      </p:sp>
      <p:pic>
        <p:nvPicPr>
          <p:cNvPr id="6" name="Graphic 5">
            <a:extLst>
              <a:ext uri="{FF2B5EF4-FFF2-40B4-BE49-F238E27FC236}">
                <a16:creationId xmlns:a16="http://schemas.microsoft.com/office/drawing/2014/main" id="{C89DF3CB-63CE-FAD9-64DD-1F429E5230D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7855" y="1182588"/>
            <a:ext cx="2956290" cy="3771016"/>
          </a:xfrm>
          <a:prstGeom prst="rect">
            <a:avLst/>
          </a:prstGeom>
          <a:effectLst>
            <a:outerShdw blurRad="382467" dist="38100" dir="5400000" algn="t" rotWithShape="0">
              <a:schemeClr val="tx1">
                <a:alpha val="40000"/>
              </a:schemeClr>
            </a:outerShdw>
          </a:effectLst>
        </p:spPr>
      </p:pic>
    </p:spTree>
    <p:extLst>
      <p:ext uri="{BB962C8B-B14F-4D97-AF65-F5344CB8AC3E}">
        <p14:creationId xmlns:p14="http://schemas.microsoft.com/office/powerpoint/2010/main" val="220547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full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5E02AE-89A3-152D-6431-11A931800C9A}"/>
              </a:ext>
            </a:extLst>
          </p:cNvPr>
          <p:cNvSpPr>
            <a:spLocks noGrp="1"/>
          </p:cNvSpPr>
          <p:nvPr>
            <p:ph type="sldNum" sz="quarter" idx="10"/>
          </p:nvPr>
        </p:nvSpPr>
        <p:spPr/>
        <p:txBody>
          <a:bodyPr/>
          <a:lstStyle/>
          <a:p>
            <a:fld id="{D78E96AE-B5B5-49FC-BED4-FF80B77E5CAF}" type="slidenum">
              <a:rPr lang="en-DK" smtClean="0"/>
              <a:pPr/>
              <a:t>‹#›</a:t>
            </a:fld>
            <a:endParaRPr lang="en-DK"/>
          </a:p>
        </p:txBody>
      </p:sp>
      <p:sp>
        <p:nvSpPr>
          <p:cNvPr id="8" name="Rectangle 7">
            <a:extLst>
              <a:ext uri="{FF2B5EF4-FFF2-40B4-BE49-F238E27FC236}">
                <a16:creationId xmlns:a16="http://schemas.microsoft.com/office/drawing/2014/main" id="{F585FD06-68B5-C903-3CA3-8B0A8D2A8071}"/>
              </a:ext>
            </a:extLst>
          </p:cNvPr>
          <p:cNvSpPr/>
          <p:nvPr userDrawn="1"/>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7" name="Text Placeholder 6">
            <a:extLst>
              <a:ext uri="{FF2B5EF4-FFF2-40B4-BE49-F238E27FC236}">
                <a16:creationId xmlns:a16="http://schemas.microsoft.com/office/drawing/2014/main" id="{B35BA9D6-1298-4564-7995-5FE8EBB81777}"/>
              </a:ext>
            </a:extLst>
          </p:cNvPr>
          <p:cNvSpPr>
            <a:spLocks noGrp="1"/>
          </p:cNvSpPr>
          <p:nvPr>
            <p:ph type="body" sz="quarter" idx="12" hasCustomPrompt="1"/>
          </p:nvPr>
        </p:nvSpPr>
        <p:spPr>
          <a:xfrm>
            <a:off x="0" y="0"/>
            <a:ext cx="12191999" cy="6857999"/>
          </a:xfrm>
        </p:spPr>
        <p:txBody>
          <a:bodyPr anchor="ctr"/>
          <a:lstStyle>
            <a:lvl1pPr marL="0" indent="0" algn="ctr">
              <a:buNone/>
              <a:defRPr sz="6000">
                <a:solidFill>
                  <a:schemeClr val="bg1"/>
                </a:solidFill>
                <a:latin typeface="+mn-lt"/>
              </a:defRPr>
            </a:lvl1pPr>
            <a:lvl5pPr marL="1828800" indent="0">
              <a:buNone/>
              <a:defRPr/>
            </a:lvl5pPr>
          </a:lstStyle>
          <a:p>
            <a:pPr lvl="0"/>
            <a:r>
              <a:rPr lang="en-GB"/>
              <a:t>Click to edit title style </a:t>
            </a:r>
          </a:p>
          <a:p>
            <a:pPr lvl="0"/>
            <a:r>
              <a:rPr lang="en-GB"/>
              <a:t>(maximum two lines)</a:t>
            </a:r>
            <a:endParaRPr lang="en-DK"/>
          </a:p>
        </p:txBody>
      </p:sp>
    </p:spTree>
    <p:extLst>
      <p:ext uri="{BB962C8B-B14F-4D97-AF65-F5344CB8AC3E}">
        <p14:creationId xmlns:p14="http://schemas.microsoft.com/office/powerpoint/2010/main" val="303725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slid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B09894-F78D-50C8-51D7-3BEE63AECF36}"/>
              </a:ext>
            </a:extLst>
          </p:cNvPr>
          <p:cNvSpPr>
            <a:spLocks noGrp="1"/>
          </p:cNvSpPr>
          <p:nvPr>
            <p:ph type="pic" sz="quarter" idx="11"/>
          </p:nvPr>
        </p:nvSpPr>
        <p:spPr>
          <a:xfrm>
            <a:off x="0" y="0"/>
            <a:ext cx="12192000" cy="6858000"/>
          </a:xfrm>
        </p:spPr>
        <p:txBody>
          <a:bodyPr/>
          <a:lstStyle>
            <a:lvl1pPr marL="0" marR="0" indent="0" algn="l"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lvl1pPr>
          </a:lstStyle>
          <a:p>
            <a:pPr marL="228600" marR="0" lvl="0" indent="-228600" algn="l"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Char char="•"/>
              <a:tabLst/>
              <a:defRPr/>
            </a:pPr>
            <a:r>
              <a:rPr lang="en-GB"/>
              <a:t>Click icon to add picture</a:t>
            </a:r>
            <a:endParaRPr lang="en-US"/>
          </a:p>
        </p:txBody>
      </p:sp>
      <p:sp>
        <p:nvSpPr>
          <p:cNvPr id="3" name="Slide Number Placeholder 2">
            <a:extLst>
              <a:ext uri="{FF2B5EF4-FFF2-40B4-BE49-F238E27FC236}">
                <a16:creationId xmlns:a16="http://schemas.microsoft.com/office/drawing/2014/main" id="{09DB2E44-C695-E685-CA3C-EE77FACDB8D9}"/>
              </a:ext>
            </a:extLst>
          </p:cNvPr>
          <p:cNvSpPr>
            <a:spLocks noGrp="1"/>
          </p:cNvSpPr>
          <p:nvPr>
            <p:ph type="sldNum" sz="quarter" idx="10"/>
          </p:nvPr>
        </p:nvSpPr>
        <p:spPr/>
        <p:txBody>
          <a:bodyPr/>
          <a:lstStyle/>
          <a:p>
            <a:fld id="{D78E96AE-B5B5-49FC-BED4-FF80B77E5CAF}" type="slidenum">
              <a:rPr lang="en-DK" smtClean="0"/>
              <a:pPr/>
              <a:t>‹#›</a:t>
            </a:fld>
            <a:endParaRPr lang="en-DK"/>
          </a:p>
        </p:txBody>
      </p:sp>
    </p:spTree>
    <p:extLst>
      <p:ext uri="{BB962C8B-B14F-4D97-AF65-F5344CB8AC3E}">
        <p14:creationId xmlns:p14="http://schemas.microsoft.com/office/powerpoint/2010/main" val="6009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DB2E44-C695-E685-CA3C-EE77FACDB8D9}"/>
              </a:ext>
            </a:extLst>
          </p:cNvPr>
          <p:cNvSpPr>
            <a:spLocks noGrp="1"/>
          </p:cNvSpPr>
          <p:nvPr>
            <p:ph type="sldNum" sz="quarter" idx="10"/>
          </p:nvPr>
        </p:nvSpPr>
        <p:spPr/>
        <p:txBody>
          <a:bodyPr/>
          <a:lstStyle/>
          <a:p>
            <a:fld id="{D78E96AE-B5B5-49FC-BED4-FF80B77E5CAF}" type="slidenum">
              <a:rPr lang="en-DK" smtClean="0"/>
              <a:pPr/>
              <a:t>‹#›</a:t>
            </a:fld>
            <a:endParaRPr lang="en-DK"/>
          </a:p>
        </p:txBody>
      </p:sp>
      <p:sp>
        <p:nvSpPr>
          <p:cNvPr id="7" name="Picture Placeholder 6">
            <a:extLst>
              <a:ext uri="{FF2B5EF4-FFF2-40B4-BE49-F238E27FC236}">
                <a16:creationId xmlns:a16="http://schemas.microsoft.com/office/drawing/2014/main" id="{4CB09894-F78D-50C8-51D7-3BEE63AECF36}"/>
              </a:ext>
            </a:extLst>
          </p:cNvPr>
          <p:cNvSpPr>
            <a:spLocks noGrp="1"/>
          </p:cNvSpPr>
          <p:nvPr>
            <p:ph type="pic" sz="quarter" idx="11"/>
          </p:nvPr>
        </p:nvSpPr>
        <p:spPr>
          <a:xfrm>
            <a:off x="0" y="0"/>
            <a:ext cx="12192000" cy="6858000"/>
          </a:xfrm>
        </p:spPr>
        <p:txBody>
          <a:bodyPr/>
          <a:lstStyle>
            <a:lvl1pPr marL="0" marR="0" indent="0" algn="l"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lvl1pPr>
          </a:lstStyle>
          <a:p>
            <a:pPr marL="228600" marR="0" lvl="0" indent="-228600" algn="l"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Char char="•"/>
              <a:tabLst/>
              <a:defRPr/>
            </a:pPr>
            <a:r>
              <a:rPr lang="en-GB"/>
              <a:t>Click icon to add picture</a:t>
            </a:r>
            <a:endParaRPr lang="en-US"/>
          </a:p>
        </p:txBody>
      </p:sp>
      <p:sp>
        <p:nvSpPr>
          <p:cNvPr id="2" name="Text Placeholder 3">
            <a:extLst>
              <a:ext uri="{FF2B5EF4-FFF2-40B4-BE49-F238E27FC236}">
                <a16:creationId xmlns:a16="http://schemas.microsoft.com/office/drawing/2014/main" id="{D2FEA680-58D4-52D5-6299-20CCB02B344D}"/>
              </a:ext>
            </a:extLst>
          </p:cNvPr>
          <p:cNvSpPr>
            <a:spLocks noGrp="1"/>
          </p:cNvSpPr>
          <p:nvPr>
            <p:ph type="body" sz="quarter" idx="12" hasCustomPrompt="1"/>
          </p:nvPr>
        </p:nvSpPr>
        <p:spPr>
          <a:xfrm>
            <a:off x="6329363" y="4408489"/>
            <a:ext cx="5861050" cy="1714500"/>
          </a:xfrm>
          <a:solidFill>
            <a:schemeClr val="bg1"/>
          </a:solidFill>
        </p:spPr>
        <p:txBody>
          <a:bodyPr lIns="468000" tIns="0" rIns="144000" bIns="36000" anchor="ctr"/>
          <a:lstStyle>
            <a:lvl1pPr marL="0" indent="0">
              <a:buNone/>
              <a:defRPr sz="1100"/>
            </a:lvl1pPr>
          </a:lstStyle>
          <a:p>
            <a:pPr lvl="0"/>
            <a:r>
              <a:rPr kumimoji="0" lang="en-US" sz="2800" b="0" i="0" u="none" strike="noStrike" kern="1200" cap="none" spc="0" normalizeH="0" baseline="0" noProof="0">
                <a:ln>
                  <a:noFill/>
                </a:ln>
                <a:solidFill>
                  <a:srgbClr val="2767F1"/>
                </a:solidFill>
                <a:effectLst/>
                <a:uLnTx/>
                <a:uFillTx/>
                <a:latin typeface="+mn-lt"/>
                <a:ea typeface="+mj-ea"/>
                <a:cs typeface="+mj-cs"/>
              </a:rPr>
              <a:t>Click to edit title style (maximum two lines)</a:t>
            </a:r>
            <a:endParaRPr lang="en-DK"/>
          </a:p>
        </p:txBody>
      </p:sp>
    </p:spTree>
    <p:extLst>
      <p:ext uri="{BB962C8B-B14F-4D97-AF65-F5344CB8AC3E}">
        <p14:creationId xmlns:p14="http://schemas.microsoft.com/office/powerpoint/2010/main" val="330031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B3C85CB-03D7-4AE8-B61C-616CE0247E16}"/>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3" name="Title 2">
            <a:extLst>
              <a:ext uri="{FF2B5EF4-FFF2-40B4-BE49-F238E27FC236}">
                <a16:creationId xmlns:a16="http://schemas.microsoft.com/office/drawing/2014/main" id="{1D520FC6-DE9F-E8C3-4556-6B0359B9943A}"/>
              </a:ext>
            </a:extLst>
          </p:cNvPr>
          <p:cNvSpPr>
            <a:spLocks noGrp="1"/>
          </p:cNvSpPr>
          <p:nvPr>
            <p:ph type="title"/>
          </p:nvPr>
        </p:nvSpPr>
        <p:spPr/>
        <p:txBody>
          <a:bodyPr/>
          <a:lstStyle/>
          <a:p>
            <a:r>
              <a:rPr lang="en-GB"/>
              <a:t>Click to edit Master title style</a:t>
            </a:r>
            <a:endParaRPr lang="en-DK"/>
          </a:p>
        </p:txBody>
      </p:sp>
      <p:sp>
        <p:nvSpPr>
          <p:cNvPr id="2" name="Text Placeholder 2">
            <a:extLst>
              <a:ext uri="{FF2B5EF4-FFF2-40B4-BE49-F238E27FC236}">
                <a16:creationId xmlns:a16="http://schemas.microsoft.com/office/drawing/2014/main" id="{4B33B57F-C11F-E2E1-AEE6-FC58F19A01E1}"/>
              </a:ext>
            </a:extLst>
          </p:cNvPr>
          <p:cNvSpPr>
            <a:spLocks noGrp="1"/>
          </p:cNvSpPr>
          <p:nvPr>
            <p:ph type="body" sz="quarter" idx="19"/>
          </p:nvPr>
        </p:nvSpPr>
        <p:spPr>
          <a:xfrm>
            <a:off x="695325" y="1630087"/>
            <a:ext cx="11017250" cy="4737375"/>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73771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ean slide only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230820-954F-44C2-AD05-808F2DB4E866}"/>
              </a:ext>
            </a:extLst>
          </p:cNvPr>
          <p:cNvSpPr>
            <a:spLocks noGrp="1"/>
          </p:cNvSpPr>
          <p:nvPr>
            <p:ph type="sldNum" sz="quarter" idx="12"/>
          </p:nvPr>
        </p:nvSpPr>
        <p:spPr/>
        <p:txBody>
          <a:bodyPr/>
          <a:lstStyle/>
          <a:p>
            <a:fld id="{D78E96AE-B5B5-49FC-BED4-FF80B77E5CAF}" type="slidenum">
              <a:rPr lang="en-DK" smtClean="0"/>
              <a:pPr/>
              <a:t>‹#›</a:t>
            </a:fld>
            <a:endParaRPr lang="en-DK"/>
          </a:p>
        </p:txBody>
      </p:sp>
      <p:sp>
        <p:nvSpPr>
          <p:cNvPr id="2" name="Title 1">
            <a:extLst>
              <a:ext uri="{FF2B5EF4-FFF2-40B4-BE49-F238E27FC236}">
                <a16:creationId xmlns:a16="http://schemas.microsoft.com/office/drawing/2014/main" id="{DD704405-2C9E-D24D-3D7D-15930B82BD2C}"/>
              </a:ext>
            </a:extLst>
          </p:cNvPr>
          <p:cNvSpPr>
            <a:spLocks noGrp="1"/>
          </p:cNvSpPr>
          <p:nvPr>
            <p:ph type="title"/>
          </p:nvPr>
        </p:nvSpPr>
        <p:spPr/>
        <p:txBody>
          <a:bodyPr/>
          <a:lstStyle/>
          <a:p>
            <a:r>
              <a:rPr lang="en-GB"/>
              <a:t>Click to edit Master title style</a:t>
            </a:r>
            <a:endParaRPr lang="en-DK"/>
          </a:p>
        </p:txBody>
      </p:sp>
    </p:spTree>
    <p:extLst>
      <p:ext uri="{BB962C8B-B14F-4D97-AF65-F5344CB8AC3E}">
        <p14:creationId xmlns:p14="http://schemas.microsoft.com/office/powerpoint/2010/main" val="187935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image slide">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7CC7C0E9-7547-4C87-898D-1D9A67925438}"/>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3" name="Picture Placeholder 2">
            <a:extLst>
              <a:ext uri="{FF2B5EF4-FFF2-40B4-BE49-F238E27FC236}">
                <a16:creationId xmlns:a16="http://schemas.microsoft.com/office/drawing/2014/main" id="{59E41CCA-A38D-4A44-BAA5-F74E76A02DFA}"/>
              </a:ext>
            </a:extLst>
          </p:cNvPr>
          <p:cNvSpPr>
            <a:spLocks noGrp="1"/>
          </p:cNvSpPr>
          <p:nvPr>
            <p:ph type="pic" sz="quarter" idx="18"/>
          </p:nvPr>
        </p:nvSpPr>
        <p:spPr>
          <a:xfrm>
            <a:off x="7267575" y="1"/>
            <a:ext cx="4924425" cy="6858000"/>
          </a:xfrm>
        </p:spPr>
        <p:txBody>
          <a:bodyPr/>
          <a:lstStyle/>
          <a:p>
            <a:r>
              <a:rPr lang="en-GB"/>
              <a:t>Click icon to add picture</a:t>
            </a:r>
            <a:endParaRPr lang="en-US"/>
          </a:p>
        </p:txBody>
      </p:sp>
      <p:sp>
        <p:nvSpPr>
          <p:cNvPr id="5" name="Title 4">
            <a:extLst>
              <a:ext uri="{FF2B5EF4-FFF2-40B4-BE49-F238E27FC236}">
                <a16:creationId xmlns:a16="http://schemas.microsoft.com/office/drawing/2014/main" id="{A26747F9-B66F-041E-A24B-4E960E74A7C2}"/>
              </a:ext>
            </a:extLst>
          </p:cNvPr>
          <p:cNvSpPr>
            <a:spLocks noGrp="1"/>
          </p:cNvSpPr>
          <p:nvPr>
            <p:ph type="title"/>
          </p:nvPr>
        </p:nvSpPr>
        <p:spPr>
          <a:xfrm>
            <a:off x="479376" y="733425"/>
            <a:ext cx="6554041" cy="394504"/>
          </a:xfrm>
        </p:spPr>
        <p:txBody>
          <a:bodyPr/>
          <a:lstStyle/>
          <a:p>
            <a:r>
              <a:rPr lang="en-GB"/>
              <a:t>Click to edit Master title style</a:t>
            </a:r>
            <a:endParaRPr lang="en-DK"/>
          </a:p>
        </p:txBody>
      </p:sp>
      <p:sp>
        <p:nvSpPr>
          <p:cNvPr id="2" name="Text Placeholder 2">
            <a:extLst>
              <a:ext uri="{FF2B5EF4-FFF2-40B4-BE49-F238E27FC236}">
                <a16:creationId xmlns:a16="http://schemas.microsoft.com/office/drawing/2014/main" id="{61127C9B-136C-DF4E-A732-C526F6D3652F}"/>
              </a:ext>
            </a:extLst>
          </p:cNvPr>
          <p:cNvSpPr>
            <a:spLocks noGrp="1"/>
          </p:cNvSpPr>
          <p:nvPr>
            <p:ph type="body" sz="quarter" idx="19"/>
          </p:nvPr>
        </p:nvSpPr>
        <p:spPr>
          <a:xfrm>
            <a:off x="695325" y="1630088"/>
            <a:ext cx="6338017" cy="4737374"/>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15853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53"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C2CA141-CBC2-4F22-8C89-F6E8A5203469}"/>
              </a:ext>
            </a:extLst>
          </p:cNvPr>
          <p:cNvSpPr>
            <a:spLocks noGrp="1"/>
          </p:cNvSpPr>
          <p:nvPr>
            <p:ph type="pic" sz="quarter" idx="17"/>
          </p:nvPr>
        </p:nvSpPr>
        <p:spPr>
          <a:xfrm>
            <a:off x="0" y="0"/>
            <a:ext cx="4922838" cy="6858001"/>
          </a:xfrm>
        </p:spPr>
        <p:txBody>
          <a:bodyPr/>
          <a:lstStyle/>
          <a:p>
            <a:r>
              <a:rPr lang="en-GB"/>
              <a:t>Click icon to add picture</a:t>
            </a:r>
            <a:endParaRPr lang="en-US"/>
          </a:p>
        </p:txBody>
      </p:sp>
      <p:sp>
        <p:nvSpPr>
          <p:cNvPr id="7" name="Text Placeholder 6">
            <a:extLst>
              <a:ext uri="{FF2B5EF4-FFF2-40B4-BE49-F238E27FC236}">
                <a16:creationId xmlns:a16="http://schemas.microsoft.com/office/drawing/2014/main" id="{A50D8D84-8E6B-45B8-A152-62FDE4A880B0}"/>
              </a:ext>
            </a:extLst>
          </p:cNvPr>
          <p:cNvSpPr>
            <a:spLocks noGrp="1"/>
          </p:cNvSpPr>
          <p:nvPr>
            <p:ph type="body" sz="quarter" idx="13"/>
          </p:nvPr>
        </p:nvSpPr>
        <p:spPr>
          <a:xfrm>
            <a:off x="5373811" y="1714501"/>
            <a:ext cx="6338763" cy="4652962"/>
          </a:xfrm>
        </p:spPr>
        <p:txBody>
          <a:bodyPr l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Slide Number Placeholder 4">
            <a:extLst>
              <a:ext uri="{FF2B5EF4-FFF2-40B4-BE49-F238E27FC236}">
                <a16:creationId xmlns:a16="http://schemas.microsoft.com/office/drawing/2014/main" id="{7568C2A9-BF00-4133-B0D9-FA81A2290AA1}"/>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3" name="Title 2">
            <a:extLst>
              <a:ext uri="{FF2B5EF4-FFF2-40B4-BE49-F238E27FC236}">
                <a16:creationId xmlns:a16="http://schemas.microsoft.com/office/drawing/2014/main" id="{867D5C47-5568-AE2D-6148-158BFFD91580}"/>
              </a:ext>
            </a:extLst>
          </p:cNvPr>
          <p:cNvSpPr>
            <a:spLocks noGrp="1"/>
          </p:cNvSpPr>
          <p:nvPr>
            <p:ph type="title"/>
          </p:nvPr>
        </p:nvSpPr>
        <p:spPr>
          <a:xfrm>
            <a:off x="5157788" y="733425"/>
            <a:ext cx="6554787" cy="394504"/>
          </a:xfrm>
        </p:spPr>
        <p:txBody>
          <a:bodyPr/>
          <a:lstStyle/>
          <a:p>
            <a:r>
              <a:rPr lang="en-GB"/>
              <a:t>Click to edit Master title style</a:t>
            </a:r>
            <a:endParaRPr lang="en-DK"/>
          </a:p>
        </p:txBody>
      </p:sp>
    </p:spTree>
    <p:extLst>
      <p:ext uri="{BB962C8B-B14F-4D97-AF65-F5344CB8AC3E}">
        <p14:creationId xmlns:p14="http://schemas.microsoft.com/office/powerpoint/2010/main" val="330849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content slide with blue backgrou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15085B-477E-4E60-A857-70058C4D4D64}"/>
              </a:ext>
              <a:ext uri="{C183D7F6-B498-43B3-948B-1728B52AA6E4}">
                <adec:decorative xmlns:adec="http://schemas.microsoft.com/office/drawing/2017/decorative" val="1"/>
              </a:ext>
            </a:extLst>
          </p:cNvPr>
          <p:cNvSpPr/>
          <p:nvPr userDrawn="1"/>
        </p:nvSpPr>
        <p:spPr>
          <a:xfrm>
            <a:off x="1" y="0"/>
            <a:ext cx="4922837" cy="6858001"/>
          </a:xfrm>
          <a:prstGeom prst="rect">
            <a:avLst/>
          </a:prstGeom>
          <a:solidFill>
            <a:srgbClr val="276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1319D72-0B4E-476E-9724-25BD4FEB97D0}"/>
              </a:ext>
            </a:extLst>
          </p:cNvPr>
          <p:cNvSpPr>
            <a:spLocks noGrp="1"/>
          </p:cNvSpPr>
          <p:nvPr>
            <p:ph type="sldNum" sz="quarter" idx="20"/>
          </p:nvPr>
        </p:nvSpPr>
        <p:spPr/>
        <p:txBody>
          <a:bodyPr/>
          <a:lstStyle/>
          <a:p>
            <a:fld id="{D78E96AE-B5B5-49FC-BED4-FF80B77E5CAF}" type="slidenum">
              <a:rPr lang="en-DK" smtClean="0"/>
              <a:pPr/>
              <a:t>‹#›</a:t>
            </a:fld>
            <a:endParaRPr lang="en-DK"/>
          </a:p>
        </p:txBody>
      </p:sp>
      <p:sp>
        <p:nvSpPr>
          <p:cNvPr id="3" name="Text Placeholder 6">
            <a:extLst>
              <a:ext uri="{FF2B5EF4-FFF2-40B4-BE49-F238E27FC236}">
                <a16:creationId xmlns:a16="http://schemas.microsoft.com/office/drawing/2014/main" id="{62A5E6A2-82DE-C527-3A43-4A2361346B29}"/>
              </a:ext>
            </a:extLst>
          </p:cNvPr>
          <p:cNvSpPr>
            <a:spLocks noGrp="1"/>
          </p:cNvSpPr>
          <p:nvPr>
            <p:ph type="body" sz="quarter" idx="13"/>
          </p:nvPr>
        </p:nvSpPr>
        <p:spPr>
          <a:xfrm>
            <a:off x="5373811" y="1714501"/>
            <a:ext cx="6338763" cy="4652962"/>
          </a:xfrm>
        </p:spPr>
        <p:txBody>
          <a:bodyPr l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Title 2">
            <a:extLst>
              <a:ext uri="{FF2B5EF4-FFF2-40B4-BE49-F238E27FC236}">
                <a16:creationId xmlns:a16="http://schemas.microsoft.com/office/drawing/2014/main" id="{8EC80403-9BFD-6BF9-31FE-DA3029C5AA36}"/>
              </a:ext>
            </a:extLst>
          </p:cNvPr>
          <p:cNvSpPr>
            <a:spLocks noGrp="1"/>
          </p:cNvSpPr>
          <p:nvPr>
            <p:ph type="title"/>
          </p:nvPr>
        </p:nvSpPr>
        <p:spPr>
          <a:xfrm>
            <a:off x="5157788" y="733425"/>
            <a:ext cx="6554787" cy="394504"/>
          </a:xfrm>
        </p:spPr>
        <p:txBody>
          <a:bodyPr/>
          <a:lstStyle/>
          <a:p>
            <a:r>
              <a:rPr lang="en-GB"/>
              <a:t>Click to edit Master title style</a:t>
            </a:r>
            <a:endParaRPr lang="en-DK"/>
          </a:p>
        </p:txBody>
      </p:sp>
      <p:sp>
        <p:nvSpPr>
          <p:cNvPr id="5" name="Text Placeholder 4">
            <a:extLst>
              <a:ext uri="{FF2B5EF4-FFF2-40B4-BE49-F238E27FC236}">
                <a16:creationId xmlns:a16="http://schemas.microsoft.com/office/drawing/2014/main" id="{456A4556-0897-05C6-0959-843C84A22A03}"/>
              </a:ext>
            </a:extLst>
          </p:cNvPr>
          <p:cNvSpPr>
            <a:spLocks noGrp="1"/>
          </p:cNvSpPr>
          <p:nvPr>
            <p:ph type="body" sz="quarter" idx="21"/>
          </p:nvPr>
        </p:nvSpPr>
        <p:spPr>
          <a:xfrm>
            <a:off x="234951" y="260350"/>
            <a:ext cx="4452938" cy="6337300"/>
          </a:xfrm>
        </p:spPr>
        <p:txBody>
          <a:bodyPr anchor="ctr"/>
          <a:lstStyle>
            <a:lvl1pPr marL="0" indent="0">
              <a:buNone/>
              <a:defRPr sz="2800">
                <a:solidFill>
                  <a:schemeClr val="bg1"/>
                </a:solidFill>
                <a:latin typeface="+mj-lt"/>
              </a:defRPr>
            </a:lvl1pPr>
            <a:lvl2pPr>
              <a:defRPr sz="2400">
                <a:solidFill>
                  <a:schemeClr val="bg1"/>
                </a:solidFill>
                <a:latin typeface="+mj-lt"/>
              </a:defRPr>
            </a:lvl2pPr>
            <a:lvl3pPr>
              <a:defRPr sz="2000">
                <a:solidFill>
                  <a:schemeClr val="bg1"/>
                </a:solidFill>
                <a:latin typeface="+mj-lt"/>
              </a:defRPr>
            </a:lvl3pPr>
            <a:lvl4pPr>
              <a:defRPr sz="1400">
                <a:solidFill>
                  <a:schemeClr val="bg1"/>
                </a:solidFill>
                <a:latin typeface="+mj-lt"/>
              </a:defRPr>
            </a:lvl4pPr>
            <a:lvl5pPr>
              <a:defRPr sz="1100">
                <a:solidFill>
                  <a:schemeClr val="bg1"/>
                </a:solidFill>
                <a:latin typeface="+mj-lt"/>
              </a:defRPr>
            </a:lvl5pPr>
          </a:lstStyle>
          <a:p>
            <a:pPr marL="228600" marR="0" lvl="0" indent="-228600" algn="l"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Char char="•"/>
              <a:tabLst/>
              <a:defRPr/>
            </a:pPr>
            <a:r>
              <a:rPr lang="en-GB"/>
              <a:t>Click to edit Master text styles</a:t>
            </a:r>
          </a:p>
          <a:p>
            <a:pPr marL="228600" marR="0" lvl="1" indent="-228600" algn="l"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Char char="•"/>
              <a:tabLst/>
              <a:defRPr/>
            </a:pPr>
            <a:r>
              <a:rPr lang="en-GB"/>
              <a:t>Second level</a:t>
            </a:r>
          </a:p>
          <a:p>
            <a:pPr marL="228600" marR="0" lvl="2" indent="-228600" algn="l"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Char char="•"/>
              <a:tabLst/>
              <a:defRPr/>
            </a:pPr>
            <a:r>
              <a:rPr lang="en-GB"/>
              <a:t>Third level</a:t>
            </a:r>
          </a:p>
          <a:p>
            <a:pPr marL="228600" marR="0" lvl="3" indent="-228600" algn="l"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Char char="•"/>
              <a:tabLst/>
              <a:defRPr/>
            </a:pPr>
            <a:r>
              <a:rPr lang="en-GB"/>
              <a:t>Fourth level</a:t>
            </a:r>
          </a:p>
          <a:p>
            <a:pPr marL="228600" marR="0" lvl="4" indent="-228600" algn="l"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Char char="•"/>
              <a:tabLst/>
              <a:defRPr/>
            </a:pPr>
            <a:r>
              <a:rPr lang="en-GB"/>
              <a:t>Fifth level</a:t>
            </a:r>
            <a:endParaRPr lang="en-US"/>
          </a:p>
        </p:txBody>
      </p:sp>
    </p:spTree>
    <p:extLst>
      <p:ext uri="{BB962C8B-B14F-4D97-AF65-F5344CB8AC3E}">
        <p14:creationId xmlns:p14="http://schemas.microsoft.com/office/powerpoint/2010/main" val="306525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wer image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BA2497-9CC6-4D5C-A0A3-AB5317C4FF93}"/>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6" name="Picture Placeholder 7">
            <a:extLst>
              <a:ext uri="{FF2B5EF4-FFF2-40B4-BE49-F238E27FC236}">
                <a16:creationId xmlns:a16="http://schemas.microsoft.com/office/drawing/2014/main" id="{C36F6C6D-2504-6005-DA6C-B8856C91BFBD}"/>
              </a:ext>
            </a:extLst>
          </p:cNvPr>
          <p:cNvSpPr>
            <a:spLocks noGrp="1"/>
          </p:cNvSpPr>
          <p:nvPr>
            <p:ph type="pic" sz="quarter" idx="18"/>
          </p:nvPr>
        </p:nvSpPr>
        <p:spPr>
          <a:xfrm>
            <a:off x="0" y="2777480"/>
            <a:ext cx="12192000" cy="4080520"/>
          </a:xfrm>
        </p:spPr>
        <p:txBody>
          <a:bodyPr/>
          <a:lstStyle/>
          <a:p>
            <a:r>
              <a:rPr lang="en-GB"/>
              <a:t>Click icon to add picture</a:t>
            </a:r>
            <a:endParaRPr lang="en-US"/>
          </a:p>
        </p:txBody>
      </p:sp>
      <p:sp>
        <p:nvSpPr>
          <p:cNvPr id="2" name="Title 1">
            <a:extLst>
              <a:ext uri="{FF2B5EF4-FFF2-40B4-BE49-F238E27FC236}">
                <a16:creationId xmlns:a16="http://schemas.microsoft.com/office/drawing/2014/main" id="{231E6E34-738B-10C8-3DF6-448262E79DE3}"/>
              </a:ext>
            </a:extLst>
          </p:cNvPr>
          <p:cNvSpPr>
            <a:spLocks noGrp="1"/>
          </p:cNvSpPr>
          <p:nvPr>
            <p:ph type="title"/>
          </p:nvPr>
        </p:nvSpPr>
        <p:spPr/>
        <p:txBody>
          <a:bodyPr/>
          <a:lstStyle/>
          <a:p>
            <a:r>
              <a:rPr lang="en-GB"/>
              <a:t>Click to edit Master title style</a:t>
            </a:r>
            <a:endParaRPr lang="en-DK"/>
          </a:p>
        </p:txBody>
      </p:sp>
      <p:sp>
        <p:nvSpPr>
          <p:cNvPr id="3" name="Text Placeholder 2">
            <a:extLst>
              <a:ext uri="{FF2B5EF4-FFF2-40B4-BE49-F238E27FC236}">
                <a16:creationId xmlns:a16="http://schemas.microsoft.com/office/drawing/2014/main" id="{65B8410D-F5F0-336A-EEFA-51FAAC17F03B}"/>
              </a:ext>
            </a:extLst>
          </p:cNvPr>
          <p:cNvSpPr>
            <a:spLocks noGrp="1"/>
          </p:cNvSpPr>
          <p:nvPr>
            <p:ph type="body" sz="quarter" idx="19"/>
          </p:nvPr>
        </p:nvSpPr>
        <p:spPr>
          <a:xfrm>
            <a:off x="695325" y="1630088"/>
            <a:ext cx="11017250" cy="1006824"/>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45285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imag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402AB01-98BA-4286-8AA6-47FCFBEE85E3}"/>
              </a:ext>
            </a:extLst>
          </p:cNvPr>
          <p:cNvSpPr>
            <a:spLocks noGrp="1"/>
          </p:cNvSpPr>
          <p:nvPr>
            <p:ph type="pic" sz="quarter" idx="17"/>
          </p:nvPr>
        </p:nvSpPr>
        <p:spPr>
          <a:xfrm>
            <a:off x="0" y="1"/>
            <a:ext cx="12192000" cy="4080520"/>
          </a:xfrm>
        </p:spPr>
        <p:txBody>
          <a:bodyPr/>
          <a:lstStyle/>
          <a:p>
            <a:r>
              <a:rPr lang="en-GB"/>
              <a:t>Click icon to add picture</a:t>
            </a:r>
            <a:endParaRPr lang="en-US"/>
          </a:p>
        </p:txBody>
      </p:sp>
      <p:sp>
        <p:nvSpPr>
          <p:cNvPr id="4" name="Slide Number Placeholder 3">
            <a:extLst>
              <a:ext uri="{FF2B5EF4-FFF2-40B4-BE49-F238E27FC236}">
                <a16:creationId xmlns:a16="http://schemas.microsoft.com/office/drawing/2014/main" id="{6E2AE587-A3D1-47AC-BE8E-2AE14985E1F4}"/>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13" name="Title Placeholder 4">
            <a:extLst>
              <a:ext uri="{FF2B5EF4-FFF2-40B4-BE49-F238E27FC236}">
                <a16:creationId xmlns:a16="http://schemas.microsoft.com/office/drawing/2014/main" id="{03A6DFC9-E336-9FBE-836C-65591D6B5393}"/>
              </a:ext>
            </a:extLst>
          </p:cNvPr>
          <p:cNvSpPr>
            <a:spLocks noGrp="1"/>
          </p:cNvSpPr>
          <p:nvPr>
            <p:ph type="title"/>
          </p:nvPr>
        </p:nvSpPr>
        <p:spPr>
          <a:xfrm>
            <a:off x="479400" y="4365104"/>
            <a:ext cx="11233200" cy="394504"/>
          </a:xfrm>
          <a:prstGeom prst="rect">
            <a:avLst/>
          </a:prstGeom>
        </p:spPr>
        <p:txBody>
          <a:bodyPr vert="horz" lIns="0" tIns="0" rIns="0" bIns="0" rtlCol="0" anchor="t">
            <a:noAutofit/>
          </a:bodyPr>
          <a:lstStyle/>
          <a:p>
            <a:r>
              <a:rPr lang="en-GB"/>
              <a:t>Click to edit Master title style</a:t>
            </a:r>
            <a:endParaRPr lang="en-DK"/>
          </a:p>
        </p:txBody>
      </p:sp>
      <p:sp>
        <p:nvSpPr>
          <p:cNvPr id="3" name="Text Placeholder 2">
            <a:extLst>
              <a:ext uri="{FF2B5EF4-FFF2-40B4-BE49-F238E27FC236}">
                <a16:creationId xmlns:a16="http://schemas.microsoft.com/office/drawing/2014/main" id="{E8F14BB5-4523-EBBD-78D3-D1086CC1F74B}"/>
              </a:ext>
            </a:extLst>
          </p:cNvPr>
          <p:cNvSpPr>
            <a:spLocks noGrp="1"/>
          </p:cNvSpPr>
          <p:nvPr>
            <p:ph type="body" sz="quarter" idx="18"/>
          </p:nvPr>
        </p:nvSpPr>
        <p:spPr>
          <a:xfrm>
            <a:off x="695325" y="5229225"/>
            <a:ext cx="11017250" cy="1143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Tree>
    <p:extLst>
      <p:ext uri="{BB962C8B-B14F-4D97-AF65-F5344CB8AC3E}">
        <p14:creationId xmlns:p14="http://schemas.microsoft.com/office/powerpoint/2010/main" val="311997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0B188D-5697-3126-90D0-746B1171489A}"/>
              </a:ext>
            </a:extLst>
          </p:cNvPr>
          <p:cNvSpPr>
            <a:spLocks noGrp="1"/>
          </p:cNvSpPr>
          <p:nvPr>
            <p:ph type="sldNum" sz="quarter" idx="10"/>
          </p:nvPr>
        </p:nvSpPr>
        <p:spPr/>
        <p:txBody>
          <a:bodyPr/>
          <a:lstStyle/>
          <a:p>
            <a:fld id="{D78E96AE-B5B5-49FC-BED4-FF80B77E5CAF}" type="slidenum">
              <a:rPr lang="en-DK" smtClean="0"/>
              <a:pPr/>
              <a:t>‹#›</a:t>
            </a:fld>
            <a:endParaRPr lang="en-DK"/>
          </a:p>
        </p:txBody>
      </p:sp>
      <p:sp>
        <p:nvSpPr>
          <p:cNvPr id="6" name="Text Placeholder 5">
            <a:extLst>
              <a:ext uri="{FF2B5EF4-FFF2-40B4-BE49-F238E27FC236}">
                <a16:creationId xmlns:a16="http://schemas.microsoft.com/office/drawing/2014/main" id="{C9E42D66-860F-1A80-1C32-56FCF7B93D50}"/>
              </a:ext>
            </a:extLst>
          </p:cNvPr>
          <p:cNvSpPr>
            <a:spLocks noGrp="1"/>
          </p:cNvSpPr>
          <p:nvPr>
            <p:ph type="body" sz="quarter" idx="12" hasCustomPrompt="1"/>
          </p:nvPr>
        </p:nvSpPr>
        <p:spPr>
          <a:xfrm>
            <a:off x="479424" y="1"/>
            <a:ext cx="11233152" cy="4162424"/>
          </a:xfrm>
        </p:spPr>
        <p:txBody>
          <a:bodyPr lIns="0" tIns="0" rIns="0" bIns="0" anchor="b"/>
          <a:lstStyle>
            <a:lvl1pPr marL="0" indent="0" algn="ctr">
              <a:buNone/>
              <a:defRPr sz="4800" b="0">
                <a:solidFill>
                  <a:schemeClr val="accent1"/>
                </a:solidFill>
                <a:latin typeface="+mj-lt"/>
              </a:defRPr>
            </a:lvl1pPr>
          </a:lstStyle>
          <a:p>
            <a:pPr lvl="0"/>
            <a:r>
              <a:rPr lang="en-DK"/>
              <a:t>Click to edit Master title style</a:t>
            </a:r>
          </a:p>
        </p:txBody>
      </p:sp>
      <p:sp>
        <p:nvSpPr>
          <p:cNvPr id="7" name="Subtitle 2">
            <a:extLst>
              <a:ext uri="{FF2B5EF4-FFF2-40B4-BE49-F238E27FC236}">
                <a16:creationId xmlns:a16="http://schemas.microsoft.com/office/drawing/2014/main" id="{1A783DFB-F8B5-0871-53B0-B2B05001EB6B}"/>
              </a:ext>
            </a:extLst>
          </p:cNvPr>
          <p:cNvSpPr>
            <a:spLocks noGrp="1"/>
          </p:cNvSpPr>
          <p:nvPr>
            <p:ph type="subTitle" idx="1"/>
          </p:nvPr>
        </p:nvSpPr>
        <p:spPr>
          <a:xfrm>
            <a:off x="479424" y="4293096"/>
            <a:ext cx="11233152" cy="2074368"/>
          </a:xfrm>
          <a:prstGeom prst="rect">
            <a:avLst/>
          </a:prstGeom>
          <a:ln w="6350">
            <a:noFill/>
          </a:ln>
        </p:spPr>
        <p:txBody>
          <a:bodyPr lIns="0" tIns="0" bIns="0"/>
          <a:lstStyle>
            <a:lvl1pPr marL="0" indent="0" algn="ctr">
              <a:buNone/>
              <a:defRPr sz="1600">
                <a:solidFill>
                  <a:srgbClr val="2767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51688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9159D3A-784F-4412-8736-F8267B4791BA}"/>
              </a:ext>
            </a:extLst>
          </p:cNvPr>
          <p:cNvSpPr>
            <a:spLocks noGrp="1"/>
          </p:cNvSpPr>
          <p:nvPr>
            <p:ph type="body" sz="quarter" idx="18" hasCustomPrompt="1"/>
          </p:nvPr>
        </p:nvSpPr>
        <p:spPr>
          <a:xfrm>
            <a:off x="487982" y="1628051"/>
            <a:ext cx="5608018" cy="394504"/>
          </a:xfrm>
        </p:spPr>
        <p:txBody>
          <a:bodyPr lIns="0" tIns="0" bIns="0" anchor="t">
            <a:noAutofit/>
          </a:bodyPr>
          <a:lstStyle>
            <a:lvl1pPr marL="0" indent="0">
              <a:buNone/>
              <a:defRPr sz="1400">
                <a:solidFill>
                  <a:srgbClr val="2767F1"/>
                </a:solidFill>
                <a:latin typeface="+mj-lt"/>
              </a:defRPr>
            </a:lvl1pPr>
          </a:lstStyle>
          <a:p>
            <a:pPr lvl="0"/>
            <a:r>
              <a:rPr lang="en-US"/>
              <a:t>Click to add Subtitle</a:t>
            </a:r>
          </a:p>
        </p:txBody>
      </p:sp>
      <p:sp>
        <p:nvSpPr>
          <p:cNvPr id="7" name="Text Placeholder 6">
            <a:extLst>
              <a:ext uri="{FF2B5EF4-FFF2-40B4-BE49-F238E27FC236}">
                <a16:creationId xmlns:a16="http://schemas.microsoft.com/office/drawing/2014/main" id="{A50D8D84-8E6B-45B8-A152-62FDE4A880B0}"/>
              </a:ext>
            </a:extLst>
          </p:cNvPr>
          <p:cNvSpPr>
            <a:spLocks noGrp="1"/>
          </p:cNvSpPr>
          <p:nvPr>
            <p:ph type="body" sz="quarter" idx="13"/>
          </p:nvPr>
        </p:nvSpPr>
        <p:spPr>
          <a:xfrm>
            <a:off x="623392" y="2105476"/>
            <a:ext cx="5472608" cy="3919538"/>
          </a:xfrm>
        </p:spPr>
        <p:txBody>
          <a:bodyPr lIns="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Slide Number Placeholder 4">
            <a:extLst>
              <a:ext uri="{FF2B5EF4-FFF2-40B4-BE49-F238E27FC236}">
                <a16:creationId xmlns:a16="http://schemas.microsoft.com/office/drawing/2014/main" id="{CCBC2E26-F686-46DD-9D09-F4ABB7DCB09C}"/>
              </a:ext>
            </a:extLst>
          </p:cNvPr>
          <p:cNvSpPr>
            <a:spLocks noGrp="1"/>
          </p:cNvSpPr>
          <p:nvPr>
            <p:ph type="sldNum" sz="quarter" idx="17"/>
          </p:nvPr>
        </p:nvSpPr>
        <p:spPr/>
        <p:txBody>
          <a:bodyPr/>
          <a:lstStyle/>
          <a:p>
            <a:fld id="{D78E96AE-B5B5-49FC-BED4-FF80B77E5CAF}" type="slidenum">
              <a:rPr lang="en-DK" smtClean="0"/>
              <a:pPr/>
              <a:t>‹#›</a:t>
            </a:fld>
            <a:endParaRPr lang="en-DK"/>
          </a:p>
        </p:txBody>
      </p:sp>
      <p:sp>
        <p:nvSpPr>
          <p:cNvPr id="15" name="Text Placeholder 10">
            <a:extLst>
              <a:ext uri="{FF2B5EF4-FFF2-40B4-BE49-F238E27FC236}">
                <a16:creationId xmlns:a16="http://schemas.microsoft.com/office/drawing/2014/main" id="{7AB9C30E-C1DD-D1BE-D019-33F63C0A79FC}"/>
              </a:ext>
            </a:extLst>
          </p:cNvPr>
          <p:cNvSpPr>
            <a:spLocks noGrp="1"/>
          </p:cNvSpPr>
          <p:nvPr>
            <p:ph type="body" sz="quarter" idx="19" hasCustomPrompt="1"/>
          </p:nvPr>
        </p:nvSpPr>
        <p:spPr>
          <a:xfrm>
            <a:off x="6329363" y="1633053"/>
            <a:ext cx="5383213" cy="394504"/>
          </a:xfrm>
        </p:spPr>
        <p:txBody>
          <a:bodyPr lIns="0" tIns="0" bIns="0" anchor="t">
            <a:noAutofit/>
          </a:bodyPr>
          <a:lstStyle>
            <a:lvl1pPr marL="0" indent="0">
              <a:buNone/>
              <a:defRPr sz="1400">
                <a:solidFill>
                  <a:srgbClr val="2767F1"/>
                </a:solidFill>
                <a:latin typeface="+mj-lt"/>
              </a:defRPr>
            </a:lvl1pPr>
          </a:lstStyle>
          <a:p>
            <a:pPr lvl="0"/>
            <a:r>
              <a:rPr lang="en-US"/>
              <a:t>Click to add Subtitle</a:t>
            </a:r>
          </a:p>
        </p:txBody>
      </p:sp>
      <p:sp>
        <p:nvSpPr>
          <p:cNvPr id="16" name="Text Placeholder 6">
            <a:extLst>
              <a:ext uri="{FF2B5EF4-FFF2-40B4-BE49-F238E27FC236}">
                <a16:creationId xmlns:a16="http://schemas.microsoft.com/office/drawing/2014/main" id="{5958A5C9-C940-FC60-1AEF-C358675483E8}"/>
              </a:ext>
            </a:extLst>
          </p:cNvPr>
          <p:cNvSpPr>
            <a:spLocks noGrp="1"/>
          </p:cNvSpPr>
          <p:nvPr>
            <p:ph type="body" sz="quarter" idx="20"/>
          </p:nvPr>
        </p:nvSpPr>
        <p:spPr>
          <a:xfrm>
            <a:off x="6459345" y="2110478"/>
            <a:ext cx="5253231" cy="3919538"/>
          </a:xfrm>
        </p:spPr>
        <p:txBody>
          <a:bodyPr lIns="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9" name="Title 8">
            <a:extLst>
              <a:ext uri="{FF2B5EF4-FFF2-40B4-BE49-F238E27FC236}">
                <a16:creationId xmlns:a16="http://schemas.microsoft.com/office/drawing/2014/main" id="{835A24B1-3172-DC95-CCAE-2BC391B5B67B}"/>
              </a:ext>
            </a:extLst>
          </p:cNvPr>
          <p:cNvSpPr>
            <a:spLocks noGrp="1"/>
          </p:cNvSpPr>
          <p:nvPr>
            <p:ph type="title"/>
          </p:nvPr>
        </p:nvSpPr>
        <p:spPr/>
        <p:txBody>
          <a:bodyPr/>
          <a:lstStyle/>
          <a:p>
            <a:r>
              <a:rPr lang="en-GB"/>
              <a:t>Click to edit Master title style</a:t>
            </a:r>
            <a:endParaRPr lang="en-DK"/>
          </a:p>
        </p:txBody>
      </p:sp>
    </p:spTree>
    <p:extLst>
      <p:ext uri="{BB962C8B-B14F-4D97-AF65-F5344CB8AC3E}">
        <p14:creationId xmlns:p14="http://schemas.microsoft.com/office/powerpoint/2010/main" val="153015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0D9C92-3268-47C0-91E4-79789F424466}"/>
              </a:ext>
            </a:extLst>
          </p:cNvPr>
          <p:cNvSpPr>
            <a:spLocks noGrp="1"/>
          </p:cNvSpPr>
          <p:nvPr>
            <p:ph type="sldNum" sz="quarter" idx="18"/>
          </p:nvPr>
        </p:nvSpPr>
        <p:spPr/>
        <p:txBody>
          <a:bodyPr/>
          <a:lstStyle/>
          <a:p>
            <a:fld id="{D78E96AE-B5B5-49FC-BED4-FF80B77E5CAF}" type="slidenum">
              <a:rPr lang="en-DK" smtClean="0"/>
              <a:pPr/>
              <a:t>‹#›</a:t>
            </a:fld>
            <a:endParaRPr lang="en-DK"/>
          </a:p>
        </p:txBody>
      </p:sp>
      <p:sp>
        <p:nvSpPr>
          <p:cNvPr id="3" name="Title 2">
            <a:extLst>
              <a:ext uri="{FF2B5EF4-FFF2-40B4-BE49-F238E27FC236}">
                <a16:creationId xmlns:a16="http://schemas.microsoft.com/office/drawing/2014/main" id="{146574BA-A1AF-9FDF-DE84-8CF39E0B216D}"/>
              </a:ext>
            </a:extLst>
          </p:cNvPr>
          <p:cNvSpPr>
            <a:spLocks noGrp="1"/>
          </p:cNvSpPr>
          <p:nvPr>
            <p:ph type="title"/>
          </p:nvPr>
        </p:nvSpPr>
        <p:spPr/>
        <p:txBody>
          <a:bodyPr/>
          <a:lstStyle/>
          <a:p>
            <a:r>
              <a:rPr lang="en-GB"/>
              <a:t>Click to edit Master title style</a:t>
            </a:r>
            <a:endParaRPr lang="en-DK"/>
          </a:p>
        </p:txBody>
      </p:sp>
      <p:sp>
        <p:nvSpPr>
          <p:cNvPr id="4" name="Text Placeholder 10">
            <a:extLst>
              <a:ext uri="{FF2B5EF4-FFF2-40B4-BE49-F238E27FC236}">
                <a16:creationId xmlns:a16="http://schemas.microsoft.com/office/drawing/2014/main" id="{E1A80F5B-5D91-3E3F-79C7-F9B3D9CCCB62}"/>
              </a:ext>
            </a:extLst>
          </p:cNvPr>
          <p:cNvSpPr>
            <a:spLocks noGrp="1"/>
          </p:cNvSpPr>
          <p:nvPr>
            <p:ph type="body" sz="quarter" idx="19" hasCustomPrompt="1"/>
          </p:nvPr>
        </p:nvSpPr>
        <p:spPr>
          <a:xfrm>
            <a:off x="487982" y="1628800"/>
            <a:ext cx="3526187" cy="394504"/>
          </a:xfrm>
        </p:spPr>
        <p:txBody>
          <a:bodyPr lIns="0" tIns="0" bIns="0" anchor="t">
            <a:noAutofit/>
          </a:bodyPr>
          <a:lstStyle>
            <a:lvl1pPr marL="0" indent="0">
              <a:buNone/>
              <a:defRPr sz="1400">
                <a:solidFill>
                  <a:srgbClr val="2767F1"/>
                </a:solidFill>
                <a:latin typeface="+mj-lt"/>
              </a:defRPr>
            </a:lvl1pPr>
          </a:lstStyle>
          <a:p>
            <a:pPr lvl="0"/>
            <a:r>
              <a:rPr lang="en-US"/>
              <a:t>Click to add Subtitle</a:t>
            </a:r>
          </a:p>
        </p:txBody>
      </p:sp>
      <p:sp>
        <p:nvSpPr>
          <p:cNvPr id="6" name="Text Placeholder 6">
            <a:extLst>
              <a:ext uri="{FF2B5EF4-FFF2-40B4-BE49-F238E27FC236}">
                <a16:creationId xmlns:a16="http://schemas.microsoft.com/office/drawing/2014/main" id="{EDC1AFE2-7787-C693-8312-C59E2C1E27DA}"/>
              </a:ext>
            </a:extLst>
          </p:cNvPr>
          <p:cNvSpPr>
            <a:spLocks noGrp="1"/>
          </p:cNvSpPr>
          <p:nvPr>
            <p:ph type="body" sz="quarter" idx="13"/>
          </p:nvPr>
        </p:nvSpPr>
        <p:spPr>
          <a:xfrm>
            <a:off x="623392" y="2106225"/>
            <a:ext cx="3413570" cy="3919538"/>
          </a:xfrm>
        </p:spPr>
        <p:txBody>
          <a:bodyPr lIns="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7" name="Text Placeholder 10">
            <a:extLst>
              <a:ext uri="{FF2B5EF4-FFF2-40B4-BE49-F238E27FC236}">
                <a16:creationId xmlns:a16="http://schemas.microsoft.com/office/drawing/2014/main" id="{01ED4426-D2D8-1054-2E64-70445E4B4931}"/>
              </a:ext>
            </a:extLst>
          </p:cNvPr>
          <p:cNvSpPr>
            <a:spLocks noGrp="1"/>
          </p:cNvSpPr>
          <p:nvPr>
            <p:ph type="body" sz="quarter" idx="20" hasCustomPrompt="1"/>
          </p:nvPr>
        </p:nvSpPr>
        <p:spPr>
          <a:xfrm>
            <a:off x="4225660" y="1628800"/>
            <a:ext cx="3526187" cy="394504"/>
          </a:xfrm>
        </p:spPr>
        <p:txBody>
          <a:bodyPr lIns="0" tIns="0" bIns="0" anchor="t">
            <a:noAutofit/>
          </a:bodyPr>
          <a:lstStyle>
            <a:lvl1pPr marL="0" indent="0">
              <a:buNone/>
              <a:defRPr sz="1400">
                <a:solidFill>
                  <a:srgbClr val="2767F1"/>
                </a:solidFill>
                <a:latin typeface="+mj-lt"/>
              </a:defRPr>
            </a:lvl1pPr>
          </a:lstStyle>
          <a:p>
            <a:pPr lvl="0"/>
            <a:r>
              <a:rPr lang="en-US"/>
              <a:t>Click to add Subtitle</a:t>
            </a:r>
          </a:p>
        </p:txBody>
      </p:sp>
      <p:sp>
        <p:nvSpPr>
          <p:cNvPr id="8" name="Text Placeholder 6">
            <a:extLst>
              <a:ext uri="{FF2B5EF4-FFF2-40B4-BE49-F238E27FC236}">
                <a16:creationId xmlns:a16="http://schemas.microsoft.com/office/drawing/2014/main" id="{D872C322-10E2-3F2B-AA8B-15FC61A16317}"/>
              </a:ext>
            </a:extLst>
          </p:cNvPr>
          <p:cNvSpPr>
            <a:spLocks noGrp="1"/>
          </p:cNvSpPr>
          <p:nvPr>
            <p:ph type="body" sz="quarter" idx="21"/>
          </p:nvPr>
        </p:nvSpPr>
        <p:spPr>
          <a:xfrm>
            <a:off x="4361070" y="2106225"/>
            <a:ext cx="3413570" cy="3919538"/>
          </a:xfrm>
        </p:spPr>
        <p:txBody>
          <a:bodyPr lIns="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11" name="Text Placeholder 10">
            <a:extLst>
              <a:ext uri="{FF2B5EF4-FFF2-40B4-BE49-F238E27FC236}">
                <a16:creationId xmlns:a16="http://schemas.microsoft.com/office/drawing/2014/main" id="{99FB9094-5C24-3C16-9715-FF7B7C116D23}"/>
              </a:ext>
            </a:extLst>
          </p:cNvPr>
          <p:cNvSpPr>
            <a:spLocks noGrp="1"/>
          </p:cNvSpPr>
          <p:nvPr>
            <p:ph type="body" sz="quarter" idx="22" hasCustomPrompt="1"/>
          </p:nvPr>
        </p:nvSpPr>
        <p:spPr>
          <a:xfrm>
            <a:off x="7963343" y="1628800"/>
            <a:ext cx="3526187" cy="394504"/>
          </a:xfrm>
        </p:spPr>
        <p:txBody>
          <a:bodyPr lIns="0" tIns="0" bIns="0" anchor="t">
            <a:noAutofit/>
          </a:bodyPr>
          <a:lstStyle>
            <a:lvl1pPr marL="0" indent="0">
              <a:buNone/>
              <a:defRPr sz="1400">
                <a:solidFill>
                  <a:srgbClr val="2767F1"/>
                </a:solidFill>
                <a:latin typeface="+mj-lt"/>
              </a:defRPr>
            </a:lvl1pPr>
          </a:lstStyle>
          <a:p>
            <a:pPr lvl="0"/>
            <a:r>
              <a:rPr lang="en-US"/>
              <a:t>Click to add Subtitle</a:t>
            </a:r>
          </a:p>
        </p:txBody>
      </p:sp>
      <p:sp>
        <p:nvSpPr>
          <p:cNvPr id="12" name="Text Placeholder 6">
            <a:extLst>
              <a:ext uri="{FF2B5EF4-FFF2-40B4-BE49-F238E27FC236}">
                <a16:creationId xmlns:a16="http://schemas.microsoft.com/office/drawing/2014/main" id="{3EC89B9A-44C5-3417-E51F-890DA142D4D3}"/>
              </a:ext>
            </a:extLst>
          </p:cNvPr>
          <p:cNvSpPr>
            <a:spLocks noGrp="1"/>
          </p:cNvSpPr>
          <p:nvPr>
            <p:ph type="body" sz="quarter" idx="23"/>
          </p:nvPr>
        </p:nvSpPr>
        <p:spPr>
          <a:xfrm>
            <a:off x="8098753" y="2106225"/>
            <a:ext cx="3413570" cy="3919538"/>
          </a:xfrm>
        </p:spPr>
        <p:txBody>
          <a:bodyPr lIns="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Tree>
    <p:extLst>
      <p:ext uri="{BB962C8B-B14F-4D97-AF65-F5344CB8AC3E}">
        <p14:creationId xmlns:p14="http://schemas.microsoft.com/office/powerpoint/2010/main" val="243313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6CF91AD1-CB53-4C52-8059-48F1540F3F8F}"/>
              </a:ext>
            </a:extLst>
          </p:cNvPr>
          <p:cNvSpPr>
            <a:spLocks noGrp="1"/>
          </p:cNvSpPr>
          <p:nvPr>
            <p:ph type="body" sz="quarter" idx="21" hasCustomPrompt="1"/>
          </p:nvPr>
        </p:nvSpPr>
        <p:spPr>
          <a:xfrm>
            <a:off x="703263" y="3430890"/>
            <a:ext cx="11018837" cy="90967"/>
          </a:xfrm>
          <a:prstGeom prst="rightArrow">
            <a:avLst/>
          </a:prstGeom>
          <a:gradFill>
            <a:gsLst>
              <a:gs pos="0">
                <a:schemeClr val="accent1">
                  <a:alpha val="0"/>
                </a:schemeClr>
              </a:gs>
              <a:gs pos="100000">
                <a:srgbClr val="2767F1"/>
              </a:gs>
            </a:gsLst>
            <a:lin ang="0" scaled="0"/>
          </a:gra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4">
            <a:extLst>
              <a:ext uri="{FF2B5EF4-FFF2-40B4-BE49-F238E27FC236}">
                <a16:creationId xmlns:a16="http://schemas.microsoft.com/office/drawing/2014/main" id="{4D99CB3B-E23E-4AFD-9DB8-F4BA13E17CE4}"/>
              </a:ext>
            </a:extLst>
          </p:cNvPr>
          <p:cNvSpPr>
            <a:spLocks noGrp="1"/>
          </p:cNvSpPr>
          <p:nvPr>
            <p:ph type="body" sz="quarter" idx="27" hasCustomPrompt="1"/>
          </p:nvPr>
        </p:nvSpPr>
        <p:spPr>
          <a:xfrm>
            <a:off x="703263" y="3182938"/>
            <a:ext cx="2813050" cy="244475"/>
          </a:xfrm>
          <a:noFill/>
          <a:ln>
            <a:noFill/>
          </a:ln>
        </p:spPr>
        <p:txBody>
          <a:bodyPr lIns="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Q1 example</a:t>
            </a:r>
          </a:p>
        </p:txBody>
      </p:sp>
      <p:sp>
        <p:nvSpPr>
          <p:cNvPr id="31" name="Text Placeholder 30">
            <a:extLst>
              <a:ext uri="{FF2B5EF4-FFF2-40B4-BE49-F238E27FC236}">
                <a16:creationId xmlns:a16="http://schemas.microsoft.com/office/drawing/2014/main" id="{5B3F22FF-A949-4FD3-8AE3-52AD6E7ED650}"/>
              </a:ext>
            </a:extLst>
          </p:cNvPr>
          <p:cNvSpPr>
            <a:spLocks noGrp="1"/>
          </p:cNvSpPr>
          <p:nvPr>
            <p:ph type="body" sz="quarter" idx="28" hasCustomPrompt="1"/>
          </p:nvPr>
        </p:nvSpPr>
        <p:spPr>
          <a:xfrm>
            <a:off x="703262" y="3917950"/>
            <a:ext cx="1171576" cy="244475"/>
          </a:xfrm>
          <a:solidFill>
            <a:schemeClr val="accent1"/>
          </a:solidFill>
        </p:spPr>
        <p:txBody>
          <a:bodyPr lIns="0" tIns="0" rIns="0" bIns="0" anchor="ctr"/>
          <a:lstStyle>
            <a:lvl1pPr marL="0" indent="0">
              <a:buNone/>
              <a:defRPr sz="900">
                <a:solidFill>
                  <a:schemeClr val="bg1"/>
                </a:solidFill>
              </a:defRPr>
            </a:lvl1pPr>
          </a:lstStyle>
          <a:p>
            <a:pPr lvl="0"/>
            <a:r>
              <a:rPr lang="en-US"/>
              <a:t>Project 01 example</a:t>
            </a:r>
          </a:p>
        </p:txBody>
      </p:sp>
      <p:sp>
        <p:nvSpPr>
          <p:cNvPr id="33" name="Text Placeholder 30">
            <a:extLst>
              <a:ext uri="{FF2B5EF4-FFF2-40B4-BE49-F238E27FC236}">
                <a16:creationId xmlns:a16="http://schemas.microsoft.com/office/drawing/2014/main" id="{B8276A8C-E6B6-46C1-A36A-C677C6D65FE0}"/>
              </a:ext>
            </a:extLst>
          </p:cNvPr>
          <p:cNvSpPr>
            <a:spLocks noGrp="1"/>
          </p:cNvSpPr>
          <p:nvPr>
            <p:ph type="body" sz="quarter" idx="29" hasCustomPrompt="1"/>
          </p:nvPr>
        </p:nvSpPr>
        <p:spPr>
          <a:xfrm>
            <a:off x="1173163" y="4408488"/>
            <a:ext cx="1639887" cy="244475"/>
          </a:xfrm>
          <a:solidFill>
            <a:schemeClr val="tx2"/>
          </a:solidFill>
        </p:spPr>
        <p:txBody>
          <a:bodyPr lIns="0" tIns="0" rIns="0" bIns="0" anchor="ctr"/>
          <a:lstStyle>
            <a:lvl1pPr marL="0" indent="0">
              <a:buNone/>
              <a:defRPr sz="900">
                <a:solidFill>
                  <a:schemeClr val="bg1"/>
                </a:solidFill>
              </a:defRPr>
            </a:lvl1pPr>
          </a:lstStyle>
          <a:p>
            <a:pPr lvl="0"/>
            <a:r>
              <a:rPr lang="en-US"/>
              <a:t>Project 02</a:t>
            </a:r>
          </a:p>
        </p:txBody>
      </p:sp>
      <p:sp>
        <p:nvSpPr>
          <p:cNvPr id="38" name="Text Placeholder 4">
            <a:extLst>
              <a:ext uri="{FF2B5EF4-FFF2-40B4-BE49-F238E27FC236}">
                <a16:creationId xmlns:a16="http://schemas.microsoft.com/office/drawing/2014/main" id="{33CA3A7C-188C-474B-8BBA-4999C4B19E7C}"/>
              </a:ext>
            </a:extLst>
          </p:cNvPr>
          <p:cNvSpPr>
            <a:spLocks noGrp="1"/>
          </p:cNvSpPr>
          <p:nvPr>
            <p:ph type="body" sz="quarter" idx="30" hasCustomPrompt="1"/>
          </p:nvPr>
        </p:nvSpPr>
        <p:spPr>
          <a:xfrm>
            <a:off x="3516313" y="3182938"/>
            <a:ext cx="2813050" cy="244475"/>
          </a:xfrm>
          <a:noFill/>
          <a:ln>
            <a:noFill/>
          </a:ln>
        </p:spPr>
        <p:txBody>
          <a:bodyPr lIns="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Q2 example</a:t>
            </a:r>
          </a:p>
        </p:txBody>
      </p:sp>
      <p:sp>
        <p:nvSpPr>
          <p:cNvPr id="39" name="Text Placeholder 4">
            <a:extLst>
              <a:ext uri="{FF2B5EF4-FFF2-40B4-BE49-F238E27FC236}">
                <a16:creationId xmlns:a16="http://schemas.microsoft.com/office/drawing/2014/main" id="{2B7501C5-5B1B-4E19-85FA-F461DB1F0DAB}"/>
              </a:ext>
            </a:extLst>
          </p:cNvPr>
          <p:cNvSpPr>
            <a:spLocks noGrp="1"/>
          </p:cNvSpPr>
          <p:nvPr>
            <p:ph type="body" sz="quarter" idx="31" hasCustomPrompt="1"/>
          </p:nvPr>
        </p:nvSpPr>
        <p:spPr>
          <a:xfrm>
            <a:off x="6330950" y="3182938"/>
            <a:ext cx="2813050" cy="244475"/>
          </a:xfrm>
          <a:noFill/>
          <a:ln>
            <a:noFill/>
          </a:ln>
        </p:spPr>
        <p:txBody>
          <a:bodyPr lIns="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Q3 example</a:t>
            </a:r>
          </a:p>
        </p:txBody>
      </p:sp>
      <p:sp>
        <p:nvSpPr>
          <p:cNvPr id="40" name="Text Placeholder 4">
            <a:extLst>
              <a:ext uri="{FF2B5EF4-FFF2-40B4-BE49-F238E27FC236}">
                <a16:creationId xmlns:a16="http://schemas.microsoft.com/office/drawing/2014/main" id="{81452EB6-74FD-4728-8BC1-5C2C5B06A3D1}"/>
              </a:ext>
            </a:extLst>
          </p:cNvPr>
          <p:cNvSpPr>
            <a:spLocks noGrp="1"/>
          </p:cNvSpPr>
          <p:nvPr>
            <p:ph type="body" sz="quarter" idx="32" hasCustomPrompt="1"/>
          </p:nvPr>
        </p:nvSpPr>
        <p:spPr>
          <a:xfrm>
            <a:off x="9144000" y="3182938"/>
            <a:ext cx="2578100" cy="244475"/>
          </a:xfrm>
          <a:noFill/>
          <a:ln>
            <a:noFill/>
          </a:ln>
        </p:spPr>
        <p:txBody>
          <a:bodyPr lIns="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Q4 example</a:t>
            </a:r>
          </a:p>
        </p:txBody>
      </p:sp>
      <p:sp>
        <p:nvSpPr>
          <p:cNvPr id="12" name="Slide Number Placeholder 11">
            <a:extLst>
              <a:ext uri="{FF2B5EF4-FFF2-40B4-BE49-F238E27FC236}">
                <a16:creationId xmlns:a16="http://schemas.microsoft.com/office/drawing/2014/main" id="{892CD9D8-EB7E-4E8A-B96A-3CDE9C42A861}"/>
              </a:ext>
            </a:extLst>
          </p:cNvPr>
          <p:cNvSpPr>
            <a:spLocks noGrp="1"/>
          </p:cNvSpPr>
          <p:nvPr>
            <p:ph type="sldNum" sz="quarter" idx="12"/>
          </p:nvPr>
        </p:nvSpPr>
        <p:spPr/>
        <p:txBody>
          <a:bodyPr/>
          <a:lstStyle/>
          <a:p>
            <a:fld id="{D78E96AE-B5B5-49FC-BED4-FF80B77E5CAF}" type="slidenum">
              <a:rPr lang="en-DK" smtClean="0"/>
              <a:pPr/>
              <a:t>‹#›</a:t>
            </a:fld>
            <a:endParaRPr lang="en-DK"/>
          </a:p>
        </p:txBody>
      </p:sp>
      <p:sp>
        <p:nvSpPr>
          <p:cNvPr id="2" name="Title 1">
            <a:extLst>
              <a:ext uri="{FF2B5EF4-FFF2-40B4-BE49-F238E27FC236}">
                <a16:creationId xmlns:a16="http://schemas.microsoft.com/office/drawing/2014/main" id="{D3711F65-D41C-12B9-6FF3-A3BA9098B810}"/>
              </a:ext>
            </a:extLst>
          </p:cNvPr>
          <p:cNvSpPr>
            <a:spLocks noGrp="1"/>
          </p:cNvSpPr>
          <p:nvPr>
            <p:ph type="title"/>
          </p:nvPr>
        </p:nvSpPr>
        <p:spPr/>
        <p:txBody>
          <a:bodyPr/>
          <a:lstStyle/>
          <a:p>
            <a:r>
              <a:rPr lang="en-GB"/>
              <a:t>Click to edit Master title style</a:t>
            </a:r>
            <a:endParaRPr lang="en-DK"/>
          </a:p>
        </p:txBody>
      </p:sp>
    </p:spTree>
    <p:extLst>
      <p:ext uri="{BB962C8B-B14F-4D97-AF65-F5344CB8AC3E}">
        <p14:creationId xmlns:p14="http://schemas.microsoft.com/office/powerpoint/2010/main" val="306727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inimal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230820-954F-44C2-AD05-808F2DB4E866}"/>
              </a:ext>
            </a:extLst>
          </p:cNvPr>
          <p:cNvSpPr>
            <a:spLocks noGrp="1"/>
          </p:cNvSpPr>
          <p:nvPr>
            <p:ph type="sldNum" sz="quarter" idx="12"/>
          </p:nvPr>
        </p:nvSpPr>
        <p:spPr/>
        <p:txBody>
          <a:bodyPr/>
          <a:lstStyle/>
          <a:p>
            <a:fld id="{D78E96AE-B5B5-49FC-BED4-FF80B77E5CAF}" type="slidenum">
              <a:rPr lang="en-DK" smtClean="0"/>
              <a:pPr/>
              <a:t>‹#›</a:t>
            </a:fld>
            <a:endParaRPr lang="en-DK"/>
          </a:p>
        </p:txBody>
      </p:sp>
    </p:spTree>
    <p:extLst>
      <p:ext uri="{BB962C8B-B14F-4D97-AF65-F5344CB8AC3E}">
        <p14:creationId xmlns:p14="http://schemas.microsoft.com/office/powerpoint/2010/main" val="36687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World map overview slide">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DB91ED-F1B7-9BCF-74E6-9C46CA2BD1C6}"/>
              </a:ext>
            </a:extLst>
          </p:cNvPr>
          <p:cNvSpPr>
            <a:spLocks noGrp="1"/>
          </p:cNvSpPr>
          <p:nvPr>
            <p:ph type="sldNum" sz="quarter" idx="10"/>
          </p:nvPr>
        </p:nvSpPr>
        <p:spPr/>
        <p:txBody>
          <a:bodyPr/>
          <a:lstStyle>
            <a:lvl1pPr>
              <a:defRPr>
                <a:solidFill>
                  <a:schemeClr val="bg1"/>
                </a:solidFill>
              </a:defRPr>
            </a:lvl1pPr>
          </a:lstStyle>
          <a:p>
            <a:fld id="{D78E96AE-B5B5-49FC-BED4-FF80B77E5CAF}" type="slidenum">
              <a:rPr lang="en-DK" smtClean="0"/>
              <a:pPr/>
              <a:t>‹#›</a:t>
            </a:fld>
            <a:endParaRPr lang="en-DK"/>
          </a:p>
        </p:txBody>
      </p:sp>
      <p:pic>
        <p:nvPicPr>
          <p:cNvPr id="4" name="Graphic 3">
            <a:extLst>
              <a:ext uri="{FF2B5EF4-FFF2-40B4-BE49-F238E27FC236}">
                <a16:creationId xmlns:a16="http://schemas.microsoft.com/office/drawing/2014/main" id="{FE56F42F-CD49-D945-8927-7F59145A84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68608" y="234000"/>
            <a:ext cx="396000" cy="396000"/>
          </a:xfrm>
          <a:prstGeom prst="rect">
            <a:avLst/>
          </a:prstGeom>
        </p:spPr>
      </p:pic>
      <p:pic>
        <p:nvPicPr>
          <p:cNvPr id="5" name="Graphic 4">
            <a:extLst>
              <a:ext uri="{FF2B5EF4-FFF2-40B4-BE49-F238E27FC236}">
                <a16:creationId xmlns:a16="http://schemas.microsoft.com/office/drawing/2014/main" id="{53EB52CB-2D1E-C4BF-4BB9-FBD2512531D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8800" y="399015"/>
            <a:ext cx="720000" cy="124725"/>
          </a:xfrm>
          <a:prstGeom prst="rect">
            <a:avLst/>
          </a:prstGeom>
        </p:spPr>
      </p:pic>
      <p:sp>
        <p:nvSpPr>
          <p:cNvPr id="6" name="Text Placeholder 2">
            <a:extLst>
              <a:ext uri="{FF2B5EF4-FFF2-40B4-BE49-F238E27FC236}">
                <a16:creationId xmlns:a16="http://schemas.microsoft.com/office/drawing/2014/main" id="{6F82D4B6-4D40-2CD7-2380-F6827DB0C9A4}"/>
              </a:ext>
            </a:extLst>
          </p:cNvPr>
          <p:cNvSpPr txBox="1">
            <a:spLocks/>
          </p:cNvSpPr>
          <p:nvPr userDrawn="1"/>
        </p:nvSpPr>
        <p:spPr>
          <a:xfrm>
            <a:off x="468313" y="6490917"/>
            <a:ext cx="3318911" cy="243629"/>
          </a:xfrm>
          <a:prstGeom prst="rect">
            <a:avLst/>
          </a:prstGeom>
        </p:spPr>
        <p:txBody>
          <a:bodyPr vert="horz" lIns="0" tIns="0" rIns="0" bIns="0" rtlCol="0" anchor="ctr">
            <a:noAutofit/>
          </a:bodyPr>
          <a:lstStyle>
            <a:lvl1pPr marL="228600" indent="-228600" algn="l" defTabSz="914400" rtl="0" eaLnBrk="1" latinLnBrk="0" hangingPunct="1">
              <a:lnSpc>
                <a:spcPct val="100000"/>
              </a:lnSpc>
              <a:spcBef>
                <a:spcPts val="1200"/>
              </a:spcBef>
              <a:buClr>
                <a:schemeClr val="accent3"/>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1200" kern="1200">
                <a:solidFill>
                  <a:schemeClr val="tx1"/>
                </a:solidFill>
                <a:latin typeface="+mn-lt"/>
                <a:ea typeface="+mn-ea"/>
                <a:cs typeface="+mn-cs"/>
              </a:defRPr>
            </a:lvl2pPr>
            <a:lvl3pPr marL="1117600" indent="-203200" algn="l" defTabSz="914400" rtl="0" eaLnBrk="1" latinLnBrk="0" hangingPunct="1">
              <a:lnSpc>
                <a:spcPct val="100000"/>
              </a:lnSpc>
              <a:spcBef>
                <a:spcPts val="500"/>
              </a:spcBef>
              <a:buClr>
                <a:schemeClr val="accent3"/>
              </a:buClr>
              <a:buFont typeface="Arial" panose="020B0604020202020204" pitchFamily="34" charset="0"/>
              <a:buChar char="•"/>
              <a:defRPr sz="1100" kern="1200">
                <a:solidFill>
                  <a:schemeClr val="tx1"/>
                </a:solidFill>
                <a:latin typeface="+mn-lt"/>
                <a:ea typeface="+mn-ea"/>
                <a:cs typeface="+mn-cs"/>
              </a:defRPr>
            </a:lvl3pPr>
            <a:lvl4pPr marL="1574800" indent="-203200" algn="l" defTabSz="914400" rtl="0" eaLnBrk="1" latinLnBrk="0" hangingPunct="1">
              <a:lnSpc>
                <a:spcPct val="100000"/>
              </a:lnSpc>
              <a:spcBef>
                <a:spcPts val="500"/>
              </a:spcBef>
              <a:buClr>
                <a:schemeClr val="accent3"/>
              </a:buClr>
              <a:buFont typeface="Arial" panose="020B0604020202020204" pitchFamily="34" charset="0"/>
              <a:buChar char="•"/>
              <a:defRPr sz="900" kern="1200">
                <a:solidFill>
                  <a:schemeClr val="tx1"/>
                </a:solidFill>
                <a:latin typeface="+mn-lt"/>
                <a:ea typeface="+mn-ea"/>
                <a:cs typeface="+mn-cs"/>
              </a:defRPr>
            </a:lvl4pPr>
            <a:lvl5pPr marL="1981200" indent="-152400" algn="l" defTabSz="914400" rtl="0" eaLnBrk="1" latinLnBrk="0" hangingPunct="1">
              <a:lnSpc>
                <a:spcPct val="100000"/>
              </a:lnSpc>
              <a:spcBef>
                <a:spcPts val="500"/>
              </a:spcBef>
              <a:buClr>
                <a:schemeClr val="accent3"/>
              </a:buClr>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DK" sz="800" b="0" i="0" u="none" strike="noStrike" kern="1200" cap="none" spc="0" normalizeH="0" baseline="0" noProof="0">
                <a:ln>
                  <a:noFill/>
                </a:ln>
                <a:solidFill>
                  <a:schemeClr val="bg1"/>
                </a:solidFill>
                <a:effectLst/>
                <a:uLnTx/>
                <a:uFillTx/>
                <a:latin typeface="+mn-lt"/>
                <a:ea typeface="+mn-ea"/>
                <a:cs typeface="+mn-cs"/>
              </a:rPr>
              <a:t>© Siteimprove 2022 CONFIDENTIAL</a:t>
            </a:r>
          </a:p>
        </p:txBody>
      </p:sp>
      <p:pic>
        <p:nvPicPr>
          <p:cNvPr id="10" name="Google Shape;100;p21">
            <a:extLst>
              <a:ext uri="{FF2B5EF4-FFF2-40B4-BE49-F238E27FC236}">
                <a16:creationId xmlns:a16="http://schemas.microsoft.com/office/drawing/2014/main" id="{FB997D30-271A-6B4D-56F8-E375691F9A47}"/>
              </a:ext>
            </a:extLst>
          </p:cNvPr>
          <p:cNvPicPr preferRelativeResize="0"/>
          <p:nvPr userDrawn="1"/>
        </p:nvPicPr>
        <p:blipFill rotWithShape="1">
          <a:blip r:embed="rId6">
            <a:alphaModFix/>
          </a:blip>
          <a:srcRect r="22275" b="24374"/>
          <a:stretch/>
        </p:blipFill>
        <p:spPr>
          <a:xfrm>
            <a:off x="1245101" y="711234"/>
            <a:ext cx="10946895" cy="6146769"/>
          </a:xfrm>
          <a:prstGeom prst="rect">
            <a:avLst/>
          </a:prstGeom>
          <a:noFill/>
          <a:ln>
            <a:noFill/>
          </a:ln>
        </p:spPr>
      </p:pic>
      <p:graphicFrame>
        <p:nvGraphicFramePr>
          <p:cNvPr id="13" name="Google Shape;102;p21">
            <a:extLst>
              <a:ext uri="{FF2B5EF4-FFF2-40B4-BE49-F238E27FC236}">
                <a16:creationId xmlns:a16="http://schemas.microsoft.com/office/drawing/2014/main" id="{24C799DE-156A-E3D9-0C8B-16E19464923D}"/>
              </a:ext>
            </a:extLst>
          </p:cNvPr>
          <p:cNvGraphicFramePr/>
          <p:nvPr userDrawn="1">
            <p:extLst>
              <p:ext uri="{D42A27DB-BD31-4B8C-83A1-F6EECF244321}">
                <p14:modId xmlns:p14="http://schemas.microsoft.com/office/powerpoint/2010/main" val="1664737478"/>
              </p:ext>
            </p:extLst>
          </p:nvPr>
        </p:nvGraphicFramePr>
        <p:xfrm>
          <a:off x="733433" y="3645024"/>
          <a:ext cx="11176802" cy="1418860"/>
        </p:xfrm>
        <a:graphic>
          <a:graphicData uri="http://schemas.openxmlformats.org/drawingml/2006/table">
            <a:tbl>
              <a:tblPr>
                <a:noFill/>
              </a:tblPr>
              <a:tblGrid>
                <a:gridCol w="1596686">
                  <a:extLst>
                    <a:ext uri="{9D8B030D-6E8A-4147-A177-3AD203B41FA5}">
                      <a16:colId xmlns:a16="http://schemas.microsoft.com/office/drawing/2014/main" val="20000"/>
                    </a:ext>
                  </a:extLst>
                </a:gridCol>
                <a:gridCol w="1596686">
                  <a:extLst>
                    <a:ext uri="{9D8B030D-6E8A-4147-A177-3AD203B41FA5}">
                      <a16:colId xmlns:a16="http://schemas.microsoft.com/office/drawing/2014/main" val="20001"/>
                    </a:ext>
                  </a:extLst>
                </a:gridCol>
                <a:gridCol w="1596686">
                  <a:extLst>
                    <a:ext uri="{9D8B030D-6E8A-4147-A177-3AD203B41FA5}">
                      <a16:colId xmlns:a16="http://schemas.microsoft.com/office/drawing/2014/main" val="20002"/>
                    </a:ext>
                  </a:extLst>
                </a:gridCol>
                <a:gridCol w="1596686">
                  <a:extLst>
                    <a:ext uri="{9D8B030D-6E8A-4147-A177-3AD203B41FA5}">
                      <a16:colId xmlns:a16="http://schemas.microsoft.com/office/drawing/2014/main" val="20003"/>
                    </a:ext>
                  </a:extLst>
                </a:gridCol>
                <a:gridCol w="1596686">
                  <a:extLst>
                    <a:ext uri="{9D8B030D-6E8A-4147-A177-3AD203B41FA5}">
                      <a16:colId xmlns:a16="http://schemas.microsoft.com/office/drawing/2014/main" val="20004"/>
                    </a:ext>
                  </a:extLst>
                </a:gridCol>
                <a:gridCol w="1596686">
                  <a:extLst>
                    <a:ext uri="{9D8B030D-6E8A-4147-A177-3AD203B41FA5}">
                      <a16:colId xmlns:a16="http://schemas.microsoft.com/office/drawing/2014/main" val="20005"/>
                    </a:ext>
                  </a:extLst>
                </a:gridCol>
                <a:gridCol w="1596686">
                  <a:extLst>
                    <a:ext uri="{9D8B030D-6E8A-4147-A177-3AD203B41FA5}">
                      <a16:colId xmlns:a16="http://schemas.microsoft.com/office/drawing/2014/main" val="375010229"/>
                    </a:ext>
                  </a:extLst>
                </a:gridCol>
              </a:tblGrid>
              <a:tr h="216024">
                <a:tc>
                  <a:txBody>
                    <a:bodyPr/>
                    <a:lstStyle/>
                    <a:p>
                      <a:pPr marL="0" lvl="0" indent="0" algn="l" rtl="0">
                        <a:spcBef>
                          <a:spcPts val="0"/>
                        </a:spcBef>
                        <a:spcAft>
                          <a:spcPts val="0"/>
                        </a:spcAft>
                        <a:buNone/>
                      </a:pPr>
                      <a:r>
                        <a:rPr lang="en-GB" sz="1400">
                          <a:solidFill>
                            <a:schemeClr val="bg1"/>
                          </a:solidFill>
                          <a:latin typeface="+mj-lt"/>
                          <a:ea typeface="Libre Franklin"/>
                          <a:cs typeface="Libre Franklin"/>
                          <a:sym typeface="Libre Franklin"/>
                        </a:rPr>
                        <a:t>Amsterdam</a:t>
                      </a:r>
                      <a:endParaRPr sz="1400">
                        <a:solidFill>
                          <a:schemeClr val="bg1"/>
                        </a:solidFill>
                        <a:latin typeface="+mj-lt"/>
                        <a:ea typeface="Libre Franklin"/>
                        <a:cs typeface="Libre Franklin"/>
                        <a:sym typeface="Libre Franklin"/>
                      </a:endParaRPr>
                    </a:p>
                  </a:txBody>
                  <a:tcPr marL="60933" marR="60933" marT="60933" marB="0">
                    <a:lnL w="28575" cap="flat" cmpd="sng">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Copenhagen</a:t>
                      </a:r>
                      <a:endParaRPr sz="1400">
                        <a:solidFill>
                          <a:schemeClr val="bg1"/>
                        </a:solidFill>
                        <a:latin typeface="+mj-lt"/>
                        <a:ea typeface="Libre Franklin Medium"/>
                        <a:cs typeface="Libre Franklin Medium"/>
                        <a:sym typeface="Libre Franklin Medium"/>
                      </a:endParaRPr>
                    </a:p>
                  </a:txBody>
                  <a:tcPr marL="60933" marR="60933" marT="60933" marB="0">
                    <a:lnL w="28575" cap="flat" cmpd="sng">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Helsinki</a:t>
                      </a:r>
                      <a:endParaRPr sz="1400">
                        <a:solidFill>
                          <a:schemeClr val="bg1"/>
                        </a:solidFill>
                        <a:latin typeface="+mj-lt"/>
                        <a:ea typeface="Libre Franklin Medium"/>
                        <a:cs typeface="Libre Franklin Medium"/>
                        <a:sym typeface="Libre Franklin Medium"/>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London</a:t>
                      </a:r>
                      <a:endParaRPr sz="1400">
                        <a:solidFill>
                          <a:schemeClr val="bg1"/>
                        </a:solidFill>
                        <a:latin typeface="+mj-lt"/>
                        <a:ea typeface="Libre Franklin Medium"/>
                        <a:cs typeface="Libre Franklin Medium"/>
                        <a:sym typeface="Libre Franklin Medium"/>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400">
                          <a:solidFill>
                            <a:schemeClr val="bg1"/>
                          </a:solidFill>
                          <a:latin typeface="+mj-lt"/>
                          <a:ea typeface="Libre Franklin"/>
                          <a:cs typeface="Libre Franklin"/>
                          <a:sym typeface="Libre Franklin"/>
                        </a:rPr>
                        <a:t>Minneapolis</a:t>
                      </a:r>
                      <a:endParaRPr sz="1400">
                        <a:solidFill>
                          <a:schemeClr val="bg1"/>
                        </a:solidFill>
                        <a:latin typeface="+mj-lt"/>
                        <a:ea typeface="Libre Franklin"/>
                        <a:cs typeface="Libre Franklin"/>
                        <a:sym typeface="Libre Franklin"/>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400">
                          <a:solidFill>
                            <a:schemeClr val="bg1"/>
                          </a:solidFill>
                          <a:latin typeface="+mj-lt"/>
                          <a:ea typeface="Libre Franklin"/>
                          <a:cs typeface="Libre Franklin"/>
                          <a:sym typeface="Libre Franklin"/>
                        </a:rPr>
                        <a:t>Munich</a:t>
                      </a:r>
                      <a:endParaRPr sz="1400">
                        <a:solidFill>
                          <a:schemeClr val="bg1"/>
                        </a:solidFill>
                        <a:latin typeface="+mj-lt"/>
                        <a:ea typeface="Libre Franklin"/>
                        <a:cs typeface="Libre Franklin"/>
                        <a:sym typeface="Libre Franklin"/>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400">
                          <a:solidFill>
                            <a:schemeClr val="bg1"/>
                          </a:solidFill>
                          <a:latin typeface="+mj-lt"/>
                          <a:ea typeface="Libre Franklin"/>
                          <a:cs typeface="Libre Franklin"/>
                          <a:sym typeface="Libre Franklin"/>
                        </a:rPr>
                        <a:t>Oslo</a:t>
                      </a:r>
                      <a:endParaRPr sz="1400">
                        <a:solidFill>
                          <a:schemeClr val="bg1"/>
                        </a:solidFill>
                        <a:latin typeface="+mj-lt"/>
                        <a:ea typeface="Libre Franklin"/>
                        <a:cs typeface="Libre Franklin"/>
                        <a:sym typeface="Libre Franklin"/>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r h="1144567">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Joop </a:t>
                      </a:r>
                      <a:r>
                        <a:rPr lang="en-GB" sz="900" err="1">
                          <a:solidFill>
                            <a:srgbClr val="FFFFFF"/>
                          </a:solidFill>
                          <a:latin typeface="Gilroy" pitchFamily="2" charset="77"/>
                          <a:ea typeface="Libre Franklin"/>
                          <a:cs typeface="Libre Franklin"/>
                          <a:sym typeface="Libre Franklin"/>
                        </a:rPr>
                        <a:t>Geesinkweg</a:t>
                      </a:r>
                      <a:r>
                        <a:rPr lang="en-GB" sz="900">
                          <a:solidFill>
                            <a:srgbClr val="FFFFFF"/>
                          </a:solidFill>
                          <a:latin typeface="Gilroy" pitchFamily="2" charset="77"/>
                          <a:ea typeface="Libre Franklin"/>
                          <a:cs typeface="Libre Franklin"/>
                          <a:sym typeface="Libre Franklin"/>
                        </a:rPr>
                        <a:t> 501</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1114AB Amsterdam, </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Netherlands</a:t>
                      </a:r>
                      <a:endParaRPr sz="900">
                        <a:solidFill>
                          <a:srgbClr val="FFFFFF"/>
                        </a:solidFill>
                        <a:latin typeface="Gilroy" pitchFamily="2" charset="77"/>
                        <a:ea typeface="Libre Franklin Medium"/>
                        <a:cs typeface="Libre Franklin Medium"/>
                        <a:sym typeface="Libre Franklin Medium"/>
                      </a:endParaRPr>
                    </a:p>
                    <a:p>
                      <a:pPr marL="0" lvl="0" indent="0" algn="l" rtl="0">
                        <a:lnSpc>
                          <a:spcPct val="110000"/>
                        </a:lnSpc>
                        <a:spcBef>
                          <a:spcPts val="0"/>
                        </a:spcBef>
                        <a:spcAft>
                          <a:spcPts val="0"/>
                        </a:spcAft>
                        <a:buNone/>
                      </a:pPr>
                      <a:endParaRPr sz="900">
                        <a:solidFill>
                          <a:srgbClr val="FFFFFF"/>
                        </a:solidFill>
                        <a:latin typeface="Gilroy" pitchFamily="2" charset="77"/>
                        <a:ea typeface="Libre Franklin"/>
                        <a:cs typeface="Libre Franklin"/>
                        <a:sym typeface="Libre Franklin"/>
                      </a:endParaRPr>
                    </a:p>
                  </a:txBody>
                  <a:tcPr marL="60933" marR="60933" marT="60933" marB="0">
                    <a:lnL w="28575" cap="flat" cmpd="sng">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Sankt </a:t>
                      </a:r>
                      <a:r>
                        <a:rPr lang="en-GB" sz="900" err="1">
                          <a:solidFill>
                            <a:srgbClr val="FFFFFF"/>
                          </a:solidFill>
                          <a:latin typeface="Gilroy" pitchFamily="2" charset="77"/>
                          <a:ea typeface="Libre Franklin"/>
                          <a:cs typeface="Libre Franklin"/>
                          <a:sym typeface="Libre Franklin"/>
                        </a:rPr>
                        <a:t>Annæ</a:t>
                      </a:r>
                      <a:r>
                        <a:rPr lang="en-GB" sz="900">
                          <a:solidFill>
                            <a:srgbClr val="FFFFFF"/>
                          </a:solidFill>
                          <a:latin typeface="Gilroy" pitchFamily="2" charset="77"/>
                          <a:ea typeface="Libre Franklin"/>
                          <a:cs typeface="Libre Franklin"/>
                          <a:sym typeface="Libre Franklin"/>
                        </a:rPr>
                        <a:t> </a:t>
                      </a:r>
                      <a:r>
                        <a:rPr lang="en-GB" sz="900" err="1">
                          <a:solidFill>
                            <a:srgbClr val="FFFFFF"/>
                          </a:solidFill>
                          <a:latin typeface="Gilroy" pitchFamily="2" charset="77"/>
                          <a:ea typeface="Libre Franklin"/>
                          <a:cs typeface="Libre Franklin"/>
                          <a:sym typeface="Libre Franklin"/>
                        </a:rPr>
                        <a:t>Plads</a:t>
                      </a:r>
                      <a:r>
                        <a:rPr lang="en-GB" sz="900">
                          <a:solidFill>
                            <a:srgbClr val="FFFFFF"/>
                          </a:solidFill>
                          <a:latin typeface="Gilroy" pitchFamily="2" charset="77"/>
                          <a:ea typeface="Libre Franklin"/>
                          <a:cs typeface="Libre Franklin"/>
                          <a:sym typeface="Libre Franklin"/>
                        </a:rPr>
                        <a:t> 28</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DK-1250 Copenhagen, </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Denmark</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err="1">
                          <a:solidFill>
                            <a:srgbClr val="FFFFFF"/>
                          </a:solidFill>
                          <a:latin typeface="Gilroy" pitchFamily="2" charset="77"/>
                          <a:ea typeface="Libre Franklin"/>
                          <a:cs typeface="Libre Franklin"/>
                          <a:sym typeface="Libre Franklin"/>
                        </a:rPr>
                        <a:t>Unioninkatu</a:t>
                      </a:r>
                      <a:r>
                        <a:rPr lang="en-GB" sz="900">
                          <a:solidFill>
                            <a:srgbClr val="FFFFFF"/>
                          </a:solidFill>
                          <a:latin typeface="Gilroy" pitchFamily="2" charset="77"/>
                          <a:ea typeface="Libre Franklin"/>
                          <a:cs typeface="Libre Franklin"/>
                          <a:sym typeface="Libre Franklin"/>
                        </a:rPr>
                        <a:t> 30</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00100 Helsinki</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Finland</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5th Floor, 24 Monument </a:t>
                      </a:r>
                      <a:r>
                        <a:rPr lang="en-GB" sz="900" err="1">
                          <a:solidFill>
                            <a:srgbClr val="FFFFFF"/>
                          </a:solidFill>
                          <a:latin typeface="Gilroy" pitchFamily="2" charset="77"/>
                          <a:ea typeface="Libre Franklin"/>
                          <a:cs typeface="Libre Franklin"/>
                          <a:sym typeface="Libre Franklin"/>
                        </a:rPr>
                        <a:t>Stree</a:t>
                      </a:r>
                      <a:r>
                        <a:rPr lang="en-GB" sz="900">
                          <a:solidFill>
                            <a:srgbClr val="FFFFFF"/>
                          </a:solidFill>
                          <a:latin typeface="Gilroy" pitchFamily="2" charset="77"/>
                          <a:ea typeface="Libre Franklin"/>
                          <a:cs typeface="Libre Franklin"/>
                          <a:sym typeface="Libre Franklin"/>
                        </a:rPr>
                        <a:t>, EC3R 8AJ</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London</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5600 West 83rd Street, Suite 400, </a:t>
                      </a:r>
                      <a:br>
                        <a:rPr lang="en-GB" sz="900">
                          <a:solidFill>
                            <a:srgbClr val="FFFFFF"/>
                          </a:solidFill>
                          <a:latin typeface="Gilroy" pitchFamily="2" charset="77"/>
                          <a:ea typeface="Libre Franklin"/>
                          <a:cs typeface="Libre Franklin"/>
                          <a:sym typeface="Libre Franklin"/>
                        </a:rPr>
                      </a:br>
                      <a:r>
                        <a:rPr lang="en-GB" sz="900">
                          <a:solidFill>
                            <a:srgbClr val="FFFFFF"/>
                          </a:solidFill>
                          <a:latin typeface="Gilroy" pitchFamily="2" charset="77"/>
                          <a:ea typeface="Libre Franklin"/>
                          <a:cs typeface="Libre Franklin"/>
                          <a:sym typeface="Libre Franklin"/>
                        </a:rPr>
                        <a:t>Bloomington, MN 55437, USA</a:t>
                      </a:r>
                      <a:endParaRPr sz="900">
                        <a:solidFill>
                          <a:srgbClr val="FFFFFF"/>
                        </a:solidFill>
                        <a:latin typeface="Gilroy" pitchFamily="2" charset="77"/>
                        <a:ea typeface="Libre Franklin"/>
                        <a:cs typeface="Libre Franklin"/>
                        <a:sym typeface="Libre Franklin"/>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München Atlas (Design Offices)</a:t>
                      </a:r>
                    </a:p>
                    <a:p>
                      <a:pPr marL="0" lvl="0" indent="0" algn="l" rtl="0">
                        <a:lnSpc>
                          <a:spcPct val="123000"/>
                        </a:lnSpc>
                        <a:spcBef>
                          <a:spcPts val="0"/>
                        </a:spcBef>
                        <a:spcAft>
                          <a:spcPts val="0"/>
                        </a:spcAft>
                        <a:buNone/>
                      </a:pPr>
                      <a:r>
                        <a:rPr lang="en-GB" sz="900" err="1">
                          <a:solidFill>
                            <a:srgbClr val="FFFFFF"/>
                          </a:solidFill>
                          <a:latin typeface="Gilroy" pitchFamily="2" charset="77"/>
                          <a:ea typeface="Libre Franklin"/>
                          <a:cs typeface="Libre Franklin"/>
                          <a:sym typeface="Libre Franklin"/>
                        </a:rPr>
                        <a:t>Rosenheimer</a:t>
                      </a:r>
                      <a:r>
                        <a:rPr lang="en-GB" sz="900">
                          <a:solidFill>
                            <a:srgbClr val="FFFFFF"/>
                          </a:solidFill>
                          <a:latin typeface="Gilroy" pitchFamily="2" charset="77"/>
                          <a:ea typeface="Libre Franklin"/>
                          <a:cs typeface="Libre Franklin"/>
                          <a:sym typeface="Libre Franklin"/>
                        </a:rPr>
                        <a:t> Str. 143C</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81671 Munich</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Germany</a:t>
                      </a:r>
                      <a:endParaRPr sz="900">
                        <a:solidFill>
                          <a:srgbClr val="FFFFFF"/>
                        </a:solidFill>
                        <a:latin typeface="Gilroy" pitchFamily="2" charset="77"/>
                        <a:ea typeface="Libre Franklin"/>
                        <a:cs typeface="Libre Franklin"/>
                        <a:sym typeface="Libre Franklin"/>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Aker </a:t>
                      </a:r>
                      <a:r>
                        <a:rPr lang="en-GB" sz="900" err="1">
                          <a:solidFill>
                            <a:srgbClr val="FFFFFF"/>
                          </a:solidFill>
                          <a:latin typeface="Gilroy" pitchFamily="2" charset="77"/>
                          <a:ea typeface="Libre Franklin"/>
                          <a:cs typeface="Libre Franklin"/>
                          <a:sym typeface="Libre Franklin"/>
                        </a:rPr>
                        <a:t>Brygge</a:t>
                      </a:r>
                      <a:r>
                        <a:rPr lang="en-GB" sz="900">
                          <a:solidFill>
                            <a:srgbClr val="FFFFFF"/>
                          </a:solidFill>
                          <a:latin typeface="Gilroy" pitchFamily="2" charset="77"/>
                          <a:ea typeface="Libre Franklin"/>
                          <a:cs typeface="Libre Franklin"/>
                          <a:sym typeface="Libre Franklin"/>
                        </a:rPr>
                        <a:t> Business Village</a:t>
                      </a:r>
                    </a:p>
                    <a:p>
                      <a:pPr marL="0" lvl="0" indent="0" algn="l" rtl="0">
                        <a:lnSpc>
                          <a:spcPct val="123000"/>
                        </a:lnSpc>
                        <a:spcBef>
                          <a:spcPts val="0"/>
                        </a:spcBef>
                        <a:spcAft>
                          <a:spcPts val="0"/>
                        </a:spcAft>
                        <a:buNone/>
                      </a:pPr>
                      <a:r>
                        <a:rPr lang="en-GB" sz="900" err="1">
                          <a:solidFill>
                            <a:srgbClr val="FFFFFF"/>
                          </a:solidFill>
                          <a:latin typeface="Gilroy" pitchFamily="2" charset="77"/>
                          <a:ea typeface="Libre Franklin"/>
                          <a:cs typeface="Libre Franklin"/>
                          <a:sym typeface="Libre Franklin"/>
                        </a:rPr>
                        <a:t>Grundingen</a:t>
                      </a:r>
                      <a:r>
                        <a:rPr lang="en-GB" sz="900">
                          <a:solidFill>
                            <a:srgbClr val="FFFFFF"/>
                          </a:solidFill>
                          <a:latin typeface="Gilroy" pitchFamily="2" charset="77"/>
                          <a:ea typeface="Libre Franklin"/>
                          <a:cs typeface="Libre Franklin"/>
                          <a:sym typeface="Libre Franklin"/>
                        </a:rPr>
                        <a:t> 6, 3 </a:t>
                      </a:r>
                      <a:r>
                        <a:rPr lang="en-GB" sz="900" err="1">
                          <a:solidFill>
                            <a:srgbClr val="FFFFFF"/>
                          </a:solidFill>
                          <a:latin typeface="Gilroy" pitchFamily="2" charset="77"/>
                          <a:ea typeface="Libre Franklin"/>
                          <a:cs typeface="Libre Franklin"/>
                          <a:sym typeface="Libre Franklin"/>
                        </a:rPr>
                        <a:t>etg</a:t>
                      </a:r>
                      <a:r>
                        <a:rPr lang="en-GB" sz="900">
                          <a:solidFill>
                            <a:srgbClr val="FFFFFF"/>
                          </a:solidFill>
                          <a:latin typeface="Gilroy" pitchFamily="2" charset="77"/>
                          <a:ea typeface="Libre Franklin"/>
                          <a:cs typeface="Libre Franklin"/>
                          <a:sym typeface="Libre Franklin"/>
                        </a:rPr>
                        <a:t>., NO-0250, Oslo</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Norway</a:t>
                      </a:r>
                      <a:endParaRPr sz="900">
                        <a:solidFill>
                          <a:srgbClr val="FFFFFF"/>
                        </a:solidFill>
                        <a:latin typeface="Gilroy" pitchFamily="2" charset="77"/>
                        <a:ea typeface="Libre Franklin"/>
                        <a:cs typeface="Libre Franklin"/>
                        <a:sym typeface="Libre Franklin"/>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lgn="ctr">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4" name="Google Shape;102;p21">
            <a:extLst>
              <a:ext uri="{FF2B5EF4-FFF2-40B4-BE49-F238E27FC236}">
                <a16:creationId xmlns:a16="http://schemas.microsoft.com/office/drawing/2014/main" id="{7E2BA8C4-B757-57DB-2980-1A677E54BC41}"/>
              </a:ext>
            </a:extLst>
          </p:cNvPr>
          <p:cNvGraphicFramePr/>
          <p:nvPr userDrawn="1">
            <p:extLst>
              <p:ext uri="{D42A27DB-BD31-4B8C-83A1-F6EECF244321}">
                <p14:modId xmlns:p14="http://schemas.microsoft.com/office/powerpoint/2010/main" val="177222898"/>
              </p:ext>
            </p:extLst>
          </p:nvPr>
        </p:nvGraphicFramePr>
        <p:xfrm>
          <a:off x="733433" y="5052584"/>
          <a:ext cx="11176802" cy="1418860"/>
        </p:xfrm>
        <a:graphic>
          <a:graphicData uri="http://schemas.openxmlformats.org/drawingml/2006/table">
            <a:tbl>
              <a:tblPr>
                <a:noFill/>
              </a:tblPr>
              <a:tblGrid>
                <a:gridCol w="1596686">
                  <a:extLst>
                    <a:ext uri="{9D8B030D-6E8A-4147-A177-3AD203B41FA5}">
                      <a16:colId xmlns:a16="http://schemas.microsoft.com/office/drawing/2014/main" val="20000"/>
                    </a:ext>
                  </a:extLst>
                </a:gridCol>
                <a:gridCol w="1596686">
                  <a:extLst>
                    <a:ext uri="{9D8B030D-6E8A-4147-A177-3AD203B41FA5}">
                      <a16:colId xmlns:a16="http://schemas.microsoft.com/office/drawing/2014/main" val="20001"/>
                    </a:ext>
                  </a:extLst>
                </a:gridCol>
                <a:gridCol w="1596686">
                  <a:extLst>
                    <a:ext uri="{9D8B030D-6E8A-4147-A177-3AD203B41FA5}">
                      <a16:colId xmlns:a16="http://schemas.microsoft.com/office/drawing/2014/main" val="20002"/>
                    </a:ext>
                  </a:extLst>
                </a:gridCol>
                <a:gridCol w="1596686">
                  <a:extLst>
                    <a:ext uri="{9D8B030D-6E8A-4147-A177-3AD203B41FA5}">
                      <a16:colId xmlns:a16="http://schemas.microsoft.com/office/drawing/2014/main" val="20003"/>
                    </a:ext>
                  </a:extLst>
                </a:gridCol>
                <a:gridCol w="1596686">
                  <a:extLst>
                    <a:ext uri="{9D8B030D-6E8A-4147-A177-3AD203B41FA5}">
                      <a16:colId xmlns:a16="http://schemas.microsoft.com/office/drawing/2014/main" val="20004"/>
                    </a:ext>
                  </a:extLst>
                </a:gridCol>
                <a:gridCol w="1596686">
                  <a:extLst>
                    <a:ext uri="{9D8B030D-6E8A-4147-A177-3AD203B41FA5}">
                      <a16:colId xmlns:a16="http://schemas.microsoft.com/office/drawing/2014/main" val="20005"/>
                    </a:ext>
                  </a:extLst>
                </a:gridCol>
                <a:gridCol w="1596686">
                  <a:extLst>
                    <a:ext uri="{9D8B030D-6E8A-4147-A177-3AD203B41FA5}">
                      <a16:colId xmlns:a16="http://schemas.microsoft.com/office/drawing/2014/main" val="4107761182"/>
                    </a:ext>
                  </a:extLst>
                </a:gridCol>
              </a:tblGrid>
              <a:tr h="216024">
                <a:tc>
                  <a:txBody>
                    <a:bodyPr/>
                    <a:lstStyle/>
                    <a:p>
                      <a:pPr marL="0" lvl="0" indent="0" algn="l" rtl="0">
                        <a:spcBef>
                          <a:spcPts val="0"/>
                        </a:spcBef>
                        <a:spcAft>
                          <a:spcPts val="0"/>
                        </a:spcAft>
                        <a:buNone/>
                      </a:pPr>
                      <a:r>
                        <a:rPr lang="en-GB" sz="1400">
                          <a:solidFill>
                            <a:schemeClr val="bg1"/>
                          </a:solidFill>
                          <a:latin typeface="+mj-lt"/>
                          <a:ea typeface="Libre Franklin"/>
                          <a:cs typeface="Libre Franklin"/>
                          <a:sym typeface="Libre Franklin"/>
                        </a:rPr>
                        <a:t>Singapore</a:t>
                      </a:r>
                      <a:endParaRPr sz="1400">
                        <a:solidFill>
                          <a:schemeClr val="bg1"/>
                        </a:solidFill>
                        <a:latin typeface="+mj-lt"/>
                        <a:ea typeface="Libre Franklin"/>
                        <a:cs typeface="Libre Franklin"/>
                        <a:sym typeface="Libre Franklin"/>
                      </a:endParaRPr>
                    </a:p>
                  </a:txBody>
                  <a:tcPr marL="60933" marR="60933" marT="60933" marB="0">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Stockholm</a:t>
                      </a:r>
                      <a:endParaRPr sz="1400">
                        <a:solidFill>
                          <a:schemeClr val="bg1"/>
                        </a:solidFill>
                        <a:latin typeface="+mj-lt"/>
                        <a:ea typeface="Libre Franklin Medium"/>
                        <a:cs typeface="Libre Franklin Medium"/>
                        <a:sym typeface="Libre Franklin Medium"/>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Sydney</a:t>
                      </a:r>
                      <a:endParaRPr sz="1400">
                        <a:solidFill>
                          <a:schemeClr val="bg1"/>
                        </a:solidFill>
                        <a:latin typeface="+mj-lt"/>
                        <a:ea typeface="Libre Franklin Medium"/>
                        <a:cs typeface="Libre Franklin Medium"/>
                        <a:sym typeface="Libre Franklin Medium"/>
                      </a:endParaRPr>
                    </a:p>
                  </a:txBody>
                  <a:tcPr marL="60933" marR="60933" marT="60933" marB="0">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Tokyo</a:t>
                      </a:r>
                      <a:endParaRPr sz="1400">
                        <a:solidFill>
                          <a:schemeClr val="bg1"/>
                        </a:solidFill>
                        <a:latin typeface="+mj-lt"/>
                        <a:ea typeface="Libre Franklin Medium"/>
                        <a:cs typeface="Libre Franklin Medium"/>
                        <a:sym typeface="Libre Franklin Medium"/>
                      </a:endParaRPr>
                    </a:p>
                  </a:txBody>
                  <a:tcPr marL="60933" marR="60933" marT="60933" marB="0">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Toronto</a:t>
                      </a:r>
                      <a:endParaRPr sz="1400">
                        <a:solidFill>
                          <a:schemeClr val="bg1"/>
                        </a:solidFill>
                        <a:latin typeface="+mj-lt"/>
                        <a:ea typeface="Libre Franklin"/>
                        <a:cs typeface="Libre Franklin"/>
                        <a:sym typeface="Libre Franklin"/>
                      </a:endParaRPr>
                    </a:p>
                  </a:txBody>
                  <a:tcPr marL="60933" marR="60933" marT="60933" marB="0">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Vienna</a:t>
                      </a:r>
                      <a:endParaRPr sz="1400">
                        <a:solidFill>
                          <a:schemeClr val="bg1"/>
                        </a:solidFill>
                        <a:latin typeface="+mj-lt"/>
                        <a:ea typeface="Libre Franklin"/>
                        <a:cs typeface="Libre Franklin"/>
                        <a:sym typeface="Libre Franklin"/>
                      </a:endParaRPr>
                    </a:p>
                  </a:txBody>
                  <a:tcPr marL="60933" marR="60933" marT="60933" marB="0">
                    <a:lnL w="28575" cap="flat" cmpd="sng">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Zürich</a:t>
                      </a:r>
                      <a:endParaRPr sz="1400">
                        <a:solidFill>
                          <a:schemeClr val="bg1"/>
                        </a:solidFill>
                        <a:latin typeface="+mj-lt"/>
                        <a:ea typeface="Libre Franklin"/>
                        <a:cs typeface="Libre Franklin"/>
                        <a:sym typeface="Libre Franklin"/>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r h="1144567">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80 Robinson Road, #02-00</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Singapore 068898</a:t>
                      </a:r>
                      <a:endParaRPr sz="900">
                        <a:solidFill>
                          <a:srgbClr val="FFFFFF"/>
                        </a:solidFill>
                        <a:latin typeface="Gilroy" pitchFamily="2" charset="77"/>
                        <a:ea typeface="Libre Franklin"/>
                        <a:cs typeface="Libre Franklin"/>
                        <a:sym typeface="Libre Franklin"/>
                      </a:endParaRPr>
                    </a:p>
                  </a:txBody>
                  <a:tcPr marL="60933" marR="60933" marT="60933" marB="0">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err="1">
                          <a:solidFill>
                            <a:srgbClr val="FFFFFF"/>
                          </a:solidFill>
                          <a:latin typeface="Gilroy" pitchFamily="2" charset="77"/>
                          <a:ea typeface="Libre Franklin"/>
                          <a:cs typeface="Libre Franklin"/>
                          <a:sym typeface="Libre Franklin"/>
                        </a:rPr>
                        <a:t>Vasagatan</a:t>
                      </a:r>
                      <a:r>
                        <a:rPr lang="en-GB" sz="900">
                          <a:solidFill>
                            <a:srgbClr val="FFFFFF"/>
                          </a:solidFill>
                          <a:latin typeface="Gilroy" pitchFamily="2" charset="77"/>
                          <a:ea typeface="Libre Franklin"/>
                          <a:cs typeface="Libre Franklin"/>
                          <a:sym typeface="Libre Franklin"/>
                        </a:rPr>
                        <a:t> 28</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111 20 Stockholm</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Medium"/>
                          <a:cs typeface="Libre Franklin Medium"/>
                          <a:sym typeface="Libre Franklin"/>
                        </a:rPr>
                        <a:t>Sweden</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lgn="ctr">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Suite 27.04 level 27, 19 Martin Place</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Sydney NSW 2000, </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Australia</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err="1">
                          <a:solidFill>
                            <a:srgbClr val="FFFFFF"/>
                          </a:solidFill>
                          <a:latin typeface="Gilroy" pitchFamily="2" charset="77"/>
                          <a:ea typeface="Libre Franklin"/>
                          <a:cs typeface="Libre Franklin"/>
                          <a:sym typeface="Libre Franklin"/>
                        </a:rPr>
                        <a:t>Azabu</a:t>
                      </a:r>
                      <a:r>
                        <a:rPr lang="en-GB" sz="900">
                          <a:solidFill>
                            <a:srgbClr val="FFFFFF"/>
                          </a:solidFill>
                          <a:latin typeface="Gilroy" pitchFamily="2" charset="77"/>
                          <a:ea typeface="Libre Franklin"/>
                          <a:cs typeface="Libre Franklin"/>
                          <a:sym typeface="Libre Franklin"/>
                        </a:rPr>
                        <a:t> Green Terrace 5F, 3-20-1 </a:t>
                      </a:r>
                      <a:r>
                        <a:rPr lang="en-GB" sz="900" err="1">
                          <a:solidFill>
                            <a:srgbClr val="FFFFFF"/>
                          </a:solidFill>
                          <a:latin typeface="Gilroy" pitchFamily="2" charset="77"/>
                          <a:ea typeface="Libre Franklin"/>
                          <a:cs typeface="Libre Franklin"/>
                          <a:sym typeface="Libre Franklin"/>
                        </a:rPr>
                        <a:t>Minamiazabu</a:t>
                      </a:r>
                      <a:r>
                        <a:rPr lang="en-GB" sz="900">
                          <a:solidFill>
                            <a:srgbClr val="FFFFFF"/>
                          </a:solidFill>
                          <a:latin typeface="Gilroy" pitchFamily="2" charset="77"/>
                          <a:ea typeface="Libre Franklin"/>
                          <a:cs typeface="Libre Franklin"/>
                          <a:sym typeface="Libre Franklin"/>
                        </a:rPr>
                        <a:t> </a:t>
                      </a:r>
                      <a:br>
                        <a:rPr lang="en-GB" sz="900">
                          <a:solidFill>
                            <a:srgbClr val="FFFFFF"/>
                          </a:solidFill>
                          <a:latin typeface="Gilroy" pitchFamily="2" charset="77"/>
                          <a:ea typeface="Libre Franklin"/>
                          <a:cs typeface="Libre Franklin"/>
                          <a:sym typeface="Libre Franklin"/>
                        </a:rPr>
                      </a:br>
                      <a:r>
                        <a:rPr lang="en-GB" sz="900">
                          <a:solidFill>
                            <a:srgbClr val="FFFFFF"/>
                          </a:solidFill>
                          <a:latin typeface="Gilroy" pitchFamily="2" charset="77"/>
                          <a:ea typeface="Libre Franklin"/>
                          <a:cs typeface="Libre Franklin"/>
                          <a:sym typeface="Libre Franklin"/>
                        </a:rPr>
                        <a:t>Minato-ku</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Tokyo 106-0047 </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Japan</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110 Yonge Street, Suite 700</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Toronto, Ontario M5C 1T4, Canada</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Marc </a:t>
                      </a:r>
                      <a:r>
                        <a:rPr lang="en-GB" sz="900" err="1">
                          <a:solidFill>
                            <a:srgbClr val="FFFFFF"/>
                          </a:solidFill>
                          <a:latin typeface="Gilroy" pitchFamily="2" charset="77"/>
                          <a:ea typeface="Libre Franklin"/>
                          <a:cs typeface="Libre Franklin"/>
                          <a:sym typeface="Libre Franklin"/>
                        </a:rPr>
                        <a:t>Aurel</a:t>
                      </a:r>
                      <a:r>
                        <a:rPr lang="en-GB" sz="900">
                          <a:solidFill>
                            <a:srgbClr val="FFFFFF"/>
                          </a:solidFill>
                          <a:latin typeface="Gilroy" pitchFamily="2" charset="77"/>
                          <a:ea typeface="Libre Franklin"/>
                          <a:cs typeface="Libre Franklin"/>
                          <a:sym typeface="Libre Franklin"/>
                        </a:rPr>
                        <a:t> </a:t>
                      </a:r>
                      <a:r>
                        <a:rPr lang="en-GB" sz="900" err="1">
                          <a:solidFill>
                            <a:srgbClr val="FFFFFF"/>
                          </a:solidFill>
                          <a:latin typeface="Gilroy" pitchFamily="2" charset="77"/>
                          <a:ea typeface="Libre Franklin"/>
                          <a:cs typeface="Libre Franklin"/>
                          <a:sym typeface="Libre Franklin"/>
                        </a:rPr>
                        <a:t>Straße</a:t>
                      </a:r>
                      <a:r>
                        <a:rPr lang="en-GB" sz="900">
                          <a:solidFill>
                            <a:srgbClr val="FFFFFF"/>
                          </a:solidFill>
                          <a:latin typeface="Gilroy" pitchFamily="2" charset="77"/>
                          <a:ea typeface="Libre Franklin"/>
                          <a:cs typeface="Libre Franklin"/>
                          <a:sym typeface="Libre Franklin"/>
                        </a:rPr>
                        <a:t> 4 Top 2</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1010 Wien, </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Austria</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err="1">
                          <a:solidFill>
                            <a:srgbClr val="FFFFFF"/>
                          </a:solidFill>
                          <a:latin typeface="Gilroy" pitchFamily="2" charset="77"/>
                          <a:ea typeface="Libre Franklin"/>
                          <a:cs typeface="Libre Franklin"/>
                          <a:sym typeface="Libre Franklin"/>
                        </a:rPr>
                        <a:t>Hardturmstrasse</a:t>
                      </a:r>
                      <a:r>
                        <a:rPr lang="en-GB" sz="900">
                          <a:solidFill>
                            <a:srgbClr val="FFFFFF"/>
                          </a:solidFill>
                          <a:latin typeface="Gilroy" pitchFamily="2" charset="77"/>
                          <a:ea typeface="Libre Franklin"/>
                          <a:cs typeface="Libre Franklin"/>
                          <a:sym typeface="Libre Franklin"/>
                        </a:rPr>
                        <a:t> 161</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8005 Zürich</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Switzerland</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lgn="ctr">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4462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08FD42-9715-4C21-B854-05C54D332C97}"/>
              </a:ext>
              <a:ext uri="{C183D7F6-B498-43B3-948B-1728B52AA6E4}">
                <adec:decorative xmlns:adec="http://schemas.microsoft.com/office/drawing/2017/decorative" val="1"/>
              </a:ext>
            </a:extLst>
          </p:cNvPr>
          <p:cNvSpPr/>
          <p:nvPr userDrawn="1"/>
        </p:nvSpPr>
        <p:spPr>
          <a:xfrm>
            <a:off x="0" y="1"/>
            <a:ext cx="12192000" cy="6858000"/>
          </a:xfrm>
          <a:prstGeom prst="rect">
            <a:avLst/>
          </a:prstGeom>
          <a:solidFill>
            <a:srgbClr val="276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C64E30B6-55E3-3DAE-B32E-094E9DAD92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0643" y="2449011"/>
            <a:ext cx="2986767" cy="504576"/>
          </a:xfrm>
          <a:prstGeom prst="rect">
            <a:avLst/>
          </a:prstGeom>
          <a:effectLst>
            <a:outerShdw blurRad="317500" dist="38100" dir="2700000" algn="tl" rotWithShape="0">
              <a:prstClr val="black">
                <a:alpha val="20000"/>
              </a:prstClr>
            </a:outerShdw>
          </a:effectLst>
        </p:spPr>
      </p:pic>
      <p:sp>
        <p:nvSpPr>
          <p:cNvPr id="5" name="Text Placeholder 4">
            <a:extLst>
              <a:ext uri="{FF2B5EF4-FFF2-40B4-BE49-F238E27FC236}">
                <a16:creationId xmlns:a16="http://schemas.microsoft.com/office/drawing/2014/main" id="{20C26C88-0403-4668-8431-3B9A5EA03AAB}"/>
              </a:ext>
            </a:extLst>
          </p:cNvPr>
          <p:cNvSpPr>
            <a:spLocks noGrp="1"/>
          </p:cNvSpPr>
          <p:nvPr>
            <p:ph type="body" sz="quarter" idx="10"/>
          </p:nvPr>
        </p:nvSpPr>
        <p:spPr>
          <a:xfrm>
            <a:off x="468313" y="3182938"/>
            <a:ext cx="11253787" cy="3184525"/>
          </a:xfrm>
        </p:spPr>
        <p:txBody>
          <a:bodyPr lIns="0"/>
          <a:lstStyle>
            <a:lvl1pPr marL="0" indent="0" algn="ctr">
              <a:buNone/>
              <a:defRPr sz="12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279015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slide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3CBE1B-428A-68D8-D159-2C635860E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2" cy="6858000"/>
          </a:xfrm>
          <a:prstGeom prst="rect">
            <a:avLst/>
          </a:prstGeom>
        </p:spPr>
      </p:pic>
      <p:sp>
        <p:nvSpPr>
          <p:cNvPr id="8" name="Rectangle 7">
            <a:extLst>
              <a:ext uri="{FF2B5EF4-FFF2-40B4-BE49-F238E27FC236}">
                <a16:creationId xmlns:a16="http://schemas.microsoft.com/office/drawing/2014/main" id="{BE561033-482E-043C-CF73-32941DCE16DD}"/>
              </a:ext>
            </a:extLst>
          </p:cNvPr>
          <p:cNvSpPr/>
          <p:nvPr userDrawn="1"/>
        </p:nvSpPr>
        <p:spPr>
          <a:xfrm>
            <a:off x="0" y="0"/>
            <a:ext cx="12192000" cy="6858000"/>
          </a:xfrm>
          <a:prstGeom prst="rect">
            <a:avLst/>
          </a:prstGeom>
          <a:gradFill>
            <a:gsLst>
              <a:gs pos="100000">
                <a:schemeClr val="tx1">
                  <a:lumMod val="50000"/>
                  <a:alpha val="0"/>
                </a:schemeClr>
              </a:gs>
              <a:gs pos="0">
                <a:schemeClr val="tx1">
                  <a:lumMod val="50000"/>
                  <a:alpha val="0"/>
                </a:schemeClr>
              </a:gs>
              <a:gs pos="50000">
                <a:schemeClr val="tx1">
                  <a:lumMod val="50000"/>
                  <a:alpha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Gilroy"/>
              <a:ea typeface="+mn-ea"/>
              <a:cs typeface="+mn-cs"/>
            </a:endParaRPr>
          </a:p>
        </p:txBody>
      </p:sp>
      <p:pic>
        <p:nvPicPr>
          <p:cNvPr id="6" name="Graphic 5">
            <a:extLst>
              <a:ext uri="{FF2B5EF4-FFF2-40B4-BE49-F238E27FC236}">
                <a16:creationId xmlns:a16="http://schemas.microsoft.com/office/drawing/2014/main" id="{EC43DDCF-1F55-17EB-38B0-B131436C456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94870" y="2874148"/>
            <a:ext cx="6473797" cy="1093666"/>
          </a:xfrm>
          <a:prstGeom prst="rect">
            <a:avLst/>
          </a:prstGeom>
          <a:effectLst>
            <a:outerShdw blurRad="317500" dist="38100" dir="2700000" algn="tl" rotWithShape="0">
              <a:prstClr val="black">
                <a:alpha val="20000"/>
              </a:prstClr>
            </a:outerShdw>
          </a:effectLst>
        </p:spPr>
      </p:pic>
    </p:spTree>
    <p:extLst>
      <p:ext uri="{BB962C8B-B14F-4D97-AF65-F5344CB8AC3E}">
        <p14:creationId xmlns:p14="http://schemas.microsoft.com/office/powerpoint/2010/main" val="196746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34C5-85FD-46A5-A953-8C95D7B1224C}"/>
              </a:ext>
            </a:extLst>
          </p:cNvPr>
          <p:cNvSpPr>
            <a:spLocks noGrp="1"/>
          </p:cNvSpPr>
          <p:nvPr>
            <p:ph type="ctrTitle"/>
          </p:nvPr>
        </p:nvSpPr>
        <p:spPr>
          <a:xfrm>
            <a:off x="703263" y="244475"/>
            <a:ext cx="11253787" cy="3673475"/>
          </a:xfrm>
          <a:prstGeom prst="rect">
            <a:avLst/>
          </a:prstGeom>
          <a:ln w="6350">
            <a:noFill/>
          </a:ln>
        </p:spPr>
        <p:txBody>
          <a:bodyPr tIns="180000" bIns="288000" anchor="b"/>
          <a:lstStyle>
            <a:lvl1pPr algn="ctr">
              <a:defRPr sz="5400">
                <a:latin typeface="+mj-lt"/>
              </a:defRPr>
            </a:lvl1pPr>
          </a:lstStyle>
          <a:p>
            <a:r>
              <a:rPr lang="en-US"/>
              <a:t>Click to edit Master title style</a:t>
            </a:r>
            <a:endParaRPr lang="da-DK"/>
          </a:p>
        </p:txBody>
      </p:sp>
      <p:sp>
        <p:nvSpPr>
          <p:cNvPr id="3" name="Subtitle 2">
            <a:extLst>
              <a:ext uri="{FF2B5EF4-FFF2-40B4-BE49-F238E27FC236}">
                <a16:creationId xmlns:a16="http://schemas.microsoft.com/office/drawing/2014/main" id="{43EDD2BB-E8E3-4366-9A42-48C7BA83D6F2}"/>
              </a:ext>
            </a:extLst>
          </p:cNvPr>
          <p:cNvSpPr>
            <a:spLocks noGrp="1"/>
          </p:cNvSpPr>
          <p:nvPr>
            <p:ph type="subTitle" idx="1"/>
          </p:nvPr>
        </p:nvSpPr>
        <p:spPr>
          <a:xfrm>
            <a:off x="703263" y="4162425"/>
            <a:ext cx="11249025" cy="2449513"/>
          </a:xfrm>
          <a:prstGeom prst="rect">
            <a:avLst/>
          </a:prstGeom>
          <a:ln w="6350">
            <a:noFill/>
          </a:ln>
        </p:spPr>
        <p:txBody>
          <a:bodyPr tIns="396000" bIns="180000"/>
          <a:lstStyle>
            <a:lvl1pPr marL="0" indent="0" algn="ctr">
              <a:buNone/>
              <a:defRPr sz="1800">
                <a:solidFill>
                  <a:srgbClr val="2767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cxnSp>
        <p:nvCxnSpPr>
          <p:cNvPr id="9" name="Straight Connector 8">
            <a:extLst>
              <a:ext uri="{FF2B5EF4-FFF2-40B4-BE49-F238E27FC236}">
                <a16:creationId xmlns:a16="http://schemas.microsoft.com/office/drawing/2014/main" id="{800F3260-A53E-420C-8A0E-B1B5BEA86DB1}"/>
              </a:ext>
              <a:ext uri="{C183D7F6-B498-43B3-948B-1728B52AA6E4}">
                <adec:decorative xmlns:adec="http://schemas.microsoft.com/office/drawing/2017/decorative" val="1"/>
              </a:ext>
            </a:extLst>
          </p:cNvPr>
          <p:cNvCxnSpPr/>
          <p:nvPr/>
        </p:nvCxnSpPr>
        <p:spPr>
          <a:xfrm>
            <a:off x="469898" y="0"/>
            <a:ext cx="0" cy="685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B11612-1C36-407D-B5F4-12BEF00A3979}"/>
              </a:ext>
              <a:ext uri="{C183D7F6-B498-43B3-948B-1728B52AA6E4}">
                <adec:decorative xmlns:adec="http://schemas.microsoft.com/office/drawing/2017/decorative" val="1"/>
              </a:ext>
            </a:extLst>
          </p:cNvPr>
          <p:cNvCxnSpPr>
            <a:cxnSpLocks/>
          </p:cNvCxnSpPr>
          <p:nvPr/>
        </p:nvCxnSpPr>
        <p:spPr>
          <a:xfrm>
            <a:off x="0" y="488950"/>
            <a:ext cx="477838"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descr="Siteimprove">
            <a:extLst>
              <a:ext uri="{FF2B5EF4-FFF2-40B4-BE49-F238E27FC236}">
                <a16:creationId xmlns:a16="http://schemas.microsoft.com/office/drawing/2014/main" id="{2843D6FE-DCFC-418F-9BF3-1B2D669E46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254759" y="3370376"/>
            <a:ext cx="1003436" cy="139610"/>
          </a:xfrm>
          <a:prstGeom prst="rect">
            <a:avLst/>
          </a:prstGeom>
        </p:spPr>
      </p:pic>
      <p:sp>
        <p:nvSpPr>
          <p:cNvPr id="12" name="Freeform: Shape 11">
            <a:extLst>
              <a:ext uri="{FF2B5EF4-FFF2-40B4-BE49-F238E27FC236}">
                <a16:creationId xmlns:a16="http://schemas.microsoft.com/office/drawing/2014/main" id="{1E616496-E4C8-4761-96E9-5F5F4EFEAC9B}"/>
              </a:ext>
              <a:ext uri="{C183D7F6-B498-43B3-948B-1728B52AA6E4}">
                <adec:decorative xmlns:adec="http://schemas.microsoft.com/office/drawing/2017/decorative" val="1"/>
              </a:ext>
            </a:extLst>
          </p:cNvPr>
          <p:cNvSpPr/>
          <p:nvPr/>
        </p:nvSpPr>
        <p:spPr>
          <a:xfrm>
            <a:off x="143103" y="149451"/>
            <a:ext cx="190045" cy="190048"/>
          </a:xfrm>
          <a:custGeom>
            <a:avLst/>
            <a:gdLst>
              <a:gd name="connsiteX0" fmla="*/ 58025 w 116049"/>
              <a:gd name="connsiteY0" fmla="*/ 97291 h 116050"/>
              <a:gd name="connsiteX1" fmla="*/ 18760 w 116049"/>
              <a:gd name="connsiteY1" fmla="*/ 58025 h 116050"/>
              <a:gd name="connsiteX2" fmla="*/ 58025 w 116049"/>
              <a:gd name="connsiteY2" fmla="*/ 18760 h 116050"/>
              <a:gd name="connsiteX3" fmla="*/ 97290 w 116049"/>
              <a:gd name="connsiteY3" fmla="*/ 55844 h 116050"/>
              <a:gd name="connsiteX4" fmla="*/ 29667 w 116049"/>
              <a:gd name="connsiteY4" fmla="*/ 51917 h 116050"/>
              <a:gd name="connsiteX5" fmla="*/ 92927 w 116049"/>
              <a:gd name="connsiteY5" fmla="*/ 75040 h 116050"/>
              <a:gd name="connsiteX6" fmla="*/ 58025 w 116049"/>
              <a:gd name="connsiteY6" fmla="*/ 97291 h 116050"/>
              <a:gd name="connsiteX7" fmla="*/ 58025 w 116049"/>
              <a:gd name="connsiteY7" fmla="*/ 0 h 116050"/>
              <a:gd name="connsiteX8" fmla="*/ 0 w 116049"/>
              <a:gd name="connsiteY8" fmla="*/ 58025 h 116050"/>
              <a:gd name="connsiteX9" fmla="*/ 58025 w 116049"/>
              <a:gd name="connsiteY9" fmla="*/ 116051 h 116050"/>
              <a:gd name="connsiteX10" fmla="*/ 116050 w 116049"/>
              <a:gd name="connsiteY10" fmla="*/ 58025 h 116050"/>
              <a:gd name="connsiteX11" fmla="*/ 58025 w 116049"/>
              <a:gd name="connsiteY11" fmla="*/ 0 h 1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049" h="116050">
                <a:moveTo>
                  <a:pt x="58025" y="97291"/>
                </a:moveTo>
                <a:cubicBezTo>
                  <a:pt x="36647" y="97291"/>
                  <a:pt x="18760" y="79839"/>
                  <a:pt x="18760" y="58025"/>
                </a:cubicBezTo>
                <a:cubicBezTo>
                  <a:pt x="18760" y="36648"/>
                  <a:pt x="36211" y="18760"/>
                  <a:pt x="58025" y="18760"/>
                </a:cubicBezTo>
                <a:cubicBezTo>
                  <a:pt x="78966" y="18760"/>
                  <a:pt x="95981" y="35339"/>
                  <a:pt x="97290" y="55844"/>
                </a:cubicBezTo>
                <a:cubicBezTo>
                  <a:pt x="72858" y="73295"/>
                  <a:pt x="52789" y="40138"/>
                  <a:pt x="29667" y="51917"/>
                </a:cubicBezTo>
                <a:cubicBezTo>
                  <a:pt x="56716" y="44064"/>
                  <a:pt x="66314" y="84202"/>
                  <a:pt x="92927" y="75040"/>
                </a:cubicBezTo>
                <a:cubicBezTo>
                  <a:pt x="86383" y="88129"/>
                  <a:pt x="73294" y="97291"/>
                  <a:pt x="58025" y="97291"/>
                </a:cubicBezTo>
                <a:moveTo>
                  <a:pt x="58025" y="0"/>
                </a:moveTo>
                <a:cubicBezTo>
                  <a:pt x="26177" y="0"/>
                  <a:pt x="0" y="26177"/>
                  <a:pt x="0" y="58025"/>
                </a:cubicBezTo>
                <a:cubicBezTo>
                  <a:pt x="0" y="89874"/>
                  <a:pt x="26177" y="116051"/>
                  <a:pt x="58025" y="116051"/>
                </a:cubicBezTo>
                <a:cubicBezTo>
                  <a:pt x="89873" y="116051"/>
                  <a:pt x="116050" y="89874"/>
                  <a:pt x="116050" y="58025"/>
                </a:cubicBezTo>
                <a:cubicBezTo>
                  <a:pt x="116050" y="26177"/>
                  <a:pt x="90309" y="0"/>
                  <a:pt x="58025" y="0"/>
                </a:cubicBezTo>
              </a:path>
            </a:pathLst>
          </a:custGeom>
          <a:solidFill>
            <a:schemeClr val="tx2"/>
          </a:solidFill>
          <a:ln w="4348" cap="flat">
            <a:noFill/>
            <a:prstDash val="solid"/>
            <a:miter/>
          </a:ln>
        </p:spPr>
        <p:txBody>
          <a:bodyPr rtlCol="0" anchor="ctr"/>
          <a:lstStyle/>
          <a:p>
            <a:endParaRPr lang="en-DK"/>
          </a:p>
        </p:txBody>
      </p:sp>
    </p:spTree>
    <p:extLst>
      <p:ext uri="{BB962C8B-B14F-4D97-AF65-F5344CB8AC3E}">
        <p14:creationId xmlns:p14="http://schemas.microsoft.com/office/powerpoint/2010/main" val="262458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with top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03B3D3D-8355-43C4-83EB-8F2C63FA70E5}"/>
              </a:ext>
            </a:extLst>
          </p:cNvPr>
          <p:cNvSpPr>
            <a:spLocks noGrp="1"/>
          </p:cNvSpPr>
          <p:nvPr>
            <p:ph type="pic" sz="quarter" idx="10"/>
          </p:nvPr>
        </p:nvSpPr>
        <p:spPr>
          <a:xfrm>
            <a:off x="703263" y="244475"/>
            <a:ext cx="11253787" cy="2693988"/>
          </a:xfrm>
        </p:spPr>
        <p:txBody>
          <a:bodyPr/>
          <a:lstStyle/>
          <a:p>
            <a:r>
              <a:rPr lang="en-US"/>
              <a:t>Click icon to add picture</a:t>
            </a:r>
          </a:p>
        </p:txBody>
      </p:sp>
      <p:sp>
        <p:nvSpPr>
          <p:cNvPr id="2" name="Title 1">
            <a:extLst>
              <a:ext uri="{FF2B5EF4-FFF2-40B4-BE49-F238E27FC236}">
                <a16:creationId xmlns:a16="http://schemas.microsoft.com/office/drawing/2014/main" id="{752D34C5-85FD-46A5-A953-8C95D7B1224C}"/>
              </a:ext>
            </a:extLst>
          </p:cNvPr>
          <p:cNvSpPr>
            <a:spLocks noGrp="1"/>
          </p:cNvSpPr>
          <p:nvPr>
            <p:ph type="ctrTitle"/>
          </p:nvPr>
        </p:nvSpPr>
        <p:spPr>
          <a:xfrm>
            <a:off x="703263" y="2938463"/>
            <a:ext cx="11249025" cy="1470025"/>
          </a:xfrm>
          <a:prstGeom prst="rect">
            <a:avLst/>
          </a:prstGeom>
          <a:ln w="6350">
            <a:noFill/>
          </a:ln>
        </p:spPr>
        <p:txBody>
          <a:bodyPr tIns="180000" bIns="288000" anchor="b"/>
          <a:lstStyle>
            <a:lvl1pPr algn="ctr">
              <a:defRPr sz="5400">
                <a:latin typeface="+mj-lt"/>
              </a:defRPr>
            </a:lvl1pPr>
          </a:lstStyle>
          <a:p>
            <a:r>
              <a:rPr lang="en-US"/>
              <a:t>Click to edit Master title style</a:t>
            </a:r>
            <a:endParaRPr lang="da-DK"/>
          </a:p>
        </p:txBody>
      </p:sp>
      <p:sp>
        <p:nvSpPr>
          <p:cNvPr id="3" name="Subtitle 2">
            <a:extLst>
              <a:ext uri="{FF2B5EF4-FFF2-40B4-BE49-F238E27FC236}">
                <a16:creationId xmlns:a16="http://schemas.microsoft.com/office/drawing/2014/main" id="{43EDD2BB-E8E3-4366-9A42-48C7BA83D6F2}"/>
              </a:ext>
            </a:extLst>
          </p:cNvPr>
          <p:cNvSpPr>
            <a:spLocks noGrp="1"/>
          </p:cNvSpPr>
          <p:nvPr>
            <p:ph type="subTitle" idx="1"/>
          </p:nvPr>
        </p:nvSpPr>
        <p:spPr>
          <a:xfrm>
            <a:off x="703263" y="4652963"/>
            <a:ext cx="11253787" cy="1958975"/>
          </a:xfrm>
          <a:prstGeom prst="rect">
            <a:avLst/>
          </a:prstGeom>
          <a:ln w="6350">
            <a:noFill/>
          </a:ln>
        </p:spPr>
        <p:txBody>
          <a:bodyPr tIns="396000" bIns="180000"/>
          <a:lstStyle>
            <a:lvl1pPr marL="0" indent="0" algn="ctr">
              <a:buNone/>
              <a:defRPr sz="1800">
                <a:solidFill>
                  <a:srgbClr val="2767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cxnSp>
        <p:nvCxnSpPr>
          <p:cNvPr id="9" name="Straight Connector 8">
            <a:extLst>
              <a:ext uri="{FF2B5EF4-FFF2-40B4-BE49-F238E27FC236}">
                <a16:creationId xmlns:a16="http://schemas.microsoft.com/office/drawing/2014/main" id="{EE7B084A-DC61-49DB-AE43-95DBADE0DEC5}"/>
              </a:ext>
              <a:ext uri="{C183D7F6-B498-43B3-948B-1728B52AA6E4}">
                <adec:decorative xmlns:adec="http://schemas.microsoft.com/office/drawing/2017/decorative" val="1"/>
              </a:ext>
            </a:extLst>
          </p:cNvPr>
          <p:cNvCxnSpPr/>
          <p:nvPr/>
        </p:nvCxnSpPr>
        <p:spPr>
          <a:xfrm>
            <a:off x="469898" y="0"/>
            <a:ext cx="0" cy="685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C1F188-D611-4A6B-97F6-82961626A52D}"/>
              </a:ext>
              <a:ext uri="{C183D7F6-B498-43B3-948B-1728B52AA6E4}">
                <adec:decorative xmlns:adec="http://schemas.microsoft.com/office/drawing/2017/decorative" val="1"/>
              </a:ext>
            </a:extLst>
          </p:cNvPr>
          <p:cNvCxnSpPr>
            <a:cxnSpLocks/>
          </p:cNvCxnSpPr>
          <p:nvPr/>
        </p:nvCxnSpPr>
        <p:spPr>
          <a:xfrm>
            <a:off x="0" y="488950"/>
            <a:ext cx="477838"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descr="Siteimprove">
            <a:extLst>
              <a:ext uri="{FF2B5EF4-FFF2-40B4-BE49-F238E27FC236}">
                <a16:creationId xmlns:a16="http://schemas.microsoft.com/office/drawing/2014/main" id="{73A15037-FDDD-4787-8476-C15C521EA8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254759" y="3370376"/>
            <a:ext cx="1003436" cy="139610"/>
          </a:xfrm>
          <a:prstGeom prst="rect">
            <a:avLst/>
          </a:prstGeom>
        </p:spPr>
      </p:pic>
      <p:sp>
        <p:nvSpPr>
          <p:cNvPr id="12" name="Freeform: Shape 11">
            <a:extLst>
              <a:ext uri="{FF2B5EF4-FFF2-40B4-BE49-F238E27FC236}">
                <a16:creationId xmlns:a16="http://schemas.microsoft.com/office/drawing/2014/main" id="{B429B15E-2791-409D-ABEA-710F21C67FC8}"/>
              </a:ext>
              <a:ext uri="{C183D7F6-B498-43B3-948B-1728B52AA6E4}">
                <adec:decorative xmlns:adec="http://schemas.microsoft.com/office/drawing/2017/decorative" val="1"/>
              </a:ext>
            </a:extLst>
          </p:cNvPr>
          <p:cNvSpPr/>
          <p:nvPr/>
        </p:nvSpPr>
        <p:spPr>
          <a:xfrm>
            <a:off x="143103" y="149451"/>
            <a:ext cx="190045" cy="190048"/>
          </a:xfrm>
          <a:custGeom>
            <a:avLst/>
            <a:gdLst>
              <a:gd name="connsiteX0" fmla="*/ 58025 w 116049"/>
              <a:gd name="connsiteY0" fmla="*/ 97291 h 116050"/>
              <a:gd name="connsiteX1" fmla="*/ 18760 w 116049"/>
              <a:gd name="connsiteY1" fmla="*/ 58025 h 116050"/>
              <a:gd name="connsiteX2" fmla="*/ 58025 w 116049"/>
              <a:gd name="connsiteY2" fmla="*/ 18760 h 116050"/>
              <a:gd name="connsiteX3" fmla="*/ 97290 w 116049"/>
              <a:gd name="connsiteY3" fmla="*/ 55844 h 116050"/>
              <a:gd name="connsiteX4" fmla="*/ 29667 w 116049"/>
              <a:gd name="connsiteY4" fmla="*/ 51917 h 116050"/>
              <a:gd name="connsiteX5" fmla="*/ 92927 w 116049"/>
              <a:gd name="connsiteY5" fmla="*/ 75040 h 116050"/>
              <a:gd name="connsiteX6" fmla="*/ 58025 w 116049"/>
              <a:gd name="connsiteY6" fmla="*/ 97291 h 116050"/>
              <a:gd name="connsiteX7" fmla="*/ 58025 w 116049"/>
              <a:gd name="connsiteY7" fmla="*/ 0 h 116050"/>
              <a:gd name="connsiteX8" fmla="*/ 0 w 116049"/>
              <a:gd name="connsiteY8" fmla="*/ 58025 h 116050"/>
              <a:gd name="connsiteX9" fmla="*/ 58025 w 116049"/>
              <a:gd name="connsiteY9" fmla="*/ 116051 h 116050"/>
              <a:gd name="connsiteX10" fmla="*/ 116050 w 116049"/>
              <a:gd name="connsiteY10" fmla="*/ 58025 h 116050"/>
              <a:gd name="connsiteX11" fmla="*/ 58025 w 116049"/>
              <a:gd name="connsiteY11" fmla="*/ 0 h 1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049" h="116050">
                <a:moveTo>
                  <a:pt x="58025" y="97291"/>
                </a:moveTo>
                <a:cubicBezTo>
                  <a:pt x="36647" y="97291"/>
                  <a:pt x="18760" y="79839"/>
                  <a:pt x="18760" y="58025"/>
                </a:cubicBezTo>
                <a:cubicBezTo>
                  <a:pt x="18760" y="36648"/>
                  <a:pt x="36211" y="18760"/>
                  <a:pt x="58025" y="18760"/>
                </a:cubicBezTo>
                <a:cubicBezTo>
                  <a:pt x="78966" y="18760"/>
                  <a:pt x="95981" y="35339"/>
                  <a:pt x="97290" y="55844"/>
                </a:cubicBezTo>
                <a:cubicBezTo>
                  <a:pt x="72858" y="73295"/>
                  <a:pt x="52789" y="40138"/>
                  <a:pt x="29667" y="51917"/>
                </a:cubicBezTo>
                <a:cubicBezTo>
                  <a:pt x="56716" y="44064"/>
                  <a:pt x="66314" y="84202"/>
                  <a:pt x="92927" y="75040"/>
                </a:cubicBezTo>
                <a:cubicBezTo>
                  <a:pt x="86383" y="88129"/>
                  <a:pt x="73294" y="97291"/>
                  <a:pt x="58025" y="97291"/>
                </a:cubicBezTo>
                <a:moveTo>
                  <a:pt x="58025" y="0"/>
                </a:moveTo>
                <a:cubicBezTo>
                  <a:pt x="26177" y="0"/>
                  <a:pt x="0" y="26177"/>
                  <a:pt x="0" y="58025"/>
                </a:cubicBezTo>
                <a:cubicBezTo>
                  <a:pt x="0" y="89874"/>
                  <a:pt x="26177" y="116051"/>
                  <a:pt x="58025" y="116051"/>
                </a:cubicBezTo>
                <a:cubicBezTo>
                  <a:pt x="89873" y="116051"/>
                  <a:pt x="116050" y="89874"/>
                  <a:pt x="116050" y="58025"/>
                </a:cubicBezTo>
                <a:cubicBezTo>
                  <a:pt x="116050" y="26177"/>
                  <a:pt x="90309" y="0"/>
                  <a:pt x="58025" y="0"/>
                </a:cubicBezTo>
              </a:path>
            </a:pathLst>
          </a:custGeom>
          <a:solidFill>
            <a:schemeClr val="tx2"/>
          </a:solidFill>
          <a:ln w="4348" cap="flat">
            <a:noFill/>
            <a:prstDash val="solid"/>
            <a:miter/>
          </a:ln>
        </p:spPr>
        <p:txBody>
          <a:bodyPr rtlCol="0" anchor="ctr"/>
          <a:lstStyle/>
          <a:p>
            <a:endParaRPr lang="en-DK"/>
          </a:p>
        </p:txBody>
      </p:sp>
    </p:spTree>
    <p:extLst>
      <p:ext uri="{BB962C8B-B14F-4D97-AF65-F5344CB8AC3E}">
        <p14:creationId xmlns:p14="http://schemas.microsoft.com/office/powerpoint/2010/main" val="426781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with righ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34C5-85FD-46A5-A953-8C95D7B1224C}"/>
              </a:ext>
            </a:extLst>
          </p:cNvPr>
          <p:cNvSpPr>
            <a:spLocks noGrp="1"/>
          </p:cNvSpPr>
          <p:nvPr>
            <p:ph type="ctrTitle"/>
          </p:nvPr>
        </p:nvSpPr>
        <p:spPr>
          <a:xfrm>
            <a:off x="703263" y="244475"/>
            <a:ext cx="4454525" cy="4899025"/>
          </a:xfrm>
          <a:prstGeom prst="rect">
            <a:avLst/>
          </a:prstGeom>
          <a:ln w="6350">
            <a:noFill/>
          </a:ln>
        </p:spPr>
        <p:txBody>
          <a:bodyPr lIns="216000" tIns="180000" rIns="252000" bIns="288000" anchor="b"/>
          <a:lstStyle>
            <a:lvl1pPr algn="l">
              <a:defRPr sz="4800">
                <a:latin typeface="+mj-lt"/>
              </a:defRPr>
            </a:lvl1pPr>
          </a:lstStyle>
          <a:p>
            <a:r>
              <a:rPr lang="en-US"/>
              <a:t>Click to edit Master title style</a:t>
            </a:r>
            <a:endParaRPr lang="da-DK"/>
          </a:p>
        </p:txBody>
      </p:sp>
      <p:sp>
        <p:nvSpPr>
          <p:cNvPr id="3" name="Subtitle 2">
            <a:extLst>
              <a:ext uri="{FF2B5EF4-FFF2-40B4-BE49-F238E27FC236}">
                <a16:creationId xmlns:a16="http://schemas.microsoft.com/office/drawing/2014/main" id="{43EDD2BB-E8E3-4366-9A42-48C7BA83D6F2}"/>
              </a:ext>
            </a:extLst>
          </p:cNvPr>
          <p:cNvSpPr>
            <a:spLocks noGrp="1"/>
          </p:cNvSpPr>
          <p:nvPr>
            <p:ph type="subTitle" idx="1"/>
          </p:nvPr>
        </p:nvSpPr>
        <p:spPr>
          <a:xfrm>
            <a:off x="703263" y="5387975"/>
            <a:ext cx="4454525" cy="1223963"/>
          </a:xfrm>
          <a:prstGeom prst="rect">
            <a:avLst/>
          </a:prstGeom>
          <a:ln w="6350">
            <a:noFill/>
          </a:ln>
        </p:spPr>
        <p:txBody>
          <a:bodyPr lIns="216000" tIns="396000" rIns="252000" bIns="180000"/>
          <a:lstStyle>
            <a:lvl1pPr marL="0" indent="0" algn="l">
              <a:buNone/>
              <a:defRPr sz="1800">
                <a:solidFill>
                  <a:srgbClr val="2767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5" name="Picture Placeholder 4">
            <a:extLst>
              <a:ext uri="{FF2B5EF4-FFF2-40B4-BE49-F238E27FC236}">
                <a16:creationId xmlns:a16="http://schemas.microsoft.com/office/drawing/2014/main" id="{86BBA147-5F81-4A51-8141-6006AB77B741}"/>
              </a:ext>
            </a:extLst>
          </p:cNvPr>
          <p:cNvSpPr>
            <a:spLocks noGrp="1"/>
          </p:cNvSpPr>
          <p:nvPr>
            <p:ph type="pic" sz="quarter" idx="10"/>
          </p:nvPr>
        </p:nvSpPr>
        <p:spPr>
          <a:xfrm>
            <a:off x="5391150" y="244475"/>
            <a:ext cx="6565900" cy="6367463"/>
          </a:xfrm>
        </p:spPr>
        <p:txBody>
          <a:bodyPr/>
          <a:lstStyle/>
          <a:p>
            <a:r>
              <a:rPr lang="en-US"/>
              <a:t>Click icon to add picture</a:t>
            </a:r>
          </a:p>
        </p:txBody>
      </p:sp>
      <p:cxnSp>
        <p:nvCxnSpPr>
          <p:cNvPr id="9" name="Straight Connector 8">
            <a:extLst>
              <a:ext uri="{FF2B5EF4-FFF2-40B4-BE49-F238E27FC236}">
                <a16:creationId xmlns:a16="http://schemas.microsoft.com/office/drawing/2014/main" id="{1A6547C8-4654-45BE-AA3B-BF23F7BD1F7D}"/>
              </a:ext>
              <a:ext uri="{C183D7F6-B498-43B3-948B-1728B52AA6E4}">
                <adec:decorative xmlns:adec="http://schemas.microsoft.com/office/drawing/2017/decorative" val="1"/>
              </a:ext>
            </a:extLst>
          </p:cNvPr>
          <p:cNvCxnSpPr/>
          <p:nvPr/>
        </p:nvCxnSpPr>
        <p:spPr>
          <a:xfrm>
            <a:off x="469898" y="0"/>
            <a:ext cx="0" cy="685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E362A4C-E66A-4570-893B-25142053E2D0}"/>
              </a:ext>
              <a:ext uri="{C183D7F6-B498-43B3-948B-1728B52AA6E4}">
                <adec:decorative xmlns:adec="http://schemas.microsoft.com/office/drawing/2017/decorative" val="1"/>
              </a:ext>
            </a:extLst>
          </p:cNvPr>
          <p:cNvCxnSpPr>
            <a:cxnSpLocks/>
          </p:cNvCxnSpPr>
          <p:nvPr/>
        </p:nvCxnSpPr>
        <p:spPr>
          <a:xfrm>
            <a:off x="0" y="488950"/>
            <a:ext cx="477838"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descr="Siteimprove">
            <a:extLst>
              <a:ext uri="{FF2B5EF4-FFF2-40B4-BE49-F238E27FC236}">
                <a16:creationId xmlns:a16="http://schemas.microsoft.com/office/drawing/2014/main" id="{A274E53C-58CD-4290-9B2F-6203C4CA73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254759" y="3370376"/>
            <a:ext cx="1003436" cy="139610"/>
          </a:xfrm>
          <a:prstGeom prst="rect">
            <a:avLst/>
          </a:prstGeom>
        </p:spPr>
      </p:pic>
      <p:sp>
        <p:nvSpPr>
          <p:cNvPr id="12" name="Freeform: Shape 11">
            <a:extLst>
              <a:ext uri="{FF2B5EF4-FFF2-40B4-BE49-F238E27FC236}">
                <a16:creationId xmlns:a16="http://schemas.microsoft.com/office/drawing/2014/main" id="{33ADE2A6-DFF9-451B-B1E8-76CE5482B749}"/>
              </a:ext>
              <a:ext uri="{C183D7F6-B498-43B3-948B-1728B52AA6E4}">
                <adec:decorative xmlns:adec="http://schemas.microsoft.com/office/drawing/2017/decorative" val="1"/>
              </a:ext>
            </a:extLst>
          </p:cNvPr>
          <p:cNvSpPr/>
          <p:nvPr/>
        </p:nvSpPr>
        <p:spPr>
          <a:xfrm>
            <a:off x="143103" y="149451"/>
            <a:ext cx="190045" cy="190048"/>
          </a:xfrm>
          <a:custGeom>
            <a:avLst/>
            <a:gdLst>
              <a:gd name="connsiteX0" fmla="*/ 58025 w 116049"/>
              <a:gd name="connsiteY0" fmla="*/ 97291 h 116050"/>
              <a:gd name="connsiteX1" fmla="*/ 18760 w 116049"/>
              <a:gd name="connsiteY1" fmla="*/ 58025 h 116050"/>
              <a:gd name="connsiteX2" fmla="*/ 58025 w 116049"/>
              <a:gd name="connsiteY2" fmla="*/ 18760 h 116050"/>
              <a:gd name="connsiteX3" fmla="*/ 97290 w 116049"/>
              <a:gd name="connsiteY3" fmla="*/ 55844 h 116050"/>
              <a:gd name="connsiteX4" fmla="*/ 29667 w 116049"/>
              <a:gd name="connsiteY4" fmla="*/ 51917 h 116050"/>
              <a:gd name="connsiteX5" fmla="*/ 92927 w 116049"/>
              <a:gd name="connsiteY5" fmla="*/ 75040 h 116050"/>
              <a:gd name="connsiteX6" fmla="*/ 58025 w 116049"/>
              <a:gd name="connsiteY6" fmla="*/ 97291 h 116050"/>
              <a:gd name="connsiteX7" fmla="*/ 58025 w 116049"/>
              <a:gd name="connsiteY7" fmla="*/ 0 h 116050"/>
              <a:gd name="connsiteX8" fmla="*/ 0 w 116049"/>
              <a:gd name="connsiteY8" fmla="*/ 58025 h 116050"/>
              <a:gd name="connsiteX9" fmla="*/ 58025 w 116049"/>
              <a:gd name="connsiteY9" fmla="*/ 116051 h 116050"/>
              <a:gd name="connsiteX10" fmla="*/ 116050 w 116049"/>
              <a:gd name="connsiteY10" fmla="*/ 58025 h 116050"/>
              <a:gd name="connsiteX11" fmla="*/ 58025 w 116049"/>
              <a:gd name="connsiteY11" fmla="*/ 0 h 1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049" h="116050">
                <a:moveTo>
                  <a:pt x="58025" y="97291"/>
                </a:moveTo>
                <a:cubicBezTo>
                  <a:pt x="36647" y="97291"/>
                  <a:pt x="18760" y="79839"/>
                  <a:pt x="18760" y="58025"/>
                </a:cubicBezTo>
                <a:cubicBezTo>
                  <a:pt x="18760" y="36648"/>
                  <a:pt x="36211" y="18760"/>
                  <a:pt x="58025" y="18760"/>
                </a:cubicBezTo>
                <a:cubicBezTo>
                  <a:pt x="78966" y="18760"/>
                  <a:pt x="95981" y="35339"/>
                  <a:pt x="97290" y="55844"/>
                </a:cubicBezTo>
                <a:cubicBezTo>
                  <a:pt x="72858" y="73295"/>
                  <a:pt x="52789" y="40138"/>
                  <a:pt x="29667" y="51917"/>
                </a:cubicBezTo>
                <a:cubicBezTo>
                  <a:pt x="56716" y="44064"/>
                  <a:pt x="66314" y="84202"/>
                  <a:pt x="92927" y="75040"/>
                </a:cubicBezTo>
                <a:cubicBezTo>
                  <a:pt x="86383" y="88129"/>
                  <a:pt x="73294" y="97291"/>
                  <a:pt x="58025" y="97291"/>
                </a:cubicBezTo>
                <a:moveTo>
                  <a:pt x="58025" y="0"/>
                </a:moveTo>
                <a:cubicBezTo>
                  <a:pt x="26177" y="0"/>
                  <a:pt x="0" y="26177"/>
                  <a:pt x="0" y="58025"/>
                </a:cubicBezTo>
                <a:cubicBezTo>
                  <a:pt x="0" y="89874"/>
                  <a:pt x="26177" y="116051"/>
                  <a:pt x="58025" y="116051"/>
                </a:cubicBezTo>
                <a:cubicBezTo>
                  <a:pt x="89873" y="116051"/>
                  <a:pt x="116050" y="89874"/>
                  <a:pt x="116050" y="58025"/>
                </a:cubicBezTo>
                <a:cubicBezTo>
                  <a:pt x="116050" y="26177"/>
                  <a:pt x="90309" y="0"/>
                  <a:pt x="58025" y="0"/>
                </a:cubicBezTo>
              </a:path>
            </a:pathLst>
          </a:custGeom>
          <a:solidFill>
            <a:schemeClr val="tx2"/>
          </a:solidFill>
          <a:ln w="4348" cap="flat">
            <a:noFill/>
            <a:prstDash val="solid"/>
            <a:miter/>
          </a:ln>
        </p:spPr>
        <p:txBody>
          <a:bodyPr rtlCol="0" anchor="ctr"/>
          <a:lstStyle/>
          <a:p>
            <a:endParaRPr lang="en-DK"/>
          </a:p>
        </p:txBody>
      </p:sp>
    </p:spTree>
    <p:extLst>
      <p:ext uri="{BB962C8B-B14F-4D97-AF65-F5344CB8AC3E}">
        <p14:creationId xmlns:p14="http://schemas.microsoft.com/office/powerpoint/2010/main" val="159750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top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0B188D-5697-3126-90D0-746B1171489A}"/>
              </a:ext>
            </a:extLst>
          </p:cNvPr>
          <p:cNvSpPr>
            <a:spLocks noGrp="1"/>
          </p:cNvSpPr>
          <p:nvPr>
            <p:ph type="sldNum" sz="quarter" idx="10"/>
          </p:nvPr>
        </p:nvSpPr>
        <p:spPr/>
        <p:txBody>
          <a:bodyPr/>
          <a:lstStyle/>
          <a:p>
            <a:fld id="{D78E96AE-B5B5-49FC-BED4-FF80B77E5CAF}" type="slidenum">
              <a:rPr lang="en-DK" smtClean="0"/>
              <a:pPr/>
              <a:t>‹#›</a:t>
            </a:fld>
            <a:endParaRPr lang="en-DK"/>
          </a:p>
        </p:txBody>
      </p:sp>
      <p:sp>
        <p:nvSpPr>
          <p:cNvPr id="5" name="Picture Placeholder 4">
            <a:extLst>
              <a:ext uri="{FF2B5EF4-FFF2-40B4-BE49-F238E27FC236}">
                <a16:creationId xmlns:a16="http://schemas.microsoft.com/office/drawing/2014/main" id="{977741DA-EEA4-B6D5-04ED-40576F86B0BD}"/>
              </a:ext>
            </a:extLst>
          </p:cNvPr>
          <p:cNvSpPr>
            <a:spLocks noGrp="1"/>
          </p:cNvSpPr>
          <p:nvPr>
            <p:ph type="pic" sz="quarter" idx="13"/>
          </p:nvPr>
        </p:nvSpPr>
        <p:spPr>
          <a:xfrm>
            <a:off x="0" y="0"/>
            <a:ext cx="12191999" cy="4130087"/>
          </a:xfrm>
        </p:spPr>
        <p:txBody>
          <a:bodyPr/>
          <a:lstStyle/>
          <a:p>
            <a:r>
              <a:rPr lang="en-GB"/>
              <a:t>Click icon to add picture</a:t>
            </a:r>
            <a:endParaRPr lang="en-US"/>
          </a:p>
        </p:txBody>
      </p:sp>
      <p:sp>
        <p:nvSpPr>
          <p:cNvPr id="2" name="Text Placeholder 5">
            <a:extLst>
              <a:ext uri="{FF2B5EF4-FFF2-40B4-BE49-F238E27FC236}">
                <a16:creationId xmlns:a16="http://schemas.microsoft.com/office/drawing/2014/main" id="{396E4601-233E-7C59-8683-87BEAF9ACB79}"/>
              </a:ext>
            </a:extLst>
          </p:cNvPr>
          <p:cNvSpPr>
            <a:spLocks noGrp="1"/>
          </p:cNvSpPr>
          <p:nvPr>
            <p:ph type="body" sz="quarter" idx="12" hasCustomPrompt="1"/>
          </p:nvPr>
        </p:nvSpPr>
        <p:spPr>
          <a:xfrm>
            <a:off x="479424" y="4429637"/>
            <a:ext cx="11233152" cy="1021457"/>
          </a:xfrm>
        </p:spPr>
        <p:txBody>
          <a:bodyPr lIns="0" tIns="0" rIns="0" bIns="0" anchor="b"/>
          <a:lstStyle>
            <a:lvl1pPr marL="0" indent="0" algn="ctr">
              <a:buNone/>
              <a:defRPr sz="4800" b="0">
                <a:solidFill>
                  <a:schemeClr val="accent1"/>
                </a:solidFill>
                <a:latin typeface="+mj-lt"/>
              </a:defRPr>
            </a:lvl1pPr>
          </a:lstStyle>
          <a:p>
            <a:pPr lvl="0"/>
            <a:r>
              <a:rPr lang="en-DK"/>
              <a:t>Click to edit Master title style</a:t>
            </a:r>
          </a:p>
        </p:txBody>
      </p:sp>
      <p:sp>
        <p:nvSpPr>
          <p:cNvPr id="4" name="Subtitle 2">
            <a:extLst>
              <a:ext uri="{FF2B5EF4-FFF2-40B4-BE49-F238E27FC236}">
                <a16:creationId xmlns:a16="http://schemas.microsoft.com/office/drawing/2014/main" id="{442CA917-7DD3-4A15-3CB7-5FA7F6B29240}"/>
              </a:ext>
            </a:extLst>
          </p:cNvPr>
          <p:cNvSpPr>
            <a:spLocks noGrp="1"/>
          </p:cNvSpPr>
          <p:nvPr>
            <p:ph type="subTitle" idx="1"/>
          </p:nvPr>
        </p:nvSpPr>
        <p:spPr>
          <a:xfrm>
            <a:off x="479424" y="5581766"/>
            <a:ext cx="11233152" cy="490538"/>
          </a:xfrm>
          <a:prstGeom prst="rect">
            <a:avLst/>
          </a:prstGeom>
          <a:ln w="6350">
            <a:noFill/>
          </a:ln>
        </p:spPr>
        <p:txBody>
          <a:bodyPr lIns="0" tIns="0" bIns="0"/>
          <a:lstStyle>
            <a:lvl1pPr marL="0" marR="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sz="1600">
                <a:solidFill>
                  <a:srgbClr val="2767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Tree>
    <p:extLst>
      <p:ext uri="{BB962C8B-B14F-4D97-AF65-F5344CB8AC3E}">
        <p14:creationId xmlns:p14="http://schemas.microsoft.com/office/powerpoint/2010/main" val="64957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A2DE-B0A0-44E7-A3C1-0AE1EDB28F3E}"/>
              </a:ext>
            </a:extLst>
          </p:cNvPr>
          <p:cNvSpPr>
            <a:spLocks noGrp="1"/>
          </p:cNvSpPr>
          <p:nvPr>
            <p:ph type="title"/>
          </p:nvPr>
        </p:nvSpPr>
        <p:spPr>
          <a:xfrm>
            <a:off x="703263" y="733426"/>
            <a:ext cx="11018837" cy="981074"/>
          </a:xfrm>
        </p:spPr>
        <p:txBody>
          <a:bodyPr/>
          <a:lstStyle/>
          <a:p>
            <a:r>
              <a:rPr lang="en-US"/>
              <a:t>Click to edit Master title style</a:t>
            </a:r>
            <a:endParaRPr lang="en-DK"/>
          </a:p>
        </p:txBody>
      </p:sp>
      <p:sp>
        <p:nvSpPr>
          <p:cNvPr id="11" name="Text Placeholder 4">
            <a:extLst>
              <a:ext uri="{FF2B5EF4-FFF2-40B4-BE49-F238E27FC236}">
                <a16:creationId xmlns:a16="http://schemas.microsoft.com/office/drawing/2014/main" id="{6A391357-B7BA-470A-823F-07815B208EEF}"/>
              </a:ext>
            </a:extLst>
          </p:cNvPr>
          <p:cNvSpPr>
            <a:spLocks noGrp="1"/>
          </p:cNvSpPr>
          <p:nvPr>
            <p:ph type="body" sz="quarter" idx="18" hasCustomPrompt="1"/>
          </p:nvPr>
        </p:nvSpPr>
        <p:spPr>
          <a:xfrm>
            <a:off x="938213" y="1714501"/>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66" name="Text Placeholder 4">
            <a:extLst>
              <a:ext uri="{FF2B5EF4-FFF2-40B4-BE49-F238E27FC236}">
                <a16:creationId xmlns:a16="http://schemas.microsoft.com/office/drawing/2014/main" id="{5016CD18-BAFE-488A-AA0E-6661B6D62FFA}"/>
              </a:ext>
            </a:extLst>
          </p:cNvPr>
          <p:cNvSpPr>
            <a:spLocks noGrp="1"/>
          </p:cNvSpPr>
          <p:nvPr>
            <p:ph type="body" sz="quarter" idx="20" hasCustomPrompt="1"/>
          </p:nvPr>
        </p:nvSpPr>
        <p:spPr>
          <a:xfrm>
            <a:off x="1406525" y="1714501"/>
            <a:ext cx="1171575" cy="244475"/>
          </a:xfrm>
          <a:solidFill>
            <a:srgbClr val="2767F1"/>
          </a:solidFill>
          <a:ln>
            <a:noFill/>
          </a:ln>
        </p:spPr>
        <p:txBody>
          <a:bodyPr lIns="0" tIns="0" r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26" name="Text Placeholder 4">
            <a:extLst>
              <a:ext uri="{FF2B5EF4-FFF2-40B4-BE49-F238E27FC236}">
                <a16:creationId xmlns:a16="http://schemas.microsoft.com/office/drawing/2014/main" id="{C6FACA02-B777-4623-8B23-1379039D1F2E}"/>
              </a:ext>
            </a:extLst>
          </p:cNvPr>
          <p:cNvSpPr>
            <a:spLocks noGrp="1"/>
          </p:cNvSpPr>
          <p:nvPr>
            <p:ph type="body" sz="quarter" idx="19" hasCustomPrompt="1"/>
          </p:nvPr>
        </p:nvSpPr>
        <p:spPr>
          <a:xfrm>
            <a:off x="2578100" y="1714501"/>
            <a:ext cx="3517900" cy="244475"/>
          </a:xfrm>
          <a:noFill/>
          <a:ln>
            <a:noFill/>
          </a:ln>
        </p:spPr>
        <p:txBody>
          <a:bodyPr lIns="9144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5" name="Text Placeholder 4">
            <a:extLst>
              <a:ext uri="{FF2B5EF4-FFF2-40B4-BE49-F238E27FC236}">
                <a16:creationId xmlns:a16="http://schemas.microsoft.com/office/drawing/2014/main" id="{86CE9EA8-1CB0-4D71-B615-06C4135ECCC8}"/>
              </a:ext>
            </a:extLst>
          </p:cNvPr>
          <p:cNvSpPr>
            <a:spLocks noGrp="1"/>
          </p:cNvSpPr>
          <p:nvPr>
            <p:ph type="body" sz="quarter" idx="17" hasCustomPrompt="1"/>
          </p:nvPr>
        </p:nvSpPr>
        <p:spPr>
          <a:xfrm>
            <a:off x="1406525" y="1958975"/>
            <a:ext cx="4689475" cy="490539"/>
          </a:xfrm>
          <a:noFill/>
          <a:ln>
            <a:noFill/>
          </a:ln>
        </p:spPr>
        <p:txBody>
          <a:bodyPr lIns="0" tIns="0" anchor="ctr"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72" name="Text Placeholder 4">
            <a:extLst>
              <a:ext uri="{FF2B5EF4-FFF2-40B4-BE49-F238E27FC236}">
                <a16:creationId xmlns:a16="http://schemas.microsoft.com/office/drawing/2014/main" id="{97EC9698-8179-46D0-B096-AB03BB857C18}"/>
              </a:ext>
            </a:extLst>
          </p:cNvPr>
          <p:cNvSpPr>
            <a:spLocks noGrp="1"/>
          </p:cNvSpPr>
          <p:nvPr>
            <p:ph type="body" sz="quarter" idx="21" hasCustomPrompt="1"/>
          </p:nvPr>
        </p:nvSpPr>
        <p:spPr>
          <a:xfrm>
            <a:off x="938213" y="2693988"/>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73" name="Text Placeholder 4">
            <a:extLst>
              <a:ext uri="{FF2B5EF4-FFF2-40B4-BE49-F238E27FC236}">
                <a16:creationId xmlns:a16="http://schemas.microsoft.com/office/drawing/2014/main" id="{03970C3E-D3EC-4693-AF5A-B8307A6453DB}"/>
              </a:ext>
            </a:extLst>
          </p:cNvPr>
          <p:cNvSpPr>
            <a:spLocks noGrp="1"/>
          </p:cNvSpPr>
          <p:nvPr>
            <p:ph type="body" sz="quarter" idx="22" hasCustomPrompt="1"/>
          </p:nvPr>
        </p:nvSpPr>
        <p:spPr>
          <a:xfrm>
            <a:off x="1406525" y="2693988"/>
            <a:ext cx="1171575" cy="244475"/>
          </a:xfrm>
          <a:solidFill>
            <a:srgbClr val="2767F1"/>
          </a:solidFill>
          <a:ln>
            <a:noFill/>
          </a:ln>
        </p:spPr>
        <p:txBody>
          <a:bodyPr lIns="0" tIns="0" r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74" name="Text Placeholder 4">
            <a:extLst>
              <a:ext uri="{FF2B5EF4-FFF2-40B4-BE49-F238E27FC236}">
                <a16:creationId xmlns:a16="http://schemas.microsoft.com/office/drawing/2014/main" id="{8D0B6A36-D5A2-4EA4-AE05-B37569D1959E}"/>
              </a:ext>
            </a:extLst>
          </p:cNvPr>
          <p:cNvSpPr>
            <a:spLocks noGrp="1"/>
          </p:cNvSpPr>
          <p:nvPr>
            <p:ph type="body" sz="quarter" idx="23" hasCustomPrompt="1"/>
          </p:nvPr>
        </p:nvSpPr>
        <p:spPr>
          <a:xfrm>
            <a:off x="2578100" y="2693988"/>
            <a:ext cx="3517900" cy="244475"/>
          </a:xfrm>
          <a:noFill/>
          <a:ln>
            <a:noFill/>
          </a:ln>
        </p:spPr>
        <p:txBody>
          <a:bodyPr lIns="9144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75" name="Text Placeholder 4">
            <a:extLst>
              <a:ext uri="{FF2B5EF4-FFF2-40B4-BE49-F238E27FC236}">
                <a16:creationId xmlns:a16="http://schemas.microsoft.com/office/drawing/2014/main" id="{5FD56694-56F2-4263-BDCF-D2EF78873CC4}"/>
              </a:ext>
            </a:extLst>
          </p:cNvPr>
          <p:cNvSpPr>
            <a:spLocks noGrp="1"/>
          </p:cNvSpPr>
          <p:nvPr>
            <p:ph type="body" sz="quarter" idx="24" hasCustomPrompt="1"/>
          </p:nvPr>
        </p:nvSpPr>
        <p:spPr>
          <a:xfrm>
            <a:off x="1406525" y="2938462"/>
            <a:ext cx="4689475" cy="490539"/>
          </a:xfrm>
          <a:noFill/>
          <a:ln>
            <a:noFill/>
          </a:ln>
        </p:spPr>
        <p:txBody>
          <a:bodyPr lIns="0" tIns="0" anchor="ctr"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76" name="Text Placeholder 4">
            <a:extLst>
              <a:ext uri="{FF2B5EF4-FFF2-40B4-BE49-F238E27FC236}">
                <a16:creationId xmlns:a16="http://schemas.microsoft.com/office/drawing/2014/main" id="{B1AFF92C-84A5-476A-990E-98043A0E9980}"/>
              </a:ext>
            </a:extLst>
          </p:cNvPr>
          <p:cNvSpPr>
            <a:spLocks noGrp="1"/>
          </p:cNvSpPr>
          <p:nvPr>
            <p:ph type="body" sz="quarter" idx="25" hasCustomPrompt="1"/>
          </p:nvPr>
        </p:nvSpPr>
        <p:spPr>
          <a:xfrm>
            <a:off x="938213" y="3673476"/>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77" name="Text Placeholder 4">
            <a:extLst>
              <a:ext uri="{FF2B5EF4-FFF2-40B4-BE49-F238E27FC236}">
                <a16:creationId xmlns:a16="http://schemas.microsoft.com/office/drawing/2014/main" id="{63001383-A4E0-4A0C-8E97-1450776AD27D}"/>
              </a:ext>
            </a:extLst>
          </p:cNvPr>
          <p:cNvSpPr>
            <a:spLocks noGrp="1"/>
          </p:cNvSpPr>
          <p:nvPr>
            <p:ph type="body" sz="quarter" idx="26" hasCustomPrompt="1"/>
          </p:nvPr>
        </p:nvSpPr>
        <p:spPr>
          <a:xfrm>
            <a:off x="1406525" y="3673476"/>
            <a:ext cx="1171575" cy="244475"/>
          </a:xfrm>
          <a:solidFill>
            <a:srgbClr val="2767F1"/>
          </a:solidFill>
          <a:ln>
            <a:noFill/>
          </a:ln>
        </p:spPr>
        <p:txBody>
          <a:bodyPr lIns="0" tIns="0" r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78" name="Text Placeholder 4">
            <a:extLst>
              <a:ext uri="{FF2B5EF4-FFF2-40B4-BE49-F238E27FC236}">
                <a16:creationId xmlns:a16="http://schemas.microsoft.com/office/drawing/2014/main" id="{2A0F1F3D-B491-4ACF-847A-64BB9720EA23}"/>
              </a:ext>
            </a:extLst>
          </p:cNvPr>
          <p:cNvSpPr>
            <a:spLocks noGrp="1"/>
          </p:cNvSpPr>
          <p:nvPr>
            <p:ph type="body" sz="quarter" idx="27" hasCustomPrompt="1"/>
          </p:nvPr>
        </p:nvSpPr>
        <p:spPr>
          <a:xfrm>
            <a:off x="2578100" y="3673476"/>
            <a:ext cx="3517900" cy="244475"/>
          </a:xfrm>
          <a:noFill/>
          <a:ln>
            <a:noFill/>
          </a:ln>
        </p:spPr>
        <p:txBody>
          <a:bodyPr lIns="9144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79" name="Text Placeholder 4">
            <a:extLst>
              <a:ext uri="{FF2B5EF4-FFF2-40B4-BE49-F238E27FC236}">
                <a16:creationId xmlns:a16="http://schemas.microsoft.com/office/drawing/2014/main" id="{A5E99778-16CB-4DBD-B95F-AB1925677ED1}"/>
              </a:ext>
            </a:extLst>
          </p:cNvPr>
          <p:cNvSpPr>
            <a:spLocks noGrp="1"/>
          </p:cNvSpPr>
          <p:nvPr>
            <p:ph type="body" sz="quarter" idx="28" hasCustomPrompt="1"/>
          </p:nvPr>
        </p:nvSpPr>
        <p:spPr>
          <a:xfrm>
            <a:off x="1406525" y="3917950"/>
            <a:ext cx="4689475" cy="490539"/>
          </a:xfrm>
          <a:noFill/>
          <a:ln>
            <a:noFill/>
          </a:ln>
        </p:spPr>
        <p:txBody>
          <a:bodyPr lIns="0" tIns="0" anchor="ctr"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80" name="Text Placeholder 4">
            <a:extLst>
              <a:ext uri="{FF2B5EF4-FFF2-40B4-BE49-F238E27FC236}">
                <a16:creationId xmlns:a16="http://schemas.microsoft.com/office/drawing/2014/main" id="{F778F2DE-014C-4F0D-A9E9-DA2A82E4D25A}"/>
              </a:ext>
            </a:extLst>
          </p:cNvPr>
          <p:cNvSpPr>
            <a:spLocks noGrp="1"/>
          </p:cNvSpPr>
          <p:nvPr>
            <p:ph type="body" sz="quarter" idx="29" hasCustomPrompt="1"/>
          </p:nvPr>
        </p:nvSpPr>
        <p:spPr>
          <a:xfrm>
            <a:off x="938213" y="4652963"/>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81" name="Text Placeholder 4">
            <a:extLst>
              <a:ext uri="{FF2B5EF4-FFF2-40B4-BE49-F238E27FC236}">
                <a16:creationId xmlns:a16="http://schemas.microsoft.com/office/drawing/2014/main" id="{C75E6773-90C8-4634-BB74-17114EB80809}"/>
              </a:ext>
            </a:extLst>
          </p:cNvPr>
          <p:cNvSpPr>
            <a:spLocks noGrp="1"/>
          </p:cNvSpPr>
          <p:nvPr>
            <p:ph type="body" sz="quarter" idx="30" hasCustomPrompt="1"/>
          </p:nvPr>
        </p:nvSpPr>
        <p:spPr>
          <a:xfrm>
            <a:off x="1406525" y="4652963"/>
            <a:ext cx="1171575" cy="244475"/>
          </a:xfrm>
          <a:solidFill>
            <a:srgbClr val="2767F1"/>
          </a:solidFill>
          <a:ln>
            <a:noFill/>
          </a:ln>
        </p:spPr>
        <p:txBody>
          <a:bodyPr lIns="0" tIns="0" r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82" name="Text Placeholder 4">
            <a:extLst>
              <a:ext uri="{FF2B5EF4-FFF2-40B4-BE49-F238E27FC236}">
                <a16:creationId xmlns:a16="http://schemas.microsoft.com/office/drawing/2014/main" id="{04B59E57-1639-41A9-9499-012A5F9554A6}"/>
              </a:ext>
            </a:extLst>
          </p:cNvPr>
          <p:cNvSpPr>
            <a:spLocks noGrp="1"/>
          </p:cNvSpPr>
          <p:nvPr>
            <p:ph type="body" sz="quarter" idx="31" hasCustomPrompt="1"/>
          </p:nvPr>
        </p:nvSpPr>
        <p:spPr>
          <a:xfrm>
            <a:off x="2578100" y="4652963"/>
            <a:ext cx="3517900" cy="244475"/>
          </a:xfrm>
          <a:noFill/>
          <a:ln>
            <a:noFill/>
          </a:ln>
        </p:spPr>
        <p:txBody>
          <a:bodyPr lIns="9144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83" name="Text Placeholder 4">
            <a:extLst>
              <a:ext uri="{FF2B5EF4-FFF2-40B4-BE49-F238E27FC236}">
                <a16:creationId xmlns:a16="http://schemas.microsoft.com/office/drawing/2014/main" id="{E2947180-A9F5-4967-A441-087E95D36C5C}"/>
              </a:ext>
            </a:extLst>
          </p:cNvPr>
          <p:cNvSpPr>
            <a:spLocks noGrp="1"/>
          </p:cNvSpPr>
          <p:nvPr>
            <p:ph type="body" sz="quarter" idx="32" hasCustomPrompt="1"/>
          </p:nvPr>
        </p:nvSpPr>
        <p:spPr>
          <a:xfrm>
            <a:off x="1406525" y="4897437"/>
            <a:ext cx="4689475" cy="490539"/>
          </a:xfrm>
          <a:noFill/>
          <a:ln>
            <a:noFill/>
          </a:ln>
        </p:spPr>
        <p:txBody>
          <a:bodyPr lIns="0" tIns="0" anchor="ctr"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84" name="Text Placeholder 4">
            <a:extLst>
              <a:ext uri="{FF2B5EF4-FFF2-40B4-BE49-F238E27FC236}">
                <a16:creationId xmlns:a16="http://schemas.microsoft.com/office/drawing/2014/main" id="{39BD4D80-FF7C-474E-AAED-37B2D14819DE}"/>
              </a:ext>
            </a:extLst>
          </p:cNvPr>
          <p:cNvSpPr>
            <a:spLocks noGrp="1"/>
          </p:cNvSpPr>
          <p:nvPr>
            <p:ph type="body" sz="quarter" idx="33" hasCustomPrompt="1"/>
          </p:nvPr>
        </p:nvSpPr>
        <p:spPr>
          <a:xfrm>
            <a:off x="938213" y="5634040"/>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85" name="Text Placeholder 4">
            <a:extLst>
              <a:ext uri="{FF2B5EF4-FFF2-40B4-BE49-F238E27FC236}">
                <a16:creationId xmlns:a16="http://schemas.microsoft.com/office/drawing/2014/main" id="{8DD2906F-858B-48F6-907F-62DB9D9F5DB9}"/>
              </a:ext>
            </a:extLst>
          </p:cNvPr>
          <p:cNvSpPr>
            <a:spLocks noGrp="1"/>
          </p:cNvSpPr>
          <p:nvPr>
            <p:ph type="body" sz="quarter" idx="34" hasCustomPrompt="1"/>
          </p:nvPr>
        </p:nvSpPr>
        <p:spPr>
          <a:xfrm>
            <a:off x="1406525" y="5634040"/>
            <a:ext cx="1171575" cy="244475"/>
          </a:xfrm>
          <a:solidFill>
            <a:srgbClr val="2767F1"/>
          </a:solidFill>
          <a:ln>
            <a:noFill/>
          </a:ln>
        </p:spPr>
        <p:txBody>
          <a:bodyPr lIns="0" tIns="0" r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86" name="Text Placeholder 4">
            <a:extLst>
              <a:ext uri="{FF2B5EF4-FFF2-40B4-BE49-F238E27FC236}">
                <a16:creationId xmlns:a16="http://schemas.microsoft.com/office/drawing/2014/main" id="{70EBD2EA-B3A1-47AD-B791-B11DF36CEED3}"/>
              </a:ext>
            </a:extLst>
          </p:cNvPr>
          <p:cNvSpPr>
            <a:spLocks noGrp="1"/>
          </p:cNvSpPr>
          <p:nvPr>
            <p:ph type="body" sz="quarter" idx="35" hasCustomPrompt="1"/>
          </p:nvPr>
        </p:nvSpPr>
        <p:spPr>
          <a:xfrm>
            <a:off x="2578100" y="5634040"/>
            <a:ext cx="3517900" cy="244475"/>
          </a:xfrm>
          <a:noFill/>
          <a:ln>
            <a:noFill/>
          </a:ln>
        </p:spPr>
        <p:txBody>
          <a:bodyPr lIns="9144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87" name="Text Placeholder 4">
            <a:extLst>
              <a:ext uri="{FF2B5EF4-FFF2-40B4-BE49-F238E27FC236}">
                <a16:creationId xmlns:a16="http://schemas.microsoft.com/office/drawing/2014/main" id="{A5B88609-4BBA-4D09-8339-FEBA494C3CFE}"/>
              </a:ext>
            </a:extLst>
          </p:cNvPr>
          <p:cNvSpPr>
            <a:spLocks noGrp="1"/>
          </p:cNvSpPr>
          <p:nvPr>
            <p:ph type="body" sz="quarter" idx="36" hasCustomPrompt="1"/>
          </p:nvPr>
        </p:nvSpPr>
        <p:spPr>
          <a:xfrm>
            <a:off x="1406525" y="5878514"/>
            <a:ext cx="4689475" cy="490539"/>
          </a:xfrm>
          <a:noFill/>
          <a:ln>
            <a:noFill/>
          </a:ln>
        </p:spPr>
        <p:txBody>
          <a:bodyPr lIns="0" tIns="0" anchor="ctr"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88" name="Text Placeholder 4">
            <a:extLst>
              <a:ext uri="{FF2B5EF4-FFF2-40B4-BE49-F238E27FC236}">
                <a16:creationId xmlns:a16="http://schemas.microsoft.com/office/drawing/2014/main" id="{F409586F-A03B-419E-B466-B19300915CE1}"/>
              </a:ext>
            </a:extLst>
          </p:cNvPr>
          <p:cNvSpPr>
            <a:spLocks noGrp="1"/>
          </p:cNvSpPr>
          <p:nvPr>
            <p:ph type="body" sz="quarter" idx="37" hasCustomPrompt="1"/>
          </p:nvPr>
        </p:nvSpPr>
        <p:spPr>
          <a:xfrm>
            <a:off x="6329363" y="1713707"/>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89" name="Text Placeholder 4">
            <a:extLst>
              <a:ext uri="{FF2B5EF4-FFF2-40B4-BE49-F238E27FC236}">
                <a16:creationId xmlns:a16="http://schemas.microsoft.com/office/drawing/2014/main" id="{46E5FDE7-630D-4ED3-8A7A-E86D1AC7EB88}"/>
              </a:ext>
            </a:extLst>
          </p:cNvPr>
          <p:cNvSpPr>
            <a:spLocks noGrp="1"/>
          </p:cNvSpPr>
          <p:nvPr>
            <p:ph type="body" sz="quarter" idx="38" hasCustomPrompt="1"/>
          </p:nvPr>
        </p:nvSpPr>
        <p:spPr>
          <a:xfrm>
            <a:off x="6797675" y="1713707"/>
            <a:ext cx="1171575" cy="244475"/>
          </a:xfrm>
          <a:solidFill>
            <a:srgbClr val="2767F1"/>
          </a:solidFill>
          <a:ln>
            <a:noFill/>
          </a:ln>
        </p:spPr>
        <p:txBody>
          <a:bodyPr lIns="0" tIns="0" r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90" name="Text Placeholder 4">
            <a:extLst>
              <a:ext uri="{FF2B5EF4-FFF2-40B4-BE49-F238E27FC236}">
                <a16:creationId xmlns:a16="http://schemas.microsoft.com/office/drawing/2014/main" id="{342BFE02-4176-4624-BC24-D9FF6176B35D}"/>
              </a:ext>
            </a:extLst>
          </p:cNvPr>
          <p:cNvSpPr>
            <a:spLocks noGrp="1"/>
          </p:cNvSpPr>
          <p:nvPr>
            <p:ph type="body" sz="quarter" idx="39" hasCustomPrompt="1"/>
          </p:nvPr>
        </p:nvSpPr>
        <p:spPr>
          <a:xfrm>
            <a:off x="7969250" y="1713707"/>
            <a:ext cx="3517900" cy="244475"/>
          </a:xfrm>
          <a:noFill/>
          <a:ln>
            <a:noFill/>
          </a:ln>
        </p:spPr>
        <p:txBody>
          <a:bodyPr lIns="9144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91" name="Text Placeholder 4">
            <a:extLst>
              <a:ext uri="{FF2B5EF4-FFF2-40B4-BE49-F238E27FC236}">
                <a16:creationId xmlns:a16="http://schemas.microsoft.com/office/drawing/2014/main" id="{3CBF2A71-1039-4940-9D78-9233F021F360}"/>
              </a:ext>
            </a:extLst>
          </p:cNvPr>
          <p:cNvSpPr>
            <a:spLocks noGrp="1"/>
          </p:cNvSpPr>
          <p:nvPr>
            <p:ph type="body" sz="quarter" idx="40" hasCustomPrompt="1"/>
          </p:nvPr>
        </p:nvSpPr>
        <p:spPr>
          <a:xfrm>
            <a:off x="6797675" y="1958181"/>
            <a:ext cx="4689475" cy="490539"/>
          </a:xfrm>
          <a:noFill/>
          <a:ln>
            <a:noFill/>
          </a:ln>
        </p:spPr>
        <p:txBody>
          <a:bodyPr lIns="0" tIns="0" anchor="ctr"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92" name="Text Placeholder 4">
            <a:extLst>
              <a:ext uri="{FF2B5EF4-FFF2-40B4-BE49-F238E27FC236}">
                <a16:creationId xmlns:a16="http://schemas.microsoft.com/office/drawing/2014/main" id="{E5E18FF3-8461-4C32-A9CE-F02679D927A0}"/>
              </a:ext>
            </a:extLst>
          </p:cNvPr>
          <p:cNvSpPr>
            <a:spLocks noGrp="1"/>
          </p:cNvSpPr>
          <p:nvPr>
            <p:ph type="body" sz="quarter" idx="41" hasCustomPrompt="1"/>
          </p:nvPr>
        </p:nvSpPr>
        <p:spPr>
          <a:xfrm>
            <a:off x="6329363" y="2693988"/>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93" name="Text Placeholder 4">
            <a:extLst>
              <a:ext uri="{FF2B5EF4-FFF2-40B4-BE49-F238E27FC236}">
                <a16:creationId xmlns:a16="http://schemas.microsoft.com/office/drawing/2014/main" id="{4DA7EA65-D654-4DB8-A9CF-6A467149335F}"/>
              </a:ext>
            </a:extLst>
          </p:cNvPr>
          <p:cNvSpPr>
            <a:spLocks noGrp="1"/>
          </p:cNvSpPr>
          <p:nvPr>
            <p:ph type="body" sz="quarter" idx="42" hasCustomPrompt="1"/>
          </p:nvPr>
        </p:nvSpPr>
        <p:spPr>
          <a:xfrm>
            <a:off x="6797675" y="2693988"/>
            <a:ext cx="1171575" cy="244475"/>
          </a:xfrm>
          <a:solidFill>
            <a:srgbClr val="2767F1"/>
          </a:solidFill>
          <a:ln>
            <a:noFill/>
          </a:ln>
        </p:spPr>
        <p:txBody>
          <a:bodyPr lIns="0" tIns="0" r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94" name="Text Placeholder 4">
            <a:extLst>
              <a:ext uri="{FF2B5EF4-FFF2-40B4-BE49-F238E27FC236}">
                <a16:creationId xmlns:a16="http://schemas.microsoft.com/office/drawing/2014/main" id="{F2669CD9-F4BE-49A8-9185-3FF652CB568C}"/>
              </a:ext>
            </a:extLst>
          </p:cNvPr>
          <p:cNvSpPr>
            <a:spLocks noGrp="1"/>
          </p:cNvSpPr>
          <p:nvPr>
            <p:ph type="body" sz="quarter" idx="43" hasCustomPrompt="1"/>
          </p:nvPr>
        </p:nvSpPr>
        <p:spPr>
          <a:xfrm>
            <a:off x="7969250" y="2693988"/>
            <a:ext cx="3517900" cy="244475"/>
          </a:xfrm>
          <a:noFill/>
          <a:ln>
            <a:noFill/>
          </a:ln>
        </p:spPr>
        <p:txBody>
          <a:bodyPr lIns="9144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95" name="Text Placeholder 4">
            <a:extLst>
              <a:ext uri="{FF2B5EF4-FFF2-40B4-BE49-F238E27FC236}">
                <a16:creationId xmlns:a16="http://schemas.microsoft.com/office/drawing/2014/main" id="{217D5BFA-67FA-4C58-9E8B-7B18B48EAADE}"/>
              </a:ext>
            </a:extLst>
          </p:cNvPr>
          <p:cNvSpPr>
            <a:spLocks noGrp="1"/>
          </p:cNvSpPr>
          <p:nvPr>
            <p:ph type="body" sz="quarter" idx="44" hasCustomPrompt="1"/>
          </p:nvPr>
        </p:nvSpPr>
        <p:spPr>
          <a:xfrm>
            <a:off x="6797675" y="2938462"/>
            <a:ext cx="4689475" cy="490539"/>
          </a:xfrm>
          <a:noFill/>
          <a:ln>
            <a:noFill/>
          </a:ln>
        </p:spPr>
        <p:txBody>
          <a:bodyPr lIns="0" tIns="0" anchor="ctr"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96" name="Text Placeholder 4">
            <a:extLst>
              <a:ext uri="{FF2B5EF4-FFF2-40B4-BE49-F238E27FC236}">
                <a16:creationId xmlns:a16="http://schemas.microsoft.com/office/drawing/2014/main" id="{B192C58A-D10C-4A4B-9052-80B1C30E8475}"/>
              </a:ext>
            </a:extLst>
          </p:cNvPr>
          <p:cNvSpPr>
            <a:spLocks noGrp="1"/>
          </p:cNvSpPr>
          <p:nvPr>
            <p:ph type="body" sz="quarter" idx="45" hasCustomPrompt="1"/>
          </p:nvPr>
        </p:nvSpPr>
        <p:spPr>
          <a:xfrm>
            <a:off x="6329363" y="3680805"/>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97" name="Text Placeholder 4">
            <a:extLst>
              <a:ext uri="{FF2B5EF4-FFF2-40B4-BE49-F238E27FC236}">
                <a16:creationId xmlns:a16="http://schemas.microsoft.com/office/drawing/2014/main" id="{B9789DD5-E9A1-4E64-8F65-4AFB8A6B36DA}"/>
              </a:ext>
            </a:extLst>
          </p:cNvPr>
          <p:cNvSpPr>
            <a:spLocks noGrp="1"/>
          </p:cNvSpPr>
          <p:nvPr>
            <p:ph type="body" sz="quarter" idx="46" hasCustomPrompt="1"/>
          </p:nvPr>
        </p:nvSpPr>
        <p:spPr>
          <a:xfrm>
            <a:off x="6797675" y="3680805"/>
            <a:ext cx="1171575" cy="244475"/>
          </a:xfrm>
          <a:solidFill>
            <a:srgbClr val="2767F1"/>
          </a:solidFill>
          <a:ln>
            <a:noFill/>
          </a:ln>
        </p:spPr>
        <p:txBody>
          <a:bodyPr lIns="0" tIns="0" r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98" name="Text Placeholder 4">
            <a:extLst>
              <a:ext uri="{FF2B5EF4-FFF2-40B4-BE49-F238E27FC236}">
                <a16:creationId xmlns:a16="http://schemas.microsoft.com/office/drawing/2014/main" id="{F70FD0A0-715A-40E7-8728-7DCE268CDF21}"/>
              </a:ext>
            </a:extLst>
          </p:cNvPr>
          <p:cNvSpPr>
            <a:spLocks noGrp="1"/>
          </p:cNvSpPr>
          <p:nvPr>
            <p:ph type="body" sz="quarter" idx="47" hasCustomPrompt="1"/>
          </p:nvPr>
        </p:nvSpPr>
        <p:spPr>
          <a:xfrm>
            <a:off x="7969250" y="3680805"/>
            <a:ext cx="3517900" cy="244475"/>
          </a:xfrm>
          <a:noFill/>
          <a:ln>
            <a:noFill/>
          </a:ln>
        </p:spPr>
        <p:txBody>
          <a:bodyPr lIns="9144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99" name="Text Placeholder 4">
            <a:extLst>
              <a:ext uri="{FF2B5EF4-FFF2-40B4-BE49-F238E27FC236}">
                <a16:creationId xmlns:a16="http://schemas.microsoft.com/office/drawing/2014/main" id="{FFF6DD47-4CF6-40CF-9420-71E1D6FC780B}"/>
              </a:ext>
            </a:extLst>
          </p:cNvPr>
          <p:cNvSpPr>
            <a:spLocks noGrp="1"/>
          </p:cNvSpPr>
          <p:nvPr>
            <p:ph type="body" sz="quarter" idx="48" hasCustomPrompt="1"/>
          </p:nvPr>
        </p:nvSpPr>
        <p:spPr>
          <a:xfrm>
            <a:off x="6797675" y="3925279"/>
            <a:ext cx="4689475" cy="490539"/>
          </a:xfrm>
          <a:noFill/>
          <a:ln>
            <a:noFill/>
          </a:ln>
        </p:spPr>
        <p:txBody>
          <a:bodyPr lIns="0" tIns="0" anchor="ctr"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100" name="Text Placeholder 4">
            <a:extLst>
              <a:ext uri="{FF2B5EF4-FFF2-40B4-BE49-F238E27FC236}">
                <a16:creationId xmlns:a16="http://schemas.microsoft.com/office/drawing/2014/main" id="{55DFE118-FDD8-4822-9539-4FA4C41F2232}"/>
              </a:ext>
            </a:extLst>
          </p:cNvPr>
          <p:cNvSpPr>
            <a:spLocks noGrp="1"/>
          </p:cNvSpPr>
          <p:nvPr>
            <p:ph type="body" sz="quarter" idx="49" hasCustomPrompt="1"/>
          </p:nvPr>
        </p:nvSpPr>
        <p:spPr>
          <a:xfrm>
            <a:off x="6329363" y="4654552"/>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101" name="Text Placeholder 4">
            <a:extLst>
              <a:ext uri="{FF2B5EF4-FFF2-40B4-BE49-F238E27FC236}">
                <a16:creationId xmlns:a16="http://schemas.microsoft.com/office/drawing/2014/main" id="{5EA1A6B3-9BBB-43E8-8831-1CD4E1782EC1}"/>
              </a:ext>
            </a:extLst>
          </p:cNvPr>
          <p:cNvSpPr>
            <a:spLocks noGrp="1"/>
          </p:cNvSpPr>
          <p:nvPr>
            <p:ph type="body" sz="quarter" idx="50" hasCustomPrompt="1"/>
          </p:nvPr>
        </p:nvSpPr>
        <p:spPr>
          <a:xfrm>
            <a:off x="6797675" y="4654552"/>
            <a:ext cx="1171575" cy="244475"/>
          </a:xfrm>
          <a:solidFill>
            <a:srgbClr val="2767F1"/>
          </a:solidFill>
          <a:ln>
            <a:noFill/>
          </a:ln>
        </p:spPr>
        <p:txBody>
          <a:bodyPr lIns="0" tIns="0" r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102" name="Text Placeholder 4">
            <a:extLst>
              <a:ext uri="{FF2B5EF4-FFF2-40B4-BE49-F238E27FC236}">
                <a16:creationId xmlns:a16="http://schemas.microsoft.com/office/drawing/2014/main" id="{F7E6C11B-D3C1-49CB-BA9D-D0987C6A1824}"/>
              </a:ext>
            </a:extLst>
          </p:cNvPr>
          <p:cNvSpPr>
            <a:spLocks noGrp="1"/>
          </p:cNvSpPr>
          <p:nvPr>
            <p:ph type="body" sz="quarter" idx="51" hasCustomPrompt="1"/>
          </p:nvPr>
        </p:nvSpPr>
        <p:spPr>
          <a:xfrm>
            <a:off x="7969250" y="4654552"/>
            <a:ext cx="3517900" cy="244475"/>
          </a:xfrm>
          <a:noFill/>
          <a:ln>
            <a:noFill/>
          </a:ln>
        </p:spPr>
        <p:txBody>
          <a:bodyPr lIns="9144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103" name="Text Placeholder 4">
            <a:extLst>
              <a:ext uri="{FF2B5EF4-FFF2-40B4-BE49-F238E27FC236}">
                <a16:creationId xmlns:a16="http://schemas.microsoft.com/office/drawing/2014/main" id="{0D02CFEC-024B-41F1-869A-0BF99B692F1D}"/>
              </a:ext>
            </a:extLst>
          </p:cNvPr>
          <p:cNvSpPr>
            <a:spLocks noGrp="1"/>
          </p:cNvSpPr>
          <p:nvPr>
            <p:ph type="body" sz="quarter" idx="52" hasCustomPrompt="1"/>
          </p:nvPr>
        </p:nvSpPr>
        <p:spPr>
          <a:xfrm>
            <a:off x="6797675" y="4899026"/>
            <a:ext cx="4689475" cy="490539"/>
          </a:xfrm>
          <a:noFill/>
          <a:ln>
            <a:noFill/>
          </a:ln>
        </p:spPr>
        <p:txBody>
          <a:bodyPr lIns="0" tIns="0" anchor="ctr"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104" name="Text Placeholder 4">
            <a:extLst>
              <a:ext uri="{FF2B5EF4-FFF2-40B4-BE49-F238E27FC236}">
                <a16:creationId xmlns:a16="http://schemas.microsoft.com/office/drawing/2014/main" id="{5CD0412D-4659-41AF-81B9-21E50913580D}"/>
              </a:ext>
            </a:extLst>
          </p:cNvPr>
          <p:cNvSpPr>
            <a:spLocks noGrp="1"/>
          </p:cNvSpPr>
          <p:nvPr>
            <p:ph type="body" sz="quarter" idx="53" hasCustomPrompt="1"/>
          </p:nvPr>
        </p:nvSpPr>
        <p:spPr>
          <a:xfrm>
            <a:off x="6329363" y="5632451"/>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105" name="Text Placeholder 4">
            <a:extLst>
              <a:ext uri="{FF2B5EF4-FFF2-40B4-BE49-F238E27FC236}">
                <a16:creationId xmlns:a16="http://schemas.microsoft.com/office/drawing/2014/main" id="{A64D1220-FF37-41E2-894B-F0655197CE0E}"/>
              </a:ext>
            </a:extLst>
          </p:cNvPr>
          <p:cNvSpPr>
            <a:spLocks noGrp="1"/>
          </p:cNvSpPr>
          <p:nvPr>
            <p:ph type="body" sz="quarter" idx="54" hasCustomPrompt="1"/>
          </p:nvPr>
        </p:nvSpPr>
        <p:spPr>
          <a:xfrm>
            <a:off x="6797675" y="5632451"/>
            <a:ext cx="1171575" cy="244475"/>
          </a:xfrm>
          <a:solidFill>
            <a:srgbClr val="2767F1"/>
          </a:solidFill>
          <a:ln>
            <a:noFill/>
          </a:ln>
        </p:spPr>
        <p:txBody>
          <a:bodyPr lIns="0" tIns="0" r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106" name="Text Placeholder 4">
            <a:extLst>
              <a:ext uri="{FF2B5EF4-FFF2-40B4-BE49-F238E27FC236}">
                <a16:creationId xmlns:a16="http://schemas.microsoft.com/office/drawing/2014/main" id="{29DC4471-523D-499D-8F31-79B1CEAD6DE9}"/>
              </a:ext>
            </a:extLst>
          </p:cNvPr>
          <p:cNvSpPr>
            <a:spLocks noGrp="1"/>
          </p:cNvSpPr>
          <p:nvPr>
            <p:ph type="body" sz="quarter" idx="55" hasCustomPrompt="1"/>
          </p:nvPr>
        </p:nvSpPr>
        <p:spPr>
          <a:xfrm>
            <a:off x="7969250" y="5632451"/>
            <a:ext cx="3517900" cy="244475"/>
          </a:xfrm>
          <a:noFill/>
          <a:ln>
            <a:noFill/>
          </a:ln>
        </p:spPr>
        <p:txBody>
          <a:bodyPr lIns="9144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107" name="Text Placeholder 4">
            <a:extLst>
              <a:ext uri="{FF2B5EF4-FFF2-40B4-BE49-F238E27FC236}">
                <a16:creationId xmlns:a16="http://schemas.microsoft.com/office/drawing/2014/main" id="{8038A208-21D7-4FBD-BC11-AE7595DDD03A}"/>
              </a:ext>
            </a:extLst>
          </p:cNvPr>
          <p:cNvSpPr>
            <a:spLocks noGrp="1"/>
          </p:cNvSpPr>
          <p:nvPr>
            <p:ph type="body" sz="quarter" idx="56" hasCustomPrompt="1"/>
          </p:nvPr>
        </p:nvSpPr>
        <p:spPr>
          <a:xfrm>
            <a:off x="6797675" y="5876925"/>
            <a:ext cx="4689475" cy="490539"/>
          </a:xfrm>
          <a:noFill/>
          <a:ln>
            <a:noFill/>
          </a:ln>
        </p:spPr>
        <p:txBody>
          <a:bodyPr lIns="0" tIns="0" anchor="ctr"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10" name="Slide Number Placeholder 9">
            <a:extLst>
              <a:ext uri="{FF2B5EF4-FFF2-40B4-BE49-F238E27FC236}">
                <a16:creationId xmlns:a16="http://schemas.microsoft.com/office/drawing/2014/main" id="{4B3C85CB-03D7-4AE8-B61C-616CE0247E16}"/>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6" name="Date Placeholder 5">
            <a:extLst>
              <a:ext uri="{FF2B5EF4-FFF2-40B4-BE49-F238E27FC236}">
                <a16:creationId xmlns:a16="http://schemas.microsoft.com/office/drawing/2014/main" id="{9F1EDB9D-21FC-4745-BA5E-F4F4C38E7601}"/>
              </a:ext>
            </a:extLst>
          </p:cNvPr>
          <p:cNvSpPr>
            <a:spLocks noGrp="1"/>
          </p:cNvSpPr>
          <p:nvPr>
            <p:ph type="dt" sz="half" idx="14"/>
          </p:nvPr>
        </p:nvSpPr>
        <p:spPr/>
        <p:txBody>
          <a:bodyPr/>
          <a:lstStyle/>
          <a:p>
            <a:fld id="{87BB7A7B-D8F8-4969-94DC-5AC6D83F2122}" type="datetime3">
              <a:rPr lang="en-US" smtClean="0"/>
              <a:pPr/>
              <a:t>2 November 2022</a:t>
            </a:fld>
            <a:endParaRPr lang="en-US"/>
          </a:p>
        </p:txBody>
      </p:sp>
      <p:sp>
        <p:nvSpPr>
          <p:cNvPr id="9" name="Footer Placeholder 8">
            <a:extLst>
              <a:ext uri="{FF2B5EF4-FFF2-40B4-BE49-F238E27FC236}">
                <a16:creationId xmlns:a16="http://schemas.microsoft.com/office/drawing/2014/main" id="{290D2A8C-1E97-46A1-8A10-70ECA84B391E}"/>
              </a:ext>
            </a:extLst>
          </p:cNvPr>
          <p:cNvSpPr>
            <a:spLocks noGrp="1"/>
          </p:cNvSpPr>
          <p:nvPr>
            <p:ph type="ftr" sz="quarter" idx="15"/>
          </p:nvPr>
        </p:nvSpPr>
        <p:spPr/>
        <p:txBody>
          <a:bodyPr/>
          <a:lstStyle/>
          <a:p>
            <a:r>
              <a:rPr lang="en-US"/>
              <a:t>Siteimprove PPT Template</a:t>
            </a:r>
          </a:p>
        </p:txBody>
      </p:sp>
    </p:spTree>
    <p:extLst>
      <p:ext uri="{BB962C8B-B14F-4D97-AF65-F5344CB8AC3E}">
        <p14:creationId xmlns:p14="http://schemas.microsoft.com/office/powerpoint/2010/main" val="139665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ternative 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A2DE-B0A0-44E7-A3C1-0AE1EDB28F3E}"/>
              </a:ext>
            </a:extLst>
          </p:cNvPr>
          <p:cNvSpPr>
            <a:spLocks noGrp="1"/>
          </p:cNvSpPr>
          <p:nvPr>
            <p:ph type="title"/>
          </p:nvPr>
        </p:nvSpPr>
        <p:spPr>
          <a:xfrm>
            <a:off x="703263" y="733426"/>
            <a:ext cx="11018837" cy="981074"/>
          </a:xfrm>
        </p:spPr>
        <p:txBody>
          <a:bodyPr/>
          <a:lstStyle/>
          <a:p>
            <a:r>
              <a:rPr lang="en-US"/>
              <a:t>Click to edit Master title style</a:t>
            </a:r>
            <a:endParaRPr lang="en-DK"/>
          </a:p>
        </p:txBody>
      </p:sp>
      <p:sp>
        <p:nvSpPr>
          <p:cNvPr id="11" name="Text Placeholder 4">
            <a:extLst>
              <a:ext uri="{FF2B5EF4-FFF2-40B4-BE49-F238E27FC236}">
                <a16:creationId xmlns:a16="http://schemas.microsoft.com/office/drawing/2014/main" id="{6A391357-B7BA-470A-823F-07815B208EEF}"/>
              </a:ext>
            </a:extLst>
          </p:cNvPr>
          <p:cNvSpPr>
            <a:spLocks noGrp="1"/>
          </p:cNvSpPr>
          <p:nvPr>
            <p:ph type="body" sz="quarter" idx="18" hasCustomPrompt="1"/>
          </p:nvPr>
        </p:nvSpPr>
        <p:spPr>
          <a:xfrm>
            <a:off x="938213" y="1958973"/>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5" name="Text Placeholder 4">
            <a:extLst>
              <a:ext uri="{FF2B5EF4-FFF2-40B4-BE49-F238E27FC236}">
                <a16:creationId xmlns:a16="http://schemas.microsoft.com/office/drawing/2014/main" id="{86CE9EA8-1CB0-4D71-B615-06C4135ECCC8}"/>
              </a:ext>
            </a:extLst>
          </p:cNvPr>
          <p:cNvSpPr>
            <a:spLocks noGrp="1"/>
          </p:cNvSpPr>
          <p:nvPr>
            <p:ph type="body" sz="quarter" idx="17" hasCustomPrompt="1"/>
          </p:nvPr>
        </p:nvSpPr>
        <p:spPr>
          <a:xfrm>
            <a:off x="1406525" y="1958975"/>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72" name="Text Placeholder 4">
            <a:extLst>
              <a:ext uri="{FF2B5EF4-FFF2-40B4-BE49-F238E27FC236}">
                <a16:creationId xmlns:a16="http://schemas.microsoft.com/office/drawing/2014/main" id="{97EC9698-8179-46D0-B096-AB03BB857C18}"/>
              </a:ext>
            </a:extLst>
          </p:cNvPr>
          <p:cNvSpPr>
            <a:spLocks noGrp="1"/>
          </p:cNvSpPr>
          <p:nvPr>
            <p:ph type="body" sz="quarter" idx="21" hasCustomPrompt="1"/>
          </p:nvPr>
        </p:nvSpPr>
        <p:spPr>
          <a:xfrm>
            <a:off x="938213" y="2938460"/>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75" name="Text Placeholder 4">
            <a:extLst>
              <a:ext uri="{FF2B5EF4-FFF2-40B4-BE49-F238E27FC236}">
                <a16:creationId xmlns:a16="http://schemas.microsoft.com/office/drawing/2014/main" id="{5FD56694-56F2-4263-BDCF-D2EF78873CC4}"/>
              </a:ext>
            </a:extLst>
          </p:cNvPr>
          <p:cNvSpPr>
            <a:spLocks noGrp="1"/>
          </p:cNvSpPr>
          <p:nvPr>
            <p:ph type="body" sz="quarter" idx="24" hasCustomPrompt="1"/>
          </p:nvPr>
        </p:nvSpPr>
        <p:spPr>
          <a:xfrm>
            <a:off x="1406525" y="2938462"/>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76" name="Text Placeholder 4">
            <a:extLst>
              <a:ext uri="{FF2B5EF4-FFF2-40B4-BE49-F238E27FC236}">
                <a16:creationId xmlns:a16="http://schemas.microsoft.com/office/drawing/2014/main" id="{B1AFF92C-84A5-476A-990E-98043A0E9980}"/>
              </a:ext>
            </a:extLst>
          </p:cNvPr>
          <p:cNvSpPr>
            <a:spLocks noGrp="1"/>
          </p:cNvSpPr>
          <p:nvPr>
            <p:ph type="body" sz="quarter" idx="25" hasCustomPrompt="1"/>
          </p:nvPr>
        </p:nvSpPr>
        <p:spPr>
          <a:xfrm>
            <a:off x="938213" y="3917948"/>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79" name="Text Placeholder 4">
            <a:extLst>
              <a:ext uri="{FF2B5EF4-FFF2-40B4-BE49-F238E27FC236}">
                <a16:creationId xmlns:a16="http://schemas.microsoft.com/office/drawing/2014/main" id="{A5E99778-16CB-4DBD-B95F-AB1925677ED1}"/>
              </a:ext>
            </a:extLst>
          </p:cNvPr>
          <p:cNvSpPr>
            <a:spLocks noGrp="1"/>
          </p:cNvSpPr>
          <p:nvPr>
            <p:ph type="body" sz="quarter" idx="28" hasCustomPrompt="1"/>
          </p:nvPr>
        </p:nvSpPr>
        <p:spPr>
          <a:xfrm>
            <a:off x="1406525" y="3917950"/>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80" name="Text Placeholder 4">
            <a:extLst>
              <a:ext uri="{FF2B5EF4-FFF2-40B4-BE49-F238E27FC236}">
                <a16:creationId xmlns:a16="http://schemas.microsoft.com/office/drawing/2014/main" id="{F778F2DE-014C-4F0D-A9E9-DA2A82E4D25A}"/>
              </a:ext>
            </a:extLst>
          </p:cNvPr>
          <p:cNvSpPr>
            <a:spLocks noGrp="1"/>
          </p:cNvSpPr>
          <p:nvPr>
            <p:ph type="body" sz="quarter" idx="29" hasCustomPrompt="1"/>
          </p:nvPr>
        </p:nvSpPr>
        <p:spPr>
          <a:xfrm>
            <a:off x="938213" y="4897435"/>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83" name="Text Placeholder 4">
            <a:extLst>
              <a:ext uri="{FF2B5EF4-FFF2-40B4-BE49-F238E27FC236}">
                <a16:creationId xmlns:a16="http://schemas.microsoft.com/office/drawing/2014/main" id="{E2947180-A9F5-4967-A441-087E95D36C5C}"/>
              </a:ext>
            </a:extLst>
          </p:cNvPr>
          <p:cNvSpPr>
            <a:spLocks noGrp="1"/>
          </p:cNvSpPr>
          <p:nvPr>
            <p:ph type="body" sz="quarter" idx="32" hasCustomPrompt="1"/>
          </p:nvPr>
        </p:nvSpPr>
        <p:spPr>
          <a:xfrm>
            <a:off x="1406525" y="4897437"/>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84" name="Text Placeholder 4">
            <a:extLst>
              <a:ext uri="{FF2B5EF4-FFF2-40B4-BE49-F238E27FC236}">
                <a16:creationId xmlns:a16="http://schemas.microsoft.com/office/drawing/2014/main" id="{39BD4D80-FF7C-474E-AAED-37B2D14819DE}"/>
              </a:ext>
            </a:extLst>
          </p:cNvPr>
          <p:cNvSpPr>
            <a:spLocks noGrp="1"/>
          </p:cNvSpPr>
          <p:nvPr>
            <p:ph type="body" sz="quarter" idx="33" hasCustomPrompt="1"/>
          </p:nvPr>
        </p:nvSpPr>
        <p:spPr>
          <a:xfrm>
            <a:off x="938213" y="5878512"/>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87" name="Text Placeholder 4">
            <a:extLst>
              <a:ext uri="{FF2B5EF4-FFF2-40B4-BE49-F238E27FC236}">
                <a16:creationId xmlns:a16="http://schemas.microsoft.com/office/drawing/2014/main" id="{A5B88609-4BBA-4D09-8339-FEBA494C3CFE}"/>
              </a:ext>
            </a:extLst>
          </p:cNvPr>
          <p:cNvSpPr>
            <a:spLocks noGrp="1"/>
          </p:cNvSpPr>
          <p:nvPr>
            <p:ph type="body" sz="quarter" idx="36" hasCustomPrompt="1"/>
          </p:nvPr>
        </p:nvSpPr>
        <p:spPr>
          <a:xfrm>
            <a:off x="1406525" y="5878514"/>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88" name="Text Placeholder 4">
            <a:extLst>
              <a:ext uri="{FF2B5EF4-FFF2-40B4-BE49-F238E27FC236}">
                <a16:creationId xmlns:a16="http://schemas.microsoft.com/office/drawing/2014/main" id="{F409586F-A03B-419E-B466-B19300915CE1}"/>
              </a:ext>
            </a:extLst>
          </p:cNvPr>
          <p:cNvSpPr>
            <a:spLocks noGrp="1"/>
          </p:cNvSpPr>
          <p:nvPr>
            <p:ph type="body" sz="quarter" idx="37" hasCustomPrompt="1"/>
          </p:nvPr>
        </p:nvSpPr>
        <p:spPr>
          <a:xfrm>
            <a:off x="6329363" y="1958179"/>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91" name="Text Placeholder 4">
            <a:extLst>
              <a:ext uri="{FF2B5EF4-FFF2-40B4-BE49-F238E27FC236}">
                <a16:creationId xmlns:a16="http://schemas.microsoft.com/office/drawing/2014/main" id="{3CBF2A71-1039-4940-9D78-9233F021F360}"/>
              </a:ext>
            </a:extLst>
          </p:cNvPr>
          <p:cNvSpPr>
            <a:spLocks noGrp="1"/>
          </p:cNvSpPr>
          <p:nvPr>
            <p:ph type="body" sz="quarter" idx="40" hasCustomPrompt="1"/>
          </p:nvPr>
        </p:nvSpPr>
        <p:spPr>
          <a:xfrm>
            <a:off x="6797675" y="1958181"/>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92" name="Text Placeholder 4">
            <a:extLst>
              <a:ext uri="{FF2B5EF4-FFF2-40B4-BE49-F238E27FC236}">
                <a16:creationId xmlns:a16="http://schemas.microsoft.com/office/drawing/2014/main" id="{E5E18FF3-8461-4C32-A9CE-F02679D927A0}"/>
              </a:ext>
            </a:extLst>
          </p:cNvPr>
          <p:cNvSpPr>
            <a:spLocks noGrp="1"/>
          </p:cNvSpPr>
          <p:nvPr>
            <p:ph type="body" sz="quarter" idx="41" hasCustomPrompt="1"/>
          </p:nvPr>
        </p:nvSpPr>
        <p:spPr>
          <a:xfrm>
            <a:off x="6329363" y="2938460"/>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95" name="Text Placeholder 4">
            <a:extLst>
              <a:ext uri="{FF2B5EF4-FFF2-40B4-BE49-F238E27FC236}">
                <a16:creationId xmlns:a16="http://schemas.microsoft.com/office/drawing/2014/main" id="{217D5BFA-67FA-4C58-9E8B-7B18B48EAADE}"/>
              </a:ext>
            </a:extLst>
          </p:cNvPr>
          <p:cNvSpPr>
            <a:spLocks noGrp="1"/>
          </p:cNvSpPr>
          <p:nvPr>
            <p:ph type="body" sz="quarter" idx="44" hasCustomPrompt="1"/>
          </p:nvPr>
        </p:nvSpPr>
        <p:spPr>
          <a:xfrm>
            <a:off x="6797675" y="2938462"/>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96" name="Text Placeholder 4">
            <a:extLst>
              <a:ext uri="{FF2B5EF4-FFF2-40B4-BE49-F238E27FC236}">
                <a16:creationId xmlns:a16="http://schemas.microsoft.com/office/drawing/2014/main" id="{B192C58A-D10C-4A4B-9052-80B1C30E8475}"/>
              </a:ext>
            </a:extLst>
          </p:cNvPr>
          <p:cNvSpPr>
            <a:spLocks noGrp="1"/>
          </p:cNvSpPr>
          <p:nvPr>
            <p:ph type="body" sz="quarter" idx="45" hasCustomPrompt="1"/>
          </p:nvPr>
        </p:nvSpPr>
        <p:spPr>
          <a:xfrm>
            <a:off x="6329363" y="3925277"/>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99" name="Text Placeholder 4">
            <a:extLst>
              <a:ext uri="{FF2B5EF4-FFF2-40B4-BE49-F238E27FC236}">
                <a16:creationId xmlns:a16="http://schemas.microsoft.com/office/drawing/2014/main" id="{FFF6DD47-4CF6-40CF-9420-71E1D6FC780B}"/>
              </a:ext>
            </a:extLst>
          </p:cNvPr>
          <p:cNvSpPr>
            <a:spLocks noGrp="1"/>
          </p:cNvSpPr>
          <p:nvPr>
            <p:ph type="body" sz="quarter" idx="48" hasCustomPrompt="1"/>
          </p:nvPr>
        </p:nvSpPr>
        <p:spPr>
          <a:xfrm>
            <a:off x="6797675" y="3925279"/>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100" name="Text Placeholder 4">
            <a:extLst>
              <a:ext uri="{FF2B5EF4-FFF2-40B4-BE49-F238E27FC236}">
                <a16:creationId xmlns:a16="http://schemas.microsoft.com/office/drawing/2014/main" id="{55DFE118-FDD8-4822-9539-4FA4C41F2232}"/>
              </a:ext>
            </a:extLst>
          </p:cNvPr>
          <p:cNvSpPr>
            <a:spLocks noGrp="1"/>
          </p:cNvSpPr>
          <p:nvPr>
            <p:ph type="body" sz="quarter" idx="49" hasCustomPrompt="1"/>
          </p:nvPr>
        </p:nvSpPr>
        <p:spPr>
          <a:xfrm>
            <a:off x="6329363" y="4899024"/>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103" name="Text Placeholder 4">
            <a:extLst>
              <a:ext uri="{FF2B5EF4-FFF2-40B4-BE49-F238E27FC236}">
                <a16:creationId xmlns:a16="http://schemas.microsoft.com/office/drawing/2014/main" id="{0D02CFEC-024B-41F1-869A-0BF99B692F1D}"/>
              </a:ext>
            </a:extLst>
          </p:cNvPr>
          <p:cNvSpPr>
            <a:spLocks noGrp="1"/>
          </p:cNvSpPr>
          <p:nvPr>
            <p:ph type="body" sz="quarter" idx="52" hasCustomPrompt="1"/>
          </p:nvPr>
        </p:nvSpPr>
        <p:spPr>
          <a:xfrm>
            <a:off x="6797675" y="4899026"/>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104" name="Text Placeholder 4">
            <a:extLst>
              <a:ext uri="{FF2B5EF4-FFF2-40B4-BE49-F238E27FC236}">
                <a16:creationId xmlns:a16="http://schemas.microsoft.com/office/drawing/2014/main" id="{5CD0412D-4659-41AF-81B9-21E50913580D}"/>
              </a:ext>
            </a:extLst>
          </p:cNvPr>
          <p:cNvSpPr>
            <a:spLocks noGrp="1"/>
          </p:cNvSpPr>
          <p:nvPr>
            <p:ph type="body" sz="quarter" idx="53" hasCustomPrompt="1"/>
          </p:nvPr>
        </p:nvSpPr>
        <p:spPr>
          <a:xfrm>
            <a:off x="6329363" y="5876923"/>
            <a:ext cx="234157" cy="244476"/>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107" name="Text Placeholder 4">
            <a:extLst>
              <a:ext uri="{FF2B5EF4-FFF2-40B4-BE49-F238E27FC236}">
                <a16:creationId xmlns:a16="http://schemas.microsoft.com/office/drawing/2014/main" id="{8038A208-21D7-4FBD-BC11-AE7595DDD03A}"/>
              </a:ext>
            </a:extLst>
          </p:cNvPr>
          <p:cNvSpPr>
            <a:spLocks noGrp="1"/>
          </p:cNvSpPr>
          <p:nvPr>
            <p:ph type="body" sz="quarter" idx="56" hasCustomPrompt="1"/>
          </p:nvPr>
        </p:nvSpPr>
        <p:spPr>
          <a:xfrm>
            <a:off x="6797675" y="5876925"/>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10" name="Slide Number Placeholder 9">
            <a:extLst>
              <a:ext uri="{FF2B5EF4-FFF2-40B4-BE49-F238E27FC236}">
                <a16:creationId xmlns:a16="http://schemas.microsoft.com/office/drawing/2014/main" id="{4B3C85CB-03D7-4AE8-B61C-616CE0247E16}"/>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6" name="Date Placeholder 5">
            <a:extLst>
              <a:ext uri="{FF2B5EF4-FFF2-40B4-BE49-F238E27FC236}">
                <a16:creationId xmlns:a16="http://schemas.microsoft.com/office/drawing/2014/main" id="{9F1EDB9D-21FC-4745-BA5E-F4F4C38E7601}"/>
              </a:ext>
            </a:extLst>
          </p:cNvPr>
          <p:cNvSpPr>
            <a:spLocks noGrp="1"/>
          </p:cNvSpPr>
          <p:nvPr>
            <p:ph type="dt" sz="half" idx="14"/>
          </p:nvPr>
        </p:nvSpPr>
        <p:spPr/>
        <p:txBody>
          <a:bodyPr/>
          <a:lstStyle/>
          <a:p>
            <a:fld id="{87BB7A7B-D8F8-4969-94DC-5AC6D83F2122}" type="datetime3">
              <a:rPr lang="en-US" smtClean="0"/>
              <a:pPr/>
              <a:t>2 November 2022</a:t>
            </a:fld>
            <a:endParaRPr lang="en-US"/>
          </a:p>
        </p:txBody>
      </p:sp>
      <p:sp>
        <p:nvSpPr>
          <p:cNvPr id="9" name="Footer Placeholder 8">
            <a:extLst>
              <a:ext uri="{FF2B5EF4-FFF2-40B4-BE49-F238E27FC236}">
                <a16:creationId xmlns:a16="http://schemas.microsoft.com/office/drawing/2014/main" id="{290D2A8C-1E97-46A1-8A10-70ECA84B391E}"/>
              </a:ext>
            </a:extLst>
          </p:cNvPr>
          <p:cNvSpPr>
            <a:spLocks noGrp="1"/>
          </p:cNvSpPr>
          <p:nvPr>
            <p:ph type="ftr" sz="quarter" idx="15"/>
          </p:nvPr>
        </p:nvSpPr>
        <p:spPr/>
        <p:txBody>
          <a:bodyPr/>
          <a:lstStyle/>
          <a:p>
            <a:r>
              <a:rPr lang="en-US"/>
              <a:t>Siteimprove PPT Template</a:t>
            </a:r>
          </a:p>
        </p:txBody>
      </p:sp>
    </p:spTree>
    <p:extLst>
      <p:ext uri="{BB962C8B-B14F-4D97-AF65-F5344CB8AC3E}">
        <p14:creationId xmlns:p14="http://schemas.microsoft.com/office/powerpoint/2010/main" val="213978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ext break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08FD42-9715-4C21-B854-05C54D332C97}"/>
              </a:ext>
              <a:ext uri="{C183D7F6-B498-43B3-948B-1728B52AA6E4}">
                <adec:decorative xmlns:adec="http://schemas.microsoft.com/office/drawing/2017/decorative" val="1"/>
              </a:ext>
            </a:extLst>
          </p:cNvPr>
          <p:cNvSpPr/>
          <p:nvPr/>
        </p:nvSpPr>
        <p:spPr>
          <a:xfrm>
            <a:off x="0" y="1468438"/>
            <a:ext cx="12192000" cy="3919537"/>
          </a:xfrm>
          <a:prstGeom prst="rect">
            <a:avLst/>
          </a:prstGeom>
          <a:solidFill>
            <a:srgbClr val="276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DABCA84-218F-42E7-B1D7-086339F3FF40}"/>
              </a:ext>
            </a:extLst>
          </p:cNvPr>
          <p:cNvSpPr>
            <a:spLocks noGrp="1"/>
          </p:cNvSpPr>
          <p:nvPr>
            <p:ph type="title" hasCustomPrompt="1"/>
          </p:nvPr>
        </p:nvSpPr>
        <p:spPr>
          <a:xfrm>
            <a:off x="468313" y="1468438"/>
            <a:ext cx="11723687" cy="3919537"/>
          </a:xfrm>
          <a:prstGeom prst="rect">
            <a:avLst/>
          </a:prstGeom>
          <a:ln>
            <a:noFill/>
          </a:ln>
        </p:spPr>
        <p:txBody>
          <a:bodyPr anchor="ctr">
            <a:noAutofit/>
          </a:bodyPr>
          <a:lstStyle>
            <a:lvl1pPr algn="ctr">
              <a:defRPr sz="6600" b="0" i="0">
                <a:solidFill>
                  <a:schemeClr val="bg1"/>
                </a:solidFill>
                <a:latin typeface="Gilroy" pitchFamily="2" charset="77"/>
              </a:defRPr>
            </a:lvl1pPr>
          </a:lstStyle>
          <a:p>
            <a:r>
              <a:rPr lang="en-US"/>
              <a:t>Click to edit title style</a:t>
            </a:r>
            <a:br>
              <a:rPr lang="en-US"/>
            </a:br>
            <a:r>
              <a:rPr lang="en-US"/>
              <a:t>(maximum two lines)</a:t>
            </a:r>
          </a:p>
        </p:txBody>
      </p:sp>
      <p:cxnSp>
        <p:nvCxnSpPr>
          <p:cNvPr id="10" name="Straight Connector 9">
            <a:extLst>
              <a:ext uri="{FF2B5EF4-FFF2-40B4-BE49-F238E27FC236}">
                <a16:creationId xmlns:a16="http://schemas.microsoft.com/office/drawing/2014/main" id="{4C1895E8-1817-440B-B26C-E33484227FEE}"/>
              </a:ext>
              <a:ext uri="{C183D7F6-B498-43B3-948B-1728B52AA6E4}">
                <adec:decorative xmlns:adec="http://schemas.microsoft.com/office/drawing/2017/decorative" val="1"/>
              </a:ext>
            </a:extLst>
          </p:cNvPr>
          <p:cNvCxnSpPr/>
          <p:nvPr/>
        </p:nvCxnSpPr>
        <p:spPr>
          <a:xfrm>
            <a:off x="469898" y="0"/>
            <a:ext cx="0" cy="685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AFE98C-489F-4EBB-BCA8-A3ECCDFB3A9F}"/>
              </a:ext>
              <a:ext uri="{C183D7F6-B498-43B3-948B-1728B52AA6E4}">
                <adec:decorative xmlns:adec="http://schemas.microsoft.com/office/drawing/2017/decorative" val="1"/>
              </a:ext>
            </a:extLst>
          </p:cNvPr>
          <p:cNvCxnSpPr>
            <a:cxnSpLocks/>
          </p:cNvCxnSpPr>
          <p:nvPr/>
        </p:nvCxnSpPr>
        <p:spPr>
          <a:xfrm>
            <a:off x="0" y="488950"/>
            <a:ext cx="477838"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Graphic 12" descr="Siteimprove">
            <a:extLst>
              <a:ext uri="{FF2B5EF4-FFF2-40B4-BE49-F238E27FC236}">
                <a16:creationId xmlns:a16="http://schemas.microsoft.com/office/drawing/2014/main" id="{367887E1-225C-46C4-B850-EBBC0D6E8E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254759" y="3370376"/>
            <a:ext cx="1003436" cy="139610"/>
          </a:xfrm>
          <a:prstGeom prst="rect">
            <a:avLst/>
          </a:prstGeom>
        </p:spPr>
      </p:pic>
      <p:sp>
        <p:nvSpPr>
          <p:cNvPr id="14" name="Freeform: Shape 13">
            <a:extLst>
              <a:ext uri="{FF2B5EF4-FFF2-40B4-BE49-F238E27FC236}">
                <a16:creationId xmlns:a16="http://schemas.microsoft.com/office/drawing/2014/main" id="{64D8BDEB-404A-43A9-9DF2-5968C54C6A88}"/>
              </a:ext>
              <a:ext uri="{C183D7F6-B498-43B3-948B-1728B52AA6E4}">
                <adec:decorative xmlns:adec="http://schemas.microsoft.com/office/drawing/2017/decorative" val="1"/>
              </a:ext>
            </a:extLst>
          </p:cNvPr>
          <p:cNvSpPr/>
          <p:nvPr/>
        </p:nvSpPr>
        <p:spPr>
          <a:xfrm>
            <a:off x="143103" y="149451"/>
            <a:ext cx="190045" cy="190048"/>
          </a:xfrm>
          <a:custGeom>
            <a:avLst/>
            <a:gdLst>
              <a:gd name="connsiteX0" fmla="*/ 58025 w 116049"/>
              <a:gd name="connsiteY0" fmla="*/ 97291 h 116050"/>
              <a:gd name="connsiteX1" fmla="*/ 18760 w 116049"/>
              <a:gd name="connsiteY1" fmla="*/ 58025 h 116050"/>
              <a:gd name="connsiteX2" fmla="*/ 58025 w 116049"/>
              <a:gd name="connsiteY2" fmla="*/ 18760 h 116050"/>
              <a:gd name="connsiteX3" fmla="*/ 97290 w 116049"/>
              <a:gd name="connsiteY3" fmla="*/ 55844 h 116050"/>
              <a:gd name="connsiteX4" fmla="*/ 29667 w 116049"/>
              <a:gd name="connsiteY4" fmla="*/ 51917 h 116050"/>
              <a:gd name="connsiteX5" fmla="*/ 92927 w 116049"/>
              <a:gd name="connsiteY5" fmla="*/ 75040 h 116050"/>
              <a:gd name="connsiteX6" fmla="*/ 58025 w 116049"/>
              <a:gd name="connsiteY6" fmla="*/ 97291 h 116050"/>
              <a:gd name="connsiteX7" fmla="*/ 58025 w 116049"/>
              <a:gd name="connsiteY7" fmla="*/ 0 h 116050"/>
              <a:gd name="connsiteX8" fmla="*/ 0 w 116049"/>
              <a:gd name="connsiteY8" fmla="*/ 58025 h 116050"/>
              <a:gd name="connsiteX9" fmla="*/ 58025 w 116049"/>
              <a:gd name="connsiteY9" fmla="*/ 116051 h 116050"/>
              <a:gd name="connsiteX10" fmla="*/ 116050 w 116049"/>
              <a:gd name="connsiteY10" fmla="*/ 58025 h 116050"/>
              <a:gd name="connsiteX11" fmla="*/ 58025 w 116049"/>
              <a:gd name="connsiteY11" fmla="*/ 0 h 1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049" h="116050">
                <a:moveTo>
                  <a:pt x="58025" y="97291"/>
                </a:moveTo>
                <a:cubicBezTo>
                  <a:pt x="36647" y="97291"/>
                  <a:pt x="18760" y="79839"/>
                  <a:pt x="18760" y="58025"/>
                </a:cubicBezTo>
                <a:cubicBezTo>
                  <a:pt x="18760" y="36648"/>
                  <a:pt x="36211" y="18760"/>
                  <a:pt x="58025" y="18760"/>
                </a:cubicBezTo>
                <a:cubicBezTo>
                  <a:pt x="78966" y="18760"/>
                  <a:pt x="95981" y="35339"/>
                  <a:pt x="97290" y="55844"/>
                </a:cubicBezTo>
                <a:cubicBezTo>
                  <a:pt x="72858" y="73295"/>
                  <a:pt x="52789" y="40138"/>
                  <a:pt x="29667" y="51917"/>
                </a:cubicBezTo>
                <a:cubicBezTo>
                  <a:pt x="56716" y="44064"/>
                  <a:pt x="66314" y="84202"/>
                  <a:pt x="92927" y="75040"/>
                </a:cubicBezTo>
                <a:cubicBezTo>
                  <a:pt x="86383" y="88129"/>
                  <a:pt x="73294" y="97291"/>
                  <a:pt x="58025" y="97291"/>
                </a:cubicBezTo>
                <a:moveTo>
                  <a:pt x="58025" y="0"/>
                </a:moveTo>
                <a:cubicBezTo>
                  <a:pt x="26177" y="0"/>
                  <a:pt x="0" y="26177"/>
                  <a:pt x="0" y="58025"/>
                </a:cubicBezTo>
                <a:cubicBezTo>
                  <a:pt x="0" y="89874"/>
                  <a:pt x="26177" y="116051"/>
                  <a:pt x="58025" y="116051"/>
                </a:cubicBezTo>
                <a:cubicBezTo>
                  <a:pt x="89873" y="116051"/>
                  <a:pt x="116050" y="89874"/>
                  <a:pt x="116050" y="58025"/>
                </a:cubicBezTo>
                <a:cubicBezTo>
                  <a:pt x="116050" y="26177"/>
                  <a:pt x="90309" y="0"/>
                  <a:pt x="58025" y="0"/>
                </a:cubicBezTo>
              </a:path>
            </a:pathLst>
          </a:custGeom>
          <a:solidFill>
            <a:schemeClr val="accent1"/>
          </a:solidFill>
          <a:ln w="4348" cap="flat">
            <a:noFill/>
            <a:prstDash val="solid"/>
            <a:miter/>
          </a:ln>
        </p:spPr>
        <p:txBody>
          <a:bodyPr rtlCol="0" anchor="ctr"/>
          <a:lstStyle/>
          <a:p>
            <a:endParaRPr lang="en-DK"/>
          </a:p>
        </p:txBody>
      </p:sp>
      <p:sp>
        <p:nvSpPr>
          <p:cNvPr id="8" name="Slide Number Placeholder 4">
            <a:extLst>
              <a:ext uri="{FF2B5EF4-FFF2-40B4-BE49-F238E27FC236}">
                <a16:creationId xmlns:a16="http://schemas.microsoft.com/office/drawing/2014/main" id="{0C5048B9-C9B1-4341-8FDA-9E0752036CF5}"/>
              </a:ext>
            </a:extLst>
          </p:cNvPr>
          <p:cNvSpPr>
            <a:spLocks noGrp="1"/>
          </p:cNvSpPr>
          <p:nvPr>
            <p:ph type="sldNum" sz="quarter" idx="12"/>
          </p:nvPr>
        </p:nvSpPr>
        <p:spPr>
          <a:xfrm>
            <a:off x="1" y="6367462"/>
            <a:ext cx="468312" cy="490538"/>
          </a:xfrm>
        </p:spPr>
        <p:txBody>
          <a:bodyPr/>
          <a:lstStyle/>
          <a:p>
            <a:fld id="{D78E96AE-B5B5-49FC-BED4-FF80B77E5CAF}" type="slidenum">
              <a:rPr lang="en-DK" smtClean="0"/>
              <a:pPr/>
              <a:t>‹#›</a:t>
            </a:fld>
            <a:endParaRPr lang="en-DK"/>
          </a:p>
        </p:txBody>
      </p:sp>
    </p:spTree>
    <p:extLst>
      <p:ext uri="{BB962C8B-B14F-4D97-AF65-F5344CB8AC3E}">
        <p14:creationId xmlns:p14="http://schemas.microsoft.com/office/powerpoint/2010/main" val="59815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ext breaker slide ful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08FD42-9715-4C21-B854-05C54D332C97}"/>
              </a:ext>
              <a:ext uri="{C183D7F6-B498-43B3-948B-1728B52AA6E4}">
                <adec:decorative xmlns:adec="http://schemas.microsoft.com/office/drawing/2017/decorative" val="1"/>
              </a:ext>
            </a:extLst>
          </p:cNvPr>
          <p:cNvSpPr/>
          <p:nvPr/>
        </p:nvSpPr>
        <p:spPr>
          <a:xfrm>
            <a:off x="703262" y="244475"/>
            <a:ext cx="11253787" cy="6367463"/>
          </a:xfrm>
          <a:prstGeom prst="rect">
            <a:avLst/>
          </a:prstGeom>
          <a:solidFill>
            <a:srgbClr val="276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DABCA84-218F-42E7-B1D7-086339F3FF40}"/>
              </a:ext>
            </a:extLst>
          </p:cNvPr>
          <p:cNvSpPr>
            <a:spLocks noGrp="1"/>
          </p:cNvSpPr>
          <p:nvPr>
            <p:ph type="title" hasCustomPrompt="1"/>
          </p:nvPr>
        </p:nvSpPr>
        <p:spPr>
          <a:xfrm>
            <a:off x="1171575" y="733425"/>
            <a:ext cx="10315575" cy="5389563"/>
          </a:xfrm>
          <a:prstGeom prst="rect">
            <a:avLst/>
          </a:prstGeom>
          <a:ln>
            <a:noFill/>
          </a:ln>
        </p:spPr>
        <p:txBody>
          <a:bodyPr anchor="ctr">
            <a:noAutofit/>
          </a:bodyPr>
          <a:lstStyle>
            <a:lvl1pPr algn="ctr">
              <a:defRPr sz="6600" b="0" i="0">
                <a:solidFill>
                  <a:schemeClr val="bg1"/>
                </a:solidFill>
                <a:latin typeface="Gilroy" pitchFamily="2" charset="77"/>
              </a:defRPr>
            </a:lvl1pPr>
          </a:lstStyle>
          <a:p>
            <a:r>
              <a:rPr lang="en-US"/>
              <a:t>Click to edit title style</a:t>
            </a:r>
            <a:br>
              <a:rPr lang="en-US"/>
            </a:br>
            <a:r>
              <a:rPr lang="en-US"/>
              <a:t>(maximum two lines)</a:t>
            </a:r>
          </a:p>
        </p:txBody>
      </p:sp>
      <p:cxnSp>
        <p:nvCxnSpPr>
          <p:cNvPr id="9" name="Straight Connector 8">
            <a:extLst>
              <a:ext uri="{FF2B5EF4-FFF2-40B4-BE49-F238E27FC236}">
                <a16:creationId xmlns:a16="http://schemas.microsoft.com/office/drawing/2014/main" id="{46D8DE42-4A96-43FE-A29D-3E6AECEC8726}"/>
              </a:ext>
              <a:ext uri="{C183D7F6-B498-43B3-948B-1728B52AA6E4}">
                <adec:decorative xmlns:adec="http://schemas.microsoft.com/office/drawing/2017/decorative" val="1"/>
              </a:ext>
            </a:extLst>
          </p:cNvPr>
          <p:cNvCxnSpPr/>
          <p:nvPr/>
        </p:nvCxnSpPr>
        <p:spPr>
          <a:xfrm>
            <a:off x="469898" y="0"/>
            <a:ext cx="0" cy="685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DC99A1B-A373-4B0E-80DA-D0C9DBD4C36F}"/>
              </a:ext>
              <a:ext uri="{C183D7F6-B498-43B3-948B-1728B52AA6E4}">
                <adec:decorative xmlns:adec="http://schemas.microsoft.com/office/drawing/2017/decorative" val="1"/>
              </a:ext>
            </a:extLst>
          </p:cNvPr>
          <p:cNvCxnSpPr>
            <a:cxnSpLocks/>
          </p:cNvCxnSpPr>
          <p:nvPr/>
        </p:nvCxnSpPr>
        <p:spPr>
          <a:xfrm>
            <a:off x="0" y="488950"/>
            <a:ext cx="477838"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731DA1B8-4F12-4E25-B6CB-050B40901903}"/>
              </a:ext>
              <a:ext uri="{C183D7F6-B498-43B3-948B-1728B52AA6E4}">
                <adec:decorative xmlns:adec="http://schemas.microsoft.com/office/drawing/2017/decorative" val="1"/>
              </a:ext>
            </a:extLst>
          </p:cNvPr>
          <p:cNvSpPr/>
          <p:nvPr/>
        </p:nvSpPr>
        <p:spPr>
          <a:xfrm>
            <a:off x="143103" y="149451"/>
            <a:ext cx="190045" cy="190048"/>
          </a:xfrm>
          <a:custGeom>
            <a:avLst/>
            <a:gdLst>
              <a:gd name="connsiteX0" fmla="*/ 58025 w 116049"/>
              <a:gd name="connsiteY0" fmla="*/ 97291 h 116050"/>
              <a:gd name="connsiteX1" fmla="*/ 18760 w 116049"/>
              <a:gd name="connsiteY1" fmla="*/ 58025 h 116050"/>
              <a:gd name="connsiteX2" fmla="*/ 58025 w 116049"/>
              <a:gd name="connsiteY2" fmla="*/ 18760 h 116050"/>
              <a:gd name="connsiteX3" fmla="*/ 97290 w 116049"/>
              <a:gd name="connsiteY3" fmla="*/ 55844 h 116050"/>
              <a:gd name="connsiteX4" fmla="*/ 29667 w 116049"/>
              <a:gd name="connsiteY4" fmla="*/ 51917 h 116050"/>
              <a:gd name="connsiteX5" fmla="*/ 92927 w 116049"/>
              <a:gd name="connsiteY5" fmla="*/ 75040 h 116050"/>
              <a:gd name="connsiteX6" fmla="*/ 58025 w 116049"/>
              <a:gd name="connsiteY6" fmla="*/ 97291 h 116050"/>
              <a:gd name="connsiteX7" fmla="*/ 58025 w 116049"/>
              <a:gd name="connsiteY7" fmla="*/ 0 h 116050"/>
              <a:gd name="connsiteX8" fmla="*/ 0 w 116049"/>
              <a:gd name="connsiteY8" fmla="*/ 58025 h 116050"/>
              <a:gd name="connsiteX9" fmla="*/ 58025 w 116049"/>
              <a:gd name="connsiteY9" fmla="*/ 116051 h 116050"/>
              <a:gd name="connsiteX10" fmla="*/ 116050 w 116049"/>
              <a:gd name="connsiteY10" fmla="*/ 58025 h 116050"/>
              <a:gd name="connsiteX11" fmla="*/ 58025 w 116049"/>
              <a:gd name="connsiteY11" fmla="*/ 0 h 1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049" h="116050">
                <a:moveTo>
                  <a:pt x="58025" y="97291"/>
                </a:moveTo>
                <a:cubicBezTo>
                  <a:pt x="36647" y="97291"/>
                  <a:pt x="18760" y="79839"/>
                  <a:pt x="18760" y="58025"/>
                </a:cubicBezTo>
                <a:cubicBezTo>
                  <a:pt x="18760" y="36648"/>
                  <a:pt x="36211" y="18760"/>
                  <a:pt x="58025" y="18760"/>
                </a:cubicBezTo>
                <a:cubicBezTo>
                  <a:pt x="78966" y="18760"/>
                  <a:pt x="95981" y="35339"/>
                  <a:pt x="97290" y="55844"/>
                </a:cubicBezTo>
                <a:cubicBezTo>
                  <a:pt x="72858" y="73295"/>
                  <a:pt x="52789" y="40138"/>
                  <a:pt x="29667" y="51917"/>
                </a:cubicBezTo>
                <a:cubicBezTo>
                  <a:pt x="56716" y="44064"/>
                  <a:pt x="66314" y="84202"/>
                  <a:pt x="92927" y="75040"/>
                </a:cubicBezTo>
                <a:cubicBezTo>
                  <a:pt x="86383" y="88129"/>
                  <a:pt x="73294" y="97291"/>
                  <a:pt x="58025" y="97291"/>
                </a:cubicBezTo>
                <a:moveTo>
                  <a:pt x="58025" y="0"/>
                </a:moveTo>
                <a:cubicBezTo>
                  <a:pt x="26177" y="0"/>
                  <a:pt x="0" y="26177"/>
                  <a:pt x="0" y="58025"/>
                </a:cubicBezTo>
                <a:cubicBezTo>
                  <a:pt x="0" y="89874"/>
                  <a:pt x="26177" y="116051"/>
                  <a:pt x="58025" y="116051"/>
                </a:cubicBezTo>
                <a:cubicBezTo>
                  <a:pt x="89873" y="116051"/>
                  <a:pt x="116050" y="89874"/>
                  <a:pt x="116050" y="58025"/>
                </a:cubicBezTo>
                <a:cubicBezTo>
                  <a:pt x="116050" y="26177"/>
                  <a:pt x="90309" y="0"/>
                  <a:pt x="58025" y="0"/>
                </a:cubicBezTo>
              </a:path>
            </a:pathLst>
          </a:custGeom>
          <a:solidFill>
            <a:schemeClr val="tx2"/>
          </a:solidFill>
          <a:ln w="4348" cap="flat">
            <a:noFill/>
            <a:prstDash val="solid"/>
            <a:miter/>
          </a:ln>
        </p:spPr>
        <p:txBody>
          <a:bodyPr rtlCol="0" anchor="ctr"/>
          <a:lstStyle/>
          <a:p>
            <a:endParaRPr lang="en-DK"/>
          </a:p>
        </p:txBody>
      </p:sp>
      <p:pic>
        <p:nvPicPr>
          <p:cNvPr id="11" name="Graphic 10" descr="Siteimprove">
            <a:extLst>
              <a:ext uri="{FF2B5EF4-FFF2-40B4-BE49-F238E27FC236}">
                <a16:creationId xmlns:a16="http://schemas.microsoft.com/office/drawing/2014/main" id="{4CA4C231-FD16-4727-ADE2-2DC71429E9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254759" y="3370376"/>
            <a:ext cx="1003436" cy="139610"/>
          </a:xfrm>
          <a:prstGeom prst="rect">
            <a:avLst/>
          </a:prstGeom>
        </p:spPr>
      </p:pic>
      <p:sp>
        <p:nvSpPr>
          <p:cNvPr id="14" name="Slide Number Placeholder 4">
            <a:extLst>
              <a:ext uri="{FF2B5EF4-FFF2-40B4-BE49-F238E27FC236}">
                <a16:creationId xmlns:a16="http://schemas.microsoft.com/office/drawing/2014/main" id="{C0C8CB3B-1444-4E55-BD22-5837937A4D55}"/>
              </a:ext>
            </a:extLst>
          </p:cNvPr>
          <p:cNvSpPr>
            <a:spLocks noGrp="1"/>
          </p:cNvSpPr>
          <p:nvPr>
            <p:ph type="sldNum" sz="quarter" idx="12"/>
          </p:nvPr>
        </p:nvSpPr>
        <p:spPr>
          <a:xfrm>
            <a:off x="1" y="6367462"/>
            <a:ext cx="468312" cy="490538"/>
          </a:xfrm>
        </p:spPr>
        <p:txBody>
          <a:bodyPr/>
          <a:lstStyle/>
          <a:p>
            <a:fld id="{D78E96AE-B5B5-49FC-BED4-FF80B77E5CAF}" type="slidenum">
              <a:rPr lang="en-DK" smtClean="0"/>
              <a:pPr/>
              <a:t>‹#›</a:t>
            </a:fld>
            <a:endParaRPr lang="en-DK"/>
          </a:p>
        </p:txBody>
      </p:sp>
    </p:spTree>
    <p:extLst>
      <p:ext uri="{BB962C8B-B14F-4D97-AF65-F5344CB8AC3E}">
        <p14:creationId xmlns:p14="http://schemas.microsoft.com/office/powerpoint/2010/main" val="177545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Image breaker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DAC2ECD-0958-4C45-82B1-63AA5C01CB78}"/>
              </a:ext>
            </a:extLst>
          </p:cNvPr>
          <p:cNvSpPr>
            <a:spLocks noGrp="1"/>
          </p:cNvSpPr>
          <p:nvPr>
            <p:ph type="pic" sz="quarter" idx="13"/>
          </p:nvPr>
        </p:nvSpPr>
        <p:spPr>
          <a:xfrm>
            <a:off x="703263" y="244475"/>
            <a:ext cx="11253787" cy="6367463"/>
          </a:xfrm>
        </p:spPr>
        <p:txBody>
          <a:bodyPr/>
          <a:lstStyle/>
          <a:p>
            <a:r>
              <a:rPr lang="en-US"/>
              <a:t>Click icon to add picture</a:t>
            </a:r>
          </a:p>
        </p:txBody>
      </p:sp>
      <p:sp>
        <p:nvSpPr>
          <p:cNvPr id="4" name="Title 3">
            <a:extLst>
              <a:ext uri="{FF2B5EF4-FFF2-40B4-BE49-F238E27FC236}">
                <a16:creationId xmlns:a16="http://schemas.microsoft.com/office/drawing/2014/main" id="{EDABCA84-218F-42E7-B1D7-086339F3FF40}"/>
              </a:ext>
            </a:extLst>
          </p:cNvPr>
          <p:cNvSpPr>
            <a:spLocks noGrp="1"/>
          </p:cNvSpPr>
          <p:nvPr>
            <p:ph type="title" hasCustomPrompt="1"/>
          </p:nvPr>
        </p:nvSpPr>
        <p:spPr>
          <a:xfrm>
            <a:off x="6329363" y="4408488"/>
            <a:ext cx="5862638" cy="1714499"/>
          </a:xfrm>
          <a:prstGeom prst="rect">
            <a:avLst/>
          </a:prstGeom>
          <a:solidFill>
            <a:schemeClr val="bg1"/>
          </a:solidFill>
          <a:ln>
            <a:noFill/>
          </a:ln>
        </p:spPr>
        <p:txBody>
          <a:bodyPr lIns="450000" tIns="0" anchor="ctr">
            <a:noAutofit/>
          </a:bodyPr>
          <a:lstStyle>
            <a:lvl1pPr algn="l">
              <a:defRPr lang="en-US" sz="3200" b="0" i="0" kern="1200" dirty="0">
                <a:solidFill>
                  <a:srgbClr val="2767F1"/>
                </a:solidFill>
                <a:latin typeface="Gilroy" pitchFamily="2" charset="77"/>
                <a:ea typeface="+mj-ea"/>
                <a:cs typeface="+mj-cs"/>
              </a:defRPr>
            </a:lvl1pPr>
          </a:lstStyle>
          <a:p>
            <a:r>
              <a:rPr lang="en-US"/>
              <a:t>Click to edit title style</a:t>
            </a:r>
            <a:br>
              <a:rPr lang="en-US"/>
            </a:br>
            <a:r>
              <a:rPr lang="en-US"/>
              <a:t>(maximum two lines)</a:t>
            </a:r>
          </a:p>
        </p:txBody>
      </p:sp>
      <p:cxnSp>
        <p:nvCxnSpPr>
          <p:cNvPr id="10" name="Straight Connector 9">
            <a:extLst>
              <a:ext uri="{FF2B5EF4-FFF2-40B4-BE49-F238E27FC236}">
                <a16:creationId xmlns:a16="http://schemas.microsoft.com/office/drawing/2014/main" id="{80B8235E-3798-465F-97C2-E8114749E734}"/>
              </a:ext>
              <a:ext uri="{C183D7F6-B498-43B3-948B-1728B52AA6E4}">
                <adec:decorative xmlns:adec="http://schemas.microsoft.com/office/drawing/2017/decorative" val="1"/>
              </a:ext>
            </a:extLst>
          </p:cNvPr>
          <p:cNvCxnSpPr/>
          <p:nvPr/>
        </p:nvCxnSpPr>
        <p:spPr>
          <a:xfrm>
            <a:off x="469898" y="0"/>
            <a:ext cx="0" cy="685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95BF68-E34C-466E-A8A9-CB6C4250351F}"/>
              </a:ext>
              <a:ext uri="{C183D7F6-B498-43B3-948B-1728B52AA6E4}">
                <adec:decorative xmlns:adec="http://schemas.microsoft.com/office/drawing/2017/decorative" val="1"/>
              </a:ext>
            </a:extLst>
          </p:cNvPr>
          <p:cNvCxnSpPr>
            <a:cxnSpLocks/>
          </p:cNvCxnSpPr>
          <p:nvPr/>
        </p:nvCxnSpPr>
        <p:spPr>
          <a:xfrm>
            <a:off x="0" y="488950"/>
            <a:ext cx="477838"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phic 11" descr="Siteimprove">
            <a:extLst>
              <a:ext uri="{FF2B5EF4-FFF2-40B4-BE49-F238E27FC236}">
                <a16:creationId xmlns:a16="http://schemas.microsoft.com/office/drawing/2014/main" id="{F320B57F-82A7-4AE1-BD38-A60E1B32CB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254759" y="3370376"/>
            <a:ext cx="1003436" cy="139610"/>
          </a:xfrm>
          <a:prstGeom prst="rect">
            <a:avLst/>
          </a:prstGeom>
        </p:spPr>
      </p:pic>
      <p:sp>
        <p:nvSpPr>
          <p:cNvPr id="13" name="Freeform: Shape 12">
            <a:extLst>
              <a:ext uri="{FF2B5EF4-FFF2-40B4-BE49-F238E27FC236}">
                <a16:creationId xmlns:a16="http://schemas.microsoft.com/office/drawing/2014/main" id="{7363DA32-2DEC-4424-806F-A2FA1846B681}"/>
              </a:ext>
              <a:ext uri="{C183D7F6-B498-43B3-948B-1728B52AA6E4}">
                <adec:decorative xmlns:adec="http://schemas.microsoft.com/office/drawing/2017/decorative" val="1"/>
              </a:ext>
            </a:extLst>
          </p:cNvPr>
          <p:cNvSpPr/>
          <p:nvPr/>
        </p:nvSpPr>
        <p:spPr>
          <a:xfrm>
            <a:off x="143103" y="149451"/>
            <a:ext cx="190045" cy="190048"/>
          </a:xfrm>
          <a:custGeom>
            <a:avLst/>
            <a:gdLst>
              <a:gd name="connsiteX0" fmla="*/ 58025 w 116049"/>
              <a:gd name="connsiteY0" fmla="*/ 97291 h 116050"/>
              <a:gd name="connsiteX1" fmla="*/ 18760 w 116049"/>
              <a:gd name="connsiteY1" fmla="*/ 58025 h 116050"/>
              <a:gd name="connsiteX2" fmla="*/ 58025 w 116049"/>
              <a:gd name="connsiteY2" fmla="*/ 18760 h 116050"/>
              <a:gd name="connsiteX3" fmla="*/ 97290 w 116049"/>
              <a:gd name="connsiteY3" fmla="*/ 55844 h 116050"/>
              <a:gd name="connsiteX4" fmla="*/ 29667 w 116049"/>
              <a:gd name="connsiteY4" fmla="*/ 51917 h 116050"/>
              <a:gd name="connsiteX5" fmla="*/ 92927 w 116049"/>
              <a:gd name="connsiteY5" fmla="*/ 75040 h 116050"/>
              <a:gd name="connsiteX6" fmla="*/ 58025 w 116049"/>
              <a:gd name="connsiteY6" fmla="*/ 97291 h 116050"/>
              <a:gd name="connsiteX7" fmla="*/ 58025 w 116049"/>
              <a:gd name="connsiteY7" fmla="*/ 0 h 116050"/>
              <a:gd name="connsiteX8" fmla="*/ 0 w 116049"/>
              <a:gd name="connsiteY8" fmla="*/ 58025 h 116050"/>
              <a:gd name="connsiteX9" fmla="*/ 58025 w 116049"/>
              <a:gd name="connsiteY9" fmla="*/ 116051 h 116050"/>
              <a:gd name="connsiteX10" fmla="*/ 116050 w 116049"/>
              <a:gd name="connsiteY10" fmla="*/ 58025 h 116050"/>
              <a:gd name="connsiteX11" fmla="*/ 58025 w 116049"/>
              <a:gd name="connsiteY11" fmla="*/ 0 h 1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049" h="116050">
                <a:moveTo>
                  <a:pt x="58025" y="97291"/>
                </a:moveTo>
                <a:cubicBezTo>
                  <a:pt x="36647" y="97291"/>
                  <a:pt x="18760" y="79839"/>
                  <a:pt x="18760" y="58025"/>
                </a:cubicBezTo>
                <a:cubicBezTo>
                  <a:pt x="18760" y="36648"/>
                  <a:pt x="36211" y="18760"/>
                  <a:pt x="58025" y="18760"/>
                </a:cubicBezTo>
                <a:cubicBezTo>
                  <a:pt x="78966" y="18760"/>
                  <a:pt x="95981" y="35339"/>
                  <a:pt x="97290" y="55844"/>
                </a:cubicBezTo>
                <a:cubicBezTo>
                  <a:pt x="72858" y="73295"/>
                  <a:pt x="52789" y="40138"/>
                  <a:pt x="29667" y="51917"/>
                </a:cubicBezTo>
                <a:cubicBezTo>
                  <a:pt x="56716" y="44064"/>
                  <a:pt x="66314" y="84202"/>
                  <a:pt x="92927" y="75040"/>
                </a:cubicBezTo>
                <a:cubicBezTo>
                  <a:pt x="86383" y="88129"/>
                  <a:pt x="73294" y="97291"/>
                  <a:pt x="58025" y="97291"/>
                </a:cubicBezTo>
                <a:moveTo>
                  <a:pt x="58025" y="0"/>
                </a:moveTo>
                <a:cubicBezTo>
                  <a:pt x="26177" y="0"/>
                  <a:pt x="0" y="26177"/>
                  <a:pt x="0" y="58025"/>
                </a:cubicBezTo>
                <a:cubicBezTo>
                  <a:pt x="0" y="89874"/>
                  <a:pt x="26177" y="116051"/>
                  <a:pt x="58025" y="116051"/>
                </a:cubicBezTo>
                <a:cubicBezTo>
                  <a:pt x="89873" y="116051"/>
                  <a:pt x="116050" y="89874"/>
                  <a:pt x="116050" y="58025"/>
                </a:cubicBezTo>
                <a:cubicBezTo>
                  <a:pt x="116050" y="26177"/>
                  <a:pt x="90309" y="0"/>
                  <a:pt x="58025" y="0"/>
                </a:cubicBezTo>
              </a:path>
            </a:pathLst>
          </a:custGeom>
          <a:solidFill>
            <a:schemeClr val="tx2"/>
          </a:solidFill>
          <a:ln w="4348" cap="flat">
            <a:noFill/>
            <a:prstDash val="solid"/>
            <a:miter/>
          </a:ln>
        </p:spPr>
        <p:txBody>
          <a:bodyPr rtlCol="0" anchor="ctr"/>
          <a:lstStyle/>
          <a:p>
            <a:endParaRPr lang="en-DK"/>
          </a:p>
        </p:txBody>
      </p:sp>
      <p:sp>
        <p:nvSpPr>
          <p:cNvPr id="8" name="Slide Number Placeholder 4">
            <a:extLst>
              <a:ext uri="{FF2B5EF4-FFF2-40B4-BE49-F238E27FC236}">
                <a16:creationId xmlns:a16="http://schemas.microsoft.com/office/drawing/2014/main" id="{5931BC88-4250-4AC2-8ACC-4A9CBBCA2871}"/>
              </a:ext>
            </a:extLst>
          </p:cNvPr>
          <p:cNvSpPr>
            <a:spLocks noGrp="1"/>
          </p:cNvSpPr>
          <p:nvPr>
            <p:ph type="sldNum" sz="quarter" idx="12"/>
          </p:nvPr>
        </p:nvSpPr>
        <p:spPr>
          <a:xfrm>
            <a:off x="1" y="6367462"/>
            <a:ext cx="468312" cy="490538"/>
          </a:xfrm>
        </p:spPr>
        <p:txBody>
          <a:bodyPr/>
          <a:lstStyle/>
          <a:p>
            <a:fld id="{D78E96AE-B5B5-49FC-BED4-FF80B77E5CAF}" type="slidenum">
              <a:rPr lang="en-DK" smtClean="0"/>
              <a:pPr/>
              <a:t>‹#›</a:t>
            </a:fld>
            <a:endParaRPr lang="en-DK"/>
          </a:p>
        </p:txBody>
      </p:sp>
    </p:spTree>
    <p:extLst>
      <p:ext uri="{BB962C8B-B14F-4D97-AF65-F5344CB8AC3E}">
        <p14:creationId xmlns:p14="http://schemas.microsoft.com/office/powerpoint/2010/main" val="309821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A2DE-B0A0-44E7-A3C1-0AE1EDB28F3E}"/>
              </a:ext>
            </a:extLst>
          </p:cNvPr>
          <p:cNvSpPr>
            <a:spLocks noGrp="1"/>
          </p:cNvSpPr>
          <p:nvPr>
            <p:ph type="title"/>
          </p:nvPr>
        </p:nvSpPr>
        <p:spPr>
          <a:xfrm>
            <a:off x="703263" y="733426"/>
            <a:ext cx="11018837" cy="981074"/>
          </a:xfrm>
        </p:spPr>
        <p:txBody>
          <a:bodyPr/>
          <a:lstStyle/>
          <a:p>
            <a:r>
              <a:rPr lang="en-US"/>
              <a:t>Click to edit Master title style</a:t>
            </a:r>
            <a:endParaRPr lang="en-DK"/>
          </a:p>
        </p:txBody>
      </p:sp>
      <p:sp>
        <p:nvSpPr>
          <p:cNvPr id="12" name="Text Placeholder 11">
            <a:extLst>
              <a:ext uri="{FF2B5EF4-FFF2-40B4-BE49-F238E27FC236}">
                <a16:creationId xmlns:a16="http://schemas.microsoft.com/office/drawing/2014/main" id="{D9877401-51C0-4E46-82DC-ACA88471A999}"/>
              </a:ext>
            </a:extLst>
          </p:cNvPr>
          <p:cNvSpPr>
            <a:spLocks noGrp="1"/>
          </p:cNvSpPr>
          <p:nvPr>
            <p:ph type="body" sz="quarter" idx="17"/>
          </p:nvPr>
        </p:nvSpPr>
        <p:spPr>
          <a:xfrm>
            <a:off x="703263" y="1958974"/>
            <a:ext cx="11018837" cy="4408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10" name="Slide Number Placeholder 9">
            <a:extLst>
              <a:ext uri="{FF2B5EF4-FFF2-40B4-BE49-F238E27FC236}">
                <a16:creationId xmlns:a16="http://schemas.microsoft.com/office/drawing/2014/main" id="{4B3C85CB-03D7-4AE8-B61C-616CE0247E16}"/>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9" name="Footer Placeholder 8">
            <a:extLst>
              <a:ext uri="{FF2B5EF4-FFF2-40B4-BE49-F238E27FC236}">
                <a16:creationId xmlns:a16="http://schemas.microsoft.com/office/drawing/2014/main" id="{290D2A8C-1E97-46A1-8A10-70ECA84B391E}"/>
              </a:ext>
            </a:extLst>
          </p:cNvPr>
          <p:cNvSpPr>
            <a:spLocks noGrp="1"/>
          </p:cNvSpPr>
          <p:nvPr>
            <p:ph type="ftr" sz="quarter" idx="15"/>
          </p:nvPr>
        </p:nvSpPr>
        <p:spPr/>
        <p:txBody>
          <a:bodyPr/>
          <a:lstStyle/>
          <a:p>
            <a:r>
              <a:rPr lang="en-US"/>
              <a:t>Siteimprove PPT Template</a:t>
            </a:r>
          </a:p>
        </p:txBody>
      </p:sp>
      <p:sp>
        <p:nvSpPr>
          <p:cNvPr id="6" name="Date Placeholder 5">
            <a:extLst>
              <a:ext uri="{FF2B5EF4-FFF2-40B4-BE49-F238E27FC236}">
                <a16:creationId xmlns:a16="http://schemas.microsoft.com/office/drawing/2014/main" id="{9F1EDB9D-21FC-4745-BA5E-F4F4C38E7601}"/>
              </a:ext>
            </a:extLst>
          </p:cNvPr>
          <p:cNvSpPr>
            <a:spLocks noGrp="1"/>
          </p:cNvSpPr>
          <p:nvPr>
            <p:ph type="dt" sz="half" idx="14"/>
          </p:nvPr>
        </p:nvSpPr>
        <p:spPr/>
        <p:txBody>
          <a:bodyPr/>
          <a:lstStyle/>
          <a:p>
            <a:fld id="{87BB7A7B-D8F8-4969-94DC-5AC6D83F2122}" type="datetime3">
              <a:rPr lang="en-US" smtClean="0"/>
              <a:pPr/>
              <a:t>2 November 2022</a:t>
            </a:fld>
            <a:endParaRPr lang="en-US"/>
          </a:p>
        </p:txBody>
      </p:sp>
    </p:spTree>
    <p:extLst>
      <p:ext uri="{BB962C8B-B14F-4D97-AF65-F5344CB8AC3E}">
        <p14:creationId xmlns:p14="http://schemas.microsoft.com/office/powerpoint/2010/main" val="85607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ean slide only titl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63D561-7D07-41C2-9283-B412711F26B0}"/>
              </a:ext>
            </a:extLst>
          </p:cNvPr>
          <p:cNvSpPr>
            <a:spLocks noGrp="1"/>
          </p:cNvSpPr>
          <p:nvPr>
            <p:ph type="title"/>
          </p:nvPr>
        </p:nvSpPr>
        <p:spPr/>
        <p:txBody>
          <a:bodyPr/>
          <a:lstStyle/>
          <a:p>
            <a:r>
              <a:rPr lang="en-US"/>
              <a:t>Click to edit Master title style</a:t>
            </a:r>
            <a:endParaRPr lang="en-DK"/>
          </a:p>
        </p:txBody>
      </p:sp>
      <p:sp>
        <p:nvSpPr>
          <p:cNvPr id="5" name="Slide Number Placeholder 4">
            <a:extLst>
              <a:ext uri="{FF2B5EF4-FFF2-40B4-BE49-F238E27FC236}">
                <a16:creationId xmlns:a16="http://schemas.microsoft.com/office/drawing/2014/main" id="{E3230820-954F-44C2-AD05-808F2DB4E866}"/>
              </a:ext>
            </a:extLst>
          </p:cNvPr>
          <p:cNvSpPr>
            <a:spLocks noGrp="1"/>
          </p:cNvSpPr>
          <p:nvPr>
            <p:ph type="sldNum" sz="quarter" idx="12"/>
          </p:nvPr>
        </p:nvSpPr>
        <p:spPr/>
        <p:txBody>
          <a:bodyPr/>
          <a:lstStyle/>
          <a:p>
            <a:fld id="{D78E96AE-B5B5-49FC-BED4-FF80B77E5CAF}" type="slidenum">
              <a:rPr lang="en-DK" smtClean="0"/>
              <a:pPr/>
              <a:t>‹#›</a:t>
            </a:fld>
            <a:endParaRPr lang="en-DK"/>
          </a:p>
        </p:txBody>
      </p:sp>
      <p:sp>
        <p:nvSpPr>
          <p:cNvPr id="4" name="Footer Placeholder 3">
            <a:extLst>
              <a:ext uri="{FF2B5EF4-FFF2-40B4-BE49-F238E27FC236}">
                <a16:creationId xmlns:a16="http://schemas.microsoft.com/office/drawing/2014/main" id="{D3DE7001-85EF-4349-B373-9915D3F4282B}"/>
              </a:ext>
            </a:extLst>
          </p:cNvPr>
          <p:cNvSpPr>
            <a:spLocks noGrp="1"/>
          </p:cNvSpPr>
          <p:nvPr>
            <p:ph type="ftr" sz="quarter" idx="11"/>
          </p:nvPr>
        </p:nvSpPr>
        <p:spPr/>
        <p:txBody>
          <a:bodyPr/>
          <a:lstStyle/>
          <a:p>
            <a:r>
              <a:rPr lang="en-US"/>
              <a:t>Siteimprove PPT Template</a:t>
            </a:r>
          </a:p>
        </p:txBody>
      </p:sp>
      <p:sp>
        <p:nvSpPr>
          <p:cNvPr id="3" name="Date Placeholder 2">
            <a:extLst>
              <a:ext uri="{FF2B5EF4-FFF2-40B4-BE49-F238E27FC236}">
                <a16:creationId xmlns:a16="http://schemas.microsoft.com/office/drawing/2014/main" id="{2FEF8D6E-9951-4230-9CCC-46A752867C0C}"/>
              </a:ext>
            </a:extLst>
          </p:cNvPr>
          <p:cNvSpPr>
            <a:spLocks noGrp="1"/>
          </p:cNvSpPr>
          <p:nvPr>
            <p:ph type="dt" sz="half" idx="10"/>
          </p:nvPr>
        </p:nvSpPr>
        <p:spPr/>
        <p:txBody>
          <a:bodyPr/>
          <a:lstStyle/>
          <a:p>
            <a:fld id="{87BB7A7B-D8F8-4969-94DC-5AC6D83F2122}" type="datetime3">
              <a:rPr lang="en-US" smtClean="0"/>
              <a:pPr/>
              <a:t>2 November 2022</a:t>
            </a:fld>
            <a:endParaRPr lang="en-US"/>
          </a:p>
        </p:txBody>
      </p:sp>
    </p:spTree>
    <p:extLst>
      <p:ext uri="{BB962C8B-B14F-4D97-AF65-F5344CB8AC3E}">
        <p14:creationId xmlns:p14="http://schemas.microsoft.com/office/powerpoint/2010/main" val="262201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Right image slide">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AD74CBF-777A-4B4C-90C4-ACCA9881391A}"/>
              </a:ext>
            </a:extLst>
          </p:cNvPr>
          <p:cNvSpPr>
            <a:spLocks noGrp="1"/>
          </p:cNvSpPr>
          <p:nvPr>
            <p:ph type="title"/>
          </p:nvPr>
        </p:nvSpPr>
        <p:spPr>
          <a:xfrm>
            <a:off x="703264" y="733426"/>
            <a:ext cx="6329362" cy="981074"/>
          </a:xfrm>
        </p:spPr>
        <p:txBody>
          <a:bodyPr/>
          <a:lstStyle/>
          <a:p>
            <a:r>
              <a:rPr lang="en-US"/>
              <a:t>Click to edit Master title style</a:t>
            </a:r>
            <a:endParaRPr lang="en-DK"/>
          </a:p>
        </p:txBody>
      </p:sp>
      <p:sp>
        <p:nvSpPr>
          <p:cNvPr id="18" name="Text Placeholder 17">
            <a:extLst>
              <a:ext uri="{FF2B5EF4-FFF2-40B4-BE49-F238E27FC236}">
                <a16:creationId xmlns:a16="http://schemas.microsoft.com/office/drawing/2014/main" id="{82035FC7-7646-4D37-BF50-C470E4BB8618}"/>
              </a:ext>
            </a:extLst>
          </p:cNvPr>
          <p:cNvSpPr>
            <a:spLocks noGrp="1"/>
          </p:cNvSpPr>
          <p:nvPr>
            <p:ph type="body" sz="quarter" idx="17"/>
          </p:nvPr>
        </p:nvSpPr>
        <p:spPr>
          <a:xfrm>
            <a:off x="703263" y="1958976"/>
            <a:ext cx="6329362" cy="4408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3" name="Picture Placeholder 2">
            <a:extLst>
              <a:ext uri="{FF2B5EF4-FFF2-40B4-BE49-F238E27FC236}">
                <a16:creationId xmlns:a16="http://schemas.microsoft.com/office/drawing/2014/main" id="{59E41CCA-A38D-4A44-BAA5-F74E76A02DFA}"/>
              </a:ext>
            </a:extLst>
          </p:cNvPr>
          <p:cNvSpPr>
            <a:spLocks noGrp="1"/>
          </p:cNvSpPr>
          <p:nvPr>
            <p:ph type="pic" sz="quarter" idx="18"/>
          </p:nvPr>
        </p:nvSpPr>
        <p:spPr>
          <a:xfrm>
            <a:off x="7267575" y="733425"/>
            <a:ext cx="4454525" cy="6124575"/>
          </a:xfrm>
        </p:spPr>
        <p:txBody>
          <a:bodyPr/>
          <a:lstStyle/>
          <a:p>
            <a:r>
              <a:rPr lang="en-US"/>
              <a:t>Click icon to add picture</a:t>
            </a:r>
          </a:p>
        </p:txBody>
      </p:sp>
      <p:sp>
        <p:nvSpPr>
          <p:cNvPr id="15" name="Slide Number Placeholder 14">
            <a:extLst>
              <a:ext uri="{FF2B5EF4-FFF2-40B4-BE49-F238E27FC236}">
                <a16:creationId xmlns:a16="http://schemas.microsoft.com/office/drawing/2014/main" id="{7CC7C0E9-7547-4C87-898D-1D9A67925438}"/>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14" name="Footer Placeholder 13">
            <a:extLst>
              <a:ext uri="{FF2B5EF4-FFF2-40B4-BE49-F238E27FC236}">
                <a16:creationId xmlns:a16="http://schemas.microsoft.com/office/drawing/2014/main" id="{0F69A6C8-E7F8-42DF-8BDC-4BFFA810C8A0}"/>
              </a:ext>
            </a:extLst>
          </p:cNvPr>
          <p:cNvSpPr>
            <a:spLocks noGrp="1"/>
          </p:cNvSpPr>
          <p:nvPr>
            <p:ph type="ftr" sz="quarter" idx="15"/>
          </p:nvPr>
        </p:nvSpPr>
        <p:spPr/>
        <p:txBody>
          <a:bodyPr/>
          <a:lstStyle/>
          <a:p>
            <a:r>
              <a:rPr lang="en-US"/>
              <a:t>Siteimprove PPT Template</a:t>
            </a:r>
          </a:p>
        </p:txBody>
      </p:sp>
      <p:sp>
        <p:nvSpPr>
          <p:cNvPr id="6" name="Date Placeholder 5">
            <a:extLst>
              <a:ext uri="{FF2B5EF4-FFF2-40B4-BE49-F238E27FC236}">
                <a16:creationId xmlns:a16="http://schemas.microsoft.com/office/drawing/2014/main" id="{AEE53A28-94CF-47CD-9FCB-DCF46DB31920}"/>
              </a:ext>
            </a:extLst>
          </p:cNvPr>
          <p:cNvSpPr>
            <a:spLocks noGrp="1"/>
          </p:cNvSpPr>
          <p:nvPr>
            <p:ph type="dt" sz="half" idx="14"/>
          </p:nvPr>
        </p:nvSpPr>
        <p:spPr/>
        <p:txBody>
          <a:bodyPr/>
          <a:lstStyle/>
          <a:p>
            <a:fld id="{87BB7A7B-D8F8-4969-94DC-5AC6D83F2122}" type="datetime3">
              <a:rPr lang="en-US" smtClean="0"/>
              <a:pPr/>
              <a:t>2 November 2022</a:t>
            </a:fld>
            <a:endParaRPr lang="en-US"/>
          </a:p>
        </p:txBody>
      </p:sp>
    </p:spTree>
    <p:extLst>
      <p:ext uri="{BB962C8B-B14F-4D97-AF65-F5344CB8AC3E}">
        <p14:creationId xmlns:p14="http://schemas.microsoft.com/office/powerpoint/2010/main" val="143298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eft imag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C2CA141-CBC2-4F22-8C89-F6E8A5203469}"/>
              </a:ext>
            </a:extLst>
          </p:cNvPr>
          <p:cNvSpPr>
            <a:spLocks noGrp="1"/>
          </p:cNvSpPr>
          <p:nvPr>
            <p:ph type="pic" sz="quarter" idx="17"/>
          </p:nvPr>
        </p:nvSpPr>
        <p:spPr>
          <a:xfrm>
            <a:off x="703263" y="733425"/>
            <a:ext cx="4454525" cy="6124575"/>
          </a:xfrm>
        </p:spPr>
        <p:txBody>
          <a:bodyPr/>
          <a:lstStyle/>
          <a:p>
            <a:r>
              <a:rPr lang="en-US"/>
              <a:t>Click icon to add picture</a:t>
            </a:r>
          </a:p>
        </p:txBody>
      </p:sp>
      <p:sp>
        <p:nvSpPr>
          <p:cNvPr id="2" name="Title 1">
            <a:extLst>
              <a:ext uri="{FF2B5EF4-FFF2-40B4-BE49-F238E27FC236}">
                <a16:creationId xmlns:a16="http://schemas.microsoft.com/office/drawing/2014/main" id="{98C7A633-01E2-4C77-8718-48AD33BB3024}"/>
              </a:ext>
            </a:extLst>
          </p:cNvPr>
          <p:cNvSpPr>
            <a:spLocks noGrp="1"/>
          </p:cNvSpPr>
          <p:nvPr>
            <p:ph type="title"/>
          </p:nvPr>
        </p:nvSpPr>
        <p:spPr>
          <a:xfrm>
            <a:off x="5391150" y="733428"/>
            <a:ext cx="6330950" cy="735009"/>
          </a:xfrm>
        </p:spPr>
        <p:txBody>
          <a:bodyPr/>
          <a:lstStyle/>
          <a:p>
            <a:r>
              <a:rPr lang="en-US"/>
              <a:t>Click to edit Master title style</a:t>
            </a:r>
            <a:endParaRPr lang="en-DK"/>
          </a:p>
        </p:txBody>
      </p:sp>
      <p:sp>
        <p:nvSpPr>
          <p:cNvPr id="7" name="Text Placeholder 6">
            <a:extLst>
              <a:ext uri="{FF2B5EF4-FFF2-40B4-BE49-F238E27FC236}">
                <a16:creationId xmlns:a16="http://schemas.microsoft.com/office/drawing/2014/main" id="{A50D8D84-8E6B-45B8-A152-62FDE4A880B0}"/>
              </a:ext>
            </a:extLst>
          </p:cNvPr>
          <p:cNvSpPr>
            <a:spLocks noGrp="1"/>
          </p:cNvSpPr>
          <p:nvPr>
            <p:ph type="body" sz="quarter" idx="13"/>
          </p:nvPr>
        </p:nvSpPr>
        <p:spPr>
          <a:xfrm>
            <a:off x="5391151" y="1714501"/>
            <a:ext cx="6330950" cy="4652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Slide Number Placeholder 4">
            <a:extLst>
              <a:ext uri="{FF2B5EF4-FFF2-40B4-BE49-F238E27FC236}">
                <a16:creationId xmlns:a16="http://schemas.microsoft.com/office/drawing/2014/main" id="{7568C2A9-BF00-4133-B0D9-FA81A2290AA1}"/>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4" name="Footer Placeholder 3">
            <a:extLst>
              <a:ext uri="{FF2B5EF4-FFF2-40B4-BE49-F238E27FC236}">
                <a16:creationId xmlns:a16="http://schemas.microsoft.com/office/drawing/2014/main" id="{B25FC6BC-B2B8-4830-AAED-F7ACA4E8F36C}"/>
              </a:ext>
            </a:extLst>
          </p:cNvPr>
          <p:cNvSpPr>
            <a:spLocks noGrp="1"/>
          </p:cNvSpPr>
          <p:nvPr>
            <p:ph type="ftr" sz="quarter" idx="15"/>
          </p:nvPr>
        </p:nvSpPr>
        <p:spPr/>
        <p:txBody>
          <a:bodyPr/>
          <a:lstStyle/>
          <a:p>
            <a:r>
              <a:rPr lang="en-US"/>
              <a:t>Siteimprove PPT Template</a:t>
            </a:r>
          </a:p>
        </p:txBody>
      </p:sp>
      <p:sp>
        <p:nvSpPr>
          <p:cNvPr id="3" name="Date Placeholder 2">
            <a:extLst>
              <a:ext uri="{FF2B5EF4-FFF2-40B4-BE49-F238E27FC236}">
                <a16:creationId xmlns:a16="http://schemas.microsoft.com/office/drawing/2014/main" id="{A0F2307E-47FF-4C74-B7B0-A4F5F5001A05}"/>
              </a:ext>
            </a:extLst>
          </p:cNvPr>
          <p:cNvSpPr>
            <a:spLocks noGrp="1"/>
          </p:cNvSpPr>
          <p:nvPr>
            <p:ph type="dt" sz="half" idx="14"/>
          </p:nvPr>
        </p:nvSpPr>
        <p:spPr/>
        <p:txBody>
          <a:bodyPr/>
          <a:lstStyle/>
          <a:p>
            <a:fld id="{87BB7A7B-D8F8-4969-94DC-5AC6D83F2122}" type="datetime3">
              <a:rPr lang="en-US" smtClean="0"/>
              <a:pPr/>
              <a:t>2 November 2022</a:t>
            </a:fld>
            <a:endParaRPr lang="en-US"/>
          </a:p>
        </p:txBody>
      </p:sp>
    </p:spTree>
    <p:extLst>
      <p:ext uri="{BB962C8B-B14F-4D97-AF65-F5344CB8AC3E}">
        <p14:creationId xmlns:p14="http://schemas.microsoft.com/office/powerpoint/2010/main" val="38352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eft content slide with blue backgrou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15085B-477E-4E60-A857-70058C4D4D64}"/>
              </a:ext>
              <a:ext uri="{C183D7F6-B498-43B3-948B-1728B52AA6E4}">
                <adec:decorative xmlns:adec="http://schemas.microsoft.com/office/drawing/2017/decorative" val="1"/>
              </a:ext>
            </a:extLst>
          </p:cNvPr>
          <p:cNvSpPr/>
          <p:nvPr/>
        </p:nvSpPr>
        <p:spPr>
          <a:xfrm>
            <a:off x="703263" y="733425"/>
            <a:ext cx="4454525" cy="6124575"/>
          </a:xfrm>
          <a:prstGeom prst="rect">
            <a:avLst/>
          </a:prstGeom>
          <a:solidFill>
            <a:srgbClr val="276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0512DE8A-5C8D-4090-AC97-14460B50C68F}"/>
              </a:ext>
            </a:extLst>
          </p:cNvPr>
          <p:cNvSpPr>
            <a:spLocks noGrp="1"/>
          </p:cNvSpPr>
          <p:nvPr>
            <p:ph sz="quarter" idx="17"/>
          </p:nvPr>
        </p:nvSpPr>
        <p:spPr>
          <a:xfrm>
            <a:off x="936624" y="979488"/>
            <a:ext cx="3986213" cy="5632450"/>
          </a:xfrm>
        </p:spPr>
        <p:txBody>
          <a:bodyPr lIns="0" tIns="0" anchor="ctr"/>
          <a:lstStyle>
            <a:lvl1pPr algn="ctr">
              <a:defRPr sz="2800">
                <a:solidFill>
                  <a:schemeClr val="bg1"/>
                </a:solidFill>
                <a:latin typeface="+mj-lt"/>
              </a:defRPr>
            </a:lvl1pPr>
            <a:lvl2pPr algn="ctr">
              <a:defRPr sz="2000">
                <a:solidFill>
                  <a:schemeClr val="bg1"/>
                </a:solidFill>
                <a:latin typeface="+mj-lt"/>
              </a:defRPr>
            </a:lvl2pPr>
            <a:lvl3pPr algn="ctr">
              <a:defRPr sz="1800">
                <a:solidFill>
                  <a:schemeClr val="bg1"/>
                </a:solidFill>
                <a:latin typeface="+mj-lt"/>
              </a:defRPr>
            </a:lvl3pPr>
            <a:lvl4pPr algn="ctr">
              <a:defRPr sz="1200">
                <a:solidFill>
                  <a:schemeClr val="bg1"/>
                </a:solidFill>
                <a:latin typeface="+mj-lt"/>
              </a:defRPr>
            </a:lvl4pPr>
            <a:lvl5pPr algn="ctr">
              <a:defRPr sz="105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6E6E6F1B-EE2E-49A0-A72C-552010912A7E}"/>
              </a:ext>
            </a:extLst>
          </p:cNvPr>
          <p:cNvSpPr>
            <a:spLocks noGrp="1"/>
          </p:cNvSpPr>
          <p:nvPr>
            <p:ph type="title"/>
          </p:nvPr>
        </p:nvSpPr>
        <p:spPr>
          <a:xfrm>
            <a:off x="5391150" y="733425"/>
            <a:ext cx="6330950" cy="735013"/>
          </a:xfrm>
          <a:ln>
            <a:noFill/>
          </a:ln>
        </p:spPr>
        <p:txBody>
          <a:bodyPr/>
          <a:lstStyle>
            <a:lvl1pPr>
              <a:defRPr>
                <a:latin typeface="+mn-lt"/>
              </a:defRPr>
            </a:lvl1pPr>
          </a:lstStyle>
          <a:p>
            <a:r>
              <a:rPr lang="en-US"/>
              <a:t>Click to edit Master title style</a:t>
            </a:r>
            <a:endParaRPr lang="en-DK"/>
          </a:p>
        </p:txBody>
      </p:sp>
      <p:sp>
        <p:nvSpPr>
          <p:cNvPr id="7" name="Text Placeholder 6">
            <a:extLst>
              <a:ext uri="{FF2B5EF4-FFF2-40B4-BE49-F238E27FC236}">
                <a16:creationId xmlns:a16="http://schemas.microsoft.com/office/drawing/2014/main" id="{A50D8D84-8E6B-45B8-A152-62FDE4A880B0}"/>
              </a:ext>
            </a:extLst>
          </p:cNvPr>
          <p:cNvSpPr>
            <a:spLocks noGrp="1"/>
          </p:cNvSpPr>
          <p:nvPr>
            <p:ph type="body" sz="quarter" idx="13"/>
          </p:nvPr>
        </p:nvSpPr>
        <p:spPr>
          <a:xfrm>
            <a:off x="5391150" y="1714499"/>
            <a:ext cx="6330950" cy="4652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Slide Number Placeholder 3">
            <a:extLst>
              <a:ext uri="{FF2B5EF4-FFF2-40B4-BE49-F238E27FC236}">
                <a16:creationId xmlns:a16="http://schemas.microsoft.com/office/drawing/2014/main" id="{11319D72-0B4E-476E-9724-25BD4FEB97D0}"/>
              </a:ext>
            </a:extLst>
          </p:cNvPr>
          <p:cNvSpPr>
            <a:spLocks noGrp="1"/>
          </p:cNvSpPr>
          <p:nvPr>
            <p:ph type="sldNum" sz="quarter" idx="20"/>
          </p:nvPr>
        </p:nvSpPr>
        <p:spPr/>
        <p:txBody>
          <a:bodyPr/>
          <a:lstStyle/>
          <a:p>
            <a:fld id="{D78E96AE-B5B5-49FC-BED4-FF80B77E5CAF}" type="slidenum">
              <a:rPr lang="en-DK" smtClean="0"/>
              <a:pPr/>
              <a:t>‹#›</a:t>
            </a:fld>
            <a:endParaRPr lang="en-DK"/>
          </a:p>
        </p:txBody>
      </p:sp>
      <p:sp>
        <p:nvSpPr>
          <p:cNvPr id="3" name="Footer Placeholder 2">
            <a:extLst>
              <a:ext uri="{FF2B5EF4-FFF2-40B4-BE49-F238E27FC236}">
                <a16:creationId xmlns:a16="http://schemas.microsoft.com/office/drawing/2014/main" id="{BC90598F-4560-4EB7-A7EA-F4B92ED3BDED}"/>
              </a:ext>
            </a:extLst>
          </p:cNvPr>
          <p:cNvSpPr>
            <a:spLocks noGrp="1"/>
          </p:cNvSpPr>
          <p:nvPr>
            <p:ph type="ftr" sz="quarter" idx="19"/>
          </p:nvPr>
        </p:nvSpPr>
        <p:spPr/>
        <p:txBody>
          <a:bodyPr/>
          <a:lstStyle/>
          <a:p>
            <a:r>
              <a:rPr lang="en-US"/>
              <a:t>Siteimprove PPT Template</a:t>
            </a:r>
          </a:p>
        </p:txBody>
      </p:sp>
      <p:sp>
        <p:nvSpPr>
          <p:cNvPr id="2" name="Date Placeholder 1">
            <a:extLst>
              <a:ext uri="{FF2B5EF4-FFF2-40B4-BE49-F238E27FC236}">
                <a16:creationId xmlns:a16="http://schemas.microsoft.com/office/drawing/2014/main" id="{70444DD1-B042-4E8F-A666-712A6480E7BC}"/>
              </a:ext>
            </a:extLst>
          </p:cNvPr>
          <p:cNvSpPr>
            <a:spLocks noGrp="1"/>
          </p:cNvSpPr>
          <p:nvPr>
            <p:ph type="dt" sz="half" idx="18"/>
          </p:nvPr>
        </p:nvSpPr>
        <p:spPr/>
        <p:txBody>
          <a:bodyPr/>
          <a:lstStyle/>
          <a:p>
            <a:fld id="{87BB7A7B-D8F8-4969-94DC-5AC6D83F2122}" type="datetime3">
              <a:rPr lang="en-US" smtClean="0"/>
              <a:pPr/>
              <a:t>2 November 2022</a:t>
            </a:fld>
            <a:endParaRPr lang="en-US"/>
          </a:p>
        </p:txBody>
      </p:sp>
    </p:spTree>
    <p:extLst>
      <p:ext uri="{BB962C8B-B14F-4D97-AF65-F5344CB8AC3E}">
        <p14:creationId xmlns:p14="http://schemas.microsoft.com/office/powerpoint/2010/main" val="8634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right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0B188D-5697-3126-90D0-746B1171489A}"/>
              </a:ext>
            </a:extLst>
          </p:cNvPr>
          <p:cNvSpPr>
            <a:spLocks noGrp="1"/>
          </p:cNvSpPr>
          <p:nvPr>
            <p:ph type="sldNum" sz="quarter" idx="10"/>
          </p:nvPr>
        </p:nvSpPr>
        <p:spPr/>
        <p:txBody>
          <a:bodyPr/>
          <a:lstStyle/>
          <a:p>
            <a:fld id="{D78E96AE-B5B5-49FC-BED4-FF80B77E5CAF}" type="slidenum">
              <a:rPr lang="en-DK" smtClean="0"/>
              <a:pPr/>
              <a:t>‹#›</a:t>
            </a:fld>
            <a:endParaRPr lang="en-DK"/>
          </a:p>
        </p:txBody>
      </p:sp>
      <p:sp>
        <p:nvSpPr>
          <p:cNvPr id="8" name="Subtitle 2">
            <a:extLst>
              <a:ext uri="{FF2B5EF4-FFF2-40B4-BE49-F238E27FC236}">
                <a16:creationId xmlns:a16="http://schemas.microsoft.com/office/drawing/2014/main" id="{B8EF7ECB-35AD-166D-1578-F79CCF63B5BB}"/>
              </a:ext>
            </a:extLst>
          </p:cNvPr>
          <p:cNvSpPr>
            <a:spLocks noGrp="1"/>
          </p:cNvSpPr>
          <p:nvPr>
            <p:ph type="subTitle" idx="1"/>
          </p:nvPr>
        </p:nvSpPr>
        <p:spPr>
          <a:xfrm>
            <a:off x="479376" y="5387976"/>
            <a:ext cx="4678412" cy="979487"/>
          </a:xfrm>
          <a:prstGeom prst="rect">
            <a:avLst/>
          </a:prstGeom>
          <a:ln w="6350">
            <a:noFill/>
          </a:ln>
        </p:spPr>
        <p:txBody>
          <a:bodyPr lIns="0" tIns="0" rIns="0" bIns="0"/>
          <a:lstStyle>
            <a:lvl1pPr marL="0" indent="0" algn="l">
              <a:buNone/>
              <a:defRPr sz="1600">
                <a:solidFill>
                  <a:srgbClr val="2767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9" name="Picture Placeholder 4">
            <a:extLst>
              <a:ext uri="{FF2B5EF4-FFF2-40B4-BE49-F238E27FC236}">
                <a16:creationId xmlns:a16="http://schemas.microsoft.com/office/drawing/2014/main" id="{8C7D1A3A-DB5F-61EC-545E-5FF920AEDA22}"/>
              </a:ext>
            </a:extLst>
          </p:cNvPr>
          <p:cNvSpPr>
            <a:spLocks noGrp="1"/>
          </p:cNvSpPr>
          <p:nvPr>
            <p:ph type="pic" sz="quarter" idx="12"/>
          </p:nvPr>
        </p:nvSpPr>
        <p:spPr>
          <a:xfrm>
            <a:off x="5391150" y="0"/>
            <a:ext cx="6800850" cy="6857999"/>
          </a:xfrm>
        </p:spPr>
        <p:txBody>
          <a:bodyPr/>
          <a:lstStyle/>
          <a:p>
            <a:r>
              <a:rPr lang="en-GB"/>
              <a:t>Click icon to add picture</a:t>
            </a:r>
            <a:endParaRPr lang="en-US"/>
          </a:p>
        </p:txBody>
      </p:sp>
      <p:sp>
        <p:nvSpPr>
          <p:cNvPr id="12" name="Text Placeholder 5">
            <a:extLst>
              <a:ext uri="{FF2B5EF4-FFF2-40B4-BE49-F238E27FC236}">
                <a16:creationId xmlns:a16="http://schemas.microsoft.com/office/drawing/2014/main" id="{FBA0CD44-3C28-A4F8-2A96-FAD4A3C19F19}"/>
              </a:ext>
            </a:extLst>
          </p:cNvPr>
          <p:cNvSpPr>
            <a:spLocks noGrp="1"/>
          </p:cNvSpPr>
          <p:nvPr>
            <p:ph type="body" sz="quarter" idx="13" hasCustomPrompt="1"/>
          </p:nvPr>
        </p:nvSpPr>
        <p:spPr>
          <a:xfrm>
            <a:off x="479376" y="728663"/>
            <a:ext cx="4678412" cy="4500537"/>
          </a:xfrm>
        </p:spPr>
        <p:txBody>
          <a:bodyPr lIns="0" tIns="0" rIns="0" bIns="0" anchor="b"/>
          <a:lstStyle>
            <a:lvl1pPr marL="0" indent="0" algn="l">
              <a:buNone/>
              <a:defRPr sz="4800" b="0">
                <a:solidFill>
                  <a:schemeClr val="accent1"/>
                </a:solidFill>
                <a:latin typeface="+mj-lt"/>
              </a:defRPr>
            </a:lvl1pPr>
          </a:lstStyle>
          <a:p>
            <a:pPr lvl="0"/>
            <a:r>
              <a:rPr lang="en-DK"/>
              <a:t>Click to edit Master title style</a:t>
            </a:r>
          </a:p>
        </p:txBody>
      </p:sp>
    </p:spTree>
    <p:extLst>
      <p:ext uri="{BB962C8B-B14F-4D97-AF65-F5344CB8AC3E}">
        <p14:creationId xmlns:p14="http://schemas.microsoft.com/office/powerpoint/2010/main" val="388616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wer image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6E6F1B-EE2E-49A0-A72C-552010912A7E}"/>
              </a:ext>
            </a:extLst>
          </p:cNvPr>
          <p:cNvSpPr>
            <a:spLocks noGrp="1"/>
          </p:cNvSpPr>
          <p:nvPr>
            <p:ph type="title"/>
          </p:nvPr>
        </p:nvSpPr>
        <p:spPr>
          <a:xfrm>
            <a:off x="703263" y="733426"/>
            <a:ext cx="11018837" cy="981074"/>
          </a:xfrm>
          <a:ln>
            <a:noFill/>
          </a:ln>
        </p:spPr>
        <p:txBody>
          <a:bodyPr/>
          <a:lstStyle>
            <a:lvl1pPr>
              <a:defRPr>
                <a:latin typeface="+mn-lt"/>
              </a:defRPr>
            </a:lvl1pPr>
          </a:lstStyle>
          <a:p>
            <a:r>
              <a:rPr lang="en-US"/>
              <a:t>Click to edit Master title style</a:t>
            </a:r>
            <a:endParaRPr lang="en-DK"/>
          </a:p>
        </p:txBody>
      </p:sp>
      <p:sp>
        <p:nvSpPr>
          <p:cNvPr id="7" name="Text Placeholder 6">
            <a:extLst>
              <a:ext uri="{FF2B5EF4-FFF2-40B4-BE49-F238E27FC236}">
                <a16:creationId xmlns:a16="http://schemas.microsoft.com/office/drawing/2014/main" id="{A50D8D84-8E6B-45B8-A152-62FDE4A880B0}"/>
              </a:ext>
            </a:extLst>
          </p:cNvPr>
          <p:cNvSpPr>
            <a:spLocks noGrp="1"/>
          </p:cNvSpPr>
          <p:nvPr>
            <p:ph type="body" sz="quarter" idx="13"/>
          </p:nvPr>
        </p:nvSpPr>
        <p:spPr>
          <a:xfrm>
            <a:off x="703263" y="1958976"/>
            <a:ext cx="11018837" cy="1470024"/>
          </a:xfrm>
        </p:spPr>
        <p:txBody>
          <a:bodyPr/>
          <a:lstStyle>
            <a:lvl1pPr>
              <a:defRPr sz="1600"/>
            </a:lvl1pPr>
            <a:lvl2pPr>
              <a:defRPr sz="1200"/>
            </a:lvl2pPr>
            <a:lvl3pPr>
              <a:defRPr sz="1100"/>
            </a:lvl3pPr>
            <a:lvl4pPr>
              <a:defRPr sz="9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10" name="Picture Placeholder 9">
            <a:extLst>
              <a:ext uri="{FF2B5EF4-FFF2-40B4-BE49-F238E27FC236}">
                <a16:creationId xmlns:a16="http://schemas.microsoft.com/office/drawing/2014/main" id="{A76F2853-AB56-4865-B115-24D3F9FE7923}"/>
              </a:ext>
            </a:extLst>
          </p:cNvPr>
          <p:cNvSpPr>
            <a:spLocks noGrp="1"/>
          </p:cNvSpPr>
          <p:nvPr>
            <p:ph type="pic" sz="quarter" idx="17"/>
          </p:nvPr>
        </p:nvSpPr>
        <p:spPr>
          <a:xfrm>
            <a:off x="703263" y="3673475"/>
            <a:ext cx="11018837" cy="3184525"/>
          </a:xfrm>
        </p:spPr>
        <p:txBody>
          <a:bodyPr/>
          <a:lstStyle/>
          <a:p>
            <a:r>
              <a:rPr lang="en-US"/>
              <a:t>Click icon to add picture</a:t>
            </a:r>
          </a:p>
        </p:txBody>
      </p:sp>
      <p:sp>
        <p:nvSpPr>
          <p:cNvPr id="4" name="Slide Number Placeholder 3">
            <a:extLst>
              <a:ext uri="{FF2B5EF4-FFF2-40B4-BE49-F238E27FC236}">
                <a16:creationId xmlns:a16="http://schemas.microsoft.com/office/drawing/2014/main" id="{FEBA2497-9CC6-4D5C-A0A3-AB5317C4FF93}"/>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3" name="Footer Placeholder 2">
            <a:extLst>
              <a:ext uri="{FF2B5EF4-FFF2-40B4-BE49-F238E27FC236}">
                <a16:creationId xmlns:a16="http://schemas.microsoft.com/office/drawing/2014/main" id="{B55762B8-7483-48C8-9280-B7166FEBEF26}"/>
              </a:ext>
            </a:extLst>
          </p:cNvPr>
          <p:cNvSpPr>
            <a:spLocks noGrp="1"/>
          </p:cNvSpPr>
          <p:nvPr>
            <p:ph type="ftr" sz="quarter" idx="15"/>
          </p:nvPr>
        </p:nvSpPr>
        <p:spPr/>
        <p:txBody>
          <a:bodyPr/>
          <a:lstStyle/>
          <a:p>
            <a:r>
              <a:rPr lang="en-US"/>
              <a:t>Siteimprove PPT Template</a:t>
            </a:r>
          </a:p>
        </p:txBody>
      </p:sp>
      <p:sp>
        <p:nvSpPr>
          <p:cNvPr id="2" name="Date Placeholder 1">
            <a:extLst>
              <a:ext uri="{FF2B5EF4-FFF2-40B4-BE49-F238E27FC236}">
                <a16:creationId xmlns:a16="http://schemas.microsoft.com/office/drawing/2014/main" id="{21BB504C-3933-46B4-9A7A-5F8BCFB6D2E8}"/>
              </a:ext>
            </a:extLst>
          </p:cNvPr>
          <p:cNvSpPr>
            <a:spLocks noGrp="1"/>
          </p:cNvSpPr>
          <p:nvPr>
            <p:ph type="dt" sz="half" idx="14"/>
          </p:nvPr>
        </p:nvSpPr>
        <p:spPr/>
        <p:txBody>
          <a:bodyPr/>
          <a:lstStyle/>
          <a:p>
            <a:fld id="{87BB7A7B-D8F8-4969-94DC-5AC6D83F2122}" type="datetime3">
              <a:rPr lang="en-US" smtClean="0"/>
              <a:pPr/>
              <a:t>2 November 2022</a:t>
            </a:fld>
            <a:endParaRPr lang="en-US"/>
          </a:p>
        </p:txBody>
      </p:sp>
    </p:spTree>
    <p:extLst>
      <p:ext uri="{BB962C8B-B14F-4D97-AF65-F5344CB8AC3E}">
        <p14:creationId xmlns:p14="http://schemas.microsoft.com/office/powerpoint/2010/main" val="30067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op imag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402AB01-98BA-4286-8AA6-47FCFBEE85E3}"/>
              </a:ext>
            </a:extLst>
          </p:cNvPr>
          <p:cNvSpPr>
            <a:spLocks noGrp="1"/>
          </p:cNvSpPr>
          <p:nvPr>
            <p:ph type="pic" sz="quarter" idx="17"/>
          </p:nvPr>
        </p:nvSpPr>
        <p:spPr>
          <a:xfrm>
            <a:off x="703263" y="733425"/>
            <a:ext cx="11018837" cy="2940050"/>
          </a:xfrm>
        </p:spPr>
        <p:txBody>
          <a:bodyPr/>
          <a:lstStyle/>
          <a:p>
            <a:r>
              <a:rPr lang="en-US"/>
              <a:t>Click icon to add picture</a:t>
            </a:r>
          </a:p>
        </p:txBody>
      </p:sp>
      <p:sp>
        <p:nvSpPr>
          <p:cNvPr id="6" name="Title 5">
            <a:extLst>
              <a:ext uri="{FF2B5EF4-FFF2-40B4-BE49-F238E27FC236}">
                <a16:creationId xmlns:a16="http://schemas.microsoft.com/office/drawing/2014/main" id="{6E6E6F1B-EE2E-49A0-A72C-552010912A7E}"/>
              </a:ext>
            </a:extLst>
          </p:cNvPr>
          <p:cNvSpPr>
            <a:spLocks noGrp="1"/>
          </p:cNvSpPr>
          <p:nvPr>
            <p:ph type="title"/>
          </p:nvPr>
        </p:nvSpPr>
        <p:spPr>
          <a:xfrm>
            <a:off x="703263" y="3917950"/>
            <a:ext cx="11018837" cy="735013"/>
          </a:xfrm>
          <a:ln>
            <a:noFill/>
          </a:ln>
        </p:spPr>
        <p:txBody>
          <a:bodyPr/>
          <a:lstStyle>
            <a:lvl1pPr>
              <a:defRPr>
                <a:latin typeface="+mn-lt"/>
              </a:defRPr>
            </a:lvl1pPr>
          </a:lstStyle>
          <a:p>
            <a:r>
              <a:rPr lang="en-US"/>
              <a:t>Click to edit Master title style</a:t>
            </a:r>
            <a:endParaRPr lang="en-DK"/>
          </a:p>
        </p:txBody>
      </p:sp>
      <p:sp>
        <p:nvSpPr>
          <p:cNvPr id="7" name="Text Placeholder 6">
            <a:extLst>
              <a:ext uri="{FF2B5EF4-FFF2-40B4-BE49-F238E27FC236}">
                <a16:creationId xmlns:a16="http://schemas.microsoft.com/office/drawing/2014/main" id="{A50D8D84-8E6B-45B8-A152-62FDE4A880B0}"/>
              </a:ext>
            </a:extLst>
          </p:cNvPr>
          <p:cNvSpPr>
            <a:spLocks noGrp="1"/>
          </p:cNvSpPr>
          <p:nvPr>
            <p:ph type="body" sz="quarter" idx="13"/>
          </p:nvPr>
        </p:nvSpPr>
        <p:spPr>
          <a:xfrm>
            <a:off x="703263" y="4897438"/>
            <a:ext cx="11018837" cy="1470025"/>
          </a:xfrm>
        </p:spPr>
        <p:txBody>
          <a:bodyPr/>
          <a:lstStyle>
            <a:lvl1pPr>
              <a:defRPr sz="1600"/>
            </a:lvl1pPr>
            <a:lvl2pPr>
              <a:defRPr sz="1200"/>
            </a:lvl2pPr>
            <a:lvl3pPr>
              <a:defRPr sz="1100"/>
            </a:lvl3pPr>
            <a:lvl4pPr>
              <a:defRPr sz="9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Slide Number Placeholder 3">
            <a:extLst>
              <a:ext uri="{FF2B5EF4-FFF2-40B4-BE49-F238E27FC236}">
                <a16:creationId xmlns:a16="http://schemas.microsoft.com/office/drawing/2014/main" id="{6E2AE587-A3D1-47AC-BE8E-2AE14985E1F4}"/>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3" name="Footer Placeholder 2">
            <a:extLst>
              <a:ext uri="{FF2B5EF4-FFF2-40B4-BE49-F238E27FC236}">
                <a16:creationId xmlns:a16="http://schemas.microsoft.com/office/drawing/2014/main" id="{A629E32B-F601-4759-BA94-E9099D1302D6}"/>
              </a:ext>
            </a:extLst>
          </p:cNvPr>
          <p:cNvSpPr>
            <a:spLocks noGrp="1"/>
          </p:cNvSpPr>
          <p:nvPr>
            <p:ph type="ftr" sz="quarter" idx="15"/>
          </p:nvPr>
        </p:nvSpPr>
        <p:spPr/>
        <p:txBody>
          <a:bodyPr/>
          <a:lstStyle/>
          <a:p>
            <a:r>
              <a:rPr lang="en-US"/>
              <a:t>Siteimprove PPT Template</a:t>
            </a:r>
          </a:p>
        </p:txBody>
      </p:sp>
      <p:sp>
        <p:nvSpPr>
          <p:cNvPr id="2" name="Date Placeholder 1">
            <a:extLst>
              <a:ext uri="{FF2B5EF4-FFF2-40B4-BE49-F238E27FC236}">
                <a16:creationId xmlns:a16="http://schemas.microsoft.com/office/drawing/2014/main" id="{892D888F-04D7-4444-A779-3484BFB65933}"/>
              </a:ext>
            </a:extLst>
          </p:cNvPr>
          <p:cNvSpPr>
            <a:spLocks noGrp="1"/>
          </p:cNvSpPr>
          <p:nvPr>
            <p:ph type="dt" sz="half" idx="14"/>
          </p:nvPr>
        </p:nvSpPr>
        <p:spPr/>
        <p:txBody>
          <a:bodyPr/>
          <a:lstStyle/>
          <a:p>
            <a:fld id="{87BB7A7B-D8F8-4969-94DC-5AC6D83F2122}" type="datetime3">
              <a:rPr lang="en-US" smtClean="0"/>
              <a:pPr/>
              <a:t>2 November 2022</a:t>
            </a:fld>
            <a:endParaRPr lang="en-US"/>
          </a:p>
        </p:txBody>
      </p:sp>
    </p:spTree>
    <p:extLst>
      <p:ext uri="{BB962C8B-B14F-4D97-AF65-F5344CB8AC3E}">
        <p14:creationId xmlns:p14="http://schemas.microsoft.com/office/powerpoint/2010/main" val="49959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lumn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65657F8-D818-4CA6-97C6-FAFE52FEFD3A}"/>
              </a:ext>
            </a:extLst>
          </p:cNvPr>
          <p:cNvSpPr>
            <a:spLocks noGrp="1"/>
          </p:cNvSpPr>
          <p:nvPr>
            <p:ph type="title"/>
          </p:nvPr>
        </p:nvSpPr>
        <p:spPr>
          <a:xfrm>
            <a:off x="703263" y="733425"/>
            <a:ext cx="11018837" cy="981075"/>
          </a:xfrm>
          <a:ln>
            <a:noFill/>
          </a:ln>
        </p:spPr>
        <p:txBody>
          <a:bodyPr/>
          <a:lstStyle/>
          <a:p>
            <a:r>
              <a:rPr lang="en-US"/>
              <a:t>Click to edit Master title style</a:t>
            </a:r>
            <a:endParaRPr lang="en-DK"/>
          </a:p>
        </p:txBody>
      </p:sp>
      <p:sp>
        <p:nvSpPr>
          <p:cNvPr id="11" name="Text Placeholder 10">
            <a:extLst>
              <a:ext uri="{FF2B5EF4-FFF2-40B4-BE49-F238E27FC236}">
                <a16:creationId xmlns:a16="http://schemas.microsoft.com/office/drawing/2014/main" id="{69159D3A-784F-4412-8736-F8267B4791BA}"/>
              </a:ext>
            </a:extLst>
          </p:cNvPr>
          <p:cNvSpPr>
            <a:spLocks noGrp="1"/>
          </p:cNvSpPr>
          <p:nvPr>
            <p:ph type="body" sz="quarter" idx="18" hasCustomPrompt="1"/>
          </p:nvPr>
        </p:nvSpPr>
        <p:spPr>
          <a:xfrm>
            <a:off x="703263" y="1956355"/>
            <a:ext cx="5392737" cy="488950"/>
          </a:xfrm>
        </p:spPr>
        <p:txBody>
          <a:bodyPr tIns="0" anchor="b"/>
          <a:lstStyle>
            <a:lvl1pPr marL="0" indent="0">
              <a:buNone/>
              <a:defRPr sz="1400">
                <a:solidFill>
                  <a:srgbClr val="2767F1"/>
                </a:solidFill>
                <a:latin typeface="+mj-lt"/>
              </a:defRPr>
            </a:lvl1pPr>
          </a:lstStyle>
          <a:p>
            <a:pPr lvl="0"/>
            <a:r>
              <a:rPr lang="en-US"/>
              <a:t>Click to add Subtitle</a:t>
            </a:r>
          </a:p>
        </p:txBody>
      </p:sp>
      <p:sp>
        <p:nvSpPr>
          <p:cNvPr id="7" name="Text Placeholder 6">
            <a:extLst>
              <a:ext uri="{FF2B5EF4-FFF2-40B4-BE49-F238E27FC236}">
                <a16:creationId xmlns:a16="http://schemas.microsoft.com/office/drawing/2014/main" id="{A50D8D84-8E6B-45B8-A152-62FDE4A880B0}"/>
              </a:ext>
            </a:extLst>
          </p:cNvPr>
          <p:cNvSpPr>
            <a:spLocks noGrp="1"/>
          </p:cNvSpPr>
          <p:nvPr>
            <p:ph type="body" sz="quarter" idx="13"/>
          </p:nvPr>
        </p:nvSpPr>
        <p:spPr>
          <a:xfrm>
            <a:off x="703263" y="2447925"/>
            <a:ext cx="5392737" cy="3919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12" name="Text Placeholder 10">
            <a:extLst>
              <a:ext uri="{FF2B5EF4-FFF2-40B4-BE49-F238E27FC236}">
                <a16:creationId xmlns:a16="http://schemas.microsoft.com/office/drawing/2014/main" id="{9F394676-6768-466E-8A72-B9C087B6C0B7}"/>
              </a:ext>
            </a:extLst>
          </p:cNvPr>
          <p:cNvSpPr>
            <a:spLocks noGrp="1"/>
          </p:cNvSpPr>
          <p:nvPr>
            <p:ph type="body" sz="quarter" idx="19" hasCustomPrompt="1"/>
          </p:nvPr>
        </p:nvSpPr>
        <p:spPr>
          <a:xfrm>
            <a:off x="6329363" y="1962749"/>
            <a:ext cx="5392737" cy="488950"/>
          </a:xfrm>
        </p:spPr>
        <p:txBody>
          <a:bodyPr tIns="0" anchor="b"/>
          <a:lstStyle>
            <a:lvl1pPr marL="0" indent="0">
              <a:buNone/>
              <a:defRPr sz="1400">
                <a:solidFill>
                  <a:srgbClr val="2767F1"/>
                </a:solidFill>
                <a:latin typeface="+mj-lt"/>
              </a:defRPr>
            </a:lvl1pPr>
          </a:lstStyle>
          <a:p>
            <a:pPr lvl="0"/>
            <a:r>
              <a:rPr lang="en-US"/>
              <a:t>Click to add Subtitle</a:t>
            </a:r>
          </a:p>
        </p:txBody>
      </p:sp>
      <p:sp>
        <p:nvSpPr>
          <p:cNvPr id="8" name="Text Placeholder 6">
            <a:extLst>
              <a:ext uri="{FF2B5EF4-FFF2-40B4-BE49-F238E27FC236}">
                <a16:creationId xmlns:a16="http://schemas.microsoft.com/office/drawing/2014/main" id="{A754976B-3F51-4329-86A6-CC6E086AC9AF}"/>
              </a:ext>
            </a:extLst>
          </p:cNvPr>
          <p:cNvSpPr>
            <a:spLocks noGrp="1"/>
          </p:cNvSpPr>
          <p:nvPr>
            <p:ph type="body" sz="quarter" idx="14"/>
          </p:nvPr>
        </p:nvSpPr>
        <p:spPr>
          <a:xfrm>
            <a:off x="6329362" y="2447925"/>
            <a:ext cx="5392738" cy="3919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Slide Number Placeholder 4">
            <a:extLst>
              <a:ext uri="{FF2B5EF4-FFF2-40B4-BE49-F238E27FC236}">
                <a16:creationId xmlns:a16="http://schemas.microsoft.com/office/drawing/2014/main" id="{CCBC2E26-F686-46DD-9D09-F4ABB7DCB09C}"/>
              </a:ext>
            </a:extLst>
          </p:cNvPr>
          <p:cNvSpPr>
            <a:spLocks noGrp="1"/>
          </p:cNvSpPr>
          <p:nvPr>
            <p:ph type="sldNum" sz="quarter" idx="17"/>
          </p:nvPr>
        </p:nvSpPr>
        <p:spPr/>
        <p:txBody>
          <a:bodyPr/>
          <a:lstStyle/>
          <a:p>
            <a:fld id="{D78E96AE-B5B5-49FC-BED4-FF80B77E5CAF}" type="slidenum">
              <a:rPr lang="en-DK" smtClean="0"/>
              <a:pPr/>
              <a:t>‹#›</a:t>
            </a:fld>
            <a:endParaRPr lang="en-DK"/>
          </a:p>
        </p:txBody>
      </p:sp>
      <p:sp>
        <p:nvSpPr>
          <p:cNvPr id="4" name="Footer Placeholder 3">
            <a:extLst>
              <a:ext uri="{FF2B5EF4-FFF2-40B4-BE49-F238E27FC236}">
                <a16:creationId xmlns:a16="http://schemas.microsoft.com/office/drawing/2014/main" id="{A1043D8E-8B19-4346-B567-70EE6E7FD2FD}"/>
              </a:ext>
            </a:extLst>
          </p:cNvPr>
          <p:cNvSpPr>
            <a:spLocks noGrp="1"/>
          </p:cNvSpPr>
          <p:nvPr>
            <p:ph type="ftr" sz="quarter" idx="16"/>
          </p:nvPr>
        </p:nvSpPr>
        <p:spPr/>
        <p:txBody>
          <a:bodyPr/>
          <a:lstStyle/>
          <a:p>
            <a:r>
              <a:rPr lang="en-US"/>
              <a:t>Siteimprove PPT Template</a:t>
            </a:r>
          </a:p>
        </p:txBody>
      </p:sp>
      <p:sp>
        <p:nvSpPr>
          <p:cNvPr id="3" name="Date Placeholder 2">
            <a:extLst>
              <a:ext uri="{FF2B5EF4-FFF2-40B4-BE49-F238E27FC236}">
                <a16:creationId xmlns:a16="http://schemas.microsoft.com/office/drawing/2014/main" id="{DE7DCCF4-E04E-43CD-9E13-E609BC49D403}"/>
              </a:ext>
            </a:extLst>
          </p:cNvPr>
          <p:cNvSpPr>
            <a:spLocks noGrp="1"/>
          </p:cNvSpPr>
          <p:nvPr>
            <p:ph type="dt" sz="half" idx="15"/>
          </p:nvPr>
        </p:nvSpPr>
        <p:spPr/>
        <p:txBody>
          <a:bodyPr/>
          <a:lstStyle/>
          <a:p>
            <a:fld id="{87BB7A7B-D8F8-4969-94DC-5AC6D83F2122}" type="datetime3">
              <a:rPr lang="en-US" smtClean="0"/>
              <a:pPr/>
              <a:t>2 November 2022</a:t>
            </a:fld>
            <a:endParaRPr lang="en-US"/>
          </a:p>
        </p:txBody>
      </p:sp>
    </p:spTree>
    <p:extLst>
      <p:ext uri="{BB962C8B-B14F-4D97-AF65-F5344CB8AC3E}">
        <p14:creationId xmlns:p14="http://schemas.microsoft.com/office/powerpoint/2010/main" val="68783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hree column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C1CCAF-F887-44FA-91B7-05E608462530}"/>
              </a:ext>
            </a:extLst>
          </p:cNvPr>
          <p:cNvSpPr>
            <a:spLocks noGrp="1"/>
          </p:cNvSpPr>
          <p:nvPr>
            <p:ph type="title"/>
          </p:nvPr>
        </p:nvSpPr>
        <p:spPr>
          <a:ln>
            <a:noFill/>
          </a:ln>
        </p:spPr>
        <p:txBody>
          <a:bodyPr/>
          <a:lstStyle/>
          <a:p>
            <a:r>
              <a:rPr lang="en-US"/>
              <a:t>Click to edit Master title style</a:t>
            </a:r>
            <a:endParaRPr lang="en-DK"/>
          </a:p>
        </p:txBody>
      </p:sp>
      <p:sp>
        <p:nvSpPr>
          <p:cNvPr id="10" name="Text Placeholder 10">
            <a:extLst>
              <a:ext uri="{FF2B5EF4-FFF2-40B4-BE49-F238E27FC236}">
                <a16:creationId xmlns:a16="http://schemas.microsoft.com/office/drawing/2014/main" id="{38436ACC-9FD1-4E9B-AA57-E5F9D288FF54}"/>
              </a:ext>
            </a:extLst>
          </p:cNvPr>
          <p:cNvSpPr>
            <a:spLocks noGrp="1"/>
          </p:cNvSpPr>
          <p:nvPr>
            <p:ph type="body" sz="quarter" idx="19" hasCustomPrompt="1"/>
          </p:nvPr>
        </p:nvSpPr>
        <p:spPr>
          <a:xfrm>
            <a:off x="703264" y="1956355"/>
            <a:ext cx="3516312" cy="488950"/>
          </a:xfrm>
        </p:spPr>
        <p:txBody>
          <a:bodyPr tIns="0" anchor="b"/>
          <a:lstStyle>
            <a:lvl1pPr marL="0" indent="0">
              <a:buNone/>
              <a:defRPr sz="1400">
                <a:solidFill>
                  <a:srgbClr val="2767F1"/>
                </a:solidFill>
                <a:latin typeface="+mj-lt"/>
              </a:defRPr>
            </a:lvl1pPr>
          </a:lstStyle>
          <a:p>
            <a:pPr lvl="0"/>
            <a:r>
              <a:rPr lang="en-US"/>
              <a:t>Click to add Subtitle</a:t>
            </a:r>
          </a:p>
        </p:txBody>
      </p:sp>
      <p:sp>
        <p:nvSpPr>
          <p:cNvPr id="7" name="Text Placeholder 6">
            <a:extLst>
              <a:ext uri="{FF2B5EF4-FFF2-40B4-BE49-F238E27FC236}">
                <a16:creationId xmlns:a16="http://schemas.microsoft.com/office/drawing/2014/main" id="{A50D8D84-8E6B-45B8-A152-62FDE4A880B0}"/>
              </a:ext>
            </a:extLst>
          </p:cNvPr>
          <p:cNvSpPr>
            <a:spLocks noGrp="1"/>
          </p:cNvSpPr>
          <p:nvPr>
            <p:ph type="body" sz="quarter" idx="13"/>
          </p:nvPr>
        </p:nvSpPr>
        <p:spPr>
          <a:xfrm>
            <a:off x="703264" y="2447925"/>
            <a:ext cx="3516311" cy="391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11" name="Text Placeholder 10">
            <a:extLst>
              <a:ext uri="{FF2B5EF4-FFF2-40B4-BE49-F238E27FC236}">
                <a16:creationId xmlns:a16="http://schemas.microsoft.com/office/drawing/2014/main" id="{C9FE1650-A10C-49BB-9B7F-3422DDCC924C}"/>
              </a:ext>
            </a:extLst>
          </p:cNvPr>
          <p:cNvSpPr>
            <a:spLocks noGrp="1"/>
          </p:cNvSpPr>
          <p:nvPr>
            <p:ph type="body" sz="quarter" idx="20" hasCustomPrompt="1"/>
          </p:nvPr>
        </p:nvSpPr>
        <p:spPr>
          <a:xfrm>
            <a:off x="4454525" y="1956355"/>
            <a:ext cx="3516312" cy="488950"/>
          </a:xfrm>
        </p:spPr>
        <p:txBody>
          <a:bodyPr tIns="0" anchor="b"/>
          <a:lstStyle>
            <a:lvl1pPr marL="0" indent="0">
              <a:buNone/>
              <a:defRPr sz="1400">
                <a:solidFill>
                  <a:srgbClr val="2767F1"/>
                </a:solidFill>
                <a:latin typeface="+mj-lt"/>
              </a:defRPr>
            </a:lvl1pPr>
          </a:lstStyle>
          <a:p>
            <a:pPr lvl="0"/>
            <a:r>
              <a:rPr lang="en-US"/>
              <a:t>Click to add Subtitle</a:t>
            </a:r>
          </a:p>
        </p:txBody>
      </p:sp>
      <p:sp>
        <p:nvSpPr>
          <p:cNvPr id="9" name="Text Placeholder 6">
            <a:extLst>
              <a:ext uri="{FF2B5EF4-FFF2-40B4-BE49-F238E27FC236}">
                <a16:creationId xmlns:a16="http://schemas.microsoft.com/office/drawing/2014/main" id="{C966B502-DA0E-41BC-9E44-66D28F0BE448}"/>
              </a:ext>
            </a:extLst>
          </p:cNvPr>
          <p:cNvSpPr>
            <a:spLocks noGrp="1"/>
          </p:cNvSpPr>
          <p:nvPr>
            <p:ph type="body" sz="quarter" idx="15"/>
          </p:nvPr>
        </p:nvSpPr>
        <p:spPr>
          <a:xfrm>
            <a:off x="4454524" y="2447925"/>
            <a:ext cx="3516314" cy="3919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12" name="Text Placeholder 10">
            <a:extLst>
              <a:ext uri="{FF2B5EF4-FFF2-40B4-BE49-F238E27FC236}">
                <a16:creationId xmlns:a16="http://schemas.microsoft.com/office/drawing/2014/main" id="{AA53EED9-126D-4AC2-8B80-432321B6F77F}"/>
              </a:ext>
            </a:extLst>
          </p:cNvPr>
          <p:cNvSpPr>
            <a:spLocks noGrp="1"/>
          </p:cNvSpPr>
          <p:nvPr>
            <p:ph type="body" sz="quarter" idx="21" hasCustomPrompt="1"/>
          </p:nvPr>
        </p:nvSpPr>
        <p:spPr>
          <a:xfrm>
            <a:off x="8205788" y="1956355"/>
            <a:ext cx="3516312" cy="488950"/>
          </a:xfrm>
        </p:spPr>
        <p:txBody>
          <a:bodyPr tIns="0" anchor="b"/>
          <a:lstStyle>
            <a:lvl1pPr marL="0" indent="0">
              <a:buNone/>
              <a:defRPr sz="1400">
                <a:solidFill>
                  <a:srgbClr val="2767F1"/>
                </a:solidFill>
                <a:latin typeface="+mj-lt"/>
              </a:defRPr>
            </a:lvl1pPr>
          </a:lstStyle>
          <a:p>
            <a:pPr lvl="0"/>
            <a:r>
              <a:rPr lang="en-US"/>
              <a:t>Click to add Subtitle</a:t>
            </a:r>
          </a:p>
        </p:txBody>
      </p:sp>
      <p:sp>
        <p:nvSpPr>
          <p:cNvPr id="8" name="Text Placeholder 6">
            <a:extLst>
              <a:ext uri="{FF2B5EF4-FFF2-40B4-BE49-F238E27FC236}">
                <a16:creationId xmlns:a16="http://schemas.microsoft.com/office/drawing/2014/main" id="{A754976B-3F51-4329-86A6-CC6E086AC9AF}"/>
              </a:ext>
            </a:extLst>
          </p:cNvPr>
          <p:cNvSpPr>
            <a:spLocks noGrp="1"/>
          </p:cNvSpPr>
          <p:nvPr>
            <p:ph type="body" sz="quarter" idx="14"/>
          </p:nvPr>
        </p:nvSpPr>
        <p:spPr>
          <a:xfrm>
            <a:off x="8205788" y="2447925"/>
            <a:ext cx="3516312" cy="3919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Slide Number Placeholder 4">
            <a:extLst>
              <a:ext uri="{FF2B5EF4-FFF2-40B4-BE49-F238E27FC236}">
                <a16:creationId xmlns:a16="http://schemas.microsoft.com/office/drawing/2014/main" id="{CD0D9C92-3268-47C0-91E4-79789F424466}"/>
              </a:ext>
            </a:extLst>
          </p:cNvPr>
          <p:cNvSpPr>
            <a:spLocks noGrp="1"/>
          </p:cNvSpPr>
          <p:nvPr>
            <p:ph type="sldNum" sz="quarter" idx="18"/>
          </p:nvPr>
        </p:nvSpPr>
        <p:spPr/>
        <p:txBody>
          <a:bodyPr/>
          <a:lstStyle/>
          <a:p>
            <a:fld id="{D78E96AE-B5B5-49FC-BED4-FF80B77E5CAF}" type="slidenum">
              <a:rPr lang="en-DK" smtClean="0"/>
              <a:pPr/>
              <a:t>‹#›</a:t>
            </a:fld>
            <a:endParaRPr lang="en-DK"/>
          </a:p>
        </p:txBody>
      </p:sp>
      <p:sp>
        <p:nvSpPr>
          <p:cNvPr id="4" name="Footer Placeholder 3">
            <a:extLst>
              <a:ext uri="{FF2B5EF4-FFF2-40B4-BE49-F238E27FC236}">
                <a16:creationId xmlns:a16="http://schemas.microsoft.com/office/drawing/2014/main" id="{BF9693F7-5B44-47FB-9DD7-57D8F6668AEC}"/>
              </a:ext>
            </a:extLst>
          </p:cNvPr>
          <p:cNvSpPr>
            <a:spLocks noGrp="1"/>
          </p:cNvSpPr>
          <p:nvPr>
            <p:ph type="ftr" sz="quarter" idx="17"/>
          </p:nvPr>
        </p:nvSpPr>
        <p:spPr/>
        <p:txBody>
          <a:bodyPr/>
          <a:lstStyle/>
          <a:p>
            <a:r>
              <a:rPr lang="en-US"/>
              <a:t>Siteimprove PPT Template</a:t>
            </a:r>
          </a:p>
        </p:txBody>
      </p:sp>
      <p:sp>
        <p:nvSpPr>
          <p:cNvPr id="3" name="Date Placeholder 2">
            <a:extLst>
              <a:ext uri="{FF2B5EF4-FFF2-40B4-BE49-F238E27FC236}">
                <a16:creationId xmlns:a16="http://schemas.microsoft.com/office/drawing/2014/main" id="{52A6DF3E-39C0-4813-9928-EA8049C8409D}"/>
              </a:ext>
            </a:extLst>
          </p:cNvPr>
          <p:cNvSpPr>
            <a:spLocks noGrp="1"/>
          </p:cNvSpPr>
          <p:nvPr>
            <p:ph type="dt" sz="half" idx="16"/>
          </p:nvPr>
        </p:nvSpPr>
        <p:spPr/>
        <p:txBody>
          <a:bodyPr/>
          <a:lstStyle/>
          <a:p>
            <a:fld id="{87BB7A7B-D8F8-4969-94DC-5AC6D83F2122}" type="datetime3">
              <a:rPr lang="en-US" smtClean="0"/>
              <a:pPr/>
              <a:t>2 November 2022</a:t>
            </a:fld>
            <a:endParaRPr lang="en-US"/>
          </a:p>
        </p:txBody>
      </p:sp>
    </p:spTree>
    <p:extLst>
      <p:ext uri="{BB962C8B-B14F-4D97-AF65-F5344CB8AC3E}">
        <p14:creationId xmlns:p14="http://schemas.microsoft.com/office/powerpoint/2010/main" val="351270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meline slid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63D561-7D07-41C2-9283-B412711F26B0}"/>
              </a:ext>
            </a:extLst>
          </p:cNvPr>
          <p:cNvSpPr>
            <a:spLocks noGrp="1"/>
          </p:cNvSpPr>
          <p:nvPr>
            <p:ph type="title"/>
          </p:nvPr>
        </p:nvSpPr>
        <p:spPr/>
        <p:txBody>
          <a:bodyPr/>
          <a:lstStyle/>
          <a:p>
            <a:r>
              <a:rPr lang="en-US"/>
              <a:t>Click to edit Master title style</a:t>
            </a:r>
            <a:endParaRPr lang="en-DK"/>
          </a:p>
        </p:txBody>
      </p:sp>
      <p:sp>
        <p:nvSpPr>
          <p:cNvPr id="17" name="Text Placeholder 4">
            <a:extLst>
              <a:ext uri="{FF2B5EF4-FFF2-40B4-BE49-F238E27FC236}">
                <a16:creationId xmlns:a16="http://schemas.microsoft.com/office/drawing/2014/main" id="{6CF91AD1-CB53-4C52-8059-48F1540F3F8F}"/>
              </a:ext>
            </a:extLst>
          </p:cNvPr>
          <p:cNvSpPr>
            <a:spLocks noGrp="1"/>
          </p:cNvSpPr>
          <p:nvPr>
            <p:ph type="body" sz="quarter" idx="21" hasCustomPrompt="1"/>
          </p:nvPr>
        </p:nvSpPr>
        <p:spPr>
          <a:xfrm>
            <a:off x="703263" y="3430890"/>
            <a:ext cx="11018837" cy="90967"/>
          </a:xfrm>
          <a:prstGeom prst="rightArrow">
            <a:avLst/>
          </a:prstGeom>
          <a:gradFill>
            <a:gsLst>
              <a:gs pos="0">
                <a:schemeClr val="accent1">
                  <a:alpha val="0"/>
                </a:schemeClr>
              </a:gs>
              <a:gs pos="100000">
                <a:srgbClr val="2767F1"/>
              </a:gs>
            </a:gsLst>
            <a:lin ang="0" scaled="0"/>
          </a:gra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4">
            <a:extLst>
              <a:ext uri="{FF2B5EF4-FFF2-40B4-BE49-F238E27FC236}">
                <a16:creationId xmlns:a16="http://schemas.microsoft.com/office/drawing/2014/main" id="{4D99CB3B-E23E-4AFD-9DB8-F4BA13E17CE4}"/>
              </a:ext>
            </a:extLst>
          </p:cNvPr>
          <p:cNvSpPr>
            <a:spLocks noGrp="1"/>
          </p:cNvSpPr>
          <p:nvPr>
            <p:ph type="body" sz="quarter" idx="27" hasCustomPrompt="1"/>
          </p:nvPr>
        </p:nvSpPr>
        <p:spPr>
          <a:xfrm>
            <a:off x="703263" y="3182938"/>
            <a:ext cx="2813050" cy="244475"/>
          </a:xfrm>
          <a:noFill/>
          <a:ln>
            <a:noFill/>
          </a:ln>
        </p:spPr>
        <p:txBody>
          <a:bodyPr lIns="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Q1 example</a:t>
            </a:r>
          </a:p>
        </p:txBody>
      </p:sp>
      <p:sp>
        <p:nvSpPr>
          <p:cNvPr id="31" name="Text Placeholder 30">
            <a:extLst>
              <a:ext uri="{FF2B5EF4-FFF2-40B4-BE49-F238E27FC236}">
                <a16:creationId xmlns:a16="http://schemas.microsoft.com/office/drawing/2014/main" id="{5B3F22FF-A949-4FD3-8AE3-52AD6E7ED650}"/>
              </a:ext>
            </a:extLst>
          </p:cNvPr>
          <p:cNvSpPr>
            <a:spLocks noGrp="1"/>
          </p:cNvSpPr>
          <p:nvPr>
            <p:ph type="body" sz="quarter" idx="28" hasCustomPrompt="1"/>
          </p:nvPr>
        </p:nvSpPr>
        <p:spPr>
          <a:xfrm>
            <a:off x="703262" y="3917950"/>
            <a:ext cx="1171576" cy="244475"/>
          </a:xfrm>
          <a:solidFill>
            <a:schemeClr val="accent1"/>
          </a:solidFill>
        </p:spPr>
        <p:txBody>
          <a:bodyPr lIns="45720" tIns="0" rIns="45720" anchor="ctr"/>
          <a:lstStyle>
            <a:lvl1pPr marL="0" indent="0">
              <a:buNone/>
              <a:defRPr sz="900">
                <a:solidFill>
                  <a:schemeClr val="bg1"/>
                </a:solidFill>
              </a:defRPr>
            </a:lvl1pPr>
          </a:lstStyle>
          <a:p>
            <a:pPr lvl="0"/>
            <a:r>
              <a:rPr lang="en-US"/>
              <a:t>Project 01 example</a:t>
            </a:r>
          </a:p>
        </p:txBody>
      </p:sp>
      <p:sp>
        <p:nvSpPr>
          <p:cNvPr id="33" name="Text Placeholder 30">
            <a:extLst>
              <a:ext uri="{FF2B5EF4-FFF2-40B4-BE49-F238E27FC236}">
                <a16:creationId xmlns:a16="http://schemas.microsoft.com/office/drawing/2014/main" id="{B8276A8C-E6B6-46C1-A36A-C677C6D65FE0}"/>
              </a:ext>
            </a:extLst>
          </p:cNvPr>
          <p:cNvSpPr>
            <a:spLocks noGrp="1"/>
          </p:cNvSpPr>
          <p:nvPr>
            <p:ph type="body" sz="quarter" idx="29" hasCustomPrompt="1"/>
          </p:nvPr>
        </p:nvSpPr>
        <p:spPr>
          <a:xfrm>
            <a:off x="1173163" y="4408488"/>
            <a:ext cx="1639887" cy="244475"/>
          </a:xfrm>
          <a:solidFill>
            <a:schemeClr val="tx2"/>
          </a:solidFill>
        </p:spPr>
        <p:txBody>
          <a:bodyPr lIns="45720" tIns="0" rIns="45720" anchor="ctr"/>
          <a:lstStyle>
            <a:lvl1pPr marL="0" indent="0">
              <a:buNone/>
              <a:defRPr sz="900">
                <a:solidFill>
                  <a:schemeClr val="bg1"/>
                </a:solidFill>
              </a:defRPr>
            </a:lvl1pPr>
          </a:lstStyle>
          <a:p>
            <a:pPr lvl="0"/>
            <a:r>
              <a:rPr lang="en-US"/>
              <a:t>Project 02</a:t>
            </a:r>
          </a:p>
        </p:txBody>
      </p:sp>
      <p:sp>
        <p:nvSpPr>
          <p:cNvPr id="38" name="Text Placeholder 4">
            <a:extLst>
              <a:ext uri="{FF2B5EF4-FFF2-40B4-BE49-F238E27FC236}">
                <a16:creationId xmlns:a16="http://schemas.microsoft.com/office/drawing/2014/main" id="{33CA3A7C-188C-474B-8BBA-4999C4B19E7C}"/>
              </a:ext>
            </a:extLst>
          </p:cNvPr>
          <p:cNvSpPr>
            <a:spLocks noGrp="1"/>
          </p:cNvSpPr>
          <p:nvPr>
            <p:ph type="body" sz="quarter" idx="30" hasCustomPrompt="1"/>
          </p:nvPr>
        </p:nvSpPr>
        <p:spPr>
          <a:xfrm>
            <a:off x="3516313" y="3182938"/>
            <a:ext cx="2813050" cy="244475"/>
          </a:xfrm>
          <a:noFill/>
          <a:ln>
            <a:noFill/>
          </a:ln>
        </p:spPr>
        <p:txBody>
          <a:bodyPr lIns="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Q2 example</a:t>
            </a:r>
          </a:p>
        </p:txBody>
      </p:sp>
      <p:sp>
        <p:nvSpPr>
          <p:cNvPr id="39" name="Text Placeholder 4">
            <a:extLst>
              <a:ext uri="{FF2B5EF4-FFF2-40B4-BE49-F238E27FC236}">
                <a16:creationId xmlns:a16="http://schemas.microsoft.com/office/drawing/2014/main" id="{2B7501C5-5B1B-4E19-85FA-F461DB1F0DAB}"/>
              </a:ext>
            </a:extLst>
          </p:cNvPr>
          <p:cNvSpPr>
            <a:spLocks noGrp="1"/>
          </p:cNvSpPr>
          <p:nvPr>
            <p:ph type="body" sz="quarter" idx="31" hasCustomPrompt="1"/>
          </p:nvPr>
        </p:nvSpPr>
        <p:spPr>
          <a:xfrm>
            <a:off x="6330950" y="3182938"/>
            <a:ext cx="2813050" cy="244475"/>
          </a:xfrm>
          <a:noFill/>
          <a:ln>
            <a:noFill/>
          </a:ln>
        </p:spPr>
        <p:txBody>
          <a:bodyPr lIns="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Q3 example</a:t>
            </a:r>
          </a:p>
        </p:txBody>
      </p:sp>
      <p:sp>
        <p:nvSpPr>
          <p:cNvPr id="40" name="Text Placeholder 4">
            <a:extLst>
              <a:ext uri="{FF2B5EF4-FFF2-40B4-BE49-F238E27FC236}">
                <a16:creationId xmlns:a16="http://schemas.microsoft.com/office/drawing/2014/main" id="{81452EB6-74FD-4728-8BC1-5C2C5B06A3D1}"/>
              </a:ext>
            </a:extLst>
          </p:cNvPr>
          <p:cNvSpPr>
            <a:spLocks noGrp="1"/>
          </p:cNvSpPr>
          <p:nvPr>
            <p:ph type="body" sz="quarter" idx="32" hasCustomPrompt="1"/>
          </p:nvPr>
        </p:nvSpPr>
        <p:spPr>
          <a:xfrm>
            <a:off x="9144000" y="3182938"/>
            <a:ext cx="2578100" cy="244475"/>
          </a:xfrm>
          <a:noFill/>
          <a:ln>
            <a:noFill/>
          </a:ln>
        </p:spPr>
        <p:txBody>
          <a:bodyPr lIns="0" t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Q4 example</a:t>
            </a:r>
          </a:p>
        </p:txBody>
      </p:sp>
      <p:sp>
        <p:nvSpPr>
          <p:cNvPr id="12" name="Slide Number Placeholder 11">
            <a:extLst>
              <a:ext uri="{FF2B5EF4-FFF2-40B4-BE49-F238E27FC236}">
                <a16:creationId xmlns:a16="http://schemas.microsoft.com/office/drawing/2014/main" id="{892CD9D8-EB7E-4E8A-B96A-3CDE9C42A861}"/>
              </a:ext>
            </a:extLst>
          </p:cNvPr>
          <p:cNvSpPr>
            <a:spLocks noGrp="1"/>
          </p:cNvSpPr>
          <p:nvPr>
            <p:ph type="sldNum" sz="quarter" idx="12"/>
          </p:nvPr>
        </p:nvSpPr>
        <p:spPr/>
        <p:txBody>
          <a:bodyPr/>
          <a:lstStyle/>
          <a:p>
            <a:fld id="{D78E96AE-B5B5-49FC-BED4-FF80B77E5CAF}" type="slidenum">
              <a:rPr lang="en-DK" smtClean="0"/>
              <a:pPr/>
              <a:t>‹#›</a:t>
            </a:fld>
            <a:endParaRPr lang="en-DK"/>
          </a:p>
        </p:txBody>
      </p:sp>
      <p:sp>
        <p:nvSpPr>
          <p:cNvPr id="10" name="Date Placeholder 9">
            <a:extLst>
              <a:ext uri="{FF2B5EF4-FFF2-40B4-BE49-F238E27FC236}">
                <a16:creationId xmlns:a16="http://schemas.microsoft.com/office/drawing/2014/main" id="{A041AE03-0237-4490-BB8C-393BDD79026F}"/>
              </a:ext>
            </a:extLst>
          </p:cNvPr>
          <p:cNvSpPr>
            <a:spLocks noGrp="1"/>
          </p:cNvSpPr>
          <p:nvPr>
            <p:ph type="dt" sz="half" idx="10"/>
          </p:nvPr>
        </p:nvSpPr>
        <p:spPr/>
        <p:txBody>
          <a:bodyPr/>
          <a:lstStyle/>
          <a:p>
            <a:fld id="{87BB7A7B-D8F8-4969-94DC-5AC6D83F2122}" type="datetime3">
              <a:rPr lang="en-US" smtClean="0"/>
              <a:pPr/>
              <a:t>2 November 2022</a:t>
            </a:fld>
            <a:endParaRPr lang="en-US"/>
          </a:p>
        </p:txBody>
      </p:sp>
      <p:sp>
        <p:nvSpPr>
          <p:cNvPr id="11" name="Footer Placeholder 10">
            <a:extLst>
              <a:ext uri="{FF2B5EF4-FFF2-40B4-BE49-F238E27FC236}">
                <a16:creationId xmlns:a16="http://schemas.microsoft.com/office/drawing/2014/main" id="{C73F34E4-90CA-4EFD-9E5F-F71E2DA4E025}"/>
              </a:ext>
            </a:extLst>
          </p:cNvPr>
          <p:cNvSpPr>
            <a:spLocks noGrp="1"/>
          </p:cNvSpPr>
          <p:nvPr>
            <p:ph type="ftr" sz="quarter" idx="11"/>
          </p:nvPr>
        </p:nvSpPr>
        <p:spPr/>
        <p:txBody>
          <a:bodyPr/>
          <a:lstStyle/>
          <a:p>
            <a:r>
              <a:rPr lang="en-US"/>
              <a:t>Siteimprove PPT Template</a:t>
            </a:r>
          </a:p>
        </p:txBody>
      </p:sp>
    </p:spTree>
    <p:extLst>
      <p:ext uri="{BB962C8B-B14F-4D97-AF65-F5344CB8AC3E}">
        <p14:creationId xmlns:p14="http://schemas.microsoft.com/office/powerpoint/2010/main" val="332902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08FD42-9715-4C21-B854-05C54D332C97}"/>
              </a:ext>
              <a:ext uri="{C183D7F6-B498-43B3-948B-1728B52AA6E4}">
                <adec:decorative xmlns:adec="http://schemas.microsoft.com/office/drawing/2017/decorative" val="1"/>
              </a:ext>
            </a:extLst>
          </p:cNvPr>
          <p:cNvSpPr/>
          <p:nvPr/>
        </p:nvSpPr>
        <p:spPr>
          <a:xfrm>
            <a:off x="233364" y="244475"/>
            <a:ext cx="11723686" cy="6367463"/>
          </a:xfrm>
          <a:prstGeom prst="rect">
            <a:avLst/>
          </a:prstGeom>
          <a:solidFill>
            <a:srgbClr val="276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iteimprove">
            <a:extLst>
              <a:ext uri="{FF2B5EF4-FFF2-40B4-BE49-F238E27FC236}">
                <a16:creationId xmlns:a16="http://schemas.microsoft.com/office/drawing/2014/main" id="{5C349E67-7D23-412A-8E4A-D6DC17A04E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37050" y="2545296"/>
            <a:ext cx="3517900" cy="489452"/>
          </a:xfrm>
          <a:prstGeom prst="rect">
            <a:avLst/>
          </a:prstGeom>
        </p:spPr>
      </p:pic>
      <p:sp>
        <p:nvSpPr>
          <p:cNvPr id="5" name="Text Placeholder 4">
            <a:extLst>
              <a:ext uri="{FF2B5EF4-FFF2-40B4-BE49-F238E27FC236}">
                <a16:creationId xmlns:a16="http://schemas.microsoft.com/office/drawing/2014/main" id="{20C26C88-0403-4668-8431-3B9A5EA03AAB}"/>
              </a:ext>
            </a:extLst>
          </p:cNvPr>
          <p:cNvSpPr>
            <a:spLocks noGrp="1"/>
          </p:cNvSpPr>
          <p:nvPr>
            <p:ph type="body" sz="quarter" idx="10"/>
          </p:nvPr>
        </p:nvSpPr>
        <p:spPr>
          <a:xfrm>
            <a:off x="468313" y="3182938"/>
            <a:ext cx="11253787" cy="3184525"/>
          </a:xfrm>
        </p:spPr>
        <p:txBody>
          <a:bodyPr lIns="0"/>
          <a:lstStyle>
            <a:lvl1pPr marL="0" indent="0" algn="ctr">
              <a:buNone/>
              <a:defRPr sz="12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edit Master text styles</a:t>
            </a:r>
          </a:p>
        </p:txBody>
      </p:sp>
      <p:sp>
        <p:nvSpPr>
          <p:cNvPr id="6" name="Rectangle 5">
            <a:extLst>
              <a:ext uri="{FF2B5EF4-FFF2-40B4-BE49-F238E27FC236}">
                <a16:creationId xmlns:a16="http://schemas.microsoft.com/office/drawing/2014/main" id="{1F4C13FD-9C1A-42F1-B10A-B0AA577F0DC0}"/>
              </a:ext>
              <a:ext uri="{C183D7F6-B498-43B3-948B-1728B52AA6E4}">
                <adec:decorative xmlns:adec="http://schemas.microsoft.com/office/drawing/2017/decorative" val="1"/>
              </a:ext>
            </a:extLst>
          </p:cNvPr>
          <p:cNvSpPr/>
          <p:nvPr userDrawn="1"/>
        </p:nvSpPr>
        <p:spPr>
          <a:xfrm>
            <a:off x="0" y="1"/>
            <a:ext cx="12192000" cy="6858000"/>
          </a:xfrm>
          <a:prstGeom prst="rect">
            <a:avLst/>
          </a:prstGeom>
          <a:solidFill>
            <a:srgbClr val="276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B7BEFC3B-C7F8-48A7-B2B2-C83235334C6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30643" y="2449011"/>
            <a:ext cx="2986767" cy="504576"/>
          </a:xfrm>
          <a:prstGeom prst="rect">
            <a:avLst/>
          </a:prstGeom>
          <a:effectLst>
            <a:outerShdw blurRad="317500" dist="38100" dir="2700000" algn="tl" rotWithShape="0">
              <a:prstClr val="black">
                <a:alpha val="20000"/>
              </a:prstClr>
            </a:outerShdw>
          </a:effectLst>
        </p:spPr>
      </p:pic>
    </p:spTree>
    <p:extLst>
      <p:ext uri="{BB962C8B-B14F-4D97-AF65-F5344CB8AC3E}">
        <p14:creationId xmlns:p14="http://schemas.microsoft.com/office/powerpoint/2010/main" val="224717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28B31-5EE7-4DE9-81EF-2052DF741B0C}"/>
              </a:ext>
            </a:extLst>
          </p:cNvPr>
          <p:cNvSpPr>
            <a:spLocks noGrp="1"/>
          </p:cNvSpPr>
          <p:nvPr>
            <p:ph type="ctrTitle" hasCustomPrompt="1"/>
          </p:nvPr>
        </p:nvSpPr>
        <p:spPr>
          <a:xfrm>
            <a:off x="839788" y="1979010"/>
            <a:ext cx="9144000" cy="2387600"/>
          </a:xfrm>
        </p:spPr>
        <p:txBody>
          <a:bodyPr anchor="b">
            <a:normAutofit/>
          </a:bodyPr>
          <a:lstStyle>
            <a:lvl1pPr algn="l">
              <a:defRPr sz="4000">
                <a:solidFill>
                  <a:schemeClr val="bg1"/>
                </a:solidFill>
                <a:latin typeface="Gilroy Bold" panose="00000800000000000000" pitchFamily="50" charset="0"/>
              </a:defRPr>
            </a:lvl1pPr>
          </a:lstStyle>
          <a:p>
            <a:r>
              <a:rPr lang="en-US"/>
              <a:t>Click to edit Master title style (maximum two lines)</a:t>
            </a:r>
          </a:p>
        </p:txBody>
      </p:sp>
      <p:sp>
        <p:nvSpPr>
          <p:cNvPr id="3" name="Subtitle 2">
            <a:extLst>
              <a:ext uri="{FF2B5EF4-FFF2-40B4-BE49-F238E27FC236}">
                <a16:creationId xmlns:a16="http://schemas.microsoft.com/office/drawing/2014/main" id="{9DB4E1A7-CBE5-48F8-BB14-06A0BAE1AA04}"/>
              </a:ext>
            </a:extLst>
          </p:cNvPr>
          <p:cNvSpPr>
            <a:spLocks noGrp="1"/>
          </p:cNvSpPr>
          <p:nvPr>
            <p:ph type="subTitle" idx="1"/>
          </p:nvPr>
        </p:nvSpPr>
        <p:spPr>
          <a:xfrm>
            <a:off x="839788" y="4458685"/>
            <a:ext cx="9144000" cy="888015"/>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Slide author and date">
            <a:extLst>
              <a:ext uri="{FF2B5EF4-FFF2-40B4-BE49-F238E27FC236}">
                <a16:creationId xmlns:a16="http://schemas.microsoft.com/office/drawing/2014/main" id="{EBDA56D5-D478-44FD-B566-096F435BC4D9}"/>
              </a:ext>
            </a:extLst>
          </p:cNvPr>
          <p:cNvSpPr>
            <a:spLocks noGrp="1"/>
          </p:cNvSpPr>
          <p:nvPr>
            <p:ph type="body" sz="quarter" idx="11" hasCustomPrompt="1"/>
          </p:nvPr>
        </p:nvSpPr>
        <p:spPr>
          <a:xfrm>
            <a:off x="839788" y="6525468"/>
            <a:ext cx="7275512" cy="215900"/>
          </a:xfrm>
        </p:spPr>
        <p:txBody>
          <a:bodyPr>
            <a:noAutofit/>
          </a:bodyPr>
          <a:lstStyle>
            <a:lvl1pPr marL="0" indent="0">
              <a:buFontTx/>
              <a:buNone/>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r>
              <a:rPr lang="da-DK" sz="1000"/>
              <a:t>N</a:t>
            </a:r>
            <a:r>
              <a:rPr lang="en-US" sz="1000" err="1"/>
              <a:t>ame</a:t>
            </a:r>
            <a:r>
              <a:rPr lang="en-US" sz="1000"/>
              <a:t> </a:t>
            </a:r>
            <a:r>
              <a:rPr lang="en-US" sz="1000" err="1"/>
              <a:t>Lastname</a:t>
            </a:r>
            <a:r>
              <a:rPr lang="en-US" sz="1000"/>
              <a:t>, Month Year</a:t>
            </a:r>
          </a:p>
        </p:txBody>
      </p:sp>
    </p:spTree>
    <p:extLst>
      <p:ext uri="{BB962C8B-B14F-4D97-AF65-F5344CB8AC3E}">
        <p14:creationId xmlns:p14="http://schemas.microsoft.com/office/powerpoint/2010/main" val="2019387156"/>
      </p:ext>
    </p:extLst>
  </p:cSld>
  <p:clrMapOvr>
    <a:masterClrMapping/>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B3C85CB-03D7-4AE8-B61C-616CE0247E16}"/>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3" name="Title 2">
            <a:extLst>
              <a:ext uri="{FF2B5EF4-FFF2-40B4-BE49-F238E27FC236}">
                <a16:creationId xmlns:a16="http://schemas.microsoft.com/office/drawing/2014/main" id="{1D520FC6-DE9F-E8C3-4556-6B0359B9943A}"/>
              </a:ext>
            </a:extLst>
          </p:cNvPr>
          <p:cNvSpPr>
            <a:spLocks noGrp="1"/>
          </p:cNvSpPr>
          <p:nvPr>
            <p:ph type="title"/>
          </p:nvPr>
        </p:nvSpPr>
        <p:spPr/>
        <p:txBody>
          <a:bodyPr/>
          <a:lstStyle/>
          <a:p>
            <a:r>
              <a:rPr lang="en-GB"/>
              <a:t>Click to edit Master title style</a:t>
            </a:r>
            <a:endParaRPr lang="en-DK"/>
          </a:p>
        </p:txBody>
      </p:sp>
      <p:sp>
        <p:nvSpPr>
          <p:cNvPr id="2" name="Text Placeholder 2">
            <a:extLst>
              <a:ext uri="{FF2B5EF4-FFF2-40B4-BE49-F238E27FC236}">
                <a16:creationId xmlns:a16="http://schemas.microsoft.com/office/drawing/2014/main" id="{4B33B57F-C11F-E2E1-AEE6-FC58F19A01E1}"/>
              </a:ext>
            </a:extLst>
          </p:cNvPr>
          <p:cNvSpPr>
            <a:spLocks noGrp="1"/>
          </p:cNvSpPr>
          <p:nvPr>
            <p:ph type="body" sz="quarter" idx="19"/>
          </p:nvPr>
        </p:nvSpPr>
        <p:spPr>
          <a:xfrm>
            <a:off x="695325" y="1630087"/>
            <a:ext cx="11017250" cy="4737375"/>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98399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ext slid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B3C85CB-03D7-4AE8-B61C-616CE0247E16}"/>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3" name="Title 2">
            <a:extLst>
              <a:ext uri="{FF2B5EF4-FFF2-40B4-BE49-F238E27FC236}">
                <a16:creationId xmlns:a16="http://schemas.microsoft.com/office/drawing/2014/main" id="{1D520FC6-DE9F-E8C3-4556-6B0359B9943A}"/>
              </a:ext>
            </a:extLst>
          </p:cNvPr>
          <p:cNvSpPr>
            <a:spLocks noGrp="1"/>
          </p:cNvSpPr>
          <p:nvPr>
            <p:ph type="title"/>
          </p:nvPr>
        </p:nvSpPr>
        <p:spPr/>
        <p:txBody>
          <a:bodyPr/>
          <a:lstStyle/>
          <a:p>
            <a:r>
              <a:rPr lang="en-GB"/>
              <a:t>Click to edit Master title style</a:t>
            </a:r>
            <a:endParaRPr lang="en-DK"/>
          </a:p>
        </p:txBody>
      </p:sp>
      <p:sp>
        <p:nvSpPr>
          <p:cNvPr id="2" name="Text Placeholder 2">
            <a:extLst>
              <a:ext uri="{FF2B5EF4-FFF2-40B4-BE49-F238E27FC236}">
                <a16:creationId xmlns:a16="http://schemas.microsoft.com/office/drawing/2014/main" id="{4B33B57F-C11F-E2E1-AEE6-FC58F19A01E1}"/>
              </a:ext>
            </a:extLst>
          </p:cNvPr>
          <p:cNvSpPr>
            <a:spLocks noGrp="1"/>
          </p:cNvSpPr>
          <p:nvPr>
            <p:ph type="body" sz="quarter" idx="19"/>
          </p:nvPr>
        </p:nvSpPr>
        <p:spPr>
          <a:xfrm>
            <a:off x="695325" y="1630087"/>
            <a:ext cx="11017250" cy="4737375"/>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94317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ext slid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B3C85CB-03D7-4AE8-B61C-616CE0247E16}"/>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3" name="Title 2">
            <a:extLst>
              <a:ext uri="{FF2B5EF4-FFF2-40B4-BE49-F238E27FC236}">
                <a16:creationId xmlns:a16="http://schemas.microsoft.com/office/drawing/2014/main" id="{1D520FC6-DE9F-E8C3-4556-6B0359B9943A}"/>
              </a:ext>
            </a:extLst>
          </p:cNvPr>
          <p:cNvSpPr>
            <a:spLocks noGrp="1"/>
          </p:cNvSpPr>
          <p:nvPr>
            <p:ph type="title"/>
          </p:nvPr>
        </p:nvSpPr>
        <p:spPr/>
        <p:txBody>
          <a:bodyPr/>
          <a:lstStyle/>
          <a:p>
            <a:r>
              <a:rPr lang="en-GB"/>
              <a:t>Click to edit Master title style</a:t>
            </a:r>
            <a:endParaRPr lang="en-DK"/>
          </a:p>
        </p:txBody>
      </p:sp>
      <p:sp>
        <p:nvSpPr>
          <p:cNvPr id="2" name="Text Placeholder 2">
            <a:extLst>
              <a:ext uri="{FF2B5EF4-FFF2-40B4-BE49-F238E27FC236}">
                <a16:creationId xmlns:a16="http://schemas.microsoft.com/office/drawing/2014/main" id="{4B33B57F-C11F-E2E1-AEE6-FC58F19A01E1}"/>
              </a:ext>
            </a:extLst>
          </p:cNvPr>
          <p:cNvSpPr>
            <a:spLocks noGrp="1"/>
          </p:cNvSpPr>
          <p:nvPr>
            <p:ph type="body" sz="quarter" idx="19"/>
          </p:nvPr>
        </p:nvSpPr>
        <p:spPr>
          <a:xfrm>
            <a:off x="695325" y="1630087"/>
            <a:ext cx="11017250" cy="4737375"/>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12422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6A391357-B7BA-470A-823F-07815B208EEF}"/>
              </a:ext>
            </a:extLst>
          </p:cNvPr>
          <p:cNvSpPr>
            <a:spLocks noGrp="1"/>
          </p:cNvSpPr>
          <p:nvPr>
            <p:ph type="body" sz="quarter" idx="18" hasCustomPrompt="1"/>
          </p:nvPr>
        </p:nvSpPr>
        <p:spPr>
          <a:xfrm>
            <a:off x="703263" y="1714501"/>
            <a:ext cx="244800" cy="244476"/>
          </a:xfrm>
          <a:prstGeom prst="ellipse">
            <a:avLst/>
          </a:prstGeom>
          <a:solidFill>
            <a:schemeClr val="accent1"/>
          </a:solidFill>
          <a:ln>
            <a:noFill/>
          </a:ln>
        </p:spPr>
        <p:txBody>
          <a:bodyPr lIns="0" tIns="0" b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66" name="Text Placeholder 4">
            <a:extLst>
              <a:ext uri="{FF2B5EF4-FFF2-40B4-BE49-F238E27FC236}">
                <a16:creationId xmlns:a16="http://schemas.microsoft.com/office/drawing/2014/main" id="{5016CD18-BAFE-488A-AA0E-6661B6D62FFA}"/>
              </a:ext>
            </a:extLst>
          </p:cNvPr>
          <p:cNvSpPr>
            <a:spLocks noGrp="1"/>
          </p:cNvSpPr>
          <p:nvPr>
            <p:ph type="body" sz="quarter" idx="20" hasCustomPrompt="1"/>
          </p:nvPr>
        </p:nvSpPr>
        <p:spPr>
          <a:xfrm>
            <a:off x="1171576" y="1714501"/>
            <a:ext cx="1171575" cy="244475"/>
          </a:xfrm>
          <a:solidFill>
            <a:srgbClr val="2767F1"/>
          </a:solidFill>
          <a:ln>
            <a:noFill/>
          </a:ln>
        </p:spPr>
        <p:txBody>
          <a:bodyPr lIns="0" tIns="0" rIns="0" b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26" name="Text Placeholder 4">
            <a:extLst>
              <a:ext uri="{FF2B5EF4-FFF2-40B4-BE49-F238E27FC236}">
                <a16:creationId xmlns:a16="http://schemas.microsoft.com/office/drawing/2014/main" id="{C6FACA02-B777-4623-8B23-1379039D1F2E}"/>
              </a:ext>
            </a:extLst>
          </p:cNvPr>
          <p:cNvSpPr>
            <a:spLocks noGrp="1"/>
          </p:cNvSpPr>
          <p:nvPr>
            <p:ph type="body" sz="quarter" idx="19" hasCustomPrompt="1"/>
          </p:nvPr>
        </p:nvSpPr>
        <p:spPr>
          <a:xfrm>
            <a:off x="2343151" y="1714501"/>
            <a:ext cx="3517900" cy="244475"/>
          </a:xfrm>
          <a:noFill/>
          <a:ln>
            <a:noFill/>
          </a:ln>
        </p:spPr>
        <p:txBody>
          <a:bodyPr lIns="72000" tIns="0" b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5" name="Text Placeholder 4">
            <a:extLst>
              <a:ext uri="{FF2B5EF4-FFF2-40B4-BE49-F238E27FC236}">
                <a16:creationId xmlns:a16="http://schemas.microsoft.com/office/drawing/2014/main" id="{86CE9EA8-1CB0-4D71-B615-06C4135ECCC8}"/>
              </a:ext>
            </a:extLst>
          </p:cNvPr>
          <p:cNvSpPr>
            <a:spLocks noGrp="1"/>
          </p:cNvSpPr>
          <p:nvPr>
            <p:ph type="body" sz="quarter" idx="17" hasCustomPrompt="1"/>
          </p:nvPr>
        </p:nvSpPr>
        <p:spPr>
          <a:xfrm>
            <a:off x="1171576" y="1958975"/>
            <a:ext cx="4689475" cy="490539"/>
          </a:xfrm>
          <a:noFill/>
          <a:ln>
            <a:noFill/>
          </a:ln>
        </p:spPr>
        <p:txBody>
          <a:bodyPr wrap="square" lIns="0" tIns="36000" b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72" name="Text Placeholder 4">
            <a:extLst>
              <a:ext uri="{FF2B5EF4-FFF2-40B4-BE49-F238E27FC236}">
                <a16:creationId xmlns:a16="http://schemas.microsoft.com/office/drawing/2014/main" id="{97EC9698-8179-46D0-B096-AB03BB857C18}"/>
              </a:ext>
            </a:extLst>
          </p:cNvPr>
          <p:cNvSpPr>
            <a:spLocks noGrp="1"/>
          </p:cNvSpPr>
          <p:nvPr>
            <p:ph type="body" sz="quarter" idx="21" hasCustomPrompt="1"/>
          </p:nvPr>
        </p:nvSpPr>
        <p:spPr>
          <a:xfrm>
            <a:off x="703263" y="2693988"/>
            <a:ext cx="244800" cy="244476"/>
          </a:xfrm>
          <a:prstGeom prst="ellipse">
            <a:avLst/>
          </a:prstGeom>
          <a:solidFill>
            <a:schemeClr val="accent1"/>
          </a:solidFill>
          <a:ln>
            <a:noFill/>
          </a:ln>
        </p:spPr>
        <p:txBody>
          <a:bodyPr lIns="0" tIns="0" b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73" name="Text Placeholder 4">
            <a:extLst>
              <a:ext uri="{FF2B5EF4-FFF2-40B4-BE49-F238E27FC236}">
                <a16:creationId xmlns:a16="http://schemas.microsoft.com/office/drawing/2014/main" id="{03970C3E-D3EC-4693-AF5A-B8307A6453DB}"/>
              </a:ext>
            </a:extLst>
          </p:cNvPr>
          <p:cNvSpPr>
            <a:spLocks noGrp="1"/>
          </p:cNvSpPr>
          <p:nvPr>
            <p:ph type="body" sz="quarter" idx="22" hasCustomPrompt="1"/>
          </p:nvPr>
        </p:nvSpPr>
        <p:spPr>
          <a:xfrm>
            <a:off x="1171576" y="2693988"/>
            <a:ext cx="1171575" cy="244475"/>
          </a:xfrm>
          <a:solidFill>
            <a:srgbClr val="2767F1"/>
          </a:solidFill>
          <a:ln>
            <a:noFill/>
          </a:ln>
        </p:spPr>
        <p:txBody>
          <a:bodyPr lIns="0" tIns="0" rIns="0" b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74" name="Text Placeholder 4">
            <a:extLst>
              <a:ext uri="{FF2B5EF4-FFF2-40B4-BE49-F238E27FC236}">
                <a16:creationId xmlns:a16="http://schemas.microsoft.com/office/drawing/2014/main" id="{8D0B6A36-D5A2-4EA4-AE05-B37569D1959E}"/>
              </a:ext>
            </a:extLst>
          </p:cNvPr>
          <p:cNvSpPr>
            <a:spLocks noGrp="1"/>
          </p:cNvSpPr>
          <p:nvPr>
            <p:ph type="body" sz="quarter" idx="23" hasCustomPrompt="1"/>
          </p:nvPr>
        </p:nvSpPr>
        <p:spPr>
          <a:xfrm>
            <a:off x="2343151" y="2693988"/>
            <a:ext cx="3517900" cy="244475"/>
          </a:xfrm>
          <a:noFill/>
          <a:ln>
            <a:noFill/>
          </a:ln>
        </p:spPr>
        <p:txBody>
          <a:bodyPr lIns="72000" tIns="0" b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75" name="Text Placeholder 4">
            <a:extLst>
              <a:ext uri="{FF2B5EF4-FFF2-40B4-BE49-F238E27FC236}">
                <a16:creationId xmlns:a16="http://schemas.microsoft.com/office/drawing/2014/main" id="{5FD56694-56F2-4263-BDCF-D2EF78873CC4}"/>
              </a:ext>
            </a:extLst>
          </p:cNvPr>
          <p:cNvSpPr>
            <a:spLocks noGrp="1"/>
          </p:cNvSpPr>
          <p:nvPr>
            <p:ph type="body" sz="quarter" idx="24" hasCustomPrompt="1"/>
          </p:nvPr>
        </p:nvSpPr>
        <p:spPr>
          <a:xfrm>
            <a:off x="1171576" y="2938462"/>
            <a:ext cx="4689475" cy="490539"/>
          </a:xfrm>
          <a:noFill/>
          <a:ln>
            <a:noFill/>
          </a:ln>
        </p:spPr>
        <p:txBody>
          <a:bodyPr wrap="square" lIns="0" tIns="36000" b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76" name="Text Placeholder 4">
            <a:extLst>
              <a:ext uri="{FF2B5EF4-FFF2-40B4-BE49-F238E27FC236}">
                <a16:creationId xmlns:a16="http://schemas.microsoft.com/office/drawing/2014/main" id="{B1AFF92C-84A5-476A-990E-98043A0E9980}"/>
              </a:ext>
            </a:extLst>
          </p:cNvPr>
          <p:cNvSpPr>
            <a:spLocks noGrp="1"/>
          </p:cNvSpPr>
          <p:nvPr>
            <p:ph type="body" sz="quarter" idx="25" hasCustomPrompt="1"/>
          </p:nvPr>
        </p:nvSpPr>
        <p:spPr>
          <a:xfrm>
            <a:off x="703263" y="3673476"/>
            <a:ext cx="244800" cy="244476"/>
          </a:xfrm>
          <a:prstGeom prst="ellipse">
            <a:avLst/>
          </a:prstGeom>
          <a:solidFill>
            <a:schemeClr val="accent1"/>
          </a:solidFill>
          <a:ln>
            <a:noFill/>
          </a:ln>
        </p:spPr>
        <p:txBody>
          <a:bodyPr lIns="0" tIns="0" b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77" name="Text Placeholder 4">
            <a:extLst>
              <a:ext uri="{FF2B5EF4-FFF2-40B4-BE49-F238E27FC236}">
                <a16:creationId xmlns:a16="http://schemas.microsoft.com/office/drawing/2014/main" id="{63001383-A4E0-4A0C-8E97-1450776AD27D}"/>
              </a:ext>
            </a:extLst>
          </p:cNvPr>
          <p:cNvSpPr>
            <a:spLocks noGrp="1"/>
          </p:cNvSpPr>
          <p:nvPr>
            <p:ph type="body" sz="quarter" idx="26" hasCustomPrompt="1"/>
          </p:nvPr>
        </p:nvSpPr>
        <p:spPr>
          <a:xfrm>
            <a:off x="1171576" y="3673476"/>
            <a:ext cx="1171575" cy="244475"/>
          </a:xfrm>
          <a:solidFill>
            <a:srgbClr val="2767F1"/>
          </a:solidFill>
          <a:ln>
            <a:noFill/>
          </a:ln>
        </p:spPr>
        <p:txBody>
          <a:bodyPr lIns="0" tIns="0" rIns="0" b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78" name="Text Placeholder 4">
            <a:extLst>
              <a:ext uri="{FF2B5EF4-FFF2-40B4-BE49-F238E27FC236}">
                <a16:creationId xmlns:a16="http://schemas.microsoft.com/office/drawing/2014/main" id="{2A0F1F3D-B491-4ACF-847A-64BB9720EA23}"/>
              </a:ext>
            </a:extLst>
          </p:cNvPr>
          <p:cNvSpPr>
            <a:spLocks noGrp="1"/>
          </p:cNvSpPr>
          <p:nvPr>
            <p:ph type="body" sz="quarter" idx="27" hasCustomPrompt="1"/>
          </p:nvPr>
        </p:nvSpPr>
        <p:spPr>
          <a:xfrm>
            <a:off x="2343151" y="3673476"/>
            <a:ext cx="3517900" cy="244475"/>
          </a:xfrm>
          <a:noFill/>
          <a:ln>
            <a:noFill/>
          </a:ln>
        </p:spPr>
        <p:txBody>
          <a:bodyPr lIns="72000" tIns="0" b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79" name="Text Placeholder 4">
            <a:extLst>
              <a:ext uri="{FF2B5EF4-FFF2-40B4-BE49-F238E27FC236}">
                <a16:creationId xmlns:a16="http://schemas.microsoft.com/office/drawing/2014/main" id="{A5E99778-16CB-4DBD-B95F-AB1925677ED1}"/>
              </a:ext>
            </a:extLst>
          </p:cNvPr>
          <p:cNvSpPr>
            <a:spLocks noGrp="1"/>
          </p:cNvSpPr>
          <p:nvPr>
            <p:ph type="body" sz="quarter" idx="28" hasCustomPrompt="1"/>
          </p:nvPr>
        </p:nvSpPr>
        <p:spPr>
          <a:xfrm>
            <a:off x="1171576" y="3917950"/>
            <a:ext cx="4689475" cy="490539"/>
          </a:xfrm>
          <a:noFill/>
          <a:ln>
            <a:noFill/>
          </a:ln>
        </p:spPr>
        <p:txBody>
          <a:bodyPr wrap="square" lIns="0" tIns="36000" b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80" name="Text Placeholder 4">
            <a:extLst>
              <a:ext uri="{FF2B5EF4-FFF2-40B4-BE49-F238E27FC236}">
                <a16:creationId xmlns:a16="http://schemas.microsoft.com/office/drawing/2014/main" id="{F778F2DE-014C-4F0D-A9E9-DA2A82E4D25A}"/>
              </a:ext>
            </a:extLst>
          </p:cNvPr>
          <p:cNvSpPr>
            <a:spLocks noGrp="1"/>
          </p:cNvSpPr>
          <p:nvPr>
            <p:ph type="body" sz="quarter" idx="29" hasCustomPrompt="1"/>
          </p:nvPr>
        </p:nvSpPr>
        <p:spPr>
          <a:xfrm>
            <a:off x="703263" y="4652963"/>
            <a:ext cx="244800" cy="244476"/>
          </a:xfrm>
          <a:prstGeom prst="ellipse">
            <a:avLst/>
          </a:prstGeom>
          <a:solidFill>
            <a:schemeClr val="accent1"/>
          </a:solidFill>
          <a:ln>
            <a:noFill/>
          </a:ln>
        </p:spPr>
        <p:txBody>
          <a:bodyPr lIns="0" tIns="0" b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81" name="Text Placeholder 4">
            <a:extLst>
              <a:ext uri="{FF2B5EF4-FFF2-40B4-BE49-F238E27FC236}">
                <a16:creationId xmlns:a16="http://schemas.microsoft.com/office/drawing/2014/main" id="{C75E6773-90C8-4634-BB74-17114EB80809}"/>
              </a:ext>
            </a:extLst>
          </p:cNvPr>
          <p:cNvSpPr>
            <a:spLocks noGrp="1"/>
          </p:cNvSpPr>
          <p:nvPr>
            <p:ph type="body" sz="quarter" idx="30" hasCustomPrompt="1"/>
          </p:nvPr>
        </p:nvSpPr>
        <p:spPr>
          <a:xfrm>
            <a:off x="1171576" y="4652963"/>
            <a:ext cx="1171575" cy="244475"/>
          </a:xfrm>
          <a:solidFill>
            <a:srgbClr val="2767F1"/>
          </a:solidFill>
          <a:ln>
            <a:noFill/>
          </a:ln>
        </p:spPr>
        <p:txBody>
          <a:bodyPr lIns="0" tIns="0" rIns="0" b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82" name="Text Placeholder 4">
            <a:extLst>
              <a:ext uri="{FF2B5EF4-FFF2-40B4-BE49-F238E27FC236}">
                <a16:creationId xmlns:a16="http://schemas.microsoft.com/office/drawing/2014/main" id="{04B59E57-1639-41A9-9499-012A5F9554A6}"/>
              </a:ext>
            </a:extLst>
          </p:cNvPr>
          <p:cNvSpPr>
            <a:spLocks noGrp="1"/>
          </p:cNvSpPr>
          <p:nvPr>
            <p:ph type="body" sz="quarter" idx="31" hasCustomPrompt="1"/>
          </p:nvPr>
        </p:nvSpPr>
        <p:spPr>
          <a:xfrm>
            <a:off x="2343151" y="4652963"/>
            <a:ext cx="3517900" cy="244475"/>
          </a:xfrm>
          <a:noFill/>
          <a:ln>
            <a:noFill/>
          </a:ln>
        </p:spPr>
        <p:txBody>
          <a:bodyPr lIns="72000" tIns="0" b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83" name="Text Placeholder 4">
            <a:extLst>
              <a:ext uri="{FF2B5EF4-FFF2-40B4-BE49-F238E27FC236}">
                <a16:creationId xmlns:a16="http://schemas.microsoft.com/office/drawing/2014/main" id="{E2947180-A9F5-4967-A441-087E95D36C5C}"/>
              </a:ext>
            </a:extLst>
          </p:cNvPr>
          <p:cNvSpPr>
            <a:spLocks noGrp="1"/>
          </p:cNvSpPr>
          <p:nvPr>
            <p:ph type="body" sz="quarter" idx="32" hasCustomPrompt="1"/>
          </p:nvPr>
        </p:nvSpPr>
        <p:spPr>
          <a:xfrm>
            <a:off x="1171576" y="4897437"/>
            <a:ext cx="4689475" cy="490539"/>
          </a:xfrm>
          <a:noFill/>
          <a:ln>
            <a:noFill/>
          </a:ln>
        </p:spPr>
        <p:txBody>
          <a:bodyPr wrap="square" lIns="0" tIns="36000" b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84" name="Text Placeholder 4">
            <a:extLst>
              <a:ext uri="{FF2B5EF4-FFF2-40B4-BE49-F238E27FC236}">
                <a16:creationId xmlns:a16="http://schemas.microsoft.com/office/drawing/2014/main" id="{39BD4D80-FF7C-474E-AAED-37B2D14819DE}"/>
              </a:ext>
            </a:extLst>
          </p:cNvPr>
          <p:cNvSpPr>
            <a:spLocks noGrp="1"/>
          </p:cNvSpPr>
          <p:nvPr>
            <p:ph type="body" sz="quarter" idx="33" hasCustomPrompt="1"/>
          </p:nvPr>
        </p:nvSpPr>
        <p:spPr>
          <a:xfrm>
            <a:off x="703263" y="5634040"/>
            <a:ext cx="244800" cy="244476"/>
          </a:xfrm>
          <a:prstGeom prst="ellipse">
            <a:avLst/>
          </a:prstGeom>
          <a:solidFill>
            <a:schemeClr val="accent1"/>
          </a:solidFill>
          <a:ln>
            <a:noFill/>
          </a:ln>
        </p:spPr>
        <p:txBody>
          <a:bodyPr lIns="0" tIns="0" b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85" name="Text Placeholder 4">
            <a:extLst>
              <a:ext uri="{FF2B5EF4-FFF2-40B4-BE49-F238E27FC236}">
                <a16:creationId xmlns:a16="http://schemas.microsoft.com/office/drawing/2014/main" id="{8DD2906F-858B-48F6-907F-62DB9D9F5DB9}"/>
              </a:ext>
            </a:extLst>
          </p:cNvPr>
          <p:cNvSpPr>
            <a:spLocks noGrp="1"/>
          </p:cNvSpPr>
          <p:nvPr>
            <p:ph type="body" sz="quarter" idx="34" hasCustomPrompt="1"/>
          </p:nvPr>
        </p:nvSpPr>
        <p:spPr>
          <a:xfrm>
            <a:off x="1171576" y="5634040"/>
            <a:ext cx="1171575" cy="244475"/>
          </a:xfrm>
          <a:solidFill>
            <a:srgbClr val="2767F1"/>
          </a:solidFill>
          <a:ln>
            <a:noFill/>
          </a:ln>
        </p:spPr>
        <p:txBody>
          <a:bodyPr lIns="0" tIns="0" rIns="0" b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86" name="Text Placeholder 4">
            <a:extLst>
              <a:ext uri="{FF2B5EF4-FFF2-40B4-BE49-F238E27FC236}">
                <a16:creationId xmlns:a16="http://schemas.microsoft.com/office/drawing/2014/main" id="{70EBD2EA-B3A1-47AD-B791-B11DF36CEED3}"/>
              </a:ext>
            </a:extLst>
          </p:cNvPr>
          <p:cNvSpPr>
            <a:spLocks noGrp="1"/>
          </p:cNvSpPr>
          <p:nvPr>
            <p:ph type="body" sz="quarter" idx="35" hasCustomPrompt="1"/>
          </p:nvPr>
        </p:nvSpPr>
        <p:spPr>
          <a:xfrm>
            <a:off x="2343151" y="5634040"/>
            <a:ext cx="3517900" cy="244475"/>
          </a:xfrm>
          <a:noFill/>
          <a:ln>
            <a:noFill/>
          </a:ln>
        </p:spPr>
        <p:txBody>
          <a:bodyPr lIns="72000" tIns="0" b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87" name="Text Placeholder 4">
            <a:extLst>
              <a:ext uri="{FF2B5EF4-FFF2-40B4-BE49-F238E27FC236}">
                <a16:creationId xmlns:a16="http://schemas.microsoft.com/office/drawing/2014/main" id="{A5B88609-4BBA-4D09-8339-FEBA494C3CFE}"/>
              </a:ext>
            </a:extLst>
          </p:cNvPr>
          <p:cNvSpPr>
            <a:spLocks noGrp="1"/>
          </p:cNvSpPr>
          <p:nvPr>
            <p:ph type="body" sz="quarter" idx="36" hasCustomPrompt="1"/>
          </p:nvPr>
        </p:nvSpPr>
        <p:spPr>
          <a:xfrm>
            <a:off x="1171576" y="5878514"/>
            <a:ext cx="4689475" cy="490539"/>
          </a:xfrm>
          <a:noFill/>
          <a:ln>
            <a:noFill/>
          </a:ln>
        </p:spPr>
        <p:txBody>
          <a:bodyPr wrap="square" lIns="0" tIns="36000" b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88" name="Text Placeholder 4">
            <a:extLst>
              <a:ext uri="{FF2B5EF4-FFF2-40B4-BE49-F238E27FC236}">
                <a16:creationId xmlns:a16="http://schemas.microsoft.com/office/drawing/2014/main" id="{F409586F-A03B-419E-B466-B19300915CE1}"/>
              </a:ext>
            </a:extLst>
          </p:cNvPr>
          <p:cNvSpPr>
            <a:spLocks noGrp="1"/>
          </p:cNvSpPr>
          <p:nvPr>
            <p:ph type="body" sz="quarter" idx="37" hasCustomPrompt="1"/>
          </p:nvPr>
        </p:nvSpPr>
        <p:spPr>
          <a:xfrm>
            <a:off x="6094413" y="1713707"/>
            <a:ext cx="244800" cy="244476"/>
          </a:xfrm>
          <a:prstGeom prst="ellipse">
            <a:avLst/>
          </a:prstGeom>
          <a:solidFill>
            <a:schemeClr val="accent1"/>
          </a:solidFill>
          <a:ln>
            <a:noFill/>
          </a:ln>
        </p:spPr>
        <p:txBody>
          <a:bodyPr lIns="0" tIns="0" b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89" name="Text Placeholder 4">
            <a:extLst>
              <a:ext uri="{FF2B5EF4-FFF2-40B4-BE49-F238E27FC236}">
                <a16:creationId xmlns:a16="http://schemas.microsoft.com/office/drawing/2014/main" id="{46E5FDE7-630D-4ED3-8A7A-E86D1AC7EB88}"/>
              </a:ext>
            </a:extLst>
          </p:cNvPr>
          <p:cNvSpPr>
            <a:spLocks noGrp="1"/>
          </p:cNvSpPr>
          <p:nvPr>
            <p:ph type="body" sz="quarter" idx="38" hasCustomPrompt="1"/>
          </p:nvPr>
        </p:nvSpPr>
        <p:spPr>
          <a:xfrm>
            <a:off x="6562726" y="1713707"/>
            <a:ext cx="1171575" cy="244475"/>
          </a:xfrm>
          <a:solidFill>
            <a:srgbClr val="2767F1"/>
          </a:solidFill>
          <a:ln>
            <a:noFill/>
          </a:ln>
        </p:spPr>
        <p:txBody>
          <a:bodyPr lIns="0" tIns="0" rIns="0" b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90" name="Text Placeholder 4">
            <a:extLst>
              <a:ext uri="{FF2B5EF4-FFF2-40B4-BE49-F238E27FC236}">
                <a16:creationId xmlns:a16="http://schemas.microsoft.com/office/drawing/2014/main" id="{342BFE02-4176-4624-BC24-D9FF6176B35D}"/>
              </a:ext>
            </a:extLst>
          </p:cNvPr>
          <p:cNvSpPr>
            <a:spLocks noGrp="1"/>
          </p:cNvSpPr>
          <p:nvPr>
            <p:ph type="body" sz="quarter" idx="39" hasCustomPrompt="1"/>
          </p:nvPr>
        </p:nvSpPr>
        <p:spPr>
          <a:xfrm>
            <a:off x="7734301" y="1713707"/>
            <a:ext cx="3517900" cy="244475"/>
          </a:xfrm>
          <a:noFill/>
          <a:ln>
            <a:noFill/>
          </a:ln>
        </p:spPr>
        <p:txBody>
          <a:bodyPr lIns="72000" tIns="0" b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91" name="Text Placeholder 4">
            <a:extLst>
              <a:ext uri="{FF2B5EF4-FFF2-40B4-BE49-F238E27FC236}">
                <a16:creationId xmlns:a16="http://schemas.microsoft.com/office/drawing/2014/main" id="{3CBF2A71-1039-4940-9D78-9233F021F360}"/>
              </a:ext>
            </a:extLst>
          </p:cNvPr>
          <p:cNvSpPr>
            <a:spLocks noGrp="1"/>
          </p:cNvSpPr>
          <p:nvPr>
            <p:ph type="body" sz="quarter" idx="40" hasCustomPrompt="1"/>
          </p:nvPr>
        </p:nvSpPr>
        <p:spPr>
          <a:xfrm>
            <a:off x="6562726" y="1958181"/>
            <a:ext cx="4689475" cy="490539"/>
          </a:xfrm>
          <a:noFill/>
          <a:ln>
            <a:noFill/>
          </a:ln>
        </p:spPr>
        <p:txBody>
          <a:bodyPr wrap="square" lIns="0" tIns="36000" b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92" name="Text Placeholder 4">
            <a:extLst>
              <a:ext uri="{FF2B5EF4-FFF2-40B4-BE49-F238E27FC236}">
                <a16:creationId xmlns:a16="http://schemas.microsoft.com/office/drawing/2014/main" id="{E5E18FF3-8461-4C32-A9CE-F02679D927A0}"/>
              </a:ext>
            </a:extLst>
          </p:cNvPr>
          <p:cNvSpPr>
            <a:spLocks noGrp="1"/>
          </p:cNvSpPr>
          <p:nvPr>
            <p:ph type="body" sz="quarter" idx="41" hasCustomPrompt="1"/>
          </p:nvPr>
        </p:nvSpPr>
        <p:spPr>
          <a:xfrm>
            <a:off x="6094413" y="2693988"/>
            <a:ext cx="244800" cy="244476"/>
          </a:xfrm>
          <a:prstGeom prst="ellipse">
            <a:avLst/>
          </a:prstGeom>
          <a:solidFill>
            <a:schemeClr val="accent1"/>
          </a:solidFill>
          <a:ln>
            <a:noFill/>
          </a:ln>
        </p:spPr>
        <p:txBody>
          <a:bodyPr lIns="0" tIns="0" b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93" name="Text Placeholder 4">
            <a:extLst>
              <a:ext uri="{FF2B5EF4-FFF2-40B4-BE49-F238E27FC236}">
                <a16:creationId xmlns:a16="http://schemas.microsoft.com/office/drawing/2014/main" id="{4DA7EA65-D654-4DB8-A9CF-6A467149335F}"/>
              </a:ext>
            </a:extLst>
          </p:cNvPr>
          <p:cNvSpPr>
            <a:spLocks noGrp="1"/>
          </p:cNvSpPr>
          <p:nvPr>
            <p:ph type="body" sz="quarter" idx="42" hasCustomPrompt="1"/>
          </p:nvPr>
        </p:nvSpPr>
        <p:spPr>
          <a:xfrm>
            <a:off x="6562726" y="2693988"/>
            <a:ext cx="1171575" cy="244475"/>
          </a:xfrm>
          <a:solidFill>
            <a:srgbClr val="2767F1"/>
          </a:solidFill>
          <a:ln>
            <a:noFill/>
          </a:ln>
        </p:spPr>
        <p:txBody>
          <a:bodyPr lIns="0" tIns="0" rIns="0" b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94" name="Text Placeholder 4">
            <a:extLst>
              <a:ext uri="{FF2B5EF4-FFF2-40B4-BE49-F238E27FC236}">
                <a16:creationId xmlns:a16="http://schemas.microsoft.com/office/drawing/2014/main" id="{F2669CD9-F4BE-49A8-9185-3FF652CB568C}"/>
              </a:ext>
            </a:extLst>
          </p:cNvPr>
          <p:cNvSpPr>
            <a:spLocks noGrp="1"/>
          </p:cNvSpPr>
          <p:nvPr>
            <p:ph type="body" sz="quarter" idx="43" hasCustomPrompt="1"/>
          </p:nvPr>
        </p:nvSpPr>
        <p:spPr>
          <a:xfrm>
            <a:off x="7734301" y="2693988"/>
            <a:ext cx="3517900" cy="244475"/>
          </a:xfrm>
          <a:noFill/>
          <a:ln>
            <a:noFill/>
          </a:ln>
        </p:spPr>
        <p:txBody>
          <a:bodyPr lIns="72000" tIns="0" b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95" name="Text Placeholder 4">
            <a:extLst>
              <a:ext uri="{FF2B5EF4-FFF2-40B4-BE49-F238E27FC236}">
                <a16:creationId xmlns:a16="http://schemas.microsoft.com/office/drawing/2014/main" id="{217D5BFA-67FA-4C58-9E8B-7B18B48EAADE}"/>
              </a:ext>
            </a:extLst>
          </p:cNvPr>
          <p:cNvSpPr>
            <a:spLocks noGrp="1"/>
          </p:cNvSpPr>
          <p:nvPr>
            <p:ph type="body" sz="quarter" idx="44" hasCustomPrompt="1"/>
          </p:nvPr>
        </p:nvSpPr>
        <p:spPr>
          <a:xfrm>
            <a:off x="6562726" y="2938462"/>
            <a:ext cx="4689475" cy="490539"/>
          </a:xfrm>
          <a:noFill/>
          <a:ln>
            <a:noFill/>
          </a:ln>
        </p:spPr>
        <p:txBody>
          <a:bodyPr wrap="square" lIns="0" tIns="36000" b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96" name="Text Placeholder 4">
            <a:extLst>
              <a:ext uri="{FF2B5EF4-FFF2-40B4-BE49-F238E27FC236}">
                <a16:creationId xmlns:a16="http://schemas.microsoft.com/office/drawing/2014/main" id="{B192C58A-D10C-4A4B-9052-80B1C30E8475}"/>
              </a:ext>
            </a:extLst>
          </p:cNvPr>
          <p:cNvSpPr>
            <a:spLocks noGrp="1"/>
          </p:cNvSpPr>
          <p:nvPr>
            <p:ph type="body" sz="quarter" idx="45" hasCustomPrompt="1"/>
          </p:nvPr>
        </p:nvSpPr>
        <p:spPr>
          <a:xfrm>
            <a:off x="6094413" y="3680805"/>
            <a:ext cx="244800" cy="244476"/>
          </a:xfrm>
          <a:prstGeom prst="ellipse">
            <a:avLst/>
          </a:prstGeom>
          <a:solidFill>
            <a:schemeClr val="accent1"/>
          </a:solidFill>
          <a:ln>
            <a:noFill/>
          </a:ln>
        </p:spPr>
        <p:txBody>
          <a:bodyPr lIns="0" tIns="0" b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97" name="Text Placeholder 4">
            <a:extLst>
              <a:ext uri="{FF2B5EF4-FFF2-40B4-BE49-F238E27FC236}">
                <a16:creationId xmlns:a16="http://schemas.microsoft.com/office/drawing/2014/main" id="{B9789DD5-E9A1-4E64-8F65-4AFB8A6B36DA}"/>
              </a:ext>
            </a:extLst>
          </p:cNvPr>
          <p:cNvSpPr>
            <a:spLocks noGrp="1"/>
          </p:cNvSpPr>
          <p:nvPr>
            <p:ph type="body" sz="quarter" idx="46" hasCustomPrompt="1"/>
          </p:nvPr>
        </p:nvSpPr>
        <p:spPr>
          <a:xfrm>
            <a:off x="6562726" y="3680805"/>
            <a:ext cx="1171575" cy="244475"/>
          </a:xfrm>
          <a:solidFill>
            <a:srgbClr val="2767F1"/>
          </a:solidFill>
          <a:ln>
            <a:noFill/>
          </a:ln>
        </p:spPr>
        <p:txBody>
          <a:bodyPr lIns="0" tIns="0" rIns="0" b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98" name="Text Placeholder 4">
            <a:extLst>
              <a:ext uri="{FF2B5EF4-FFF2-40B4-BE49-F238E27FC236}">
                <a16:creationId xmlns:a16="http://schemas.microsoft.com/office/drawing/2014/main" id="{F70FD0A0-715A-40E7-8728-7DCE268CDF21}"/>
              </a:ext>
            </a:extLst>
          </p:cNvPr>
          <p:cNvSpPr>
            <a:spLocks noGrp="1"/>
          </p:cNvSpPr>
          <p:nvPr>
            <p:ph type="body" sz="quarter" idx="47" hasCustomPrompt="1"/>
          </p:nvPr>
        </p:nvSpPr>
        <p:spPr>
          <a:xfrm>
            <a:off x="7734301" y="3680805"/>
            <a:ext cx="3517900" cy="244475"/>
          </a:xfrm>
          <a:noFill/>
          <a:ln>
            <a:noFill/>
          </a:ln>
        </p:spPr>
        <p:txBody>
          <a:bodyPr lIns="72000" tIns="0" b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99" name="Text Placeholder 4">
            <a:extLst>
              <a:ext uri="{FF2B5EF4-FFF2-40B4-BE49-F238E27FC236}">
                <a16:creationId xmlns:a16="http://schemas.microsoft.com/office/drawing/2014/main" id="{FFF6DD47-4CF6-40CF-9420-71E1D6FC780B}"/>
              </a:ext>
            </a:extLst>
          </p:cNvPr>
          <p:cNvSpPr>
            <a:spLocks noGrp="1"/>
          </p:cNvSpPr>
          <p:nvPr>
            <p:ph type="body" sz="quarter" idx="48" hasCustomPrompt="1"/>
          </p:nvPr>
        </p:nvSpPr>
        <p:spPr>
          <a:xfrm>
            <a:off x="6562726" y="3925279"/>
            <a:ext cx="4689475" cy="490539"/>
          </a:xfrm>
          <a:noFill/>
          <a:ln>
            <a:noFill/>
          </a:ln>
        </p:spPr>
        <p:txBody>
          <a:bodyPr wrap="square" lIns="0" tIns="36000" b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100" name="Text Placeholder 4">
            <a:extLst>
              <a:ext uri="{FF2B5EF4-FFF2-40B4-BE49-F238E27FC236}">
                <a16:creationId xmlns:a16="http://schemas.microsoft.com/office/drawing/2014/main" id="{55DFE118-FDD8-4822-9539-4FA4C41F2232}"/>
              </a:ext>
            </a:extLst>
          </p:cNvPr>
          <p:cNvSpPr>
            <a:spLocks noGrp="1"/>
          </p:cNvSpPr>
          <p:nvPr>
            <p:ph type="body" sz="quarter" idx="49" hasCustomPrompt="1"/>
          </p:nvPr>
        </p:nvSpPr>
        <p:spPr>
          <a:xfrm>
            <a:off x="6094413" y="4654552"/>
            <a:ext cx="244800" cy="244476"/>
          </a:xfrm>
          <a:prstGeom prst="ellipse">
            <a:avLst/>
          </a:prstGeom>
          <a:solidFill>
            <a:schemeClr val="accent1"/>
          </a:solidFill>
          <a:ln>
            <a:noFill/>
          </a:ln>
        </p:spPr>
        <p:txBody>
          <a:bodyPr lIns="0" tIns="0" b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101" name="Text Placeholder 4">
            <a:extLst>
              <a:ext uri="{FF2B5EF4-FFF2-40B4-BE49-F238E27FC236}">
                <a16:creationId xmlns:a16="http://schemas.microsoft.com/office/drawing/2014/main" id="{5EA1A6B3-9BBB-43E8-8831-1CD4E1782EC1}"/>
              </a:ext>
            </a:extLst>
          </p:cNvPr>
          <p:cNvSpPr>
            <a:spLocks noGrp="1"/>
          </p:cNvSpPr>
          <p:nvPr>
            <p:ph type="body" sz="quarter" idx="50" hasCustomPrompt="1"/>
          </p:nvPr>
        </p:nvSpPr>
        <p:spPr>
          <a:xfrm>
            <a:off x="6562726" y="4654552"/>
            <a:ext cx="1171575" cy="244475"/>
          </a:xfrm>
          <a:solidFill>
            <a:srgbClr val="2767F1"/>
          </a:solidFill>
          <a:ln>
            <a:noFill/>
          </a:ln>
        </p:spPr>
        <p:txBody>
          <a:bodyPr lIns="0" tIns="0" rIns="0" b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102" name="Text Placeholder 4">
            <a:extLst>
              <a:ext uri="{FF2B5EF4-FFF2-40B4-BE49-F238E27FC236}">
                <a16:creationId xmlns:a16="http://schemas.microsoft.com/office/drawing/2014/main" id="{F7E6C11B-D3C1-49CB-BA9D-D0987C6A1824}"/>
              </a:ext>
            </a:extLst>
          </p:cNvPr>
          <p:cNvSpPr>
            <a:spLocks noGrp="1"/>
          </p:cNvSpPr>
          <p:nvPr>
            <p:ph type="body" sz="quarter" idx="51" hasCustomPrompt="1"/>
          </p:nvPr>
        </p:nvSpPr>
        <p:spPr>
          <a:xfrm>
            <a:off x="7734301" y="4654552"/>
            <a:ext cx="3517900" cy="244475"/>
          </a:xfrm>
          <a:noFill/>
          <a:ln>
            <a:noFill/>
          </a:ln>
        </p:spPr>
        <p:txBody>
          <a:bodyPr lIns="72000" tIns="0" b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103" name="Text Placeholder 4">
            <a:extLst>
              <a:ext uri="{FF2B5EF4-FFF2-40B4-BE49-F238E27FC236}">
                <a16:creationId xmlns:a16="http://schemas.microsoft.com/office/drawing/2014/main" id="{0D02CFEC-024B-41F1-869A-0BF99B692F1D}"/>
              </a:ext>
            </a:extLst>
          </p:cNvPr>
          <p:cNvSpPr>
            <a:spLocks noGrp="1"/>
          </p:cNvSpPr>
          <p:nvPr>
            <p:ph type="body" sz="quarter" idx="52" hasCustomPrompt="1"/>
          </p:nvPr>
        </p:nvSpPr>
        <p:spPr>
          <a:xfrm>
            <a:off x="6562726" y="4899026"/>
            <a:ext cx="4689475" cy="490539"/>
          </a:xfrm>
          <a:noFill/>
          <a:ln>
            <a:noFill/>
          </a:ln>
        </p:spPr>
        <p:txBody>
          <a:bodyPr wrap="square" lIns="0" tIns="36000" b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104" name="Text Placeholder 4">
            <a:extLst>
              <a:ext uri="{FF2B5EF4-FFF2-40B4-BE49-F238E27FC236}">
                <a16:creationId xmlns:a16="http://schemas.microsoft.com/office/drawing/2014/main" id="{5CD0412D-4659-41AF-81B9-21E50913580D}"/>
              </a:ext>
            </a:extLst>
          </p:cNvPr>
          <p:cNvSpPr>
            <a:spLocks noGrp="1"/>
          </p:cNvSpPr>
          <p:nvPr>
            <p:ph type="body" sz="quarter" idx="53" hasCustomPrompt="1"/>
          </p:nvPr>
        </p:nvSpPr>
        <p:spPr>
          <a:xfrm>
            <a:off x="6094413" y="5632451"/>
            <a:ext cx="244800" cy="244476"/>
          </a:xfrm>
          <a:prstGeom prst="ellipse">
            <a:avLst/>
          </a:prstGeom>
          <a:solidFill>
            <a:schemeClr val="accent1"/>
          </a:solidFill>
          <a:ln>
            <a:noFill/>
          </a:ln>
        </p:spPr>
        <p:txBody>
          <a:bodyPr lIns="0" tIns="0" b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105" name="Text Placeholder 4">
            <a:extLst>
              <a:ext uri="{FF2B5EF4-FFF2-40B4-BE49-F238E27FC236}">
                <a16:creationId xmlns:a16="http://schemas.microsoft.com/office/drawing/2014/main" id="{A64D1220-FF37-41E2-894B-F0655197CE0E}"/>
              </a:ext>
            </a:extLst>
          </p:cNvPr>
          <p:cNvSpPr>
            <a:spLocks noGrp="1"/>
          </p:cNvSpPr>
          <p:nvPr>
            <p:ph type="body" sz="quarter" idx="54" hasCustomPrompt="1"/>
          </p:nvPr>
        </p:nvSpPr>
        <p:spPr>
          <a:xfrm>
            <a:off x="6562726" y="5632451"/>
            <a:ext cx="1171575" cy="244475"/>
          </a:xfrm>
          <a:solidFill>
            <a:srgbClr val="2767F1"/>
          </a:solidFill>
          <a:ln>
            <a:noFill/>
          </a:ln>
        </p:spPr>
        <p:txBody>
          <a:bodyPr lIns="0" tIns="0" rIns="0" bIns="0" anchor="ctr" anchorCtr="0"/>
          <a:lstStyle>
            <a:lvl1pPr marL="0" indent="0" algn="ctr">
              <a:buNone/>
              <a:defRPr sz="1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Time</a:t>
            </a:r>
          </a:p>
        </p:txBody>
      </p:sp>
      <p:sp>
        <p:nvSpPr>
          <p:cNvPr id="106" name="Text Placeholder 4">
            <a:extLst>
              <a:ext uri="{FF2B5EF4-FFF2-40B4-BE49-F238E27FC236}">
                <a16:creationId xmlns:a16="http://schemas.microsoft.com/office/drawing/2014/main" id="{29DC4471-523D-499D-8F31-79B1CEAD6DE9}"/>
              </a:ext>
            </a:extLst>
          </p:cNvPr>
          <p:cNvSpPr>
            <a:spLocks noGrp="1"/>
          </p:cNvSpPr>
          <p:nvPr>
            <p:ph type="body" sz="quarter" idx="55" hasCustomPrompt="1"/>
          </p:nvPr>
        </p:nvSpPr>
        <p:spPr>
          <a:xfrm>
            <a:off x="7734301" y="5632451"/>
            <a:ext cx="3517900" cy="244475"/>
          </a:xfrm>
          <a:noFill/>
          <a:ln>
            <a:noFill/>
          </a:ln>
        </p:spPr>
        <p:txBody>
          <a:bodyPr lIns="72000" tIns="0" bIns="0" anchor="ctr" anchorCtr="0"/>
          <a:lstStyle>
            <a:lvl1pPr marL="0" indent="0">
              <a:buNone/>
              <a:defRPr sz="1000">
                <a:solidFill>
                  <a:srgbClr val="2767F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Presenter</a:t>
            </a:r>
          </a:p>
        </p:txBody>
      </p:sp>
      <p:sp>
        <p:nvSpPr>
          <p:cNvPr id="107" name="Text Placeholder 4">
            <a:extLst>
              <a:ext uri="{FF2B5EF4-FFF2-40B4-BE49-F238E27FC236}">
                <a16:creationId xmlns:a16="http://schemas.microsoft.com/office/drawing/2014/main" id="{8038A208-21D7-4FBD-BC11-AE7595DDD03A}"/>
              </a:ext>
            </a:extLst>
          </p:cNvPr>
          <p:cNvSpPr>
            <a:spLocks noGrp="1"/>
          </p:cNvSpPr>
          <p:nvPr>
            <p:ph type="body" sz="quarter" idx="56" hasCustomPrompt="1"/>
          </p:nvPr>
        </p:nvSpPr>
        <p:spPr>
          <a:xfrm>
            <a:off x="6562726" y="5876925"/>
            <a:ext cx="4689475" cy="490539"/>
          </a:xfrm>
          <a:noFill/>
          <a:ln>
            <a:noFill/>
          </a:ln>
        </p:spPr>
        <p:txBody>
          <a:bodyPr wrap="square" lIns="0" tIns="36000" b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10" name="Slide Number Placeholder 9">
            <a:extLst>
              <a:ext uri="{FF2B5EF4-FFF2-40B4-BE49-F238E27FC236}">
                <a16:creationId xmlns:a16="http://schemas.microsoft.com/office/drawing/2014/main" id="{4B3C85CB-03D7-4AE8-B61C-616CE0247E16}"/>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3" name="Title 2">
            <a:extLst>
              <a:ext uri="{FF2B5EF4-FFF2-40B4-BE49-F238E27FC236}">
                <a16:creationId xmlns:a16="http://schemas.microsoft.com/office/drawing/2014/main" id="{06B78B03-F255-2A1D-B805-008DFABA8C84}"/>
              </a:ext>
            </a:extLst>
          </p:cNvPr>
          <p:cNvSpPr>
            <a:spLocks noGrp="1"/>
          </p:cNvSpPr>
          <p:nvPr>
            <p:ph type="title"/>
          </p:nvPr>
        </p:nvSpPr>
        <p:spPr/>
        <p:txBody>
          <a:bodyPr/>
          <a:lstStyle/>
          <a:p>
            <a:r>
              <a:rPr lang="en-GB"/>
              <a:t>Click to edit Master title style</a:t>
            </a:r>
            <a:endParaRPr lang="en-DK"/>
          </a:p>
        </p:txBody>
      </p:sp>
    </p:spTree>
    <p:extLst>
      <p:ext uri="{BB962C8B-B14F-4D97-AF65-F5344CB8AC3E}">
        <p14:creationId xmlns:p14="http://schemas.microsoft.com/office/powerpoint/2010/main" val="151619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Full slid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B09894-F78D-50C8-51D7-3BEE63AECF36}"/>
              </a:ext>
            </a:extLst>
          </p:cNvPr>
          <p:cNvSpPr>
            <a:spLocks noGrp="1"/>
          </p:cNvSpPr>
          <p:nvPr>
            <p:ph type="pic" sz="quarter" idx="11"/>
          </p:nvPr>
        </p:nvSpPr>
        <p:spPr>
          <a:xfrm>
            <a:off x="0" y="0"/>
            <a:ext cx="12192000" cy="6858000"/>
          </a:xfrm>
        </p:spPr>
        <p:txBody>
          <a:bodyPr/>
          <a:lstStyle>
            <a:lvl1pPr marL="0" marR="0" indent="0" algn="l"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lvl1pPr>
          </a:lstStyle>
          <a:p>
            <a:pPr marL="228600" marR="0" lvl="0" indent="-228600" algn="l"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Char char="•"/>
              <a:tabLst/>
              <a:defRPr/>
            </a:pPr>
            <a:r>
              <a:rPr lang="en-GB"/>
              <a:t>Click icon to add picture</a:t>
            </a:r>
            <a:endParaRPr lang="en-US"/>
          </a:p>
        </p:txBody>
      </p:sp>
      <p:sp>
        <p:nvSpPr>
          <p:cNvPr id="3" name="Slide Number Placeholder 2">
            <a:extLst>
              <a:ext uri="{FF2B5EF4-FFF2-40B4-BE49-F238E27FC236}">
                <a16:creationId xmlns:a16="http://schemas.microsoft.com/office/drawing/2014/main" id="{09DB2E44-C695-E685-CA3C-EE77FACDB8D9}"/>
              </a:ext>
            </a:extLst>
          </p:cNvPr>
          <p:cNvSpPr>
            <a:spLocks noGrp="1"/>
          </p:cNvSpPr>
          <p:nvPr>
            <p:ph type="sldNum" sz="quarter" idx="10"/>
          </p:nvPr>
        </p:nvSpPr>
        <p:spPr/>
        <p:txBody>
          <a:bodyPr/>
          <a:lstStyle/>
          <a:p>
            <a:fld id="{D78E96AE-B5B5-49FC-BED4-FF80B77E5CAF}" type="slidenum">
              <a:rPr lang="en-DK" smtClean="0"/>
              <a:pPr/>
              <a:t>‹#›</a:t>
            </a:fld>
            <a:endParaRPr lang="en-DK"/>
          </a:p>
        </p:txBody>
      </p:sp>
    </p:spTree>
    <p:extLst>
      <p:ext uri="{BB962C8B-B14F-4D97-AF65-F5344CB8AC3E}">
        <p14:creationId xmlns:p14="http://schemas.microsoft.com/office/powerpoint/2010/main" val="274433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0B188D-5697-3126-90D0-746B1171489A}"/>
              </a:ext>
            </a:extLst>
          </p:cNvPr>
          <p:cNvSpPr>
            <a:spLocks noGrp="1"/>
          </p:cNvSpPr>
          <p:nvPr>
            <p:ph type="sldNum" sz="quarter" idx="10"/>
          </p:nvPr>
        </p:nvSpPr>
        <p:spPr/>
        <p:txBody>
          <a:bodyPr/>
          <a:lstStyle/>
          <a:p>
            <a:fld id="{D78E96AE-B5B5-49FC-BED4-FF80B77E5CAF}" type="slidenum">
              <a:rPr lang="en-DK" smtClean="0"/>
              <a:pPr/>
              <a:t>‹#›</a:t>
            </a:fld>
            <a:endParaRPr lang="en-DK"/>
          </a:p>
        </p:txBody>
      </p:sp>
      <p:sp>
        <p:nvSpPr>
          <p:cNvPr id="6" name="Text Placeholder 5">
            <a:extLst>
              <a:ext uri="{FF2B5EF4-FFF2-40B4-BE49-F238E27FC236}">
                <a16:creationId xmlns:a16="http://schemas.microsoft.com/office/drawing/2014/main" id="{C9E42D66-860F-1A80-1C32-56FCF7B93D50}"/>
              </a:ext>
            </a:extLst>
          </p:cNvPr>
          <p:cNvSpPr>
            <a:spLocks noGrp="1"/>
          </p:cNvSpPr>
          <p:nvPr>
            <p:ph type="body" sz="quarter" idx="12" hasCustomPrompt="1"/>
          </p:nvPr>
        </p:nvSpPr>
        <p:spPr>
          <a:xfrm>
            <a:off x="479424" y="1"/>
            <a:ext cx="11233152" cy="4162424"/>
          </a:xfrm>
        </p:spPr>
        <p:txBody>
          <a:bodyPr lIns="0" tIns="0" rIns="0" bIns="0" anchor="b"/>
          <a:lstStyle>
            <a:lvl1pPr marL="0" indent="0" algn="ctr">
              <a:buNone/>
              <a:defRPr sz="4800" b="0">
                <a:solidFill>
                  <a:schemeClr val="accent1"/>
                </a:solidFill>
                <a:latin typeface="+mj-lt"/>
              </a:defRPr>
            </a:lvl1pPr>
          </a:lstStyle>
          <a:p>
            <a:pPr lvl="0"/>
            <a:r>
              <a:rPr lang="en-DK"/>
              <a:t>Click to edit Master title style</a:t>
            </a:r>
          </a:p>
        </p:txBody>
      </p:sp>
      <p:sp>
        <p:nvSpPr>
          <p:cNvPr id="7" name="Subtitle 2">
            <a:extLst>
              <a:ext uri="{FF2B5EF4-FFF2-40B4-BE49-F238E27FC236}">
                <a16:creationId xmlns:a16="http://schemas.microsoft.com/office/drawing/2014/main" id="{1A783DFB-F8B5-0871-53B0-B2B05001EB6B}"/>
              </a:ext>
            </a:extLst>
          </p:cNvPr>
          <p:cNvSpPr>
            <a:spLocks noGrp="1"/>
          </p:cNvSpPr>
          <p:nvPr>
            <p:ph type="subTitle" idx="1"/>
          </p:nvPr>
        </p:nvSpPr>
        <p:spPr>
          <a:xfrm>
            <a:off x="479424" y="4293096"/>
            <a:ext cx="11233152" cy="2074368"/>
          </a:xfrm>
          <a:prstGeom prst="rect">
            <a:avLst/>
          </a:prstGeom>
          <a:ln w="6350">
            <a:noFill/>
          </a:ln>
        </p:spPr>
        <p:txBody>
          <a:bodyPr lIns="0" tIns="0" bIns="0"/>
          <a:lstStyle>
            <a:lvl1pPr marL="0" indent="0" algn="ctr">
              <a:buNone/>
              <a:defRPr sz="1600">
                <a:solidFill>
                  <a:srgbClr val="2767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126535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slide with top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0B188D-5697-3126-90D0-746B1171489A}"/>
              </a:ext>
            </a:extLst>
          </p:cNvPr>
          <p:cNvSpPr>
            <a:spLocks noGrp="1"/>
          </p:cNvSpPr>
          <p:nvPr>
            <p:ph type="sldNum" sz="quarter" idx="10"/>
          </p:nvPr>
        </p:nvSpPr>
        <p:spPr/>
        <p:txBody>
          <a:bodyPr/>
          <a:lstStyle/>
          <a:p>
            <a:fld id="{D78E96AE-B5B5-49FC-BED4-FF80B77E5CAF}" type="slidenum">
              <a:rPr lang="en-DK" smtClean="0"/>
              <a:pPr/>
              <a:t>‹#›</a:t>
            </a:fld>
            <a:endParaRPr lang="en-DK"/>
          </a:p>
        </p:txBody>
      </p:sp>
      <p:sp>
        <p:nvSpPr>
          <p:cNvPr id="5" name="Picture Placeholder 4">
            <a:extLst>
              <a:ext uri="{FF2B5EF4-FFF2-40B4-BE49-F238E27FC236}">
                <a16:creationId xmlns:a16="http://schemas.microsoft.com/office/drawing/2014/main" id="{977741DA-EEA4-B6D5-04ED-40576F86B0BD}"/>
              </a:ext>
            </a:extLst>
          </p:cNvPr>
          <p:cNvSpPr>
            <a:spLocks noGrp="1"/>
          </p:cNvSpPr>
          <p:nvPr>
            <p:ph type="pic" sz="quarter" idx="13"/>
          </p:nvPr>
        </p:nvSpPr>
        <p:spPr>
          <a:xfrm>
            <a:off x="0" y="0"/>
            <a:ext cx="12191999" cy="4130087"/>
          </a:xfrm>
        </p:spPr>
        <p:txBody>
          <a:bodyPr/>
          <a:lstStyle/>
          <a:p>
            <a:r>
              <a:rPr lang="en-GB"/>
              <a:t>Click icon to add picture</a:t>
            </a:r>
            <a:endParaRPr lang="en-US"/>
          </a:p>
        </p:txBody>
      </p:sp>
      <p:sp>
        <p:nvSpPr>
          <p:cNvPr id="2" name="Text Placeholder 5">
            <a:extLst>
              <a:ext uri="{FF2B5EF4-FFF2-40B4-BE49-F238E27FC236}">
                <a16:creationId xmlns:a16="http://schemas.microsoft.com/office/drawing/2014/main" id="{396E4601-233E-7C59-8683-87BEAF9ACB79}"/>
              </a:ext>
            </a:extLst>
          </p:cNvPr>
          <p:cNvSpPr>
            <a:spLocks noGrp="1"/>
          </p:cNvSpPr>
          <p:nvPr>
            <p:ph type="body" sz="quarter" idx="12" hasCustomPrompt="1"/>
          </p:nvPr>
        </p:nvSpPr>
        <p:spPr>
          <a:xfrm>
            <a:off x="479424" y="4429637"/>
            <a:ext cx="11233152" cy="1021457"/>
          </a:xfrm>
        </p:spPr>
        <p:txBody>
          <a:bodyPr lIns="0" tIns="0" rIns="0" bIns="0" anchor="b"/>
          <a:lstStyle>
            <a:lvl1pPr marL="0" indent="0" algn="ctr">
              <a:buNone/>
              <a:defRPr sz="4800" b="0">
                <a:solidFill>
                  <a:schemeClr val="accent1"/>
                </a:solidFill>
                <a:latin typeface="+mj-lt"/>
              </a:defRPr>
            </a:lvl1pPr>
          </a:lstStyle>
          <a:p>
            <a:pPr lvl="0"/>
            <a:r>
              <a:rPr lang="en-DK"/>
              <a:t>Click to edit Master title style</a:t>
            </a:r>
          </a:p>
        </p:txBody>
      </p:sp>
      <p:sp>
        <p:nvSpPr>
          <p:cNvPr id="4" name="Subtitle 2">
            <a:extLst>
              <a:ext uri="{FF2B5EF4-FFF2-40B4-BE49-F238E27FC236}">
                <a16:creationId xmlns:a16="http://schemas.microsoft.com/office/drawing/2014/main" id="{442CA917-7DD3-4A15-3CB7-5FA7F6B29240}"/>
              </a:ext>
            </a:extLst>
          </p:cNvPr>
          <p:cNvSpPr>
            <a:spLocks noGrp="1"/>
          </p:cNvSpPr>
          <p:nvPr>
            <p:ph type="subTitle" idx="1"/>
          </p:nvPr>
        </p:nvSpPr>
        <p:spPr>
          <a:xfrm>
            <a:off x="479424" y="5581766"/>
            <a:ext cx="11233152" cy="490538"/>
          </a:xfrm>
          <a:prstGeom prst="rect">
            <a:avLst/>
          </a:prstGeom>
          <a:ln w="6350">
            <a:noFill/>
          </a:ln>
        </p:spPr>
        <p:txBody>
          <a:bodyPr lIns="0" tIns="0" bIns="0"/>
          <a:lstStyle>
            <a:lvl1pPr marL="0" marR="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sz="1600">
                <a:solidFill>
                  <a:srgbClr val="2767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Tree>
    <p:extLst>
      <p:ext uri="{BB962C8B-B14F-4D97-AF65-F5344CB8AC3E}">
        <p14:creationId xmlns:p14="http://schemas.microsoft.com/office/powerpoint/2010/main" val="189140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with right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0B188D-5697-3126-90D0-746B1171489A}"/>
              </a:ext>
            </a:extLst>
          </p:cNvPr>
          <p:cNvSpPr>
            <a:spLocks noGrp="1"/>
          </p:cNvSpPr>
          <p:nvPr>
            <p:ph type="sldNum" sz="quarter" idx="10"/>
          </p:nvPr>
        </p:nvSpPr>
        <p:spPr/>
        <p:txBody>
          <a:bodyPr/>
          <a:lstStyle/>
          <a:p>
            <a:fld id="{D78E96AE-B5B5-49FC-BED4-FF80B77E5CAF}" type="slidenum">
              <a:rPr lang="en-DK" smtClean="0"/>
              <a:pPr/>
              <a:t>‹#›</a:t>
            </a:fld>
            <a:endParaRPr lang="en-DK"/>
          </a:p>
        </p:txBody>
      </p:sp>
      <p:sp>
        <p:nvSpPr>
          <p:cNvPr id="8" name="Subtitle 2">
            <a:extLst>
              <a:ext uri="{FF2B5EF4-FFF2-40B4-BE49-F238E27FC236}">
                <a16:creationId xmlns:a16="http://schemas.microsoft.com/office/drawing/2014/main" id="{B8EF7ECB-35AD-166D-1578-F79CCF63B5BB}"/>
              </a:ext>
            </a:extLst>
          </p:cNvPr>
          <p:cNvSpPr>
            <a:spLocks noGrp="1"/>
          </p:cNvSpPr>
          <p:nvPr>
            <p:ph type="subTitle" idx="1"/>
          </p:nvPr>
        </p:nvSpPr>
        <p:spPr>
          <a:xfrm>
            <a:off x="479376" y="5387976"/>
            <a:ext cx="4678412" cy="979487"/>
          </a:xfrm>
          <a:prstGeom prst="rect">
            <a:avLst/>
          </a:prstGeom>
          <a:ln w="6350">
            <a:noFill/>
          </a:ln>
        </p:spPr>
        <p:txBody>
          <a:bodyPr lIns="0" tIns="0" rIns="0" bIns="0"/>
          <a:lstStyle>
            <a:lvl1pPr marL="0" indent="0" algn="l">
              <a:buNone/>
              <a:defRPr sz="1600">
                <a:solidFill>
                  <a:srgbClr val="2767F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9" name="Picture Placeholder 4">
            <a:extLst>
              <a:ext uri="{FF2B5EF4-FFF2-40B4-BE49-F238E27FC236}">
                <a16:creationId xmlns:a16="http://schemas.microsoft.com/office/drawing/2014/main" id="{8C7D1A3A-DB5F-61EC-545E-5FF920AEDA22}"/>
              </a:ext>
            </a:extLst>
          </p:cNvPr>
          <p:cNvSpPr>
            <a:spLocks noGrp="1"/>
          </p:cNvSpPr>
          <p:nvPr>
            <p:ph type="pic" sz="quarter" idx="12"/>
          </p:nvPr>
        </p:nvSpPr>
        <p:spPr>
          <a:xfrm>
            <a:off x="5391150" y="0"/>
            <a:ext cx="6800850" cy="6857999"/>
          </a:xfrm>
        </p:spPr>
        <p:txBody>
          <a:bodyPr/>
          <a:lstStyle/>
          <a:p>
            <a:r>
              <a:rPr lang="en-GB"/>
              <a:t>Click icon to add picture</a:t>
            </a:r>
            <a:endParaRPr lang="en-US"/>
          </a:p>
        </p:txBody>
      </p:sp>
      <p:sp>
        <p:nvSpPr>
          <p:cNvPr id="12" name="Text Placeholder 5">
            <a:extLst>
              <a:ext uri="{FF2B5EF4-FFF2-40B4-BE49-F238E27FC236}">
                <a16:creationId xmlns:a16="http://schemas.microsoft.com/office/drawing/2014/main" id="{FBA0CD44-3C28-A4F8-2A96-FAD4A3C19F19}"/>
              </a:ext>
            </a:extLst>
          </p:cNvPr>
          <p:cNvSpPr>
            <a:spLocks noGrp="1"/>
          </p:cNvSpPr>
          <p:nvPr>
            <p:ph type="body" sz="quarter" idx="13" hasCustomPrompt="1"/>
          </p:nvPr>
        </p:nvSpPr>
        <p:spPr>
          <a:xfrm>
            <a:off x="479376" y="728663"/>
            <a:ext cx="4678412" cy="4500537"/>
          </a:xfrm>
        </p:spPr>
        <p:txBody>
          <a:bodyPr lIns="0" tIns="0" rIns="0" bIns="0" anchor="b"/>
          <a:lstStyle>
            <a:lvl1pPr marL="0" indent="0" algn="l">
              <a:buNone/>
              <a:defRPr sz="4800" b="0">
                <a:solidFill>
                  <a:schemeClr val="accent1"/>
                </a:solidFill>
                <a:latin typeface="+mj-lt"/>
              </a:defRPr>
            </a:lvl1pPr>
          </a:lstStyle>
          <a:p>
            <a:pPr lvl="0"/>
            <a:r>
              <a:rPr lang="en-DK"/>
              <a:t>Click to edit Master title style</a:t>
            </a:r>
          </a:p>
        </p:txBody>
      </p:sp>
    </p:spTree>
    <p:extLst>
      <p:ext uri="{BB962C8B-B14F-4D97-AF65-F5344CB8AC3E}">
        <p14:creationId xmlns:p14="http://schemas.microsoft.com/office/powerpoint/2010/main" val="56224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reaker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85FD06-68B5-C903-3CA3-8B0A8D2A8071}"/>
              </a:ext>
            </a:extLst>
          </p:cNvPr>
          <p:cNvSpPr/>
          <p:nvPr userDrawn="1"/>
        </p:nvSpPr>
        <p:spPr>
          <a:xfrm>
            <a:off x="0" y="1468438"/>
            <a:ext cx="12190412" cy="3919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288000" rtlCol="0" anchor="ctr"/>
          <a:lstStyle/>
          <a:p>
            <a:pPr algn="ctr"/>
            <a:endParaRPr lang="en-DK"/>
          </a:p>
        </p:txBody>
      </p:sp>
      <p:sp>
        <p:nvSpPr>
          <p:cNvPr id="3" name="Slide Number Placeholder 2">
            <a:extLst>
              <a:ext uri="{FF2B5EF4-FFF2-40B4-BE49-F238E27FC236}">
                <a16:creationId xmlns:a16="http://schemas.microsoft.com/office/drawing/2014/main" id="{8D5E02AE-89A3-152D-6431-11A931800C9A}"/>
              </a:ext>
            </a:extLst>
          </p:cNvPr>
          <p:cNvSpPr>
            <a:spLocks noGrp="1"/>
          </p:cNvSpPr>
          <p:nvPr>
            <p:ph type="sldNum" sz="quarter" idx="10"/>
          </p:nvPr>
        </p:nvSpPr>
        <p:spPr/>
        <p:txBody>
          <a:bodyPr/>
          <a:lstStyle/>
          <a:p>
            <a:fld id="{D78E96AE-B5B5-49FC-BED4-FF80B77E5CAF}" type="slidenum">
              <a:rPr lang="en-DK" smtClean="0"/>
              <a:pPr/>
              <a:t>‹#›</a:t>
            </a:fld>
            <a:endParaRPr lang="en-DK"/>
          </a:p>
        </p:txBody>
      </p:sp>
      <p:sp>
        <p:nvSpPr>
          <p:cNvPr id="7" name="Text Placeholder 6">
            <a:extLst>
              <a:ext uri="{FF2B5EF4-FFF2-40B4-BE49-F238E27FC236}">
                <a16:creationId xmlns:a16="http://schemas.microsoft.com/office/drawing/2014/main" id="{B35BA9D6-1298-4564-7995-5FE8EBB81777}"/>
              </a:ext>
            </a:extLst>
          </p:cNvPr>
          <p:cNvSpPr>
            <a:spLocks noGrp="1"/>
          </p:cNvSpPr>
          <p:nvPr>
            <p:ph type="body" sz="quarter" idx="12" hasCustomPrompt="1"/>
          </p:nvPr>
        </p:nvSpPr>
        <p:spPr>
          <a:xfrm>
            <a:off x="1" y="1468437"/>
            <a:ext cx="12190412" cy="3919537"/>
          </a:xfrm>
        </p:spPr>
        <p:txBody>
          <a:bodyPr anchor="ctr"/>
          <a:lstStyle>
            <a:lvl1pPr marL="0" indent="0" algn="ctr">
              <a:buNone/>
              <a:defRPr sz="6000">
                <a:solidFill>
                  <a:schemeClr val="bg1"/>
                </a:solidFill>
                <a:latin typeface="+mn-lt"/>
              </a:defRPr>
            </a:lvl1pPr>
            <a:lvl5pPr marL="1828800" indent="0">
              <a:buNone/>
              <a:defRPr/>
            </a:lvl5pPr>
          </a:lstStyle>
          <a:p>
            <a:pPr lvl="0"/>
            <a:r>
              <a:rPr lang="en-GB"/>
              <a:t>Click to edit title style </a:t>
            </a:r>
          </a:p>
          <a:p>
            <a:pPr lvl="0"/>
            <a:r>
              <a:rPr lang="en-GB"/>
              <a:t>(maximum two lines)</a:t>
            </a:r>
            <a:endParaRPr lang="en-DK"/>
          </a:p>
        </p:txBody>
      </p:sp>
    </p:spTree>
    <p:extLst>
      <p:ext uri="{BB962C8B-B14F-4D97-AF65-F5344CB8AC3E}">
        <p14:creationId xmlns:p14="http://schemas.microsoft.com/office/powerpoint/2010/main" val="257373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reaker full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5E02AE-89A3-152D-6431-11A931800C9A}"/>
              </a:ext>
            </a:extLst>
          </p:cNvPr>
          <p:cNvSpPr>
            <a:spLocks noGrp="1"/>
          </p:cNvSpPr>
          <p:nvPr>
            <p:ph type="sldNum" sz="quarter" idx="10"/>
          </p:nvPr>
        </p:nvSpPr>
        <p:spPr/>
        <p:txBody>
          <a:bodyPr/>
          <a:lstStyle/>
          <a:p>
            <a:fld id="{D78E96AE-B5B5-49FC-BED4-FF80B77E5CAF}" type="slidenum">
              <a:rPr lang="en-DK" smtClean="0"/>
              <a:pPr/>
              <a:t>‹#›</a:t>
            </a:fld>
            <a:endParaRPr lang="en-DK"/>
          </a:p>
        </p:txBody>
      </p:sp>
      <p:sp>
        <p:nvSpPr>
          <p:cNvPr id="8" name="Rectangle 7">
            <a:extLst>
              <a:ext uri="{FF2B5EF4-FFF2-40B4-BE49-F238E27FC236}">
                <a16:creationId xmlns:a16="http://schemas.microsoft.com/office/drawing/2014/main" id="{F585FD06-68B5-C903-3CA3-8B0A8D2A8071}"/>
              </a:ext>
            </a:extLst>
          </p:cNvPr>
          <p:cNvSpPr/>
          <p:nvPr userDrawn="1"/>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7" name="Text Placeholder 6">
            <a:extLst>
              <a:ext uri="{FF2B5EF4-FFF2-40B4-BE49-F238E27FC236}">
                <a16:creationId xmlns:a16="http://schemas.microsoft.com/office/drawing/2014/main" id="{B35BA9D6-1298-4564-7995-5FE8EBB81777}"/>
              </a:ext>
            </a:extLst>
          </p:cNvPr>
          <p:cNvSpPr>
            <a:spLocks noGrp="1"/>
          </p:cNvSpPr>
          <p:nvPr>
            <p:ph type="body" sz="quarter" idx="12" hasCustomPrompt="1"/>
          </p:nvPr>
        </p:nvSpPr>
        <p:spPr>
          <a:xfrm>
            <a:off x="0" y="0"/>
            <a:ext cx="12191999" cy="6857999"/>
          </a:xfrm>
        </p:spPr>
        <p:txBody>
          <a:bodyPr anchor="ctr"/>
          <a:lstStyle>
            <a:lvl1pPr marL="0" indent="0" algn="ctr">
              <a:buNone/>
              <a:defRPr sz="6000">
                <a:solidFill>
                  <a:schemeClr val="bg1"/>
                </a:solidFill>
                <a:latin typeface="+mn-lt"/>
              </a:defRPr>
            </a:lvl1pPr>
            <a:lvl5pPr marL="1828800" indent="0">
              <a:buNone/>
              <a:defRPr/>
            </a:lvl5pPr>
          </a:lstStyle>
          <a:p>
            <a:pPr lvl="0"/>
            <a:r>
              <a:rPr lang="en-GB"/>
              <a:t>Click to edit title style </a:t>
            </a:r>
          </a:p>
          <a:p>
            <a:pPr lvl="0"/>
            <a:r>
              <a:rPr lang="en-GB"/>
              <a:t>(maximum two lines)</a:t>
            </a:r>
            <a:endParaRPr lang="en-DK"/>
          </a:p>
        </p:txBody>
      </p:sp>
    </p:spTree>
    <p:extLst>
      <p:ext uri="{BB962C8B-B14F-4D97-AF65-F5344CB8AC3E}">
        <p14:creationId xmlns:p14="http://schemas.microsoft.com/office/powerpoint/2010/main" val="34037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Key message in white and full blee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63CEE5A-DAD6-416F-F3F7-F513E1A1CE21}"/>
              </a:ext>
            </a:extLst>
          </p:cNvPr>
          <p:cNvSpPr>
            <a:spLocks noGrp="1"/>
          </p:cNvSpPr>
          <p:nvPr>
            <p:ph type="pic" sz="quarter" idx="11"/>
          </p:nvPr>
        </p:nvSpPr>
        <p:spPr>
          <a:xfrm>
            <a:off x="0" y="0"/>
            <a:ext cx="12192000" cy="6897688"/>
          </a:xfrm>
        </p:spPr>
        <p:txBody>
          <a:bodyPr/>
          <a:lstStyle/>
          <a:p>
            <a:r>
              <a:rPr lang="en-GB"/>
              <a:t>Click icon to add picture</a:t>
            </a:r>
            <a:endParaRPr lang="en-DK"/>
          </a:p>
        </p:txBody>
      </p:sp>
      <p:sp>
        <p:nvSpPr>
          <p:cNvPr id="7" name="Rectangle 6">
            <a:extLst>
              <a:ext uri="{FF2B5EF4-FFF2-40B4-BE49-F238E27FC236}">
                <a16:creationId xmlns:a16="http://schemas.microsoft.com/office/drawing/2014/main" id="{E3AD8C36-14B9-48B7-3E8D-F79A97DC28A1}"/>
              </a:ext>
            </a:extLst>
          </p:cNvPr>
          <p:cNvSpPr/>
          <p:nvPr userDrawn="1"/>
        </p:nvSpPr>
        <p:spPr>
          <a:xfrm>
            <a:off x="-5310" y="4162120"/>
            <a:ext cx="12197310" cy="523220"/>
          </a:xfrm>
          <a:prstGeom prst="rect">
            <a:avLst/>
          </a:prstGeom>
          <a:gradFill>
            <a:gsLst>
              <a:gs pos="0">
                <a:schemeClr val="accent1">
                  <a:alpha val="0"/>
                </a:schemeClr>
              </a:gs>
              <a:gs pos="45000">
                <a:schemeClr val="accent1"/>
              </a:gs>
              <a:gs pos="55000">
                <a:schemeClr val="accent1"/>
              </a:gs>
              <a:gs pos="100000">
                <a:schemeClr val="accent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Gilroy"/>
              <a:ea typeface="+mn-ea"/>
              <a:cs typeface="+mn-cs"/>
            </a:endParaRPr>
          </a:p>
        </p:txBody>
      </p:sp>
      <p:sp>
        <p:nvSpPr>
          <p:cNvPr id="6" name="Rectangle 5">
            <a:extLst>
              <a:ext uri="{FF2B5EF4-FFF2-40B4-BE49-F238E27FC236}">
                <a16:creationId xmlns:a16="http://schemas.microsoft.com/office/drawing/2014/main" id="{95652E14-4644-53BF-292C-AAC23504BC5F}"/>
              </a:ext>
            </a:extLst>
          </p:cNvPr>
          <p:cNvSpPr/>
          <p:nvPr userDrawn="1"/>
        </p:nvSpPr>
        <p:spPr>
          <a:xfrm>
            <a:off x="-10619" y="2244253"/>
            <a:ext cx="12197310" cy="523220"/>
          </a:xfrm>
          <a:prstGeom prst="rect">
            <a:avLst/>
          </a:prstGeom>
          <a:gradFill>
            <a:gsLst>
              <a:gs pos="0">
                <a:schemeClr val="accent1">
                  <a:lumMod val="5000"/>
                  <a:lumOff val="95000"/>
                  <a:alpha val="0"/>
                </a:schemeClr>
              </a:gs>
              <a:gs pos="40000">
                <a:schemeClr val="accent1"/>
              </a:gs>
              <a:gs pos="60000">
                <a:schemeClr val="accent1"/>
              </a:gs>
              <a:gs pos="100000">
                <a:schemeClr val="accent1">
                  <a:lumMod val="30000"/>
                  <a:lumOff val="70000"/>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Gilroy"/>
              <a:ea typeface="+mn-ea"/>
              <a:cs typeface="+mn-cs"/>
            </a:endParaRPr>
          </a:p>
        </p:txBody>
      </p:sp>
      <p:sp>
        <p:nvSpPr>
          <p:cNvPr id="3" name="Slide Number Placeholder 2">
            <a:extLst>
              <a:ext uri="{FF2B5EF4-FFF2-40B4-BE49-F238E27FC236}">
                <a16:creationId xmlns:a16="http://schemas.microsoft.com/office/drawing/2014/main" id="{BFE0F4BE-78AF-6E58-8E45-ABA7DD92594B}"/>
              </a:ext>
            </a:extLst>
          </p:cNvPr>
          <p:cNvSpPr>
            <a:spLocks noGrp="1"/>
          </p:cNvSpPr>
          <p:nvPr>
            <p:ph type="sldNum" sz="quarter" idx="10"/>
          </p:nvPr>
        </p:nvSpPr>
        <p:spPr/>
        <p:txBody>
          <a:bodyPr/>
          <a:lstStyle/>
          <a:p>
            <a:fld id="{D78E96AE-B5B5-49FC-BED4-FF80B77E5CAF}" type="slidenum">
              <a:rPr lang="en-DK" smtClean="0"/>
              <a:pPr/>
              <a:t>‹#›</a:t>
            </a:fld>
            <a:endParaRPr lang="en-DK"/>
          </a:p>
        </p:txBody>
      </p:sp>
      <p:sp>
        <p:nvSpPr>
          <p:cNvPr id="20" name="Text Placeholder 19">
            <a:extLst>
              <a:ext uri="{FF2B5EF4-FFF2-40B4-BE49-F238E27FC236}">
                <a16:creationId xmlns:a16="http://schemas.microsoft.com/office/drawing/2014/main" id="{07A6430E-922F-A02F-2875-A11C45171DBA}"/>
              </a:ext>
            </a:extLst>
          </p:cNvPr>
          <p:cNvSpPr>
            <a:spLocks noGrp="1"/>
          </p:cNvSpPr>
          <p:nvPr>
            <p:ph type="body" sz="quarter" idx="14" hasCustomPrompt="1"/>
          </p:nvPr>
        </p:nvSpPr>
        <p:spPr>
          <a:xfrm>
            <a:off x="-11113" y="2767013"/>
            <a:ext cx="12207876" cy="1393825"/>
          </a:xfrm>
        </p:spPr>
        <p:txBody>
          <a:bodyPr anchor="ctr"/>
          <a:lstStyle>
            <a:lvl1pPr marL="0" indent="0" algn="ctr">
              <a:buNone/>
              <a:defRPr sz="10000" b="1" i="0">
                <a:solidFill>
                  <a:schemeClr val="bg1"/>
                </a:solidFill>
                <a:effectLst>
                  <a:outerShdw blurRad="38100" dist="38100" dir="2700000" algn="tl">
                    <a:srgbClr val="000000">
                      <a:alpha val="43137"/>
                    </a:srgbClr>
                  </a:outerShdw>
                </a:effectLst>
                <a:latin typeface="Gilroy Black Italic"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a:t>
            </a:r>
          </a:p>
        </p:txBody>
      </p:sp>
      <p:sp>
        <p:nvSpPr>
          <p:cNvPr id="13" name="Text Placeholder 12">
            <a:extLst>
              <a:ext uri="{FF2B5EF4-FFF2-40B4-BE49-F238E27FC236}">
                <a16:creationId xmlns:a16="http://schemas.microsoft.com/office/drawing/2014/main" id="{AE44A4EA-1042-42BF-236E-703D5FD8A47E}"/>
              </a:ext>
            </a:extLst>
          </p:cNvPr>
          <p:cNvSpPr>
            <a:spLocks noGrp="1"/>
          </p:cNvSpPr>
          <p:nvPr>
            <p:ph type="body" sz="quarter" idx="12"/>
          </p:nvPr>
        </p:nvSpPr>
        <p:spPr>
          <a:xfrm>
            <a:off x="-5309" y="2244253"/>
            <a:ext cx="12192000" cy="522288"/>
          </a:xfrm>
        </p:spPr>
        <p:txBody>
          <a:bodyPr anchor="ctr"/>
          <a:lstStyle>
            <a:lvl1pPr marL="0" indent="0" algn="ctr">
              <a:buNone/>
              <a:defRPr sz="2800">
                <a:solidFill>
                  <a:schemeClr val="bg1"/>
                </a:solidFill>
                <a:latin typeface="+mj-l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GB"/>
              <a:t>Click to edit Master text styles</a:t>
            </a:r>
          </a:p>
        </p:txBody>
      </p:sp>
      <p:sp>
        <p:nvSpPr>
          <p:cNvPr id="14" name="Text Placeholder 12">
            <a:extLst>
              <a:ext uri="{FF2B5EF4-FFF2-40B4-BE49-F238E27FC236}">
                <a16:creationId xmlns:a16="http://schemas.microsoft.com/office/drawing/2014/main" id="{14208D66-2C66-FA06-6697-B168D38F965E}"/>
              </a:ext>
            </a:extLst>
          </p:cNvPr>
          <p:cNvSpPr>
            <a:spLocks noGrp="1"/>
          </p:cNvSpPr>
          <p:nvPr>
            <p:ph type="body" sz="quarter" idx="13" hasCustomPrompt="1"/>
          </p:nvPr>
        </p:nvSpPr>
        <p:spPr>
          <a:xfrm>
            <a:off x="-10618" y="4162120"/>
            <a:ext cx="12202618" cy="522288"/>
          </a:xfrm>
        </p:spPr>
        <p:txBody>
          <a:bodyPr anchor="ctr"/>
          <a:lstStyle>
            <a:lvl1pPr marL="0" indent="0" algn="ctr">
              <a:buNone/>
              <a:defRPr sz="2800">
                <a:solidFill>
                  <a:schemeClr val="bg1"/>
                </a:solidFill>
                <a:latin typeface="+mj-l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GB"/>
              <a:t>click to edit master text style</a:t>
            </a:r>
          </a:p>
        </p:txBody>
      </p:sp>
    </p:spTree>
    <p:extLst>
      <p:ext uri="{BB962C8B-B14F-4D97-AF65-F5344CB8AC3E}">
        <p14:creationId xmlns:p14="http://schemas.microsoft.com/office/powerpoint/2010/main" val="39574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Right image slide">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7CC7C0E9-7547-4C87-898D-1D9A67925438}"/>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3" name="Picture Placeholder 2">
            <a:extLst>
              <a:ext uri="{FF2B5EF4-FFF2-40B4-BE49-F238E27FC236}">
                <a16:creationId xmlns:a16="http://schemas.microsoft.com/office/drawing/2014/main" id="{59E41CCA-A38D-4A44-BAA5-F74E76A02DFA}"/>
              </a:ext>
            </a:extLst>
          </p:cNvPr>
          <p:cNvSpPr>
            <a:spLocks noGrp="1"/>
          </p:cNvSpPr>
          <p:nvPr>
            <p:ph type="pic" sz="quarter" idx="18"/>
          </p:nvPr>
        </p:nvSpPr>
        <p:spPr>
          <a:xfrm>
            <a:off x="7267575" y="1"/>
            <a:ext cx="4924425" cy="6858000"/>
          </a:xfrm>
        </p:spPr>
        <p:txBody>
          <a:bodyPr/>
          <a:lstStyle/>
          <a:p>
            <a:r>
              <a:rPr lang="en-GB"/>
              <a:t>Click icon to add picture</a:t>
            </a:r>
            <a:endParaRPr lang="en-US"/>
          </a:p>
        </p:txBody>
      </p:sp>
      <p:sp>
        <p:nvSpPr>
          <p:cNvPr id="5" name="Title 4">
            <a:extLst>
              <a:ext uri="{FF2B5EF4-FFF2-40B4-BE49-F238E27FC236}">
                <a16:creationId xmlns:a16="http://schemas.microsoft.com/office/drawing/2014/main" id="{A26747F9-B66F-041E-A24B-4E960E74A7C2}"/>
              </a:ext>
            </a:extLst>
          </p:cNvPr>
          <p:cNvSpPr>
            <a:spLocks noGrp="1"/>
          </p:cNvSpPr>
          <p:nvPr>
            <p:ph type="title"/>
          </p:nvPr>
        </p:nvSpPr>
        <p:spPr>
          <a:xfrm>
            <a:off x="479376" y="733425"/>
            <a:ext cx="6554041" cy="394504"/>
          </a:xfrm>
        </p:spPr>
        <p:txBody>
          <a:bodyPr/>
          <a:lstStyle/>
          <a:p>
            <a:r>
              <a:rPr lang="en-GB"/>
              <a:t>Click to edit Master title style</a:t>
            </a:r>
            <a:endParaRPr lang="en-DK"/>
          </a:p>
        </p:txBody>
      </p:sp>
      <p:sp>
        <p:nvSpPr>
          <p:cNvPr id="2" name="Text Placeholder 2">
            <a:extLst>
              <a:ext uri="{FF2B5EF4-FFF2-40B4-BE49-F238E27FC236}">
                <a16:creationId xmlns:a16="http://schemas.microsoft.com/office/drawing/2014/main" id="{61127C9B-136C-DF4E-A732-C526F6D3652F}"/>
              </a:ext>
            </a:extLst>
          </p:cNvPr>
          <p:cNvSpPr>
            <a:spLocks noGrp="1"/>
          </p:cNvSpPr>
          <p:nvPr>
            <p:ph type="body" sz="quarter" idx="19"/>
          </p:nvPr>
        </p:nvSpPr>
        <p:spPr>
          <a:xfrm>
            <a:off x="695325" y="1630088"/>
            <a:ext cx="6338017" cy="4737374"/>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8455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53">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Left imag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C2CA141-CBC2-4F22-8C89-F6E8A5203469}"/>
              </a:ext>
            </a:extLst>
          </p:cNvPr>
          <p:cNvSpPr>
            <a:spLocks noGrp="1"/>
          </p:cNvSpPr>
          <p:nvPr>
            <p:ph type="pic" sz="quarter" idx="17"/>
          </p:nvPr>
        </p:nvSpPr>
        <p:spPr>
          <a:xfrm>
            <a:off x="0" y="0"/>
            <a:ext cx="4922838" cy="6858001"/>
          </a:xfrm>
        </p:spPr>
        <p:txBody>
          <a:bodyPr/>
          <a:lstStyle/>
          <a:p>
            <a:r>
              <a:rPr lang="en-GB"/>
              <a:t>Click icon to add picture</a:t>
            </a:r>
            <a:endParaRPr lang="en-US"/>
          </a:p>
        </p:txBody>
      </p:sp>
      <p:sp>
        <p:nvSpPr>
          <p:cNvPr id="7" name="Text Placeholder 6">
            <a:extLst>
              <a:ext uri="{FF2B5EF4-FFF2-40B4-BE49-F238E27FC236}">
                <a16:creationId xmlns:a16="http://schemas.microsoft.com/office/drawing/2014/main" id="{A50D8D84-8E6B-45B8-A152-62FDE4A880B0}"/>
              </a:ext>
            </a:extLst>
          </p:cNvPr>
          <p:cNvSpPr>
            <a:spLocks noGrp="1"/>
          </p:cNvSpPr>
          <p:nvPr>
            <p:ph type="body" sz="quarter" idx="13"/>
          </p:nvPr>
        </p:nvSpPr>
        <p:spPr>
          <a:xfrm>
            <a:off x="5373811" y="1714501"/>
            <a:ext cx="6338763" cy="4652962"/>
          </a:xfrm>
        </p:spPr>
        <p:txBody>
          <a:bodyPr l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Slide Number Placeholder 4">
            <a:extLst>
              <a:ext uri="{FF2B5EF4-FFF2-40B4-BE49-F238E27FC236}">
                <a16:creationId xmlns:a16="http://schemas.microsoft.com/office/drawing/2014/main" id="{7568C2A9-BF00-4133-B0D9-FA81A2290AA1}"/>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3" name="Title 2">
            <a:extLst>
              <a:ext uri="{FF2B5EF4-FFF2-40B4-BE49-F238E27FC236}">
                <a16:creationId xmlns:a16="http://schemas.microsoft.com/office/drawing/2014/main" id="{867D5C47-5568-AE2D-6148-158BFFD91580}"/>
              </a:ext>
            </a:extLst>
          </p:cNvPr>
          <p:cNvSpPr>
            <a:spLocks noGrp="1"/>
          </p:cNvSpPr>
          <p:nvPr>
            <p:ph type="title"/>
          </p:nvPr>
        </p:nvSpPr>
        <p:spPr>
          <a:xfrm>
            <a:off x="5157788" y="733425"/>
            <a:ext cx="6554787" cy="394504"/>
          </a:xfrm>
        </p:spPr>
        <p:txBody>
          <a:bodyPr/>
          <a:lstStyle/>
          <a:p>
            <a:r>
              <a:rPr lang="en-GB"/>
              <a:t>Click to edit Master title style</a:t>
            </a:r>
            <a:endParaRPr lang="en-DK"/>
          </a:p>
        </p:txBody>
      </p:sp>
    </p:spTree>
    <p:extLst>
      <p:ext uri="{BB962C8B-B14F-4D97-AF65-F5344CB8AC3E}">
        <p14:creationId xmlns:p14="http://schemas.microsoft.com/office/powerpoint/2010/main" val="191125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Lower image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BA2497-9CC6-4D5C-A0A3-AB5317C4FF93}"/>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6" name="Picture Placeholder 7">
            <a:extLst>
              <a:ext uri="{FF2B5EF4-FFF2-40B4-BE49-F238E27FC236}">
                <a16:creationId xmlns:a16="http://schemas.microsoft.com/office/drawing/2014/main" id="{C36F6C6D-2504-6005-DA6C-B8856C91BFBD}"/>
              </a:ext>
            </a:extLst>
          </p:cNvPr>
          <p:cNvSpPr>
            <a:spLocks noGrp="1"/>
          </p:cNvSpPr>
          <p:nvPr>
            <p:ph type="pic" sz="quarter" idx="18"/>
          </p:nvPr>
        </p:nvSpPr>
        <p:spPr>
          <a:xfrm>
            <a:off x="0" y="2777480"/>
            <a:ext cx="12192000" cy="4080520"/>
          </a:xfrm>
        </p:spPr>
        <p:txBody>
          <a:bodyPr/>
          <a:lstStyle/>
          <a:p>
            <a:r>
              <a:rPr lang="en-GB"/>
              <a:t>Click icon to add picture</a:t>
            </a:r>
            <a:endParaRPr lang="en-US"/>
          </a:p>
        </p:txBody>
      </p:sp>
      <p:sp>
        <p:nvSpPr>
          <p:cNvPr id="2" name="Title 1">
            <a:extLst>
              <a:ext uri="{FF2B5EF4-FFF2-40B4-BE49-F238E27FC236}">
                <a16:creationId xmlns:a16="http://schemas.microsoft.com/office/drawing/2014/main" id="{231E6E34-738B-10C8-3DF6-448262E79DE3}"/>
              </a:ext>
            </a:extLst>
          </p:cNvPr>
          <p:cNvSpPr>
            <a:spLocks noGrp="1"/>
          </p:cNvSpPr>
          <p:nvPr>
            <p:ph type="title"/>
          </p:nvPr>
        </p:nvSpPr>
        <p:spPr/>
        <p:txBody>
          <a:bodyPr/>
          <a:lstStyle/>
          <a:p>
            <a:r>
              <a:rPr lang="en-GB"/>
              <a:t>Click to edit Master title style</a:t>
            </a:r>
            <a:endParaRPr lang="en-DK"/>
          </a:p>
        </p:txBody>
      </p:sp>
      <p:sp>
        <p:nvSpPr>
          <p:cNvPr id="3" name="Text Placeholder 2">
            <a:extLst>
              <a:ext uri="{FF2B5EF4-FFF2-40B4-BE49-F238E27FC236}">
                <a16:creationId xmlns:a16="http://schemas.microsoft.com/office/drawing/2014/main" id="{65B8410D-F5F0-336A-EEFA-51FAAC17F03B}"/>
              </a:ext>
            </a:extLst>
          </p:cNvPr>
          <p:cNvSpPr>
            <a:spLocks noGrp="1"/>
          </p:cNvSpPr>
          <p:nvPr>
            <p:ph type="body" sz="quarter" idx="19"/>
          </p:nvPr>
        </p:nvSpPr>
        <p:spPr>
          <a:xfrm>
            <a:off x="695325" y="1630088"/>
            <a:ext cx="11017250" cy="1006824"/>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22796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ive agenda slide">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6A391357-B7BA-470A-823F-07815B208EEF}"/>
              </a:ext>
            </a:extLst>
          </p:cNvPr>
          <p:cNvSpPr>
            <a:spLocks noGrp="1"/>
          </p:cNvSpPr>
          <p:nvPr>
            <p:ph type="body" sz="quarter" idx="18" hasCustomPrompt="1"/>
          </p:nvPr>
        </p:nvSpPr>
        <p:spPr>
          <a:xfrm>
            <a:off x="703264" y="1958973"/>
            <a:ext cx="244800" cy="244800"/>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5" name="Text Placeholder 4">
            <a:extLst>
              <a:ext uri="{FF2B5EF4-FFF2-40B4-BE49-F238E27FC236}">
                <a16:creationId xmlns:a16="http://schemas.microsoft.com/office/drawing/2014/main" id="{86CE9EA8-1CB0-4D71-B615-06C4135ECCC8}"/>
              </a:ext>
            </a:extLst>
          </p:cNvPr>
          <p:cNvSpPr>
            <a:spLocks noGrp="1"/>
          </p:cNvSpPr>
          <p:nvPr>
            <p:ph type="body" sz="quarter" idx="17" hasCustomPrompt="1"/>
          </p:nvPr>
        </p:nvSpPr>
        <p:spPr>
          <a:xfrm>
            <a:off x="1178300" y="1958975"/>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72" name="Text Placeholder 4">
            <a:extLst>
              <a:ext uri="{FF2B5EF4-FFF2-40B4-BE49-F238E27FC236}">
                <a16:creationId xmlns:a16="http://schemas.microsoft.com/office/drawing/2014/main" id="{97EC9698-8179-46D0-B096-AB03BB857C18}"/>
              </a:ext>
            </a:extLst>
          </p:cNvPr>
          <p:cNvSpPr>
            <a:spLocks noGrp="1"/>
          </p:cNvSpPr>
          <p:nvPr>
            <p:ph type="body" sz="quarter" idx="21" hasCustomPrompt="1"/>
          </p:nvPr>
        </p:nvSpPr>
        <p:spPr>
          <a:xfrm>
            <a:off x="703263" y="2938460"/>
            <a:ext cx="244800" cy="244800"/>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75" name="Text Placeholder 4">
            <a:extLst>
              <a:ext uri="{FF2B5EF4-FFF2-40B4-BE49-F238E27FC236}">
                <a16:creationId xmlns:a16="http://schemas.microsoft.com/office/drawing/2014/main" id="{5FD56694-56F2-4263-BDCF-D2EF78873CC4}"/>
              </a:ext>
            </a:extLst>
          </p:cNvPr>
          <p:cNvSpPr>
            <a:spLocks noGrp="1"/>
          </p:cNvSpPr>
          <p:nvPr>
            <p:ph type="body" sz="quarter" idx="24" hasCustomPrompt="1"/>
          </p:nvPr>
        </p:nvSpPr>
        <p:spPr>
          <a:xfrm>
            <a:off x="1178300" y="2938462"/>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76" name="Text Placeholder 4">
            <a:extLst>
              <a:ext uri="{FF2B5EF4-FFF2-40B4-BE49-F238E27FC236}">
                <a16:creationId xmlns:a16="http://schemas.microsoft.com/office/drawing/2014/main" id="{B1AFF92C-84A5-476A-990E-98043A0E9980}"/>
              </a:ext>
            </a:extLst>
          </p:cNvPr>
          <p:cNvSpPr>
            <a:spLocks noGrp="1"/>
          </p:cNvSpPr>
          <p:nvPr>
            <p:ph type="body" sz="quarter" idx="25" hasCustomPrompt="1"/>
          </p:nvPr>
        </p:nvSpPr>
        <p:spPr>
          <a:xfrm>
            <a:off x="703263" y="3917948"/>
            <a:ext cx="244800" cy="244800"/>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79" name="Text Placeholder 4">
            <a:extLst>
              <a:ext uri="{FF2B5EF4-FFF2-40B4-BE49-F238E27FC236}">
                <a16:creationId xmlns:a16="http://schemas.microsoft.com/office/drawing/2014/main" id="{A5E99778-16CB-4DBD-B95F-AB1925677ED1}"/>
              </a:ext>
            </a:extLst>
          </p:cNvPr>
          <p:cNvSpPr>
            <a:spLocks noGrp="1"/>
          </p:cNvSpPr>
          <p:nvPr>
            <p:ph type="body" sz="quarter" idx="28" hasCustomPrompt="1"/>
          </p:nvPr>
        </p:nvSpPr>
        <p:spPr>
          <a:xfrm>
            <a:off x="1178300" y="3917950"/>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80" name="Text Placeholder 4">
            <a:extLst>
              <a:ext uri="{FF2B5EF4-FFF2-40B4-BE49-F238E27FC236}">
                <a16:creationId xmlns:a16="http://schemas.microsoft.com/office/drawing/2014/main" id="{F778F2DE-014C-4F0D-A9E9-DA2A82E4D25A}"/>
              </a:ext>
            </a:extLst>
          </p:cNvPr>
          <p:cNvSpPr>
            <a:spLocks noGrp="1"/>
          </p:cNvSpPr>
          <p:nvPr>
            <p:ph type="body" sz="quarter" idx="29" hasCustomPrompt="1"/>
          </p:nvPr>
        </p:nvSpPr>
        <p:spPr>
          <a:xfrm>
            <a:off x="703263" y="4897435"/>
            <a:ext cx="244800" cy="244800"/>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83" name="Text Placeholder 4">
            <a:extLst>
              <a:ext uri="{FF2B5EF4-FFF2-40B4-BE49-F238E27FC236}">
                <a16:creationId xmlns:a16="http://schemas.microsoft.com/office/drawing/2014/main" id="{E2947180-A9F5-4967-A441-087E95D36C5C}"/>
              </a:ext>
            </a:extLst>
          </p:cNvPr>
          <p:cNvSpPr>
            <a:spLocks noGrp="1"/>
          </p:cNvSpPr>
          <p:nvPr>
            <p:ph type="body" sz="quarter" idx="32" hasCustomPrompt="1"/>
          </p:nvPr>
        </p:nvSpPr>
        <p:spPr>
          <a:xfrm>
            <a:off x="1178300" y="4897437"/>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84" name="Text Placeholder 4">
            <a:extLst>
              <a:ext uri="{FF2B5EF4-FFF2-40B4-BE49-F238E27FC236}">
                <a16:creationId xmlns:a16="http://schemas.microsoft.com/office/drawing/2014/main" id="{39BD4D80-FF7C-474E-AAED-37B2D14819DE}"/>
              </a:ext>
            </a:extLst>
          </p:cNvPr>
          <p:cNvSpPr>
            <a:spLocks noGrp="1"/>
          </p:cNvSpPr>
          <p:nvPr>
            <p:ph type="body" sz="quarter" idx="33" hasCustomPrompt="1"/>
          </p:nvPr>
        </p:nvSpPr>
        <p:spPr>
          <a:xfrm>
            <a:off x="703263" y="5878512"/>
            <a:ext cx="244800" cy="244800"/>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87" name="Text Placeholder 4">
            <a:extLst>
              <a:ext uri="{FF2B5EF4-FFF2-40B4-BE49-F238E27FC236}">
                <a16:creationId xmlns:a16="http://schemas.microsoft.com/office/drawing/2014/main" id="{A5B88609-4BBA-4D09-8339-FEBA494C3CFE}"/>
              </a:ext>
            </a:extLst>
          </p:cNvPr>
          <p:cNvSpPr>
            <a:spLocks noGrp="1"/>
          </p:cNvSpPr>
          <p:nvPr>
            <p:ph type="body" sz="quarter" idx="36" hasCustomPrompt="1"/>
          </p:nvPr>
        </p:nvSpPr>
        <p:spPr>
          <a:xfrm>
            <a:off x="1178300" y="5878514"/>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88" name="Text Placeholder 4">
            <a:extLst>
              <a:ext uri="{FF2B5EF4-FFF2-40B4-BE49-F238E27FC236}">
                <a16:creationId xmlns:a16="http://schemas.microsoft.com/office/drawing/2014/main" id="{F409586F-A03B-419E-B466-B19300915CE1}"/>
              </a:ext>
            </a:extLst>
          </p:cNvPr>
          <p:cNvSpPr>
            <a:spLocks noGrp="1"/>
          </p:cNvSpPr>
          <p:nvPr>
            <p:ph type="body" sz="quarter" idx="37" hasCustomPrompt="1"/>
          </p:nvPr>
        </p:nvSpPr>
        <p:spPr>
          <a:xfrm>
            <a:off x="6101138" y="1958179"/>
            <a:ext cx="234157" cy="244800"/>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91" name="Text Placeholder 4">
            <a:extLst>
              <a:ext uri="{FF2B5EF4-FFF2-40B4-BE49-F238E27FC236}">
                <a16:creationId xmlns:a16="http://schemas.microsoft.com/office/drawing/2014/main" id="{3CBF2A71-1039-4940-9D78-9233F021F360}"/>
              </a:ext>
            </a:extLst>
          </p:cNvPr>
          <p:cNvSpPr>
            <a:spLocks noGrp="1"/>
          </p:cNvSpPr>
          <p:nvPr>
            <p:ph type="body" sz="quarter" idx="40" hasCustomPrompt="1"/>
          </p:nvPr>
        </p:nvSpPr>
        <p:spPr>
          <a:xfrm>
            <a:off x="6569450" y="1958181"/>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92" name="Text Placeholder 4">
            <a:extLst>
              <a:ext uri="{FF2B5EF4-FFF2-40B4-BE49-F238E27FC236}">
                <a16:creationId xmlns:a16="http://schemas.microsoft.com/office/drawing/2014/main" id="{E5E18FF3-8461-4C32-A9CE-F02679D927A0}"/>
              </a:ext>
            </a:extLst>
          </p:cNvPr>
          <p:cNvSpPr>
            <a:spLocks noGrp="1"/>
          </p:cNvSpPr>
          <p:nvPr>
            <p:ph type="body" sz="quarter" idx="41" hasCustomPrompt="1"/>
          </p:nvPr>
        </p:nvSpPr>
        <p:spPr>
          <a:xfrm>
            <a:off x="6101138" y="2938460"/>
            <a:ext cx="234157" cy="244800"/>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95" name="Text Placeholder 4">
            <a:extLst>
              <a:ext uri="{FF2B5EF4-FFF2-40B4-BE49-F238E27FC236}">
                <a16:creationId xmlns:a16="http://schemas.microsoft.com/office/drawing/2014/main" id="{217D5BFA-67FA-4C58-9E8B-7B18B48EAADE}"/>
              </a:ext>
            </a:extLst>
          </p:cNvPr>
          <p:cNvSpPr>
            <a:spLocks noGrp="1"/>
          </p:cNvSpPr>
          <p:nvPr>
            <p:ph type="body" sz="quarter" idx="44" hasCustomPrompt="1"/>
          </p:nvPr>
        </p:nvSpPr>
        <p:spPr>
          <a:xfrm>
            <a:off x="6569450" y="2938462"/>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96" name="Text Placeholder 4">
            <a:extLst>
              <a:ext uri="{FF2B5EF4-FFF2-40B4-BE49-F238E27FC236}">
                <a16:creationId xmlns:a16="http://schemas.microsoft.com/office/drawing/2014/main" id="{B192C58A-D10C-4A4B-9052-80B1C30E8475}"/>
              </a:ext>
            </a:extLst>
          </p:cNvPr>
          <p:cNvSpPr>
            <a:spLocks noGrp="1"/>
          </p:cNvSpPr>
          <p:nvPr>
            <p:ph type="body" sz="quarter" idx="45" hasCustomPrompt="1"/>
          </p:nvPr>
        </p:nvSpPr>
        <p:spPr>
          <a:xfrm>
            <a:off x="6101138" y="3925277"/>
            <a:ext cx="234157" cy="244800"/>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99" name="Text Placeholder 4">
            <a:extLst>
              <a:ext uri="{FF2B5EF4-FFF2-40B4-BE49-F238E27FC236}">
                <a16:creationId xmlns:a16="http://schemas.microsoft.com/office/drawing/2014/main" id="{FFF6DD47-4CF6-40CF-9420-71E1D6FC780B}"/>
              </a:ext>
            </a:extLst>
          </p:cNvPr>
          <p:cNvSpPr>
            <a:spLocks noGrp="1"/>
          </p:cNvSpPr>
          <p:nvPr>
            <p:ph type="body" sz="quarter" idx="48" hasCustomPrompt="1"/>
          </p:nvPr>
        </p:nvSpPr>
        <p:spPr>
          <a:xfrm>
            <a:off x="6569450" y="3925279"/>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100" name="Text Placeholder 4">
            <a:extLst>
              <a:ext uri="{FF2B5EF4-FFF2-40B4-BE49-F238E27FC236}">
                <a16:creationId xmlns:a16="http://schemas.microsoft.com/office/drawing/2014/main" id="{55DFE118-FDD8-4822-9539-4FA4C41F2232}"/>
              </a:ext>
            </a:extLst>
          </p:cNvPr>
          <p:cNvSpPr>
            <a:spLocks noGrp="1"/>
          </p:cNvSpPr>
          <p:nvPr>
            <p:ph type="body" sz="quarter" idx="49" hasCustomPrompt="1"/>
          </p:nvPr>
        </p:nvSpPr>
        <p:spPr>
          <a:xfrm>
            <a:off x="6101138" y="4899024"/>
            <a:ext cx="234157" cy="244800"/>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103" name="Text Placeholder 4">
            <a:extLst>
              <a:ext uri="{FF2B5EF4-FFF2-40B4-BE49-F238E27FC236}">
                <a16:creationId xmlns:a16="http://schemas.microsoft.com/office/drawing/2014/main" id="{0D02CFEC-024B-41F1-869A-0BF99B692F1D}"/>
              </a:ext>
            </a:extLst>
          </p:cNvPr>
          <p:cNvSpPr>
            <a:spLocks noGrp="1"/>
          </p:cNvSpPr>
          <p:nvPr>
            <p:ph type="body" sz="quarter" idx="52" hasCustomPrompt="1"/>
          </p:nvPr>
        </p:nvSpPr>
        <p:spPr>
          <a:xfrm>
            <a:off x="6569450" y="4899026"/>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104" name="Text Placeholder 4">
            <a:extLst>
              <a:ext uri="{FF2B5EF4-FFF2-40B4-BE49-F238E27FC236}">
                <a16:creationId xmlns:a16="http://schemas.microsoft.com/office/drawing/2014/main" id="{5CD0412D-4659-41AF-81B9-21E50913580D}"/>
              </a:ext>
            </a:extLst>
          </p:cNvPr>
          <p:cNvSpPr>
            <a:spLocks noGrp="1"/>
          </p:cNvSpPr>
          <p:nvPr>
            <p:ph type="body" sz="quarter" idx="53" hasCustomPrompt="1"/>
          </p:nvPr>
        </p:nvSpPr>
        <p:spPr>
          <a:xfrm>
            <a:off x="6101138" y="5876923"/>
            <a:ext cx="234157" cy="244800"/>
          </a:xfrm>
          <a:prstGeom prst="ellipse">
            <a:avLst/>
          </a:prstGeom>
          <a:solidFill>
            <a:schemeClr val="accent1"/>
          </a:solidFill>
          <a:ln>
            <a:noFill/>
          </a:ln>
        </p:spPr>
        <p:txBody>
          <a:bodyPr lIns="0" tIns="0" anchor="ctr" anchorCtr="0"/>
          <a:lstStyle>
            <a:lvl1pPr marL="0" indent="0" algn="ctr">
              <a:buNone/>
              <a:defRPr sz="9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107" name="Text Placeholder 4">
            <a:extLst>
              <a:ext uri="{FF2B5EF4-FFF2-40B4-BE49-F238E27FC236}">
                <a16:creationId xmlns:a16="http://schemas.microsoft.com/office/drawing/2014/main" id="{8038A208-21D7-4FBD-BC11-AE7595DDD03A}"/>
              </a:ext>
            </a:extLst>
          </p:cNvPr>
          <p:cNvSpPr>
            <a:spLocks noGrp="1"/>
          </p:cNvSpPr>
          <p:nvPr>
            <p:ph type="body" sz="quarter" idx="56" hasCustomPrompt="1"/>
          </p:nvPr>
        </p:nvSpPr>
        <p:spPr>
          <a:xfrm>
            <a:off x="6569450" y="5876925"/>
            <a:ext cx="4689475" cy="490539"/>
          </a:xfrm>
          <a:noFill/>
          <a:ln>
            <a:noFill/>
          </a:ln>
        </p:spPr>
        <p:txBody>
          <a:bodyPr lIns="0" tIns="0" anchor="t" anchorCtr="0"/>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Topic</a:t>
            </a:r>
          </a:p>
        </p:txBody>
      </p:sp>
      <p:sp>
        <p:nvSpPr>
          <p:cNvPr id="10" name="Slide Number Placeholder 9">
            <a:extLst>
              <a:ext uri="{FF2B5EF4-FFF2-40B4-BE49-F238E27FC236}">
                <a16:creationId xmlns:a16="http://schemas.microsoft.com/office/drawing/2014/main" id="{4B3C85CB-03D7-4AE8-B61C-616CE0247E16}"/>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3" name="Title 2">
            <a:extLst>
              <a:ext uri="{FF2B5EF4-FFF2-40B4-BE49-F238E27FC236}">
                <a16:creationId xmlns:a16="http://schemas.microsoft.com/office/drawing/2014/main" id="{4AD76E5E-984C-12F6-3DCA-232CB6414808}"/>
              </a:ext>
            </a:extLst>
          </p:cNvPr>
          <p:cNvSpPr>
            <a:spLocks noGrp="1"/>
          </p:cNvSpPr>
          <p:nvPr>
            <p:ph type="title"/>
          </p:nvPr>
        </p:nvSpPr>
        <p:spPr/>
        <p:txBody>
          <a:bodyPr/>
          <a:lstStyle/>
          <a:p>
            <a:r>
              <a:rPr lang="en-GB"/>
              <a:t>Click to edit Master title style</a:t>
            </a:r>
            <a:endParaRPr lang="en-DK"/>
          </a:p>
        </p:txBody>
      </p:sp>
    </p:spTree>
    <p:extLst>
      <p:ext uri="{BB962C8B-B14F-4D97-AF65-F5344CB8AC3E}">
        <p14:creationId xmlns:p14="http://schemas.microsoft.com/office/powerpoint/2010/main" val="286929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op imag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402AB01-98BA-4286-8AA6-47FCFBEE85E3}"/>
              </a:ext>
            </a:extLst>
          </p:cNvPr>
          <p:cNvSpPr>
            <a:spLocks noGrp="1"/>
          </p:cNvSpPr>
          <p:nvPr>
            <p:ph type="pic" sz="quarter" idx="17"/>
          </p:nvPr>
        </p:nvSpPr>
        <p:spPr>
          <a:xfrm>
            <a:off x="0" y="1"/>
            <a:ext cx="12192000" cy="4080520"/>
          </a:xfrm>
        </p:spPr>
        <p:txBody>
          <a:bodyPr/>
          <a:lstStyle/>
          <a:p>
            <a:r>
              <a:rPr lang="en-GB"/>
              <a:t>Click icon to add picture</a:t>
            </a:r>
            <a:endParaRPr lang="en-US"/>
          </a:p>
        </p:txBody>
      </p:sp>
      <p:sp>
        <p:nvSpPr>
          <p:cNvPr id="4" name="Slide Number Placeholder 3">
            <a:extLst>
              <a:ext uri="{FF2B5EF4-FFF2-40B4-BE49-F238E27FC236}">
                <a16:creationId xmlns:a16="http://schemas.microsoft.com/office/drawing/2014/main" id="{6E2AE587-A3D1-47AC-BE8E-2AE14985E1F4}"/>
              </a:ext>
            </a:extLst>
          </p:cNvPr>
          <p:cNvSpPr>
            <a:spLocks noGrp="1"/>
          </p:cNvSpPr>
          <p:nvPr>
            <p:ph type="sldNum" sz="quarter" idx="16"/>
          </p:nvPr>
        </p:nvSpPr>
        <p:spPr/>
        <p:txBody>
          <a:bodyPr/>
          <a:lstStyle/>
          <a:p>
            <a:fld id="{D78E96AE-B5B5-49FC-BED4-FF80B77E5CAF}" type="slidenum">
              <a:rPr lang="en-DK" smtClean="0"/>
              <a:pPr/>
              <a:t>‹#›</a:t>
            </a:fld>
            <a:endParaRPr lang="en-DK"/>
          </a:p>
        </p:txBody>
      </p:sp>
      <p:sp>
        <p:nvSpPr>
          <p:cNvPr id="13" name="Title Placeholder 4">
            <a:extLst>
              <a:ext uri="{FF2B5EF4-FFF2-40B4-BE49-F238E27FC236}">
                <a16:creationId xmlns:a16="http://schemas.microsoft.com/office/drawing/2014/main" id="{03A6DFC9-E336-9FBE-836C-65591D6B5393}"/>
              </a:ext>
            </a:extLst>
          </p:cNvPr>
          <p:cNvSpPr>
            <a:spLocks noGrp="1"/>
          </p:cNvSpPr>
          <p:nvPr>
            <p:ph type="title"/>
          </p:nvPr>
        </p:nvSpPr>
        <p:spPr>
          <a:xfrm>
            <a:off x="479400" y="4365104"/>
            <a:ext cx="11233200" cy="394504"/>
          </a:xfrm>
          <a:prstGeom prst="rect">
            <a:avLst/>
          </a:prstGeom>
        </p:spPr>
        <p:txBody>
          <a:bodyPr vert="horz" lIns="0" tIns="0" rIns="0" bIns="0" rtlCol="0" anchor="t">
            <a:noAutofit/>
          </a:bodyPr>
          <a:lstStyle/>
          <a:p>
            <a:r>
              <a:rPr lang="en-GB"/>
              <a:t>Click to edit Master title style</a:t>
            </a:r>
            <a:endParaRPr lang="en-DK"/>
          </a:p>
        </p:txBody>
      </p:sp>
      <p:sp>
        <p:nvSpPr>
          <p:cNvPr id="3" name="Text Placeholder 2">
            <a:extLst>
              <a:ext uri="{FF2B5EF4-FFF2-40B4-BE49-F238E27FC236}">
                <a16:creationId xmlns:a16="http://schemas.microsoft.com/office/drawing/2014/main" id="{E8F14BB5-4523-EBBD-78D3-D1086CC1F74B}"/>
              </a:ext>
            </a:extLst>
          </p:cNvPr>
          <p:cNvSpPr>
            <a:spLocks noGrp="1"/>
          </p:cNvSpPr>
          <p:nvPr>
            <p:ph type="body" sz="quarter" idx="18"/>
          </p:nvPr>
        </p:nvSpPr>
        <p:spPr>
          <a:xfrm>
            <a:off x="695325" y="5229225"/>
            <a:ext cx="11017250" cy="1143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Tree>
    <p:extLst>
      <p:ext uri="{BB962C8B-B14F-4D97-AF65-F5344CB8AC3E}">
        <p14:creationId xmlns:p14="http://schemas.microsoft.com/office/powerpoint/2010/main" val="325113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wo column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9159D3A-784F-4412-8736-F8267B4791BA}"/>
              </a:ext>
            </a:extLst>
          </p:cNvPr>
          <p:cNvSpPr>
            <a:spLocks noGrp="1"/>
          </p:cNvSpPr>
          <p:nvPr>
            <p:ph type="body" sz="quarter" idx="18" hasCustomPrompt="1"/>
          </p:nvPr>
        </p:nvSpPr>
        <p:spPr>
          <a:xfrm>
            <a:off x="487982" y="1628051"/>
            <a:ext cx="5608018" cy="394504"/>
          </a:xfrm>
        </p:spPr>
        <p:txBody>
          <a:bodyPr lIns="0" tIns="0" bIns="0" anchor="t">
            <a:noAutofit/>
          </a:bodyPr>
          <a:lstStyle>
            <a:lvl1pPr marL="0" indent="0">
              <a:buNone/>
              <a:defRPr sz="1400">
                <a:solidFill>
                  <a:srgbClr val="2767F1"/>
                </a:solidFill>
                <a:latin typeface="+mj-lt"/>
              </a:defRPr>
            </a:lvl1pPr>
          </a:lstStyle>
          <a:p>
            <a:pPr lvl="0"/>
            <a:r>
              <a:rPr lang="en-US"/>
              <a:t>Click to add Subtitle</a:t>
            </a:r>
          </a:p>
        </p:txBody>
      </p:sp>
      <p:sp>
        <p:nvSpPr>
          <p:cNvPr id="7" name="Text Placeholder 6">
            <a:extLst>
              <a:ext uri="{FF2B5EF4-FFF2-40B4-BE49-F238E27FC236}">
                <a16:creationId xmlns:a16="http://schemas.microsoft.com/office/drawing/2014/main" id="{A50D8D84-8E6B-45B8-A152-62FDE4A880B0}"/>
              </a:ext>
            </a:extLst>
          </p:cNvPr>
          <p:cNvSpPr>
            <a:spLocks noGrp="1"/>
          </p:cNvSpPr>
          <p:nvPr>
            <p:ph type="body" sz="quarter" idx="13"/>
          </p:nvPr>
        </p:nvSpPr>
        <p:spPr>
          <a:xfrm>
            <a:off x="623392" y="2105476"/>
            <a:ext cx="5472608" cy="3919538"/>
          </a:xfrm>
        </p:spPr>
        <p:txBody>
          <a:bodyPr lIns="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Slide Number Placeholder 4">
            <a:extLst>
              <a:ext uri="{FF2B5EF4-FFF2-40B4-BE49-F238E27FC236}">
                <a16:creationId xmlns:a16="http://schemas.microsoft.com/office/drawing/2014/main" id="{CCBC2E26-F686-46DD-9D09-F4ABB7DCB09C}"/>
              </a:ext>
            </a:extLst>
          </p:cNvPr>
          <p:cNvSpPr>
            <a:spLocks noGrp="1"/>
          </p:cNvSpPr>
          <p:nvPr>
            <p:ph type="sldNum" sz="quarter" idx="17"/>
          </p:nvPr>
        </p:nvSpPr>
        <p:spPr/>
        <p:txBody>
          <a:bodyPr/>
          <a:lstStyle/>
          <a:p>
            <a:fld id="{D78E96AE-B5B5-49FC-BED4-FF80B77E5CAF}" type="slidenum">
              <a:rPr lang="en-DK" smtClean="0"/>
              <a:pPr/>
              <a:t>‹#›</a:t>
            </a:fld>
            <a:endParaRPr lang="en-DK"/>
          </a:p>
        </p:txBody>
      </p:sp>
      <p:sp>
        <p:nvSpPr>
          <p:cNvPr id="15" name="Text Placeholder 10">
            <a:extLst>
              <a:ext uri="{FF2B5EF4-FFF2-40B4-BE49-F238E27FC236}">
                <a16:creationId xmlns:a16="http://schemas.microsoft.com/office/drawing/2014/main" id="{7AB9C30E-C1DD-D1BE-D019-33F63C0A79FC}"/>
              </a:ext>
            </a:extLst>
          </p:cNvPr>
          <p:cNvSpPr>
            <a:spLocks noGrp="1"/>
          </p:cNvSpPr>
          <p:nvPr>
            <p:ph type="body" sz="quarter" idx="19" hasCustomPrompt="1"/>
          </p:nvPr>
        </p:nvSpPr>
        <p:spPr>
          <a:xfrm>
            <a:off x="6329363" y="1633053"/>
            <a:ext cx="5383213" cy="394504"/>
          </a:xfrm>
        </p:spPr>
        <p:txBody>
          <a:bodyPr lIns="0" tIns="0" bIns="0" anchor="t">
            <a:noAutofit/>
          </a:bodyPr>
          <a:lstStyle>
            <a:lvl1pPr marL="0" indent="0">
              <a:buNone/>
              <a:defRPr sz="1400">
                <a:solidFill>
                  <a:srgbClr val="2767F1"/>
                </a:solidFill>
                <a:latin typeface="+mj-lt"/>
              </a:defRPr>
            </a:lvl1pPr>
          </a:lstStyle>
          <a:p>
            <a:pPr lvl="0"/>
            <a:r>
              <a:rPr lang="en-US"/>
              <a:t>Click to add Subtitle</a:t>
            </a:r>
          </a:p>
        </p:txBody>
      </p:sp>
      <p:sp>
        <p:nvSpPr>
          <p:cNvPr id="16" name="Text Placeholder 6">
            <a:extLst>
              <a:ext uri="{FF2B5EF4-FFF2-40B4-BE49-F238E27FC236}">
                <a16:creationId xmlns:a16="http://schemas.microsoft.com/office/drawing/2014/main" id="{5958A5C9-C940-FC60-1AEF-C358675483E8}"/>
              </a:ext>
            </a:extLst>
          </p:cNvPr>
          <p:cNvSpPr>
            <a:spLocks noGrp="1"/>
          </p:cNvSpPr>
          <p:nvPr>
            <p:ph type="body" sz="quarter" idx="20"/>
          </p:nvPr>
        </p:nvSpPr>
        <p:spPr>
          <a:xfrm>
            <a:off x="6459345" y="2110478"/>
            <a:ext cx="5253231" cy="3919538"/>
          </a:xfrm>
        </p:spPr>
        <p:txBody>
          <a:bodyPr lIns="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9" name="Title 8">
            <a:extLst>
              <a:ext uri="{FF2B5EF4-FFF2-40B4-BE49-F238E27FC236}">
                <a16:creationId xmlns:a16="http://schemas.microsoft.com/office/drawing/2014/main" id="{835A24B1-3172-DC95-CCAE-2BC391B5B67B}"/>
              </a:ext>
            </a:extLst>
          </p:cNvPr>
          <p:cNvSpPr>
            <a:spLocks noGrp="1"/>
          </p:cNvSpPr>
          <p:nvPr>
            <p:ph type="title"/>
          </p:nvPr>
        </p:nvSpPr>
        <p:spPr/>
        <p:txBody>
          <a:bodyPr/>
          <a:lstStyle/>
          <a:p>
            <a:r>
              <a:rPr lang="en-GB"/>
              <a:t>Click to edit Master title style</a:t>
            </a:r>
            <a:endParaRPr lang="en-DK"/>
          </a:p>
        </p:txBody>
      </p:sp>
    </p:spTree>
    <p:extLst>
      <p:ext uri="{BB962C8B-B14F-4D97-AF65-F5344CB8AC3E}">
        <p14:creationId xmlns:p14="http://schemas.microsoft.com/office/powerpoint/2010/main" val="202302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hree column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0D9C92-3268-47C0-91E4-79789F424466}"/>
              </a:ext>
            </a:extLst>
          </p:cNvPr>
          <p:cNvSpPr>
            <a:spLocks noGrp="1"/>
          </p:cNvSpPr>
          <p:nvPr>
            <p:ph type="sldNum" sz="quarter" idx="18"/>
          </p:nvPr>
        </p:nvSpPr>
        <p:spPr/>
        <p:txBody>
          <a:bodyPr/>
          <a:lstStyle/>
          <a:p>
            <a:fld id="{D78E96AE-B5B5-49FC-BED4-FF80B77E5CAF}" type="slidenum">
              <a:rPr lang="en-DK" smtClean="0"/>
              <a:pPr/>
              <a:t>‹#›</a:t>
            </a:fld>
            <a:endParaRPr lang="en-DK"/>
          </a:p>
        </p:txBody>
      </p:sp>
      <p:sp>
        <p:nvSpPr>
          <p:cNvPr id="3" name="Title 2">
            <a:extLst>
              <a:ext uri="{FF2B5EF4-FFF2-40B4-BE49-F238E27FC236}">
                <a16:creationId xmlns:a16="http://schemas.microsoft.com/office/drawing/2014/main" id="{146574BA-A1AF-9FDF-DE84-8CF39E0B216D}"/>
              </a:ext>
            </a:extLst>
          </p:cNvPr>
          <p:cNvSpPr>
            <a:spLocks noGrp="1"/>
          </p:cNvSpPr>
          <p:nvPr>
            <p:ph type="title"/>
          </p:nvPr>
        </p:nvSpPr>
        <p:spPr/>
        <p:txBody>
          <a:bodyPr/>
          <a:lstStyle/>
          <a:p>
            <a:r>
              <a:rPr lang="en-GB"/>
              <a:t>Click to edit Master title style</a:t>
            </a:r>
            <a:endParaRPr lang="en-DK"/>
          </a:p>
        </p:txBody>
      </p:sp>
      <p:sp>
        <p:nvSpPr>
          <p:cNvPr id="4" name="Text Placeholder 10">
            <a:extLst>
              <a:ext uri="{FF2B5EF4-FFF2-40B4-BE49-F238E27FC236}">
                <a16:creationId xmlns:a16="http://schemas.microsoft.com/office/drawing/2014/main" id="{E1A80F5B-5D91-3E3F-79C7-F9B3D9CCCB62}"/>
              </a:ext>
            </a:extLst>
          </p:cNvPr>
          <p:cNvSpPr>
            <a:spLocks noGrp="1"/>
          </p:cNvSpPr>
          <p:nvPr>
            <p:ph type="body" sz="quarter" idx="19" hasCustomPrompt="1"/>
          </p:nvPr>
        </p:nvSpPr>
        <p:spPr>
          <a:xfrm>
            <a:off x="487982" y="1628800"/>
            <a:ext cx="3526187" cy="394504"/>
          </a:xfrm>
        </p:spPr>
        <p:txBody>
          <a:bodyPr lIns="0" tIns="0" bIns="0" anchor="t">
            <a:noAutofit/>
          </a:bodyPr>
          <a:lstStyle>
            <a:lvl1pPr marL="0" indent="0">
              <a:buNone/>
              <a:defRPr sz="1400">
                <a:solidFill>
                  <a:srgbClr val="2767F1"/>
                </a:solidFill>
                <a:latin typeface="+mj-lt"/>
              </a:defRPr>
            </a:lvl1pPr>
          </a:lstStyle>
          <a:p>
            <a:pPr lvl="0"/>
            <a:r>
              <a:rPr lang="en-US"/>
              <a:t>Click to add Subtitle</a:t>
            </a:r>
          </a:p>
        </p:txBody>
      </p:sp>
      <p:sp>
        <p:nvSpPr>
          <p:cNvPr id="6" name="Text Placeholder 6">
            <a:extLst>
              <a:ext uri="{FF2B5EF4-FFF2-40B4-BE49-F238E27FC236}">
                <a16:creationId xmlns:a16="http://schemas.microsoft.com/office/drawing/2014/main" id="{EDC1AFE2-7787-C693-8312-C59E2C1E27DA}"/>
              </a:ext>
            </a:extLst>
          </p:cNvPr>
          <p:cNvSpPr>
            <a:spLocks noGrp="1"/>
          </p:cNvSpPr>
          <p:nvPr>
            <p:ph type="body" sz="quarter" idx="13"/>
          </p:nvPr>
        </p:nvSpPr>
        <p:spPr>
          <a:xfrm>
            <a:off x="623392" y="2106225"/>
            <a:ext cx="3413570" cy="3919538"/>
          </a:xfrm>
        </p:spPr>
        <p:txBody>
          <a:bodyPr lIns="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7" name="Text Placeholder 10">
            <a:extLst>
              <a:ext uri="{FF2B5EF4-FFF2-40B4-BE49-F238E27FC236}">
                <a16:creationId xmlns:a16="http://schemas.microsoft.com/office/drawing/2014/main" id="{01ED4426-D2D8-1054-2E64-70445E4B4931}"/>
              </a:ext>
            </a:extLst>
          </p:cNvPr>
          <p:cNvSpPr>
            <a:spLocks noGrp="1"/>
          </p:cNvSpPr>
          <p:nvPr>
            <p:ph type="body" sz="quarter" idx="20" hasCustomPrompt="1"/>
          </p:nvPr>
        </p:nvSpPr>
        <p:spPr>
          <a:xfrm>
            <a:off x="4225660" y="1628800"/>
            <a:ext cx="3526187" cy="394504"/>
          </a:xfrm>
        </p:spPr>
        <p:txBody>
          <a:bodyPr lIns="0" tIns="0" bIns="0" anchor="t">
            <a:noAutofit/>
          </a:bodyPr>
          <a:lstStyle>
            <a:lvl1pPr marL="0" indent="0">
              <a:buNone/>
              <a:defRPr sz="1400">
                <a:solidFill>
                  <a:srgbClr val="2767F1"/>
                </a:solidFill>
                <a:latin typeface="+mj-lt"/>
              </a:defRPr>
            </a:lvl1pPr>
          </a:lstStyle>
          <a:p>
            <a:pPr lvl="0"/>
            <a:r>
              <a:rPr lang="en-US"/>
              <a:t>Click to add Subtitle</a:t>
            </a:r>
          </a:p>
        </p:txBody>
      </p:sp>
      <p:sp>
        <p:nvSpPr>
          <p:cNvPr id="8" name="Text Placeholder 6">
            <a:extLst>
              <a:ext uri="{FF2B5EF4-FFF2-40B4-BE49-F238E27FC236}">
                <a16:creationId xmlns:a16="http://schemas.microsoft.com/office/drawing/2014/main" id="{D872C322-10E2-3F2B-AA8B-15FC61A16317}"/>
              </a:ext>
            </a:extLst>
          </p:cNvPr>
          <p:cNvSpPr>
            <a:spLocks noGrp="1"/>
          </p:cNvSpPr>
          <p:nvPr>
            <p:ph type="body" sz="quarter" idx="21"/>
          </p:nvPr>
        </p:nvSpPr>
        <p:spPr>
          <a:xfrm>
            <a:off x="4361070" y="2106225"/>
            <a:ext cx="3413570" cy="3919538"/>
          </a:xfrm>
        </p:spPr>
        <p:txBody>
          <a:bodyPr lIns="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11" name="Text Placeholder 10">
            <a:extLst>
              <a:ext uri="{FF2B5EF4-FFF2-40B4-BE49-F238E27FC236}">
                <a16:creationId xmlns:a16="http://schemas.microsoft.com/office/drawing/2014/main" id="{99FB9094-5C24-3C16-9715-FF7B7C116D23}"/>
              </a:ext>
            </a:extLst>
          </p:cNvPr>
          <p:cNvSpPr>
            <a:spLocks noGrp="1"/>
          </p:cNvSpPr>
          <p:nvPr>
            <p:ph type="body" sz="quarter" idx="22" hasCustomPrompt="1"/>
          </p:nvPr>
        </p:nvSpPr>
        <p:spPr>
          <a:xfrm>
            <a:off x="7963343" y="1628800"/>
            <a:ext cx="3526187" cy="394504"/>
          </a:xfrm>
        </p:spPr>
        <p:txBody>
          <a:bodyPr lIns="0" tIns="0" bIns="0" anchor="t">
            <a:noAutofit/>
          </a:bodyPr>
          <a:lstStyle>
            <a:lvl1pPr marL="0" indent="0">
              <a:buNone/>
              <a:defRPr sz="1400">
                <a:solidFill>
                  <a:srgbClr val="2767F1"/>
                </a:solidFill>
                <a:latin typeface="+mj-lt"/>
              </a:defRPr>
            </a:lvl1pPr>
          </a:lstStyle>
          <a:p>
            <a:pPr lvl="0"/>
            <a:r>
              <a:rPr lang="en-US"/>
              <a:t>Click to add Subtitle</a:t>
            </a:r>
          </a:p>
        </p:txBody>
      </p:sp>
      <p:sp>
        <p:nvSpPr>
          <p:cNvPr id="12" name="Text Placeholder 6">
            <a:extLst>
              <a:ext uri="{FF2B5EF4-FFF2-40B4-BE49-F238E27FC236}">
                <a16:creationId xmlns:a16="http://schemas.microsoft.com/office/drawing/2014/main" id="{3EC89B9A-44C5-3417-E51F-890DA142D4D3}"/>
              </a:ext>
            </a:extLst>
          </p:cNvPr>
          <p:cNvSpPr>
            <a:spLocks noGrp="1"/>
          </p:cNvSpPr>
          <p:nvPr>
            <p:ph type="body" sz="quarter" idx="23"/>
          </p:nvPr>
        </p:nvSpPr>
        <p:spPr>
          <a:xfrm>
            <a:off x="8098753" y="2106225"/>
            <a:ext cx="3413570" cy="3919538"/>
          </a:xfrm>
        </p:spPr>
        <p:txBody>
          <a:bodyPr lIns="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Tree>
    <p:extLst>
      <p:ext uri="{BB962C8B-B14F-4D97-AF65-F5344CB8AC3E}">
        <p14:creationId xmlns:p14="http://schemas.microsoft.com/office/powerpoint/2010/main" val="184432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World map overview slide">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DB91ED-F1B7-9BCF-74E6-9C46CA2BD1C6}"/>
              </a:ext>
            </a:extLst>
          </p:cNvPr>
          <p:cNvSpPr>
            <a:spLocks noGrp="1"/>
          </p:cNvSpPr>
          <p:nvPr>
            <p:ph type="sldNum" sz="quarter" idx="10"/>
          </p:nvPr>
        </p:nvSpPr>
        <p:spPr/>
        <p:txBody>
          <a:bodyPr/>
          <a:lstStyle>
            <a:lvl1pPr>
              <a:defRPr>
                <a:solidFill>
                  <a:schemeClr val="bg1"/>
                </a:solidFill>
              </a:defRPr>
            </a:lvl1pPr>
          </a:lstStyle>
          <a:p>
            <a:fld id="{D78E96AE-B5B5-49FC-BED4-FF80B77E5CAF}" type="slidenum">
              <a:rPr lang="en-DK" smtClean="0"/>
              <a:pPr/>
              <a:t>‹#›</a:t>
            </a:fld>
            <a:endParaRPr lang="en-DK"/>
          </a:p>
        </p:txBody>
      </p:sp>
      <p:pic>
        <p:nvPicPr>
          <p:cNvPr id="4" name="Graphic 3">
            <a:extLst>
              <a:ext uri="{FF2B5EF4-FFF2-40B4-BE49-F238E27FC236}">
                <a16:creationId xmlns:a16="http://schemas.microsoft.com/office/drawing/2014/main" id="{FE56F42F-CD49-D945-8927-7F59145A84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68608" y="234000"/>
            <a:ext cx="396000" cy="396000"/>
          </a:xfrm>
          <a:prstGeom prst="rect">
            <a:avLst/>
          </a:prstGeom>
        </p:spPr>
      </p:pic>
      <p:pic>
        <p:nvPicPr>
          <p:cNvPr id="5" name="Graphic 4">
            <a:extLst>
              <a:ext uri="{FF2B5EF4-FFF2-40B4-BE49-F238E27FC236}">
                <a16:creationId xmlns:a16="http://schemas.microsoft.com/office/drawing/2014/main" id="{53EB52CB-2D1E-C4BF-4BB9-FBD2512531D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8800" y="399015"/>
            <a:ext cx="720000" cy="124725"/>
          </a:xfrm>
          <a:prstGeom prst="rect">
            <a:avLst/>
          </a:prstGeom>
        </p:spPr>
      </p:pic>
      <p:sp>
        <p:nvSpPr>
          <p:cNvPr id="6" name="Text Placeholder 2">
            <a:extLst>
              <a:ext uri="{FF2B5EF4-FFF2-40B4-BE49-F238E27FC236}">
                <a16:creationId xmlns:a16="http://schemas.microsoft.com/office/drawing/2014/main" id="{6F82D4B6-4D40-2CD7-2380-F6827DB0C9A4}"/>
              </a:ext>
            </a:extLst>
          </p:cNvPr>
          <p:cNvSpPr txBox="1">
            <a:spLocks/>
          </p:cNvSpPr>
          <p:nvPr userDrawn="1"/>
        </p:nvSpPr>
        <p:spPr>
          <a:xfrm>
            <a:off x="468313" y="6490917"/>
            <a:ext cx="3318911" cy="243629"/>
          </a:xfrm>
          <a:prstGeom prst="rect">
            <a:avLst/>
          </a:prstGeom>
        </p:spPr>
        <p:txBody>
          <a:bodyPr vert="horz" lIns="0" tIns="0" rIns="0" bIns="0" rtlCol="0" anchor="ctr">
            <a:noAutofit/>
          </a:bodyPr>
          <a:lstStyle>
            <a:lvl1pPr marL="228600" indent="-228600" algn="l" defTabSz="914400" rtl="0" eaLnBrk="1" latinLnBrk="0" hangingPunct="1">
              <a:lnSpc>
                <a:spcPct val="100000"/>
              </a:lnSpc>
              <a:spcBef>
                <a:spcPts val="1200"/>
              </a:spcBef>
              <a:buClr>
                <a:schemeClr val="accent3"/>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1200" kern="1200">
                <a:solidFill>
                  <a:schemeClr val="tx1"/>
                </a:solidFill>
                <a:latin typeface="+mn-lt"/>
                <a:ea typeface="+mn-ea"/>
                <a:cs typeface="+mn-cs"/>
              </a:defRPr>
            </a:lvl2pPr>
            <a:lvl3pPr marL="1117600" indent="-203200" algn="l" defTabSz="914400" rtl="0" eaLnBrk="1" latinLnBrk="0" hangingPunct="1">
              <a:lnSpc>
                <a:spcPct val="100000"/>
              </a:lnSpc>
              <a:spcBef>
                <a:spcPts val="500"/>
              </a:spcBef>
              <a:buClr>
                <a:schemeClr val="accent3"/>
              </a:buClr>
              <a:buFont typeface="Arial" panose="020B0604020202020204" pitchFamily="34" charset="0"/>
              <a:buChar char="•"/>
              <a:defRPr sz="1100" kern="1200">
                <a:solidFill>
                  <a:schemeClr val="tx1"/>
                </a:solidFill>
                <a:latin typeface="+mn-lt"/>
                <a:ea typeface="+mn-ea"/>
                <a:cs typeface="+mn-cs"/>
              </a:defRPr>
            </a:lvl3pPr>
            <a:lvl4pPr marL="1574800" indent="-203200" algn="l" defTabSz="914400" rtl="0" eaLnBrk="1" latinLnBrk="0" hangingPunct="1">
              <a:lnSpc>
                <a:spcPct val="100000"/>
              </a:lnSpc>
              <a:spcBef>
                <a:spcPts val="500"/>
              </a:spcBef>
              <a:buClr>
                <a:schemeClr val="accent3"/>
              </a:buClr>
              <a:buFont typeface="Arial" panose="020B0604020202020204" pitchFamily="34" charset="0"/>
              <a:buChar char="•"/>
              <a:defRPr sz="900" kern="1200">
                <a:solidFill>
                  <a:schemeClr val="tx1"/>
                </a:solidFill>
                <a:latin typeface="+mn-lt"/>
                <a:ea typeface="+mn-ea"/>
                <a:cs typeface="+mn-cs"/>
              </a:defRPr>
            </a:lvl4pPr>
            <a:lvl5pPr marL="1981200" indent="-152400" algn="l" defTabSz="914400" rtl="0" eaLnBrk="1" latinLnBrk="0" hangingPunct="1">
              <a:lnSpc>
                <a:spcPct val="100000"/>
              </a:lnSpc>
              <a:spcBef>
                <a:spcPts val="500"/>
              </a:spcBef>
              <a:buClr>
                <a:schemeClr val="accent3"/>
              </a:buClr>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DK" sz="800" b="0" i="0" u="none" strike="noStrike" kern="1200" cap="none" spc="0" normalizeH="0" baseline="0" noProof="0">
                <a:ln>
                  <a:noFill/>
                </a:ln>
                <a:solidFill>
                  <a:schemeClr val="bg1"/>
                </a:solidFill>
                <a:effectLst/>
                <a:uLnTx/>
                <a:uFillTx/>
                <a:latin typeface="+mn-lt"/>
                <a:ea typeface="+mn-ea"/>
                <a:cs typeface="+mn-cs"/>
              </a:rPr>
              <a:t>© Siteimprove 2022 CONFIDENTIAL</a:t>
            </a:r>
          </a:p>
        </p:txBody>
      </p:sp>
      <p:pic>
        <p:nvPicPr>
          <p:cNvPr id="10" name="Google Shape;100;p21">
            <a:extLst>
              <a:ext uri="{FF2B5EF4-FFF2-40B4-BE49-F238E27FC236}">
                <a16:creationId xmlns:a16="http://schemas.microsoft.com/office/drawing/2014/main" id="{FB997D30-271A-6B4D-56F8-E375691F9A47}"/>
              </a:ext>
            </a:extLst>
          </p:cNvPr>
          <p:cNvPicPr preferRelativeResize="0"/>
          <p:nvPr userDrawn="1"/>
        </p:nvPicPr>
        <p:blipFill rotWithShape="1">
          <a:blip r:embed="rId6">
            <a:alphaModFix/>
          </a:blip>
          <a:srcRect r="22275" b="24374"/>
          <a:stretch/>
        </p:blipFill>
        <p:spPr>
          <a:xfrm>
            <a:off x="1245101" y="711234"/>
            <a:ext cx="10946895" cy="6146769"/>
          </a:xfrm>
          <a:prstGeom prst="rect">
            <a:avLst/>
          </a:prstGeom>
          <a:noFill/>
          <a:ln>
            <a:noFill/>
          </a:ln>
        </p:spPr>
      </p:pic>
      <p:graphicFrame>
        <p:nvGraphicFramePr>
          <p:cNvPr id="13" name="Google Shape;102;p21">
            <a:extLst>
              <a:ext uri="{FF2B5EF4-FFF2-40B4-BE49-F238E27FC236}">
                <a16:creationId xmlns:a16="http://schemas.microsoft.com/office/drawing/2014/main" id="{24C799DE-156A-E3D9-0C8B-16E19464923D}"/>
              </a:ext>
            </a:extLst>
          </p:cNvPr>
          <p:cNvGraphicFramePr/>
          <p:nvPr userDrawn="1">
            <p:extLst>
              <p:ext uri="{D42A27DB-BD31-4B8C-83A1-F6EECF244321}">
                <p14:modId xmlns:p14="http://schemas.microsoft.com/office/powerpoint/2010/main" val="1664737478"/>
              </p:ext>
            </p:extLst>
          </p:nvPr>
        </p:nvGraphicFramePr>
        <p:xfrm>
          <a:off x="733433" y="3645024"/>
          <a:ext cx="11176802" cy="1418860"/>
        </p:xfrm>
        <a:graphic>
          <a:graphicData uri="http://schemas.openxmlformats.org/drawingml/2006/table">
            <a:tbl>
              <a:tblPr>
                <a:noFill/>
              </a:tblPr>
              <a:tblGrid>
                <a:gridCol w="1596686">
                  <a:extLst>
                    <a:ext uri="{9D8B030D-6E8A-4147-A177-3AD203B41FA5}">
                      <a16:colId xmlns:a16="http://schemas.microsoft.com/office/drawing/2014/main" val="20000"/>
                    </a:ext>
                  </a:extLst>
                </a:gridCol>
                <a:gridCol w="1596686">
                  <a:extLst>
                    <a:ext uri="{9D8B030D-6E8A-4147-A177-3AD203B41FA5}">
                      <a16:colId xmlns:a16="http://schemas.microsoft.com/office/drawing/2014/main" val="20001"/>
                    </a:ext>
                  </a:extLst>
                </a:gridCol>
                <a:gridCol w="1596686">
                  <a:extLst>
                    <a:ext uri="{9D8B030D-6E8A-4147-A177-3AD203B41FA5}">
                      <a16:colId xmlns:a16="http://schemas.microsoft.com/office/drawing/2014/main" val="20002"/>
                    </a:ext>
                  </a:extLst>
                </a:gridCol>
                <a:gridCol w="1596686">
                  <a:extLst>
                    <a:ext uri="{9D8B030D-6E8A-4147-A177-3AD203B41FA5}">
                      <a16:colId xmlns:a16="http://schemas.microsoft.com/office/drawing/2014/main" val="20003"/>
                    </a:ext>
                  </a:extLst>
                </a:gridCol>
                <a:gridCol w="1596686">
                  <a:extLst>
                    <a:ext uri="{9D8B030D-6E8A-4147-A177-3AD203B41FA5}">
                      <a16:colId xmlns:a16="http://schemas.microsoft.com/office/drawing/2014/main" val="20004"/>
                    </a:ext>
                  </a:extLst>
                </a:gridCol>
                <a:gridCol w="1596686">
                  <a:extLst>
                    <a:ext uri="{9D8B030D-6E8A-4147-A177-3AD203B41FA5}">
                      <a16:colId xmlns:a16="http://schemas.microsoft.com/office/drawing/2014/main" val="20005"/>
                    </a:ext>
                  </a:extLst>
                </a:gridCol>
                <a:gridCol w="1596686">
                  <a:extLst>
                    <a:ext uri="{9D8B030D-6E8A-4147-A177-3AD203B41FA5}">
                      <a16:colId xmlns:a16="http://schemas.microsoft.com/office/drawing/2014/main" val="375010229"/>
                    </a:ext>
                  </a:extLst>
                </a:gridCol>
              </a:tblGrid>
              <a:tr h="216024">
                <a:tc>
                  <a:txBody>
                    <a:bodyPr/>
                    <a:lstStyle/>
                    <a:p>
                      <a:pPr marL="0" lvl="0" indent="0" algn="l" rtl="0">
                        <a:spcBef>
                          <a:spcPts val="0"/>
                        </a:spcBef>
                        <a:spcAft>
                          <a:spcPts val="0"/>
                        </a:spcAft>
                        <a:buNone/>
                      </a:pPr>
                      <a:r>
                        <a:rPr lang="en-GB" sz="1400">
                          <a:solidFill>
                            <a:schemeClr val="bg1"/>
                          </a:solidFill>
                          <a:latin typeface="+mj-lt"/>
                          <a:ea typeface="Libre Franklin"/>
                          <a:cs typeface="Libre Franklin"/>
                          <a:sym typeface="Libre Franklin"/>
                        </a:rPr>
                        <a:t>Amsterdam</a:t>
                      </a:r>
                      <a:endParaRPr sz="1400">
                        <a:solidFill>
                          <a:schemeClr val="bg1"/>
                        </a:solidFill>
                        <a:latin typeface="+mj-lt"/>
                        <a:ea typeface="Libre Franklin"/>
                        <a:cs typeface="Libre Franklin"/>
                        <a:sym typeface="Libre Franklin"/>
                      </a:endParaRPr>
                    </a:p>
                  </a:txBody>
                  <a:tcPr marL="60933" marR="60933" marT="60933" marB="0">
                    <a:lnL w="28575" cap="flat" cmpd="sng">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Copenhagen</a:t>
                      </a:r>
                      <a:endParaRPr sz="1400">
                        <a:solidFill>
                          <a:schemeClr val="bg1"/>
                        </a:solidFill>
                        <a:latin typeface="+mj-lt"/>
                        <a:ea typeface="Libre Franklin Medium"/>
                        <a:cs typeface="Libre Franklin Medium"/>
                        <a:sym typeface="Libre Franklin Medium"/>
                      </a:endParaRPr>
                    </a:p>
                  </a:txBody>
                  <a:tcPr marL="60933" marR="60933" marT="60933" marB="0">
                    <a:lnL w="28575" cap="flat" cmpd="sng">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Helsinki</a:t>
                      </a:r>
                      <a:endParaRPr sz="1400">
                        <a:solidFill>
                          <a:schemeClr val="bg1"/>
                        </a:solidFill>
                        <a:latin typeface="+mj-lt"/>
                        <a:ea typeface="Libre Franklin Medium"/>
                        <a:cs typeface="Libre Franklin Medium"/>
                        <a:sym typeface="Libre Franklin Medium"/>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London</a:t>
                      </a:r>
                      <a:endParaRPr sz="1400">
                        <a:solidFill>
                          <a:schemeClr val="bg1"/>
                        </a:solidFill>
                        <a:latin typeface="+mj-lt"/>
                        <a:ea typeface="Libre Franklin Medium"/>
                        <a:cs typeface="Libre Franklin Medium"/>
                        <a:sym typeface="Libre Franklin Medium"/>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400">
                          <a:solidFill>
                            <a:schemeClr val="bg1"/>
                          </a:solidFill>
                          <a:latin typeface="+mj-lt"/>
                          <a:ea typeface="Libre Franklin"/>
                          <a:cs typeface="Libre Franklin"/>
                          <a:sym typeface="Libre Franklin"/>
                        </a:rPr>
                        <a:t>Minneapolis</a:t>
                      </a:r>
                      <a:endParaRPr sz="1400">
                        <a:solidFill>
                          <a:schemeClr val="bg1"/>
                        </a:solidFill>
                        <a:latin typeface="+mj-lt"/>
                        <a:ea typeface="Libre Franklin"/>
                        <a:cs typeface="Libre Franklin"/>
                        <a:sym typeface="Libre Franklin"/>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400">
                          <a:solidFill>
                            <a:schemeClr val="bg1"/>
                          </a:solidFill>
                          <a:latin typeface="+mj-lt"/>
                          <a:ea typeface="Libre Franklin"/>
                          <a:cs typeface="Libre Franklin"/>
                          <a:sym typeface="Libre Franklin"/>
                        </a:rPr>
                        <a:t>Munich</a:t>
                      </a:r>
                      <a:endParaRPr sz="1400">
                        <a:solidFill>
                          <a:schemeClr val="bg1"/>
                        </a:solidFill>
                        <a:latin typeface="+mj-lt"/>
                        <a:ea typeface="Libre Franklin"/>
                        <a:cs typeface="Libre Franklin"/>
                        <a:sym typeface="Libre Franklin"/>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GB" sz="1400">
                          <a:solidFill>
                            <a:schemeClr val="bg1"/>
                          </a:solidFill>
                          <a:latin typeface="+mj-lt"/>
                          <a:ea typeface="Libre Franklin"/>
                          <a:cs typeface="Libre Franklin"/>
                          <a:sym typeface="Libre Franklin"/>
                        </a:rPr>
                        <a:t>Oslo</a:t>
                      </a:r>
                      <a:endParaRPr sz="1400">
                        <a:solidFill>
                          <a:schemeClr val="bg1"/>
                        </a:solidFill>
                        <a:latin typeface="+mj-lt"/>
                        <a:ea typeface="Libre Franklin"/>
                        <a:cs typeface="Libre Franklin"/>
                        <a:sym typeface="Libre Franklin"/>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r h="1144567">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Joop </a:t>
                      </a:r>
                      <a:r>
                        <a:rPr lang="en-GB" sz="900" err="1">
                          <a:solidFill>
                            <a:srgbClr val="FFFFFF"/>
                          </a:solidFill>
                          <a:latin typeface="Gilroy" pitchFamily="2" charset="77"/>
                          <a:ea typeface="Libre Franklin"/>
                          <a:cs typeface="Libre Franklin"/>
                          <a:sym typeface="Libre Franklin"/>
                        </a:rPr>
                        <a:t>Geesinkweg</a:t>
                      </a:r>
                      <a:r>
                        <a:rPr lang="en-GB" sz="900">
                          <a:solidFill>
                            <a:srgbClr val="FFFFFF"/>
                          </a:solidFill>
                          <a:latin typeface="Gilroy" pitchFamily="2" charset="77"/>
                          <a:ea typeface="Libre Franklin"/>
                          <a:cs typeface="Libre Franklin"/>
                          <a:sym typeface="Libre Franklin"/>
                        </a:rPr>
                        <a:t> 501</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1114AB Amsterdam, </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Netherlands</a:t>
                      </a:r>
                      <a:endParaRPr sz="900">
                        <a:solidFill>
                          <a:srgbClr val="FFFFFF"/>
                        </a:solidFill>
                        <a:latin typeface="Gilroy" pitchFamily="2" charset="77"/>
                        <a:ea typeface="Libre Franklin Medium"/>
                        <a:cs typeface="Libre Franklin Medium"/>
                        <a:sym typeface="Libre Franklin Medium"/>
                      </a:endParaRPr>
                    </a:p>
                    <a:p>
                      <a:pPr marL="0" lvl="0" indent="0" algn="l" rtl="0">
                        <a:lnSpc>
                          <a:spcPct val="110000"/>
                        </a:lnSpc>
                        <a:spcBef>
                          <a:spcPts val="0"/>
                        </a:spcBef>
                        <a:spcAft>
                          <a:spcPts val="0"/>
                        </a:spcAft>
                        <a:buNone/>
                      </a:pPr>
                      <a:endParaRPr sz="900">
                        <a:solidFill>
                          <a:srgbClr val="FFFFFF"/>
                        </a:solidFill>
                        <a:latin typeface="Gilroy" pitchFamily="2" charset="77"/>
                        <a:ea typeface="Libre Franklin"/>
                        <a:cs typeface="Libre Franklin"/>
                        <a:sym typeface="Libre Franklin"/>
                      </a:endParaRPr>
                    </a:p>
                  </a:txBody>
                  <a:tcPr marL="60933" marR="60933" marT="60933" marB="0">
                    <a:lnL w="28575" cap="flat" cmpd="sng">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Sankt </a:t>
                      </a:r>
                      <a:r>
                        <a:rPr lang="en-GB" sz="900" err="1">
                          <a:solidFill>
                            <a:srgbClr val="FFFFFF"/>
                          </a:solidFill>
                          <a:latin typeface="Gilroy" pitchFamily="2" charset="77"/>
                          <a:ea typeface="Libre Franklin"/>
                          <a:cs typeface="Libre Franklin"/>
                          <a:sym typeface="Libre Franklin"/>
                        </a:rPr>
                        <a:t>Annæ</a:t>
                      </a:r>
                      <a:r>
                        <a:rPr lang="en-GB" sz="900">
                          <a:solidFill>
                            <a:srgbClr val="FFFFFF"/>
                          </a:solidFill>
                          <a:latin typeface="Gilroy" pitchFamily="2" charset="77"/>
                          <a:ea typeface="Libre Franklin"/>
                          <a:cs typeface="Libre Franklin"/>
                          <a:sym typeface="Libre Franklin"/>
                        </a:rPr>
                        <a:t> </a:t>
                      </a:r>
                      <a:r>
                        <a:rPr lang="en-GB" sz="900" err="1">
                          <a:solidFill>
                            <a:srgbClr val="FFFFFF"/>
                          </a:solidFill>
                          <a:latin typeface="Gilroy" pitchFamily="2" charset="77"/>
                          <a:ea typeface="Libre Franklin"/>
                          <a:cs typeface="Libre Franklin"/>
                          <a:sym typeface="Libre Franklin"/>
                        </a:rPr>
                        <a:t>Plads</a:t>
                      </a:r>
                      <a:r>
                        <a:rPr lang="en-GB" sz="900">
                          <a:solidFill>
                            <a:srgbClr val="FFFFFF"/>
                          </a:solidFill>
                          <a:latin typeface="Gilroy" pitchFamily="2" charset="77"/>
                          <a:ea typeface="Libre Franklin"/>
                          <a:cs typeface="Libre Franklin"/>
                          <a:sym typeface="Libre Franklin"/>
                        </a:rPr>
                        <a:t> 28</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DK-1250 Copenhagen, </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Denmark</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err="1">
                          <a:solidFill>
                            <a:srgbClr val="FFFFFF"/>
                          </a:solidFill>
                          <a:latin typeface="Gilroy" pitchFamily="2" charset="77"/>
                          <a:ea typeface="Libre Franklin"/>
                          <a:cs typeface="Libre Franklin"/>
                          <a:sym typeface="Libre Franklin"/>
                        </a:rPr>
                        <a:t>Unioninkatu</a:t>
                      </a:r>
                      <a:r>
                        <a:rPr lang="en-GB" sz="900">
                          <a:solidFill>
                            <a:srgbClr val="FFFFFF"/>
                          </a:solidFill>
                          <a:latin typeface="Gilroy" pitchFamily="2" charset="77"/>
                          <a:ea typeface="Libre Franklin"/>
                          <a:cs typeface="Libre Franklin"/>
                          <a:sym typeface="Libre Franklin"/>
                        </a:rPr>
                        <a:t> 30</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00100 Helsinki</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Finland</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5th Floor, 24 Monument </a:t>
                      </a:r>
                      <a:r>
                        <a:rPr lang="en-GB" sz="900" err="1">
                          <a:solidFill>
                            <a:srgbClr val="FFFFFF"/>
                          </a:solidFill>
                          <a:latin typeface="Gilroy" pitchFamily="2" charset="77"/>
                          <a:ea typeface="Libre Franklin"/>
                          <a:cs typeface="Libre Franklin"/>
                          <a:sym typeface="Libre Franklin"/>
                        </a:rPr>
                        <a:t>Stree</a:t>
                      </a:r>
                      <a:r>
                        <a:rPr lang="en-GB" sz="900">
                          <a:solidFill>
                            <a:srgbClr val="FFFFFF"/>
                          </a:solidFill>
                          <a:latin typeface="Gilroy" pitchFamily="2" charset="77"/>
                          <a:ea typeface="Libre Franklin"/>
                          <a:cs typeface="Libre Franklin"/>
                          <a:sym typeface="Libre Franklin"/>
                        </a:rPr>
                        <a:t>, EC3R 8AJ</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London</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5600 West 83rd Street, Suite 400, </a:t>
                      </a:r>
                      <a:br>
                        <a:rPr lang="en-GB" sz="900">
                          <a:solidFill>
                            <a:srgbClr val="FFFFFF"/>
                          </a:solidFill>
                          <a:latin typeface="Gilroy" pitchFamily="2" charset="77"/>
                          <a:ea typeface="Libre Franklin"/>
                          <a:cs typeface="Libre Franklin"/>
                          <a:sym typeface="Libre Franklin"/>
                        </a:rPr>
                      </a:br>
                      <a:r>
                        <a:rPr lang="en-GB" sz="900">
                          <a:solidFill>
                            <a:srgbClr val="FFFFFF"/>
                          </a:solidFill>
                          <a:latin typeface="Gilroy" pitchFamily="2" charset="77"/>
                          <a:ea typeface="Libre Franklin"/>
                          <a:cs typeface="Libre Franklin"/>
                          <a:sym typeface="Libre Franklin"/>
                        </a:rPr>
                        <a:t>Bloomington, MN 55437, USA</a:t>
                      </a:r>
                      <a:endParaRPr sz="900">
                        <a:solidFill>
                          <a:srgbClr val="FFFFFF"/>
                        </a:solidFill>
                        <a:latin typeface="Gilroy" pitchFamily="2" charset="77"/>
                        <a:ea typeface="Libre Franklin"/>
                        <a:cs typeface="Libre Franklin"/>
                        <a:sym typeface="Libre Franklin"/>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München Atlas (Design Offices)</a:t>
                      </a:r>
                    </a:p>
                    <a:p>
                      <a:pPr marL="0" lvl="0" indent="0" algn="l" rtl="0">
                        <a:lnSpc>
                          <a:spcPct val="123000"/>
                        </a:lnSpc>
                        <a:spcBef>
                          <a:spcPts val="0"/>
                        </a:spcBef>
                        <a:spcAft>
                          <a:spcPts val="0"/>
                        </a:spcAft>
                        <a:buNone/>
                      </a:pPr>
                      <a:r>
                        <a:rPr lang="en-GB" sz="900" err="1">
                          <a:solidFill>
                            <a:srgbClr val="FFFFFF"/>
                          </a:solidFill>
                          <a:latin typeface="Gilroy" pitchFamily="2" charset="77"/>
                          <a:ea typeface="Libre Franklin"/>
                          <a:cs typeface="Libre Franklin"/>
                          <a:sym typeface="Libre Franklin"/>
                        </a:rPr>
                        <a:t>Rosenheimer</a:t>
                      </a:r>
                      <a:r>
                        <a:rPr lang="en-GB" sz="900">
                          <a:solidFill>
                            <a:srgbClr val="FFFFFF"/>
                          </a:solidFill>
                          <a:latin typeface="Gilroy" pitchFamily="2" charset="77"/>
                          <a:ea typeface="Libre Franklin"/>
                          <a:cs typeface="Libre Franklin"/>
                          <a:sym typeface="Libre Franklin"/>
                        </a:rPr>
                        <a:t> Str. 143C</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81671 Munich</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Germany</a:t>
                      </a:r>
                      <a:endParaRPr sz="900">
                        <a:solidFill>
                          <a:srgbClr val="FFFFFF"/>
                        </a:solidFill>
                        <a:latin typeface="Gilroy" pitchFamily="2" charset="77"/>
                        <a:ea typeface="Libre Franklin"/>
                        <a:cs typeface="Libre Franklin"/>
                        <a:sym typeface="Libre Franklin"/>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Aker </a:t>
                      </a:r>
                      <a:r>
                        <a:rPr lang="en-GB" sz="900" err="1">
                          <a:solidFill>
                            <a:srgbClr val="FFFFFF"/>
                          </a:solidFill>
                          <a:latin typeface="Gilroy" pitchFamily="2" charset="77"/>
                          <a:ea typeface="Libre Franklin"/>
                          <a:cs typeface="Libre Franklin"/>
                          <a:sym typeface="Libre Franklin"/>
                        </a:rPr>
                        <a:t>Brygge</a:t>
                      </a:r>
                      <a:r>
                        <a:rPr lang="en-GB" sz="900">
                          <a:solidFill>
                            <a:srgbClr val="FFFFFF"/>
                          </a:solidFill>
                          <a:latin typeface="Gilroy" pitchFamily="2" charset="77"/>
                          <a:ea typeface="Libre Franklin"/>
                          <a:cs typeface="Libre Franklin"/>
                          <a:sym typeface="Libre Franklin"/>
                        </a:rPr>
                        <a:t> Business Village</a:t>
                      </a:r>
                    </a:p>
                    <a:p>
                      <a:pPr marL="0" lvl="0" indent="0" algn="l" rtl="0">
                        <a:lnSpc>
                          <a:spcPct val="123000"/>
                        </a:lnSpc>
                        <a:spcBef>
                          <a:spcPts val="0"/>
                        </a:spcBef>
                        <a:spcAft>
                          <a:spcPts val="0"/>
                        </a:spcAft>
                        <a:buNone/>
                      </a:pPr>
                      <a:r>
                        <a:rPr lang="en-GB" sz="900" err="1">
                          <a:solidFill>
                            <a:srgbClr val="FFFFFF"/>
                          </a:solidFill>
                          <a:latin typeface="Gilroy" pitchFamily="2" charset="77"/>
                          <a:ea typeface="Libre Franklin"/>
                          <a:cs typeface="Libre Franklin"/>
                          <a:sym typeface="Libre Franklin"/>
                        </a:rPr>
                        <a:t>Grundingen</a:t>
                      </a:r>
                      <a:r>
                        <a:rPr lang="en-GB" sz="900">
                          <a:solidFill>
                            <a:srgbClr val="FFFFFF"/>
                          </a:solidFill>
                          <a:latin typeface="Gilroy" pitchFamily="2" charset="77"/>
                          <a:ea typeface="Libre Franklin"/>
                          <a:cs typeface="Libre Franklin"/>
                          <a:sym typeface="Libre Franklin"/>
                        </a:rPr>
                        <a:t> 6, 3 </a:t>
                      </a:r>
                      <a:r>
                        <a:rPr lang="en-GB" sz="900" err="1">
                          <a:solidFill>
                            <a:srgbClr val="FFFFFF"/>
                          </a:solidFill>
                          <a:latin typeface="Gilroy" pitchFamily="2" charset="77"/>
                          <a:ea typeface="Libre Franklin"/>
                          <a:cs typeface="Libre Franklin"/>
                          <a:sym typeface="Libre Franklin"/>
                        </a:rPr>
                        <a:t>etg</a:t>
                      </a:r>
                      <a:r>
                        <a:rPr lang="en-GB" sz="900">
                          <a:solidFill>
                            <a:srgbClr val="FFFFFF"/>
                          </a:solidFill>
                          <a:latin typeface="Gilroy" pitchFamily="2" charset="77"/>
                          <a:ea typeface="Libre Franklin"/>
                          <a:cs typeface="Libre Franklin"/>
                          <a:sym typeface="Libre Franklin"/>
                        </a:rPr>
                        <a:t>., NO-0250, Oslo</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Norway</a:t>
                      </a:r>
                      <a:endParaRPr sz="900">
                        <a:solidFill>
                          <a:srgbClr val="FFFFFF"/>
                        </a:solidFill>
                        <a:latin typeface="Gilroy" pitchFamily="2" charset="77"/>
                        <a:ea typeface="Libre Franklin"/>
                        <a:cs typeface="Libre Franklin"/>
                        <a:sym typeface="Libre Franklin"/>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lgn="ctr">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4" name="Google Shape;102;p21">
            <a:extLst>
              <a:ext uri="{FF2B5EF4-FFF2-40B4-BE49-F238E27FC236}">
                <a16:creationId xmlns:a16="http://schemas.microsoft.com/office/drawing/2014/main" id="{7E2BA8C4-B757-57DB-2980-1A677E54BC41}"/>
              </a:ext>
            </a:extLst>
          </p:cNvPr>
          <p:cNvGraphicFramePr/>
          <p:nvPr userDrawn="1">
            <p:extLst>
              <p:ext uri="{D42A27DB-BD31-4B8C-83A1-F6EECF244321}">
                <p14:modId xmlns:p14="http://schemas.microsoft.com/office/powerpoint/2010/main" val="177222898"/>
              </p:ext>
            </p:extLst>
          </p:nvPr>
        </p:nvGraphicFramePr>
        <p:xfrm>
          <a:off x="733433" y="5052584"/>
          <a:ext cx="11176802" cy="1418860"/>
        </p:xfrm>
        <a:graphic>
          <a:graphicData uri="http://schemas.openxmlformats.org/drawingml/2006/table">
            <a:tbl>
              <a:tblPr>
                <a:noFill/>
              </a:tblPr>
              <a:tblGrid>
                <a:gridCol w="1596686">
                  <a:extLst>
                    <a:ext uri="{9D8B030D-6E8A-4147-A177-3AD203B41FA5}">
                      <a16:colId xmlns:a16="http://schemas.microsoft.com/office/drawing/2014/main" val="20000"/>
                    </a:ext>
                  </a:extLst>
                </a:gridCol>
                <a:gridCol w="1596686">
                  <a:extLst>
                    <a:ext uri="{9D8B030D-6E8A-4147-A177-3AD203B41FA5}">
                      <a16:colId xmlns:a16="http://schemas.microsoft.com/office/drawing/2014/main" val="20001"/>
                    </a:ext>
                  </a:extLst>
                </a:gridCol>
                <a:gridCol w="1596686">
                  <a:extLst>
                    <a:ext uri="{9D8B030D-6E8A-4147-A177-3AD203B41FA5}">
                      <a16:colId xmlns:a16="http://schemas.microsoft.com/office/drawing/2014/main" val="20002"/>
                    </a:ext>
                  </a:extLst>
                </a:gridCol>
                <a:gridCol w="1596686">
                  <a:extLst>
                    <a:ext uri="{9D8B030D-6E8A-4147-A177-3AD203B41FA5}">
                      <a16:colId xmlns:a16="http://schemas.microsoft.com/office/drawing/2014/main" val="20003"/>
                    </a:ext>
                  </a:extLst>
                </a:gridCol>
                <a:gridCol w="1596686">
                  <a:extLst>
                    <a:ext uri="{9D8B030D-6E8A-4147-A177-3AD203B41FA5}">
                      <a16:colId xmlns:a16="http://schemas.microsoft.com/office/drawing/2014/main" val="20004"/>
                    </a:ext>
                  </a:extLst>
                </a:gridCol>
                <a:gridCol w="1596686">
                  <a:extLst>
                    <a:ext uri="{9D8B030D-6E8A-4147-A177-3AD203B41FA5}">
                      <a16:colId xmlns:a16="http://schemas.microsoft.com/office/drawing/2014/main" val="20005"/>
                    </a:ext>
                  </a:extLst>
                </a:gridCol>
                <a:gridCol w="1596686">
                  <a:extLst>
                    <a:ext uri="{9D8B030D-6E8A-4147-A177-3AD203B41FA5}">
                      <a16:colId xmlns:a16="http://schemas.microsoft.com/office/drawing/2014/main" val="4107761182"/>
                    </a:ext>
                  </a:extLst>
                </a:gridCol>
              </a:tblGrid>
              <a:tr h="216024">
                <a:tc>
                  <a:txBody>
                    <a:bodyPr/>
                    <a:lstStyle/>
                    <a:p>
                      <a:pPr marL="0" lvl="0" indent="0" algn="l" rtl="0">
                        <a:spcBef>
                          <a:spcPts val="0"/>
                        </a:spcBef>
                        <a:spcAft>
                          <a:spcPts val="0"/>
                        </a:spcAft>
                        <a:buNone/>
                      </a:pPr>
                      <a:r>
                        <a:rPr lang="en-GB" sz="1400">
                          <a:solidFill>
                            <a:schemeClr val="bg1"/>
                          </a:solidFill>
                          <a:latin typeface="+mj-lt"/>
                          <a:ea typeface="Libre Franklin"/>
                          <a:cs typeface="Libre Franklin"/>
                          <a:sym typeface="Libre Franklin"/>
                        </a:rPr>
                        <a:t>Singapore</a:t>
                      </a:r>
                      <a:endParaRPr sz="1400">
                        <a:solidFill>
                          <a:schemeClr val="bg1"/>
                        </a:solidFill>
                        <a:latin typeface="+mj-lt"/>
                        <a:ea typeface="Libre Franklin"/>
                        <a:cs typeface="Libre Franklin"/>
                        <a:sym typeface="Libre Franklin"/>
                      </a:endParaRPr>
                    </a:p>
                  </a:txBody>
                  <a:tcPr marL="60933" marR="60933" marT="60933" marB="0">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Stockholm</a:t>
                      </a:r>
                      <a:endParaRPr sz="1400">
                        <a:solidFill>
                          <a:schemeClr val="bg1"/>
                        </a:solidFill>
                        <a:latin typeface="+mj-lt"/>
                        <a:ea typeface="Libre Franklin Medium"/>
                        <a:cs typeface="Libre Franklin Medium"/>
                        <a:sym typeface="Libre Franklin Medium"/>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Sydney</a:t>
                      </a:r>
                      <a:endParaRPr sz="1400">
                        <a:solidFill>
                          <a:schemeClr val="bg1"/>
                        </a:solidFill>
                        <a:latin typeface="+mj-lt"/>
                        <a:ea typeface="Libre Franklin Medium"/>
                        <a:cs typeface="Libre Franklin Medium"/>
                        <a:sym typeface="Libre Franklin Medium"/>
                      </a:endParaRPr>
                    </a:p>
                  </a:txBody>
                  <a:tcPr marL="60933" marR="60933" marT="60933" marB="0">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Tokyo</a:t>
                      </a:r>
                      <a:endParaRPr sz="1400">
                        <a:solidFill>
                          <a:schemeClr val="bg1"/>
                        </a:solidFill>
                        <a:latin typeface="+mj-lt"/>
                        <a:ea typeface="Libre Franklin Medium"/>
                        <a:cs typeface="Libre Franklin Medium"/>
                        <a:sym typeface="Libre Franklin Medium"/>
                      </a:endParaRPr>
                    </a:p>
                  </a:txBody>
                  <a:tcPr marL="60933" marR="60933" marT="60933" marB="0">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Toronto</a:t>
                      </a:r>
                      <a:endParaRPr sz="1400">
                        <a:solidFill>
                          <a:schemeClr val="bg1"/>
                        </a:solidFill>
                        <a:latin typeface="+mj-lt"/>
                        <a:ea typeface="Libre Franklin"/>
                        <a:cs typeface="Libre Franklin"/>
                        <a:sym typeface="Libre Franklin"/>
                      </a:endParaRPr>
                    </a:p>
                  </a:txBody>
                  <a:tcPr marL="60933" marR="60933" marT="60933" marB="0">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Vienna</a:t>
                      </a:r>
                      <a:endParaRPr sz="1400">
                        <a:solidFill>
                          <a:schemeClr val="bg1"/>
                        </a:solidFill>
                        <a:latin typeface="+mj-lt"/>
                        <a:ea typeface="Libre Franklin"/>
                        <a:cs typeface="Libre Franklin"/>
                        <a:sym typeface="Libre Franklin"/>
                      </a:endParaRPr>
                    </a:p>
                  </a:txBody>
                  <a:tcPr marL="60933" marR="60933" marT="60933" marB="0">
                    <a:lnL w="28575" cap="flat" cmpd="sng">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GB" sz="1400">
                          <a:solidFill>
                            <a:schemeClr val="bg1"/>
                          </a:solidFill>
                          <a:latin typeface="+mj-lt"/>
                          <a:ea typeface="Libre Franklin"/>
                          <a:cs typeface="Libre Franklin"/>
                          <a:sym typeface="Libre Franklin"/>
                        </a:rPr>
                        <a:t>Zürich</a:t>
                      </a:r>
                      <a:endParaRPr sz="1400">
                        <a:solidFill>
                          <a:schemeClr val="bg1"/>
                        </a:solidFill>
                        <a:latin typeface="+mj-lt"/>
                        <a:ea typeface="Libre Franklin"/>
                        <a:cs typeface="Libre Franklin"/>
                        <a:sym typeface="Libre Franklin"/>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r h="1144567">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80 Robinson Road, #02-00</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Singapore 068898</a:t>
                      </a:r>
                      <a:endParaRPr sz="900">
                        <a:solidFill>
                          <a:srgbClr val="FFFFFF"/>
                        </a:solidFill>
                        <a:latin typeface="Gilroy" pitchFamily="2" charset="77"/>
                        <a:ea typeface="Libre Franklin"/>
                        <a:cs typeface="Libre Franklin"/>
                        <a:sym typeface="Libre Franklin"/>
                      </a:endParaRPr>
                    </a:p>
                  </a:txBody>
                  <a:tcPr marL="60933" marR="60933" marT="60933" marB="0">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err="1">
                          <a:solidFill>
                            <a:srgbClr val="FFFFFF"/>
                          </a:solidFill>
                          <a:latin typeface="Gilroy" pitchFamily="2" charset="77"/>
                          <a:ea typeface="Libre Franklin"/>
                          <a:cs typeface="Libre Franklin"/>
                          <a:sym typeface="Libre Franklin"/>
                        </a:rPr>
                        <a:t>Vasagatan</a:t>
                      </a:r>
                      <a:r>
                        <a:rPr lang="en-GB" sz="900">
                          <a:solidFill>
                            <a:srgbClr val="FFFFFF"/>
                          </a:solidFill>
                          <a:latin typeface="Gilroy" pitchFamily="2" charset="77"/>
                          <a:ea typeface="Libre Franklin"/>
                          <a:cs typeface="Libre Franklin"/>
                          <a:sym typeface="Libre Franklin"/>
                        </a:rPr>
                        <a:t> 28</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111 20 Stockholm</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Medium"/>
                          <a:cs typeface="Libre Franklin Medium"/>
                          <a:sym typeface="Libre Franklin"/>
                        </a:rPr>
                        <a:t>Sweden</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lgn="ctr">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Suite 27.04 level 27, 19 Martin Place</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Sydney NSW 2000, </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Australia</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err="1">
                          <a:solidFill>
                            <a:srgbClr val="FFFFFF"/>
                          </a:solidFill>
                          <a:latin typeface="Gilroy" pitchFamily="2" charset="77"/>
                          <a:ea typeface="Libre Franklin"/>
                          <a:cs typeface="Libre Franklin"/>
                          <a:sym typeface="Libre Franklin"/>
                        </a:rPr>
                        <a:t>Azabu</a:t>
                      </a:r>
                      <a:r>
                        <a:rPr lang="en-GB" sz="900">
                          <a:solidFill>
                            <a:srgbClr val="FFFFFF"/>
                          </a:solidFill>
                          <a:latin typeface="Gilroy" pitchFamily="2" charset="77"/>
                          <a:ea typeface="Libre Franklin"/>
                          <a:cs typeface="Libre Franklin"/>
                          <a:sym typeface="Libre Franklin"/>
                        </a:rPr>
                        <a:t> Green Terrace 5F, 3-20-1 </a:t>
                      </a:r>
                      <a:r>
                        <a:rPr lang="en-GB" sz="900" err="1">
                          <a:solidFill>
                            <a:srgbClr val="FFFFFF"/>
                          </a:solidFill>
                          <a:latin typeface="Gilroy" pitchFamily="2" charset="77"/>
                          <a:ea typeface="Libre Franklin"/>
                          <a:cs typeface="Libre Franklin"/>
                          <a:sym typeface="Libre Franklin"/>
                        </a:rPr>
                        <a:t>Minamiazabu</a:t>
                      </a:r>
                      <a:r>
                        <a:rPr lang="en-GB" sz="900">
                          <a:solidFill>
                            <a:srgbClr val="FFFFFF"/>
                          </a:solidFill>
                          <a:latin typeface="Gilroy" pitchFamily="2" charset="77"/>
                          <a:ea typeface="Libre Franklin"/>
                          <a:cs typeface="Libre Franklin"/>
                          <a:sym typeface="Libre Franklin"/>
                        </a:rPr>
                        <a:t> </a:t>
                      </a:r>
                      <a:br>
                        <a:rPr lang="en-GB" sz="900">
                          <a:solidFill>
                            <a:srgbClr val="FFFFFF"/>
                          </a:solidFill>
                          <a:latin typeface="Gilroy" pitchFamily="2" charset="77"/>
                          <a:ea typeface="Libre Franklin"/>
                          <a:cs typeface="Libre Franklin"/>
                          <a:sym typeface="Libre Franklin"/>
                        </a:rPr>
                      </a:br>
                      <a:r>
                        <a:rPr lang="en-GB" sz="900">
                          <a:solidFill>
                            <a:srgbClr val="FFFFFF"/>
                          </a:solidFill>
                          <a:latin typeface="Gilroy" pitchFamily="2" charset="77"/>
                          <a:ea typeface="Libre Franklin"/>
                          <a:cs typeface="Libre Franklin"/>
                          <a:sym typeface="Libre Franklin"/>
                        </a:rPr>
                        <a:t>Minato-ku</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Tokyo 106-0047 </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Japan</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110 Yonge Street, Suite 700</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Toronto, Ontario M5C 1T4, Canada</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Marc </a:t>
                      </a:r>
                      <a:r>
                        <a:rPr lang="en-GB" sz="900" err="1">
                          <a:solidFill>
                            <a:srgbClr val="FFFFFF"/>
                          </a:solidFill>
                          <a:latin typeface="Gilroy" pitchFamily="2" charset="77"/>
                          <a:ea typeface="Libre Franklin"/>
                          <a:cs typeface="Libre Franklin"/>
                          <a:sym typeface="Libre Franklin"/>
                        </a:rPr>
                        <a:t>Aurel</a:t>
                      </a:r>
                      <a:r>
                        <a:rPr lang="en-GB" sz="900">
                          <a:solidFill>
                            <a:srgbClr val="FFFFFF"/>
                          </a:solidFill>
                          <a:latin typeface="Gilroy" pitchFamily="2" charset="77"/>
                          <a:ea typeface="Libre Franklin"/>
                          <a:cs typeface="Libre Franklin"/>
                          <a:sym typeface="Libre Franklin"/>
                        </a:rPr>
                        <a:t> </a:t>
                      </a:r>
                      <a:r>
                        <a:rPr lang="en-GB" sz="900" err="1">
                          <a:solidFill>
                            <a:srgbClr val="FFFFFF"/>
                          </a:solidFill>
                          <a:latin typeface="Gilroy" pitchFamily="2" charset="77"/>
                          <a:ea typeface="Libre Franklin"/>
                          <a:cs typeface="Libre Franklin"/>
                          <a:sym typeface="Libre Franklin"/>
                        </a:rPr>
                        <a:t>Straße</a:t>
                      </a:r>
                      <a:r>
                        <a:rPr lang="en-GB" sz="900">
                          <a:solidFill>
                            <a:srgbClr val="FFFFFF"/>
                          </a:solidFill>
                          <a:latin typeface="Gilroy" pitchFamily="2" charset="77"/>
                          <a:ea typeface="Libre Franklin"/>
                          <a:cs typeface="Libre Franklin"/>
                          <a:sym typeface="Libre Franklin"/>
                        </a:rPr>
                        <a:t> 4 Top 2</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1010 Wien, </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Austria</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solidFill>
                        <a:srgbClr val="FFFFFF">
                          <a:alpha val="0"/>
                        </a:srgbClr>
                      </a:solidFill>
                      <a:prstDash val="solid"/>
                      <a:round/>
                      <a:headEnd type="none" w="sm" len="sm"/>
                      <a:tailEnd type="none" w="sm" len="sm"/>
                    </a:lnL>
                    <a:lnR w="28575" cap="flat" cmpd="sng" algn="ctr">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tc>
                  <a:txBody>
                    <a:bodyPr/>
                    <a:lstStyle/>
                    <a:p>
                      <a:pPr marL="0" lvl="0" indent="0" algn="l" rtl="0">
                        <a:lnSpc>
                          <a:spcPct val="123000"/>
                        </a:lnSpc>
                        <a:spcBef>
                          <a:spcPts val="0"/>
                        </a:spcBef>
                        <a:spcAft>
                          <a:spcPts val="0"/>
                        </a:spcAft>
                        <a:buNone/>
                      </a:pPr>
                      <a:r>
                        <a:rPr lang="en-GB" sz="900" err="1">
                          <a:solidFill>
                            <a:srgbClr val="FFFFFF"/>
                          </a:solidFill>
                          <a:latin typeface="Gilroy" pitchFamily="2" charset="77"/>
                          <a:ea typeface="Libre Franklin"/>
                          <a:cs typeface="Libre Franklin"/>
                          <a:sym typeface="Libre Franklin"/>
                        </a:rPr>
                        <a:t>Hardturmstrasse</a:t>
                      </a:r>
                      <a:r>
                        <a:rPr lang="en-GB" sz="900">
                          <a:solidFill>
                            <a:srgbClr val="FFFFFF"/>
                          </a:solidFill>
                          <a:latin typeface="Gilroy" pitchFamily="2" charset="77"/>
                          <a:ea typeface="Libre Franklin"/>
                          <a:cs typeface="Libre Franklin"/>
                          <a:sym typeface="Libre Franklin"/>
                        </a:rPr>
                        <a:t> 161</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8005 Zürich</a:t>
                      </a:r>
                    </a:p>
                    <a:p>
                      <a:pPr marL="0" lvl="0" indent="0" algn="l" rtl="0">
                        <a:lnSpc>
                          <a:spcPct val="123000"/>
                        </a:lnSpc>
                        <a:spcBef>
                          <a:spcPts val="0"/>
                        </a:spcBef>
                        <a:spcAft>
                          <a:spcPts val="0"/>
                        </a:spcAft>
                        <a:buNone/>
                      </a:pPr>
                      <a:r>
                        <a:rPr lang="en-GB" sz="900">
                          <a:solidFill>
                            <a:srgbClr val="FFFFFF"/>
                          </a:solidFill>
                          <a:latin typeface="Gilroy" pitchFamily="2" charset="77"/>
                          <a:ea typeface="Libre Franklin"/>
                          <a:cs typeface="Libre Franklin"/>
                          <a:sym typeface="Libre Franklin"/>
                        </a:rPr>
                        <a:t>Switzerland</a:t>
                      </a:r>
                      <a:endParaRPr sz="900">
                        <a:solidFill>
                          <a:srgbClr val="FFFFFF"/>
                        </a:solidFill>
                        <a:latin typeface="Gilroy" pitchFamily="2" charset="77"/>
                        <a:ea typeface="Libre Franklin Medium"/>
                        <a:cs typeface="Libre Franklin Medium"/>
                        <a:sym typeface="Libre Franklin Medium"/>
                      </a:endParaRPr>
                    </a:p>
                  </a:txBody>
                  <a:tcPr marL="60933" marR="60933" marT="60933" marB="0">
                    <a:lnL w="28575" cap="flat" cmpd="sng" algn="ctr">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lgn="ctr">
                      <a:solidFill>
                        <a:srgbClr val="FFFFFF">
                          <a:alpha val="0"/>
                        </a:srgbClr>
                      </a:solidFill>
                      <a:prstDash val="solid"/>
                      <a:round/>
                      <a:headEnd type="none" w="sm" len="sm"/>
                      <a:tailEnd type="none" w="sm" len="sm"/>
                    </a:lnT>
                    <a:lnB w="28575" cap="flat" cmpd="sng" algn="ctr">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9341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End slide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3CBE1B-428A-68D8-D159-2C635860E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2" cy="6858000"/>
          </a:xfrm>
          <a:prstGeom prst="rect">
            <a:avLst/>
          </a:prstGeom>
        </p:spPr>
      </p:pic>
      <p:sp>
        <p:nvSpPr>
          <p:cNvPr id="8" name="Rectangle 7">
            <a:extLst>
              <a:ext uri="{FF2B5EF4-FFF2-40B4-BE49-F238E27FC236}">
                <a16:creationId xmlns:a16="http://schemas.microsoft.com/office/drawing/2014/main" id="{BE561033-482E-043C-CF73-32941DCE16DD}"/>
              </a:ext>
            </a:extLst>
          </p:cNvPr>
          <p:cNvSpPr/>
          <p:nvPr userDrawn="1"/>
        </p:nvSpPr>
        <p:spPr>
          <a:xfrm>
            <a:off x="0" y="0"/>
            <a:ext cx="12192000" cy="6858000"/>
          </a:xfrm>
          <a:prstGeom prst="rect">
            <a:avLst/>
          </a:prstGeom>
          <a:gradFill>
            <a:gsLst>
              <a:gs pos="100000">
                <a:schemeClr val="tx1">
                  <a:lumMod val="50000"/>
                  <a:alpha val="0"/>
                </a:schemeClr>
              </a:gs>
              <a:gs pos="0">
                <a:schemeClr val="tx1">
                  <a:lumMod val="50000"/>
                  <a:alpha val="0"/>
                </a:schemeClr>
              </a:gs>
              <a:gs pos="50000">
                <a:schemeClr val="tx1">
                  <a:lumMod val="50000"/>
                  <a:alpha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Gilroy"/>
              <a:ea typeface="+mn-ea"/>
              <a:cs typeface="+mn-cs"/>
            </a:endParaRPr>
          </a:p>
        </p:txBody>
      </p:sp>
      <p:pic>
        <p:nvPicPr>
          <p:cNvPr id="6" name="Graphic 5">
            <a:extLst>
              <a:ext uri="{FF2B5EF4-FFF2-40B4-BE49-F238E27FC236}">
                <a16:creationId xmlns:a16="http://schemas.microsoft.com/office/drawing/2014/main" id="{EC43DDCF-1F55-17EB-38B0-B131436C456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94870" y="2874148"/>
            <a:ext cx="6473797" cy="1093666"/>
          </a:xfrm>
          <a:prstGeom prst="rect">
            <a:avLst/>
          </a:prstGeom>
          <a:effectLst>
            <a:outerShdw blurRad="317500" dist="38100" dir="2700000" algn="tl" rotWithShape="0">
              <a:prstClr val="black">
                <a:alpha val="20000"/>
              </a:prstClr>
            </a:outerShdw>
          </a:effectLst>
        </p:spPr>
      </p:pic>
    </p:spTree>
    <p:extLst>
      <p:ext uri="{BB962C8B-B14F-4D97-AF65-F5344CB8AC3E}">
        <p14:creationId xmlns:p14="http://schemas.microsoft.com/office/powerpoint/2010/main" val="166214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message in white and full blee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63CEE5A-DAD6-416F-F3F7-F513E1A1CE21}"/>
              </a:ext>
            </a:extLst>
          </p:cNvPr>
          <p:cNvSpPr>
            <a:spLocks noGrp="1"/>
          </p:cNvSpPr>
          <p:nvPr>
            <p:ph type="pic" sz="quarter" idx="11"/>
          </p:nvPr>
        </p:nvSpPr>
        <p:spPr>
          <a:xfrm>
            <a:off x="0" y="0"/>
            <a:ext cx="12192000" cy="6897688"/>
          </a:xfrm>
        </p:spPr>
        <p:txBody>
          <a:bodyPr/>
          <a:lstStyle/>
          <a:p>
            <a:r>
              <a:rPr lang="en-GB"/>
              <a:t>Click icon to add picture</a:t>
            </a:r>
            <a:endParaRPr lang="en-DK"/>
          </a:p>
        </p:txBody>
      </p:sp>
      <p:sp>
        <p:nvSpPr>
          <p:cNvPr id="7" name="Rectangle 6">
            <a:extLst>
              <a:ext uri="{FF2B5EF4-FFF2-40B4-BE49-F238E27FC236}">
                <a16:creationId xmlns:a16="http://schemas.microsoft.com/office/drawing/2014/main" id="{E3AD8C36-14B9-48B7-3E8D-F79A97DC28A1}"/>
              </a:ext>
            </a:extLst>
          </p:cNvPr>
          <p:cNvSpPr/>
          <p:nvPr userDrawn="1"/>
        </p:nvSpPr>
        <p:spPr>
          <a:xfrm>
            <a:off x="-5310" y="4162120"/>
            <a:ext cx="12197310" cy="523220"/>
          </a:xfrm>
          <a:prstGeom prst="rect">
            <a:avLst/>
          </a:prstGeom>
          <a:gradFill>
            <a:gsLst>
              <a:gs pos="0">
                <a:schemeClr val="accent1">
                  <a:alpha val="0"/>
                </a:schemeClr>
              </a:gs>
              <a:gs pos="45000">
                <a:schemeClr val="accent1"/>
              </a:gs>
              <a:gs pos="55000">
                <a:schemeClr val="accent1"/>
              </a:gs>
              <a:gs pos="100000">
                <a:schemeClr val="accent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Gilroy"/>
              <a:ea typeface="+mn-ea"/>
              <a:cs typeface="+mn-cs"/>
            </a:endParaRPr>
          </a:p>
        </p:txBody>
      </p:sp>
      <p:sp>
        <p:nvSpPr>
          <p:cNvPr id="6" name="Rectangle 5">
            <a:extLst>
              <a:ext uri="{FF2B5EF4-FFF2-40B4-BE49-F238E27FC236}">
                <a16:creationId xmlns:a16="http://schemas.microsoft.com/office/drawing/2014/main" id="{95652E14-4644-53BF-292C-AAC23504BC5F}"/>
              </a:ext>
            </a:extLst>
          </p:cNvPr>
          <p:cNvSpPr/>
          <p:nvPr userDrawn="1"/>
        </p:nvSpPr>
        <p:spPr>
          <a:xfrm>
            <a:off x="-10619" y="2244253"/>
            <a:ext cx="12197310" cy="523220"/>
          </a:xfrm>
          <a:prstGeom prst="rect">
            <a:avLst/>
          </a:prstGeom>
          <a:gradFill>
            <a:gsLst>
              <a:gs pos="0">
                <a:schemeClr val="accent1">
                  <a:lumMod val="5000"/>
                  <a:lumOff val="95000"/>
                  <a:alpha val="0"/>
                </a:schemeClr>
              </a:gs>
              <a:gs pos="40000">
                <a:schemeClr val="accent1"/>
              </a:gs>
              <a:gs pos="60000">
                <a:schemeClr val="accent1"/>
              </a:gs>
              <a:gs pos="100000">
                <a:schemeClr val="accent1">
                  <a:lumMod val="30000"/>
                  <a:lumOff val="70000"/>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Gilroy"/>
              <a:ea typeface="+mn-ea"/>
              <a:cs typeface="+mn-cs"/>
            </a:endParaRPr>
          </a:p>
        </p:txBody>
      </p:sp>
      <p:sp>
        <p:nvSpPr>
          <p:cNvPr id="3" name="Slide Number Placeholder 2">
            <a:extLst>
              <a:ext uri="{FF2B5EF4-FFF2-40B4-BE49-F238E27FC236}">
                <a16:creationId xmlns:a16="http://schemas.microsoft.com/office/drawing/2014/main" id="{BFE0F4BE-78AF-6E58-8E45-ABA7DD92594B}"/>
              </a:ext>
            </a:extLst>
          </p:cNvPr>
          <p:cNvSpPr>
            <a:spLocks noGrp="1"/>
          </p:cNvSpPr>
          <p:nvPr>
            <p:ph type="sldNum" sz="quarter" idx="10"/>
          </p:nvPr>
        </p:nvSpPr>
        <p:spPr/>
        <p:txBody>
          <a:bodyPr/>
          <a:lstStyle/>
          <a:p>
            <a:fld id="{D78E96AE-B5B5-49FC-BED4-FF80B77E5CAF}" type="slidenum">
              <a:rPr lang="en-DK" smtClean="0"/>
              <a:pPr/>
              <a:t>‹#›</a:t>
            </a:fld>
            <a:endParaRPr lang="en-DK"/>
          </a:p>
        </p:txBody>
      </p:sp>
      <p:sp>
        <p:nvSpPr>
          <p:cNvPr id="20" name="Text Placeholder 19">
            <a:extLst>
              <a:ext uri="{FF2B5EF4-FFF2-40B4-BE49-F238E27FC236}">
                <a16:creationId xmlns:a16="http://schemas.microsoft.com/office/drawing/2014/main" id="{07A6430E-922F-A02F-2875-A11C45171DBA}"/>
              </a:ext>
            </a:extLst>
          </p:cNvPr>
          <p:cNvSpPr>
            <a:spLocks noGrp="1"/>
          </p:cNvSpPr>
          <p:nvPr>
            <p:ph type="body" sz="quarter" idx="14" hasCustomPrompt="1"/>
          </p:nvPr>
        </p:nvSpPr>
        <p:spPr>
          <a:xfrm>
            <a:off x="-11113" y="2767013"/>
            <a:ext cx="12207876" cy="1393825"/>
          </a:xfrm>
        </p:spPr>
        <p:txBody>
          <a:bodyPr anchor="ctr"/>
          <a:lstStyle>
            <a:lvl1pPr marL="0" indent="0" algn="ctr">
              <a:buNone/>
              <a:defRPr sz="10000" b="1" i="0">
                <a:solidFill>
                  <a:schemeClr val="bg1"/>
                </a:solidFill>
                <a:effectLst>
                  <a:outerShdw blurRad="38100" dist="38100" dir="2700000" algn="tl">
                    <a:srgbClr val="000000">
                      <a:alpha val="43137"/>
                    </a:srgbClr>
                  </a:outerShdw>
                </a:effectLst>
                <a:latin typeface="Gilroy Black Italic"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a:t>
            </a:r>
          </a:p>
        </p:txBody>
      </p:sp>
      <p:sp>
        <p:nvSpPr>
          <p:cNvPr id="13" name="Text Placeholder 12">
            <a:extLst>
              <a:ext uri="{FF2B5EF4-FFF2-40B4-BE49-F238E27FC236}">
                <a16:creationId xmlns:a16="http://schemas.microsoft.com/office/drawing/2014/main" id="{AE44A4EA-1042-42BF-236E-703D5FD8A47E}"/>
              </a:ext>
            </a:extLst>
          </p:cNvPr>
          <p:cNvSpPr>
            <a:spLocks noGrp="1"/>
          </p:cNvSpPr>
          <p:nvPr>
            <p:ph type="body" sz="quarter" idx="12"/>
          </p:nvPr>
        </p:nvSpPr>
        <p:spPr>
          <a:xfrm>
            <a:off x="-5309" y="2244253"/>
            <a:ext cx="12192000" cy="522288"/>
          </a:xfrm>
        </p:spPr>
        <p:txBody>
          <a:bodyPr anchor="ctr"/>
          <a:lstStyle>
            <a:lvl1pPr marL="0" indent="0" algn="ctr">
              <a:buNone/>
              <a:defRPr sz="2800">
                <a:solidFill>
                  <a:schemeClr val="bg1"/>
                </a:solidFill>
                <a:latin typeface="+mj-l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GB"/>
              <a:t>Click to edit Master text styles</a:t>
            </a:r>
          </a:p>
        </p:txBody>
      </p:sp>
      <p:sp>
        <p:nvSpPr>
          <p:cNvPr id="14" name="Text Placeholder 12">
            <a:extLst>
              <a:ext uri="{FF2B5EF4-FFF2-40B4-BE49-F238E27FC236}">
                <a16:creationId xmlns:a16="http://schemas.microsoft.com/office/drawing/2014/main" id="{14208D66-2C66-FA06-6697-B168D38F965E}"/>
              </a:ext>
            </a:extLst>
          </p:cNvPr>
          <p:cNvSpPr>
            <a:spLocks noGrp="1"/>
          </p:cNvSpPr>
          <p:nvPr>
            <p:ph type="body" sz="quarter" idx="13" hasCustomPrompt="1"/>
          </p:nvPr>
        </p:nvSpPr>
        <p:spPr>
          <a:xfrm>
            <a:off x="-10618" y="4162120"/>
            <a:ext cx="12202618" cy="522288"/>
          </a:xfrm>
        </p:spPr>
        <p:txBody>
          <a:bodyPr anchor="ctr"/>
          <a:lstStyle>
            <a:lvl1pPr marL="0" indent="0" algn="ctr">
              <a:buNone/>
              <a:defRPr sz="2800">
                <a:solidFill>
                  <a:schemeClr val="bg1"/>
                </a:solidFill>
                <a:latin typeface="+mj-l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GB"/>
              <a:t>click to edit master text style</a:t>
            </a:r>
          </a:p>
        </p:txBody>
      </p:sp>
    </p:spTree>
    <p:extLst>
      <p:ext uri="{BB962C8B-B14F-4D97-AF65-F5344CB8AC3E}">
        <p14:creationId xmlns:p14="http://schemas.microsoft.com/office/powerpoint/2010/main" val="240221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message in blue and full bleed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63CEE5A-DAD6-416F-F3F7-F513E1A1CE21}"/>
              </a:ext>
            </a:extLst>
          </p:cNvPr>
          <p:cNvSpPr>
            <a:spLocks noGrp="1"/>
          </p:cNvSpPr>
          <p:nvPr>
            <p:ph type="pic" sz="quarter" idx="11"/>
          </p:nvPr>
        </p:nvSpPr>
        <p:spPr>
          <a:xfrm>
            <a:off x="0" y="0"/>
            <a:ext cx="12192000" cy="6897688"/>
          </a:xfrm>
        </p:spPr>
        <p:txBody>
          <a:bodyPr/>
          <a:lstStyle/>
          <a:p>
            <a:r>
              <a:rPr lang="en-GB"/>
              <a:t>Click icon to add picture</a:t>
            </a:r>
            <a:endParaRPr lang="en-DK"/>
          </a:p>
        </p:txBody>
      </p:sp>
      <p:sp>
        <p:nvSpPr>
          <p:cNvPr id="7" name="Rectangle 6">
            <a:extLst>
              <a:ext uri="{FF2B5EF4-FFF2-40B4-BE49-F238E27FC236}">
                <a16:creationId xmlns:a16="http://schemas.microsoft.com/office/drawing/2014/main" id="{E3AD8C36-14B9-48B7-3E8D-F79A97DC28A1}"/>
              </a:ext>
            </a:extLst>
          </p:cNvPr>
          <p:cNvSpPr/>
          <p:nvPr userDrawn="1"/>
        </p:nvSpPr>
        <p:spPr>
          <a:xfrm>
            <a:off x="-5310" y="4162120"/>
            <a:ext cx="12197310" cy="523220"/>
          </a:xfrm>
          <a:prstGeom prst="rect">
            <a:avLst/>
          </a:prstGeom>
          <a:gradFill>
            <a:gsLst>
              <a:gs pos="0">
                <a:schemeClr val="accent1">
                  <a:alpha val="0"/>
                </a:schemeClr>
              </a:gs>
              <a:gs pos="45000">
                <a:schemeClr val="accent1"/>
              </a:gs>
              <a:gs pos="55000">
                <a:schemeClr val="accent1"/>
              </a:gs>
              <a:gs pos="100000">
                <a:schemeClr val="accent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Gilroy"/>
              <a:ea typeface="+mn-ea"/>
              <a:cs typeface="+mn-cs"/>
            </a:endParaRPr>
          </a:p>
        </p:txBody>
      </p:sp>
      <p:sp>
        <p:nvSpPr>
          <p:cNvPr id="6" name="Rectangle 5">
            <a:extLst>
              <a:ext uri="{FF2B5EF4-FFF2-40B4-BE49-F238E27FC236}">
                <a16:creationId xmlns:a16="http://schemas.microsoft.com/office/drawing/2014/main" id="{95652E14-4644-53BF-292C-AAC23504BC5F}"/>
              </a:ext>
            </a:extLst>
          </p:cNvPr>
          <p:cNvSpPr/>
          <p:nvPr userDrawn="1"/>
        </p:nvSpPr>
        <p:spPr>
          <a:xfrm>
            <a:off x="-10619" y="2244253"/>
            <a:ext cx="12197310" cy="523220"/>
          </a:xfrm>
          <a:prstGeom prst="rect">
            <a:avLst/>
          </a:prstGeom>
          <a:gradFill>
            <a:gsLst>
              <a:gs pos="0">
                <a:schemeClr val="accent1">
                  <a:lumMod val="5000"/>
                  <a:lumOff val="95000"/>
                  <a:alpha val="0"/>
                </a:schemeClr>
              </a:gs>
              <a:gs pos="40000">
                <a:schemeClr val="accent1"/>
              </a:gs>
              <a:gs pos="60000">
                <a:schemeClr val="accent1"/>
              </a:gs>
              <a:gs pos="100000">
                <a:schemeClr val="accent1">
                  <a:lumMod val="30000"/>
                  <a:lumOff val="70000"/>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800" b="0" i="0" u="none" strike="noStrike" kern="1200" cap="none" spc="0" normalizeH="0" baseline="0" noProof="0">
              <a:ln>
                <a:noFill/>
              </a:ln>
              <a:solidFill>
                <a:srgbClr val="FFFFFF"/>
              </a:solidFill>
              <a:effectLst/>
              <a:uLnTx/>
              <a:uFillTx/>
              <a:latin typeface="Gilroy"/>
              <a:ea typeface="+mn-ea"/>
              <a:cs typeface="+mn-cs"/>
            </a:endParaRPr>
          </a:p>
        </p:txBody>
      </p:sp>
      <p:sp>
        <p:nvSpPr>
          <p:cNvPr id="3" name="Slide Number Placeholder 2">
            <a:extLst>
              <a:ext uri="{FF2B5EF4-FFF2-40B4-BE49-F238E27FC236}">
                <a16:creationId xmlns:a16="http://schemas.microsoft.com/office/drawing/2014/main" id="{BFE0F4BE-78AF-6E58-8E45-ABA7DD92594B}"/>
              </a:ext>
            </a:extLst>
          </p:cNvPr>
          <p:cNvSpPr>
            <a:spLocks noGrp="1"/>
          </p:cNvSpPr>
          <p:nvPr>
            <p:ph type="sldNum" sz="quarter" idx="10"/>
          </p:nvPr>
        </p:nvSpPr>
        <p:spPr/>
        <p:txBody>
          <a:bodyPr/>
          <a:lstStyle/>
          <a:p>
            <a:fld id="{D78E96AE-B5B5-49FC-BED4-FF80B77E5CAF}" type="slidenum">
              <a:rPr lang="en-DK" smtClean="0"/>
              <a:pPr/>
              <a:t>‹#›</a:t>
            </a:fld>
            <a:endParaRPr lang="en-DK"/>
          </a:p>
        </p:txBody>
      </p:sp>
      <p:sp>
        <p:nvSpPr>
          <p:cNvPr id="20" name="Text Placeholder 19">
            <a:extLst>
              <a:ext uri="{FF2B5EF4-FFF2-40B4-BE49-F238E27FC236}">
                <a16:creationId xmlns:a16="http://schemas.microsoft.com/office/drawing/2014/main" id="{07A6430E-922F-A02F-2875-A11C45171DBA}"/>
              </a:ext>
            </a:extLst>
          </p:cNvPr>
          <p:cNvSpPr>
            <a:spLocks noGrp="1"/>
          </p:cNvSpPr>
          <p:nvPr>
            <p:ph type="body" sz="quarter" idx="14" hasCustomPrompt="1"/>
          </p:nvPr>
        </p:nvSpPr>
        <p:spPr>
          <a:xfrm>
            <a:off x="-11113" y="2767013"/>
            <a:ext cx="12207876" cy="1393825"/>
          </a:xfrm>
        </p:spPr>
        <p:txBody>
          <a:bodyPr anchor="ctr"/>
          <a:lstStyle>
            <a:lvl1pPr marL="0" indent="0" algn="ctr">
              <a:buNone/>
              <a:defRPr sz="10000" b="1" i="0">
                <a:solidFill>
                  <a:schemeClr val="accent1"/>
                </a:solidFill>
                <a:effectLst>
                  <a:outerShdw blurRad="38100" dist="38100" dir="2700000" algn="tl">
                    <a:srgbClr val="000000">
                      <a:alpha val="43137"/>
                    </a:srgbClr>
                  </a:outerShdw>
                </a:effectLst>
                <a:latin typeface="Gilroy Black Italic"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a:t>
            </a:r>
          </a:p>
        </p:txBody>
      </p:sp>
      <p:sp>
        <p:nvSpPr>
          <p:cNvPr id="13" name="Text Placeholder 12">
            <a:extLst>
              <a:ext uri="{FF2B5EF4-FFF2-40B4-BE49-F238E27FC236}">
                <a16:creationId xmlns:a16="http://schemas.microsoft.com/office/drawing/2014/main" id="{AE44A4EA-1042-42BF-236E-703D5FD8A47E}"/>
              </a:ext>
            </a:extLst>
          </p:cNvPr>
          <p:cNvSpPr>
            <a:spLocks noGrp="1"/>
          </p:cNvSpPr>
          <p:nvPr>
            <p:ph type="body" sz="quarter" idx="12"/>
          </p:nvPr>
        </p:nvSpPr>
        <p:spPr>
          <a:xfrm>
            <a:off x="-5309" y="2244253"/>
            <a:ext cx="12192000" cy="522288"/>
          </a:xfrm>
        </p:spPr>
        <p:txBody>
          <a:bodyPr anchor="ctr"/>
          <a:lstStyle>
            <a:lvl1pPr marL="0" indent="0" algn="ctr">
              <a:buNone/>
              <a:defRPr sz="2800">
                <a:solidFill>
                  <a:schemeClr val="bg1"/>
                </a:solidFill>
                <a:latin typeface="+mj-l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GB"/>
              <a:t>Click to edit Master text styles</a:t>
            </a:r>
          </a:p>
        </p:txBody>
      </p:sp>
      <p:sp>
        <p:nvSpPr>
          <p:cNvPr id="14" name="Text Placeholder 12">
            <a:extLst>
              <a:ext uri="{FF2B5EF4-FFF2-40B4-BE49-F238E27FC236}">
                <a16:creationId xmlns:a16="http://schemas.microsoft.com/office/drawing/2014/main" id="{14208D66-2C66-FA06-6697-B168D38F965E}"/>
              </a:ext>
            </a:extLst>
          </p:cNvPr>
          <p:cNvSpPr>
            <a:spLocks noGrp="1"/>
          </p:cNvSpPr>
          <p:nvPr>
            <p:ph type="body" sz="quarter" idx="13" hasCustomPrompt="1"/>
          </p:nvPr>
        </p:nvSpPr>
        <p:spPr>
          <a:xfrm>
            <a:off x="-10618" y="4162120"/>
            <a:ext cx="12202618" cy="522288"/>
          </a:xfrm>
        </p:spPr>
        <p:txBody>
          <a:bodyPr anchor="ctr"/>
          <a:lstStyle>
            <a:lvl1pPr marL="0" indent="0" algn="ctr">
              <a:buNone/>
              <a:defRPr sz="2800">
                <a:solidFill>
                  <a:schemeClr val="bg1"/>
                </a:solidFill>
                <a:latin typeface="+mj-l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GB"/>
              <a:t>click to edit master text style</a:t>
            </a:r>
          </a:p>
        </p:txBody>
      </p:sp>
    </p:spTree>
    <p:extLst>
      <p:ext uri="{BB962C8B-B14F-4D97-AF65-F5344CB8AC3E}">
        <p14:creationId xmlns:p14="http://schemas.microsoft.com/office/powerpoint/2010/main" val="356971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85FD06-68B5-C903-3CA3-8B0A8D2A8071}"/>
              </a:ext>
            </a:extLst>
          </p:cNvPr>
          <p:cNvSpPr/>
          <p:nvPr userDrawn="1"/>
        </p:nvSpPr>
        <p:spPr>
          <a:xfrm>
            <a:off x="0" y="1468438"/>
            <a:ext cx="12190412" cy="3919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288000" rtlCol="0" anchor="ctr"/>
          <a:lstStyle/>
          <a:p>
            <a:pPr algn="ctr"/>
            <a:endParaRPr lang="en-DK"/>
          </a:p>
        </p:txBody>
      </p:sp>
      <p:sp>
        <p:nvSpPr>
          <p:cNvPr id="3" name="Slide Number Placeholder 2">
            <a:extLst>
              <a:ext uri="{FF2B5EF4-FFF2-40B4-BE49-F238E27FC236}">
                <a16:creationId xmlns:a16="http://schemas.microsoft.com/office/drawing/2014/main" id="{8D5E02AE-89A3-152D-6431-11A931800C9A}"/>
              </a:ext>
            </a:extLst>
          </p:cNvPr>
          <p:cNvSpPr>
            <a:spLocks noGrp="1"/>
          </p:cNvSpPr>
          <p:nvPr>
            <p:ph type="sldNum" sz="quarter" idx="10"/>
          </p:nvPr>
        </p:nvSpPr>
        <p:spPr/>
        <p:txBody>
          <a:bodyPr/>
          <a:lstStyle/>
          <a:p>
            <a:fld id="{D78E96AE-B5B5-49FC-BED4-FF80B77E5CAF}" type="slidenum">
              <a:rPr lang="en-DK" smtClean="0"/>
              <a:pPr/>
              <a:t>‹#›</a:t>
            </a:fld>
            <a:endParaRPr lang="en-DK"/>
          </a:p>
        </p:txBody>
      </p:sp>
      <p:sp>
        <p:nvSpPr>
          <p:cNvPr id="7" name="Text Placeholder 6">
            <a:extLst>
              <a:ext uri="{FF2B5EF4-FFF2-40B4-BE49-F238E27FC236}">
                <a16:creationId xmlns:a16="http://schemas.microsoft.com/office/drawing/2014/main" id="{B35BA9D6-1298-4564-7995-5FE8EBB81777}"/>
              </a:ext>
            </a:extLst>
          </p:cNvPr>
          <p:cNvSpPr>
            <a:spLocks noGrp="1"/>
          </p:cNvSpPr>
          <p:nvPr>
            <p:ph type="body" sz="quarter" idx="12" hasCustomPrompt="1"/>
          </p:nvPr>
        </p:nvSpPr>
        <p:spPr>
          <a:xfrm>
            <a:off x="1" y="1468437"/>
            <a:ext cx="12190412" cy="3919537"/>
          </a:xfrm>
        </p:spPr>
        <p:txBody>
          <a:bodyPr anchor="ctr"/>
          <a:lstStyle>
            <a:lvl1pPr marL="0" indent="0" algn="ctr">
              <a:buNone/>
              <a:defRPr sz="6000">
                <a:solidFill>
                  <a:schemeClr val="bg1"/>
                </a:solidFill>
                <a:latin typeface="+mn-lt"/>
              </a:defRPr>
            </a:lvl1pPr>
            <a:lvl5pPr marL="1828800" indent="0">
              <a:buNone/>
              <a:defRPr/>
            </a:lvl5pPr>
          </a:lstStyle>
          <a:p>
            <a:pPr lvl="0"/>
            <a:r>
              <a:rPr lang="en-GB"/>
              <a:t>Click to edit title style </a:t>
            </a:r>
          </a:p>
          <a:p>
            <a:pPr lvl="0"/>
            <a:r>
              <a:rPr lang="en-GB"/>
              <a:t>(maximum two lines)</a:t>
            </a:r>
            <a:endParaRPr lang="en-DK"/>
          </a:p>
        </p:txBody>
      </p:sp>
    </p:spTree>
    <p:extLst>
      <p:ext uri="{BB962C8B-B14F-4D97-AF65-F5344CB8AC3E}">
        <p14:creationId xmlns:p14="http://schemas.microsoft.com/office/powerpoint/2010/main" val="107109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theme" Target="../theme/theme2.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image" Target="../media/image1.png"/><Relationship Id="rId7" Type="http://schemas.openxmlformats.org/officeDocument/2006/relationships/slideLayout" Target="../slideLayouts/slideLayout3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image" Target="../media/image14.sv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image" Target="../media/image13.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image" Target="../media/image15.png"/><Relationship Id="rId8" Type="http://schemas.openxmlformats.org/officeDocument/2006/relationships/slideLayout" Target="../slideLayouts/slideLayout34.xml"/><Relationship Id="rId3" Type="http://schemas.openxmlformats.org/officeDocument/2006/relationships/slideLayout" Target="../slideLayouts/slideLayout29.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D791C7AB-3248-1940-9698-DCA30F113CB3}"/>
              </a:ext>
            </a:extLst>
          </p:cNvPr>
          <p:cNvSpPr>
            <a:spLocks noGrp="1"/>
          </p:cNvSpPr>
          <p:nvPr>
            <p:ph type="body" idx="1"/>
          </p:nvPr>
        </p:nvSpPr>
        <p:spPr>
          <a:xfrm>
            <a:off x="695400" y="1624383"/>
            <a:ext cx="11017176" cy="4743079"/>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Slide Number Placeholder 18">
            <a:extLst>
              <a:ext uri="{FF2B5EF4-FFF2-40B4-BE49-F238E27FC236}">
                <a16:creationId xmlns:a16="http://schemas.microsoft.com/office/drawing/2014/main" id="{B792AE5F-1555-4A05-B005-A29D08AE8A18}"/>
              </a:ext>
            </a:extLst>
          </p:cNvPr>
          <p:cNvSpPr>
            <a:spLocks noGrp="1"/>
          </p:cNvSpPr>
          <p:nvPr>
            <p:ph type="sldNum" sz="quarter" idx="4"/>
          </p:nvPr>
        </p:nvSpPr>
        <p:spPr>
          <a:xfrm>
            <a:off x="11489530" y="6371854"/>
            <a:ext cx="468312" cy="490538"/>
          </a:xfrm>
          <a:prstGeom prst="rect">
            <a:avLst/>
          </a:prstGeom>
          <a:ln w="0">
            <a:noFill/>
          </a:ln>
        </p:spPr>
        <p:txBody>
          <a:bodyPr vert="horz" lIns="0" tIns="0" rIns="0" bIns="0" rtlCol="0" anchor="ctr"/>
          <a:lstStyle>
            <a:lvl1pPr algn="ctr">
              <a:defRPr sz="800">
                <a:solidFill>
                  <a:schemeClr val="tx2"/>
                </a:solidFill>
              </a:defRPr>
            </a:lvl1pPr>
          </a:lstStyle>
          <a:p>
            <a:fld id="{D78E96AE-B5B5-49FC-BED4-FF80B77E5CAF}" type="slidenum">
              <a:rPr lang="en-DK" smtClean="0"/>
              <a:pPr/>
              <a:t>‹#›</a:t>
            </a:fld>
            <a:endParaRPr lang="en-DK"/>
          </a:p>
        </p:txBody>
      </p:sp>
      <p:pic>
        <p:nvPicPr>
          <p:cNvPr id="7" name="Picture 6" descr="Icon&#10;&#10;Description automatically generated">
            <a:extLst>
              <a:ext uri="{FF2B5EF4-FFF2-40B4-BE49-F238E27FC236}">
                <a16:creationId xmlns:a16="http://schemas.microsoft.com/office/drawing/2014/main" id="{1EC73815-9243-492A-A4FA-6D260AA120A1}"/>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568608" y="234000"/>
            <a:ext cx="394504" cy="394504"/>
          </a:xfrm>
          <a:prstGeom prst="rect">
            <a:avLst/>
          </a:prstGeom>
        </p:spPr>
      </p:pic>
      <p:sp>
        <p:nvSpPr>
          <p:cNvPr id="5" name="Title Placeholder 4">
            <a:extLst>
              <a:ext uri="{FF2B5EF4-FFF2-40B4-BE49-F238E27FC236}">
                <a16:creationId xmlns:a16="http://schemas.microsoft.com/office/drawing/2014/main" id="{A2191E78-A863-E934-43AF-822E760872F5}"/>
              </a:ext>
            </a:extLst>
          </p:cNvPr>
          <p:cNvSpPr>
            <a:spLocks noGrp="1"/>
          </p:cNvSpPr>
          <p:nvPr>
            <p:ph type="title"/>
          </p:nvPr>
        </p:nvSpPr>
        <p:spPr>
          <a:xfrm>
            <a:off x="479376" y="733425"/>
            <a:ext cx="11233200" cy="394504"/>
          </a:xfrm>
          <a:prstGeom prst="rect">
            <a:avLst/>
          </a:prstGeom>
        </p:spPr>
        <p:txBody>
          <a:bodyPr vert="horz" lIns="0" tIns="0" rIns="0" bIns="0" rtlCol="0" anchor="t">
            <a:noAutofit/>
          </a:bodyPr>
          <a:lstStyle/>
          <a:p>
            <a:r>
              <a:rPr lang="en-GB"/>
              <a:t>Click to edit Master title style</a:t>
            </a:r>
            <a:endParaRPr lang="en-DK"/>
          </a:p>
        </p:txBody>
      </p:sp>
      <p:sp>
        <p:nvSpPr>
          <p:cNvPr id="11" name="Text Placeholder 2">
            <a:extLst>
              <a:ext uri="{FF2B5EF4-FFF2-40B4-BE49-F238E27FC236}">
                <a16:creationId xmlns:a16="http://schemas.microsoft.com/office/drawing/2014/main" id="{E73AB70A-247C-DAA7-187E-1F511D7D66DC}"/>
              </a:ext>
            </a:extLst>
          </p:cNvPr>
          <p:cNvSpPr txBox="1">
            <a:spLocks/>
          </p:cNvSpPr>
          <p:nvPr userDrawn="1"/>
        </p:nvSpPr>
        <p:spPr>
          <a:xfrm>
            <a:off x="468313" y="6490917"/>
            <a:ext cx="3318911" cy="243629"/>
          </a:xfrm>
          <a:prstGeom prst="rect">
            <a:avLst/>
          </a:prstGeom>
        </p:spPr>
        <p:txBody>
          <a:bodyPr vert="horz" lIns="0" tIns="0" rIns="0" bIns="0" rtlCol="0" anchor="ctr">
            <a:noAutofit/>
          </a:bodyPr>
          <a:lstStyle>
            <a:lvl1pPr marL="228600" indent="-228600" algn="l" defTabSz="914400" rtl="0" eaLnBrk="1" latinLnBrk="0" hangingPunct="1">
              <a:lnSpc>
                <a:spcPct val="100000"/>
              </a:lnSpc>
              <a:spcBef>
                <a:spcPts val="1200"/>
              </a:spcBef>
              <a:buClr>
                <a:schemeClr val="accent3"/>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1200" kern="1200">
                <a:solidFill>
                  <a:schemeClr val="tx1"/>
                </a:solidFill>
                <a:latin typeface="+mn-lt"/>
                <a:ea typeface="+mn-ea"/>
                <a:cs typeface="+mn-cs"/>
              </a:defRPr>
            </a:lvl2pPr>
            <a:lvl3pPr marL="1117600" indent="-203200" algn="l" defTabSz="914400" rtl="0" eaLnBrk="1" latinLnBrk="0" hangingPunct="1">
              <a:lnSpc>
                <a:spcPct val="100000"/>
              </a:lnSpc>
              <a:spcBef>
                <a:spcPts val="500"/>
              </a:spcBef>
              <a:buClr>
                <a:schemeClr val="accent3"/>
              </a:buClr>
              <a:buFont typeface="Arial" panose="020B0604020202020204" pitchFamily="34" charset="0"/>
              <a:buChar char="•"/>
              <a:defRPr sz="1100" kern="1200">
                <a:solidFill>
                  <a:schemeClr val="tx1"/>
                </a:solidFill>
                <a:latin typeface="+mn-lt"/>
                <a:ea typeface="+mn-ea"/>
                <a:cs typeface="+mn-cs"/>
              </a:defRPr>
            </a:lvl3pPr>
            <a:lvl4pPr marL="1574800" indent="-203200" algn="l" defTabSz="914400" rtl="0" eaLnBrk="1" latinLnBrk="0" hangingPunct="1">
              <a:lnSpc>
                <a:spcPct val="100000"/>
              </a:lnSpc>
              <a:spcBef>
                <a:spcPts val="500"/>
              </a:spcBef>
              <a:buClr>
                <a:schemeClr val="accent3"/>
              </a:buClr>
              <a:buFont typeface="Arial" panose="020B0604020202020204" pitchFamily="34" charset="0"/>
              <a:buChar char="•"/>
              <a:defRPr sz="900" kern="1200">
                <a:solidFill>
                  <a:schemeClr val="tx1"/>
                </a:solidFill>
                <a:latin typeface="+mn-lt"/>
                <a:ea typeface="+mn-ea"/>
                <a:cs typeface="+mn-cs"/>
              </a:defRPr>
            </a:lvl4pPr>
            <a:lvl5pPr marL="1981200" indent="-152400" algn="l" defTabSz="914400" rtl="0" eaLnBrk="1" latinLnBrk="0" hangingPunct="1">
              <a:lnSpc>
                <a:spcPct val="100000"/>
              </a:lnSpc>
              <a:spcBef>
                <a:spcPts val="500"/>
              </a:spcBef>
              <a:buClr>
                <a:schemeClr val="accent3"/>
              </a:buClr>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DK" sz="800" b="0" i="0" u="none" strike="noStrike" kern="1200" cap="none" spc="0" normalizeH="0" baseline="0" noProof="0">
                <a:ln>
                  <a:noFill/>
                </a:ln>
                <a:solidFill>
                  <a:srgbClr val="21207F"/>
                </a:solidFill>
                <a:effectLst/>
                <a:uLnTx/>
                <a:uFillTx/>
                <a:latin typeface="+mn-lt"/>
                <a:ea typeface="+mn-ea"/>
                <a:cs typeface="+mn-cs"/>
              </a:rPr>
              <a:t>© Siteimprove 2022</a:t>
            </a:r>
          </a:p>
        </p:txBody>
      </p:sp>
    </p:spTree>
    <p:extLst>
      <p:ext uri="{BB962C8B-B14F-4D97-AF65-F5344CB8AC3E}">
        <p14:creationId xmlns:p14="http://schemas.microsoft.com/office/powerpoint/2010/main" val="2852215217"/>
      </p:ext>
    </p:extLst>
  </p:cSld>
  <p:clrMap bg1="lt1" tx1="dk1" bg2="lt2" tx2="dk2" accent1="accent1" accent2="accent2" accent3="accent3" accent4="accent4" accent5="accent5" accent6="accent6" hlink="hlink" folHlink="folHlink"/>
  <p:sldLayoutIdLst>
    <p:sldLayoutId id="2147483956" r:id="rId1"/>
    <p:sldLayoutId id="2147483923" r:id="rId2"/>
    <p:sldLayoutId id="2147483924" r:id="rId3"/>
    <p:sldLayoutId id="2147483925" r:id="rId4"/>
    <p:sldLayoutId id="2147483911" r:id="rId5"/>
    <p:sldLayoutId id="2147483912" r:id="rId6"/>
    <p:sldLayoutId id="2147483927" r:id="rId7"/>
    <p:sldLayoutId id="2147483928" r:id="rId8"/>
    <p:sldLayoutId id="2147483921" r:id="rId9"/>
    <p:sldLayoutId id="2147483922" r:id="rId10"/>
    <p:sldLayoutId id="2147483917" r:id="rId11"/>
    <p:sldLayoutId id="2147483920" r:id="rId12"/>
    <p:sldLayoutId id="2147483891" r:id="rId13"/>
    <p:sldLayoutId id="2147483894" r:id="rId14"/>
    <p:sldLayoutId id="2147483898" r:id="rId15"/>
    <p:sldLayoutId id="2147483899" r:id="rId16"/>
    <p:sldLayoutId id="2147483904" r:id="rId17"/>
    <p:sldLayoutId id="2147483900" r:id="rId18"/>
    <p:sldLayoutId id="2147483901" r:id="rId19"/>
    <p:sldLayoutId id="2147483892" r:id="rId20"/>
    <p:sldLayoutId id="2147483893" r:id="rId21"/>
    <p:sldLayoutId id="2147483907" r:id="rId22"/>
    <p:sldLayoutId id="2147483913" r:id="rId23"/>
    <p:sldLayoutId id="2147483959" r:id="rId24"/>
    <p:sldLayoutId id="2147483910" r:id="rId25"/>
    <p:sldLayoutId id="214748395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rgbClr val="2767F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accent3"/>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2pPr>
      <a:lvl3pPr marL="1117600" indent="-203200" algn="l" defTabSz="914400" rtl="0" eaLnBrk="1" latinLnBrk="0" hangingPunct="1">
        <a:lnSpc>
          <a:spcPct val="100000"/>
        </a:lnSpc>
        <a:spcBef>
          <a:spcPts val="500"/>
        </a:spcBef>
        <a:buClr>
          <a:schemeClr val="accent3"/>
        </a:buClr>
        <a:buFont typeface="Arial" panose="020B0604020202020204" pitchFamily="34" charset="0"/>
        <a:buChar char="•"/>
        <a:defRPr sz="1400" kern="1200">
          <a:solidFill>
            <a:schemeClr val="tx1"/>
          </a:solidFill>
          <a:latin typeface="+mn-lt"/>
          <a:ea typeface="+mn-ea"/>
          <a:cs typeface="+mn-cs"/>
        </a:defRPr>
      </a:lvl3pPr>
      <a:lvl4pPr marL="1574800" indent="-203200" algn="l" defTabSz="914400" rtl="0" eaLnBrk="1" latinLnBrk="0" hangingPunct="1">
        <a:lnSpc>
          <a:spcPct val="100000"/>
        </a:lnSpc>
        <a:spcBef>
          <a:spcPts val="500"/>
        </a:spcBef>
        <a:buClr>
          <a:schemeClr val="accent3"/>
        </a:buClr>
        <a:buFont typeface="Arial" panose="020B0604020202020204" pitchFamily="34" charset="0"/>
        <a:buChar char="•"/>
        <a:defRPr sz="1200" kern="1200">
          <a:solidFill>
            <a:schemeClr val="tx1"/>
          </a:solidFill>
          <a:latin typeface="+mn-lt"/>
          <a:ea typeface="+mn-ea"/>
          <a:cs typeface="+mn-cs"/>
        </a:defRPr>
      </a:lvl4pPr>
      <a:lvl5pPr marL="1981200" indent="-152400" algn="l" defTabSz="914400" rtl="0" eaLnBrk="1" latinLnBrk="0" hangingPunct="1">
        <a:lnSpc>
          <a:spcPct val="100000"/>
        </a:lnSpc>
        <a:spcBef>
          <a:spcPts val="500"/>
        </a:spcBef>
        <a:buClr>
          <a:schemeClr val="accent3"/>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DCDCDC"/>
          </p15:clr>
        </p15:guide>
        <p15:guide id="3" pos="147" userDrawn="1">
          <p15:clr>
            <a:srgbClr val="DCDCDC"/>
          </p15:clr>
        </p15:guide>
        <p15:guide id="4" pos="295" userDrawn="1">
          <p15:clr>
            <a:srgbClr val="DCDCDC"/>
          </p15:clr>
        </p15:guide>
        <p15:guide id="5" pos="438" userDrawn="1">
          <p15:clr>
            <a:srgbClr val="C35EA4"/>
          </p15:clr>
        </p15:guide>
        <p15:guide id="6" pos="590" userDrawn="1">
          <p15:clr>
            <a:srgbClr val="DCDCDC"/>
          </p15:clr>
        </p15:guide>
        <p15:guide id="7" pos="738" userDrawn="1">
          <p15:clr>
            <a:srgbClr val="DCDCDC"/>
          </p15:clr>
        </p15:guide>
        <p15:guide id="8" pos="886" userDrawn="1">
          <p15:clr>
            <a:srgbClr val="C35EA4"/>
          </p15:clr>
        </p15:guide>
        <p15:guide id="9" pos="1033" userDrawn="1">
          <p15:clr>
            <a:srgbClr val="C35EA4"/>
          </p15:clr>
        </p15:guide>
        <p15:guide id="10" pos="1181" userDrawn="1">
          <p15:clr>
            <a:srgbClr val="DCDCDC"/>
          </p15:clr>
        </p15:guide>
        <p15:guide id="11" pos="1323" userDrawn="1">
          <p15:clr>
            <a:srgbClr val="DCDCDC"/>
          </p15:clr>
        </p15:guide>
        <p15:guide id="12" pos="1476" userDrawn="1">
          <p15:clr>
            <a:srgbClr val="C35EA4"/>
          </p15:clr>
        </p15:guide>
        <p15:guide id="13" pos="1624" userDrawn="1">
          <p15:clr>
            <a:srgbClr val="C35EA4"/>
          </p15:clr>
        </p15:guide>
        <p15:guide id="14" pos="1772" userDrawn="1">
          <p15:clr>
            <a:srgbClr val="DCDCDC"/>
          </p15:clr>
        </p15:guide>
        <p15:guide id="15" pos="1920" userDrawn="1">
          <p15:clr>
            <a:srgbClr val="DCDCDC"/>
          </p15:clr>
        </p15:guide>
        <p15:guide id="16" pos="2067" userDrawn="1">
          <p15:clr>
            <a:srgbClr val="C35EA4"/>
          </p15:clr>
        </p15:guide>
        <p15:guide id="17" pos="2215" userDrawn="1">
          <p15:clr>
            <a:srgbClr val="C35EA4"/>
          </p15:clr>
        </p15:guide>
        <p15:guide id="18" pos="2363" userDrawn="1">
          <p15:clr>
            <a:srgbClr val="DCDCDC"/>
          </p15:clr>
        </p15:guide>
        <p15:guide id="19" pos="2510" userDrawn="1">
          <p15:clr>
            <a:srgbClr val="DCDCDC"/>
          </p15:clr>
        </p15:guide>
        <p15:guide id="20" pos="2658" userDrawn="1">
          <p15:clr>
            <a:srgbClr val="C35EA4"/>
          </p15:clr>
        </p15:guide>
        <p15:guide id="21" pos="2806" userDrawn="1">
          <p15:clr>
            <a:srgbClr val="C35EA4"/>
          </p15:clr>
        </p15:guide>
        <p15:guide id="22" pos="2953" userDrawn="1">
          <p15:clr>
            <a:srgbClr val="DCDCDC"/>
          </p15:clr>
        </p15:guide>
        <p15:guide id="23" pos="3101" userDrawn="1">
          <p15:clr>
            <a:srgbClr val="DCDCDC"/>
          </p15:clr>
        </p15:guide>
        <p15:guide id="24" pos="3249" userDrawn="1">
          <p15:clr>
            <a:srgbClr val="C35EA4"/>
          </p15:clr>
        </p15:guide>
        <p15:guide id="25" pos="3396" userDrawn="1">
          <p15:clr>
            <a:srgbClr val="C35EA4"/>
          </p15:clr>
        </p15:guide>
        <p15:guide id="26" pos="3544" userDrawn="1">
          <p15:clr>
            <a:srgbClr val="DCDCDC"/>
          </p15:clr>
        </p15:guide>
        <p15:guide id="27" pos="3692" userDrawn="1">
          <p15:clr>
            <a:srgbClr val="DCDCDC"/>
          </p15:clr>
        </p15:guide>
        <p15:guide id="28" pos="3840" userDrawn="1">
          <p15:clr>
            <a:srgbClr val="C35EA4"/>
          </p15:clr>
        </p15:guide>
        <p15:guide id="29" pos="3987" userDrawn="1">
          <p15:clr>
            <a:srgbClr val="C35EA4"/>
          </p15:clr>
        </p15:guide>
        <p15:guide id="30" pos="4112" userDrawn="1">
          <p15:clr>
            <a:srgbClr val="DCDCDC"/>
          </p15:clr>
        </p15:guide>
        <p15:guide id="31" pos="4316" userDrawn="1">
          <p15:clr>
            <a:srgbClr val="DCDCDC"/>
          </p15:clr>
        </p15:guide>
        <p15:guide id="32" pos="4430" userDrawn="1">
          <p15:clr>
            <a:srgbClr val="C35EA4"/>
          </p15:clr>
        </p15:guide>
        <p15:guide id="33" pos="4578" userDrawn="1">
          <p15:clr>
            <a:srgbClr val="C35EA4"/>
          </p15:clr>
        </p15:guide>
        <p15:guide id="34" pos="4726" userDrawn="1">
          <p15:clr>
            <a:srgbClr val="DCDCDC"/>
          </p15:clr>
        </p15:guide>
        <p15:guide id="35" pos="4873" userDrawn="1">
          <p15:clr>
            <a:srgbClr val="DCDCDC"/>
          </p15:clr>
        </p15:guide>
        <p15:guide id="36" pos="5021" userDrawn="1">
          <p15:clr>
            <a:srgbClr val="C35EA4"/>
          </p15:clr>
        </p15:guide>
        <p15:guide id="37" pos="5169" userDrawn="1">
          <p15:clr>
            <a:srgbClr val="C35EA4"/>
          </p15:clr>
        </p15:guide>
        <p15:guide id="38" pos="5316" userDrawn="1">
          <p15:clr>
            <a:srgbClr val="DCDCDC"/>
          </p15:clr>
        </p15:guide>
        <p15:guide id="39" pos="5464" userDrawn="1">
          <p15:clr>
            <a:srgbClr val="DCDCDC"/>
          </p15:clr>
        </p15:guide>
        <p15:guide id="40" pos="5612" userDrawn="1">
          <p15:clr>
            <a:srgbClr val="C35EA4"/>
          </p15:clr>
        </p15:guide>
        <p15:guide id="41" pos="5760" userDrawn="1">
          <p15:clr>
            <a:srgbClr val="C35EA4"/>
          </p15:clr>
        </p15:guide>
        <p15:guide id="42" pos="5907" userDrawn="1">
          <p15:clr>
            <a:srgbClr val="DCDCDC"/>
          </p15:clr>
        </p15:guide>
        <p15:guide id="43" pos="6055" userDrawn="1">
          <p15:clr>
            <a:srgbClr val="DCDCDC"/>
          </p15:clr>
        </p15:guide>
        <p15:guide id="44" pos="6203" userDrawn="1">
          <p15:clr>
            <a:srgbClr val="C35EA4"/>
          </p15:clr>
        </p15:guide>
        <p15:guide id="45" pos="6350" userDrawn="1">
          <p15:clr>
            <a:srgbClr val="C35EA4"/>
          </p15:clr>
        </p15:guide>
        <p15:guide id="46" pos="6498" userDrawn="1">
          <p15:clr>
            <a:srgbClr val="DCDCDC"/>
          </p15:clr>
        </p15:guide>
        <p15:guide id="47" pos="6646" userDrawn="1">
          <p15:clr>
            <a:srgbClr val="DCDCDC"/>
          </p15:clr>
        </p15:guide>
        <p15:guide id="48" pos="6793" userDrawn="1">
          <p15:clr>
            <a:srgbClr val="C35EA4"/>
          </p15:clr>
        </p15:guide>
        <p15:guide id="49" pos="6941" userDrawn="1">
          <p15:clr>
            <a:srgbClr val="C35EA4"/>
          </p15:clr>
        </p15:guide>
        <p15:guide id="50" pos="7089" userDrawn="1">
          <p15:clr>
            <a:srgbClr val="DCDCDC"/>
          </p15:clr>
        </p15:guide>
        <p15:guide id="51" pos="7236" userDrawn="1">
          <p15:clr>
            <a:srgbClr val="DCDCDC"/>
          </p15:clr>
        </p15:guide>
        <p15:guide id="52" pos="7378" userDrawn="1">
          <p15:clr>
            <a:srgbClr val="C35EA4"/>
          </p15:clr>
        </p15:guide>
        <p15:guide id="53" pos="7514" userDrawn="1">
          <p15:clr>
            <a:srgbClr val="DCDCDC"/>
          </p15:clr>
        </p15:guide>
        <p15:guide id="54" orient="horz" userDrawn="1">
          <p15:clr>
            <a:srgbClr val="DCDCDC"/>
          </p15:clr>
        </p15:guide>
        <p15:guide id="55" orient="horz" pos="1207" userDrawn="1">
          <p15:clr>
            <a:srgbClr val="DCDCDC"/>
          </p15:clr>
        </p15:guide>
        <p15:guide id="56" orient="horz" pos="164" userDrawn="1">
          <p15:clr>
            <a:srgbClr val="DCDCDC"/>
          </p15:clr>
        </p15:guide>
        <p15:guide id="57" orient="horz" pos="300" userDrawn="1">
          <p15:clr>
            <a:srgbClr val="DCDCDC"/>
          </p15:clr>
        </p15:guide>
        <p15:guide id="58" orient="horz" pos="459" userDrawn="1">
          <p15:clr>
            <a:srgbClr val="C35EA4"/>
          </p15:clr>
        </p15:guide>
        <p15:guide id="59" orient="horz" pos="618" userDrawn="1">
          <p15:clr>
            <a:srgbClr val="DCDCDC"/>
          </p15:clr>
        </p15:guide>
        <p15:guide id="60" orient="horz" pos="754" userDrawn="1">
          <p15:clr>
            <a:srgbClr val="DCDCDC"/>
          </p15:clr>
        </p15:guide>
        <p15:guide id="61" orient="horz" pos="890" userDrawn="1">
          <p15:clr>
            <a:srgbClr val="DCDCDC"/>
          </p15:clr>
        </p15:guide>
        <p15:guide id="62" orient="horz" pos="1026" userDrawn="1">
          <p15:clr>
            <a:srgbClr val="DCDCDC"/>
          </p15:clr>
        </p15:guide>
        <p15:guide id="64" orient="horz" pos="1388" userDrawn="1">
          <p15:clr>
            <a:srgbClr val="DCDCDC"/>
          </p15:clr>
        </p15:guide>
        <p15:guide id="65" orient="horz" pos="1542" userDrawn="1">
          <p15:clr>
            <a:srgbClr val="DCDCDC"/>
          </p15:clr>
        </p15:guide>
        <p15:guide id="66" orient="horz" pos="1697" userDrawn="1">
          <p15:clr>
            <a:srgbClr val="DCDCDC"/>
          </p15:clr>
        </p15:guide>
        <p15:guide id="67" orient="horz" pos="1851" userDrawn="1">
          <p15:clr>
            <a:srgbClr val="DCDCDC"/>
          </p15:clr>
        </p15:guide>
        <p15:guide id="68" orient="horz" pos="2005" userDrawn="1">
          <p15:clr>
            <a:srgbClr val="DCDCDC"/>
          </p15:clr>
        </p15:guide>
        <p15:guide id="69" orient="horz" pos="2160" userDrawn="1">
          <p15:clr>
            <a:srgbClr val="DCDCDC"/>
          </p15:clr>
        </p15:guide>
        <p15:guide id="70" orient="horz" pos="2314" userDrawn="1">
          <p15:clr>
            <a:srgbClr val="DCDCDC"/>
          </p15:clr>
        </p15:guide>
        <p15:guide id="71" orient="horz" pos="2468" userDrawn="1">
          <p15:clr>
            <a:srgbClr val="DCDCDC"/>
          </p15:clr>
        </p15:guide>
        <p15:guide id="72" orient="horz" pos="2622" userDrawn="1">
          <p15:clr>
            <a:srgbClr val="DCDCDC"/>
          </p15:clr>
        </p15:guide>
        <p15:guide id="73" orient="horz" pos="2777" userDrawn="1">
          <p15:clr>
            <a:srgbClr val="DCDCDC"/>
          </p15:clr>
        </p15:guide>
        <p15:guide id="74" orient="horz" pos="2931" userDrawn="1">
          <p15:clr>
            <a:srgbClr val="DCDCDC"/>
          </p15:clr>
        </p15:guide>
        <p15:guide id="75" orient="horz" pos="3085" userDrawn="1">
          <p15:clr>
            <a:srgbClr val="DCDCDC"/>
          </p15:clr>
        </p15:guide>
        <p15:guide id="76" orient="horz" pos="3226" userDrawn="1">
          <p15:clr>
            <a:srgbClr val="DCDCDC"/>
          </p15:clr>
        </p15:guide>
        <p15:guide id="77" orient="horz" pos="3394" userDrawn="1">
          <p15:clr>
            <a:srgbClr val="DCDCDC"/>
          </p15:clr>
        </p15:guide>
        <p15:guide id="78" orient="horz" pos="3548" userDrawn="1">
          <p15:clr>
            <a:srgbClr val="DCDCDC"/>
          </p15:clr>
        </p15:guide>
        <p15:guide id="79" orient="horz" pos="3702" userDrawn="1">
          <p15:clr>
            <a:srgbClr val="DCDCDC"/>
          </p15:clr>
        </p15:guide>
        <p15:guide id="80" orient="horz" pos="3857" userDrawn="1">
          <p15:clr>
            <a:srgbClr val="DCDCDC"/>
          </p15:clr>
        </p15:guide>
        <p15:guide id="81" orient="horz" pos="4011" userDrawn="1">
          <p15:clr>
            <a:srgbClr val="DCDCDC"/>
          </p15:clr>
        </p15:guide>
        <p15:guide id="82" orient="horz" pos="4156" userDrawn="1">
          <p15:clr>
            <a:srgbClr val="DCDCDC"/>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F80D8E6-9BB8-40BB-9064-67B3CB274831}"/>
              </a:ext>
              <a:ext uri="{C183D7F6-B498-43B3-948B-1728B52AA6E4}">
                <adec:decorative xmlns:adec="http://schemas.microsoft.com/office/drawing/2017/decorative" val="1"/>
              </a:ext>
            </a:extLst>
          </p:cNvPr>
          <p:cNvCxnSpPr>
            <a:cxnSpLocks/>
            <a:endCxn id="18" idx="1"/>
          </p:cNvCxnSpPr>
          <p:nvPr/>
        </p:nvCxnSpPr>
        <p:spPr>
          <a:xfrm>
            <a:off x="11952289" y="488949"/>
            <a:ext cx="3964" cy="147002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itle Placeholder 1">
            <a:extLst>
              <a:ext uri="{FF2B5EF4-FFF2-40B4-BE49-F238E27FC236}">
                <a16:creationId xmlns:a16="http://schemas.microsoft.com/office/drawing/2014/main" id="{37ED004A-CE06-EB49-B223-9E0E93B545DB}"/>
              </a:ext>
            </a:extLst>
          </p:cNvPr>
          <p:cNvSpPr>
            <a:spLocks noGrp="1"/>
          </p:cNvSpPr>
          <p:nvPr>
            <p:ph type="title"/>
          </p:nvPr>
        </p:nvSpPr>
        <p:spPr>
          <a:xfrm>
            <a:off x="703263" y="733426"/>
            <a:ext cx="11018837" cy="981074"/>
          </a:xfrm>
          <a:prstGeom prst="rect">
            <a:avLst/>
          </a:prstGeom>
          <a:ln w="6350">
            <a:noFill/>
          </a:ln>
        </p:spPr>
        <p:txBody>
          <a:bodyPr vert="horz" lIns="216000" tIns="216000" rIns="0" bIns="0" rtlCol="0" anchor="t" anchorCtr="0">
            <a:noAutofit/>
          </a:bodyPr>
          <a:lstStyle/>
          <a:p>
            <a:r>
              <a:rPr lang="en-US"/>
              <a:t>Click to edit title style</a:t>
            </a:r>
            <a:br>
              <a:rPr lang="en-US"/>
            </a:br>
            <a:r>
              <a:rPr lang="en-US"/>
              <a:t>(maximum two lines)</a:t>
            </a:r>
          </a:p>
        </p:txBody>
      </p:sp>
      <p:sp>
        <p:nvSpPr>
          <p:cNvPr id="8" name="Text Placeholder 2">
            <a:extLst>
              <a:ext uri="{FF2B5EF4-FFF2-40B4-BE49-F238E27FC236}">
                <a16:creationId xmlns:a16="http://schemas.microsoft.com/office/drawing/2014/main" id="{D791C7AB-3248-1940-9698-DCA30F113CB3}"/>
              </a:ext>
            </a:extLst>
          </p:cNvPr>
          <p:cNvSpPr>
            <a:spLocks noGrp="1"/>
          </p:cNvSpPr>
          <p:nvPr>
            <p:ph type="body" idx="1"/>
          </p:nvPr>
        </p:nvSpPr>
        <p:spPr>
          <a:xfrm>
            <a:off x="703263" y="1958974"/>
            <a:ext cx="11018837" cy="4408489"/>
          </a:xfrm>
          <a:prstGeom prst="rect">
            <a:avLst/>
          </a:prstGeom>
        </p:spPr>
        <p:txBody>
          <a:bodyPr vert="horz" lIns="216000" tIns="21600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108FAEAE-D449-4E41-ACEF-EDD24BA55DCC}"/>
              </a:ext>
              <a:ext uri="{C183D7F6-B498-43B3-948B-1728B52AA6E4}">
                <adec:decorative xmlns:adec="http://schemas.microsoft.com/office/drawing/2017/decorative" val="1"/>
              </a:ext>
            </a:extLst>
          </p:cNvPr>
          <p:cNvCxnSpPr/>
          <p:nvPr/>
        </p:nvCxnSpPr>
        <p:spPr>
          <a:xfrm>
            <a:off x="469898" y="0"/>
            <a:ext cx="0" cy="68580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A9A1A93-24B4-4591-883B-A2862A6EE555}"/>
              </a:ext>
              <a:ext uri="{C183D7F6-B498-43B3-948B-1728B52AA6E4}">
                <adec:decorative xmlns:adec="http://schemas.microsoft.com/office/drawing/2017/decorative" val="1"/>
              </a:ext>
            </a:extLst>
          </p:cNvPr>
          <p:cNvCxnSpPr>
            <a:cxnSpLocks/>
          </p:cNvCxnSpPr>
          <p:nvPr/>
        </p:nvCxnSpPr>
        <p:spPr>
          <a:xfrm>
            <a:off x="0" y="488950"/>
            <a:ext cx="477838"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descr="Siteimprove">
            <a:extLst>
              <a:ext uri="{FF2B5EF4-FFF2-40B4-BE49-F238E27FC236}">
                <a16:creationId xmlns:a16="http://schemas.microsoft.com/office/drawing/2014/main" id="{F97CE7DE-3253-44D8-ABC4-48D46A95064F}"/>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rot="16200000">
            <a:off x="-254759" y="3370376"/>
            <a:ext cx="1003436" cy="139610"/>
          </a:xfrm>
          <a:prstGeom prst="rect">
            <a:avLst/>
          </a:prstGeom>
        </p:spPr>
      </p:pic>
      <p:sp>
        <p:nvSpPr>
          <p:cNvPr id="4" name="Freeform: Shape 3">
            <a:extLst>
              <a:ext uri="{FF2B5EF4-FFF2-40B4-BE49-F238E27FC236}">
                <a16:creationId xmlns:a16="http://schemas.microsoft.com/office/drawing/2014/main" id="{ACB2CC38-DD29-4D17-94B4-D72135414641}"/>
              </a:ext>
              <a:ext uri="{C183D7F6-B498-43B3-948B-1728B52AA6E4}">
                <adec:decorative xmlns:adec="http://schemas.microsoft.com/office/drawing/2017/decorative" val="1"/>
              </a:ext>
            </a:extLst>
          </p:cNvPr>
          <p:cNvSpPr/>
          <p:nvPr/>
        </p:nvSpPr>
        <p:spPr>
          <a:xfrm>
            <a:off x="143103" y="149451"/>
            <a:ext cx="190045" cy="190048"/>
          </a:xfrm>
          <a:custGeom>
            <a:avLst/>
            <a:gdLst>
              <a:gd name="connsiteX0" fmla="*/ 58025 w 116049"/>
              <a:gd name="connsiteY0" fmla="*/ 97291 h 116050"/>
              <a:gd name="connsiteX1" fmla="*/ 18760 w 116049"/>
              <a:gd name="connsiteY1" fmla="*/ 58025 h 116050"/>
              <a:gd name="connsiteX2" fmla="*/ 58025 w 116049"/>
              <a:gd name="connsiteY2" fmla="*/ 18760 h 116050"/>
              <a:gd name="connsiteX3" fmla="*/ 97290 w 116049"/>
              <a:gd name="connsiteY3" fmla="*/ 55844 h 116050"/>
              <a:gd name="connsiteX4" fmla="*/ 29667 w 116049"/>
              <a:gd name="connsiteY4" fmla="*/ 51917 h 116050"/>
              <a:gd name="connsiteX5" fmla="*/ 92927 w 116049"/>
              <a:gd name="connsiteY5" fmla="*/ 75040 h 116050"/>
              <a:gd name="connsiteX6" fmla="*/ 58025 w 116049"/>
              <a:gd name="connsiteY6" fmla="*/ 97291 h 116050"/>
              <a:gd name="connsiteX7" fmla="*/ 58025 w 116049"/>
              <a:gd name="connsiteY7" fmla="*/ 0 h 116050"/>
              <a:gd name="connsiteX8" fmla="*/ 0 w 116049"/>
              <a:gd name="connsiteY8" fmla="*/ 58025 h 116050"/>
              <a:gd name="connsiteX9" fmla="*/ 58025 w 116049"/>
              <a:gd name="connsiteY9" fmla="*/ 116051 h 116050"/>
              <a:gd name="connsiteX10" fmla="*/ 116050 w 116049"/>
              <a:gd name="connsiteY10" fmla="*/ 58025 h 116050"/>
              <a:gd name="connsiteX11" fmla="*/ 58025 w 116049"/>
              <a:gd name="connsiteY11" fmla="*/ 0 h 1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049" h="116050">
                <a:moveTo>
                  <a:pt x="58025" y="97291"/>
                </a:moveTo>
                <a:cubicBezTo>
                  <a:pt x="36647" y="97291"/>
                  <a:pt x="18760" y="79839"/>
                  <a:pt x="18760" y="58025"/>
                </a:cubicBezTo>
                <a:cubicBezTo>
                  <a:pt x="18760" y="36648"/>
                  <a:pt x="36211" y="18760"/>
                  <a:pt x="58025" y="18760"/>
                </a:cubicBezTo>
                <a:cubicBezTo>
                  <a:pt x="78966" y="18760"/>
                  <a:pt x="95981" y="35339"/>
                  <a:pt x="97290" y="55844"/>
                </a:cubicBezTo>
                <a:cubicBezTo>
                  <a:pt x="72858" y="73295"/>
                  <a:pt x="52789" y="40138"/>
                  <a:pt x="29667" y="51917"/>
                </a:cubicBezTo>
                <a:cubicBezTo>
                  <a:pt x="56716" y="44064"/>
                  <a:pt x="66314" y="84202"/>
                  <a:pt x="92927" y="75040"/>
                </a:cubicBezTo>
                <a:cubicBezTo>
                  <a:pt x="86383" y="88129"/>
                  <a:pt x="73294" y="97291"/>
                  <a:pt x="58025" y="97291"/>
                </a:cubicBezTo>
                <a:moveTo>
                  <a:pt x="58025" y="0"/>
                </a:moveTo>
                <a:cubicBezTo>
                  <a:pt x="26177" y="0"/>
                  <a:pt x="0" y="26177"/>
                  <a:pt x="0" y="58025"/>
                </a:cubicBezTo>
                <a:cubicBezTo>
                  <a:pt x="0" y="89874"/>
                  <a:pt x="26177" y="116051"/>
                  <a:pt x="58025" y="116051"/>
                </a:cubicBezTo>
                <a:cubicBezTo>
                  <a:pt x="89873" y="116051"/>
                  <a:pt x="116050" y="89874"/>
                  <a:pt x="116050" y="58025"/>
                </a:cubicBezTo>
                <a:cubicBezTo>
                  <a:pt x="116050" y="26177"/>
                  <a:pt x="90309" y="0"/>
                  <a:pt x="58025" y="0"/>
                </a:cubicBezTo>
              </a:path>
            </a:pathLst>
          </a:custGeom>
          <a:solidFill>
            <a:schemeClr val="tx2"/>
          </a:solidFill>
          <a:ln w="4348" cap="flat">
            <a:noFill/>
            <a:prstDash val="solid"/>
            <a:miter/>
          </a:ln>
        </p:spPr>
        <p:txBody>
          <a:bodyPr rtlCol="0" anchor="ctr"/>
          <a:lstStyle/>
          <a:p>
            <a:endParaRPr lang="en-DK"/>
          </a:p>
        </p:txBody>
      </p:sp>
      <p:cxnSp>
        <p:nvCxnSpPr>
          <p:cNvPr id="12" name="Straight Connector 11">
            <a:extLst>
              <a:ext uri="{FF2B5EF4-FFF2-40B4-BE49-F238E27FC236}">
                <a16:creationId xmlns:a16="http://schemas.microsoft.com/office/drawing/2014/main" id="{FEEA3BFC-D24C-4B51-B47C-ADA484329482}"/>
              </a:ext>
              <a:ext uri="{C183D7F6-B498-43B3-948B-1728B52AA6E4}">
                <adec:decorative xmlns:adec="http://schemas.microsoft.com/office/drawing/2017/decorative" val="1"/>
              </a:ext>
            </a:extLst>
          </p:cNvPr>
          <p:cNvCxnSpPr>
            <a:cxnSpLocks/>
          </p:cNvCxnSpPr>
          <p:nvPr/>
        </p:nvCxnSpPr>
        <p:spPr>
          <a:xfrm>
            <a:off x="480751" y="488950"/>
            <a:ext cx="1147445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a:extLst>
              <a:ext uri="{FF2B5EF4-FFF2-40B4-BE49-F238E27FC236}">
                <a16:creationId xmlns:a16="http://schemas.microsoft.com/office/drawing/2014/main" id="{B792AE5F-1555-4A05-B005-A29D08AE8A18}"/>
              </a:ext>
            </a:extLst>
          </p:cNvPr>
          <p:cNvSpPr>
            <a:spLocks noGrp="1"/>
          </p:cNvSpPr>
          <p:nvPr>
            <p:ph type="sldNum" sz="quarter" idx="4"/>
          </p:nvPr>
        </p:nvSpPr>
        <p:spPr>
          <a:xfrm>
            <a:off x="1" y="6367462"/>
            <a:ext cx="468312" cy="490538"/>
          </a:xfrm>
          <a:prstGeom prst="rect">
            <a:avLst/>
          </a:prstGeom>
          <a:ln w="6350">
            <a:solidFill>
              <a:schemeClr val="tx2"/>
            </a:solidFill>
          </a:ln>
        </p:spPr>
        <p:txBody>
          <a:bodyPr vert="horz" lIns="0" tIns="0" rIns="0" bIns="0" rtlCol="0" anchor="ctr"/>
          <a:lstStyle>
            <a:lvl1pPr algn="ctr">
              <a:defRPr sz="800">
                <a:solidFill>
                  <a:schemeClr val="tx2"/>
                </a:solidFill>
              </a:defRPr>
            </a:lvl1pPr>
          </a:lstStyle>
          <a:p>
            <a:fld id="{D78E96AE-B5B5-49FC-BED4-FF80B77E5CAF}" type="slidenum">
              <a:rPr lang="en-DK" smtClean="0"/>
              <a:pPr/>
              <a:t>‹#›</a:t>
            </a:fld>
            <a:endParaRPr lang="en-DK"/>
          </a:p>
        </p:txBody>
      </p:sp>
      <p:sp>
        <p:nvSpPr>
          <p:cNvPr id="18" name="Footer Placeholder 17">
            <a:extLst>
              <a:ext uri="{FF2B5EF4-FFF2-40B4-BE49-F238E27FC236}">
                <a16:creationId xmlns:a16="http://schemas.microsoft.com/office/drawing/2014/main" id="{151A057E-A2A7-471B-9DD2-2FAA923F7EC4}"/>
              </a:ext>
            </a:extLst>
          </p:cNvPr>
          <p:cNvSpPr>
            <a:spLocks noGrp="1"/>
          </p:cNvSpPr>
          <p:nvPr>
            <p:ph type="ftr" sz="quarter" idx="3"/>
          </p:nvPr>
        </p:nvSpPr>
        <p:spPr>
          <a:xfrm rot="5400000">
            <a:off x="10119517" y="3561559"/>
            <a:ext cx="3673472" cy="468308"/>
          </a:xfrm>
          <a:prstGeom prst="rect">
            <a:avLst/>
          </a:prstGeom>
          <a:solidFill>
            <a:schemeClr val="bg1"/>
          </a:solidFill>
          <a:ln w="6350">
            <a:noFill/>
          </a:ln>
        </p:spPr>
        <p:txBody>
          <a:bodyPr vert="horz" lIns="252000" tIns="0" rIns="0" bIns="0" rtlCol="0" anchor="ctr"/>
          <a:lstStyle>
            <a:lvl1pPr algn="l">
              <a:defRPr lang="en-DK" sz="800" dirty="0">
                <a:solidFill>
                  <a:schemeClr val="tx2"/>
                </a:solidFill>
              </a:defRPr>
            </a:lvl1pPr>
          </a:lstStyle>
          <a:p>
            <a:r>
              <a:rPr lang="en-US"/>
              <a:t>Siteimprove PPT Template</a:t>
            </a:r>
          </a:p>
        </p:txBody>
      </p:sp>
      <p:sp>
        <p:nvSpPr>
          <p:cNvPr id="17" name="Date Placeholder 16">
            <a:extLst>
              <a:ext uri="{FF2B5EF4-FFF2-40B4-BE49-F238E27FC236}">
                <a16:creationId xmlns:a16="http://schemas.microsoft.com/office/drawing/2014/main" id="{A058A33D-1FE8-4076-A160-9F44B072CA09}"/>
              </a:ext>
            </a:extLst>
          </p:cNvPr>
          <p:cNvSpPr>
            <a:spLocks noGrp="1"/>
          </p:cNvSpPr>
          <p:nvPr>
            <p:ph type="dt" sz="half" idx="2"/>
          </p:nvPr>
        </p:nvSpPr>
        <p:spPr>
          <a:xfrm rot="5400000">
            <a:off x="11342421" y="6012130"/>
            <a:ext cx="1225551" cy="466194"/>
          </a:xfrm>
          <a:prstGeom prst="rect">
            <a:avLst/>
          </a:prstGeom>
          <a:solidFill>
            <a:schemeClr val="bg1"/>
          </a:solidFill>
          <a:ln w="6350">
            <a:noFill/>
          </a:ln>
        </p:spPr>
        <p:txBody>
          <a:bodyPr vert="horz" lIns="0" tIns="0" rIns="216000" bIns="0" rtlCol="0" anchor="ctr"/>
          <a:lstStyle>
            <a:lvl1pPr algn="r">
              <a:defRPr lang="en-DK" sz="800" smtClean="0">
                <a:solidFill>
                  <a:schemeClr val="tx2"/>
                </a:solidFill>
              </a:defRPr>
            </a:lvl1pPr>
          </a:lstStyle>
          <a:p>
            <a:fld id="{87BB7A7B-D8F8-4969-94DC-5AC6D83F2122}" type="datetime3">
              <a:rPr lang="en-US" smtClean="0"/>
              <a:pPr/>
              <a:t>2 November 2022</a:t>
            </a:fld>
            <a:endParaRPr lang="en-US"/>
          </a:p>
        </p:txBody>
      </p:sp>
      <p:pic>
        <p:nvPicPr>
          <p:cNvPr id="14" name="Picture 13" descr="Icon&#10;&#10;Description automatically generated">
            <a:extLst>
              <a:ext uri="{FF2B5EF4-FFF2-40B4-BE49-F238E27FC236}">
                <a16:creationId xmlns:a16="http://schemas.microsoft.com/office/drawing/2014/main" id="{4088F358-7804-4F5E-B262-75D070BFE816}"/>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11568608" y="234000"/>
            <a:ext cx="394504" cy="394504"/>
          </a:xfrm>
          <a:prstGeom prst="rect">
            <a:avLst/>
          </a:prstGeom>
        </p:spPr>
      </p:pic>
      <p:sp>
        <p:nvSpPr>
          <p:cNvPr id="16" name="Text Placeholder 2">
            <a:extLst>
              <a:ext uri="{FF2B5EF4-FFF2-40B4-BE49-F238E27FC236}">
                <a16:creationId xmlns:a16="http://schemas.microsoft.com/office/drawing/2014/main" id="{8E2AD240-5316-446E-AF1F-F50038218E2F}"/>
              </a:ext>
            </a:extLst>
          </p:cNvPr>
          <p:cNvSpPr txBox="1">
            <a:spLocks/>
          </p:cNvSpPr>
          <p:nvPr userDrawn="1"/>
        </p:nvSpPr>
        <p:spPr>
          <a:xfrm>
            <a:off x="468313" y="6490917"/>
            <a:ext cx="3318911" cy="243629"/>
          </a:xfrm>
          <a:prstGeom prst="rect">
            <a:avLst/>
          </a:prstGeom>
        </p:spPr>
        <p:txBody>
          <a:bodyPr vert="horz" lIns="0" tIns="0" rIns="0" bIns="0" rtlCol="0" anchor="ctr">
            <a:noAutofit/>
          </a:bodyPr>
          <a:lstStyle>
            <a:lvl1pPr marL="228600" indent="-228600" algn="l" defTabSz="914400" rtl="0" eaLnBrk="1" latinLnBrk="0" hangingPunct="1">
              <a:lnSpc>
                <a:spcPct val="100000"/>
              </a:lnSpc>
              <a:spcBef>
                <a:spcPts val="1200"/>
              </a:spcBef>
              <a:buClr>
                <a:schemeClr val="accent3"/>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1200" kern="1200">
                <a:solidFill>
                  <a:schemeClr val="tx1"/>
                </a:solidFill>
                <a:latin typeface="+mn-lt"/>
                <a:ea typeface="+mn-ea"/>
                <a:cs typeface="+mn-cs"/>
              </a:defRPr>
            </a:lvl2pPr>
            <a:lvl3pPr marL="1117600" indent="-203200" algn="l" defTabSz="914400" rtl="0" eaLnBrk="1" latinLnBrk="0" hangingPunct="1">
              <a:lnSpc>
                <a:spcPct val="100000"/>
              </a:lnSpc>
              <a:spcBef>
                <a:spcPts val="500"/>
              </a:spcBef>
              <a:buClr>
                <a:schemeClr val="accent3"/>
              </a:buClr>
              <a:buFont typeface="Arial" panose="020B0604020202020204" pitchFamily="34" charset="0"/>
              <a:buChar char="•"/>
              <a:defRPr sz="1100" kern="1200">
                <a:solidFill>
                  <a:schemeClr val="tx1"/>
                </a:solidFill>
                <a:latin typeface="+mn-lt"/>
                <a:ea typeface="+mn-ea"/>
                <a:cs typeface="+mn-cs"/>
              </a:defRPr>
            </a:lvl3pPr>
            <a:lvl4pPr marL="1574800" indent="-203200" algn="l" defTabSz="914400" rtl="0" eaLnBrk="1" latinLnBrk="0" hangingPunct="1">
              <a:lnSpc>
                <a:spcPct val="100000"/>
              </a:lnSpc>
              <a:spcBef>
                <a:spcPts val="500"/>
              </a:spcBef>
              <a:buClr>
                <a:schemeClr val="accent3"/>
              </a:buClr>
              <a:buFont typeface="Arial" panose="020B0604020202020204" pitchFamily="34" charset="0"/>
              <a:buChar char="•"/>
              <a:defRPr sz="900" kern="1200">
                <a:solidFill>
                  <a:schemeClr val="tx1"/>
                </a:solidFill>
                <a:latin typeface="+mn-lt"/>
                <a:ea typeface="+mn-ea"/>
                <a:cs typeface="+mn-cs"/>
              </a:defRPr>
            </a:lvl4pPr>
            <a:lvl5pPr marL="1981200" indent="-152400" algn="l" defTabSz="914400" rtl="0" eaLnBrk="1" latinLnBrk="0" hangingPunct="1">
              <a:lnSpc>
                <a:spcPct val="100000"/>
              </a:lnSpc>
              <a:spcBef>
                <a:spcPts val="500"/>
              </a:spcBef>
              <a:buClr>
                <a:schemeClr val="accent3"/>
              </a:buClr>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DK" sz="800" b="0" i="0" u="none" strike="noStrike" kern="1200" cap="none" spc="0" normalizeH="0" baseline="0" noProof="0">
                <a:ln>
                  <a:noFill/>
                </a:ln>
                <a:solidFill>
                  <a:srgbClr val="21207F"/>
                </a:solidFill>
                <a:effectLst/>
                <a:uLnTx/>
                <a:uFillTx/>
                <a:latin typeface="+mn-lt"/>
                <a:ea typeface="+mn-ea"/>
                <a:cs typeface="+mn-cs"/>
              </a:rPr>
              <a:t>© Siteimprove 2022 CONFIDENTIAL</a:t>
            </a:r>
          </a:p>
        </p:txBody>
      </p:sp>
      <p:pic>
        <p:nvPicPr>
          <p:cNvPr id="20" name="Picture 19" descr="Icon&#10;&#10;Description automatically generated with medium confidence">
            <a:extLst>
              <a:ext uri="{FF2B5EF4-FFF2-40B4-BE49-F238E27FC236}">
                <a16:creationId xmlns:a16="http://schemas.microsoft.com/office/drawing/2014/main" id="{869B3FFB-2487-4056-8EBE-4E277C84E324}"/>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479376" y="399015"/>
            <a:ext cx="718037" cy="121133"/>
          </a:xfrm>
          <a:prstGeom prst="rect">
            <a:avLst/>
          </a:prstGeom>
        </p:spPr>
      </p:pic>
    </p:spTree>
    <p:extLst>
      <p:ext uri="{BB962C8B-B14F-4D97-AF65-F5344CB8AC3E}">
        <p14:creationId xmlns:p14="http://schemas.microsoft.com/office/powerpoint/2010/main" val="279443985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79"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 id="2147483993" r:id="rId31"/>
    <p:sldLayoutId id="2147483994" r:id="rId32"/>
    <p:sldLayoutId id="2147483995" r:id="rId33"/>
    <p:sldLayoutId id="2147483996" r:id="rId34"/>
    <p:sldLayoutId id="2147483997" r:id="rId35"/>
    <p:sldLayoutId id="2147483998" r:id="rId36"/>
    <p:sldLayoutId id="2147483999" r:id="rId37"/>
    <p:sldLayoutId id="2147484000"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a:solidFill>
            <a:srgbClr val="2767F1"/>
          </a:solidFill>
          <a:latin typeface="+mn-lt"/>
          <a:ea typeface="+mj-ea"/>
          <a:cs typeface="+mj-cs"/>
        </a:defRPr>
      </a:lvl1pPr>
    </p:titleStyle>
    <p:bodyStyle>
      <a:lvl1pPr marL="228600" indent="-228600" algn="l" defTabSz="914400" rtl="0" eaLnBrk="1" latinLnBrk="0" hangingPunct="1">
        <a:lnSpc>
          <a:spcPct val="100000"/>
        </a:lnSpc>
        <a:spcBef>
          <a:spcPts val="1200"/>
        </a:spcBef>
        <a:buClr>
          <a:schemeClr val="accent3"/>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1200" kern="1200">
          <a:solidFill>
            <a:schemeClr val="tx1"/>
          </a:solidFill>
          <a:latin typeface="+mn-lt"/>
          <a:ea typeface="+mn-ea"/>
          <a:cs typeface="+mn-cs"/>
        </a:defRPr>
      </a:lvl2pPr>
      <a:lvl3pPr marL="1117600" indent="-203200" algn="l" defTabSz="914400" rtl="0" eaLnBrk="1" latinLnBrk="0" hangingPunct="1">
        <a:lnSpc>
          <a:spcPct val="100000"/>
        </a:lnSpc>
        <a:spcBef>
          <a:spcPts val="500"/>
        </a:spcBef>
        <a:buClr>
          <a:schemeClr val="accent3"/>
        </a:buClr>
        <a:buFont typeface="Arial" panose="020B0604020202020204" pitchFamily="34" charset="0"/>
        <a:buChar char="•"/>
        <a:defRPr sz="1100" kern="1200">
          <a:solidFill>
            <a:schemeClr val="tx1"/>
          </a:solidFill>
          <a:latin typeface="+mn-lt"/>
          <a:ea typeface="+mn-ea"/>
          <a:cs typeface="+mn-cs"/>
        </a:defRPr>
      </a:lvl3pPr>
      <a:lvl4pPr marL="1574800" indent="-203200" algn="l" defTabSz="914400" rtl="0" eaLnBrk="1" latinLnBrk="0" hangingPunct="1">
        <a:lnSpc>
          <a:spcPct val="100000"/>
        </a:lnSpc>
        <a:spcBef>
          <a:spcPts val="500"/>
        </a:spcBef>
        <a:buClr>
          <a:schemeClr val="accent3"/>
        </a:buClr>
        <a:buFont typeface="Arial" panose="020B0604020202020204" pitchFamily="34" charset="0"/>
        <a:buChar char="•"/>
        <a:defRPr sz="900" kern="1200">
          <a:solidFill>
            <a:schemeClr val="tx1"/>
          </a:solidFill>
          <a:latin typeface="+mn-lt"/>
          <a:ea typeface="+mn-ea"/>
          <a:cs typeface="+mn-cs"/>
        </a:defRPr>
      </a:lvl4pPr>
      <a:lvl5pPr marL="1981200" indent="-152400" algn="l" defTabSz="914400" rtl="0" eaLnBrk="1" latinLnBrk="0" hangingPunct="1">
        <a:lnSpc>
          <a:spcPct val="100000"/>
        </a:lnSpc>
        <a:spcBef>
          <a:spcPts val="500"/>
        </a:spcBef>
        <a:buClr>
          <a:schemeClr val="accent3"/>
        </a:buClr>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DCDCDC"/>
          </p15:clr>
        </p15:guide>
        <p15:guide id="5" pos="443">
          <p15:clr>
            <a:srgbClr val="C35EA4"/>
          </p15:clr>
        </p15:guide>
        <p15:guide id="11" pos="1329">
          <p15:clr>
            <a:srgbClr val="DCDCDC"/>
          </p15:clr>
        </p15:guide>
        <p15:guide id="30" pos="4135">
          <p15:clr>
            <a:srgbClr val="DCDCDC"/>
          </p15:clr>
        </p15:guide>
        <p15:guide id="31" pos="4283">
          <p15:clr>
            <a:srgbClr val="DCDCDC"/>
          </p15:clr>
        </p15:guide>
        <p15:guide id="52" pos="7384">
          <p15:clr>
            <a:srgbClr val="C35EA4"/>
          </p15:clr>
        </p15:guide>
        <p15:guide id="53" pos="7532">
          <p15:clr>
            <a:srgbClr val="DCDCDC"/>
          </p15:clr>
        </p15:guide>
        <p15:guide id="55" orient="horz" pos="4320">
          <p15:clr>
            <a:srgbClr val="DCDCDC"/>
          </p15:clr>
        </p15:guide>
        <p15:guide id="56" orient="horz" pos="154">
          <p15:clr>
            <a:srgbClr val="DCDCDC"/>
          </p15:clr>
        </p15:guide>
        <p15:guide id="57" orient="horz" pos="308">
          <p15:clr>
            <a:srgbClr val="DCDCDC"/>
          </p15:clr>
        </p15:guide>
        <p15:guide id="58" orient="horz" pos="462">
          <p15:clr>
            <a:srgbClr val="C35EA4"/>
          </p15:clr>
        </p15:guide>
        <p15:guide id="59" orient="horz" pos="617">
          <p15:clr>
            <a:srgbClr val="DCDCDC"/>
          </p15:clr>
        </p15:guide>
        <p15:guide id="60" orient="horz" pos="771">
          <p15:clr>
            <a:srgbClr val="DCDCDC"/>
          </p15:clr>
        </p15:guide>
        <p15:guide id="61" orient="horz" pos="925">
          <p15:clr>
            <a:srgbClr val="DCDCDC"/>
          </p15:clr>
        </p15:guide>
        <p15:guide id="62" orient="horz" pos="1080">
          <p15:clr>
            <a:srgbClr val="DCDCDC"/>
          </p15:clr>
        </p15:guide>
        <p15:guide id="63" orient="horz" pos="1234">
          <p15:clr>
            <a:srgbClr val="C35EA4"/>
          </p15:clr>
        </p15:guide>
        <p15:guide id="76" orient="horz" pos="3240">
          <p15:clr>
            <a:srgbClr val="DCDCDC"/>
          </p15:clr>
        </p15:guide>
        <p15:guide id="82" orient="horz" pos="4165">
          <p15:clr>
            <a:srgbClr val="DCDCDC"/>
          </p15:clr>
        </p15:guide>
        <p15:guide id="83" userDrawn="1">
          <p15:clr>
            <a:srgbClr val="DCDCDC"/>
          </p15:clr>
        </p15:guide>
        <p15:guide id="84" pos="147" userDrawn="1">
          <p15:clr>
            <a:srgbClr val="DCDCDC"/>
          </p15:clr>
        </p15:guide>
        <p15:guide id="85" pos="295" userDrawn="1">
          <p15:clr>
            <a:srgbClr val="DCDCDC"/>
          </p15:clr>
        </p15:guide>
        <p15:guide id="86" pos="438" userDrawn="1">
          <p15:clr>
            <a:srgbClr val="C35EA4"/>
          </p15:clr>
        </p15:guide>
        <p15:guide id="87" pos="590" userDrawn="1">
          <p15:clr>
            <a:srgbClr val="DCDCDC"/>
          </p15:clr>
        </p15:guide>
        <p15:guide id="88" pos="738" userDrawn="1">
          <p15:clr>
            <a:srgbClr val="DCDCDC"/>
          </p15:clr>
        </p15:guide>
        <p15:guide id="89" pos="886" userDrawn="1">
          <p15:clr>
            <a:srgbClr val="C35EA4"/>
          </p15:clr>
        </p15:guide>
        <p15:guide id="90" pos="1033" userDrawn="1">
          <p15:clr>
            <a:srgbClr val="C35EA4"/>
          </p15:clr>
        </p15:guide>
        <p15:guide id="91" pos="1181" userDrawn="1">
          <p15:clr>
            <a:srgbClr val="DCDCDC"/>
          </p15:clr>
        </p15:guide>
        <p15:guide id="92" pos="1323" userDrawn="1">
          <p15:clr>
            <a:srgbClr val="DCDCDC"/>
          </p15:clr>
        </p15:guide>
        <p15:guide id="93" pos="1476" userDrawn="1">
          <p15:clr>
            <a:srgbClr val="C35EA4"/>
          </p15:clr>
        </p15:guide>
        <p15:guide id="94" pos="1624" userDrawn="1">
          <p15:clr>
            <a:srgbClr val="C35EA4"/>
          </p15:clr>
        </p15:guide>
        <p15:guide id="95" pos="1772" userDrawn="1">
          <p15:clr>
            <a:srgbClr val="DCDCDC"/>
          </p15:clr>
        </p15:guide>
        <p15:guide id="96" pos="1920" userDrawn="1">
          <p15:clr>
            <a:srgbClr val="DCDCDC"/>
          </p15:clr>
        </p15:guide>
        <p15:guide id="97" pos="2067" userDrawn="1">
          <p15:clr>
            <a:srgbClr val="C35EA4"/>
          </p15:clr>
        </p15:guide>
        <p15:guide id="98" pos="2215" userDrawn="1">
          <p15:clr>
            <a:srgbClr val="C35EA4"/>
          </p15:clr>
        </p15:guide>
        <p15:guide id="99" pos="2363" userDrawn="1">
          <p15:clr>
            <a:srgbClr val="DCDCDC"/>
          </p15:clr>
        </p15:guide>
        <p15:guide id="100" pos="2510" userDrawn="1">
          <p15:clr>
            <a:srgbClr val="DCDCDC"/>
          </p15:clr>
        </p15:guide>
        <p15:guide id="101" pos="2658" userDrawn="1">
          <p15:clr>
            <a:srgbClr val="C35EA4"/>
          </p15:clr>
        </p15:guide>
        <p15:guide id="102" pos="2806" userDrawn="1">
          <p15:clr>
            <a:srgbClr val="C35EA4"/>
          </p15:clr>
        </p15:guide>
        <p15:guide id="103" pos="2953" userDrawn="1">
          <p15:clr>
            <a:srgbClr val="DCDCDC"/>
          </p15:clr>
        </p15:guide>
        <p15:guide id="104" pos="3101" userDrawn="1">
          <p15:clr>
            <a:srgbClr val="DCDCDC"/>
          </p15:clr>
        </p15:guide>
        <p15:guide id="105" pos="3249" userDrawn="1">
          <p15:clr>
            <a:srgbClr val="C35EA4"/>
          </p15:clr>
        </p15:guide>
        <p15:guide id="106" pos="3396" userDrawn="1">
          <p15:clr>
            <a:srgbClr val="C35EA4"/>
          </p15:clr>
        </p15:guide>
        <p15:guide id="107" pos="3544" userDrawn="1">
          <p15:clr>
            <a:srgbClr val="DCDCDC"/>
          </p15:clr>
        </p15:guide>
        <p15:guide id="108" pos="3692" userDrawn="1">
          <p15:clr>
            <a:srgbClr val="DCDCDC"/>
          </p15:clr>
        </p15:guide>
        <p15:guide id="109" pos="3840" userDrawn="1">
          <p15:clr>
            <a:srgbClr val="C35EA4"/>
          </p15:clr>
        </p15:guide>
        <p15:guide id="110" pos="3987" userDrawn="1">
          <p15:clr>
            <a:srgbClr val="C35EA4"/>
          </p15:clr>
        </p15:guide>
        <p15:guide id="111" pos="4112" userDrawn="1">
          <p15:clr>
            <a:srgbClr val="DCDCDC"/>
          </p15:clr>
        </p15:guide>
        <p15:guide id="112" pos="4316" userDrawn="1">
          <p15:clr>
            <a:srgbClr val="DCDCDC"/>
          </p15:clr>
        </p15:guide>
        <p15:guide id="113" pos="4430" userDrawn="1">
          <p15:clr>
            <a:srgbClr val="C35EA4"/>
          </p15:clr>
        </p15:guide>
        <p15:guide id="114" pos="4578" userDrawn="1">
          <p15:clr>
            <a:srgbClr val="C35EA4"/>
          </p15:clr>
        </p15:guide>
        <p15:guide id="115" pos="4726" userDrawn="1">
          <p15:clr>
            <a:srgbClr val="DCDCDC"/>
          </p15:clr>
        </p15:guide>
        <p15:guide id="116" pos="4873" userDrawn="1">
          <p15:clr>
            <a:srgbClr val="DCDCDC"/>
          </p15:clr>
        </p15:guide>
        <p15:guide id="117" pos="5021" userDrawn="1">
          <p15:clr>
            <a:srgbClr val="C35EA4"/>
          </p15:clr>
        </p15:guide>
        <p15:guide id="118" pos="5169" userDrawn="1">
          <p15:clr>
            <a:srgbClr val="C35EA4"/>
          </p15:clr>
        </p15:guide>
        <p15:guide id="119" pos="5316" userDrawn="1">
          <p15:clr>
            <a:srgbClr val="DCDCDC"/>
          </p15:clr>
        </p15:guide>
        <p15:guide id="120" pos="5464" userDrawn="1">
          <p15:clr>
            <a:srgbClr val="DCDCDC"/>
          </p15:clr>
        </p15:guide>
        <p15:guide id="121" pos="5612" userDrawn="1">
          <p15:clr>
            <a:srgbClr val="C35EA4"/>
          </p15:clr>
        </p15:guide>
        <p15:guide id="122" pos="5760" userDrawn="1">
          <p15:clr>
            <a:srgbClr val="C35EA4"/>
          </p15:clr>
        </p15:guide>
        <p15:guide id="123" pos="5907" userDrawn="1">
          <p15:clr>
            <a:srgbClr val="DCDCDC"/>
          </p15:clr>
        </p15:guide>
        <p15:guide id="124" pos="6055" userDrawn="1">
          <p15:clr>
            <a:srgbClr val="DCDCDC"/>
          </p15:clr>
        </p15:guide>
        <p15:guide id="125" pos="6203" userDrawn="1">
          <p15:clr>
            <a:srgbClr val="C35EA4"/>
          </p15:clr>
        </p15:guide>
        <p15:guide id="126" pos="6350" userDrawn="1">
          <p15:clr>
            <a:srgbClr val="C35EA4"/>
          </p15:clr>
        </p15:guide>
        <p15:guide id="127" pos="6498" userDrawn="1">
          <p15:clr>
            <a:srgbClr val="DCDCDC"/>
          </p15:clr>
        </p15:guide>
        <p15:guide id="128" pos="6646" userDrawn="1">
          <p15:clr>
            <a:srgbClr val="DCDCDC"/>
          </p15:clr>
        </p15:guide>
        <p15:guide id="129" pos="6793" userDrawn="1">
          <p15:clr>
            <a:srgbClr val="C35EA4"/>
          </p15:clr>
        </p15:guide>
        <p15:guide id="130" pos="6941" userDrawn="1">
          <p15:clr>
            <a:srgbClr val="C35EA4"/>
          </p15:clr>
        </p15:guide>
        <p15:guide id="131" pos="7089" userDrawn="1">
          <p15:clr>
            <a:srgbClr val="DCDCDC"/>
          </p15:clr>
        </p15:guide>
        <p15:guide id="132" pos="7236" userDrawn="1">
          <p15:clr>
            <a:srgbClr val="DCDCDC"/>
          </p15:clr>
        </p15:guide>
        <p15:guide id="133" pos="7378" userDrawn="1">
          <p15:clr>
            <a:srgbClr val="C35EA4"/>
          </p15:clr>
        </p15:guide>
        <p15:guide id="134" pos="7514" userDrawn="1">
          <p15:clr>
            <a:srgbClr val="DCDCDC"/>
          </p15:clr>
        </p15:guide>
        <p15:guide id="135" orient="horz" userDrawn="1">
          <p15:clr>
            <a:srgbClr val="DCDCDC"/>
          </p15:clr>
        </p15:guide>
        <p15:guide id="136" orient="horz" pos="1207" userDrawn="1">
          <p15:clr>
            <a:srgbClr val="DCDCDC"/>
          </p15:clr>
        </p15:guide>
        <p15:guide id="137" orient="horz" pos="164" userDrawn="1">
          <p15:clr>
            <a:srgbClr val="DCDCDC"/>
          </p15:clr>
        </p15:guide>
        <p15:guide id="138" orient="horz" pos="300" userDrawn="1">
          <p15:clr>
            <a:srgbClr val="DCDCDC"/>
          </p15:clr>
        </p15:guide>
        <p15:guide id="139" orient="horz" pos="459" userDrawn="1">
          <p15:clr>
            <a:srgbClr val="C35EA4"/>
          </p15:clr>
        </p15:guide>
        <p15:guide id="140" orient="horz" pos="618" userDrawn="1">
          <p15:clr>
            <a:srgbClr val="DCDCDC"/>
          </p15:clr>
        </p15:guide>
        <p15:guide id="141" orient="horz" pos="754" userDrawn="1">
          <p15:clr>
            <a:srgbClr val="DCDCDC"/>
          </p15:clr>
        </p15:guide>
        <p15:guide id="142" orient="horz" pos="890" userDrawn="1">
          <p15:clr>
            <a:srgbClr val="DCDCDC"/>
          </p15:clr>
        </p15:guide>
        <p15:guide id="143" orient="horz" pos="1026" userDrawn="1">
          <p15:clr>
            <a:srgbClr val="DCDCDC"/>
          </p15:clr>
        </p15:guide>
        <p15:guide id="144" orient="horz" pos="1388" userDrawn="1">
          <p15:clr>
            <a:srgbClr val="DCDCDC"/>
          </p15:clr>
        </p15:guide>
        <p15:guide id="145" orient="horz" pos="1542" userDrawn="1">
          <p15:clr>
            <a:srgbClr val="DCDCDC"/>
          </p15:clr>
        </p15:guide>
        <p15:guide id="146" orient="horz" pos="1697" userDrawn="1">
          <p15:clr>
            <a:srgbClr val="DCDCDC"/>
          </p15:clr>
        </p15:guide>
        <p15:guide id="147" orient="horz" pos="1851" userDrawn="1">
          <p15:clr>
            <a:srgbClr val="DCDCDC"/>
          </p15:clr>
        </p15:guide>
        <p15:guide id="148" orient="horz" pos="2005" userDrawn="1">
          <p15:clr>
            <a:srgbClr val="DCDCDC"/>
          </p15:clr>
        </p15:guide>
        <p15:guide id="149" orient="horz" pos="2160" userDrawn="1">
          <p15:clr>
            <a:srgbClr val="DCDCDC"/>
          </p15:clr>
        </p15:guide>
        <p15:guide id="150" orient="horz" pos="2314" userDrawn="1">
          <p15:clr>
            <a:srgbClr val="DCDCDC"/>
          </p15:clr>
        </p15:guide>
        <p15:guide id="151" orient="horz" pos="2468" userDrawn="1">
          <p15:clr>
            <a:srgbClr val="DCDCDC"/>
          </p15:clr>
        </p15:guide>
        <p15:guide id="152" orient="horz" pos="2622" userDrawn="1">
          <p15:clr>
            <a:srgbClr val="DCDCDC"/>
          </p15:clr>
        </p15:guide>
        <p15:guide id="153" orient="horz" pos="2777" userDrawn="1">
          <p15:clr>
            <a:srgbClr val="DCDCDC"/>
          </p15:clr>
        </p15:guide>
        <p15:guide id="154" orient="horz" pos="2931" userDrawn="1">
          <p15:clr>
            <a:srgbClr val="DCDCDC"/>
          </p15:clr>
        </p15:guide>
        <p15:guide id="155" orient="horz" pos="3085" userDrawn="1">
          <p15:clr>
            <a:srgbClr val="DCDCDC"/>
          </p15:clr>
        </p15:guide>
        <p15:guide id="156" orient="horz" pos="3226" userDrawn="1">
          <p15:clr>
            <a:srgbClr val="DCDCDC"/>
          </p15:clr>
        </p15:guide>
        <p15:guide id="157" orient="horz" pos="3394" userDrawn="1">
          <p15:clr>
            <a:srgbClr val="DCDCDC"/>
          </p15:clr>
        </p15:guide>
        <p15:guide id="158" orient="horz" pos="3548" userDrawn="1">
          <p15:clr>
            <a:srgbClr val="DCDCDC"/>
          </p15:clr>
        </p15:guide>
        <p15:guide id="159" orient="horz" pos="3702" userDrawn="1">
          <p15:clr>
            <a:srgbClr val="DCDCDC"/>
          </p15:clr>
        </p15:guide>
        <p15:guide id="160" orient="horz" pos="3857" userDrawn="1">
          <p15:clr>
            <a:srgbClr val="DCDCDC"/>
          </p15:clr>
        </p15:guide>
        <p15:guide id="161" orient="horz" pos="4011" userDrawn="1">
          <p15:clr>
            <a:srgbClr val="DCDCDC"/>
          </p15:clr>
        </p15:guide>
        <p15:guide id="162" orient="horz" pos="4156" userDrawn="1">
          <p15:clr>
            <a:srgbClr val="DCDCDC"/>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forms.gle/De3HMAaZEnzru5PA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forms.gle/x77VmiYpQpke9A7p6" TargetMode="External"/><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www.linkedin.com/in/christina-adams-developer/" TargetMode="External"/><Relationship Id="rId2" Type="http://schemas.openxmlformats.org/officeDocument/2006/relationships/hyperlink" Target="mailto:cada@Siteimprove.com" TargetMode="Externa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forms.gle/D6RbVW5kByMd4N556" TargetMode="External"/><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6875BF-E57C-8F0E-786D-F636CF3E379E}"/>
              </a:ext>
            </a:extLst>
          </p:cNvPr>
          <p:cNvSpPr>
            <a:spLocks noGrp="1"/>
          </p:cNvSpPr>
          <p:nvPr>
            <p:ph type="title" idx="4294967295"/>
          </p:nvPr>
        </p:nvSpPr>
        <p:spPr>
          <a:xfrm>
            <a:off x="479425" y="0"/>
            <a:ext cx="11233150" cy="416242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4800" b="0" i="0" u="none" strike="noStrike" kern="1200" cap="none" spc="0" normalizeH="0" baseline="0" noProof="0" dirty="0">
                <a:ln>
                  <a:noFill/>
                </a:ln>
                <a:solidFill>
                  <a:schemeClr val="tx1"/>
                </a:solidFill>
                <a:effectLst/>
                <a:uLnTx/>
                <a:uFillTx/>
                <a:latin typeface="+mj-lt"/>
                <a:ea typeface="+mn-ea"/>
                <a:cs typeface="+mn-cs"/>
              </a:rPr>
              <a:t>WAI-ARIA</a:t>
            </a:r>
            <a:r>
              <a:rPr kumimoji="0" lang="en-DK" sz="4800" b="0" i="0" u="none" strike="noStrike" kern="1200" cap="none" spc="0" normalizeH="0" baseline="0" noProof="0">
                <a:ln>
                  <a:noFill/>
                </a:ln>
                <a:solidFill>
                  <a:schemeClr val="accent1"/>
                </a:solidFill>
                <a:effectLst/>
                <a:uLnTx/>
                <a:uFillTx/>
                <a:latin typeface="+mj-lt"/>
                <a:ea typeface="+mn-ea"/>
                <a:cs typeface="+mn-cs"/>
              </a:rPr>
              <a:t> </a:t>
            </a:r>
            <a:r>
              <a:rPr kumimoji="0" lang="en-US" sz="4800" b="0" i="0" u="none" strike="noStrike" kern="1200" cap="none" spc="0" normalizeH="0" baseline="0" noProof="0" dirty="0">
                <a:ln>
                  <a:noFill/>
                </a:ln>
                <a:solidFill>
                  <a:schemeClr val="accent1"/>
                </a:solidFill>
                <a:effectLst/>
                <a:uLnTx/>
                <a:uFillTx/>
                <a:latin typeface="+mj-lt"/>
                <a:ea typeface="+mn-ea"/>
                <a:cs typeface="+mn-cs"/>
              </a:rPr>
              <a:t>Fundamentals</a:t>
            </a:r>
            <a:endParaRPr kumimoji="0" lang="en-DK" sz="4800" b="0" i="0" u="none" strike="noStrike" kern="1200" cap="none" spc="0" normalizeH="0" baseline="0" noProof="0">
              <a:ln>
                <a:noFill/>
              </a:ln>
              <a:solidFill>
                <a:schemeClr val="accent1"/>
              </a:solidFill>
              <a:effectLst/>
              <a:uLnTx/>
              <a:uFillTx/>
              <a:latin typeface="+mj-lt"/>
              <a:ea typeface="+mn-ea"/>
              <a:cs typeface="+mn-cs"/>
            </a:endParaRPr>
          </a:p>
        </p:txBody>
      </p:sp>
      <p:sp>
        <p:nvSpPr>
          <p:cNvPr id="4" name="Subtitle 3">
            <a:extLst>
              <a:ext uri="{FF2B5EF4-FFF2-40B4-BE49-F238E27FC236}">
                <a16:creationId xmlns:a16="http://schemas.microsoft.com/office/drawing/2014/main" id="{3B6B3B7D-7501-F984-C9BA-147B52CBD798}"/>
              </a:ext>
            </a:extLst>
          </p:cNvPr>
          <p:cNvSpPr>
            <a:spLocks noGrp="1"/>
          </p:cNvSpPr>
          <p:nvPr>
            <p:ph type="subTitle" idx="1"/>
          </p:nvPr>
        </p:nvSpPr>
        <p:spPr/>
        <p:txBody>
          <a:bodyPr/>
          <a:lstStyle/>
          <a:p>
            <a:r>
              <a:rPr lang="en-US" dirty="0"/>
              <a:t>Accessing Higher Ground Workshop 2022</a:t>
            </a:r>
            <a:endParaRPr lang="en-DK"/>
          </a:p>
        </p:txBody>
      </p:sp>
      <p:sp>
        <p:nvSpPr>
          <p:cNvPr id="2" name="Slide Number Placeholder 1">
            <a:extLst>
              <a:ext uri="{FF2B5EF4-FFF2-40B4-BE49-F238E27FC236}">
                <a16:creationId xmlns:a16="http://schemas.microsoft.com/office/drawing/2014/main" id="{9DE42F99-0E69-3DDB-922D-372DBA5A0B15}"/>
              </a:ext>
            </a:extLst>
          </p:cNvPr>
          <p:cNvSpPr>
            <a:spLocks noGrp="1"/>
          </p:cNvSpPr>
          <p:nvPr>
            <p:ph type="sldNum" sz="quarter" idx="10"/>
          </p:nvPr>
        </p:nvSpPr>
        <p:spPr/>
        <p:txBody>
          <a:bodyPr/>
          <a:lstStyle/>
          <a:p>
            <a:fld id="{D78E96AE-B5B5-49FC-BED4-FF80B77E5CAF}" type="slidenum">
              <a:rPr lang="en-DK" smtClean="0"/>
              <a:pPr/>
              <a:t>1</a:t>
            </a:fld>
            <a:endParaRPr lang="en-DK"/>
          </a:p>
        </p:txBody>
      </p:sp>
    </p:spTree>
    <p:extLst>
      <p:ext uri="{BB962C8B-B14F-4D97-AF65-F5344CB8AC3E}">
        <p14:creationId xmlns:p14="http://schemas.microsoft.com/office/powerpoint/2010/main" val="237397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2D079-72CF-BE07-6E53-C5F8E161C829}"/>
              </a:ext>
            </a:extLst>
          </p:cNvPr>
          <p:cNvSpPr>
            <a:spLocks noGrp="1"/>
          </p:cNvSpPr>
          <p:nvPr>
            <p:ph type="title"/>
          </p:nvPr>
        </p:nvSpPr>
        <p:spPr/>
        <p:txBody>
          <a:bodyPr/>
          <a:lstStyle/>
          <a:p>
            <a:r>
              <a:rPr lang="en-US" dirty="0"/>
              <a:t>Landmarks</a:t>
            </a:r>
          </a:p>
        </p:txBody>
      </p:sp>
      <p:sp>
        <p:nvSpPr>
          <p:cNvPr id="5" name="Text Placeholder 4">
            <a:extLst>
              <a:ext uri="{FF2B5EF4-FFF2-40B4-BE49-F238E27FC236}">
                <a16:creationId xmlns:a16="http://schemas.microsoft.com/office/drawing/2014/main" id="{1BB2DACC-F4EC-1CB7-F6DE-6751E47C7575}"/>
              </a:ext>
            </a:extLst>
          </p:cNvPr>
          <p:cNvSpPr>
            <a:spLocks noGrp="1"/>
          </p:cNvSpPr>
          <p:nvPr>
            <p:ph type="body" sz="quarter" idx="19"/>
          </p:nvPr>
        </p:nvSpPr>
        <p:spPr>
          <a:xfrm>
            <a:off x="695326" y="1630088"/>
            <a:ext cx="4146498" cy="4737374"/>
          </a:xfrm>
        </p:spPr>
        <p:txBody>
          <a:bodyPr/>
          <a:lstStyle/>
          <a:p>
            <a:r>
              <a:rPr lang="en-US" dirty="0"/>
              <a:t>Declared using </a:t>
            </a:r>
            <a:r>
              <a:rPr lang="en-US" dirty="0">
                <a:latin typeface="Consolas" panose="020B0609020204030204" pitchFamily="49" charset="0"/>
                <a:cs typeface="Consolas" panose="020B0609020204030204" pitchFamily="49" charset="0"/>
              </a:rPr>
              <a:t>role=“”</a:t>
            </a:r>
          </a:p>
          <a:p>
            <a:r>
              <a:rPr lang="en-US" dirty="0"/>
              <a:t>Landmark roles:</a:t>
            </a:r>
          </a:p>
          <a:p>
            <a:pPr lvl="1"/>
            <a:r>
              <a:rPr lang="en-US" dirty="0"/>
              <a:t>Banner</a:t>
            </a:r>
          </a:p>
          <a:p>
            <a:pPr lvl="1"/>
            <a:r>
              <a:rPr lang="en-US" dirty="0"/>
              <a:t>Complementary</a:t>
            </a:r>
          </a:p>
          <a:p>
            <a:pPr lvl="1"/>
            <a:r>
              <a:rPr lang="en-US" dirty="0" err="1"/>
              <a:t>Contentinfo</a:t>
            </a:r>
            <a:endParaRPr lang="en-US" dirty="0"/>
          </a:p>
          <a:p>
            <a:pPr lvl="1"/>
            <a:r>
              <a:rPr lang="en-US" dirty="0"/>
              <a:t>Form</a:t>
            </a:r>
          </a:p>
          <a:p>
            <a:pPr lvl="1"/>
            <a:r>
              <a:rPr lang="en-US" dirty="0"/>
              <a:t>Main</a:t>
            </a:r>
          </a:p>
          <a:p>
            <a:pPr lvl="1"/>
            <a:r>
              <a:rPr lang="en-US" dirty="0"/>
              <a:t>Navigation</a:t>
            </a:r>
          </a:p>
          <a:p>
            <a:pPr lvl="1"/>
            <a:r>
              <a:rPr lang="en-US" dirty="0"/>
              <a:t>Region</a:t>
            </a:r>
          </a:p>
          <a:p>
            <a:pPr lvl="1"/>
            <a:r>
              <a:rPr lang="en-US" dirty="0"/>
              <a:t>Search</a:t>
            </a:r>
          </a:p>
          <a:p>
            <a:endParaRPr lang="en-US" dirty="0"/>
          </a:p>
          <a:p>
            <a:r>
              <a:rPr lang="en-US" dirty="0"/>
              <a:t>Many have native HTML element implementations</a:t>
            </a:r>
          </a:p>
        </p:txBody>
      </p:sp>
      <p:sp>
        <p:nvSpPr>
          <p:cNvPr id="19" name="Rounded Rectangle 18">
            <a:extLst>
              <a:ext uri="{FF2B5EF4-FFF2-40B4-BE49-F238E27FC236}">
                <a16:creationId xmlns:a16="http://schemas.microsoft.com/office/drawing/2014/main" id="{F365314C-F415-625F-F3AF-9A5D56DF869A}"/>
              </a:ext>
              <a:ext uri="{C183D7F6-B498-43B3-948B-1728B52AA6E4}">
                <adec:decorative xmlns:adec="http://schemas.microsoft.com/office/drawing/2017/decorative" val="1"/>
              </a:ext>
            </a:extLst>
          </p:cNvPr>
          <p:cNvSpPr/>
          <p:nvPr/>
        </p:nvSpPr>
        <p:spPr>
          <a:xfrm>
            <a:off x="4680278" y="764966"/>
            <a:ext cx="7176362"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21" name="TextBox 20">
            <a:extLst>
              <a:ext uri="{FF2B5EF4-FFF2-40B4-BE49-F238E27FC236}">
                <a16:creationId xmlns:a16="http://schemas.microsoft.com/office/drawing/2014/main" id="{97169266-31B3-1871-1E9C-112BD68CE2F2}"/>
              </a:ext>
            </a:extLst>
          </p:cNvPr>
          <p:cNvSpPr txBox="1"/>
          <p:nvPr/>
        </p:nvSpPr>
        <p:spPr>
          <a:xfrm>
            <a:off x="4871864" y="980728"/>
            <a:ext cx="6696744" cy="1569660"/>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Main landmark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“main”</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&lt;h1&gt;</a:t>
            </a:r>
            <a:r>
              <a:rPr lang="en-US" sz="1600" dirty="0">
                <a:solidFill>
                  <a:srgbClr val="FFFFFF"/>
                </a:solidFill>
                <a:latin typeface="Consolas" panose="020B0609020204030204" pitchFamily="49" charset="0"/>
                <a:cs typeface="Consolas" panose="020B0609020204030204" pitchFamily="49" charset="0"/>
              </a:rPr>
              <a:t>Main Content</a:t>
            </a:r>
            <a:r>
              <a:rPr lang="en-US" sz="1600" dirty="0">
                <a:solidFill>
                  <a:srgbClr val="141155">
                    <a:lumMod val="20000"/>
                    <a:lumOff val="80000"/>
                  </a:srgbClr>
                </a:solidFill>
                <a:latin typeface="Consolas" panose="020B0609020204030204" pitchFamily="49" charset="0"/>
                <a:cs typeface="Consolas" panose="020B0609020204030204" pitchFamily="49" charset="0"/>
              </a:rPr>
              <a:t>&lt;/h1&gt;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p:txBody>
      </p:sp>
      <p:sp>
        <p:nvSpPr>
          <p:cNvPr id="20" name="Rounded Rectangle 19">
            <a:extLst>
              <a:ext uri="{FF2B5EF4-FFF2-40B4-BE49-F238E27FC236}">
                <a16:creationId xmlns:a16="http://schemas.microsoft.com/office/drawing/2014/main" id="{432527AD-62DC-BEBD-345C-0F4C2E4D47D5}"/>
              </a:ext>
              <a:ext uri="{C183D7F6-B498-43B3-948B-1728B52AA6E4}">
                <adec:decorative xmlns:adec="http://schemas.microsoft.com/office/drawing/2017/decorative" val="1"/>
              </a:ext>
            </a:extLst>
          </p:cNvPr>
          <p:cNvSpPr/>
          <p:nvPr/>
        </p:nvSpPr>
        <p:spPr>
          <a:xfrm>
            <a:off x="4655840" y="3140969"/>
            <a:ext cx="7176362" cy="2781022"/>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roy"/>
              <a:ea typeface="+mn-ea"/>
              <a:cs typeface="+mn-cs"/>
            </a:endParaRPr>
          </a:p>
        </p:txBody>
      </p:sp>
      <p:sp>
        <p:nvSpPr>
          <p:cNvPr id="22" name="TextBox 21">
            <a:extLst>
              <a:ext uri="{FF2B5EF4-FFF2-40B4-BE49-F238E27FC236}">
                <a16:creationId xmlns:a16="http://schemas.microsoft.com/office/drawing/2014/main" id="{30FA9158-2660-857B-9835-0E6291DFC483}"/>
              </a:ext>
            </a:extLst>
          </p:cNvPr>
          <p:cNvSpPr txBox="1"/>
          <p:nvPr/>
        </p:nvSpPr>
        <p:spPr>
          <a:xfrm>
            <a:off x="4871864" y="3429000"/>
            <a:ext cx="5904656" cy="1569660"/>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Navigation landmark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“navigation”</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&lt;a </a:t>
            </a:r>
            <a:r>
              <a:rPr lang="en-US" sz="1600" dirty="0" err="1">
                <a:solidFill>
                  <a:srgbClr val="E57459"/>
                </a:solidFill>
                <a:latin typeface="Consolas" panose="020B0609020204030204" pitchFamily="49" charset="0"/>
                <a:cs typeface="Consolas" panose="020B0609020204030204" pitchFamily="49" charset="0"/>
              </a:rPr>
              <a:t>href</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“/page1”</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Page 1</a:t>
            </a:r>
            <a:r>
              <a:rPr lang="en-US" sz="1600" dirty="0">
                <a:solidFill>
                  <a:srgbClr val="141155">
                    <a:lumMod val="20000"/>
                    <a:lumOff val="80000"/>
                  </a:srgbClr>
                </a:solidFill>
                <a:latin typeface="Consolas" panose="020B0609020204030204" pitchFamily="49" charset="0"/>
                <a:cs typeface="Consolas" panose="020B0609020204030204" pitchFamily="49" charset="0"/>
              </a:rPr>
              <a:t>&lt;/a&gt;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&lt;a </a:t>
            </a:r>
            <a:r>
              <a:rPr lang="en-US" sz="1600" dirty="0" err="1">
                <a:solidFill>
                  <a:srgbClr val="E57459"/>
                </a:solidFill>
                <a:latin typeface="Consolas" panose="020B0609020204030204" pitchFamily="49" charset="0"/>
                <a:cs typeface="Consolas" panose="020B0609020204030204" pitchFamily="49" charset="0"/>
              </a:rPr>
              <a:t>href</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“/page2”</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Page 2</a:t>
            </a:r>
            <a:r>
              <a:rPr lang="en-US" sz="1600" dirty="0">
                <a:solidFill>
                  <a:srgbClr val="141155">
                    <a:lumMod val="20000"/>
                    <a:lumOff val="80000"/>
                  </a:srgbClr>
                </a:solidFill>
                <a:latin typeface="Consolas" panose="020B0609020204030204" pitchFamily="49" charset="0"/>
                <a:cs typeface="Consolas" panose="020B0609020204030204" pitchFamily="49" charset="0"/>
              </a:rPr>
              <a:t>&lt;/a&gt;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p:txBody>
      </p:sp>
      <p:sp>
        <p:nvSpPr>
          <p:cNvPr id="2" name="Slide Number Placeholder 1">
            <a:extLst>
              <a:ext uri="{FF2B5EF4-FFF2-40B4-BE49-F238E27FC236}">
                <a16:creationId xmlns:a16="http://schemas.microsoft.com/office/drawing/2014/main" id="{0A92D864-3AA7-5FE9-2957-E8529618BAE2}"/>
              </a:ext>
            </a:extLst>
          </p:cNvPr>
          <p:cNvSpPr>
            <a:spLocks noGrp="1"/>
          </p:cNvSpPr>
          <p:nvPr>
            <p:ph type="sldNum" sz="quarter" idx="16"/>
          </p:nvPr>
        </p:nvSpPr>
        <p:spPr/>
        <p:txBody>
          <a:bodyPr/>
          <a:lstStyle/>
          <a:p>
            <a:fld id="{D78E96AE-B5B5-49FC-BED4-FF80B77E5CAF}" type="slidenum">
              <a:rPr lang="en-DK" smtClean="0"/>
              <a:pPr/>
              <a:t>10</a:t>
            </a:fld>
            <a:endParaRPr lang="en-DK"/>
          </a:p>
        </p:txBody>
      </p:sp>
    </p:spTree>
    <p:extLst>
      <p:ext uri="{BB962C8B-B14F-4D97-AF65-F5344CB8AC3E}">
        <p14:creationId xmlns:p14="http://schemas.microsoft.com/office/powerpoint/2010/main" val="362739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0"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C14F29-0E94-4421-DDE5-AAC3A9AA864B}"/>
              </a:ext>
            </a:extLst>
          </p:cNvPr>
          <p:cNvSpPr>
            <a:spLocks noGrp="1"/>
          </p:cNvSpPr>
          <p:nvPr>
            <p:ph type="title"/>
          </p:nvPr>
        </p:nvSpPr>
        <p:spPr/>
        <p:txBody>
          <a:bodyPr/>
          <a:lstStyle/>
          <a:p>
            <a:r>
              <a:rPr lang="en-US" dirty="0"/>
              <a:t>Landmark HTML Equivalents – Banner and Complementary</a:t>
            </a:r>
          </a:p>
        </p:txBody>
      </p:sp>
      <p:sp>
        <p:nvSpPr>
          <p:cNvPr id="4" name="Rounded Rectangle 3">
            <a:extLst>
              <a:ext uri="{FF2B5EF4-FFF2-40B4-BE49-F238E27FC236}">
                <a16:creationId xmlns:a16="http://schemas.microsoft.com/office/drawing/2014/main" id="{E2201117-42CA-D19A-A04A-5FF5E5E32DB6}"/>
              </a:ext>
              <a:ext uri="{C183D7F6-B498-43B3-948B-1728B52AA6E4}">
                <adec:decorative xmlns:adec="http://schemas.microsoft.com/office/drawing/2017/decorative" val="1"/>
              </a:ext>
            </a:extLst>
          </p:cNvPr>
          <p:cNvSpPr/>
          <p:nvPr/>
        </p:nvSpPr>
        <p:spPr>
          <a:xfrm>
            <a:off x="479376" y="1490214"/>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6" name="TextBox 5">
            <a:extLst>
              <a:ext uri="{FF2B5EF4-FFF2-40B4-BE49-F238E27FC236}">
                <a16:creationId xmlns:a16="http://schemas.microsoft.com/office/drawing/2014/main" id="{1EC45B8A-0CC8-C32B-31F8-A9F84D76FFDB}"/>
              </a:ext>
            </a:extLst>
          </p:cNvPr>
          <p:cNvSpPr txBox="1"/>
          <p:nvPr/>
        </p:nvSpPr>
        <p:spPr>
          <a:xfrm>
            <a:off x="742970" y="1777984"/>
            <a:ext cx="4488934" cy="1723549"/>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Banner landmark ARIA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“banner”</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a:t>
            </a:r>
            <a:r>
              <a:rPr lang="en-US" sz="1600" dirty="0" err="1">
                <a:solidFill>
                  <a:srgbClr val="141155">
                    <a:lumMod val="20000"/>
                    <a:lumOff val="80000"/>
                  </a:srgbClr>
                </a:solidFill>
                <a:latin typeface="Consolas" panose="020B0609020204030204" pitchFamily="49" charset="0"/>
                <a:cs typeface="Consolas" panose="020B0609020204030204" pitchFamily="49" charset="0"/>
              </a:rPr>
              <a:t>img</a:t>
            </a:r>
            <a:r>
              <a:rPr lang="en-US" sz="1600" dirty="0">
                <a:solidFill>
                  <a:srgbClr val="141155">
                    <a:lumMod val="20000"/>
                    <a:lumOff val="80000"/>
                  </a:srgbClr>
                </a:solidFill>
                <a:latin typeface="Consolas" panose="020B0609020204030204" pitchFamily="49" charset="0"/>
                <a:cs typeface="Consolas" panose="020B0609020204030204" pitchFamily="49" charset="0"/>
              </a:rPr>
              <a:t> </a:t>
            </a:r>
            <a:r>
              <a:rPr lang="en-US" sz="1600" dirty="0" err="1">
                <a:solidFill>
                  <a:srgbClr val="E57459"/>
                </a:solidFill>
                <a:latin typeface="Consolas" panose="020B0609020204030204" pitchFamily="49" charset="0"/>
                <a:cs typeface="Consolas" panose="020B0609020204030204" pitchFamily="49" charset="0"/>
              </a:rPr>
              <a:t>src</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“/logo” </a:t>
            </a:r>
            <a:r>
              <a:rPr lang="en-US" sz="1600" dirty="0">
                <a:solidFill>
                  <a:srgbClr val="E57459"/>
                </a:solidFill>
                <a:latin typeface="Consolas" panose="020B0609020204030204" pitchFamily="49" charset="0"/>
                <a:cs typeface="Consolas" panose="020B0609020204030204" pitchFamily="49" charset="0"/>
              </a:rPr>
              <a:t>alt=</a:t>
            </a:r>
            <a:r>
              <a:rPr lang="en-US" sz="1600" dirty="0">
                <a:solidFill>
                  <a:srgbClr val="00A5AE"/>
                </a:solidFill>
                <a:latin typeface="Consolas" panose="020B0609020204030204" pitchFamily="49" charset="0"/>
                <a:cs typeface="Consolas" panose="020B0609020204030204" pitchFamily="49" charset="0"/>
              </a:rPr>
              <a:t>“Company XYZ”</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12" name="TextBox 11">
            <a:extLst>
              <a:ext uri="{FF2B5EF4-FFF2-40B4-BE49-F238E27FC236}">
                <a16:creationId xmlns:a16="http://schemas.microsoft.com/office/drawing/2014/main" id="{87C1F6C6-E333-85CE-A9A4-8ACD050D432E}"/>
              </a:ext>
            </a:extLst>
          </p:cNvPr>
          <p:cNvSpPr txBox="1"/>
          <p:nvPr/>
        </p:nvSpPr>
        <p:spPr>
          <a:xfrm>
            <a:off x="5807968" y="2426055"/>
            <a:ext cx="562975" cy="523220"/>
          </a:xfrm>
          <a:prstGeom prst="rect">
            <a:avLst/>
          </a:prstGeom>
          <a:noFill/>
        </p:spPr>
        <p:txBody>
          <a:bodyPr wrap="none" rtlCol="0">
            <a:spAutoFit/>
          </a:bodyPr>
          <a:lstStyle/>
          <a:p>
            <a:r>
              <a:rPr lang="en-US" sz="2800" dirty="0">
                <a:solidFill>
                  <a:srgbClr val="000026"/>
                </a:solidFill>
                <a:latin typeface="Gilroy Bold"/>
              </a:rPr>
              <a:t>==</a:t>
            </a:r>
          </a:p>
        </p:txBody>
      </p:sp>
      <p:sp>
        <p:nvSpPr>
          <p:cNvPr id="7" name="Rounded Rectangle 6">
            <a:extLst>
              <a:ext uri="{FF2B5EF4-FFF2-40B4-BE49-F238E27FC236}">
                <a16:creationId xmlns:a16="http://schemas.microsoft.com/office/drawing/2014/main" id="{84E8C1B7-DB97-D6F1-EAA3-AB46A0333ED3}"/>
              </a:ext>
              <a:ext uri="{C183D7F6-B498-43B3-948B-1728B52AA6E4}">
                <adec:decorative xmlns:adec="http://schemas.microsoft.com/office/drawing/2017/decorative" val="1"/>
              </a:ext>
            </a:extLst>
          </p:cNvPr>
          <p:cNvSpPr/>
          <p:nvPr/>
        </p:nvSpPr>
        <p:spPr>
          <a:xfrm>
            <a:off x="6632789" y="1490214"/>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8" name="TextBox 7">
            <a:extLst>
              <a:ext uri="{FF2B5EF4-FFF2-40B4-BE49-F238E27FC236}">
                <a16:creationId xmlns:a16="http://schemas.microsoft.com/office/drawing/2014/main" id="{A10F50E7-DFCD-C31A-CBC7-A168633839B9}"/>
              </a:ext>
            </a:extLst>
          </p:cNvPr>
          <p:cNvSpPr txBox="1"/>
          <p:nvPr/>
        </p:nvSpPr>
        <p:spPr>
          <a:xfrm>
            <a:off x="6960096" y="1777984"/>
            <a:ext cx="4393704" cy="1723549"/>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Banner landmark HTML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&lt;header&gt;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a:t>
            </a:r>
            <a:r>
              <a:rPr lang="en-US" sz="1600" dirty="0" err="1">
                <a:solidFill>
                  <a:srgbClr val="141155">
                    <a:lumMod val="20000"/>
                    <a:lumOff val="80000"/>
                  </a:srgbClr>
                </a:solidFill>
                <a:latin typeface="Consolas" panose="020B0609020204030204" pitchFamily="49" charset="0"/>
                <a:cs typeface="Consolas" panose="020B0609020204030204" pitchFamily="49" charset="0"/>
              </a:rPr>
              <a:t>img</a:t>
            </a:r>
            <a:r>
              <a:rPr lang="en-US" sz="1600" dirty="0">
                <a:solidFill>
                  <a:srgbClr val="141155">
                    <a:lumMod val="20000"/>
                    <a:lumOff val="80000"/>
                  </a:srgbClr>
                </a:solidFill>
                <a:latin typeface="Consolas" panose="020B0609020204030204" pitchFamily="49" charset="0"/>
                <a:cs typeface="Consolas" panose="020B0609020204030204" pitchFamily="49" charset="0"/>
              </a:rPr>
              <a:t> </a:t>
            </a:r>
            <a:r>
              <a:rPr lang="en-US" sz="1600" dirty="0" err="1">
                <a:solidFill>
                  <a:srgbClr val="E57459"/>
                </a:solidFill>
                <a:latin typeface="Consolas" panose="020B0609020204030204" pitchFamily="49" charset="0"/>
                <a:cs typeface="Consolas" panose="020B0609020204030204" pitchFamily="49" charset="0"/>
              </a:rPr>
              <a:t>src</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“/logo” </a:t>
            </a:r>
            <a:r>
              <a:rPr lang="en-US" sz="1600" dirty="0">
                <a:solidFill>
                  <a:srgbClr val="E57459"/>
                </a:solidFill>
                <a:latin typeface="Consolas" panose="020B0609020204030204" pitchFamily="49" charset="0"/>
                <a:cs typeface="Consolas" panose="020B0609020204030204" pitchFamily="49" charset="0"/>
              </a:rPr>
              <a:t>alt=</a:t>
            </a:r>
            <a:r>
              <a:rPr lang="en-US" sz="1600" dirty="0">
                <a:solidFill>
                  <a:srgbClr val="00A5AE"/>
                </a:solidFill>
                <a:latin typeface="Consolas" panose="020B0609020204030204" pitchFamily="49" charset="0"/>
                <a:cs typeface="Consolas" panose="020B0609020204030204" pitchFamily="49" charset="0"/>
              </a:rPr>
              <a:t>“Company XYZ”</a:t>
            </a:r>
            <a:r>
              <a:rPr lang="en-US" sz="1600" dirty="0">
                <a:solidFill>
                  <a:srgbClr val="141155">
                    <a:lumMod val="20000"/>
                    <a:lumOff val="80000"/>
                  </a:srgbClr>
                </a:solidFill>
                <a:latin typeface="Consolas" panose="020B0609020204030204" pitchFamily="49" charset="0"/>
                <a:cs typeface="Consolas" panose="020B0609020204030204" pitchFamily="49" charset="0"/>
              </a:rPr>
              <a:t>&gt; …</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&lt;/header&gt;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5" name="Rounded Rectangle 4">
            <a:extLst>
              <a:ext uri="{FF2B5EF4-FFF2-40B4-BE49-F238E27FC236}">
                <a16:creationId xmlns:a16="http://schemas.microsoft.com/office/drawing/2014/main" id="{0E45952E-CC61-E476-56DA-A6FF2347F470}"/>
              </a:ext>
              <a:ext uri="{C183D7F6-B498-43B3-948B-1728B52AA6E4}">
                <adec:decorative xmlns:adec="http://schemas.microsoft.com/office/drawing/2017/decorative" val="1"/>
              </a:ext>
            </a:extLst>
          </p:cNvPr>
          <p:cNvSpPr/>
          <p:nvPr/>
        </p:nvSpPr>
        <p:spPr>
          <a:xfrm>
            <a:off x="479376" y="3789303"/>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roy"/>
              <a:ea typeface="+mn-ea"/>
              <a:cs typeface="+mn-cs"/>
            </a:endParaRPr>
          </a:p>
        </p:txBody>
      </p:sp>
      <p:sp>
        <p:nvSpPr>
          <p:cNvPr id="9" name="TextBox 8">
            <a:extLst>
              <a:ext uri="{FF2B5EF4-FFF2-40B4-BE49-F238E27FC236}">
                <a16:creationId xmlns:a16="http://schemas.microsoft.com/office/drawing/2014/main" id="{17107662-6F0B-CF24-0066-526E70AB9CB6}"/>
              </a:ext>
            </a:extLst>
          </p:cNvPr>
          <p:cNvSpPr txBox="1"/>
          <p:nvPr/>
        </p:nvSpPr>
        <p:spPr>
          <a:xfrm>
            <a:off x="742970" y="4082239"/>
            <a:ext cx="4272910" cy="1723549"/>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Complementary landmark ARIA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“complementary”</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A complementary block</a:t>
            </a:r>
            <a:r>
              <a:rPr lang="en-US" sz="1600" dirty="0">
                <a:solidFill>
                  <a:srgbClr val="141155">
                    <a:lumMod val="20000"/>
                    <a:lumOff val="80000"/>
                  </a:srgbClr>
                </a:solidFill>
                <a:latin typeface="Consolas" panose="020B0609020204030204" pitchFamily="49" charset="0"/>
                <a:cs typeface="Consolas" panose="020B0609020204030204" pitchFamily="49" charset="0"/>
              </a:rPr>
              <a:t>&lt;/a&gt;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13" name="TextBox 12">
            <a:extLst>
              <a:ext uri="{FF2B5EF4-FFF2-40B4-BE49-F238E27FC236}">
                <a16:creationId xmlns:a16="http://schemas.microsoft.com/office/drawing/2014/main" id="{DD676BAA-FA7E-F668-82EE-2B878B7450C9}"/>
              </a:ext>
            </a:extLst>
          </p:cNvPr>
          <p:cNvSpPr txBox="1"/>
          <p:nvPr/>
        </p:nvSpPr>
        <p:spPr>
          <a:xfrm>
            <a:off x="5807968" y="4567131"/>
            <a:ext cx="562975" cy="523220"/>
          </a:xfrm>
          <a:prstGeom prst="rect">
            <a:avLst/>
          </a:prstGeom>
          <a:noFill/>
        </p:spPr>
        <p:txBody>
          <a:bodyPr wrap="none" rtlCol="0">
            <a:spAutoFit/>
          </a:bodyPr>
          <a:lstStyle/>
          <a:p>
            <a:r>
              <a:rPr lang="en-US" sz="2800" dirty="0">
                <a:solidFill>
                  <a:srgbClr val="000026"/>
                </a:solidFill>
                <a:latin typeface="Gilroy Bold"/>
              </a:rPr>
              <a:t>==</a:t>
            </a:r>
          </a:p>
        </p:txBody>
      </p:sp>
      <p:sp>
        <p:nvSpPr>
          <p:cNvPr id="10" name="Rounded Rectangle 9">
            <a:extLst>
              <a:ext uri="{FF2B5EF4-FFF2-40B4-BE49-F238E27FC236}">
                <a16:creationId xmlns:a16="http://schemas.microsoft.com/office/drawing/2014/main" id="{052BAC0E-0F51-5094-DEAC-FFA4BD5CFF09}"/>
              </a:ext>
              <a:ext uri="{C183D7F6-B498-43B3-948B-1728B52AA6E4}">
                <adec:decorative xmlns:adec="http://schemas.microsoft.com/office/drawing/2017/decorative" val="1"/>
              </a:ext>
            </a:extLst>
          </p:cNvPr>
          <p:cNvSpPr/>
          <p:nvPr/>
        </p:nvSpPr>
        <p:spPr>
          <a:xfrm>
            <a:off x="6628094" y="3764370"/>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roy"/>
              <a:ea typeface="+mn-ea"/>
              <a:cs typeface="+mn-cs"/>
            </a:endParaRPr>
          </a:p>
        </p:txBody>
      </p:sp>
      <p:sp>
        <p:nvSpPr>
          <p:cNvPr id="11" name="TextBox 10">
            <a:extLst>
              <a:ext uri="{FF2B5EF4-FFF2-40B4-BE49-F238E27FC236}">
                <a16:creationId xmlns:a16="http://schemas.microsoft.com/office/drawing/2014/main" id="{FD3A0D29-73A9-182F-57FA-B62147B08A1D}"/>
              </a:ext>
            </a:extLst>
          </p:cNvPr>
          <p:cNvSpPr txBox="1"/>
          <p:nvPr/>
        </p:nvSpPr>
        <p:spPr>
          <a:xfrm>
            <a:off x="6960096" y="4082239"/>
            <a:ext cx="4392488" cy="1723549"/>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Complementary landmark HTML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&lt;aside&gt;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A complementary block</a:t>
            </a:r>
            <a:r>
              <a:rPr lang="en-US" sz="1600" dirty="0">
                <a:solidFill>
                  <a:srgbClr val="141155">
                    <a:lumMod val="20000"/>
                    <a:lumOff val="80000"/>
                  </a:srgbClr>
                </a:solidFill>
                <a:latin typeface="Consolas" panose="020B0609020204030204" pitchFamily="49" charset="0"/>
                <a:cs typeface="Consolas" panose="020B0609020204030204" pitchFamily="49" charset="0"/>
              </a:rPr>
              <a:t>&lt;/a&gt;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&lt;/aside&gt;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8A8DB40B-08B6-D14F-A8DB-66DBDB3FA56A}"/>
              </a:ext>
            </a:extLst>
          </p:cNvPr>
          <p:cNvSpPr>
            <a:spLocks noGrp="1"/>
          </p:cNvSpPr>
          <p:nvPr>
            <p:ph type="sldNum" sz="quarter" idx="12"/>
          </p:nvPr>
        </p:nvSpPr>
        <p:spPr/>
        <p:txBody>
          <a:bodyPr/>
          <a:lstStyle/>
          <a:p>
            <a:fld id="{D78E96AE-B5B5-49FC-BED4-FF80B77E5CAF}" type="slidenum">
              <a:rPr lang="en-DK" smtClean="0"/>
              <a:pPr/>
              <a:t>11</a:t>
            </a:fld>
            <a:endParaRPr lang="en-DK"/>
          </a:p>
        </p:txBody>
      </p:sp>
    </p:spTree>
    <p:extLst>
      <p:ext uri="{BB962C8B-B14F-4D97-AF65-F5344CB8AC3E}">
        <p14:creationId xmlns:p14="http://schemas.microsoft.com/office/powerpoint/2010/main" val="887939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2" grpId="0"/>
      <p:bldP spid="7" grpId="0" animBg="1"/>
      <p:bldP spid="8" grpId="0"/>
      <p:bldP spid="5" grpId="0" animBg="1"/>
      <p:bldP spid="9" grpId="0"/>
      <p:bldP spid="13" grpId="0"/>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C14F29-0E94-4421-DDE5-AAC3A9AA864B}"/>
              </a:ext>
            </a:extLst>
          </p:cNvPr>
          <p:cNvSpPr>
            <a:spLocks noGrp="1"/>
          </p:cNvSpPr>
          <p:nvPr>
            <p:ph type="title"/>
          </p:nvPr>
        </p:nvSpPr>
        <p:spPr/>
        <p:txBody>
          <a:bodyPr/>
          <a:lstStyle/>
          <a:p>
            <a:r>
              <a:rPr lang="en-US" dirty="0"/>
              <a:t>Landmark HTML Equivalents – </a:t>
            </a:r>
            <a:r>
              <a:rPr lang="en-US" dirty="0" err="1"/>
              <a:t>Contentinfo</a:t>
            </a:r>
            <a:r>
              <a:rPr lang="en-US" dirty="0"/>
              <a:t> and Form</a:t>
            </a:r>
          </a:p>
        </p:txBody>
      </p:sp>
      <p:sp>
        <p:nvSpPr>
          <p:cNvPr id="4" name="Rounded Rectangle 3">
            <a:extLst>
              <a:ext uri="{FF2B5EF4-FFF2-40B4-BE49-F238E27FC236}">
                <a16:creationId xmlns:a16="http://schemas.microsoft.com/office/drawing/2014/main" id="{E2201117-42CA-D19A-A04A-5FF5E5E32DB6}"/>
              </a:ext>
              <a:ext uri="{C183D7F6-B498-43B3-948B-1728B52AA6E4}">
                <adec:decorative xmlns:adec="http://schemas.microsoft.com/office/drawing/2017/decorative" val="1"/>
              </a:ext>
            </a:extLst>
          </p:cNvPr>
          <p:cNvSpPr/>
          <p:nvPr/>
        </p:nvSpPr>
        <p:spPr>
          <a:xfrm>
            <a:off x="479376" y="1490214"/>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6" name="TextBox 5">
            <a:extLst>
              <a:ext uri="{FF2B5EF4-FFF2-40B4-BE49-F238E27FC236}">
                <a16:creationId xmlns:a16="http://schemas.microsoft.com/office/drawing/2014/main" id="{1EC45B8A-0CC8-C32B-31F8-A9F84D76FFDB}"/>
              </a:ext>
            </a:extLst>
          </p:cNvPr>
          <p:cNvSpPr txBox="1"/>
          <p:nvPr/>
        </p:nvSpPr>
        <p:spPr>
          <a:xfrm>
            <a:off x="742970" y="1777984"/>
            <a:ext cx="4488934" cy="1723549"/>
          </a:xfrm>
          <a:prstGeom prst="rect">
            <a:avLst/>
          </a:prstGeom>
          <a:noFill/>
        </p:spPr>
        <p:txBody>
          <a:bodyPr wrap="square" rtlCol="0">
            <a:spAutoFit/>
          </a:bodyPr>
          <a:lstStyle/>
          <a:p>
            <a:r>
              <a:rPr lang="en-US" sz="1600" dirty="0" err="1">
                <a:solidFill>
                  <a:srgbClr val="FFFFFF"/>
                </a:solidFill>
                <a:latin typeface="Consolas" panose="020B0609020204030204" pitchFamily="49" charset="0"/>
                <a:cs typeface="Consolas" panose="020B0609020204030204" pitchFamily="49" charset="0"/>
              </a:rPr>
              <a:t>Contentinfo</a:t>
            </a:r>
            <a:r>
              <a:rPr lang="en-US" sz="1600" dirty="0">
                <a:solidFill>
                  <a:srgbClr val="FFFFFF"/>
                </a:solidFill>
                <a:latin typeface="Consolas" panose="020B0609020204030204" pitchFamily="49" charset="0"/>
                <a:cs typeface="Consolas" panose="020B0609020204030204" pitchFamily="49" charset="0"/>
              </a:rPr>
              <a:t> landmark ARIA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a:t>
            </a:r>
            <a:r>
              <a:rPr lang="en-US" sz="1600" dirty="0" err="1">
                <a:solidFill>
                  <a:srgbClr val="00A5AE"/>
                </a:solidFill>
                <a:latin typeface="Consolas" panose="020B0609020204030204" pitchFamily="49" charset="0"/>
                <a:cs typeface="Consolas" panose="020B0609020204030204" pitchFamily="49" charset="0"/>
              </a:rPr>
              <a:t>contentinfo</a:t>
            </a:r>
            <a:r>
              <a:rPr lang="en-US" sz="1600" dirty="0">
                <a:solidFill>
                  <a:srgbClr val="00A5AE"/>
                </a:solidFill>
                <a:latin typeface="Consolas" panose="020B0609020204030204" pitchFamily="49" charset="0"/>
                <a:cs typeface="Consolas" panose="020B0609020204030204" pitchFamily="49" charset="0"/>
              </a:rPr>
              <a:t>”</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&amp;copy; Copyright 2022</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12" name="TextBox 11">
            <a:extLst>
              <a:ext uri="{FF2B5EF4-FFF2-40B4-BE49-F238E27FC236}">
                <a16:creationId xmlns:a16="http://schemas.microsoft.com/office/drawing/2014/main" id="{87C1F6C6-E333-85CE-A9A4-8ACD050D432E}"/>
              </a:ext>
            </a:extLst>
          </p:cNvPr>
          <p:cNvSpPr txBox="1"/>
          <p:nvPr/>
        </p:nvSpPr>
        <p:spPr>
          <a:xfrm>
            <a:off x="5807968" y="2426055"/>
            <a:ext cx="562975" cy="523220"/>
          </a:xfrm>
          <a:prstGeom prst="rect">
            <a:avLst/>
          </a:prstGeom>
          <a:noFill/>
        </p:spPr>
        <p:txBody>
          <a:bodyPr wrap="none" rtlCol="0">
            <a:spAutoFit/>
          </a:bodyPr>
          <a:lstStyle/>
          <a:p>
            <a:r>
              <a:rPr lang="en-US" sz="2800" dirty="0">
                <a:solidFill>
                  <a:srgbClr val="000026"/>
                </a:solidFill>
                <a:latin typeface="Gilroy Bold"/>
              </a:rPr>
              <a:t>==</a:t>
            </a:r>
          </a:p>
        </p:txBody>
      </p:sp>
      <p:sp>
        <p:nvSpPr>
          <p:cNvPr id="7" name="Rounded Rectangle 6">
            <a:extLst>
              <a:ext uri="{FF2B5EF4-FFF2-40B4-BE49-F238E27FC236}">
                <a16:creationId xmlns:a16="http://schemas.microsoft.com/office/drawing/2014/main" id="{84E8C1B7-DB97-D6F1-EAA3-AB46A0333ED3}"/>
              </a:ext>
              <a:ext uri="{C183D7F6-B498-43B3-948B-1728B52AA6E4}">
                <adec:decorative xmlns:adec="http://schemas.microsoft.com/office/drawing/2017/decorative" val="1"/>
              </a:ext>
            </a:extLst>
          </p:cNvPr>
          <p:cNvSpPr/>
          <p:nvPr/>
        </p:nvSpPr>
        <p:spPr>
          <a:xfrm>
            <a:off x="6632789" y="1490214"/>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8" name="TextBox 7">
            <a:extLst>
              <a:ext uri="{FF2B5EF4-FFF2-40B4-BE49-F238E27FC236}">
                <a16:creationId xmlns:a16="http://schemas.microsoft.com/office/drawing/2014/main" id="{A10F50E7-DFCD-C31A-CBC7-A168633839B9}"/>
              </a:ext>
            </a:extLst>
          </p:cNvPr>
          <p:cNvSpPr txBox="1"/>
          <p:nvPr/>
        </p:nvSpPr>
        <p:spPr>
          <a:xfrm>
            <a:off x="6960096" y="1777984"/>
            <a:ext cx="4393704" cy="1723549"/>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Banner landmark HTML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&lt;footer&gt;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&amp;copy; Copyright 2022</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endParaRPr lang="en-US" sz="1600" dirty="0">
              <a:solidFill>
                <a:srgbClr val="141155">
                  <a:lumMod val="20000"/>
                  <a:lumOff val="80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&lt;/footer&gt;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5" name="Rounded Rectangle 4">
            <a:extLst>
              <a:ext uri="{FF2B5EF4-FFF2-40B4-BE49-F238E27FC236}">
                <a16:creationId xmlns:a16="http://schemas.microsoft.com/office/drawing/2014/main" id="{0E45952E-CC61-E476-56DA-A6FF2347F470}"/>
              </a:ext>
              <a:ext uri="{C183D7F6-B498-43B3-948B-1728B52AA6E4}">
                <adec:decorative xmlns:adec="http://schemas.microsoft.com/office/drawing/2017/decorative" val="1"/>
              </a:ext>
            </a:extLst>
          </p:cNvPr>
          <p:cNvSpPr/>
          <p:nvPr/>
        </p:nvSpPr>
        <p:spPr>
          <a:xfrm>
            <a:off x="479376" y="3789303"/>
            <a:ext cx="5112568" cy="250892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roy"/>
              <a:ea typeface="+mn-ea"/>
              <a:cs typeface="+mn-cs"/>
            </a:endParaRPr>
          </a:p>
        </p:txBody>
      </p:sp>
      <p:sp>
        <p:nvSpPr>
          <p:cNvPr id="9" name="TextBox 8">
            <a:extLst>
              <a:ext uri="{FF2B5EF4-FFF2-40B4-BE49-F238E27FC236}">
                <a16:creationId xmlns:a16="http://schemas.microsoft.com/office/drawing/2014/main" id="{17107662-6F0B-CF24-0066-526E70AB9CB6}"/>
              </a:ext>
            </a:extLst>
          </p:cNvPr>
          <p:cNvSpPr txBox="1"/>
          <p:nvPr/>
        </p:nvSpPr>
        <p:spPr>
          <a:xfrm>
            <a:off x="742970" y="4082239"/>
            <a:ext cx="4272910" cy="2215991"/>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Form landmark ARIA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“form”</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&lt;label&gt;</a:t>
            </a:r>
            <a:r>
              <a:rPr lang="en-US" sz="1600" dirty="0">
                <a:solidFill>
                  <a:srgbClr val="FFFFFF"/>
                </a:solidFill>
                <a:latin typeface="Consolas" panose="020B0609020204030204" pitchFamily="49" charset="0"/>
                <a:cs typeface="Consolas" panose="020B0609020204030204" pitchFamily="49" charset="0"/>
              </a:rPr>
              <a:t>First Name</a:t>
            </a:r>
          </a:p>
          <a:p>
            <a:r>
              <a:rPr lang="en-US" sz="1600" dirty="0">
                <a:solidFill>
                  <a:srgbClr val="FFFFFF"/>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&lt;input </a:t>
            </a:r>
            <a:r>
              <a:rPr lang="en-US" sz="1600" dirty="0">
                <a:solidFill>
                  <a:srgbClr val="E57459"/>
                </a:solidFill>
                <a:latin typeface="Consolas" panose="020B0609020204030204" pitchFamily="49" charset="0"/>
                <a:cs typeface="Consolas" panose="020B0609020204030204" pitchFamily="49" charset="0"/>
              </a:rPr>
              <a:t>type=</a:t>
            </a:r>
            <a:r>
              <a:rPr lang="en-US" sz="1600" dirty="0">
                <a:solidFill>
                  <a:srgbClr val="00A5AE"/>
                </a:solidFill>
                <a:latin typeface="Consolas" panose="020B0609020204030204" pitchFamily="49" charset="0"/>
                <a:cs typeface="Consolas" panose="020B0609020204030204" pitchFamily="49" charset="0"/>
              </a:rPr>
              <a:t>“text”</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FFFFFF"/>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&lt;/label&gt;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13" name="TextBox 12">
            <a:extLst>
              <a:ext uri="{FF2B5EF4-FFF2-40B4-BE49-F238E27FC236}">
                <a16:creationId xmlns:a16="http://schemas.microsoft.com/office/drawing/2014/main" id="{DD676BAA-FA7E-F668-82EE-2B878B7450C9}"/>
              </a:ext>
            </a:extLst>
          </p:cNvPr>
          <p:cNvSpPr txBox="1"/>
          <p:nvPr/>
        </p:nvSpPr>
        <p:spPr>
          <a:xfrm>
            <a:off x="5807968" y="4567131"/>
            <a:ext cx="562975" cy="523220"/>
          </a:xfrm>
          <a:prstGeom prst="rect">
            <a:avLst/>
          </a:prstGeom>
          <a:noFill/>
        </p:spPr>
        <p:txBody>
          <a:bodyPr wrap="none" rtlCol="0">
            <a:spAutoFit/>
          </a:bodyPr>
          <a:lstStyle/>
          <a:p>
            <a:r>
              <a:rPr lang="en-US" sz="2800" dirty="0">
                <a:solidFill>
                  <a:srgbClr val="000026"/>
                </a:solidFill>
                <a:latin typeface="Gilroy Bold"/>
              </a:rPr>
              <a:t>==</a:t>
            </a:r>
          </a:p>
        </p:txBody>
      </p:sp>
      <p:sp>
        <p:nvSpPr>
          <p:cNvPr id="10" name="Rounded Rectangle 9">
            <a:extLst>
              <a:ext uri="{FF2B5EF4-FFF2-40B4-BE49-F238E27FC236}">
                <a16:creationId xmlns:a16="http://schemas.microsoft.com/office/drawing/2014/main" id="{052BAC0E-0F51-5094-DEAC-FFA4BD5CFF09}"/>
              </a:ext>
              <a:ext uri="{C183D7F6-B498-43B3-948B-1728B52AA6E4}">
                <adec:decorative xmlns:adec="http://schemas.microsoft.com/office/drawing/2017/decorative" val="1"/>
              </a:ext>
            </a:extLst>
          </p:cNvPr>
          <p:cNvSpPr/>
          <p:nvPr/>
        </p:nvSpPr>
        <p:spPr>
          <a:xfrm>
            <a:off x="6628094" y="3764370"/>
            <a:ext cx="5112568" cy="2533860"/>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roy"/>
              <a:ea typeface="+mn-ea"/>
              <a:cs typeface="+mn-cs"/>
            </a:endParaRPr>
          </a:p>
        </p:txBody>
      </p:sp>
      <p:sp>
        <p:nvSpPr>
          <p:cNvPr id="11" name="TextBox 10">
            <a:extLst>
              <a:ext uri="{FF2B5EF4-FFF2-40B4-BE49-F238E27FC236}">
                <a16:creationId xmlns:a16="http://schemas.microsoft.com/office/drawing/2014/main" id="{FD3A0D29-73A9-182F-57FA-B62147B08A1D}"/>
              </a:ext>
            </a:extLst>
          </p:cNvPr>
          <p:cNvSpPr txBox="1"/>
          <p:nvPr/>
        </p:nvSpPr>
        <p:spPr>
          <a:xfrm>
            <a:off x="6960096" y="4082239"/>
            <a:ext cx="4392488" cy="2215991"/>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Form landmark HTML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&lt;form&gt;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&lt;label&gt;</a:t>
            </a:r>
            <a:r>
              <a:rPr lang="en-US" sz="1600" dirty="0">
                <a:solidFill>
                  <a:srgbClr val="FFFFFF"/>
                </a:solidFill>
                <a:latin typeface="Consolas" panose="020B0609020204030204" pitchFamily="49" charset="0"/>
                <a:cs typeface="Consolas" panose="020B0609020204030204" pitchFamily="49" charset="0"/>
              </a:rPr>
              <a:t>First Name</a:t>
            </a:r>
          </a:p>
          <a:p>
            <a:r>
              <a:rPr lang="en-US" sz="1600" dirty="0">
                <a:solidFill>
                  <a:srgbClr val="FFFFFF"/>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&lt;input </a:t>
            </a:r>
            <a:r>
              <a:rPr lang="en-US" sz="1600" dirty="0">
                <a:solidFill>
                  <a:srgbClr val="E57459"/>
                </a:solidFill>
                <a:latin typeface="Consolas" panose="020B0609020204030204" pitchFamily="49" charset="0"/>
                <a:cs typeface="Consolas" panose="020B0609020204030204" pitchFamily="49" charset="0"/>
              </a:rPr>
              <a:t>type=</a:t>
            </a:r>
            <a:r>
              <a:rPr lang="en-US" sz="1600" dirty="0">
                <a:solidFill>
                  <a:srgbClr val="00A5AE"/>
                </a:solidFill>
                <a:latin typeface="Consolas" panose="020B0609020204030204" pitchFamily="49" charset="0"/>
                <a:cs typeface="Consolas" panose="020B0609020204030204" pitchFamily="49" charset="0"/>
              </a:rPr>
              <a:t>“text”</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FFFFFF"/>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&lt;/label&gt;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&lt;/form&gt;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8A8DB40B-08B6-D14F-A8DB-66DBDB3FA56A}"/>
              </a:ext>
            </a:extLst>
          </p:cNvPr>
          <p:cNvSpPr>
            <a:spLocks noGrp="1"/>
          </p:cNvSpPr>
          <p:nvPr>
            <p:ph type="sldNum" sz="quarter" idx="12"/>
          </p:nvPr>
        </p:nvSpPr>
        <p:spPr/>
        <p:txBody>
          <a:bodyPr/>
          <a:lstStyle/>
          <a:p>
            <a:fld id="{D78E96AE-B5B5-49FC-BED4-FF80B77E5CAF}" type="slidenum">
              <a:rPr lang="en-DK" smtClean="0"/>
              <a:pPr/>
              <a:t>12</a:t>
            </a:fld>
            <a:endParaRPr lang="en-DK"/>
          </a:p>
        </p:txBody>
      </p:sp>
    </p:spTree>
    <p:extLst>
      <p:ext uri="{BB962C8B-B14F-4D97-AF65-F5344CB8AC3E}">
        <p14:creationId xmlns:p14="http://schemas.microsoft.com/office/powerpoint/2010/main" val="2625844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2" grpId="0"/>
      <p:bldP spid="7" grpId="0" animBg="1"/>
      <p:bldP spid="8" grpId="0"/>
      <p:bldP spid="5" grpId="0" animBg="1"/>
      <p:bldP spid="9" grpId="0"/>
      <p:bldP spid="13"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C14F29-0E94-4421-DDE5-AAC3A9AA864B}"/>
              </a:ext>
            </a:extLst>
          </p:cNvPr>
          <p:cNvSpPr>
            <a:spLocks noGrp="1"/>
          </p:cNvSpPr>
          <p:nvPr>
            <p:ph type="title"/>
          </p:nvPr>
        </p:nvSpPr>
        <p:spPr/>
        <p:txBody>
          <a:bodyPr/>
          <a:lstStyle/>
          <a:p>
            <a:r>
              <a:rPr lang="en-US" dirty="0"/>
              <a:t>Landmark HTML Equivalents – Main and Navigation </a:t>
            </a:r>
          </a:p>
        </p:txBody>
      </p:sp>
      <p:sp>
        <p:nvSpPr>
          <p:cNvPr id="4" name="Rounded Rectangle 3">
            <a:extLst>
              <a:ext uri="{FF2B5EF4-FFF2-40B4-BE49-F238E27FC236}">
                <a16:creationId xmlns:a16="http://schemas.microsoft.com/office/drawing/2014/main" id="{E2201117-42CA-D19A-A04A-5FF5E5E32DB6}"/>
              </a:ext>
              <a:ext uri="{C183D7F6-B498-43B3-948B-1728B52AA6E4}">
                <adec:decorative xmlns:adec="http://schemas.microsoft.com/office/drawing/2017/decorative" val="1"/>
              </a:ext>
            </a:extLst>
          </p:cNvPr>
          <p:cNvSpPr/>
          <p:nvPr/>
        </p:nvSpPr>
        <p:spPr>
          <a:xfrm>
            <a:off x="479376" y="1490214"/>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6" name="TextBox 5">
            <a:extLst>
              <a:ext uri="{FF2B5EF4-FFF2-40B4-BE49-F238E27FC236}">
                <a16:creationId xmlns:a16="http://schemas.microsoft.com/office/drawing/2014/main" id="{1EC45B8A-0CC8-C32B-31F8-A9F84D76FFDB}"/>
              </a:ext>
            </a:extLst>
          </p:cNvPr>
          <p:cNvSpPr txBox="1"/>
          <p:nvPr/>
        </p:nvSpPr>
        <p:spPr>
          <a:xfrm>
            <a:off x="742970" y="1777984"/>
            <a:ext cx="4488934" cy="1723549"/>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Main landmark ARIA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“main”</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&lt;h1&gt;</a:t>
            </a:r>
            <a:r>
              <a:rPr lang="en-US" sz="1600" dirty="0">
                <a:solidFill>
                  <a:srgbClr val="FFFFFF"/>
                </a:solidFill>
                <a:latin typeface="Consolas" panose="020B0609020204030204" pitchFamily="49" charset="0"/>
                <a:cs typeface="Consolas" panose="020B0609020204030204" pitchFamily="49" charset="0"/>
              </a:rPr>
              <a:t>Main Content</a:t>
            </a:r>
            <a:r>
              <a:rPr lang="en-US" sz="1600" dirty="0">
                <a:solidFill>
                  <a:srgbClr val="141155">
                    <a:lumMod val="20000"/>
                    <a:lumOff val="80000"/>
                  </a:srgbClr>
                </a:solidFill>
                <a:latin typeface="Consolas" panose="020B0609020204030204" pitchFamily="49" charset="0"/>
                <a:cs typeface="Consolas" panose="020B0609020204030204" pitchFamily="49" charset="0"/>
              </a:rPr>
              <a:t>&lt;/h1&gt;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12" name="TextBox 11">
            <a:extLst>
              <a:ext uri="{FF2B5EF4-FFF2-40B4-BE49-F238E27FC236}">
                <a16:creationId xmlns:a16="http://schemas.microsoft.com/office/drawing/2014/main" id="{87C1F6C6-E333-85CE-A9A4-8ACD050D432E}"/>
              </a:ext>
            </a:extLst>
          </p:cNvPr>
          <p:cNvSpPr txBox="1"/>
          <p:nvPr/>
        </p:nvSpPr>
        <p:spPr>
          <a:xfrm>
            <a:off x="5807968" y="2426055"/>
            <a:ext cx="562975" cy="523220"/>
          </a:xfrm>
          <a:prstGeom prst="rect">
            <a:avLst/>
          </a:prstGeom>
          <a:noFill/>
        </p:spPr>
        <p:txBody>
          <a:bodyPr wrap="none" rtlCol="0">
            <a:spAutoFit/>
          </a:bodyPr>
          <a:lstStyle/>
          <a:p>
            <a:r>
              <a:rPr lang="en-US" sz="2800" dirty="0">
                <a:solidFill>
                  <a:srgbClr val="000026"/>
                </a:solidFill>
                <a:latin typeface="Gilroy Bold"/>
              </a:rPr>
              <a:t>==</a:t>
            </a:r>
          </a:p>
        </p:txBody>
      </p:sp>
      <p:sp>
        <p:nvSpPr>
          <p:cNvPr id="7" name="Rounded Rectangle 6">
            <a:extLst>
              <a:ext uri="{FF2B5EF4-FFF2-40B4-BE49-F238E27FC236}">
                <a16:creationId xmlns:a16="http://schemas.microsoft.com/office/drawing/2014/main" id="{84E8C1B7-DB97-D6F1-EAA3-AB46A0333ED3}"/>
              </a:ext>
              <a:ext uri="{C183D7F6-B498-43B3-948B-1728B52AA6E4}">
                <adec:decorative xmlns:adec="http://schemas.microsoft.com/office/drawing/2017/decorative" val="1"/>
              </a:ext>
            </a:extLst>
          </p:cNvPr>
          <p:cNvSpPr/>
          <p:nvPr/>
        </p:nvSpPr>
        <p:spPr>
          <a:xfrm>
            <a:off x="6632789" y="1490214"/>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8" name="TextBox 7">
            <a:extLst>
              <a:ext uri="{FF2B5EF4-FFF2-40B4-BE49-F238E27FC236}">
                <a16:creationId xmlns:a16="http://schemas.microsoft.com/office/drawing/2014/main" id="{A10F50E7-DFCD-C31A-CBC7-A168633839B9}"/>
              </a:ext>
            </a:extLst>
          </p:cNvPr>
          <p:cNvSpPr txBox="1"/>
          <p:nvPr/>
        </p:nvSpPr>
        <p:spPr>
          <a:xfrm>
            <a:off x="6960096" y="1777984"/>
            <a:ext cx="4393704" cy="1723549"/>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Main landmark HTML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&lt;main&gt;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&lt;h1&gt;</a:t>
            </a:r>
            <a:r>
              <a:rPr lang="en-US" sz="1600" dirty="0">
                <a:solidFill>
                  <a:srgbClr val="FFFFFF"/>
                </a:solidFill>
                <a:latin typeface="Consolas" panose="020B0609020204030204" pitchFamily="49" charset="0"/>
                <a:cs typeface="Consolas" panose="020B0609020204030204" pitchFamily="49" charset="0"/>
              </a:rPr>
              <a:t>Main Content</a:t>
            </a:r>
            <a:r>
              <a:rPr lang="en-US" sz="1600" dirty="0">
                <a:solidFill>
                  <a:srgbClr val="141155">
                    <a:lumMod val="20000"/>
                    <a:lumOff val="80000"/>
                  </a:srgbClr>
                </a:solidFill>
                <a:latin typeface="Consolas" panose="020B0609020204030204" pitchFamily="49" charset="0"/>
                <a:cs typeface="Consolas" panose="020B0609020204030204" pitchFamily="49" charset="0"/>
              </a:rPr>
              <a:t>&lt;/h1&gt;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&lt;/main&gt;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5" name="Rounded Rectangle 4">
            <a:extLst>
              <a:ext uri="{FF2B5EF4-FFF2-40B4-BE49-F238E27FC236}">
                <a16:creationId xmlns:a16="http://schemas.microsoft.com/office/drawing/2014/main" id="{0E45952E-CC61-E476-56DA-A6FF2347F470}"/>
              </a:ext>
              <a:ext uri="{C183D7F6-B498-43B3-948B-1728B52AA6E4}">
                <adec:decorative xmlns:adec="http://schemas.microsoft.com/office/drawing/2017/decorative" val="1"/>
              </a:ext>
            </a:extLst>
          </p:cNvPr>
          <p:cNvSpPr/>
          <p:nvPr/>
        </p:nvSpPr>
        <p:spPr>
          <a:xfrm>
            <a:off x="479376" y="3789303"/>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roy"/>
              <a:ea typeface="+mn-ea"/>
              <a:cs typeface="+mn-cs"/>
            </a:endParaRPr>
          </a:p>
        </p:txBody>
      </p:sp>
      <p:sp>
        <p:nvSpPr>
          <p:cNvPr id="9" name="TextBox 8">
            <a:extLst>
              <a:ext uri="{FF2B5EF4-FFF2-40B4-BE49-F238E27FC236}">
                <a16:creationId xmlns:a16="http://schemas.microsoft.com/office/drawing/2014/main" id="{17107662-6F0B-CF24-0066-526E70AB9CB6}"/>
              </a:ext>
            </a:extLst>
          </p:cNvPr>
          <p:cNvSpPr txBox="1"/>
          <p:nvPr/>
        </p:nvSpPr>
        <p:spPr>
          <a:xfrm>
            <a:off x="742970" y="4082239"/>
            <a:ext cx="4272910" cy="1723549"/>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Navigation landmark ARIA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“navigation”</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&lt;a</a:t>
            </a:r>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err="1">
                <a:solidFill>
                  <a:srgbClr val="E57459"/>
                </a:solidFill>
                <a:latin typeface="Consolas" panose="020B0609020204030204" pitchFamily="49" charset="0"/>
                <a:cs typeface="Consolas" panose="020B0609020204030204" pitchFamily="49" charset="0"/>
              </a:rPr>
              <a:t>href</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“/page1”</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Page 1</a:t>
            </a:r>
            <a:r>
              <a:rPr lang="en-US" sz="1600" dirty="0">
                <a:solidFill>
                  <a:srgbClr val="141155">
                    <a:lumMod val="20000"/>
                    <a:lumOff val="80000"/>
                  </a:srgbClr>
                </a:solidFill>
                <a:latin typeface="Consolas" panose="020B0609020204030204" pitchFamily="49" charset="0"/>
                <a:cs typeface="Consolas" panose="020B0609020204030204" pitchFamily="49" charset="0"/>
              </a:rPr>
              <a:t>&lt;/a&gt;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&lt;a </a:t>
            </a:r>
            <a:r>
              <a:rPr lang="en-US" sz="1600" dirty="0" err="1">
                <a:solidFill>
                  <a:srgbClr val="E57459"/>
                </a:solidFill>
                <a:latin typeface="Consolas" panose="020B0609020204030204" pitchFamily="49" charset="0"/>
                <a:cs typeface="Consolas" panose="020B0609020204030204" pitchFamily="49" charset="0"/>
              </a:rPr>
              <a:t>href</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“/page2”</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Page 2</a:t>
            </a:r>
            <a:r>
              <a:rPr lang="en-US" sz="1600" dirty="0">
                <a:solidFill>
                  <a:srgbClr val="141155">
                    <a:lumMod val="20000"/>
                    <a:lumOff val="80000"/>
                  </a:srgbClr>
                </a:solidFill>
                <a:latin typeface="Consolas" panose="020B0609020204030204" pitchFamily="49" charset="0"/>
                <a:cs typeface="Consolas" panose="020B0609020204030204" pitchFamily="49" charset="0"/>
              </a:rPr>
              <a:t>&lt;/a&gt;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13" name="TextBox 12">
            <a:extLst>
              <a:ext uri="{FF2B5EF4-FFF2-40B4-BE49-F238E27FC236}">
                <a16:creationId xmlns:a16="http://schemas.microsoft.com/office/drawing/2014/main" id="{DD676BAA-FA7E-F668-82EE-2B878B7450C9}"/>
              </a:ext>
            </a:extLst>
          </p:cNvPr>
          <p:cNvSpPr txBox="1"/>
          <p:nvPr/>
        </p:nvSpPr>
        <p:spPr>
          <a:xfrm>
            <a:off x="5807968" y="4567131"/>
            <a:ext cx="562975" cy="523220"/>
          </a:xfrm>
          <a:prstGeom prst="rect">
            <a:avLst/>
          </a:prstGeom>
          <a:noFill/>
        </p:spPr>
        <p:txBody>
          <a:bodyPr wrap="none" rtlCol="0">
            <a:spAutoFit/>
          </a:bodyPr>
          <a:lstStyle/>
          <a:p>
            <a:r>
              <a:rPr lang="en-US" sz="2800" dirty="0">
                <a:solidFill>
                  <a:srgbClr val="000026"/>
                </a:solidFill>
                <a:latin typeface="Gilroy Bold"/>
              </a:rPr>
              <a:t>==</a:t>
            </a:r>
          </a:p>
        </p:txBody>
      </p:sp>
      <p:sp>
        <p:nvSpPr>
          <p:cNvPr id="10" name="Rounded Rectangle 9">
            <a:extLst>
              <a:ext uri="{FF2B5EF4-FFF2-40B4-BE49-F238E27FC236}">
                <a16:creationId xmlns:a16="http://schemas.microsoft.com/office/drawing/2014/main" id="{052BAC0E-0F51-5094-DEAC-FFA4BD5CFF09}"/>
              </a:ext>
              <a:ext uri="{C183D7F6-B498-43B3-948B-1728B52AA6E4}">
                <adec:decorative xmlns:adec="http://schemas.microsoft.com/office/drawing/2017/decorative" val="1"/>
              </a:ext>
            </a:extLst>
          </p:cNvPr>
          <p:cNvSpPr/>
          <p:nvPr/>
        </p:nvSpPr>
        <p:spPr>
          <a:xfrm>
            <a:off x="6628094" y="3764370"/>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roy"/>
              <a:ea typeface="+mn-ea"/>
              <a:cs typeface="+mn-cs"/>
            </a:endParaRPr>
          </a:p>
        </p:txBody>
      </p:sp>
      <p:sp>
        <p:nvSpPr>
          <p:cNvPr id="11" name="TextBox 10">
            <a:extLst>
              <a:ext uri="{FF2B5EF4-FFF2-40B4-BE49-F238E27FC236}">
                <a16:creationId xmlns:a16="http://schemas.microsoft.com/office/drawing/2014/main" id="{FD3A0D29-73A9-182F-57FA-B62147B08A1D}"/>
              </a:ext>
            </a:extLst>
          </p:cNvPr>
          <p:cNvSpPr txBox="1"/>
          <p:nvPr/>
        </p:nvSpPr>
        <p:spPr>
          <a:xfrm>
            <a:off x="6960096" y="4082239"/>
            <a:ext cx="4392488" cy="1723549"/>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Navigation landmark HTML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&lt;nav&gt;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&lt;a </a:t>
            </a:r>
            <a:r>
              <a:rPr lang="en-US" sz="1600" dirty="0" err="1">
                <a:solidFill>
                  <a:srgbClr val="E57459"/>
                </a:solidFill>
                <a:latin typeface="Consolas" panose="020B0609020204030204" pitchFamily="49" charset="0"/>
                <a:cs typeface="Consolas" panose="020B0609020204030204" pitchFamily="49" charset="0"/>
              </a:rPr>
              <a:t>href</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“/page1”</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Page 1</a:t>
            </a:r>
            <a:r>
              <a:rPr lang="en-US" sz="1600" dirty="0">
                <a:solidFill>
                  <a:srgbClr val="141155">
                    <a:lumMod val="20000"/>
                    <a:lumOff val="80000"/>
                  </a:srgbClr>
                </a:solidFill>
                <a:latin typeface="Consolas" panose="020B0609020204030204" pitchFamily="49" charset="0"/>
                <a:cs typeface="Consolas" panose="020B0609020204030204" pitchFamily="49" charset="0"/>
              </a:rPr>
              <a:t>&lt;/a&gt;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&lt;a </a:t>
            </a:r>
            <a:r>
              <a:rPr lang="en-US" sz="1600" dirty="0" err="1">
                <a:solidFill>
                  <a:srgbClr val="E57459"/>
                </a:solidFill>
                <a:latin typeface="Consolas" panose="020B0609020204030204" pitchFamily="49" charset="0"/>
                <a:cs typeface="Consolas" panose="020B0609020204030204" pitchFamily="49" charset="0"/>
              </a:rPr>
              <a:t>href</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“/page2”</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Page 2</a:t>
            </a:r>
            <a:r>
              <a:rPr lang="en-US" sz="1600" dirty="0">
                <a:solidFill>
                  <a:srgbClr val="141155">
                    <a:lumMod val="20000"/>
                    <a:lumOff val="80000"/>
                  </a:srgbClr>
                </a:solidFill>
                <a:latin typeface="Consolas" panose="020B0609020204030204" pitchFamily="49" charset="0"/>
                <a:cs typeface="Consolas" panose="020B0609020204030204" pitchFamily="49" charset="0"/>
              </a:rPr>
              <a:t>&lt;/a&gt;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&lt;/nav&gt;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8A8DB40B-08B6-D14F-A8DB-66DBDB3FA56A}"/>
              </a:ext>
            </a:extLst>
          </p:cNvPr>
          <p:cNvSpPr>
            <a:spLocks noGrp="1"/>
          </p:cNvSpPr>
          <p:nvPr>
            <p:ph type="sldNum" sz="quarter" idx="12"/>
          </p:nvPr>
        </p:nvSpPr>
        <p:spPr/>
        <p:txBody>
          <a:bodyPr/>
          <a:lstStyle/>
          <a:p>
            <a:fld id="{D78E96AE-B5B5-49FC-BED4-FF80B77E5CAF}" type="slidenum">
              <a:rPr lang="en-DK" smtClean="0"/>
              <a:pPr/>
              <a:t>13</a:t>
            </a:fld>
            <a:endParaRPr lang="en-DK"/>
          </a:p>
        </p:txBody>
      </p:sp>
    </p:spTree>
    <p:extLst>
      <p:ext uri="{BB962C8B-B14F-4D97-AF65-F5344CB8AC3E}">
        <p14:creationId xmlns:p14="http://schemas.microsoft.com/office/powerpoint/2010/main" val="392049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2" grpId="0"/>
      <p:bldP spid="7" grpId="0" animBg="1"/>
      <p:bldP spid="8" grpId="0"/>
      <p:bldP spid="5" grpId="0" animBg="1"/>
      <p:bldP spid="9" grpId="0"/>
      <p:bldP spid="13" grpId="0"/>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C14F29-0E94-4421-DDE5-AAC3A9AA864B}"/>
              </a:ext>
            </a:extLst>
          </p:cNvPr>
          <p:cNvSpPr>
            <a:spLocks noGrp="1"/>
          </p:cNvSpPr>
          <p:nvPr>
            <p:ph type="title"/>
          </p:nvPr>
        </p:nvSpPr>
        <p:spPr/>
        <p:txBody>
          <a:bodyPr/>
          <a:lstStyle/>
          <a:p>
            <a:r>
              <a:rPr lang="en-US" dirty="0"/>
              <a:t>Landmark HTML Equivalents – Region and Search</a:t>
            </a:r>
          </a:p>
        </p:txBody>
      </p:sp>
      <p:sp>
        <p:nvSpPr>
          <p:cNvPr id="4" name="Rounded Rectangle 3">
            <a:extLst>
              <a:ext uri="{FF2B5EF4-FFF2-40B4-BE49-F238E27FC236}">
                <a16:creationId xmlns:a16="http://schemas.microsoft.com/office/drawing/2014/main" id="{E2201117-42CA-D19A-A04A-5FF5E5E32DB6}"/>
              </a:ext>
              <a:ext uri="{C183D7F6-B498-43B3-948B-1728B52AA6E4}">
                <adec:decorative xmlns:adec="http://schemas.microsoft.com/office/drawing/2017/decorative" val="1"/>
              </a:ext>
            </a:extLst>
          </p:cNvPr>
          <p:cNvSpPr/>
          <p:nvPr/>
        </p:nvSpPr>
        <p:spPr>
          <a:xfrm>
            <a:off x="479376" y="1490214"/>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6" name="TextBox 5">
            <a:extLst>
              <a:ext uri="{FF2B5EF4-FFF2-40B4-BE49-F238E27FC236}">
                <a16:creationId xmlns:a16="http://schemas.microsoft.com/office/drawing/2014/main" id="{1EC45B8A-0CC8-C32B-31F8-A9F84D76FFDB}"/>
              </a:ext>
            </a:extLst>
          </p:cNvPr>
          <p:cNvSpPr txBox="1"/>
          <p:nvPr/>
        </p:nvSpPr>
        <p:spPr>
          <a:xfrm>
            <a:off x="742970" y="1777984"/>
            <a:ext cx="4488934" cy="1723549"/>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Region landmark ARIA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“region”</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&lt;h2&gt;</a:t>
            </a:r>
            <a:r>
              <a:rPr lang="en-US" sz="1600" dirty="0">
                <a:solidFill>
                  <a:srgbClr val="FFFFFF"/>
                </a:solidFill>
                <a:latin typeface="Consolas" panose="020B0609020204030204" pitchFamily="49" charset="0"/>
                <a:cs typeface="Consolas" panose="020B0609020204030204" pitchFamily="49" charset="0"/>
              </a:rPr>
              <a:t>A unique region of content</a:t>
            </a:r>
            <a:r>
              <a:rPr lang="en-US" sz="1600" dirty="0">
                <a:solidFill>
                  <a:srgbClr val="141155">
                    <a:lumMod val="20000"/>
                    <a:lumOff val="80000"/>
                  </a:srgbClr>
                </a:solidFill>
                <a:latin typeface="Consolas" panose="020B0609020204030204" pitchFamily="49" charset="0"/>
                <a:cs typeface="Consolas" panose="020B0609020204030204" pitchFamily="49" charset="0"/>
              </a:rPr>
              <a:t>&lt;/h2&gt;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12" name="TextBox 11">
            <a:extLst>
              <a:ext uri="{FF2B5EF4-FFF2-40B4-BE49-F238E27FC236}">
                <a16:creationId xmlns:a16="http://schemas.microsoft.com/office/drawing/2014/main" id="{87C1F6C6-E333-85CE-A9A4-8ACD050D432E}"/>
              </a:ext>
            </a:extLst>
          </p:cNvPr>
          <p:cNvSpPr txBox="1"/>
          <p:nvPr/>
        </p:nvSpPr>
        <p:spPr>
          <a:xfrm>
            <a:off x="5807968" y="2426055"/>
            <a:ext cx="562975" cy="523220"/>
          </a:xfrm>
          <a:prstGeom prst="rect">
            <a:avLst/>
          </a:prstGeom>
          <a:noFill/>
        </p:spPr>
        <p:txBody>
          <a:bodyPr wrap="none" rtlCol="0">
            <a:spAutoFit/>
          </a:bodyPr>
          <a:lstStyle/>
          <a:p>
            <a:r>
              <a:rPr lang="en-US" sz="2800" dirty="0">
                <a:solidFill>
                  <a:srgbClr val="000026"/>
                </a:solidFill>
                <a:latin typeface="Gilroy Bold"/>
              </a:rPr>
              <a:t>==</a:t>
            </a:r>
          </a:p>
        </p:txBody>
      </p:sp>
      <p:sp>
        <p:nvSpPr>
          <p:cNvPr id="7" name="Rounded Rectangle 6">
            <a:extLst>
              <a:ext uri="{FF2B5EF4-FFF2-40B4-BE49-F238E27FC236}">
                <a16:creationId xmlns:a16="http://schemas.microsoft.com/office/drawing/2014/main" id="{84E8C1B7-DB97-D6F1-EAA3-AB46A0333ED3}"/>
              </a:ext>
              <a:ext uri="{C183D7F6-B498-43B3-948B-1728B52AA6E4}">
                <adec:decorative xmlns:adec="http://schemas.microsoft.com/office/drawing/2017/decorative" val="1"/>
              </a:ext>
            </a:extLst>
          </p:cNvPr>
          <p:cNvSpPr/>
          <p:nvPr/>
        </p:nvSpPr>
        <p:spPr>
          <a:xfrm>
            <a:off x="6632789" y="1490214"/>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8" name="TextBox 7">
            <a:extLst>
              <a:ext uri="{FF2B5EF4-FFF2-40B4-BE49-F238E27FC236}">
                <a16:creationId xmlns:a16="http://schemas.microsoft.com/office/drawing/2014/main" id="{A10F50E7-DFCD-C31A-CBC7-A168633839B9}"/>
              </a:ext>
            </a:extLst>
          </p:cNvPr>
          <p:cNvSpPr txBox="1"/>
          <p:nvPr/>
        </p:nvSpPr>
        <p:spPr>
          <a:xfrm>
            <a:off x="6960096" y="1777984"/>
            <a:ext cx="4393704" cy="1723549"/>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Region landmark HTML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&lt;section&gt;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&lt;h2&gt;</a:t>
            </a:r>
            <a:r>
              <a:rPr lang="en-US" sz="1600" dirty="0">
                <a:solidFill>
                  <a:srgbClr val="FFFFFF"/>
                </a:solidFill>
                <a:latin typeface="Consolas" panose="020B0609020204030204" pitchFamily="49" charset="0"/>
                <a:cs typeface="Consolas" panose="020B0609020204030204" pitchFamily="49" charset="0"/>
              </a:rPr>
              <a:t>A unique region of content</a:t>
            </a:r>
            <a:r>
              <a:rPr lang="en-US" sz="1600" dirty="0">
                <a:solidFill>
                  <a:srgbClr val="141155">
                    <a:lumMod val="20000"/>
                    <a:lumOff val="80000"/>
                  </a:srgbClr>
                </a:solidFill>
                <a:latin typeface="Consolas" panose="020B0609020204030204" pitchFamily="49" charset="0"/>
                <a:cs typeface="Consolas" panose="020B0609020204030204" pitchFamily="49" charset="0"/>
              </a:rPr>
              <a:t>&lt;/h2&gt;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&lt;/section&gt;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5" name="Rounded Rectangle 4">
            <a:extLst>
              <a:ext uri="{FF2B5EF4-FFF2-40B4-BE49-F238E27FC236}">
                <a16:creationId xmlns:a16="http://schemas.microsoft.com/office/drawing/2014/main" id="{0E45952E-CC61-E476-56DA-A6FF2347F470}"/>
              </a:ext>
              <a:ext uri="{C183D7F6-B498-43B3-948B-1728B52AA6E4}">
                <adec:decorative xmlns:adec="http://schemas.microsoft.com/office/drawing/2017/decorative" val="1"/>
              </a:ext>
            </a:extLst>
          </p:cNvPr>
          <p:cNvSpPr/>
          <p:nvPr/>
        </p:nvSpPr>
        <p:spPr>
          <a:xfrm>
            <a:off x="479376" y="3789303"/>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roy"/>
              <a:ea typeface="+mn-ea"/>
              <a:cs typeface="+mn-cs"/>
            </a:endParaRPr>
          </a:p>
        </p:txBody>
      </p:sp>
      <p:sp>
        <p:nvSpPr>
          <p:cNvPr id="9" name="TextBox 8">
            <a:extLst>
              <a:ext uri="{FF2B5EF4-FFF2-40B4-BE49-F238E27FC236}">
                <a16:creationId xmlns:a16="http://schemas.microsoft.com/office/drawing/2014/main" id="{17107662-6F0B-CF24-0066-526E70AB9CB6}"/>
              </a:ext>
            </a:extLst>
          </p:cNvPr>
          <p:cNvSpPr txBox="1"/>
          <p:nvPr/>
        </p:nvSpPr>
        <p:spPr>
          <a:xfrm>
            <a:off x="742970" y="4082239"/>
            <a:ext cx="4272910" cy="1969770"/>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Search landmark ARIA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“search”</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&lt;label&gt;</a:t>
            </a:r>
            <a:r>
              <a:rPr lang="en-US" sz="1600" dirty="0">
                <a:solidFill>
                  <a:srgbClr val="FFFFFF"/>
                </a:solidFill>
                <a:latin typeface="Consolas" panose="020B0609020204030204" pitchFamily="49" charset="0"/>
                <a:cs typeface="Consolas" panose="020B0609020204030204" pitchFamily="49" charset="0"/>
              </a:rPr>
              <a:t>Search term</a:t>
            </a:r>
          </a:p>
          <a:p>
            <a:r>
              <a:rPr lang="en-US" sz="1600" dirty="0">
                <a:solidFill>
                  <a:srgbClr val="FFFFFF"/>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&lt;input </a:t>
            </a:r>
            <a:r>
              <a:rPr lang="en-US" sz="1600" dirty="0">
                <a:solidFill>
                  <a:srgbClr val="E57459"/>
                </a:solidFill>
                <a:latin typeface="Consolas" panose="020B0609020204030204" pitchFamily="49" charset="0"/>
                <a:cs typeface="Consolas" panose="020B0609020204030204" pitchFamily="49" charset="0"/>
              </a:rPr>
              <a:t>type=</a:t>
            </a:r>
            <a:r>
              <a:rPr lang="en-US" sz="1600" dirty="0">
                <a:solidFill>
                  <a:srgbClr val="00A5AE"/>
                </a:solidFill>
                <a:latin typeface="Consolas" panose="020B0609020204030204" pitchFamily="49" charset="0"/>
                <a:cs typeface="Consolas" panose="020B0609020204030204" pitchFamily="49" charset="0"/>
              </a:rPr>
              <a:t>“search”</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FFFFFF"/>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&lt;/label&gt;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13" name="TextBox 12">
            <a:extLst>
              <a:ext uri="{FF2B5EF4-FFF2-40B4-BE49-F238E27FC236}">
                <a16:creationId xmlns:a16="http://schemas.microsoft.com/office/drawing/2014/main" id="{DD676BAA-FA7E-F668-82EE-2B878B7450C9}"/>
              </a:ext>
            </a:extLst>
          </p:cNvPr>
          <p:cNvSpPr txBox="1"/>
          <p:nvPr/>
        </p:nvSpPr>
        <p:spPr>
          <a:xfrm>
            <a:off x="5807968" y="4567131"/>
            <a:ext cx="562975" cy="523220"/>
          </a:xfrm>
          <a:prstGeom prst="rect">
            <a:avLst/>
          </a:prstGeom>
          <a:noFill/>
        </p:spPr>
        <p:txBody>
          <a:bodyPr wrap="none" rtlCol="0">
            <a:spAutoFit/>
          </a:bodyPr>
          <a:lstStyle/>
          <a:p>
            <a:r>
              <a:rPr lang="en-US" sz="2800" dirty="0">
                <a:solidFill>
                  <a:srgbClr val="000026"/>
                </a:solidFill>
                <a:latin typeface="Gilroy Bold"/>
              </a:rPr>
              <a:t>==</a:t>
            </a:r>
          </a:p>
        </p:txBody>
      </p:sp>
      <p:sp>
        <p:nvSpPr>
          <p:cNvPr id="10" name="Rounded Rectangle 9">
            <a:extLst>
              <a:ext uri="{FF2B5EF4-FFF2-40B4-BE49-F238E27FC236}">
                <a16:creationId xmlns:a16="http://schemas.microsoft.com/office/drawing/2014/main" id="{052BAC0E-0F51-5094-DEAC-FFA4BD5CFF09}"/>
              </a:ext>
              <a:ext uri="{C183D7F6-B498-43B3-948B-1728B52AA6E4}">
                <adec:decorative xmlns:adec="http://schemas.microsoft.com/office/drawing/2017/decorative" val="1"/>
              </a:ext>
            </a:extLst>
          </p:cNvPr>
          <p:cNvSpPr/>
          <p:nvPr/>
        </p:nvSpPr>
        <p:spPr>
          <a:xfrm>
            <a:off x="6628094" y="3764370"/>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roy"/>
              <a:ea typeface="+mn-ea"/>
              <a:cs typeface="+mn-cs"/>
            </a:endParaRPr>
          </a:p>
        </p:txBody>
      </p:sp>
      <p:sp>
        <p:nvSpPr>
          <p:cNvPr id="11" name="TextBox 10">
            <a:extLst>
              <a:ext uri="{FF2B5EF4-FFF2-40B4-BE49-F238E27FC236}">
                <a16:creationId xmlns:a16="http://schemas.microsoft.com/office/drawing/2014/main" id="{FD3A0D29-73A9-182F-57FA-B62147B08A1D}"/>
              </a:ext>
            </a:extLst>
          </p:cNvPr>
          <p:cNvSpPr txBox="1"/>
          <p:nvPr/>
        </p:nvSpPr>
        <p:spPr>
          <a:xfrm>
            <a:off x="6960096" y="4082239"/>
            <a:ext cx="4392488" cy="1969770"/>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Search landmark HTML example:</a:t>
            </a:r>
          </a:p>
          <a:p>
            <a:endParaRPr lang="en-US" sz="1600" dirty="0">
              <a:solidFill>
                <a:srgbClr val="FFFFFF">
                  <a:lumMod val="85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&lt;form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“search”</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FFFFFF">
                    <a:lumMod val="85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&lt;label&gt;</a:t>
            </a:r>
            <a:r>
              <a:rPr lang="en-US" sz="1600" dirty="0">
                <a:solidFill>
                  <a:srgbClr val="FFFFFF"/>
                </a:solidFill>
                <a:latin typeface="Consolas" panose="020B0609020204030204" pitchFamily="49" charset="0"/>
                <a:cs typeface="Consolas" panose="020B0609020204030204" pitchFamily="49" charset="0"/>
              </a:rPr>
              <a:t>Search term</a:t>
            </a:r>
          </a:p>
          <a:p>
            <a:r>
              <a:rPr lang="en-US" sz="1600" dirty="0">
                <a:solidFill>
                  <a:srgbClr val="FFFFFF"/>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&lt;input </a:t>
            </a:r>
            <a:r>
              <a:rPr lang="en-US" sz="1600" dirty="0">
                <a:solidFill>
                  <a:srgbClr val="E57459"/>
                </a:solidFill>
                <a:latin typeface="Consolas" panose="020B0609020204030204" pitchFamily="49" charset="0"/>
                <a:cs typeface="Consolas" panose="020B0609020204030204" pitchFamily="49" charset="0"/>
              </a:rPr>
              <a:t>type=</a:t>
            </a:r>
            <a:r>
              <a:rPr lang="en-US" sz="1600" dirty="0">
                <a:solidFill>
                  <a:srgbClr val="00A5AE"/>
                </a:solidFill>
                <a:latin typeface="Consolas" panose="020B0609020204030204" pitchFamily="49" charset="0"/>
                <a:cs typeface="Consolas" panose="020B0609020204030204" pitchFamily="49" charset="0"/>
              </a:rPr>
              <a:t>“search”</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FFFFFF"/>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&lt;/label&gt;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&lt;/form&gt;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8A8DB40B-08B6-D14F-A8DB-66DBDB3FA56A}"/>
              </a:ext>
            </a:extLst>
          </p:cNvPr>
          <p:cNvSpPr>
            <a:spLocks noGrp="1"/>
          </p:cNvSpPr>
          <p:nvPr>
            <p:ph type="sldNum" sz="quarter" idx="12"/>
          </p:nvPr>
        </p:nvSpPr>
        <p:spPr/>
        <p:txBody>
          <a:bodyPr/>
          <a:lstStyle/>
          <a:p>
            <a:fld id="{D78E96AE-B5B5-49FC-BED4-FF80B77E5CAF}" type="slidenum">
              <a:rPr lang="en-DK" smtClean="0"/>
              <a:pPr/>
              <a:t>14</a:t>
            </a:fld>
            <a:endParaRPr lang="en-DK"/>
          </a:p>
        </p:txBody>
      </p:sp>
    </p:spTree>
    <p:extLst>
      <p:ext uri="{BB962C8B-B14F-4D97-AF65-F5344CB8AC3E}">
        <p14:creationId xmlns:p14="http://schemas.microsoft.com/office/powerpoint/2010/main" val="33640968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2" grpId="0"/>
      <p:bldP spid="7" grpId="0" animBg="1"/>
      <p:bldP spid="8" grpId="0"/>
      <p:bldP spid="5" grpId="0" animBg="1"/>
      <p:bldP spid="9" grpId="0"/>
      <p:bldP spid="13" grpId="0"/>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A010154-53A3-DF3C-B326-37B976FA1090}"/>
              </a:ext>
            </a:extLst>
          </p:cNvPr>
          <p:cNvSpPr txBox="1">
            <a:spLocks noGrp="1"/>
          </p:cNvSpPr>
          <p:nvPr>
            <p:ph type="title" idx="4294967295"/>
          </p:nvPr>
        </p:nvSpPr>
        <p:spPr>
          <a:xfrm>
            <a:off x="4407108" y="-524656"/>
            <a:ext cx="1936749"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Landmarks Quiz!</a:t>
            </a:r>
          </a:p>
        </p:txBody>
      </p:sp>
      <p:sp>
        <p:nvSpPr>
          <p:cNvPr id="3" name="Text Placeholder 2">
            <a:extLst>
              <a:ext uri="{FF2B5EF4-FFF2-40B4-BE49-F238E27FC236}">
                <a16:creationId xmlns:a16="http://schemas.microsoft.com/office/drawing/2014/main" id="{59F937A6-4055-5674-9747-2A97B7100BBA}"/>
              </a:ext>
            </a:extLst>
          </p:cNvPr>
          <p:cNvSpPr>
            <a:spLocks/>
          </p:cNvSpPr>
          <p:nvPr/>
        </p:nvSpPr>
        <p:spPr>
          <a:xfrm>
            <a:off x="0" y="1468438"/>
            <a:ext cx="12190413" cy="391953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6000" b="0" i="0" u="none" strike="noStrike" kern="1200" cap="none" spc="0" normalizeH="0" baseline="0" noProof="0" dirty="0">
                <a:ln>
                  <a:noFill/>
                </a:ln>
                <a:solidFill>
                  <a:schemeClr val="bg1"/>
                </a:solidFill>
                <a:effectLst/>
                <a:uLnTx/>
                <a:uFillTx/>
                <a:latin typeface="+mn-lt"/>
                <a:ea typeface="+mn-ea"/>
                <a:cs typeface="+mn-cs"/>
              </a:rPr>
              <a:t>Quiz!</a:t>
            </a:r>
          </a:p>
        </p:txBody>
      </p:sp>
      <p:pic>
        <p:nvPicPr>
          <p:cNvPr id="7" name="Picture 6" descr="QR code for landmarks quiz.">
            <a:extLst>
              <a:ext uri="{FF2B5EF4-FFF2-40B4-BE49-F238E27FC236}">
                <a16:creationId xmlns:a16="http://schemas.microsoft.com/office/drawing/2014/main" id="{FFE256B5-2DC0-7361-8610-8070E92E3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728232"/>
            <a:ext cx="3365500" cy="3365500"/>
          </a:xfrm>
          <a:prstGeom prst="rect">
            <a:avLst/>
          </a:prstGeom>
        </p:spPr>
      </p:pic>
      <p:sp>
        <p:nvSpPr>
          <p:cNvPr id="5" name="TextBox 4">
            <a:extLst>
              <a:ext uri="{FF2B5EF4-FFF2-40B4-BE49-F238E27FC236}">
                <a16:creationId xmlns:a16="http://schemas.microsoft.com/office/drawing/2014/main" id="{BC484859-782D-81E5-7701-AE5E2E2FD903}"/>
              </a:ext>
            </a:extLst>
          </p:cNvPr>
          <p:cNvSpPr txBox="1"/>
          <p:nvPr/>
        </p:nvSpPr>
        <p:spPr>
          <a:xfrm>
            <a:off x="4933950" y="4495800"/>
            <a:ext cx="4742004" cy="369332"/>
          </a:xfrm>
          <a:prstGeom prst="rect">
            <a:avLst/>
          </a:prstGeom>
          <a:noFill/>
        </p:spPr>
        <p:txBody>
          <a:bodyPr wrap="none" rtlCol="0">
            <a:spAutoFit/>
          </a:bodyPr>
          <a:lstStyle/>
          <a:p>
            <a:pPr marL="285750" indent="-285750" algn="l">
              <a:buClr>
                <a:schemeClr val="accent1"/>
              </a:buClr>
              <a:buFont typeface="Arial" panose="020B0604020202020204" pitchFamily="34" charset="0"/>
              <a:buChar char="•"/>
            </a:pPr>
            <a:r>
              <a:rPr lang="en-US" dirty="0">
                <a:solidFill>
                  <a:schemeClr val="bg1"/>
                </a:solidFill>
                <a:hlinkClick r:id="rId4">
                  <a:extLst>
                    <a:ext uri="{A12FA001-AC4F-418D-AE19-62706E023703}">
                      <ahyp:hlinkClr xmlns:ahyp="http://schemas.microsoft.com/office/drawing/2018/hyperlinkcolor" val="tx"/>
                    </a:ext>
                  </a:extLst>
                </a:hlinkClick>
              </a:rPr>
              <a:t>https://forms.gle/De3HMAaZEnzru5PA8</a:t>
            </a:r>
            <a:r>
              <a:rPr lang="en-US" dirty="0">
                <a:solidFill>
                  <a:schemeClr val="bg1"/>
                </a:solidFill>
              </a:rPr>
              <a:t> </a:t>
            </a:r>
          </a:p>
        </p:txBody>
      </p:sp>
      <p:sp>
        <p:nvSpPr>
          <p:cNvPr id="2" name="Slide Number Placeholder 1">
            <a:extLst>
              <a:ext uri="{FF2B5EF4-FFF2-40B4-BE49-F238E27FC236}">
                <a16:creationId xmlns:a16="http://schemas.microsoft.com/office/drawing/2014/main" id="{97035E94-DA1C-F332-5992-FCBBC770A21E}"/>
              </a:ext>
            </a:extLst>
          </p:cNvPr>
          <p:cNvSpPr>
            <a:spLocks noGrp="1"/>
          </p:cNvSpPr>
          <p:nvPr>
            <p:ph type="sldNum" sz="quarter" idx="10"/>
          </p:nvPr>
        </p:nvSpPr>
        <p:spPr/>
        <p:txBody>
          <a:bodyPr/>
          <a:lstStyle/>
          <a:p>
            <a:fld id="{D78E96AE-B5B5-49FC-BED4-FF80B77E5CAF}" type="slidenum">
              <a:rPr lang="en-DK" smtClean="0"/>
              <a:pPr/>
              <a:t>15</a:t>
            </a:fld>
            <a:endParaRPr lang="en-DK"/>
          </a:p>
        </p:txBody>
      </p:sp>
    </p:spTree>
    <p:extLst>
      <p:ext uri="{BB962C8B-B14F-4D97-AF65-F5344CB8AC3E}">
        <p14:creationId xmlns:p14="http://schemas.microsoft.com/office/powerpoint/2010/main" val="3719876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F937A6-4055-5674-9747-2A97B7100BBA}"/>
              </a:ext>
            </a:extLst>
          </p:cNvPr>
          <p:cNvSpPr>
            <a:spLocks noGrp="1"/>
          </p:cNvSpPr>
          <p:nvPr>
            <p:ph type="title" idx="4294967295"/>
          </p:nvPr>
        </p:nvSpPr>
        <p:spPr>
          <a:xfrm>
            <a:off x="0" y="1468438"/>
            <a:ext cx="12190413" cy="391953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6000" b="0" i="0" u="none" strike="noStrike" kern="1200" cap="none" spc="0" normalizeH="0" baseline="0" noProof="0" dirty="0">
                <a:ln>
                  <a:noFill/>
                </a:ln>
                <a:solidFill>
                  <a:schemeClr val="bg1"/>
                </a:solidFill>
                <a:effectLst/>
                <a:uLnTx/>
                <a:uFillTx/>
                <a:latin typeface="+mn-lt"/>
                <a:ea typeface="+mn-ea"/>
                <a:cs typeface="+mn-cs"/>
              </a:rPr>
              <a:t>Code Activity</a:t>
            </a:r>
          </a:p>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Consolas" panose="020B0609020204030204" pitchFamily="49" charset="0"/>
                <a:ea typeface="+mn-ea"/>
                <a:cs typeface="Consolas" panose="020B0609020204030204" pitchFamily="49" charset="0"/>
              </a:rPr>
              <a:t>activities/02_landmarks.html</a:t>
            </a:r>
          </a:p>
        </p:txBody>
      </p:sp>
      <p:sp>
        <p:nvSpPr>
          <p:cNvPr id="2" name="Slide Number Placeholder 1">
            <a:extLst>
              <a:ext uri="{FF2B5EF4-FFF2-40B4-BE49-F238E27FC236}">
                <a16:creationId xmlns:a16="http://schemas.microsoft.com/office/drawing/2014/main" id="{97035E94-DA1C-F332-5992-FCBBC770A21E}"/>
              </a:ext>
            </a:extLst>
          </p:cNvPr>
          <p:cNvSpPr>
            <a:spLocks noGrp="1"/>
          </p:cNvSpPr>
          <p:nvPr>
            <p:ph type="sldNum" sz="quarter" idx="10"/>
          </p:nvPr>
        </p:nvSpPr>
        <p:spPr/>
        <p:txBody>
          <a:bodyPr/>
          <a:lstStyle/>
          <a:p>
            <a:fld id="{D78E96AE-B5B5-49FC-BED4-FF80B77E5CAF}" type="slidenum">
              <a:rPr lang="en-DK" smtClean="0"/>
              <a:pPr/>
              <a:t>16</a:t>
            </a:fld>
            <a:endParaRPr lang="en-DK"/>
          </a:p>
        </p:txBody>
      </p:sp>
    </p:spTree>
    <p:extLst>
      <p:ext uri="{BB962C8B-B14F-4D97-AF65-F5344CB8AC3E}">
        <p14:creationId xmlns:p14="http://schemas.microsoft.com/office/powerpoint/2010/main" val="344946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2D079-72CF-BE07-6E53-C5F8E161C829}"/>
              </a:ext>
            </a:extLst>
          </p:cNvPr>
          <p:cNvSpPr>
            <a:spLocks noGrp="1"/>
          </p:cNvSpPr>
          <p:nvPr>
            <p:ph type="title"/>
          </p:nvPr>
        </p:nvSpPr>
        <p:spPr/>
        <p:txBody>
          <a:bodyPr/>
          <a:lstStyle/>
          <a:p>
            <a:r>
              <a:rPr lang="en-US" dirty="0"/>
              <a:t>States and Properties</a:t>
            </a:r>
          </a:p>
        </p:txBody>
      </p:sp>
      <p:sp>
        <p:nvSpPr>
          <p:cNvPr id="5" name="Text Placeholder 4">
            <a:extLst>
              <a:ext uri="{FF2B5EF4-FFF2-40B4-BE49-F238E27FC236}">
                <a16:creationId xmlns:a16="http://schemas.microsoft.com/office/drawing/2014/main" id="{1BB2DACC-F4EC-1CB7-F6DE-6751E47C7575}"/>
              </a:ext>
            </a:extLst>
          </p:cNvPr>
          <p:cNvSpPr>
            <a:spLocks noGrp="1"/>
          </p:cNvSpPr>
          <p:nvPr>
            <p:ph type="body" sz="quarter" idx="19"/>
          </p:nvPr>
        </p:nvSpPr>
        <p:spPr>
          <a:xfrm>
            <a:off x="695326" y="1630088"/>
            <a:ext cx="4146498" cy="4737374"/>
          </a:xfrm>
        </p:spPr>
        <p:txBody>
          <a:bodyPr/>
          <a:lstStyle/>
          <a:p>
            <a:r>
              <a:rPr lang="en-US" dirty="0"/>
              <a:t>Declared using </a:t>
            </a:r>
            <a:r>
              <a:rPr lang="en-US" dirty="0">
                <a:latin typeface="Consolas" panose="020B0609020204030204" pitchFamily="49" charset="0"/>
                <a:cs typeface="Consolas" panose="020B0609020204030204" pitchFamily="49" charset="0"/>
              </a:rPr>
              <a:t>aria-[keyword]=“”</a:t>
            </a:r>
          </a:p>
          <a:p>
            <a:r>
              <a:rPr lang="en-US" dirty="0"/>
              <a:t>Value type is variable</a:t>
            </a:r>
          </a:p>
          <a:p>
            <a:r>
              <a:rPr lang="en-US" dirty="0"/>
              <a:t>Examples of states and properties:</a:t>
            </a:r>
          </a:p>
          <a:p>
            <a:pPr lvl="1"/>
            <a:r>
              <a:rPr lang="en-US" dirty="0"/>
              <a:t>Expanded</a:t>
            </a:r>
          </a:p>
          <a:p>
            <a:pPr lvl="1"/>
            <a:r>
              <a:rPr lang="en-US" dirty="0"/>
              <a:t>Checked</a:t>
            </a:r>
          </a:p>
          <a:p>
            <a:pPr lvl="1"/>
            <a:r>
              <a:rPr lang="en-US" dirty="0"/>
              <a:t>Invalid</a:t>
            </a:r>
          </a:p>
          <a:p>
            <a:pPr lvl="1"/>
            <a:r>
              <a:rPr lang="en-US" dirty="0"/>
              <a:t>Disabled</a:t>
            </a:r>
          </a:p>
          <a:p>
            <a:pPr lvl="1"/>
            <a:r>
              <a:rPr lang="en-US" dirty="0"/>
              <a:t>Hidden</a:t>
            </a:r>
          </a:p>
          <a:p>
            <a:pPr lvl="1"/>
            <a:r>
              <a:rPr lang="en-US" dirty="0" err="1"/>
              <a:t>Haspopup</a:t>
            </a:r>
            <a:endParaRPr lang="en-US" dirty="0"/>
          </a:p>
          <a:p>
            <a:pPr lvl="1"/>
            <a:r>
              <a:rPr lang="en-US" dirty="0"/>
              <a:t>… and many more.</a:t>
            </a:r>
          </a:p>
        </p:txBody>
      </p:sp>
      <p:sp>
        <p:nvSpPr>
          <p:cNvPr id="13" name="Rounded Rectangle 12">
            <a:extLst>
              <a:ext uri="{FF2B5EF4-FFF2-40B4-BE49-F238E27FC236}">
                <a16:creationId xmlns:a16="http://schemas.microsoft.com/office/drawing/2014/main" id="{973519A1-2D01-01AB-A5D1-1AE6BB8A3307}"/>
              </a:ext>
              <a:ext uri="{C183D7F6-B498-43B3-948B-1728B52AA6E4}">
                <adec:decorative xmlns:adec="http://schemas.microsoft.com/office/drawing/2017/decorative" val="1"/>
              </a:ext>
            </a:extLst>
          </p:cNvPr>
          <p:cNvSpPr/>
          <p:nvPr/>
        </p:nvSpPr>
        <p:spPr>
          <a:xfrm>
            <a:off x="5303912" y="1269022"/>
            <a:ext cx="6552728" cy="2431753"/>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4" name="TextBox 13">
            <a:extLst>
              <a:ext uri="{FF2B5EF4-FFF2-40B4-BE49-F238E27FC236}">
                <a16:creationId xmlns:a16="http://schemas.microsoft.com/office/drawing/2014/main" id="{BDB37CF8-4298-A486-82B3-9A639FCCD713}"/>
              </a:ext>
            </a:extLst>
          </p:cNvPr>
          <p:cNvSpPr txBox="1"/>
          <p:nvPr/>
        </p:nvSpPr>
        <p:spPr>
          <a:xfrm>
            <a:off x="5519936" y="1484784"/>
            <a:ext cx="5976664" cy="2215991"/>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Aria-invalid example:</a:t>
            </a:r>
          </a:p>
          <a:p>
            <a:endParaRPr lang="en-US" sz="1600" dirty="0">
              <a:solidFill>
                <a:srgbClr val="000026"/>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&lt;form&gt;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&lt;label </a:t>
            </a:r>
            <a:r>
              <a:rPr lang="en-US" sz="1600" dirty="0">
                <a:solidFill>
                  <a:srgbClr val="E57459"/>
                </a:solidFill>
                <a:latin typeface="Consolas" panose="020B0609020204030204" pitchFamily="49" charset="0"/>
                <a:cs typeface="Consolas" panose="020B0609020204030204" pitchFamily="49" charset="0"/>
              </a:rPr>
              <a:t>for=</a:t>
            </a:r>
            <a:r>
              <a:rPr lang="en-US" sz="1600" dirty="0">
                <a:solidFill>
                  <a:srgbClr val="00A5AE"/>
                </a:solidFill>
                <a:latin typeface="Consolas" panose="020B0609020204030204" pitchFamily="49" charset="0"/>
                <a:cs typeface="Consolas" panose="020B0609020204030204" pitchFamily="49" charset="0"/>
              </a:rPr>
              <a:t>“one”</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The input</a:t>
            </a:r>
            <a:r>
              <a:rPr lang="en-US" sz="1600" dirty="0">
                <a:solidFill>
                  <a:srgbClr val="141155">
                    <a:lumMod val="20000"/>
                    <a:lumOff val="80000"/>
                  </a:srgbClr>
                </a:solidFill>
                <a:latin typeface="Consolas" panose="020B0609020204030204" pitchFamily="49" charset="0"/>
                <a:cs typeface="Consolas" panose="020B0609020204030204" pitchFamily="49" charset="0"/>
              </a:rPr>
              <a:t>&lt;/label&gt;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&lt;input </a:t>
            </a:r>
            <a:r>
              <a:rPr lang="en-US" sz="1600" dirty="0">
                <a:solidFill>
                  <a:srgbClr val="E57459"/>
                </a:solidFill>
                <a:latin typeface="Consolas" panose="020B0609020204030204" pitchFamily="49" charset="0"/>
                <a:cs typeface="Consolas" panose="020B0609020204030204" pitchFamily="49" charset="0"/>
              </a:rPr>
              <a:t>type=</a:t>
            </a:r>
            <a:r>
              <a:rPr lang="en-US" sz="1600" dirty="0">
                <a:solidFill>
                  <a:srgbClr val="00A5AE"/>
                </a:solidFill>
                <a:latin typeface="Consolas" panose="020B0609020204030204" pitchFamily="49" charset="0"/>
                <a:cs typeface="Consolas" panose="020B0609020204030204" pitchFamily="49" charset="0"/>
              </a:rPr>
              <a:t>“text”</a:t>
            </a:r>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E57459"/>
                </a:solidFill>
                <a:latin typeface="Consolas" panose="020B0609020204030204" pitchFamily="49" charset="0"/>
                <a:cs typeface="Consolas" panose="020B0609020204030204" pitchFamily="49" charset="0"/>
              </a:rPr>
              <a:t>aria-invalid=</a:t>
            </a:r>
            <a:r>
              <a:rPr lang="en-US" sz="1600" dirty="0">
                <a:solidFill>
                  <a:srgbClr val="00A5AE"/>
                </a:solidFill>
                <a:latin typeface="Consolas" panose="020B0609020204030204" pitchFamily="49" charset="0"/>
                <a:cs typeface="Consolas" panose="020B0609020204030204" pitchFamily="49" charset="0"/>
              </a:rPr>
              <a:t>“true”</a:t>
            </a:r>
            <a:r>
              <a:rPr lang="en-US" sz="1600" dirty="0">
                <a:solidFill>
                  <a:srgbClr val="141155">
                    <a:lumMod val="40000"/>
                    <a:lumOff val="60000"/>
                  </a:srgbClr>
                </a:solidFill>
                <a:latin typeface="Consolas" panose="020B0609020204030204" pitchFamily="49" charset="0"/>
                <a:cs typeface="Consolas" panose="020B0609020204030204" pitchFamily="49" charset="0"/>
              </a:rPr>
              <a:t> </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E57459"/>
                </a:solidFill>
                <a:latin typeface="Consolas" panose="020B0609020204030204" pitchFamily="49" charset="0"/>
                <a:cs typeface="Consolas" panose="020B0609020204030204" pitchFamily="49" charset="0"/>
              </a:rPr>
              <a:t>id=</a:t>
            </a:r>
            <a:r>
              <a:rPr lang="en-US" sz="1600" dirty="0">
                <a:solidFill>
                  <a:srgbClr val="00A5AE"/>
                </a:solidFill>
                <a:latin typeface="Consolas" panose="020B0609020204030204" pitchFamily="49" charset="0"/>
                <a:cs typeface="Consolas" panose="020B0609020204030204" pitchFamily="49" charset="0"/>
              </a:rPr>
              <a:t>“one”</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&lt;/form&gt;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15" name="Rounded Rectangle 14">
            <a:extLst>
              <a:ext uri="{FF2B5EF4-FFF2-40B4-BE49-F238E27FC236}">
                <a16:creationId xmlns:a16="http://schemas.microsoft.com/office/drawing/2014/main" id="{F3A431A3-91C7-43AA-28C0-8EE9C464D852}"/>
              </a:ext>
              <a:ext uri="{C183D7F6-B498-43B3-948B-1728B52AA6E4}">
                <adec:decorative xmlns:adec="http://schemas.microsoft.com/office/drawing/2017/decorative" val="1"/>
              </a:ext>
            </a:extLst>
          </p:cNvPr>
          <p:cNvSpPr/>
          <p:nvPr/>
        </p:nvSpPr>
        <p:spPr>
          <a:xfrm>
            <a:off x="5303912" y="3789040"/>
            <a:ext cx="6552728" cy="2431753"/>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6" name="TextBox 15">
            <a:extLst>
              <a:ext uri="{FF2B5EF4-FFF2-40B4-BE49-F238E27FC236}">
                <a16:creationId xmlns:a16="http://schemas.microsoft.com/office/drawing/2014/main" id="{5254D091-AD60-309A-8826-B994493EBB5D}"/>
              </a:ext>
            </a:extLst>
          </p:cNvPr>
          <p:cNvSpPr txBox="1"/>
          <p:nvPr/>
        </p:nvSpPr>
        <p:spPr>
          <a:xfrm>
            <a:off x="5519936" y="4149080"/>
            <a:ext cx="5976664" cy="1231106"/>
          </a:xfrm>
          <a:prstGeom prst="rect">
            <a:avLst/>
          </a:prstGeom>
          <a:noFill/>
        </p:spPr>
        <p:txBody>
          <a:bodyPr wrap="square" rtlCol="0">
            <a:spAutoFit/>
          </a:bodyPr>
          <a:lstStyle/>
          <a:p>
            <a:r>
              <a:rPr lang="en-US" sz="1600" dirty="0">
                <a:solidFill>
                  <a:srgbClr val="FFFFFF">
                    <a:lumMod val="95000"/>
                  </a:srgbClr>
                </a:solidFill>
                <a:latin typeface="Consolas" panose="020B0609020204030204" pitchFamily="49" charset="0"/>
                <a:cs typeface="Consolas" panose="020B0609020204030204" pitchFamily="49" charset="0"/>
              </a:rPr>
              <a:t>Aria-expanded example:</a:t>
            </a:r>
          </a:p>
          <a:p>
            <a:endParaRPr lang="en-US" sz="1600" dirty="0">
              <a:solidFill>
                <a:srgbClr val="000026"/>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&lt;button </a:t>
            </a:r>
            <a:r>
              <a:rPr lang="en-US" sz="1600" dirty="0">
                <a:solidFill>
                  <a:srgbClr val="E57459"/>
                </a:solidFill>
                <a:latin typeface="Consolas" panose="020B0609020204030204" pitchFamily="49" charset="0"/>
                <a:cs typeface="Consolas" panose="020B0609020204030204" pitchFamily="49" charset="0"/>
              </a:rPr>
              <a:t>aria-expanded=</a:t>
            </a:r>
            <a:r>
              <a:rPr lang="en-US" sz="1600" dirty="0">
                <a:solidFill>
                  <a:srgbClr val="00A5AE"/>
                </a:solidFill>
                <a:latin typeface="Consolas" panose="020B0609020204030204" pitchFamily="49" charset="0"/>
                <a:cs typeface="Consolas" panose="020B0609020204030204" pitchFamily="49" charset="0"/>
              </a:rPr>
              <a:t>“true”</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Open</a:t>
            </a:r>
            <a:r>
              <a:rPr lang="en-US" sz="1600" dirty="0">
                <a:solidFill>
                  <a:srgbClr val="141155">
                    <a:lumMod val="20000"/>
                    <a:lumOff val="80000"/>
                  </a:srgbClr>
                </a:solidFill>
                <a:latin typeface="Consolas" panose="020B0609020204030204" pitchFamily="49" charset="0"/>
                <a:cs typeface="Consolas" panose="020B0609020204030204" pitchFamily="49" charset="0"/>
              </a:rPr>
              <a:t> </a:t>
            </a:r>
            <a:r>
              <a:rPr lang="en-US" sz="1600" dirty="0">
                <a:solidFill>
                  <a:srgbClr val="FFFFFF"/>
                </a:solidFill>
                <a:latin typeface="Consolas" panose="020B0609020204030204" pitchFamily="49" charset="0"/>
                <a:cs typeface="Consolas" panose="020B0609020204030204" pitchFamily="49" charset="0"/>
              </a:rPr>
              <a:t>Accordion button</a:t>
            </a:r>
            <a:r>
              <a:rPr lang="en-US" sz="1600" dirty="0">
                <a:solidFill>
                  <a:srgbClr val="141155">
                    <a:lumMod val="20000"/>
                    <a:lumOff val="80000"/>
                  </a:srgbClr>
                </a:solidFill>
                <a:latin typeface="Consolas" panose="020B0609020204030204" pitchFamily="49" charset="0"/>
                <a:cs typeface="Consolas" panose="020B0609020204030204" pitchFamily="49" charset="0"/>
              </a:rPr>
              <a:t>&lt;/button&gt;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0A92D864-3AA7-5FE9-2957-E8529618BAE2}"/>
              </a:ext>
            </a:extLst>
          </p:cNvPr>
          <p:cNvSpPr>
            <a:spLocks noGrp="1"/>
          </p:cNvSpPr>
          <p:nvPr>
            <p:ph type="sldNum" sz="quarter" idx="16"/>
          </p:nvPr>
        </p:nvSpPr>
        <p:spPr/>
        <p:txBody>
          <a:bodyPr/>
          <a:lstStyle/>
          <a:p>
            <a:fld id="{D78E96AE-B5B5-49FC-BED4-FF80B77E5CAF}" type="slidenum">
              <a:rPr lang="en-DK" smtClean="0"/>
              <a:pPr/>
              <a:t>17</a:t>
            </a:fld>
            <a:endParaRPr lang="en-DK"/>
          </a:p>
        </p:txBody>
      </p:sp>
    </p:spTree>
    <p:extLst>
      <p:ext uri="{BB962C8B-B14F-4D97-AF65-F5344CB8AC3E}">
        <p14:creationId xmlns:p14="http://schemas.microsoft.com/office/powerpoint/2010/main" val="331508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F937A6-4055-5674-9747-2A97B7100BBA}"/>
              </a:ext>
            </a:extLst>
          </p:cNvPr>
          <p:cNvSpPr>
            <a:spLocks noGrp="1"/>
          </p:cNvSpPr>
          <p:nvPr>
            <p:ph type="title" idx="4294967295"/>
          </p:nvPr>
        </p:nvSpPr>
        <p:spPr>
          <a:xfrm>
            <a:off x="0" y="1468438"/>
            <a:ext cx="12190413" cy="391953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6000" b="0" i="0" u="none" strike="noStrike" kern="1200" cap="none" spc="0" normalizeH="0" baseline="0" noProof="0" dirty="0">
                <a:ln>
                  <a:noFill/>
                </a:ln>
                <a:solidFill>
                  <a:schemeClr val="bg1"/>
                </a:solidFill>
                <a:effectLst/>
                <a:uLnTx/>
                <a:uFillTx/>
                <a:latin typeface="+mn-lt"/>
                <a:ea typeface="+mn-ea"/>
                <a:cs typeface="+mn-cs"/>
              </a:rPr>
              <a:t>Code Activity</a:t>
            </a:r>
          </a:p>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Consolas" panose="020B0609020204030204" pitchFamily="49" charset="0"/>
                <a:ea typeface="+mn-ea"/>
                <a:cs typeface="Consolas" panose="020B0609020204030204" pitchFamily="49" charset="0"/>
              </a:rPr>
              <a:t>activities/03_states.html</a:t>
            </a:r>
          </a:p>
        </p:txBody>
      </p:sp>
      <p:sp>
        <p:nvSpPr>
          <p:cNvPr id="2" name="Slide Number Placeholder 1">
            <a:extLst>
              <a:ext uri="{FF2B5EF4-FFF2-40B4-BE49-F238E27FC236}">
                <a16:creationId xmlns:a16="http://schemas.microsoft.com/office/drawing/2014/main" id="{97035E94-DA1C-F332-5992-FCBBC770A21E}"/>
              </a:ext>
            </a:extLst>
          </p:cNvPr>
          <p:cNvSpPr>
            <a:spLocks noGrp="1"/>
          </p:cNvSpPr>
          <p:nvPr>
            <p:ph type="sldNum" sz="quarter" idx="10"/>
          </p:nvPr>
        </p:nvSpPr>
        <p:spPr/>
        <p:txBody>
          <a:bodyPr/>
          <a:lstStyle/>
          <a:p>
            <a:fld id="{D78E96AE-B5B5-49FC-BED4-FF80B77E5CAF}" type="slidenum">
              <a:rPr lang="en-DK" smtClean="0"/>
              <a:pPr/>
              <a:t>18</a:t>
            </a:fld>
            <a:endParaRPr lang="en-DK"/>
          </a:p>
        </p:txBody>
      </p:sp>
    </p:spTree>
    <p:extLst>
      <p:ext uri="{BB962C8B-B14F-4D97-AF65-F5344CB8AC3E}">
        <p14:creationId xmlns:p14="http://schemas.microsoft.com/office/powerpoint/2010/main" val="32094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2D079-72CF-BE07-6E53-C5F8E161C829}"/>
              </a:ext>
            </a:extLst>
          </p:cNvPr>
          <p:cNvSpPr>
            <a:spLocks noGrp="1"/>
          </p:cNvSpPr>
          <p:nvPr>
            <p:ph type="title"/>
          </p:nvPr>
        </p:nvSpPr>
        <p:spPr/>
        <p:txBody>
          <a:bodyPr/>
          <a:lstStyle/>
          <a:p>
            <a:r>
              <a:rPr lang="en-US" dirty="0"/>
              <a:t>Structural</a:t>
            </a:r>
          </a:p>
        </p:txBody>
      </p:sp>
      <p:sp>
        <p:nvSpPr>
          <p:cNvPr id="5" name="Text Placeholder 4">
            <a:extLst>
              <a:ext uri="{FF2B5EF4-FFF2-40B4-BE49-F238E27FC236}">
                <a16:creationId xmlns:a16="http://schemas.microsoft.com/office/drawing/2014/main" id="{1BB2DACC-F4EC-1CB7-F6DE-6751E47C7575}"/>
              </a:ext>
            </a:extLst>
          </p:cNvPr>
          <p:cNvSpPr>
            <a:spLocks noGrp="1"/>
          </p:cNvSpPr>
          <p:nvPr>
            <p:ph type="body" sz="quarter" idx="19"/>
          </p:nvPr>
        </p:nvSpPr>
        <p:spPr>
          <a:xfrm>
            <a:off x="695326" y="1630088"/>
            <a:ext cx="3482110" cy="4737374"/>
          </a:xfrm>
        </p:spPr>
        <p:txBody>
          <a:bodyPr/>
          <a:lstStyle/>
          <a:p>
            <a:r>
              <a:rPr lang="en-US" dirty="0"/>
              <a:t>Declared using </a:t>
            </a:r>
            <a:r>
              <a:rPr lang="en-US" b="1" dirty="0">
                <a:latin typeface="Consolas" panose="020B0609020204030204" pitchFamily="49" charset="0"/>
                <a:cs typeface="Consolas" panose="020B0609020204030204" pitchFamily="49" charset="0"/>
              </a:rPr>
              <a:t>role=“”</a:t>
            </a:r>
          </a:p>
          <a:p>
            <a:r>
              <a:rPr lang="en-US" dirty="0"/>
              <a:t>Common structural roles:</a:t>
            </a:r>
          </a:p>
          <a:p>
            <a:pPr lvl="1"/>
            <a:r>
              <a:rPr lang="en-US" dirty="0"/>
              <a:t>Lists</a:t>
            </a:r>
          </a:p>
          <a:p>
            <a:pPr lvl="1"/>
            <a:r>
              <a:rPr lang="en-US" dirty="0"/>
              <a:t>Headings</a:t>
            </a:r>
          </a:p>
          <a:p>
            <a:pPr lvl="1"/>
            <a:r>
              <a:rPr lang="en-US" dirty="0"/>
              <a:t>Group</a:t>
            </a:r>
          </a:p>
          <a:p>
            <a:pPr lvl="1"/>
            <a:r>
              <a:rPr lang="en-US" dirty="0"/>
              <a:t>Table</a:t>
            </a:r>
          </a:p>
          <a:p>
            <a:pPr lvl="1"/>
            <a:r>
              <a:rPr lang="en-US" dirty="0" err="1"/>
              <a:t>Rowheader</a:t>
            </a:r>
            <a:endParaRPr lang="en-US" dirty="0"/>
          </a:p>
          <a:p>
            <a:pPr lvl="1"/>
            <a:r>
              <a:rPr lang="en-US" dirty="0" err="1"/>
              <a:t>Columnheader</a:t>
            </a:r>
            <a:endParaRPr lang="en-US" dirty="0"/>
          </a:p>
          <a:p>
            <a:pPr lvl="1"/>
            <a:r>
              <a:rPr lang="en-US" dirty="0"/>
              <a:t>… and more</a:t>
            </a:r>
          </a:p>
          <a:p>
            <a:pPr lvl="1"/>
            <a:endParaRPr lang="en-US" dirty="0"/>
          </a:p>
          <a:p>
            <a:pPr lvl="1"/>
            <a:endParaRPr lang="en-US" dirty="0"/>
          </a:p>
          <a:p>
            <a:r>
              <a:rPr lang="en-US" dirty="0"/>
              <a:t>Use the HTML implementations unless you are absolutely stuck</a:t>
            </a:r>
          </a:p>
        </p:txBody>
      </p:sp>
      <p:sp>
        <p:nvSpPr>
          <p:cNvPr id="10" name="Rounded Rectangle 9">
            <a:extLst>
              <a:ext uri="{FF2B5EF4-FFF2-40B4-BE49-F238E27FC236}">
                <a16:creationId xmlns:a16="http://schemas.microsoft.com/office/drawing/2014/main" id="{7DE8948C-3528-D5DF-3A11-A71550A73A5E}"/>
              </a:ext>
              <a:ext uri="{C183D7F6-B498-43B3-948B-1728B52AA6E4}">
                <adec:decorative xmlns:adec="http://schemas.microsoft.com/office/drawing/2017/decorative" val="1"/>
              </a:ext>
            </a:extLst>
          </p:cNvPr>
          <p:cNvSpPr/>
          <p:nvPr/>
        </p:nvSpPr>
        <p:spPr>
          <a:xfrm>
            <a:off x="4392246" y="764966"/>
            <a:ext cx="7176362"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6" name="Content Placeholder 3">
            <a:extLst>
              <a:ext uri="{FF2B5EF4-FFF2-40B4-BE49-F238E27FC236}">
                <a16:creationId xmlns:a16="http://schemas.microsoft.com/office/drawing/2014/main" id="{1AC947C2-4548-A108-EA77-CF3301712C01}"/>
              </a:ext>
            </a:extLst>
          </p:cNvPr>
          <p:cNvSpPr txBox="1">
            <a:spLocks/>
          </p:cNvSpPr>
          <p:nvPr/>
        </p:nvSpPr>
        <p:spPr>
          <a:xfrm>
            <a:off x="4583831" y="980343"/>
            <a:ext cx="6769967" cy="1656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E57459"/>
              </a:buClr>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Consolas" panose="020B0609020204030204" pitchFamily="49" charset="0"/>
                <a:ea typeface="+mn-ea"/>
                <a:cs typeface="Consolas" panose="020B0609020204030204" pitchFamily="49" charset="0"/>
              </a:rPr>
              <a:t>Heading Example (non-standard HTML):</a:t>
            </a:r>
          </a:p>
          <a:p>
            <a:pPr marL="0" marR="0" lvl="0" indent="0" algn="l" defTabSz="914400" rtl="0" eaLnBrk="1" fontAlgn="auto" latinLnBrk="0" hangingPunct="1">
              <a:lnSpc>
                <a:spcPct val="90000"/>
              </a:lnSpc>
              <a:spcBef>
                <a:spcPts val="1000"/>
              </a:spcBef>
              <a:spcAft>
                <a:spcPts val="0"/>
              </a:spcAft>
              <a:buClr>
                <a:srgbClr val="E57459"/>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000026"/>
              </a:solidFill>
              <a:effectLst/>
              <a:uLnTx/>
              <a:uFillTx/>
              <a:latin typeface="Consolas" panose="020B0609020204030204" pitchFamily="49" charset="0"/>
              <a:ea typeface="+mn-ea"/>
              <a:cs typeface="Consolas" panose="020B0609020204030204" pitchFamily="49" charset="0"/>
            </a:endParaRPr>
          </a:p>
          <a:p>
            <a:pPr marL="0" marR="0" lvl="0" indent="0" algn="l" defTabSz="914400" rtl="0" eaLnBrk="1" fontAlgn="auto" latinLnBrk="0" hangingPunct="1">
              <a:lnSpc>
                <a:spcPct val="100000"/>
              </a:lnSpc>
              <a:spcBef>
                <a:spcPts val="1000"/>
              </a:spcBef>
              <a:spcAft>
                <a:spcPts val="0"/>
              </a:spcAft>
              <a:buClr>
                <a:srgbClr val="E57459"/>
              </a:buClr>
              <a:buSzTx/>
              <a:buFont typeface="Arial" panose="020B0604020202020204" pitchFamily="34" charset="0"/>
              <a:buNone/>
              <a:tabLst/>
              <a:defRPr/>
            </a:pPr>
            <a:r>
              <a:rPr kumimoji="0" lang="en-US" sz="1600" b="0" i="0" u="none" strike="noStrike" kern="1200" cap="none" spc="0" normalizeH="0" baseline="0" noProof="0" dirty="0">
                <a:ln>
                  <a:noFill/>
                </a:ln>
                <a:solidFill>
                  <a:srgbClr val="141155">
                    <a:lumMod val="20000"/>
                    <a:lumOff val="80000"/>
                  </a:srgbClr>
                </a:solidFill>
                <a:effectLst/>
                <a:uLnTx/>
                <a:uFillTx/>
                <a:latin typeface="Consolas" panose="020B0609020204030204" pitchFamily="49" charset="0"/>
                <a:ea typeface="+mn-ea"/>
                <a:cs typeface="Consolas" panose="020B0609020204030204" pitchFamily="49" charset="0"/>
              </a:rPr>
              <a:t>&lt;span </a:t>
            </a:r>
            <a:r>
              <a:rPr kumimoji="0" lang="en-US" sz="1600" b="0" i="0" u="none" strike="noStrike" kern="1200" cap="none" spc="0" normalizeH="0" baseline="0" noProof="0" dirty="0">
                <a:ln>
                  <a:noFill/>
                </a:ln>
                <a:solidFill>
                  <a:srgbClr val="E57459"/>
                </a:solidFill>
                <a:effectLst/>
                <a:uLnTx/>
                <a:uFillTx/>
                <a:latin typeface="Consolas" panose="020B0609020204030204" pitchFamily="49" charset="0"/>
                <a:ea typeface="+mn-ea"/>
                <a:cs typeface="Consolas" panose="020B0609020204030204" pitchFamily="49" charset="0"/>
              </a:rPr>
              <a:t>role=</a:t>
            </a:r>
            <a:r>
              <a:rPr kumimoji="0" lang="en-US" sz="1600" b="0" i="0" u="none" strike="noStrike" kern="1200" cap="none" spc="0" normalizeH="0" baseline="0" noProof="0" dirty="0">
                <a:ln>
                  <a:noFill/>
                </a:ln>
                <a:solidFill>
                  <a:srgbClr val="00A5AE"/>
                </a:solidFill>
                <a:effectLst/>
                <a:uLnTx/>
                <a:uFillTx/>
                <a:latin typeface="Consolas" panose="020B0609020204030204" pitchFamily="49" charset="0"/>
                <a:ea typeface="+mn-ea"/>
                <a:cs typeface="Consolas" panose="020B0609020204030204" pitchFamily="49" charset="0"/>
              </a:rPr>
              <a:t>“heading”</a:t>
            </a:r>
            <a:r>
              <a:rPr kumimoji="0" lang="en-US" sz="1600" b="0" i="0" u="none" strike="noStrike" kern="1200" cap="none" spc="0" normalizeH="0" baseline="0" noProof="0" dirty="0">
                <a:ln>
                  <a:noFill/>
                </a:ln>
                <a:solidFill>
                  <a:srgbClr val="141155">
                    <a:lumMod val="20000"/>
                    <a:lumOff val="80000"/>
                  </a:srgbClr>
                </a:solidFill>
                <a:effectLst/>
                <a:uLnTx/>
                <a:uFillTx/>
                <a:latin typeface="Consolas" panose="020B0609020204030204" pitchFamily="49" charset="0"/>
                <a:ea typeface="+mn-ea"/>
                <a:cs typeface="Consolas" panose="020B0609020204030204" pitchFamily="49" charset="0"/>
              </a:rPr>
              <a:t>&gt;</a:t>
            </a:r>
            <a:r>
              <a:rPr kumimoji="0" lang="en-US" sz="1600" b="0" i="0" u="none" strike="noStrike" kern="1200" cap="none" spc="0" normalizeH="0" baseline="0" noProof="0" dirty="0">
                <a:ln>
                  <a:noFill/>
                </a:ln>
                <a:solidFill>
                  <a:srgbClr val="FFFFFF"/>
                </a:solidFill>
                <a:effectLst/>
                <a:uLnTx/>
                <a:uFillTx/>
                <a:latin typeface="Consolas" panose="020B0609020204030204" pitchFamily="49" charset="0"/>
                <a:ea typeface="+mn-ea"/>
                <a:cs typeface="Consolas" panose="020B0609020204030204" pitchFamily="49" charset="0"/>
              </a:rPr>
              <a:t>This is a non-standard heading</a:t>
            </a:r>
            <a:r>
              <a:rPr kumimoji="0" lang="en-US" sz="1600" b="0" i="0" u="none" strike="noStrike" kern="1200" cap="none" spc="0" normalizeH="0" baseline="0" noProof="0" dirty="0">
                <a:ln>
                  <a:noFill/>
                </a:ln>
                <a:solidFill>
                  <a:srgbClr val="141155">
                    <a:lumMod val="20000"/>
                    <a:lumOff val="80000"/>
                  </a:srgbClr>
                </a:solidFill>
                <a:effectLst/>
                <a:uLnTx/>
                <a:uFillTx/>
                <a:latin typeface="Consolas" panose="020B0609020204030204" pitchFamily="49" charset="0"/>
                <a:ea typeface="+mn-ea"/>
                <a:cs typeface="Consolas" panose="020B0609020204030204" pitchFamily="49" charset="0"/>
              </a:rPr>
              <a:t>&lt;/span&gt;</a:t>
            </a:r>
          </a:p>
          <a:p>
            <a:pPr marL="0" marR="0" lvl="0" indent="0" algn="l" defTabSz="914400" rtl="0" eaLnBrk="1" fontAlgn="auto" latinLnBrk="0" hangingPunct="1">
              <a:lnSpc>
                <a:spcPct val="90000"/>
              </a:lnSpc>
              <a:spcBef>
                <a:spcPts val="1000"/>
              </a:spcBef>
              <a:spcAft>
                <a:spcPts val="0"/>
              </a:spcAft>
              <a:buClr>
                <a:srgbClr val="E57459"/>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000026"/>
              </a:solidFill>
              <a:effectLst/>
              <a:uLnTx/>
              <a:uFillTx/>
              <a:latin typeface="Consolas" panose="020B0609020204030204" pitchFamily="49" charset="0"/>
              <a:ea typeface="+mn-ea"/>
              <a:cs typeface="Consolas" panose="020B0609020204030204" pitchFamily="49" charset="0"/>
            </a:endParaRPr>
          </a:p>
        </p:txBody>
      </p:sp>
      <p:sp>
        <p:nvSpPr>
          <p:cNvPr id="17" name="Rounded Rectangle 16">
            <a:extLst>
              <a:ext uri="{FF2B5EF4-FFF2-40B4-BE49-F238E27FC236}">
                <a16:creationId xmlns:a16="http://schemas.microsoft.com/office/drawing/2014/main" id="{099A6BB6-D203-7418-EDC0-79A2427F7AA6}"/>
              </a:ext>
              <a:ext uri="{C183D7F6-B498-43B3-948B-1728B52AA6E4}">
                <adec:decorative xmlns:adec="http://schemas.microsoft.com/office/drawing/2017/decorative" val="1"/>
              </a:ext>
            </a:extLst>
          </p:cNvPr>
          <p:cNvSpPr/>
          <p:nvPr/>
        </p:nvSpPr>
        <p:spPr>
          <a:xfrm>
            <a:off x="4367808" y="3140969"/>
            <a:ext cx="7176362" cy="2781022"/>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8" name="TextBox 17">
            <a:extLst>
              <a:ext uri="{FF2B5EF4-FFF2-40B4-BE49-F238E27FC236}">
                <a16:creationId xmlns:a16="http://schemas.microsoft.com/office/drawing/2014/main" id="{8EE0216B-E6E0-9E2D-80E0-ACC03E86D3F2}"/>
              </a:ext>
            </a:extLst>
          </p:cNvPr>
          <p:cNvSpPr txBox="1"/>
          <p:nvPr/>
        </p:nvSpPr>
        <p:spPr>
          <a:xfrm>
            <a:off x="4564496" y="3356992"/>
            <a:ext cx="6789303" cy="2492990"/>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Table Example (non-standard HTML):</a:t>
            </a:r>
          </a:p>
          <a:p>
            <a:endParaRPr lang="en-US" sz="1600" dirty="0">
              <a:solidFill>
                <a:srgbClr val="000026"/>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“table” </a:t>
            </a:r>
            <a:r>
              <a:rPr lang="en-US" sz="1600" dirty="0">
                <a:solidFill>
                  <a:srgbClr val="E57459"/>
                </a:solidFill>
                <a:latin typeface="Consolas" panose="020B0609020204030204" pitchFamily="49" charset="0"/>
                <a:cs typeface="Consolas" panose="020B0609020204030204" pitchFamily="49" charset="0"/>
              </a:rPr>
              <a:t>aria-label=</a:t>
            </a:r>
            <a:r>
              <a:rPr lang="en-US" sz="1600" dirty="0">
                <a:solidFill>
                  <a:srgbClr val="00A5AE"/>
                </a:solidFill>
                <a:latin typeface="Consolas" panose="020B0609020204030204" pitchFamily="49" charset="0"/>
                <a:cs typeface="Consolas" panose="020B0609020204030204" pitchFamily="49" charset="0"/>
              </a:rPr>
              <a:t>“Table example”</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“row”</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&lt;span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a:t>
            </a:r>
            <a:r>
              <a:rPr lang="en-US" sz="1600" dirty="0" err="1">
                <a:solidFill>
                  <a:srgbClr val="00A5AE"/>
                </a:solidFill>
                <a:latin typeface="Consolas" panose="020B0609020204030204" pitchFamily="49" charset="0"/>
                <a:cs typeface="Consolas" panose="020B0609020204030204" pitchFamily="49" charset="0"/>
              </a:rPr>
              <a:t>rowheader</a:t>
            </a:r>
            <a:r>
              <a:rPr lang="en-US" sz="1600" dirty="0">
                <a:solidFill>
                  <a:srgbClr val="00A5AE"/>
                </a:solidFill>
                <a:latin typeface="Consolas" panose="020B0609020204030204" pitchFamily="49" charset="0"/>
                <a:cs typeface="Consolas" panose="020B0609020204030204" pitchFamily="49" charset="0"/>
              </a:rPr>
              <a:t>”</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Row header</a:t>
            </a:r>
            <a:r>
              <a:rPr lang="en-US" sz="1600" dirty="0">
                <a:solidFill>
                  <a:srgbClr val="141155">
                    <a:lumMod val="20000"/>
                    <a:lumOff val="80000"/>
                  </a:srgbClr>
                </a:solidFill>
                <a:latin typeface="Consolas" panose="020B0609020204030204" pitchFamily="49" charset="0"/>
                <a:cs typeface="Consolas" panose="020B0609020204030204" pitchFamily="49" charset="0"/>
              </a:rPr>
              <a:t>&lt;/span&gt;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&lt;span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“cell”</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Table cell</a:t>
            </a:r>
            <a:r>
              <a:rPr lang="en-US" sz="1600" dirty="0">
                <a:solidFill>
                  <a:srgbClr val="141155">
                    <a:lumMod val="20000"/>
                    <a:lumOff val="80000"/>
                  </a:srgbClr>
                </a:solidFill>
                <a:latin typeface="Consolas" panose="020B0609020204030204" pitchFamily="49" charset="0"/>
                <a:cs typeface="Consolas" panose="020B0609020204030204" pitchFamily="49" charset="0"/>
              </a:rPr>
              <a:t>&lt;/span&gt;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&lt;span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“cell”</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Table cell</a:t>
            </a:r>
            <a:r>
              <a:rPr lang="en-US" sz="1600" dirty="0">
                <a:solidFill>
                  <a:srgbClr val="141155">
                    <a:lumMod val="20000"/>
                    <a:lumOff val="80000"/>
                  </a:srgbClr>
                </a:solidFill>
                <a:latin typeface="Consolas" panose="020B0609020204030204" pitchFamily="49" charset="0"/>
                <a:cs typeface="Consolas" panose="020B0609020204030204" pitchFamily="49" charset="0"/>
              </a:rPr>
              <a:t>&lt;/span&gt;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0A92D864-3AA7-5FE9-2957-E8529618BAE2}"/>
              </a:ext>
            </a:extLst>
          </p:cNvPr>
          <p:cNvSpPr>
            <a:spLocks noGrp="1"/>
          </p:cNvSpPr>
          <p:nvPr>
            <p:ph type="sldNum" sz="quarter" idx="16"/>
          </p:nvPr>
        </p:nvSpPr>
        <p:spPr/>
        <p:txBody>
          <a:bodyPr/>
          <a:lstStyle/>
          <a:p>
            <a:fld id="{D78E96AE-B5B5-49FC-BED4-FF80B77E5CAF}" type="slidenum">
              <a:rPr lang="en-DK" smtClean="0"/>
              <a:pPr/>
              <a:t>19</a:t>
            </a:fld>
            <a:endParaRPr lang="en-DK"/>
          </a:p>
        </p:txBody>
      </p:sp>
    </p:spTree>
    <p:extLst>
      <p:ext uri="{BB962C8B-B14F-4D97-AF65-F5344CB8AC3E}">
        <p14:creationId xmlns:p14="http://schemas.microsoft.com/office/powerpoint/2010/main" val="19080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uiExpand="1"/>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2CD822-9E9B-C329-C6F5-402DFD2FDAE3}"/>
              </a:ext>
            </a:extLst>
          </p:cNvPr>
          <p:cNvSpPr>
            <a:spLocks noGrp="1"/>
          </p:cNvSpPr>
          <p:nvPr>
            <p:ph type="title"/>
          </p:nvPr>
        </p:nvSpPr>
        <p:spPr/>
        <p:txBody>
          <a:bodyPr/>
          <a:lstStyle/>
          <a:p>
            <a:r>
              <a:rPr lang="en-US" dirty="0"/>
              <a:t>What is WAI-ARIA</a:t>
            </a:r>
          </a:p>
        </p:txBody>
      </p:sp>
      <p:sp>
        <p:nvSpPr>
          <p:cNvPr id="4" name="Text Placeholder 3">
            <a:extLst>
              <a:ext uri="{FF2B5EF4-FFF2-40B4-BE49-F238E27FC236}">
                <a16:creationId xmlns:a16="http://schemas.microsoft.com/office/drawing/2014/main" id="{0FF5987E-2A42-1191-DAEC-C59D44F0D153}"/>
              </a:ext>
            </a:extLst>
          </p:cNvPr>
          <p:cNvSpPr>
            <a:spLocks noGrp="1"/>
          </p:cNvSpPr>
          <p:nvPr>
            <p:ph type="body" sz="quarter" idx="19"/>
          </p:nvPr>
        </p:nvSpPr>
        <p:spPr/>
        <p:txBody>
          <a:bodyPr/>
          <a:lstStyle/>
          <a:p>
            <a:r>
              <a:rPr lang="en-US" dirty="0"/>
              <a:t>Addresses accessibility gaps in current web technologies</a:t>
            </a:r>
          </a:p>
          <a:p>
            <a:r>
              <a:rPr lang="en-US" dirty="0"/>
              <a:t>Provides developers with ways to describe:</a:t>
            </a:r>
          </a:p>
          <a:p>
            <a:pPr lvl="1"/>
            <a:r>
              <a:rPr lang="en-US" dirty="0"/>
              <a:t>Structure of the page</a:t>
            </a:r>
          </a:p>
          <a:p>
            <a:pPr lvl="1"/>
            <a:r>
              <a:rPr lang="en-US" dirty="0"/>
              <a:t>Type of widget</a:t>
            </a:r>
          </a:p>
          <a:p>
            <a:pPr lvl="1"/>
            <a:r>
              <a:rPr lang="en-US" dirty="0"/>
              <a:t>State of the widget</a:t>
            </a:r>
          </a:p>
          <a:p>
            <a:pPr lvl="1"/>
            <a:r>
              <a:rPr lang="en-US" dirty="0"/>
              <a:t>Dynamic content</a:t>
            </a:r>
          </a:p>
          <a:p>
            <a:r>
              <a:rPr lang="en-US" dirty="0"/>
              <a:t>Provides opportunities for enhancing native HTML</a:t>
            </a:r>
          </a:p>
        </p:txBody>
      </p:sp>
      <p:sp>
        <p:nvSpPr>
          <p:cNvPr id="2" name="Slide Number Placeholder 1">
            <a:extLst>
              <a:ext uri="{FF2B5EF4-FFF2-40B4-BE49-F238E27FC236}">
                <a16:creationId xmlns:a16="http://schemas.microsoft.com/office/drawing/2014/main" id="{98EA318A-C9E3-12DD-6B9C-05509C1A38EE}"/>
              </a:ext>
            </a:extLst>
          </p:cNvPr>
          <p:cNvSpPr>
            <a:spLocks noGrp="1"/>
          </p:cNvSpPr>
          <p:nvPr>
            <p:ph type="sldNum" sz="quarter" idx="16"/>
          </p:nvPr>
        </p:nvSpPr>
        <p:spPr/>
        <p:txBody>
          <a:bodyPr/>
          <a:lstStyle/>
          <a:p>
            <a:fld id="{D78E96AE-B5B5-49FC-BED4-FF80B77E5CAF}" type="slidenum">
              <a:rPr lang="en-DK" smtClean="0"/>
              <a:pPr/>
              <a:t>2</a:t>
            </a:fld>
            <a:endParaRPr lang="en-DK"/>
          </a:p>
        </p:txBody>
      </p:sp>
    </p:spTree>
    <p:extLst>
      <p:ext uri="{BB962C8B-B14F-4D97-AF65-F5344CB8AC3E}">
        <p14:creationId xmlns:p14="http://schemas.microsoft.com/office/powerpoint/2010/main" val="198300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2D079-72CF-BE07-6E53-C5F8E161C829}"/>
              </a:ext>
            </a:extLst>
          </p:cNvPr>
          <p:cNvSpPr>
            <a:spLocks noGrp="1"/>
          </p:cNvSpPr>
          <p:nvPr>
            <p:ph type="title"/>
          </p:nvPr>
        </p:nvSpPr>
        <p:spPr/>
        <p:txBody>
          <a:bodyPr/>
          <a:lstStyle/>
          <a:p>
            <a:r>
              <a:rPr lang="en-US" dirty="0"/>
              <a:t>Removing semantics</a:t>
            </a:r>
          </a:p>
        </p:txBody>
      </p:sp>
      <p:sp>
        <p:nvSpPr>
          <p:cNvPr id="5" name="Text Placeholder 4">
            <a:extLst>
              <a:ext uri="{FF2B5EF4-FFF2-40B4-BE49-F238E27FC236}">
                <a16:creationId xmlns:a16="http://schemas.microsoft.com/office/drawing/2014/main" id="{1BB2DACC-F4EC-1CB7-F6DE-6751E47C7575}"/>
              </a:ext>
            </a:extLst>
          </p:cNvPr>
          <p:cNvSpPr>
            <a:spLocks noGrp="1"/>
          </p:cNvSpPr>
          <p:nvPr>
            <p:ph type="body" sz="quarter" idx="19"/>
          </p:nvPr>
        </p:nvSpPr>
        <p:spPr>
          <a:xfrm>
            <a:off x="695326" y="1630088"/>
            <a:ext cx="3457672" cy="4737374"/>
          </a:xfrm>
        </p:spPr>
        <p:txBody>
          <a:bodyPr/>
          <a:lstStyle/>
          <a:p>
            <a:r>
              <a:rPr lang="en-US" b="1" dirty="0">
                <a:latin typeface="Consolas" panose="020B0609020204030204" pitchFamily="49" charset="0"/>
                <a:cs typeface="Consolas" panose="020B0609020204030204" pitchFamily="49" charset="0"/>
              </a:rPr>
              <a:t>role=“none”</a:t>
            </a:r>
          </a:p>
          <a:p>
            <a:r>
              <a:rPr lang="en-US" b="1" dirty="0">
                <a:latin typeface="Consolas" panose="020B0609020204030204" pitchFamily="49" charset="0"/>
                <a:cs typeface="Consolas" panose="020B0609020204030204" pitchFamily="49" charset="0"/>
              </a:rPr>
              <a:t>role=“presentation”</a:t>
            </a:r>
          </a:p>
          <a:p>
            <a:r>
              <a:rPr lang="en-US" dirty="0"/>
              <a:t>Removes the semantic meaning of the HTML element</a:t>
            </a:r>
          </a:p>
          <a:p>
            <a:r>
              <a:rPr lang="en-US" dirty="0"/>
              <a:t>Makes the element a generic container</a:t>
            </a:r>
          </a:p>
          <a:p>
            <a:r>
              <a:rPr lang="en-US" dirty="0"/>
              <a:t>Does </a:t>
            </a:r>
            <a:r>
              <a:rPr lang="en-US" b="1" u="sng" dirty="0"/>
              <a:t>not</a:t>
            </a:r>
            <a:r>
              <a:rPr lang="en-US" dirty="0"/>
              <a:t> hide the element or remove it from the accessibility tree</a:t>
            </a:r>
          </a:p>
        </p:txBody>
      </p:sp>
      <p:sp>
        <p:nvSpPr>
          <p:cNvPr id="10" name="Rounded Rectangle 9">
            <a:extLst>
              <a:ext uri="{FF2B5EF4-FFF2-40B4-BE49-F238E27FC236}">
                <a16:creationId xmlns:a16="http://schemas.microsoft.com/office/drawing/2014/main" id="{7DE8948C-3528-D5DF-3A11-A71550A73A5E}"/>
              </a:ext>
              <a:ext uri="{C183D7F6-B498-43B3-948B-1728B52AA6E4}">
                <adec:decorative xmlns:adec="http://schemas.microsoft.com/office/drawing/2017/decorative" val="1"/>
              </a:ext>
            </a:extLst>
          </p:cNvPr>
          <p:cNvSpPr/>
          <p:nvPr/>
        </p:nvSpPr>
        <p:spPr>
          <a:xfrm>
            <a:off x="4392246" y="764966"/>
            <a:ext cx="7176362"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6" name="Content Placeholder 3">
            <a:extLst>
              <a:ext uri="{FF2B5EF4-FFF2-40B4-BE49-F238E27FC236}">
                <a16:creationId xmlns:a16="http://schemas.microsoft.com/office/drawing/2014/main" id="{1AC947C2-4548-A108-EA77-CF3301712C01}"/>
              </a:ext>
            </a:extLst>
          </p:cNvPr>
          <p:cNvSpPr txBox="1">
            <a:spLocks/>
          </p:cNvSpPr>
          <p:nvPr/>
        </p:nvSpPr>
        <p:spPr>
          <a:xfrm>
            <a:off x="4583831" y="980343"/>
            <a:ext cx="6769967" cy="165656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E57459"/>
              </a:buClr>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Consolas" panose="020B0609020204030204" pitchFamily="49" charset="0"/>
                <a:ea typeface="+mn-ea"/>
                <a:cs typeface="Consolas" panose="020B0609020204030204" pitchFamily="49" charset="0"/>
              </a:rPr>
              <a:t>Heading Example (non-standard HTML):</a:t>
            </a:r>
          </a:p>
          <a:p>
            <a:pPr marL="0" marR="0" lvl="0" indent="0" algn="l" defTabSz="914400" rtl="0" eaLnBrk="1" fontAlgn="auto" latinLnBrk="0" hangingPunct="1">
              <a:lnSpc>
                <a:spcPct val="90000"/>
              </a:lnSpc>
              <a:spcBef>
                <a:spcPts val="1000"/>
              </a:spcBef>
              <a:spcAft>
                <a:spcPts val="0"/>
              </a:spcAft>
              <a:buClr>
                <a:srgbClr val="E57459"/>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000026"/>
              </a:solidFill>
              <a:effectLst/>
              <a:uLnTx/>
              <a:uFillTx/>
              <a:latin typeface="Consolas" panose="020B0609020204030204" pitchFamily="49" charset="0"/>
              <a:ea typeface="+mn-ea"/>
              <a:cs typeface="Consolas" panose="020B0609020204030204" pitchFamily="49" charset="0"/>
            </a:endParaRPr>
          </a:p>
          <a:p>
            <a:pPr marL="0" marR="0" lvl="0" indent="0" algn="l" defTabSz="914400" rtl="0" eaLnBrk="1" fontAlgn="auto" latinLnBrk="0" hangingPunct="1">
              <a:lnSpc>
                <a:spcPct val="100000"/>
              </a:lnSpc>
              <a:spcBef>
                <a:spcPts val="1000"/>
              </a:spcBef>
              <a:spcAft>
                <a:spcPts val="0"/>
              </a:spcAft>
              <a:buClr>
                <a:srgbClr val="E57459"/>
              </a:buClr>
              <a:buSzTx/>
              <a:buFont typeface="Arial" panose="020B0604020202020204" pitchFamily="34" charset="0"/>
              <a:buNone/>
              <a:tabLst/>
              <a:defRPr/>
            </a:pPr>
            <a:r>
              <a:rPr kumimoji="0" lang="en-US" sz="1600" b="0" i="0" u="none" strike="noStrike" kern="1200" cap="none" spc="0" normalizeH="0" baseline="0" noProof="0" dirty="0">
                <a:ln>
                  <a:noFill/>
                </a:ln>
                <a:solidFill>
                  <a:srgbClr val="141155">
                    <a:lumMod val="20000"/>
                    <a:lumOff val="80000"/>
                  </a:srgbClr>
                </a:solidFill>
                <a:effectLst/>
                <a:uLnTx/>
                <a:uFillTx/>
                <a:latin typeface="Consolas" panose="020B0609020204030204" pitchFamily="49" charset="0"/>
                <a:ea typeface="+mn-ea"/>
                <a:cs typeface="Consolas" panose="020B0609020204030204" pitchFamily="49" charset="0"/>
              </a:rPr>
              <a:t>&lt;</a:t>
            </a:r>
            <a:r>
              <a:rPr kumimoji="0" lang="en-US" sz="1600" b="0" i="0" u="none" strike="noStrike" kern="1200" cap="none" spc="0" normalizeH="0" baseline="0" noProof="0" dirty="0" err="1">
                <a:ln>
                  <a:noFill/>
                </a:ln>
                <a:solidFill>
                  <a:srgbClr val="141155">
                    <a:lumMod val="20000"/>
                    <a:lumOff val="80000"/>
                  </a:srgbClr>
                </a:solidFill>
                <a:effectLst/>
                <a:uLnTx/>
                <a:uFillTx/>
                <a:latin typeface="Consolas" panose="020B0609020204030204" pitchFamily="49" charset="0"/>
                <a:ea typeface="+mn-ea"/>
                <a:cs typeface="Consolas" panose="020B0609020204030204" pitchFamily="49" charset="0"/>
              </a:rPr>
              <a:t>ul</a:t>
            </a:r>
            <a:r>
              <a:rPr kumimoji="0" lang="en-US" sz="1600" b="0" i="0" u="none" strike="noStrike" kern="1200" cap="none" spc="0" normalizeH="0" baseline="0" noProof="0" dirty="0">
                <a:ln>
                  <a:noFill/>
                </a:ln>
                <a:solidFill>
                  <a:srgbClr val="141155">
                    <a:lumMod val="20000"/>
                    <a:lumOff val="80000"/>
                  </a:srgbClr>
                </a:solidFill>
                <a:effectLst/>
                <a:uLnTx/>
                <a:uFillTx/>
                <a:latin typeface="Consolas" panose="020B0609020204030204" pitchFamily="49" charset="0"/>
                <a:ea typeface="+mn-ea"/>
                <a:cs typeface="Consolas" panose="020B0609020204030204" pitchFamily="49" charset="0"/>
              </a:rPr>
              <a:t> </a:t>
            </a:r>
            <a:r>
              <a:rPr kumimoji="0" lang="en-US" sz="1600" b="0" i="0" u="none" strike="noStrike" kern="1200" cap="none" spc="0" normalizeH="0" baseline="0" noProof="0" dirty="0">
                <a:ln>
                  <a:noFill/>
                </a:ln>
                <a:solidFill>
                  <a:srgbClr val="E57459"/>
                </a:solidFill>
                <a:effectLst/>
                <a:uLnTx/>
                <a:uFillTx/>
                <a:latin typeface="Consolas" panose="020B0609020204030204" pitchFamily="49" charset="0"/>
                <a:ea typeface="+mn-ea"/>
                <a:cs typeface="Consolas" panose="020B0609020204030204" pitchFamily="49" charset="0"/>
              </a:rPr>
              <a:t>role=</a:t>
            </a:r>
            <a:r>
              <a:rPr kumimoji="0" lang="en-US" sz="1600" b="0" i="0" u="none" strike="noStrike" kern="1200" cap="none" spc="0" normalizeH="0" baseline="0" noProof="0" dirty="0">
                <a:ln>
                  <a:noFill/>
                </a:ln>
                <a:solidFill>
                  <a:srgbClr val="00A5AE"/>
                </a:solidFill>
                <a:effectLst/>
                <a:uLnTx/>
                <a:uFillTx/>
                <a:latin typeface="Consolas" panose="020B0609020204030204" pitchFamily="49" charset="0"/>
                <a:ea typeface="+mn-ea"/>
                <a:cs typeface="Consolas" panose="020B0609020204030204" pitchFamily="49" charset="0"/>
              </a:rPr>
              <a:t>“navigation”</a:t>
            </a:r>
            <a:r>
              <a:rPr kumimoji="0" lang="en-US" sz="1600" b="0" i="0" u="none" strike="noStrike" kern="1200" cap="none" spc="0" normalizeH="0" baseline="0" noProof="0" dirty="0">
                <a:ln>
                  <a:noFill/>
                </a:ln>
                <a:solidFill>
                  <a:srgbClr val="141155">
                    <a:lumMod val="20000"/>
                    <a:lumOff val="80000"/>
                  </a:srgbClr>
                </a:solidFill>
                <a:effectLst/>
                <a:uLnTx/>
                <a:uFillTx/>
                <a:latin typeface="Consolas" panose="020B0609020204030204" pitchFamily="49" charset="0"/>
                <a:ea typeface="+mn-ea"/>
                <a:cs typeface="Consolas" panose="020B0609020204030204" pitchFamily="49" charset="0"/>
              </a:rPr>
              <a:t>&gt;</a:t>
            </a:r>
          </a:p>
          <a:p>
            <a:pPr marL="0" lvl="0" indent="0">
              <a:lnSpc>
                <a:spcPct val="100000"/>
              </a:lnSpc>
              <a:buClr>
                <a:srgbClr val="E57459"/>
              </a:buClr>
              <a:buNone/>
              <a:defRPr/>
            </a:pPr>
            <a:r>
              <a:rPr lang="en-US" sz="1600" dirty="0">
                <a:solidFill>
                  <a:srgbClr val="141155">
                    <a:lumMod val="20000"/>
                    <a:lumOff val="80000"/>
                  </a:srgbClr>
                </a:solidFill>
                <a:latin typeface="Consolas" panose="020B0609020204030204" pitchFamily="49" charset="0"/>
                <a:cs typeface="Consolas" panose="020B0609020204030204" pitchFamily="49" charset="0"/>
              </a:rPr>
              <a:t>  &lt;li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“none”</a:t>
            </a:r>
            <a:r>
              <a:rPr lang="en-US" sz="1600" dirty="0">
                <a:solidFill>
                  <a:srgbClr val="141155">
                    <a:lumMod val="20000"/>
                    <a:lumOff val="80000"/>
                  </a:srgbClr>
                </a:solidFill>
                <a:latin typeface="Consolas" panose="020B0609020204030204" pitchFamily="49" charset="0"/>
                <a:cs typeface="Consolas" panose="020B0609020204030204" pitchFamily="49" charset="0"/>
              </a:rPr>
              <a:t>&gt;&lt;a </a:t>
            </a:r>
            <a:r>
              <a:rPr lang="en-US" sz="1600" dirty="0" err="1">
                <a:solidFill>
                  <a:srgbClr val="E57459"/>
                </a:solidFill>
                <a:latin typeface="Consolas" panose="020B0609020204030204" pitchFamily="49" charset="0"/>
                <a:cs typeface="Consolas" panose="020B0609020204030204" pitchFamily="49" charset="0"/>
              </a:rPr>
              <a:t>href</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a:t>
            </a:r>
            <a:r>
              <a:rPr lang="en-US" sz="1600" dirty="0" err="1">
                <a:solidFill>
                  <a:srgbClr val="00A5AE"/>
                </a:solidFill>
                <a:latin typeface="Consolas" panose="020B0609020204030204" pitchFamily="49" charset="0"/>
                <a:cs typeface="Consolas" panose="020B0609020204030204" pitchFamily="49" charset="0"/>
              </a:rPr>
              <a:t>aboutus</a:t>
            </a:r>
            <a:r>
              <a:rPr lang="en-US" sz="1600" dirty="0">
                <a:solidFill>
                  <a:srgbClr val="00A5AE"/>
                </a:solidFill>
                <a:latin typeface="Consolas" panose="020B0609020204030204" pitchFamily="49" charset="0"/>
                <a:cs typeface="Consolas" panose="020B0609020204030204" pitchFamily="49" charset="0"/>
              </a:rPr>
              <a:t>”</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kumimoji="0" lang="en-US" sz="1600" b="0" i="0" u="none" strike="noStrike" kern="1200" cap="none" spc="0" normalizeH="0" baseline="0" noProof="0" dirty="0">
                <a:ln>
                  <a:noFill/>
                </a:ln>
                <a:solidFill>
                  <a:srgbClr val="FFFFFF"/>
                </a:solidFill>
                <a:effectLst/>
                <a:uLnTx/>
                <a:uFillTx/>
                <a:latin typeface="Consolas" panose="020B0609020204030204" pitchFamily="49" charset="0"/>
                <a:ea typeface="+mn-ea"/>
                <a:cs typeface="Consolas" panose="020B0609020204030204" pitchFamily="49" charset="0"/>
              </a:rPr>
              <a:t>About us</a:t>
            </a:r>
            <a:r>
              <a:rPr lang="en-US" sz="1600" dirty="0">
                <a:solidFill>
                  <a:srgbClr val="141155">
                    <a:lumMod val="20000"/>
                    <a:lumOff val="80000"/>
                  </a:srgbClr>
                </a:solidFill>
                <a:latin typeface="Consolas" panose="020B0609020204030204" pitchFamily="49" charset="0"/>
                <a:cs typeface="Consolas" panose="020B0609020204030204" pitchFamily="49" charset="0"/>
              </a:rPr>
              <a:t>&lt;/a&gt;</a:t>
            </a:r>
          </a:p>
          <a:p>
            <a:pPr marL="0" marR="0" lvl="0" indent="0" algn="l" defTabSz="914400" rtl="0" eaLnBrk="1" fontAlgn="auto" latinLnBrk="0" hangingPunct="1">
              <a:lnSpc>
                <a:spcPct val="100000"/>
              </a:lnSpc>
              <a:spcBef>
                <a:spcPts val="1000"/>
              </a:spcBef>
              <a:spcAft>
                <a:spcPts val="0"/>
              </a:spcAft>
              <a:buClr>
                <a:srgbClr val="E57459"/>
              </a:buClr>
              <a:buSzTx/>
              <a:buFont typeface="Arial" panose="020B0604020202020204" pitchFamily="34" charset="0"/>
              <a:buNone/>
              <a:tabLst/>
              <a:defRPr/>
            </a:pPr>
            <a:r>
              <a:rPr kumimoji="0" lang="en-US" sz="1600" b="0" i="0" u="none" strike="noStrike" kern="1200" cap="none" spc="0" normalizeH="0" baseline="0" noProof="0" dirty="0">
                <a:ln>
                  <a:noFill/>
                </a:ln>
                <a:solidFill>
                  <a:srgbClr val="141155">
                    <a:lumMod val="20000"/>
                    <a:lumOff val="80000"/>
                  </a:srgbClr>
                </a:solidFill>
                <a:effectLst/>
                <a:uLnTx/>
                <a:uFillTx/>
                <a:latin typeface="Consolas" panose="020B0609020204030204" pitchFamily="49" charset="0"/>
                <a:ea typeface="+mn-ea"/>
                <a:cs typeface="Consolas" panose="020B0609020204030204" pitchFamily="49" charset="0"/>
              </a:rPr>
              <a:t>&lt;/</a:t>
            </a:r>
            <a:r>
              <a:rPr kumimoji="0" lang="en-US" sz="1600" b="0" i="0" u="none" strike="noStrike" kern="1200" cap="none" spc="0" normalizeH="0" baseline="0" noProof="0" dirty="0" err="1">
                <a:ln>
                  <a:noFill/>
                </a:ln>
                <a:solidFill>
                  <a:srgbClr val="141155">
                    <a:lumMod val="20000"/>
                    <a:lumOff val="80000"/>
                  </a:srgbClr>
                </a:solidFill>
                <a:effectLst/>
                <a:uLnTx/>
                <a:uFillTx/>
                <a:latin typeface="Consolas" panose="020B0609020204030204" pitchFamily="49" charset="0"/>
                <a:ea typeface="+mn-ea"/>
                <a:cs typeface="Consolas" panose="020B0609020204030204" pitchFamily="49" charset="0"/>
              </a:rPr>
              <a:t>ul</a:t>
            </a:r>
            <a:r>
              <a:rPr kumimoji="0" lang="en-US" sz="1600" b="0" i="0" u="none" strike="noStrike" kern="1200" cap="none" spc="0" normalizeH="0" baseline="0" noProof="0" dirty="0">
                <a:ln>
                  <a:noFill/>
                </a:ln>
                <a:solidFill>
                  <a:srgbClr val="141155">
                    <a:lumMod val="20000"/>
                    <a:lumOff val="80000"/>
                  </a:srgbClr>
                </a:solidFill>
                <a:effectLst/>
                <a:uLnTx/>
                <a:uFillTx/>
                <a:latin typeface="Consolas" panose="020B0609020204030204" pitchFamily="49" charset="0"/>
                <a:ea typeface="+mn-ea"/>
                <a:cs typeface="Consolas" panose="020B0609020204030204" pitchFamily="49" charset="0"/>
              </a:rPr>
              <a:t>&gt;</a:t>
            </a:r>
          </a:p>
          <a:p>
            <a:pPr marL="0" marR="0" lvl="0" indent="0" algn="l" defTabSz="914400" rtl="0" eaLnBrk="1" fontAlgn="auto" latinLnBrk="0" hangingPunct="1">
              <a:lnSpc>
                <a:spcPct val="90000"/>
              </a:lnSpc>
              <a:spcBef>
                <a:spcPts val="1000"/>
              </a:spcBef>
              <a:spcAft>
                <a:spcPts val="0"/>
              </a:spcAft>
              <a:buClr>
                <a:srgbClr val="E57459"/>
              </a:buClr>
              <a:buSzTx/>
              <a:buFont typeface="Arial" panose="020B0604020202020204" pitchFamily="34" charset="0"/>
              <a:buNone/>
              <a:tabLst/>
              <a:defRPr/>
            </a:pPr>
            <a:endParaRPr lang="en-US" sz="1600" dirty="0">
              <a:solidFill>
                <a:srgbClr val="E57459"/>
              </a:solidFill>
              <a:latin typeface="Consolas" panose="020B0609020204030204" pitchFamily="49" charset="0"/>
              <a:cs typeface="Consolas" panose="020B0609020204030204" pitchFamily="49" charset="0"/>
            </a:endParaRPr>
          </a:p>
        </p:txBody>
      </p:sp>
      <p:sp>
        <p:nvSpPr>
          <p:cNvPr id="17" name="Rounded Rectangle 16">
            <a:extLst>
              <a:ext uri="{FF2B5EF4-FFF2-40B4-BE49-F238E27FC236}">
                <a16:creationId xmlns:a16="http://schemas.microsoft.com/office/drawing/2014/main" id="{099A6BB6-D203-7418-EDC0-79A2427F7AA6}"/>
              </a:ext>
              <a:ext uri="{C183D7F6-B498-43B3-948B-1728B52AA6E4}">
                <adec:decorative xmlns:adec="http://schemas.microsoft.com/office/drawing/2017/decorative" val="1"/>
              </a:ext>
            </a:extLst>
          </p:cNvPr>
          <p:cNvSpPr/>
          <p:nvPr/>
        </p:nvSpPr>
        <p:spPr>
          <a:xfrm>
            <a:off x="4367808" y="3140969"/>
            <a:ext cx="7176362" cy="2781022"/>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8" name="TextBox 17">
            <a:extLst>
              <a:ext uri="{FF2B5EF4-FFF2-40B4-BE49-F238E27FC236}">
                <a16:creationId xmlns:a16="http://schemas.microsoft.com/office/drawing/2014/main" id="{8EE0216B-E6E0-9E2D-80E0-ACC03E86D3F2}"/>
              </a:ext>
            </a:extLst>
          </p:cNvPr>
          <p:cNvSpPr txBox="1"/>
          <p:nvPr/>
        </p:nvSpPr>
        <p:spPr>
          <a:xfrm>
            <a:off x="4564496" y="3356992"/>
            <a:ext cx="6789303" cy="1969770"/>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Table Example (non-standard HTML):</a:t>
            </a:r>
          </a:p>
          <a:p>
            <a:endParaRPr lang="en-US" sz="1600" dirty="0">
              <a:solidFill>
                <a:srgbClr val="000026"/>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&lt;table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“presentation”</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chemeClr val="bg1"/>
                </a:solidFill>
                <a:latin typeface="Consolas" panose="020B0609020204030204" pitchFamily="49" charset="0"/>
                <a:cs typeface="Consolas" panose="020B0609020204030204" pitchFamily="49" charset="0"/>
              </a:rPr>
              <a:t>It's 1999 and someone's used a table for layout purposes. A role of presentation or none removes the semantic meaning of the table since there is no tabular data.</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&lt;/table&gt;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0A92D864-3AA7-5FE9-2957-E8529618BAE2}"/>
              </a:ext>
            </a:extLst>
          </p:cNvPr>
          <p:cNvSpPr>
            <a:spLocks noGrp="1"/>
          </p:cNvSpPr>
          <p:nvPr>
            <p:ph type="sldNum" sz="quarter" idx="16"/>
          </p:nvPr>
        </p:nvSpPr>
        <p:spPr/>
        <p:txBody>
          <a:bodyPr/>
          <a:lstStyle/>
          <a:p>
            <a:fld id="{D78E96AE-B5B5-49FC-BED4-FF80B77E5CAF}" type="slidenum">
              <a:rPr lang="en-DK" smtClean="0"/>
              <a:pPr/>
              <a:t>20</a:t>
            </a:fld>
            <a:endParaRPr lang="en-DK"/>
          </a:p>
        </p:txBody>
      </p:sp>
    </p:spTree>
    <p:extLst>
      <p:ext uri="{BB962C8B-B14F-4D97-AF65-F5344CB8AC3E}">
        <p14:creationId xmlns:p14="http://schemas.microsoft.com/office/powerpoint/2010/main" val="2725773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uiExpand="1"/>
      <p:bldP spid="17"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2D079-72CF-BE07-6E53-C5F8E161C829}"/>
              </a:ext>
            </a:extLst>
          </p:cNvPr>
          <p:cNvSpPr>
            <a:spLocks noGrp="1"/>
          </p:cNvSpPr>
          <p:nvPr>
            <p:ph type="title"/>
          </p:nvPr>
        </p:nvSpPr>
        <p:spPr/>
        <p:txBody>
          <a:bodyPr/>
          <a:lstStyle/>
          <a:p>
            <a:r>
              <a:rPr lang="en-US" dirty="0"/>
              <a:t>Widgets</a:t>
            </a:r>
          </a:p>
        </p:txBody>
      </p:sp>
      <p:sp>
        <p:nvSpPr>
          <p:cNvPr id="5" name="Text Placeholder 4">
            <a:extLst>
              <a:ext uri="{FF2B5EF4-FFF2-40B4-BE49-F238E27FC236}">
                <a16:creationId xmlns:a16="http://schemas.microsoft.com/office/drawing/2014/main" id="{1BB2DACC-F4EC-1CB7-F6DE-6751E47C7575}"/>
              </a:ext>
            </a:extLst>
          </p:cNvPr>
          <p:cNvSpPr>
            <a:spLocks noGrp="1"/>
          </p:cNvSpPr>
          <p:nvPr>
            <p:ph type="body" sz="quarter" idx="19"/>
          </p:nvPr>
        </p:nvSpPr>
        <p:spPr>
          <a:xfrm>
            <a:off x="695326" y="1630088"/>
            <a:ext cx="3888506" cy="4737374"/>
          </a:xfrm>
        </p:spPr>
        <p:txBody>
          <a:bodyPr/>
          <a:lstStyle/>
          <a:p>
            <a:r>
              <a:rPr lang="en-US" dirty="0"/>
              <a:t>Declared using </a:t>
            </a:r>
            <a:r>
              <a:rPr lang="en-US" b="1" dirty="0">
                <a:latin typeface="Consolas" panose="020B0609020204030204" pitchFamily="49" charset="0"/>
                <a:cs typeface="Consolas" panose="020B0609020204030204" pitchFamily="49" charset="0"/>
              </a:rPr>
              <a:t>role=“”</a:t>
            </a:r>
          </a:p>
          <a:p>
            <a:r>
              <a:rPr lang="en-US" dirty="0"/>
              <a:t>Common widgets:</a:t>
            </a:r>
          </a:p>
          <a:p>
            <a:pPr lvl="1"/>
            <a:r>
              <a:rPr lang="en-US" dirty="0"/>
              <a:t>Button</a:t>
            </a:r>
          </a:p>
          <a:p>
            <a:pPr lvl="1"/>
            <a:r>
              <a:rPr lang="en-US" dirty="0"/>
              <a:t>Link</a:t>
            </a:r>
          </a:p>
          <a:p>
            <a:pPr lvl="1"/>
            <a:r>
              <a:rPr lang="en-US" dirty="0"/>
              <a:t>Checkbox</a:t>
            </a:r>
          </a:p>
          <a:p>
            <a:pPr lvl="1"/>
            <a:r>
              <a:rPr lang="en-US" dirty="0"/>
              <a:t>Radio button</a:t>
            </a:r>
          </a:p>
          <a:p>
            <a:pPr lvl="1"/>
            <a:r>
              <a:rPr lang="en-US" dirty="0"/>
              <a:t>… and so many more</a:t>
            </a:r>
          </a:p>
        </p:txBody>
      </p:sp>
      <p:sp>
        <p:nvSpPr>
          <p:cNvPr id="11" name="Rounded Rectangle 10">
            <a:extLst>
              <a:ext uri="{FF2B5EF4-FFF2-40B4-BE49-F238E27FC236}">
                <a16:creationId xmlns:a16="http://schemas.microsoft.com/office/drawing/2014/main" id="{901BAFC7-967A-2A68-B726-62A1E9343017}"/>
              </a:ext>
              <a:ext uri="{C183D7F6-B498-43B3-948B-1728B52AA6E4}">
                <adec:decorative xmlns:adec="http://schemas.microsoft.com/office/drawing/2017/decorative" val="1"/>
              </a:ext>
            </a:extLst>
          </p:cNvPr>
          <p:cNvSpPr/>
          <p:nvPr/>
        </p:nvSpPr>
        <p:spPr>
          <a:xfrm>
            <a:off x="4680278" y="1269022"/>
            <a:ext cx="7176362" cy="1511906"/>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3" name="TextBox 12">
            <a:extLst>
              <a:ext uri="{FF2B5EF4-FFF2-40B4-BE49-F238E27FC236}">
                <a16:creationId xmlns:a16="http://schemas.microsoft.com/office/drawing/2014/main" id="{BD61A535-8B9D-02AD-37CD-679B8DF4E990}"/>
              </a:ext>
            </a:extLst>
          </p:cNvPr>
          <p:cNvSpPr txBox="1"/>
          <p:nvPr/>
        </p:nvSpPr>
        <p:spPr>
          <a:xfrm>
            <a:off x="4871864" y="1556791"/>
            <a:ext cx="6624736" cy="984885"/>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Checkbox Widget Example:</a:t>
            </a:r>
          </a:p>
          <a:p>
            <a:endParaRPr lang="en-US" sz="1600" dirty="0">
              <a:solidFill>
                <a:srgbClr val="000026"/>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&lt;span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“checkbox” </a:t>
            </a:r>
            <a:r>
              <a:rPr lang="en-US" sz="1600" dirty="0">
                <a:solidFill>
                  <a:srgbClr val="E57459"/>
                </a:solidFill>
                <a:latin typeface="Consolas" panose="020B0609020204030204" pitchFamily="49" charset="0"/>
                <a:cs typeface="Consolas" panose="020B0609020204030204" pitchFamily="49" charset="0"/>
              </a:rPr>
              <a:t>aria-checked=</a:t>
            </a:r>
            <a:r>
              <a:rPr lang="en-US" sz="1600" dirty="0">
                <a:solidFill>
                  <a:srgbClr val="00A5AE"/>
                </a:solidFill>
                <a:latin typeface="Consolas" panose="020B0609020204030204" pitchFamily="49" charset="0"/>
                <a:cs typeface="Consolas" panose="020B0609020204030204" pitchFamily="49" charset="0"/>
              </a:rPr>
              <a:t>“false</a:t>
            </a:r>
            <a:r>
              <a:rPr lang="en-US" sz="1600" dirty="0">
                <a:solidFill>
                  <a:srgbClr val="141155">
                    <a:lumMod val="20000"/>
                    <a:lumOff val="80000"/>
                  </a:srgbClr>
                </a:solidFill>
                <a:latin typeface="Consolas" panose="020B0609020204030204" pitchFamily="49" charset="0"/>
                <a:cs typeface="Consolas" panose="020B0609020204030204" pitchFamily="49" charset="0"/>
              </a:rPr>
              <a:t>”&gt;&lt;/span&gt;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12" name="Rounded Rectangle 11">
            <a:extLst>
              <a:ext uri="{FF2B5EF4-FFF2-40B4-BE49-F238E27FC236}">
                <a16:creationId xmlns:a16="http://schemas.microsoft.com/office/drawing/2014/main" id="{DF623EE7-86E0-2713-E0AB-51EB5AFD89DB}"/>
              </a:ext>
              <a:ext uri="{C183D7F6-B498-43B3-948B-1728B52AA6E4}">
                <adec:decorative xmlns:adec="http://schemas.microsoft.com/office/drawing/2017/decorative" val="1"/>
              </a:ext>
            </a:extLst>
          </p:cNvPr>
          <p:cNvSpPr/>
          <p:nvPr/>
        </p:nvSpPr>
        <p:spPr>
          <a:xfrm>
            <a:off x="4655840" y="3140969"/>
            <a:ext cx="7176362" cy="2781022"/>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roy"/>
              <a:ea typeface="+mn-ea"/>
              <a:cs typeface="+mn-cs"/>
            </a:endParaRPr>
          </a:p>
        </p:txBody>
      </p:sp>
      <p:sp>
        <p:nvSpPr>
          <p:cNvPr id="14" name="TextBox 13">
            <a:extLst>
              <a:ext uri="{FF2B5EF4-FFF2-40B4-BE49-F238E27FC236}">
                <a16:creationId xmlns:a16="http://schemas.microsoft.com/office/drawing/2014/main" id="{ADAC7EA1-F70C-D13A-EC4B-190FCC2C2004}"/>
              </a:ext>
            </a:extLst>
          </p:cNvPr>
          <p:cNvSpPr txBox="1"/>
          <p:nvPr/>
        </p:nvSpPr>
        <p:spPr>
          <a:xfrm>
            <a:off x="4943872" y="3429000"/>
            <a:ext cx="5760640" cy="1231106"/>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Button Widget Example (non-standard HTML):</a:t>
            </a:r>
          </a:p>
          <a:p>
            <a:endParaRPr lang="en-US" sz="1600" dirty="0">
              <a:solidFill>
                <a:srgbClr val="000026"/>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“button”</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Button text</a:t>
            </a:r>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600" dirty="0">
              <a:solidFill>
                <a:srgbClr val="141155">
                  <a:lumMod val="40000"/>
                  <a:lumOff val="60000"/>
                </a:srgbClr>
              </a:solidFill>
              <a:latin typeface="Consolas" panose="020B0609020204030204" pitchFamily="49" charset="0"/>
              <a:cs typeface="Consolas" panose="020B0609020204030204" pitchFamily="49" charset="0"/>
            </a:endParaRP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15" name="TextBox 14">
            <a:extLst>
              <a:ext uri="{FF2B5EF4-FFF2-40B4-BE49-F238E27FC236}">
                <a16:creationId xmlns:a16="http://schemas.microsoft.com/office/drawing/2014/main" id="{16B30C40-AC80-600B-8AC1-C9C4B98CD7CD}"/>
              </a:ext>
            </a:extLst>
          </p:cNvPr>
          <p:cNvSpPr txBox="1"/>
          <p:nvPr/>
        </p:nvSpPr>
        <p:spPr>
          <a:xfrm>
            <a:off x="4871864" y="4509120"/>
            <a:ext cx="6192688" cy="984885"/>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Equivalent in Standard HTML</a:t>
            </a:r>
          </a:p>
          <a:p>
            <a:endParaRPr lang="en-US" sz="1600" dirty="0">
              <a:solidFill>
                <a:srgbClr val="FFFFFF"/>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&lt;button&gt;</a:t>
            </a:r>
            <a:r>
              <a:rPr lang="en-US" sz="1600" dirty="0">
                <a:solidFill>
                  <a:srgbClr val="FFFFFF"/>
                </a:solidFill>
                <a:latin typeface="Consolas" panose="020B0609020204030204" pitchFamily="49" charset="0"/>
                <a:cs typeface="Consolas" panose="020B0609020204030204" pitchFamily="49" charset="0"/>
              </a:rPr>
              <a:t>Button Text</a:t>
            </a:r>
            <a:r>
              <a:rPr lang="en-US" sz="1600" dirty="0">
                <a:solidFill>
                  <a:srgbClr val="141155">
                    <a:lumMod val="20000"/>
                    <a:lumOff val="80000"/>
                  </a:srgbClr>
                </a:solidFill>
                <a:latin typeface="Consolas" panose="020B0609020204030204" pitchFamily="49" charset="0"/>
                <a:cs typeface="Consolas" panose="020B0609020204030204" pitchFamily="49" charset="0"/>
              </a:rPr>
              <a:t>&lt;/button&gt;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0A92D864-3AA7-5FE9-2957-E8529618BAE2}"/>
              </a:ext>
            </a:extLst>
          </p:cNvPr>
          <p:cNvSpPr>
            <a:spLocks noGrp="1"/>
          </p:cNvSpPr>
          <p:nvPr>
            <p:ph type="sldNum" sz="quarter" idx="16"/>
          </p:nvPr>
        </p:nvSpPr>
        <p:spPr/>
        <p:txBody>
          <a:bodyPr/>
          <a:lstStyle/>
          <a:p>
            <a:fld id="{D78E96AE-B5B5-49FC-BED4-FF80B77E5CAF}" type="slidenum">
              <a:rPr lang="en-DK" smtClean="0"/>
              <a:pPr/>
              <a:t>21</a:t>
            </a:fld>
            <a:endParaRPr lang="en-DK"/>
          </a:p>
        </p:txBody>
      </p:sp>
    </p:spTree>
    <p:extLst>
      <p:ext uri="{BB962C8B-B14F-4D97-AF65-F5344CB8AC3E}">
        <p14:creationId xmlns:p14="http://schemas.microsoft.com/office/powerpoint/2010/main" val="16159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2"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2D079-72CF-BE07-6E53-C5F8E161C829}"/>
              </a:ext>
            </a:extLst>
          </p:cNvPr>
          <p:cNvSpPr>
            <a:spLocks noGrp="1"/>
          </p:cNvSpPr>
          <p:nvPr>
            <p:ph type="title"/>
          </p:nvPr>
        </p:nvSpPr>
        <p:spPr/>
        <p:txBody>
          <a:bodyPr/>
          <a:lstStyle/>
          <a:p>
            <a:r>
              <a:rPr lang="en-US" dirty="0"/>
              <a:t>Composite Widgets</a:t>
            </a:r>
          </a:p>
        </p:txBody>
      </p:sp>
      <p:sp>
        <p:nvSpPr>
          <p:cNvPr id="5" name="Text Placeholder 4">
            <a:extLst>
              <a:ext uri="{FF2B5EF4-FFF2-40B4-BE49-F238E27FC236}">
                <a16:creationId xmlns:a16="http://schemas.microsoft.com/office/drawing/2014/main" id="{1BB2DACC-F4EC-1CB7-F6DE-6751E47C7575}"/>
              </a:ext>
            </a:extLst>
          </p:cNvPr>
          <p:cNvSpPr>
            <a:spLocks noGrp="1"/>
          </p:cNvSpPr>
          <p:nvPr>
            <p:ph type="body" sz="quarter" idx="19"/>
          </p:nvPr>
        </p:nvSpPr>
        <p:spPr>
          <a:xfrm>
            <a:off x="695326" y="1630088"/>
            <a:ext cx="4146498" cy="4737374"/>
          </a:xfrm>
        </p:spPr>
        <p:txBody>
          <a:bodyPr/>
          <a:lstStyle/>
          <a:p>
            <a:r>
              <a:rPr lang="en-US" dirty="0"/>
              <a:t>Declared using </a:t>
            </a:r>
            <a:r>
              <a:rPr lang="en-US" dirty="0">
                <a:latin typeface="Consolas" panose="020B0609020204030204" pitchFamily="49" charset="0"/>
                <a:cs typeface="Consolas" panose="020B0609020204030204" pitchFamily="49" charset="0"/>
              </a:rPr>
              <a:t>role=“”</a:t>
            </a:r>
          </a:p>
          <a:p>
            <a:r>
              <a:rPr lang="en-US" dirty="0"/>
              <a:t>Required context and owned element roles</a:t>
            </a:r>
          </a:p>
          <a:p>
            <a:r>
              <a:rPr lang="en-US" dirty="0"/>
              <a:t>Often requires states or properties</a:t>
            </a:r>
          </a:p>
          <a:p>
            <a:r>
              <a:rPr lang="en-US" dirty="0"/>
              <a:t>Common composite widgets</a:t>
            </a:r>
          </a:p>
          <a:p>
            <a:pPr lvl="1"/>
            <a:r>
              <a:rPr lang="en-US" dirty="0"/>
              <a:t>Menu</a:t>
            </a:r>
          </a:p>
          <a:p>
            <a:pPr lvl="1"/>
            <a:r>
              <a:rPr lang="en-US" dirty="0" err="1"/>
              <a:t>Listbox</a:t>
            </a:r>
            <a:endParaRPr lang="en-US" dirty="0"/>
          </a:p>
          <a:p>
            <a:pPr lvl="1"/>
            <a:r>
              <a:rPr lang="en-US" dirty="0" err="1"/>
              <a:t>Combobox</a:t>
            </a:r>
            <a:endParaRPr lang="en-US" dirty="0"/>
          </a:p>
          <a:p>
            <a:pPr lvl="1"/>
            <a:r>
              <a:rPr lang="en-US" dirty="0" err="1"/>
              <a:t>Tablist</a:t>
            </a:r>
            <a:endParaRPr lang="en-US" dirty="0"/>
          </a:p>
          <a:p>
            <a:pPr lvl="1"/>
            <a:r>
              <a:rPr lang="en-US" dirty="0"/>
              <a:t>Grid</a:t>
            </a:r>
          </a:p>
          <a:p>
            <a:pPr lvl="1"/>
            <a:r>
              <a:rPr lang="en-US" dirty="0"/>
              <a:t>… and lots more.</a:t>
            </a:r>
          </a:p>
        </p:txBody>
      </p:sp>
      <p:sp>
        <p:nvSpPr>
          <p:cNvPr id="9" name="Rounded Rectangle 8">
            <a:extLst>
              <a:ext uri="{FF2B5EF4-FFF2-40B4-BE49-F238E27FC236}">
                <a16:creationId xmlns:a16="http://schemas.microsoft.com/office/drawing/2014/main" id="{D95AE919-F49F-77BE-55BD-9082BE95B248}"/>
              </a:ext>
              <a:ext uri="{C183D7F6-B498-43B3-948B-1728B52AA6E4}">
                <adec:decorative xmlns:adec="http://schemas.microsoft.com/office/drawing/2017/decorative" val="1"/>
              </a:ext>
            </a:extLst>
          </p:cNvPr>
          <p:cNvSpPr/>
          <p:nvPr/>
        </p:nvSpPr>
        <p:spPr>
          <a:xfrm>
            <a:off x="5303912" y="1269022"/>
            <a:ext cx="6552728" cy="4608250"/>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0" name="TextBox 9">
            <a:extLst>
              <a:ext uri="{FF2B5EF4-FFF2-40B4-BE49-F238E27FC236}">
                <a16:creationId xmlns:a16="http://schemas.microsoft.com/office/drawing/2014/main" id="{D4FEE3F2-65C5-E3BB-3729-3DE4C038439C}"/>
              </a:ext>
            </a:extLst>
          </p:cNvPr>
          <p:cNvSpPr txBox="1"/>
          <p:nvPr/>
        </p:nvSpPr>
        <p:spPr>
          <a:xfrm>
            <a:off x="5519936" y="1690688"/>
            <a:ext cx="5833864" cy="3200876"/>
          </a:xfrm>
          <a:prstGeom prst="rect">
            <a:avLst/>
          </a:prstGeom>
          <a:noFill/>
        </p:spPr>
        <p:txBody>
          <a:bodyPr wrap="square" rtlCol="0">
            <a:spAutoFit/>
          </a:bodyPr>
          <a:lstStyle/>
          <a:p>
            <a:r>
              <a:rPr lang="en-US" sz="1600" dirty="0" err="1">
                <a:solidFill>
                  <a:srgbClr val="FFFFFF"/>
                </a:solidFill>
                <a:latin typeface="Consolas" panose="020B0609020204030204" pitchFamily="49" charset="0"/>
                <a:cs typeface="Consolas" panose="020B0609020204030204" pitchFamily="49" charset="0"/>
              </a:rPr>
              <a:t>Listbox</a:t>
            </a:r>
            <a:r>
              <a:rPr lang="en-US" sz="1600" dirty="0">
                <a:solidFill>
                  <a:srgbClr val="FFFFFF"/>
                </a:solidFill>
                <a:latin typeface="Consolas" panose="020B0609020204030204" pitchFamily="49" charset="0"/>
                <a:cs typeface="Consolas" panose="020B0609020204030204" pitchFamily="49" charset="0"/>
              </a:rPr>
              <a:t> Example (non-standard HTML)</a:t>
            </a:r>
          </a:p>
          <a:p>
            <a:endParaRPr lang="en-US" sz="1600" dirty="0">
              <a:solidFill>
                <a:srgbClr val="000026"/>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&lt;span </a:t>
            </a:r>
            <a:r>
              <a:rPr lang="en-US" sz="1600" dirty="0">
                <a:solidFill>
                  <a:srgbClr val="E57459"/>
                </a:solidFill>
                <a:latin typeface="Consolas" panose="020B0609020204030204" pitchFamily="49" charset="0"/>
                <a:cs typeface="Consolas" panose="020B0609020204030204" pitchFamily="49" charset="0"/>
              </a:rPr>
              <a:t>id=</a:t>
            </a:r>
            <a:r>
              <a:rPr lang="en-US" sz="1600" dirty="0">
                <a:solidFill>
                  <a:srgbClr val="00A5AE"/>
                </a:solidFill>
                <a:latin typeface="Consolas" panose="020B0609020204030204" pitchFamily="49" charset="0"/>
                <a:cs typeface="Consolas" panose="020B0609020204030204" pitchFamily="49" charset="0"/>
              </a:rPr>
              <a:t>“title”</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List box example</a:t>
            </a:r>
            <a:r>
              <a:rPr lang="en-US" sz="1600" dirty="0">
                <a:solidFill>
                  <a:srgbClr val="141155">
                    <a:lumMod val="20000"/>
                    <a:lumOff val="80000"/>
                  </a:srgbClr>
                </a:solidFill>
                <a:latin typeface="Consolas" panose="020B0609020204030204" pitchFamily="49" charset="0"/>
                <a:cs typeface="Consolas" panose="020B0609020204030204" pitchFamily="49" charset="0"/>
              </a:rPr>
              <a:t>&lt;/span&gt;</a:t>
            </a:r>
          </a:p>
          <a:p>
            <a:endParaRPr lang="en-US" sz="1600" dirty="0">
              <a:solidFill>
                <a:srgbClr val="141155">
                  <a:lumMod val="40000"/>
                  <a:lumOff val="60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&lt;ul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a:t>
            </a:r>
            <a:r>
              <a:rPr lang="en-US" sz="1600" dirty="0" err="1">
                <a:solidFill>
                  <a:srgbClr val="00A5AE"/>
                </a:solidFill>
                <a:latin typeface="Consolas" panose="020B0609020204030204" pitchFamily="49" charset="0"/>
                <a:cs typeface="Consolas" panose="020B0609020204030204" pitchFamily="49" charset="0"/>
              </a:rPr>
              <a:t>listbox</a:t>
            </a:r>
            <a:r>
              <a:rPr lang="en-US" sz="1600" dirty="0">
                <a:solidFill>
                  <a:srgbClr val="00A5AE"/>
                </a:solidFill>
                <a:latin typeface="Consolas" panose="020B0609020204030204" pitchFamily="49" charset="0"/>
                <a:cs typeface="Consolas" panose="020B0609020204030204" pitchFamily="49" charset="0"/>
              </a:rPr>
              <a:t>”</a:t>
            </a:r>
            <a:r>
              <a:rPr lang="en-US" sz="1600" dirty="0">
                <a:solidFill>
                  <a:srgbClr val="000026"/>
                </a:solidFill>
                <a:latin typeface="Consolas" panose="020B0609020204030204" pitchFamily="49" charset="0"/>
                <a:cs typeface="Consolas" panose="020B0609020204030204" pitchFamily="49" charset="0"/>
              </a:rPr>
              <a:t> </a:t>
            </a:r>
            <a:r>
              <a:rPr lang="en-US" sz="1600" dirty="0" err="1">
                <a:solidFill>
                  <a:srgbClr val="E57459"/>
                </a:solidFill>
                <a:latin typeface="Consolas" panose="020B0609020204030204" pitchFamily="49" charset="0"/>
                <a:cs typeface="Consolas" panose="020B0609020204030204" pitchFamily="49" charset="0"/>
              </a:rPr>
              <a:t>tabindex</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“0”</a:t>
            </a:r>
            <a:r>
              <a:rPr lang="en-US" sz="1600" dirty="0">
                <a:solidFill>
                  <a:srgbClr val="000026"/>
                </a:solidFill>
                <a:latin typeface="Consolas" panose="020B0609020204030204" pitchFamily="49" charset="0"/>
                <a:cs typeface="Consolas" panose="020B0609020204030204" pitchFamily="49" charset="0"/>
              </a:rPr>
              <a:t> </a:t>
            </a:r>
            <a:r>
              <a:rPr lang="en-US" sz="1600" dirty="0">
                <a:solidFill>
                  <a:srgbClr val="E57459"/>
                </a:solidFill>
                <a:latin typeface="Consolas" panose="020B0609020204030204" pitchFamily="49" charset="0"/>
                <a:cs typeface="Consolas" panose="020B0609020204030204" pitchFamily="49" charset="0"/>
              </a:rPr>
              <a:t>aria-</a:t>
            </a:r>
          </a:p>
          <a:p>
            <a:r>
              <a:rPr lang="en-US" sz="1600" dirty="0">
                <a:solidFill>
                  <a:srgbClr val="E57459"/>
                </a:solidFill>
                <a:latin typeface="Consolas" panose="020B0609020204030204" pitchFamily="49" charset="0"/>
                <a:cs typeface="Consolas" panose="020B0609020204030204" pitchFamily="49" charset="0"/>
              </a:rPr>
              <a:t>  </a:t>
            </a:r>
            <a:r>
              <a:rPr lang="en-US" sz="1600" dirty="0" err="1">
                <a:solidFill>
                  <a:srgbClr val="E57459"/>
                </a:solidFill>
                <a:latin typeface="Consolas" panose="020B0609020204030204" pitchFamily="49" charset="0"/>
                <a:cs typeface="Consolas" panose="020B0609020204030204" pitchFamily="49" charset="0"/>
              </a:rPr>
              <a:t>labelledby</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“title”</a:t>
            </a:r>
            <a:r>
              <a:rPr lang="en-US" sz="1600" dirty="0">
                <a:solidFill>
                  <a:srgbClr val="000026"/>
                </a:solidFill>
                <a:latin typeface="Consolas" panose="020B0609020204030204" pitchFamily="49" charset="0"/>
                <a:cs typeface="Consolas" panose="020B0609020204030204" pitchFamily="49" charset="0"/>
              </a:rPr>
              <a:t> </a:t>
            </a:r>
            <a:r>
              <a:rPr lang="en-US" sz="1600" dirty="0">
                <a:solidFill>
                  <a:srgbClr val="E57459"/>
                </a:solidFill>
                <a:latin typeface="Consolas" panose="020B0609020204030204" pitchFamily="49" charset="0"/>
                <a:cs typeface="Consolas" panose="020B0609020204030204" pitchFamily="49" charset="0"/>
              </a:rPr>
              <a:t>aria-</a:t>
            </a:r>
          </a:p>
          <a:p>
            <a:r>
              <a:rPr lang="en-US" sz="1600" dirty="0">
                <a:solidFill>
                  <a:srgbClr val="E57459"/>
                </a:solidFill>
                <a:latin typeface="Consolas" panose="020B0609020204030204" pitchFamily="49" charset="0"/>
                <a:cs typeface="Consolas" panose="020B0609020204030204" pitchFamily="49" charset="0"/>
              </a:rPr>
              <a:t>  </a:t>
            </a:r>
            <a:r>
              <a:rPr lang="en-US" sz="1600" dirty="0" err="1">
                <a:solidFill>
                  <a:srgbClr val="E57459"/>
                </a:solidFill>
                <a:latin typeface="Consolas" panose="020B0609020204030204" pitchFamily="49" charset="0"/>
                <a:cs typeface="Consolas" panose="020B0609020204030204" pitchFamily="49" charset="0"/>
              </a:rPr>
              <a:t>activedescendant</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“op1”</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endParaRPr lang="en-US" sz="1600" dirty="0">
              <a:solidFill>
                <a:srgbClr val="141155">
                  <a:lumMod val="40000"/>
                  <a:lumOff val="60000"/>
                </a:srgbClr>
              </a:solidFill>
              <a:latin typeface="Consolas" panose="020B0609020204030204" pitchFamily="49" charset="0"/>
              <a:cs typeface="Consolas" panose="020B0609020204030204" pitchFamily="49" charset="0"/>
            </a:endParaRPr>
          </a:p>
          <a:p>
            <a:r>
              <a:rPr lang="en-US" sz="1600" dirty="0">
                <a:solidFill>
                  <a:srgbClr val="000026"/>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&lt;li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“option”</a:t>
            </a:r>
            <a:r>
              <a:rPr lang="en-US" sz="1600" dirty="0">
                <a:solidFill>
                  <a:srgbClr val="000026"/>
                </a:solidFill>
                <a:latin typeface="Consolas" panose="020B0609020204030204" pitchFamily="49" charset="0"/>
                <a:cs typeface="Consolas" panose="020B0609020204030204" pitchFamily="49" charset="0"/>
              </a:rPr>
              <a:t> </a:t>
            </a:r>
            <a:r>
              <a:rPr lang="en-US" sz="1600" dirty="0">
                <a:solidFill>
                  <a:srgbClr val="E57459"/>
                </a:solidFill>
                <a:latin typeface="Consolas" panose="020B0609020204030204" pitchFamily="49" charset="0"/>
                <a:cs typeface="Consolas" panose="020B0609020204030204" pitchFamily="49" charset="0"/>
              </a:rPr>
              <a:t>id=</a:t>
            </a:r>
            <a:r>
              <a:rPr lang="en-US" sz="1600" dirty="0">
                <a:solidFill>
                  <a:srgbClr val="00A5AE"/>
                </a:solidFill>
                <a:latin typeface="Consolas" panose="020B0609020204030204" pitchFamily="49" charset="0"/>
                <a:cs typeface="Consolas" panose="020B0609020204030204" pitchFamily="49" charset="0"/>
              </a:rPr>
              <a:t>“op1”</a:t>
            </a:r>
            <a:r>
              <a:rPr lang="en-US" sz="1600" dirty="0">
                <a:solidFill>
                  <a:srgbClr val="000026"/>
                </a:solidFill>
                <a:latin typeface="Consolas" panose="020B0609020204030204" pitchFamily="49" charset="0"/>
                <a:cs typeface="Consolas" panose="020B0609020204030204" pitchFamily="49" charset="0"/>
              </a:rPr>
              <a:t> </a:t>
            </a:r>
            <a:r>
              <a:rPr lang="en-US" sz="1600" dirty="0">
                <a:solidFill>
                  <a:srgbClr val="E57459"/>
                </a:solidFill>
                <a:latin typeface="Consolas" panose="020B0609020204030204" pitchFamily="49" charset="0"/>
                <a:cs typeface="Consolas" panose="020B0609020204030204" pitchFamily="49" charset="0"/>
              </a:rPr>
              <a:t>aria-</a:t>
            </a:r>
          </a:p>
          <a:p>
            <a:r>
              <a:rPr lang="en-US" sz="1600" dirty="0">
                <a:solidFill>
                  <a:srgbClr val="E57459"/>
                </a:solidFill>
                <a:latin typeface="Consolas" panose="020B0609020204030204" pitchFamily="49" charset="0"/>
                <a:cs typeface="Consolas" panose="020B0609020204030204" pitchFamily="49" charset="0"/>
              </a:rPr>
              <a:t>   selected=</a:t>
            </a:r>
            <a:r>
              <a:rPr lang="en-US" sz="1600" dirty="0">
                <a:solidFill>
                  <a:srgbClr val="00A5AE"/>
                </a:solidFill>
                <a:latin typeface="Consolas" panose="020B0609020204030204" pitchFamily="49" charset="0"/>
                <a:cs typeface="Consolas" panose="020B0609020204030204" pitchFamily="49" charset="0"/>
              </a:rPr>
              <a:t>“true”</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Option 1</a:t>
            </a:r>
            <a:r>
              <a:rPr lang="en-US" sz="1600" dirty="0">
                <a:solidFill>
                  <a:srgbClr val="141155">
                    <a:lumMod val="20000"/>
                    <a:lumOff val="80000"/>
                  </a:srgbClr>
                </a:solidFill>
                <a:latin typeface="Consolas" panose="020B0609020204030204" pitchFamily="49" charset="0"/>
                <a:cs typeface="Consolas" panose="020B0609020204030204" pitchFamily="49" charset="0"/>
              </a:rPr>
              <a:t>&lt;/li&gt;</a:t>
            </a:r>
            <a:endParaRPr lang="en-US" sz="1600" dirty="0">
              <a:solidFill>
                <a:srgbClr val="141155">
                  <a:lumMod val="40000"/>
                  <a:lumOff val="60000"/>
                </a:srgbClr>
              </a:solidFill>
              <a:latin typeface="Consolas" panose="020B0609020204030204" pitchFamily="49" charset="0"/>
              <a:cs typeface="Consolas" panose="020B0609020204030204" pitchFamily="49" charset="0"/>
            </a:endParaRPr>
          </a:p>
          <a:p>
            <a:r>
              <a:rPr lang="en-US" sz="1600" dirty="0">
                <a:solidFill>
                  <a:srgbClr val="000026"/>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&lt;li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“option”</a:t>
            </a:r>
            <a:r>
              <a:rPr lang="en-US" sz="1600" dirty="0">
                <a:solidFill>
                  <a:srgbClr val="000026"/>
                </a:solidFill>
                <a:latin typeface="Consolas" panose="020B0609020204030204" pitchFamily="49" charset="0"/>
                <a:cs typeface="Consolas" panose="020B0609020204030204" pitchFamily="49" charset="0"/>
              </a:rPr>
              <a:t> </a:t>
            </a:r>
            <a:r>
              <a:rPr lang="en-US" sz="1600" dirty="0">
                <a:solidFill>
                  <a:srgbClr val="E57459"/>
                </a:solidFill>
                <a:latin typeface="Consolas" panose="020B0609020204030204" pitchFamily="49" charset="0"/>
                <a:cs typeface="Consolas" panose="020B0609020204030204" pitchFamily="49" charset="0"/>
              </a:rPr>
              <a:t>id=</a:t>
            </a:r>
            <a:r>
              <a:rPr lang="en-US" sz="1600" dirty="0">
                <a:solidFill>
                  <a:srgbClr val="00A5AE"/>
                </a:solidFill>
                <a:latin typeface="Consolas" panose="020B0609020204030204" pitchFamily="49" charset="0"/>
                <a:cs typeface="Consolas" panose="020B0609020204030204" pitchFamily="49" charset="0"/>
              </a:rPr>
              <a:t>“op2”</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Option 2</a:t>
            </a:r>
            <a:r>
              <a:rPr lang="en-US" sz="1600" dirty="0">
                <a:solidFill>
                  <a:srgbClr val="141155">
                    <a:lumMod val="20000"/>
                    <a:lumOff val="80000"/>
                  </a:srgbClr>
                </a:solidFill>
                <a:latin typeface="Consolas" panose="020B0609020204030204" pitchFamily="49" charset="0"/>
                <a:cs typeface="Consolas" panose="020B0609020204030204" pitchFamily="49" charset="0"/>
              </a:rPr>
              <a:t>&lt;/li&gt;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&lt;/ul&gt;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0A92D864-3AA7-5FE9-2957-E8529618BAE2}"/>
              </a:ext>
            </a:extLst>
          </p:cNvPr>
          <p:cNvSpPr>
            <a:spLocks noGrp="1"/>
          </p:cNvSpPr>
          <p:nvPr>
            <p:ph type="sldNum" sz="quarter" idx="16"/>
          </p:nvPr>
        </p:nvSpPr>
        <p:spPr/>
        <p:txBody>
          <a:bodyPr/>
          <a:lstStyle/>
          <a:p>
            <a:fld id="{D78E96AE-B5B5-49FC-BED4-FF80B77E5CAF}" type="slidenum">
              <a:rPr lang="en-DK" smtClean="0"/>
              <a:pPr/>
              <a:t>22</a:t>
            </a:fld>
            <a:endParaRPr lang="en-DK"/>
          </a:p>
        </p:txBody>
      </p:sp>
    </p:spTree>
    <p:extLst>
      <p:ext uri="{BB962C8B-B14F-4D97-AF65-F5344CB8AC3E}">
        <p14:creationId xmlns:p14="http://schemas.microsoft.com/office/powerpoint/2010/main" val="427899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72B4AD-1432-9173-3E1C-072B7235541C}"/>
              </a:ext>
            </a:extLst>
          </p:cNvPr>
          <p:cNvSpPr>
            <a:spLocks noGrp="1"/>
          </p:cNvSpPr>
          <p:nvPr>
            <p:ph type="title"/>
          </p:nvPr>
        </p:nvSpPr>
        <p:spPr/>
        <p:txBody>
          <a:bodyPr/>
          <a:lstStyle/>
          <a:p>
            <a:r>
              <a:rPr lang="en-US" dirty="0"/>
              <a:t>Required Context</a:t>
            </a:r>
          </a:p>
        </p:txBody>
      </p:sp>
      <p:sp>
        <p:nvSpPr>
          <p:cNvPr id="5" name="Text Placeholder 4">
            <a:extLst>
              <a:ext uri="{FF2B5EF4-FFF2-40B4-BE49-F238E27FC236}">
                <a16:creationId xmlns:a16="http://schemas.microsoft.com/office/drawing/2014/main" id="{DCF2E6E6-D239-4FCA-2790-491A4CD364EA}"/>
              </a:ext>
            </a:extLst>
          </p:cNvPr>
          <p:cNvSpPr>
            <a:spLocks noGrp="1"/>
          </p:cNvSpPr>
          <p:nvPr>
            <p:ph type="body" sz="quarter" idx="19"/>
          </p:nvPr>
        </p:nvSpPr>
        <p:spPr>
          <a:xfrm>
            <a:off x="695325" y="1630087"/>
            <a:ext cx="3816499" cy="3955447"/>
          </a:xfrm>
        </p:spPr>
        <p:txBody>
          <a:bodyPr/>
          <a:lstStyle/>
          <a:p>
            <a:r>
              <a:rPr lang="en-US" dirty="0"/>
              <a:t>A required owning container with a specific role declared. </a:t>
            </a:r>
          </a:p>
          <a:p>
            <a:pPr lvl="1"/>
            <a:r>
              <a:rPr lang="en-US" dirty="0"/>
              <a:t>If a role has a required context, it </a:t>
            </a:r>
            <a:r>
              <a:rPr lang="en-US" b="1" u="sng" dirty="0"/>
              <a:t>must</a:t>
            </a:r>
            <a:r>
              <a:rPr lang="en-US" dirty="0"/>
              <a:t> be contained inside that required role</a:t>
            </a:r>
          </a:p>
          <a:p>
            <a:pPr lvl="1"/>
            <a:endParaRPr lang="en-US" dirty="0"/>
          </a:p>
          <a:p>
            <a:r>
              <a:rPr lang="en-US" dirty="0"/>
              <a:t>Example:</a:t>
            </a:r>
          </a:p>
          <a:p>
            <a:pPr lvl="1"/>
            <a:r>
              <a:rPr lang="en-US" dirty="0" err="1"/>
              <a:t>Listitem</a:t>
            </a:r>
            <a:r>
              <a:rPr lang="en-US" dirty="0"/>
              <a:t> must be inside an element with a role or “list”</a:t>
            </a:r>
          </a:p>
          <a:p>
            <a:pPr lvl="1"/>
            <a:r>
              <a:rPr lang="en-US" dirty="0"/>
              <a:t>The list is the required context for list items.</a:t>
            </a:r>
          </a:p>
        </p:txBody>
      </p:sp>
      <p:sp>
        <p:nvSpPr>
          <p:cNvPr id="6" name="Rounded Rectangle 5">
            <a:extLst>
              <a:ext uri="{FF2B5EF4-FFF2-40B4-BE49-F238E27FC236}">
                <a16:creationId xmlns:a16="http://schemas.microsoft.com/office/drawing/2014/main" id="{F0AF5B27-3136-EC18-ACF3-53A21F758CEA}"/>
              </a:ext>
              <a:ext uri="{C183D7F6-B498-43B3-948B-1728B52AA6E4}">
                <adec:decorative xmlns:adec="http://schemas.microsoft.com/office/drawing/2017/decorative" val="1"/>
              </a:ext>
            </a:extLst>
          </p:cNvPr>
          <p:cNvSpPr/>
          <p:nvPr/>
        </p:nvSpPr>
        <p:spPr>
          <a:xfrm>
            <a:off x="4942634" y="1269022"/>
            <a:ext cx="6554041" cy="2159978"/>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7" name="TextBox 6">
            <a:extLst>
              <a:ext uri="{FF2B5EF4-FFF2-40B4-BE49-F238E27FC236}">
                <a16:creationId xmlns:a16="http://schemas.microsoft.com/office/drawing/2014/main" id="{82A75AFA-9D10-FDD7-C95E-309E22715B93}"/>
              </a:ext>
            </a:extLst>
          </p:cNvPr>
          <p:cNvSpPr txBox="1"/>
          <p:nvPr/>
        </p:nvSpPr>
        <p:spPr>
          <a:xfrm>
            <a:off x="5129213" y="1556791"/>
            <a:ext cx="6115050" cy="1477328"/>
          </a:xfrm>
          <a:prstGeom prst="rect">
            <a:avLst/>
          </a:prstGeom>
          <a:noFill/>
        </p:spPr>
        <p:txBody>
          <a:bodyPr wrap="square" rtlCol="0">
            <a:spAutoFit/>
          </a:bodyPr>
          <a:lstStyle/>
          <a:p>
            <a:r>
              <a:rPr lang="en-US" sz="1600" dirty="0" err="1">
                <a:solidFill>
                  <a:srgbClr val="FFFFFF"/>
                </a:solidFill>
                <a:latin typeface="Consolas" panose="020B0609020204030204" pitchFamily="49" charset="0"/>
                <a:cs typeface="Consolas" panose="020B0609020204030204" pitchFamily="49" charset="0"/>
              </a:rPr>
              <a:t>Listitem</a:t>
            </a:r>
            <a:r>
              <a:rPr lang="en-US" sz="1600" dirty="0">
                <a:solidFill>
                  <a:srgbClr val="FFFFFF"/>
                </a:solidFill>
                <a:latin typeface="Consolas" panose="020B0609020204030204" pitchFamily="49" charset="0"/>
                <a:cs typeface="Consolas" panose="020B0609020204030204" pitchFamily="49" charset="0"/>
              </a:rPr>
              <a:t> example with ARIA:</a:t>
            </a:r>
          </a:p>
          <a:p>
            <a:endParaRPr lang="en-US" sz="1600" dirty="0">
              <a:solidFill>
                <a:srgbClr val="000026"/>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“list”</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a:t>
            </a:r>
            <a:r>
              <a:rPr lang="en-US" sz="1600" dirty="0" err="1">
                <a:solidFill>
                  <a:srgbClr val="00A5AE"/>
                </a:solidFill>
                <a:latin typeface="Consolas" panose="020B0609020204030204" pitchFamily="49" charset="0"/>
                <a:cs typeface="Consolas" panose="020B0609020204030204" pitchFamily="49" charset="0"/>
              </a:rPr>
              <a:t>listitem</a:t>
            </a:r>
            <a:r>
              <a:rPr lang="en-US" sz="1600" dirty="0">
                <a:solidFill>
                  <a:srgbClr val="00A5AE"/>
                </a:solidFill>
                <a:latin typeface="Consolas" panose="020B0609020204030204" pitchFamily="49" charset="0"/>
                <a:cs typeface="Consolas" panose="020B0609020204030204" pitchFamily="49" charset="0"/>
              </a:rPr>
              <a:t>”</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err="1">
                <a:solidFill>
                  <a:srgbClr val="141155">
                    <a:lumMod val="20000"/>
                    <a:lumOff val="80000"/>
                  </a:srgbClr>
                </a:solidFill>
                <a:latin typeface="Consolas" panose="020B0609020204030204" pitchFamily="49" charset="0"/>
                <a:cs typeface="Consolas" panose="020B0609020204030204" pitchFamily="49" charset="0"/>
              </a:rPr>
              <a:t>Listitem</a:t>
            </a:r>
            <a:r>
              <a:rPr lang="en-US" sz="1600" dirty="0">
                <a:solidFill>
                  <a:srgbClr val="141155">
                    <a:lumMod val="20000"/>
                    <a:lumOff val="80000"/>
                  </a:srgbClr>
                </a:solidFill>
                <a:latin typeface="Consolas" panose="020B0609020204030204" pitchFamily="49" charset="0"/>
                <a:cs typeface="Consolas" panose="020B0609020204030204" pitchFamily="49" charset="0"/>
              </a:rPr>
              <a:t> in list context&lt;/div&gt;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8" name="Rounded Rectangle 7">
            <a:extLst>
              <a:ext uri="{FF2B5EF4-FFF2-40B4-BE49-F238E27FC236}">
                <a16:creationId xmlns:a16="http://schemas.microsoft.com/office/drawing/2014/main" id="{DC6F542B-8D46-0459-42F1-44160A0CCE05}"/>
              </a:ext>
              <a:ext uri="{C183D7F6-B498-43B3-948B-1728B52AA6E4}">
                <adec:decorative xmlns:adec="http://schemas.microsoft.com/office/drawing/2017/decorative" val="1"/>
              </a:ext>
            </a:extLst>
          </p:cNvPr>
          <p:cNvSpPr/>
          <p:nvPr/>
        </p:nvSpPr>
        <p:spPr>
          <a:xfrm>
            <a:off x="4935489" y="3820438"/>
            <a:ext cx="6554041" cy="2159978"/>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9" name="TextBox 8">
            <a:extLst>
              <a:ext uri="{FF2B5EF4-FFF2-40B4-BE49-F238E27FC236}">
                <a16:creationId xmlns:a16="http://schemas.microsoft.com/office/drawing/2014/main" id="{C0222E78-D21A-894C-C904-1A0285EBEB94}"/>
              </a:ext>
            </a:extLst>
          </p:cNvPr>
          <p:cNvSpPr txBox="1"/>
          <p:nvPr/>
        </p:nvSpPr>
        <p:spPr>
          <a:xfrm>
            <a:off x="5122068" y="4108207"/>
            <a:ext cx="6115050" cy="1477328"/>
          </a:xfrm>
          <a:prstGeom prst="rect">
            <a:avLst/>
          </a:prstGeom>
          <a:noFill/>
        </p:spPr>
        <p:txBody>
          <a:bodyPr wrap="square" rtlCol="0">
            <a:spAutoFit/>
          </a:bodyPr>
          <a:lstStyle/>
          <a:p>
            <a:r>
              <a:rPr lang="en-US" sz="1600" dirty="0" err="1">
                <a:solidFill>
                  <a:srgbClr val="FFFFFF"/>
                </a:solidFill>
                <a:latin typeface="Consolas" panose="020B0609020204030204" pitchFamily="49" charset="0"/>
                <a:cs typeface="Consolas" panose="020B0609020204030204" pitchFamily="49" charset="0"/>
              </a:rPr>
              <a:t>Listitem</a:t>
            </a:r>
            <a:r>
              <a:rPr lang="en-US" sz="1600" dirty="0">
                <a:solidFill>
                  <a:srgbClr val="FFFFFF"/>
                </a:solidFill>
                <a:latin typeface="Consolas" panose="020B0609020204030204" pitchFamily="49" charset="0"/>
                <a:cs typeface="Consolas" panose="020B0609020204030204" pitchFamily="49" charset="0"/>
              </a:rPr>
              <a:t> example with HTML (same required context):</a:t>
            </a:r>
          </a:p>
          <a:p>
            <a:endParaRPr lang="en-US" sz="1600" dirty="0">
              <a:solidFill>
                <a:srgbClr val="000026"/>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a:t>
            </a:r>
            <a:r>
              <a:rPr lang="en-US" sz="1600" dirty="0" err="1">
                <a:solidFill>
                  <a:srgbClr val="141155">
                    <a:lumMod val="20000"/>
                    <a:lumOff val="80000"/>
                  </a:srgbClr>
                </a:solidFill>
                <a:latin typeface="Consolas" panose="020B0609020204030204" pitchFamily="49" charset="0"/>
                <a:cs typeface="Consolas" panose="020B0609020204030204" pitchFamily="49" charset="0"/>
              </a:rPr>
              <a:t>ul</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&lt;li&gt;</a:t>
            </a:r>
            <a:r>
              <a:rPr lang="en-US" sz="1600" dirty="0" err="1">
                <a:solidFill>
                  <a:srgbClr val="141155">
                    <a:lumMod val="20000"/>
                    <a:lumOff val="80000"/>
                  </a:srgbClr>
                </a:solidFill>
                <a:latin typeface="Consolas" panose="020B0609020204030204" pitchFamily="49" charset="0"/>
                <a:cs typeface="Consolas" panose="020B0609020204030204" pitchFamily="49" charset="0"/>
              </a:rPr>
              <a:t>Listitem</a:t>
            </a:r>
            <a:r>
              <a:rPr lang="en-US" sz="1600" dirty="0">
                <a:solidFill>
                  <a:srgbClr val="141155">
                    <a:lumMod val="20000"/>
                    <a:lumOff val="80000"/>
                  </a:srgbClr>
                </a:solidFill>
                <a:latin typeface="Consolas" panose="020B0609020204030204" pitchFamily="49" charset="0"/>
                <a:cs typeface="Consolas" panose="020B0609020204030204" pitchFamily="49" charset="0"/>
              </a:rPr>
              <a:t> in list context&lt;/li&gt;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a:t>
            </a:r>
            <a:r>
              <a:rPr lang="en-US" sz="1600" dirty="0" err="1">
                <a:solidFill>
                  <a:srgbClr val="141155">
                    <a:lumMod val="20000"/>
                    <a:lumOff val="80000"/>
                  </a:srgbClr>
                </a:solidFill>
                <a:latin typeface="Consolas" panose="020B0609020204030204" pitchFamily="49" charset="0"/>
                <a:cs typeface="Consolas" panose="020B0609020204030204" pitchFamily="49" charset="0"/>
              </a:rPr>
              <a:t>ul</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40997272-1C57-FF7C-0D11-3B688E73BD52}"/>
              </a:ext>
            </a:extLst>
          </p:cNvPr>
          <p:cNvSpPr>
            <a:spLocks noGrp="1"/>
          </p:cNvSpPr>
          <p:nvPr>
            <p:ph type="sldNum" sz="quarter" idx="16"/>
          </p:nvPr>
        </p:nvSpPr>
        <p:spPr/>
        <p:txBody>
          <a:bodyPr/>
          <a:lstStyle/>
          <a:p>
            <a:fld id="{D78E96AE-B5B5-49FC-BED4-FF80B77E5CAF}" type="slidenum">
              <a:rPr lang="en-DK" smtClean="0"/>
              <a:pPr/>
              <a:t>23</a:t>
            </a:fld>
            <a:endParaRPr lang="en-DK"/>
          </a:p>
        </p:txBody>
      </p:sp>
    </p:spTree>
    <p:extLst>
      <p:ext uri="{BB962C8B-B14F-4D97-AF65-F5344CB8AC3E}">
        <p14:creationId xmlns:p14="http://schemas.microsoft.com/office/powerpoint/2010/main" val="72286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72B4AD-1432-9173-3E1C-072B7235541C}"/>
              </a:ext>
            </a:extLst>
          </p:cNvPr>
          <p:cNvSpPr>
            <a:spLocks noGrp="1"/>
          </p:cNvSpPr>
          <p:nvPr>
            <p:ph type="title"/>
          </p:nvPr>
        </p:nvSpPr>
        <p:spPr/>
        <p:txBody>
          <a:bodyPr/>
          <a:lstStyle/>
          <a:p>
            <a:r>
              <a:rPr lang="en-US" dirty="0"/>
              <a:t>Owned Elements</a:t>
            </a:r>
          </a:p>
        </p:txBody>
      </p:sp>
      <p:sp>
        <p:nvSpPr>
          <p:cNvPr id="5" name="Text Placeholder 4">
            <a:extLst>
              <a:ext uri="{FF2B5EF4-FFF2-40B4-BE49-F238E27FC236}">
                <a16:creationId xmlns:a16="http://schemas.microsoft.com/office/drawing/2014/main" id="{DCF2E6E6-D239-4FCA-2790-491A4CD364EA}"/>
              </a:ext>
            </a:extLst>
          </p:cNvPr>
          <p:cNvSpPr>
            <a:spLocks noGrp="1"/>
          </p:cNvSpPr>
          <p:nvPr>
            <p:ph type="body" sz="quarter" idx="19"/>
          </p:nvPr>
        </p:nvSpPr>
        <p:spPr>
          <a:xfrm>
            <a:off x="695326" y="1630088"/>
            <a:ext cx="3462338" cy="3958890"/>
          </a:xfrm>
        </p:spPr>
        <p:txBody>
          <a:bodyPr/>
          <a:lstStyle/>
          <a:p>
            <a:r>
              <a:rPr lang="en-US" dirty="0"/>
              <a:t>Required children with a specific role declared.</a:t>
            </a:r>
          </a:p>
          <a:p>
            <a:pPr lvl="1"/>
            <a:r>
              <a:rPr lang="en-US" dirty="0"/>
              <a:t>If a role has required owned elements, there must be at least one child inside this containing role.</a:t>
            </a:r>
          </a:p>
          <a:p>
            <a:pPr lvl="1"/>
            <a:endParaRPr lang="en-US" dirty="0"/>
          </a:p>
          <a:p>
            <a:r>
              <a:rPr lang="en-US" dirty="0"/>
              <a:t>Example:</a:t>
            </a:r>
          </a:p>
          <a:p>
            <a:pPr lvl="1"/>
            <a:r>
              <a:rPr lang="en-US" dirty="0"/>
              <a:t>A menu must contain at least one instance of </a:t>
            </a:r>
            <a:r>
              <a:rPr lang="en-US" dirty="0" err="1"/>
              <a:t>menuitem</a:t>
            </a:r>
            <a:r>
              <a:rPr lang="en-US" dirty="0"/>
              <a:t>, </a:t>
            </a:r>
            <a:r>
              <a:rPr lang="en-US" dirty="0" err="1"/>
              <a:t>menuitemcheckbox</a:t>
            </a:r>
            <a:r>
              <a:rPr lang="en-US" dirty="0"/>
              <a:t>, or </a:t>
            </a:r>
            <a:r>
              <a:rPr lang="en-US" dirty="0" err="1"/>
              <a:t>menuitemradio</a:t>
            </a:r>
            <a:r>
              <a:rPr lang="en-US" dirty="0"/>
              <a:t>. </a:t>
            </a:r>
          </a:p>
        </p:txBody>
      </p:sp>
      <p:sp>
        <p:nvSpPr>
          <p:cNvPr id="6" name="Rounded Rectangle 5">
            <a:extLst>
              <a:ext uri="{FF2B5EF4-FFF2-40B4-BE49-F238E27FC236}">
                <a16:creationId xmlns:a16="http://schemas.microsoft.com/office/drawing/2014/main" id="{F0AF5B27-3136-EC18-ACF3-53A21F758CEA}"/>
              </a:ext>
              <a:ext uri="{C183D7F6-B498-43B3-948B-1728B52AA6E4}">
                <adec:decorative xmlns:adec="http://schemas.microsoft.com/office/drawing/2017/decorative" val="1"/>
              </a:ext>
            </a:extLst>
          </p:cNvPr>
          <p:cNvSpPr/>
          <p:nvPr/>
        </p:nvSpPr>
        <p:spPr>
          <a:xfrm>
            <a:off x="4511824" y="1269022"/>
            <a:ext cx="6984851" cy="2159978"/>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7" name="TextBox 6">
            <a:extLst>
              <a:ext uri="{FF2B5EF4-FFF2-40B4-BE49-F238E27FC236}">
                <a16:creationId xmlns:a16="http://schemas.microsoft.com/office/drawing/2014/main" id="{82A75AFA-9D10-FDD7-C95E-309E22715B93}"/>
              </a:ext>
            </a:extLst>
          </p:cNvPr>
          <p:cNvSpPr txBox="1"/>
          <p:nvPr/>
        </p:nvSpPr>
        <p:spPr>
          <a:xfrm>
            <a:off x="4690222" y="1556791"/>
            <a:ext cx="6554041" cy="1477328"/>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Menu example with ARIA:</a:t>
            </a:r>
          </a:p>
          <a:p>
            <a:endParaRPr lang="en-US" sz="1600" dirty="0">
              <a:solidFill>
                <a:srgbClr val="000026"/>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“menu”</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&lt;button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a:t>
            </a:r>
            <a:r>
              <a:rPr lang="en-US" sz="1600" dirty="0" err="1">
                <a:solidFill>
                  <a:srgbClr val="00A5AE"/>
                </a:solidFill>
                <a:latin typeface="Consolas" panose="020B0609020204030204" pitchFamily="49" charset="0"/>
                <a:cs typeface="Consolas" panose="020B0609020204030204" pitchFamily="49" charset="0"/>
              </a:rPr>
              <a:t>menuitem</a:t>
            </a:r>
            <a:r>
              <a:rPr lang="en-US" sz="1600" dirty="0">
                <a:solidFill>
                  <a:srgbClr val="00A5AE"/>
                </a:solidFill>
                <a:latin typeface="Consolas" panose="020B0609020204030204" pitchFamily="49" charset="0"/>
                <a:cs typeface="Consolas" panose="020B0609020204030204" pitchFamily="49" charset="0"/>
              </a:rPr>
              <a:t>”</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err="1">
                <a:solidFill>
                  <a:srgbClr val="141155">
                    <a:lumMod val="20000"/>
                    <a:lumOff val="80000"/>
                  </a:srgbClr>
                </a:solidFill>
                <a:latin typeface="Consolas" panose="020B0609020204030204" pitchFamily="49" charset="0"/>
                <a:cs typeface="Consolas" panose="020B0609020204030204" pitchFamily="49" charset="0"/>
              </a:rPr>
              <a:t>Menuitem</a:t>
            </a:r>
            <a:r>
              <a:rPr lang="en-US" sz="1600" dirty="0">
                <a:solidFill>
                  <a:srgbClr val="141155">
                    <a:lumMod val="20000"/>
                    <a:lumOff val="80000"/>
                  </a:srgbClr>
                </a:solidFill>
                <a:latin typeface="Consolas" panose="020B0609020204030204" pitchFamily="49" charset="0"/>
                <a:cs typeface="Consolas" panose="020B0609020204030204" pitchFamily="49" charset="0"/>
              </a:rPr>
              <a:t> child of menu&lt;/button&gt;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40997272-1C57-FF7C-0D11-3B688E73BD52}"/>
              </a:ext>
            </a:extLst>
          </p:cNvPr>
          <p:cNvSpPr>
            <a:spLocks noGrp="1"/>
          </p:cNvSpPr>
          <p:nvPr>
            <p:ph type="sldNum" sz="quarter" idx="16"/>
          </p:nvPr>
        </p:nvSpPr>
        <p:spPr/>
        <p:txBody>
          <a:bodyPr/>
          <a:lstStyle/>
          <a:p>
            <a:fld id="{D78E96AE-B5B5-49FC-BED4-FF80B77E5CAF}" type="slidenum">
              <a:rPr lang="en-DK" smtClean="0"/>
              <a:pPr/>
              <a:t>24</a:t>
            </a:fld>
            <a:endParaRPr lang="en-DK"/>
          </a:p>
        </p:txBody>
      </p:sp>
    </p:spTree>
    <p:extLst>
      <p:ext uri="{BB962C8B-B14F-4D97-AF65-F5344CB8AC3E}">
        <p14:creationId xmlns:p14="http://schemas.microsoft.com/office/powerpoint/2010/main" val="2143271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F937A6-4055-5674-9747-2A97B7100BBA}"/>
              </a:ext>
            </a:extLst>
          </p:cNvPr>
          <p:cNvSpPr>
            <a:spLocks noGrp="1"/>
          </p:cNvSpPr>
          <p:nvPr>
            <p:ph type="title" idx="4294967295"/>
          </p:nvPr>
        </p:nvSpPr>
        <p:spPr>
          <a:xfrm>
            <a:off x="0" y="1468438"/>
            <a:ext cx="12190413" cy="391953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6000" b="0" i="0" u="none" strike="noStrike" kern="1200" cap="none" spc="0" normalizeH="0" baseline="0" noProof="0" dirty="0">
                <a:ln>
                  <a:noFill/>
                </a:ln>
                <a:solidFill>
                  <a:schemeClr val="bg1"/>
                </a:solidFill>
                <a:effectLst/>
                <a:uLnTx/>
                <a:uFillTx/>
                <a:latin typeface="+mn-lt"/>
                <a:ea typeface="+mn-ea"/>
                <a:cs typeface="+mn-cs"/>
              </a:rPr>
              <a:t>Code Activity</a:t>
            </a:r>
          </a:p>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Consolas" panose="020B0609020204030204" pitchFamily="49" charset="0"/>
                <a:ea typeface="+mn-ea"/>
                <a:cs typeface="Consolas" panose="020B0609020204030204" pitchFamily="49" charset="0"/>
              </a:rPr>
              <a:t>activities/04_composits.html</a:t>
            </a:r>
          </a:p>
        </p:txBody>
      </p:sp>
      <p:sp>
        <p:nvSpPr>
          <p:cNvPr id="2" name="Slide Number Placeholder 1">
            <a:extLst>
              <a:ext uri="{FF2B5EF4-FFF2-40B4-BE49-F238E27FC236}">
                <a16:creationId xmlns:a16="http://schemas.microsoft.com/office/drawing/2014/main" id="{97035E94-DA1C-F332-5992-FCBBC770A21E}"/>
              </a:ext>
            </a:extLst>
          </p:cNvPr>
          <p:cNvSpPr>
            <a:spLocks noGrp="1"/>
          </p:cNvSpPr>
          <p:nvPr>
            <p:ph type="sldNum" sz="quarter" idx="10"/>
          </p:nvPr>
        </p:nvSpPr>
        <p:spPr/>
        <p:txBody>
          <a:bodyPr/>
          <a:lstStyle/>
          <a:p>
            <a:fld id="{D78E96AE-B5B5-49FC-BED4-FF80B77E5CAF}" type="slidenum">
              <a:rPr lang="en-DK" smtClean="0"/>
              <a:pPr/>
              <a:t>25</a:t>
            </a:fld>
            <a:endParaRPr lang="en-DK"/>
          </a:p>
        </p:txBody>
      </p:sp>
    </p:spTree>
    <p:extLst>
      <p:ext uri="{BB962C8B-B14F-4D97-AF65-F5344CB8AC3E}">
        <p14:creationId xmlns:p14="http://schemas.microsoft.com/office/powerpoint/2010/main" val="169977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2D079-72CF-BE07-6E53-C5F8E161C829}"/>
              </a:ext>
            </a:extLst>
          </p:cNvPr>
          <p:cNvSpPr>
            <a:spLocks noGrp="1"/>
          </p:cNvSpPr>
          <p:nvPr>
            <p:ph type="title"/>
          </p:nvPr>
        </p:nvSpPr>
        <p:spPr/>
        <p:txBody>
          <a:bodyPr/>
          <a:lstStyle/>
          <a:p>
            <a:r>
              <a:rPr lang="en-US" dirty="0"/>
              <a:t>Live Regions with Properties</a:t>
            </a:r>
          </a:p>
        </p:txBody>
      </p:sp>
      <p:sp>
        <p:nvSpPr>
          <p:cNvPr id="5" name="Text Placeholder 4">
            <a:extLst>
              <a:ext uri="{FF2B5EF4-FFF2-40B4-BE49-F238E27FC236}">
                <a16:creationId xmlns:a16="http://schemas.microsoft.com/office/drawing/2014/main" id="{1BB2DACC-F4EC-1CB7-F6DE-6751E47C7575}"/>
              </a:ext>
            </a:extLst>
          </p:cNvPr>
          <p:cNvSpPr>
            <a:spLocks noGrp="1"/>
          </p:cNvSpPr>
          <p:nvPr>
            <p:ph type="body" sz="quarter" idx="19"/>
          </p:nvPr>
        </p:nvSpPr>
        <p:spPr>
          <a:xfrm>
            <a:off x="695326" y="1630088"/>
            <a:ext cx="4146498" cy="4737374"/>
          </a:xfrm>
        </p:spPr>
        <p:txBody>
          <a:bodyPr/>
          <a:lstStyle/>
          <a:p>
            <a:r>
              <a:rPr lang="en-US" dirty="0"/>
              <a:t>Declared using </a:t>
            </a:r>
            <a:r>
              <a:rPr lang="en-US" dirty="0">
                <a:latin typeface="Consolas" panose="020B0609020204030204" pitchFamily="49" charset="0"/>
                <a:cs typeface="Consolas" panose="020B0609020204030204" pitchFamily="49" charset="0"/>
              </a:rPr>
              <a:t>aria-[keyword]=“”</a:t>
            </a:r>
          </a:p>
          <a:p>
            <a:pPr lvl="1"/>
            <a:r>
              <a:rPr lang="en-US" dirty="0">
                <a:latin typeface="Consolas" panose="020B0609020204030204" pitchFamily="49" charset="0"/>
                <a:cs typeface="Consolas" panose="020B0609020204030204" pitchFamily="49" charset="0"/>
              </a:rPr>
              <a:t>aria-live</a:t>
            </a:r>
          </a:p>
          <a:p>
            <a:pPr lvl="2"/>
            <a:r>
              <a:rPr lang="en-US" dirty="0">
                <a:latin typeface="Consolas" panose="020B0609020204030204" pitchFamily="49" charset="0"/>
                <a:cs typeface="Consolas" panose="020B0609020204030204" pitchFamily="49" charset="0"/>
              </a:rPr>
              <a:t>Assertive – Immediately</a:t>
            </a:r>
          </a:p>
          <a:p>
            <a:pPr lvl="2"/>
            <a:r>
              <a:rPr lang="en-US" dirty="0">
                <a:latin typeface="Consolas" panose="020B0609020204030204" pitchFamily="49" charset="0"/>
                <a:cs typeface="Consolas" panose="020B0609020204030204" pitchFamily="49" charset="0"/>
              </a:rPr>
              <a:t>Polite – When user is idle</a:t>
            </a:r>
          </a:p>
          <a:p>
            <a:r>
              <a:rPr lang="en-US" dirty="0"/>
              <a:t>Other Properties</a:t>
            </a:r>
          </a:p>
          <a:p>
            <a:pPr lvl="1"/>
            <a:r>
              <a:rPr lang="en-US" dirty="0">
                <a:latin typeface="Consolas" panose="020B0609020204030204" pitchFamily="49" charset="0"/>
                <a:cs typeface="Consolas" panose="020B0609020204030204" pitchFamily="49" charset="0"/>
              </a:rPr>
              <a:t>aria-atomic</a:t>
            </a:r>
          </a:p>
          <a:p>
            <a:pPr lvl="1"/>
            <a:r>
              <a:rPr lang="en-US" dirty="0">
                <a:latin typeface="Consolas" panose="020B0609020204030204" pitchFamily="49" charset="0"/>
                <a:cs typeface="Consolas" panose="020B0609020204030204" pitchFamily="49" charset="0"/>
              </a:rPr>
              <a:t>aria-relevant</a:t>
            </a:r>
          </a:p>
          <a:p>
            <a:pPr lvl="1"/>
            <a:r>
              <a:rPr lang="en-US" dirty="0">
                <a:latin typeface="Consolas" panose="020B0609020204030204" pitchFamily="49" charset="0"/>
                <a:cs typeface="Consolas" panose="020B0609020204030204" pitchFamily="49" charset="0"/>
              </a:rPr>
              <a:t>aria-busy</a:t>
            </a:r>
          </a:p>
        </p:txBody>
      </p:sp>
      <p:sp>
        <p:nvSpPr>
          <p:cNvPr id="13" name="Rounded Rectangle 12">
            <a:extLst>
              <a:ext uri="{FF2B5EF4-FFF2-40B4-BE49-F238E27FC236}">
                <a16:creationId xmlns:a16="http://schemas.microsoft.com/office/drawing/2014/main" id="{F41F0F61-B7D0-B13F-0B7C-A3846885CF02}"/>
              </a:ext>
              <a:ext uri="{C183D7F6-B498-43B3-948B-1728B52AA6E4}">
                <adec:decorative xmlns:adec="http://schemas.microsoft.com/office/drawing/2017/decorative" val="1"/>
              </a:ext>
            </a:extLst>
          </p:cNvPr>
          <p:cNvSpPr/>
          <p:nvPr/>
        </p:nvSpPr>
        <p:spPr>
          <a:xfrm>
            <a:off x="5303912" y="1412775"/>
            <a:ext cx="6552728" cy="2549655"/>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4" name="TextBox 13">
            <a:extLst>
              <a:ext uri="{FF2B5EF4-FFF2-40B4-BE49-F238E27FC236}">
                <a16:creationId xmlns:a16="http://schemas.microsoft.com/office/drawing/2014/main" id="{D9185AFC-417C-99F3-B44F-5F93D257F158}"/>
              </a:ext>
            </a:extLst>
          </p:cNvPr>
          <p:cNvSpPr txBox="1"/>
          <p:nvPr/>
        </p:nvSpPr>
        <p:spPr>
          <a:xfrm>
            <a:off x="5519936" y="1556792"/>
            <a:ext cx="6048672" cy="2215991"/>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Live region using attribute</a:t>
            </a:r>
          </a:p>
          <a:p>
            <a:endParaRPr lang="en-US" sz="1600" dirty="0">
              <a:solidFill>
                <a:srgbClr val="000026"/>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aria-live=</a:t>
            </a:r>
            <a:r>
              <a:rPr lang="en-US" sz="1600" dirty="0">
                <a:solidFill>
                  <a:srgbClr val="00A5AE"/>
                </a:solidFill>
                <a:latin typeface="Consolas" panose="020B0609020204030204" pitchFamily="49" charset="0"/>
                <a:cs typeface="Consolas" panose="020B0609020204030204" pitchFamily="49" charset="0"/>
              </a:rPr>
              <a:t>“assertive”</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updated and announced </a:t>
            </a:r>
          </a:p>
          <a:p>
            <a:r>
              <a:rPr lang="en-US" sz="1600" dirty="0">
                <a:solidFill>
                  <a:srgbClr val="FFFFFF"/>
                </a:solidFill>
                <a:latin typeface="Consolas" panose="020B0609020204030204" pitchFamily="49" charset="0"/>
                <a:cs typeface="Consolas" panose="020B0609020204030204" pitchFamily="49" charset="0"/>
              </a:rPr>
              <a:t>     immediately</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&lt;p&gt;</a:t>
            </a:r>
            <a:r>
              <a:rPr lang="en-US" sz="1600" dirty="0">
                <a:solidFill>
                  <a:srgbClr val="FFFFFF"/>
                </a:solidFill>
                <a:latin typeface="Consolas" panose="020B0609020204030204" pitchFamily="49" charset="0"/>
                <a:cs typeface="Consolas" panose="020B0609020204030204" pitchFamily="49" charset="0"/>
              </a:rPr>
              <a:t>This content is not updated or     </a:t>
            </a:r>
          </a:p>
          <a:p>
            <a:r>
              <a:rPr lang="en-US" sz="1600" dirty="0">
                <a:solidFill>
                  <a:srgbClr val="FFFFFF"/>
                </a:solidFill>
                <a:latin typeface="Consolas" panose="020B0609020204030204" pitchFamily="49" charset="0"/>
                <a:cs typeface="Consolas" panose="020B0609020204030204" pitchFamily="49" charset="0"/>
              </a:rPr>
              <a:t>     announced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3" name="TextBox 2">
            <a:extLst>
              <a:ext uri="{FF2B5EF4-FFF2-40B4-BE49-F238E27FC236}">
                <a16:creationId xmlns:a16="http://schemas.microsoft.com/office/drawing/2014/main" id="{C7FA05FC-25DB-460E-EBE4-F78010F28B27}"/>
              </a:ext>
            </a:extLst>
          </p:cNvPr>
          <p:cNvSpPr txBox="1"/>
          <p:nvPr/>
        </p:nvSpPr>
        <p:spPr>
          <a:xfrm>
            <a:off x="5303912" y="4371975"/>
            <a:ext cx="6552728" cy="646331"/>
          </a:xfrm>
          <a:prstGeom prst="rect">
            <a:avLst/>
          </a:prstGeom>
          <a:noFill/>
        </p:spPr>
        <p:txBody>
          <a:bodyPr wrap="square" rtlCol="0">
            <a:spAutoFit/>
          </a:bodyPr>
          <a:lstStyle/>
          <a:p>
            <a:pPr marL="285750" indent="-285750" algn="l">
              <a:buClr>
                <a:schemeClr val="accent1"/>
              </a:buClr>
              <a:buFont typeface="Arial" panose="020B0604020202020204" pitchFamily="34" charset="0"/>
              <a:buChar char="•"/>
            </a:pPr>
            <a:r>
              <a:rPr lang="en-US" dirty="0"/>
              <a:t>Interrupts the user, announces immediately. </a:t>
            </a:r>
          </a:p>
          <a:p>
            <a:pPr marL="285750" indent="-285750" algn="l">
              <a:buClr>
                <a:schemeClr val="accent1"/>
              </a:buClr>
              <a:buFont typeface="Arial" panose="020B0604020202020204" pitchFamily="34" charset="0"/>
              <a:buChar char="•"/>
            </a:pPr>
            <a:r>
              <a:rPr lang="en-US" dirty="0"/>
              <a:t>Only announces the updated content.</a:t>
            </a:r>
          </a:p>
        </p:txBody>
      </p:sp>
      <p:sp>
        <p:nvSpPr>
          <p:cNvPr id="2" name="Slide Number Placeholder 1">
            <a:extLst>
              <a:ext uri="{FF2B5EF4-FFF2-40B4-BE49-F238E27FC236}">
                <a16:creationId xmlns:a16="http://schemas.microsoft.com/office/drawing/2014/main" id="{0A92D864-3AA7-5FE9-2957-E8529618BAE2}"/>
              </a:ext>
            </a:extLst>
          </p:cNvPr>
          <p:cNvSpPr>
            <a:spLocks noGrp="1"/>
          </p:cNvSpPr>
          <p:nvPr>
            <p:ph type="sldNum" sz="quarter" idx="16"/>
          </p:nvPr>
        </p:nvSpPr>
        <p:spPr/>
        <p:txBody>
          <a:bodyPr/>
          <a:lstStyle/>
          <a:p>
            <a:fld id="{D78E96AE-B5B5-49FC-BED4-FF80B77E5CAF}" type="slidenum">
              <a:rPr lang="en-DK" smtClean="0"/>
              <a:pPr/>
              <a:t>26</a:t>
            </a:fld>
            <a:endParaRPr lang="en-DK"/>
          </a:p>
        </p:txBody>
      </p:sp>
    </p:spTree>
    <p:extLst>
      <p:ext uri="{BB962C8B-B14F-4D97-AF65-F5344CB8AC3E}">
        <p14:creationId xmlns:p14="http://schemas.microsoft.com/office/powerpoint/2010/main" val="99623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2D079-72CF-BE07-6E53-C5F8E161C829}"/>
              </a:ext>
            </a:extLst>
          </p:cNvPr>
          <p:cNvSpPr>
            <a:spLocks noGrp="1"/>
          </p:cNvSpPr>
          <p:nvPr>
            <p:ph type="title"/>
          </p:nvPr>
        </p:nvSpPr>
        <p:spPr>
          <a:xfrm>
            <a:off x="479376" y="733425"/>
            <a:ext cx="9193262" cy="394504"/>
          </a:xfrm>
        </p:spPr>
        <p:txBody>
          <a:bodyPr/>
          <a:lstStyle/>
          <a:p>
            <a:r>
              <a:rPr lang="en-US" dirty="0"/>
              <a:t>Live Regions – polite and atomic</a:t>
            </a:r>
          </a:p>
        </p:txBody>
      </p:sp>
      <p:sp>
        <p:nvSpPr>
          <p:cNvPr id="15" name="TextBox 14">
            <a:extLst>
              <a:ext uri="{FF2B5EF4-FFF2-40B4-BE49-F238E27FC236}">
                <a16:creationId xmlns:a16="http://schemas.microsoft.com/office/drawing/2014/main" id="{E52A2E19-C40D-29BE-36A8-AAAB1328C384}"/>
              </a:ext>
            </a:extLst>
          </p:cNvPr>
          <p:cNvSpPr txBox="1"/>
          <p:nvPr/>
        </p:nvSpPr>
        <p:spPr>
          <a:xfrm>
            <a:off x="728663" y="1357313"/>
            <a:ext cx="6586534" cy="923330"/>
          </a:xfrm>
          <a:prstGeom prst="rect">
            <a:avLst/>
          </a:prstGeom>
          <a:noFill/>
        </p:spPr>
        <p:txBody>
          <a:bodyPr wrap="square" rtlCol="0">
            <a:spAutoFit/>
          </a:bodyPr>
          <a:lstStyle/>
          <a:p>
            <a:pPr marL="285750" indent="-285750" algn="l">
              <a:buClr>
                <a:schemeClr val="accent1"/>
              </a:buClr>
              <a:buFont typeface="Arial" panose="020B0604020202020204" pitchFamily="34" charset="0"/>
              <a:buChar char="•"/>
            </a:pPr>
            <a:r>
              <a:rPr lang="en-US" dirty="0"/>
              <a:t>aria-atomic values:</a:t>
            </a:r>
          </a:p>
          <a:p>
            <a:pPr marL="742950" lvl="1" indent="-285750">
              <a:buClr>
                <a:schemeClr val="accent1"/>
              </a:buClr>
              <a:buFont typeface="Arial" panose="020B0604020202020204" pitchFamily="34" charset="0"/>
              <a:buChar char="•"/>
            </a:pPr>
            <a:r>
              <a:rPr lang="en-US" dirty="0"/>
              <a:t>True – All content in live region is announced</a:t>
            </a:r>
          </a:p>
          <a:p>
            <a:pPr marL="742950" lvl="1" indent="-285750">
              <a:buClr>
                <a:schemeClr val="accent1"/>
              </a:buClr>
              <a:buFont typeface="Arial" panose="020B0604020202020204" pitchFamily="34" charset="0"/>
              <a:buChar char="•"/>
            </a:pPr>
            <a:r>
              <a:rPr lang="en-US" dirty="0"/>
              <a:t>False – Only updated content is announced</a:t>
            </a:r>
          </a:p>
        </p:txBody>
      </p:sp>
      <p:sp>
        <p:nvSpPr>
          <p:cNvPr id="13" name="Rounded Rectangle 12">
            <a:extLst>
              <a:ext uri="{FF2B5EF4-FFF2-40B4-BE49-F238E27FC236}">
                <a16:creationId xmlns:a16="http://schemas.microsoft.com/office/drawing/2014/main" id="{F41F0F61-B7D0-B13F-0B7C-A3846885CF02}"/>
              </a:ext>
              <a:ext uri="{C183D7F6-B498-43B3-948B-1728B52AA6E4}">
                <adec:decorative xmlns:adec="http://schemas.microsoft.com/office/drawing/2017/decorative" val="1"/>
              </a:ext>
            </a:extLst>
          </p:cNvPr>
          <p:cNvSpPr/>
          <p:nvPr/>
        </p:nvSpPr>
        <p:spPr>
          <a:xfrm>
            <a:off x="479376" y="3233012"/>
            <a:ext cx="6552728" cy="2549655"/>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4" name="TextBox 13">
            <a:extLst>
              <a:ext uri="{FF2B5EF4-FFF2-40B4-BE49-F238E27FC236}">
                <a16:creationId xmlns:a16="http://schemas.microsoft.com/office/drawing/2014/main" id="{D9185AFC-417C-99F3-B44F-5F93D257F158}"/>
              </a:ext>
            </a:extLst>
          </p:cNvPr>
          <p:cNvSpPr txBox="1"/>
          <p:nvPr/>
        </p:nvSpPr>
        <p:spPr>
          <a:xfrm>
            <a:off x="695400" y="3377029"/>
            <a:ext cx="6048672" cy="2215991"/>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Live region polite and atomic</a:t>
            </a:r>
          </a:p>
          <a:p>
            <a:endParaRPr lang="en-US" sz="1600" dirty="0">
              <a:solidFill>
                <a:srgbClr val="000026"/>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aria-live=</a:t>
            </a:r>
            <a:r>
              <a:rPr lang="en-US" sz="1600" dirty="0">
                <a:solidFill>
                  <a:srgbClr val="00A5AE"/>
                </a:solidFill>
                <a:latin typeface="Consolas" panose="020B0609020204030204" pitchFamily="49" charset="0"/>
                <a:cs typeface="Consolas" panose="020B0609020204030204" pitchFamily="49" charset="0"/>
              </a:rPr>
              <a:t>“polite” </a:t>
            </a:r>
            <a:r>
              <a:rPr lang="en-US" sz="1600" dirty="0">
                <a:solidFill>
                  <a:srgbClr val="E57459"/>
                </a:solidFill>
                <a:latin typeface="Consolas" panose="020B0609020204030204" pitchFamily="49" charset="0"/>
                <a:cs typeface="Consolas" panose="020B0609020204030204" pitchFamily="49" charset="0"/>
              </a:rPr>
              <a:t>aria-atomic=</a:t>
            </a:r>
            <a:r>
              <a:rPr lang="en-US" sz="1600" dirty="0">
                <a:solidFill>
                  <a:srgbClr val="00A5AE"/>
                </a:solidFill>
                <a:latin typeface="Consolas" panose="020B0609020204030204" pitchFamily="49" charset="0"/>
                <a:cs typeface="Consolas" panose="020B0609020204030204" pitchFamily="49" charset="0"/>
              </a:rPr>
              <a:t>“true”</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updated and announced </a:t>
            </a:r>
          </a:p>
          <a:p>
            <a:r>
              <a:rPr lang="en-US" sz="1600" dirty="0">
                <a:solidFill>
                  <a:srgbClr val="FFFFFF"/>
                </a:solidFill>
                <a:latin typeface="Consolas" panose="020B0609020204030204" pitchFamily="49" charset="0"/>
                <a:cs typeface="Consolas" panose="020B0609020204030204" pitchFamily="49" charset="0"/>
              </a:rPr>
              <a:t>     when the user is idle</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&lt;p&gt;</a:t>
            </a:r>
            <a:r>
              <a:rPr lang="en-US" sz="1600" dirty="0">
                <a:solidFill>
                  <a:srgbClr val="FFFFFF"/>
                </a:solidFill>
                <a:latin typeface="Consolas" panose="020B0609020204030204" pitchFamily="49" charset="0"/>
                <a:cs typeface="Consolas" panose="020B0609020204030204" pitchFamily="49" charset="0"/>
              </a:rPr>
              <a:t>This content is not updated but is  </a:t>
            </a:r>
          </a:p>
          <a:p>
            <a:r>
              <a:rPr lang="en-US" sz="1600" dirty="0">
                <a:solidFill>
                  <a:srgbClr val="FFFFFF"/>
                </a:solidFill>
                <a:latin typeface="Consolas" panose="020B0609020204030204" pitchFamily="49" charset="0"/>
                <a:cs typeface="Consolas" panose="020B0609020204030204" pitchFamily="49" charset="0"/>
              </a:rPr>
              <a:t>     announced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7" name="TextBox 6">
            <a:extLst>
              <a:ext uri="{FF2B5EF4-FFF2-40B4-BE49-F238E27FC236}">
                <a16:creationId xmlns:a16="http://schemas.microsoft.com/office/drawing/2014/main" id="{EBEC509B-CC29-440C-DAA2-95C5894B0CFB}"/>
              </a:ext>
            </a:extLst>
          </p:cNvPr>
          <p:cNvSpPr txBox="1"/>
          <p:nvPr/>
        </p:nvSpPr>
        <p:spPr>
          <a:xfrm>
            <a:off x="7315197" y="3377029"/>
            <a:ext cx="4556917" cy="646331"/>
          </a:xfrm>
          <a:prstGeom prst="rect">
            <a:avLst/>
          </a:prstGeom>
          <a:noFill/>
        </p:spPr>
        <p:txBody>
          <a:bodyPr wrap="square" rtlCol="0">
            <a:spAutoFit/>
          </a:bodyPr>
          <a:lstStyle/>
          <a:p>
            <a:pPr marL="285750" indent="-285750" algn="l">
              <a:buClr>
                <a:schemeClr val="accent1"/>
              </a:buClr>
              <a:buFont typeface="Arial" panose="020B0604020202020204" pitchFamily="34" charset="0"/>
              <a:buChar char="•"/>
            </a:pPr>
            <a:r>
              <a:rPr lang="en-US" dirty="0"/>
              <a:t>Announces when the user is idle</a:t>
            </a:r>
          </a:p>
          <a:p>
            <a:pPr marL="285750" indent="-285750" algn="l">
              <a:buClr>
                <a:schemeClr val="accent1"/>
              </a:buClr>
              <a:buFont typeface="Arial" panose="020B0604020202020204" pitchFamily="34" charset="0"/>
              <a:buChar char="•"/>
            </a:pPr>
            <a:r>
              <a:rPr lang="en-US" dirty="0"/>
              <a:t>Announces all content in the live region</a:t>
            </a:r>
          </a:p>
        </p:txBody>
      </p:sp>
      <p:sp>
        <p:nvSpPr>
          <p:cNvPr id="2" name="Slide Number Placeholder 1">
            <a:extLst>
              <a:ext uri="{FF2B5EF4-FFF2-40B4-BE49-F238E27FC236}">
                <a16:creationId xmlns:a16="http://schemas.microsoft.com/office/drawing/2014/main" id="{0A92D864-3AA7-5FE9-2957-E8529618BAE2}"/>
              </a:ext>
            </a:extLst>
          </p:cNvPr>
          <p:cNvSpPr>
            <a:spLocks noGrp="1"/>
          </p:cNvSpPr>
          <p:nvPr>
            <p:ph type="sldNum" sz="quarter" idx="16"/>
          </p:nvPr>
        </p:nvSpPr>
        <p:spPr/>
        <p:txBody>
          <a:bodyPr/>
          <a:lstStyle/>
          <a:p>
            <a:fld id="{D78E96AE-B5B5-49FC-BED4-FF80B77E5CAF}" type="slidenum">
              <a:rPr lang="en-DK" smtClean="0"/>
              <a:pPr/>
              <a:t>27</a:t>
            </a:fld>
            <a:endParaRPr lang="en-DK"/>
          </a:p>
        </p:txBody>
      </p:sp>
    </p:spTree>
    <p:extLst>
      <p:ext uri="{BB962C8B-B14F-4D97-AF65-F5344CB8AC3E}">
        <p14:creationId xmlns:p14="http://schemas.microsoft.com/office/powerpoint/2010/main" val="4269428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2D079-72CF-BE07-6E53-C5F8E161C829}"/>
              </a:ext>
            </a:extLst>
          </p:cNvPr>
          <p:cNvSpPr>
            <a:spLocks noGrp="1"/>
          </p:cNvSpPr>
          <p:nvPr>
            <p:ph type="title"/>
          </p:nvPr>
        </p:nvSpPr>
        <p:spPr>
          <a:xfrm>
            <a:off x="479376" y="733425"/>
            <a:ext cx="9193262" cy="394504"/>
          </a:xfrm>
        </p:spPr>
        <p:txBody>
          <a:bodyPr/>
          <a:lstStyle/>
          <a:p>
            <a:r>
              <a:rPr lang="en-US" dirty="0"/>
              <a:t>Live Regions – polite and relevant</a:t>
            </a:r>
          </a:p>
        </p:txBody>
      </p:sp>
      <p:sp>
        <p:nvSpPr>
          <p:cNvPr id="11" name="TextBox 10">
            <a:extLst>
              <a:ext uri="{FF2B5EF4-FFF2-40B4-BE49-F238E27FC236}">
                <a16:creationId xmlns:a16="http://schemas.microsoft.com/office/drawing/2014/main" id="{44926A0C-FCCB-4308-9A99-24E4385B4318}"/>
              </a:ext>
            </a:extLst>
          </p:cNvPr>
          <p:cNvSpPr txBox="1"/>
          <p:nvPr/>
        </p:nvSpPr>
        <p:spPr>
          <a:xfrm>
            <a:off x="728663" y="1357313"/>
            <a:ext cx="5557837" cy="1477328"/>
          </a:xfrm>
          <a:prstGeom prst="rect">
            <a:avLst/>
          </a:prstGeom>
          <a:noFill/>
        </p:spPr>
        <p:txBody>
          <a:bodyPr wrap="square" rtlCol="0">
            <a:spAutoFit/>
          </a:bodyPr>
          <a:lstStyle/>
          <a:p>
            <a:pPr marL="285750" indent="-285750" algn="l">
              <a:buClr>
                <a:schemeClr val="accent1"/>
              </a:buClr>
              <a:buFont typeface="Arial" panose="020B0604020202020204" pitchFamily="34" charset="0"/>
              <a:buChar char="•"/>
            </a:pPr>
            <a:r>
              <a:rPr lang="en-US" dirty="0"/>
              <a:t>aria-relevant values:</a:t>
            </a:r>
          </a:p>
          <a:p>
            <a:pPr marL="742950" lvl="1" indent="-285750">
              <a:buClr>
                <a:schemeClr val="accent1"/>
              </a:buClr>
              <a:buFont typeface="Arial" panose="020B0604020202020204" pitchFamily="34" charset="0"/>
              <a:buChar char="•"/>
            </a:pPr>
            <a:r>
              <a:rPr lang="en-US" dirty="0"/>
              <a:t>Additions – Nodes added </a:t>
            </a:r>
          </a:p>
          <a:p>
            <a:pPr marL="742950" lvl="1" indent="-285750">
              <a:buClr>
                <a:schemeClr val="accent1"/>
              </a:buClr>
              <a:buFont typeface="Arial" panose="020B0604020202020204" pitchFamily="34" charset="0"/>
              <a:buChar char="•"/>
            </a:pPr>
            <a:r>
              <a:rPr lang="en-US" dirty="0"/>
              <a:t>Removals – Nodes removed </a:t>
            </a:r>
          </a:p>
          <a:p>
            <a:pPr marL="742950" lvl="1" indent="-285750">
              <a:buClr>
                <a:schemeClr val="accent1"/>
              </a:buClr>
              <a:buFont typeface="Arial" panose="020B0604020202020204" pitchFamily="34" charset="0"/>
              <a:buChar char="•"/>
            </a:pPr>
            <a:r>
              <a:rPr lang="en-US" dirty="0"/>
              <a:t>Text – Text added </a:t>
            </a:r>
          </a:p>
          <a:p>
            <a:pPr marL="742950" lvl="1" indent="-285750">
              <a:buClr>
                <a:schemeClr val="accent1"/>
              </a:buClr>
              <a:buFont typeface="Arial" panose="020B0604020202020204" pitchFamily="34" charset="0"/>
              <a:buChar char="•"/>
            </a:pPr>
            <a:r>
              <a:rPr lang="en-US" dirty="0"/>
              <a:t>All – Text additions and removals </a:t>
            </a:r>
          </a:p>
        </p:txBody>
      </p:sp>
      <p:sp>
        <p:nvSpPr>
          <p:cNvPr id="9" name="Rounded Rectangle 8">
            <a:extLst>
              <a:ext uri="{FF2B5EF4-FFF2-40B4-BE49-F238E27FC236}">
                <a16:creationId xmlns:a16="http://schemas.microsoft.com/office/drawing/2014/main" id="{FD7D164B-07F1-4D0B-F4F4-D62B93698942}"/>
              </a:ext>
              <a:ext uri="{C183D7F6-B498-43B3-948B-1728B52AA6E4}">
                <adec:decorative xmlns:adec="http://schemas.microsoft.com/office/drawing/2017/decorative" val="1"/>
              </a:ext>
            </a:extLst>
          </p:cNvPr>
          <p:cNvSpPr/>
          <p:nvPr/>
        </p:nvSpPr>
        <p:spPr>
          <a:xfrm>
            <a:off x="479376" y="3031400"/>
            <a:ext cx="6552728" cy="2549655"/>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0" name="TextBox 9">
            <a:extLst>
              <a:ext uri="{FF2B5EF4-FFF2-40B4-BE49-F238E27FC236}">
                <a16:creationId xmlns:a16="http://schemas.microsoft.com/office/drawing/2014/main" id="{EF9A6DA0-B778-F507-80B9-9B66BFB755A3}"/>
              </a:ext>
            </a:extLst>
          </p:cNvPr>
          <p:cNvSpPr txBox="1"/>
          <p:nvPr/>
        </p:nvSpPr>
        <p:spPr>
          <a:xfrm>
            <a:off x="695400" y="3175417"/>
            <a:ext cx="6552728" cy="2215991"/>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Live region polite and relevant</a:t>
            </a:r>
          </a:p>
          <a:p>
            <a:endParaRPr lang="en-US" sz="1600" dirty="0">
              <a:solidFill>
                <a:srgbClr val="000026"/>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aria-live=</a:t>
            </a:r>
            <a:r>
              <a:rPr lang="en-US" sz="1600" dirty="0">
                <a:solidFill>
                  <a:srgbClr val="00A5AE"/>
                </a:solidFill>
                <a:latin typeface="Consolas" panose="020B0609020204030204" pitchFamily="49" charset="0"/>
                <a:cs typeface="Consolas" panose="020B0609020204030204" pitchFamily="49" charset="0"/>
              </a:rPr>
              <a:t>“polite” </a:t>
            </a:r>
            <a:r>
              <a:rPr lang="en-US" sz="1600" dirty="0">
                <a:solidFill>
                  <a:srgbClr val="E57459"/>
                </a:solidFill>
                <a:latin typeface="Consolas" panose="020B0609020204030204" pitchFamily="49" charset="0"/>
                <a:cs typeface="Consolas" panose="020B0609020204030204" pitchFamily="49" charset="0"/>
              </a:rPr>
              <a:t>aria-relevant=</a:t>
            </a:r>
            <a:r>
              <a:rPr lang="en-US" sz="1600" dirty="0">
                <a:solidFill>
                  <a:srgbClr val="00A5AE"/>
                </a:solidFill>
                <a:latin typeface="Consolas" panose="020B0609020204030204" pitchFamily="49" charset="0"/>
                <a:cs typeface="Consolas" panose="020B0609020204030204" pitchFamily="49" charset="0"/>
              </a:rPr>
              <a:t>“additions text”</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updated and announced </a:t>
            </a:r>
          </a:p>
          <a:p>
            <a:r>
              <a:rPr lang="en-US" sz="1600" dirty="0">
                <a:solidFill>
                  <a:srgbClr val="FFFFFF"/>
                </a:solidFill>
                <a:latin typeface="Consolas" panose="020B0609020204030204" pitchFamily="49" charset="0"/>
                <a:cs typeface="Consolas" panose="020B0609020204030204" pitchFamily="49" charset="0"/>
              </a:rPr>
              <a:t>     when the user is idle</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&lt;p&gt;</a:t>
            </a:r>
            <a:r>
              <a:rPr lang="en-US" sz="1600" dirty="0">
                <a:solidFill>
                  <a:srgbClr val="FFFFFF"/>
                </a:solidFill>
                <a:latin typeface="Consolas" panose="020B0609020204030204" pitchFamily="49" charset="0"/>
                <a:cs typeface="Consolas" panose="020B0609020204030204" pitchFamily="49" charset="0"/>
              </a:rPr>
              <a:t>This content is not updated but is  </a:t>
            </a:r>
          </a:p>
          <a:p>
            <a:r>
              <a:rPr lang="en-US" sz="1600" dirty="0">
                <a:solidFill>
                  <a:srgbClr val="FFFFFF"/>
                </a:solidFill>
                <a:latin typeface="Consolas" panose="020B0609020204030204" pitchFamily="49" charset="0"/>
                <a:cs typeface="Consolas" panose="020B0609020204030204" pitchFamily="49" charset="0"/>
              </a:rPr>
              <a:t>     announced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12" name="TextBox 11">
            <a:extLst>
              <a:ext uri="{FF2B5EF4-FFF2-40B4-BE49-F238E27FC236}">
                <a16:creationId xmlns:a16="http://schemas.microsoft.com/office/drawing/2014/main" id="{F143A2FE-68B1-CE27-EE41-9A35503C0FC1}"/>
              </a:ext>
            </a:extLst>
          </p:cNvPr>
          <p:cNvSpPr txBox="1"/>
          <p:nvPr/>
        </p:nvSpPr>
        <p:spPr>
          <a:xfrm>
            <a:off x="7315197" y="3110641"/>
            <a:ext cx="4556917" cy="923330"/>
          </a:xfrm>
          <a:prstGeom prst="rect">
            <a:avLst/>
          </a:prstGeom>
          <a:noFill/>
        </p:spPr>
        <p:txBody>
          <a:bodyPr wrap="square" rtlCol="0">
            <a:spAutoFit/>
          </a:bodyPr>
          <a:lstStyle/>
          <a:p>
            <a:pPr marL="285750" indent="-285750" algn="l">
              <a:buClr>
                <a:schemeClr val="accent1"/>
              </a:buClr>
              <a:buFont typeface="Arial" panose="020B0604020202020204" pitchFamily="34" charset="0"/>
              <a:buChar char="•"/>
            </a:pPr>
            <a:r>
              <a:rPr lang="en-US" dirty="0"/>
              <a:t>Announces when the user is idle</a:t>
            </a:r>
          </a:p>
          <a:p>
            <a:pPr marL="285750" indent="-285750" algn="l">
              <a:buClr>
                <a:schemeClr val="accent1"/>
              </a:buClr>
              <a:buFont typeface="Arial" panose="020B0604020202020204" pitchFamily="34" charset="0"/>
              <a:buChar char="•"/>
            </a:pPr>
            <a:r>
              <a:rPr lang="en-US" dirty="0"/>
              <a:t>Announces only text additions to the live region</a:t>
            </a:r>
          </a:p>
        </p:txBody>
      </p:sp>
      <p:sp>
        <p:nvSpPr>
          <p:cNvPr id="2" name="Slide Number Placeholder 1">
            <a:extLst>
              <a:ext uri="{FF2B5EF4-FFF2-40B4-BE49-F238E27FC236}">
                <a16:creationId xmlns:a16="http://schemas.microsoft.com/office/drawing/2014/main" id="{0A92D864-3AA7-5FE9-2957-E8529618BAE2}"/>
              </a:ext>
            </a:extLst>
          </p:cNvPr>
          <p:cNvSpPr>
            <a:spLocks noGrp="1"/>
          </p:cNvSpPr>
          <p:nvPr>
            <p:ph type="sldNum" sz="quarter" idx="16"/>
          </p:nvPr>
        </p:nvSpPr>
        <p:spPr/>
        <p:txBody>
          <a:bodyPr/>
          <a:lstStyle/>
          <a:p>
            <a:fld id="{D78E96AE-B5B5-49FC-BED4-FF80B77E5CAF}" type="slidenum">
              <a:rPr lang="en-DK" smtClean="0"/>
              <a:pPr/>
              <a:t>28</a:t>
            </a:fld>
            <a:endParaRPr lang="en-DK"/>
          </a:p>
        </p:txBody>
      </p:sp>
    </p:spTree>
    <p:extLst>
      <p:ext uri="{BB962C8B-B14F-4D97-AF65-F5344CB8AC3E}">
        <p14:creationId xmlns:p14="http://schemas.microsoft.com/office/powerpoint/2010/main" val="3065348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2D079-72CF-BE07-6E53-C5F8E161C829}"/>
              </a:ext>
            </a:extLst>
          </p:cNvPr>
          <p:cNvSpPr>
            <a:spLocks noGrp="1"/>
          </p:cNvSpPr>
          <p:nvPr>
            <p:ph type="title"/>
          </p:nvPr>
        </p:nvSpPr>
        <p:spPr>
          <a:xfrm>
            <a:off x="479376" y="733425"/>
            <a:ext cx="9193262" cy="394504"/>
          </a:xfrm>
        </p:spPr>
        <p:txBody>
          <a:bodyPr/>
          <a:lstStyle/>
          <a:p>
            <a:r>
              <a:rPr lang="en-US" dirty="0"/>
              <a:t>Live Regions – Busy</a:t>
            </a:r>
          </a:p>
        </p:txBody>
      </p:sp>
      <p:sp>
        <p:nvSpPr>
          <p:cNvPr id="3" name="TextBox 2">
            <a:extLst>
              <a:ext uri="{FF2B5EF4-FFF2-40B4-BE49-F238E27FC236}">
                <a16:creationId xmlns:a16="http://schemas.microsoft.com/office/drawing/2014/main" id="{206EC68B-45BA-E0DE-B16F-9F2CDCCA15D1}"/>
              </a:ext>
            </a:extLst>
          </p:cNvPr>
          <p:cNvSpPr txBox="1"/>
          <p:nvPr/>
        </p:nvSpPr>
        <p:spPr>
          <a:xfrm>
            <a:off x="728663" y="1357313"/>
            <a:ext cx="5557837" cy="923330"/>
          </a:xfrm>
          <a:prstGeom prst="rect">
            <a:avLst/>
          </a:prstGeom>
          <a:noFill/>
        </p:spPr>
        <p:txBody>
          <a:bodyPr wrap="square" rtlCol="0">
            <a:spAutoFit/>
          </a:bodyPr>
          <a:lstStyle/>
          <a:p>
            <a:pPr marL="285750" indent="-285750" algn="l">
              <a:buClr>
                <a:schemeClr val="accent1"/>
              </a:buClr>
              <a:buFont typeface="Arial" panose="020B0604020202020204" pitchFamily="34" charset="0"/>
              <a:buChar char="•"/>
            </a:pPr>
            <a:r>
              <a:rPr lang="en-US" dirty="0"/>
              <a:t>Aria-busy values:</a:t>
            </a:r>
          </a:p>
          <a:p>
            <a:pPr marL="742950" lvl="1" indent="-285750">
              <a:buClr>
                <a:schemeClr val="accent1"/>
              </a:buClr>
              <a:buFont typeface="Arial" panose="020B0604020202020204" pitchFamily="34" charset="0"/>
              <a:buChar char="•"/>
            </a:pPr>
            <a:r>
              <a:rPr lang="en-US" dirty="0"/>
              <a:t>True – Content is being updated</a:t>
            </a:r>
          </a:p>
          <a:p>
            <a:pPr marL="742950" lvl="1" indent="-285750">
              <a:buClr>
                <a:schemeClr val="accent1"/>
              </a:buClr>
              <a:buFont typeface="Arial" panose="020B0604020202020204" pitchFamily="34" charset="0"/>
              <a:buChar char="•"/>
            </a:pPr>
            <a:r>
              <a:rPr lang="en-US" dirty="0"/>
              <a:t>False – Content is not being updated</a:t>
            </a:r>
          </a:p>
        </p:txBody>
      </p:sp>
      <p:sp>
        <p:nvSpPr>
          <p:cNvPr id="13" name="Rounded Rectangle 12">
            <a:extLst>
              <a:ext uri="{FF2B5EF4-FFF2-40B4-BE49-F238E27FC236}">
                <a16:creationId xmlns:a16="http://schemas.microsoft.com/office/drawing/2014/main" id="{F41F0F61-B7D0-B13F-0B7C-A3846885CF02}"/>
              </a:ext>
              <a:ext uri="{C183D7F6-B498-43B3-948B-1728B52AA6E4}">
                <adec:decorative xmlns:adec="http://schemas.microsoft.com/office/drawing/2017/decorative" val="1"/>
              </a:ext>
            </a:extLst>
          </p:cNvPr>
          <p:cNvSpPr/>
          <p:nvPr/>
        </p:nvSpPr>
        <p:spPr>
          <a:xfrm>
            <a:off x="479376" y="3055837"/>
            <a:ext cx="6552728" cy="2549655"/>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4" name="TextBox 13">
            <a:extLst>
              <a:ext uri="{FF2B5EF4-FFF2-40B4-BE49-F238E27FC236}">
                <a16:creationId xmlns:a16="http://schemas.microsoft.com/office/drawing/2014/main" id="{D9185AFC-417C-99F3-B44F-5F93D257F158}"/>
              </a:ext>
            </a:extLst>
          </p:cNvPr>
          <p:cNvSpPr txBox="1"/>
          <p:nvPr/>
        </p:nvSpPr>
        <p:spPr>
          <a:xfrm>
            <a:off x="695400" y="3199854"/>
            <a:ext cx="6048672" cy="1477328"/>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Live region busy</a:t>
            </a:r>
          </a:p>
          <a:p>
            <a:endParaRPr lang="en-US" sz="1600" dirty="0">
              <a:solidFill>
                <a:srgbClr val="000026"/>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aria-live=</a:t>
            </a:r>
            <a:r>
              <a:rPr lang="en-US" sz="1600" dirty="0">
                <a:solidFill>
                  <a:srgbClr val="00A5AE"/>
                </a:solidFill>
                <a:latin typeface="Consolas" panose="020B0609020204030204" pitchFamily="49" charset="0"/>
                <a:cs typeface="Consolas" panose="020B0609020204030204" pitchFamily="49" charset="0"/>
              </a:rPr>
              <a:t>“assertive” </a:t>
            </a:r>
            <a:r>
              <a:rPr lang="en-US" sz="1600" dirty="0">
                <a:solidFill>
                  <a:srgbClr val="E57459"/>
                </a:solidFill>
                <a:latin typeface="Consolas" panose="020B0609020204030204" pitchFamily="49" charset="0"/>
                <a:cs typeface="Consolas" panose="020B0609020204030204" pitchFamily="49" charset="0"/>
              </a:rPr>
              <a:t>aria-busy=</a:t>
            </a:r>
            <a:r>
              <a:rPr lang="en-US" sz="1600" dirty="0">
                <a:solidFill>
                  <a:srgbClr val="00A5AE"/>
                </a:solidFill>
                <a:latin typeface="Consolas" panose="020B0609020204030204" pitchFamily="49" charset="0"/>
                <a:cs typeface="Consolas" panose="020B0609020204030204" pitchFamily="49" charset="0"/>
              </a:rPr>
              <a:t>“true”</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Waiting for this content to be updated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7" name="TextBox 6">
            <a:extLst>
              <a:ext uri="{FF2B5EF4-FFF2-40B4-BE49-F238E27FC236}">
                <a16:creationId xmlns:a16="http://schemas.microsoft.com/office/drawing/2014/main" id="{EBEC509B-CC29-440C-DAA2-95C5894B0CFB}"/>
              </a:ext>
            </a:extLst>
          </p:cNvPr>
          <p:cNvSpPr txBox="1"/>
          <p:nvPr/>
        </p:nvSpPr>
        <p:spPr>
          <a:xfrm>
            <a:off x="7315197" y="3199854"/>
            <a:ext cx="4556917" cy="1200329"/>
          </a:xfrm>
          <a:prstGeom prst="rect">
            <a:avLst/>
          </a:prstGeom>
          <a:noFill/>
        </p:spPr>
        <p:txBody>
          <a:bodyPr wrap="square" rtlCol="0">
            <a:spAutoFit/>
          </a:bodyPr>
          <a:lstStyle/>
          <a:p>
            <a:pPr marL="285750" indent="-285750" algn="l">
              <a:buClr>
                <a:schemeClr val="accent1"/>
              </a:buClr>
              <a:buFont typeface="Arial" panose="020B0604020202020204" pitchFamily="34" charset="0"/>
              <a:buChar char="•"/>
            </a:pPr>
            <a:r>
              <a:rPr lang="en-US" dirty="0"/>
              <a:t>Indicates an element is being modified</a:t>
            </a:r>
          </a:p>
          <a:p>
            <a:pPr marL="285750" indent="-285750" algn="l">
              <a:buClr>
                <a:schemeClr val="accent1"/>
              </a:buClr>
              <a:buFont typeface="Arial" panose="020B0604020202020204" pitchFamily="34" charset="0"/>
              <a:buChar char="•"/>
            </a:pPr>
            <a:r>
              <a:rPr lang="en-US" dirty="0"/>
              <a:t>Assistive technologies may wait</a:t>
            </a:r>
          </a:p>
          <a:p>
            <a:pPr marL="285750" indent="-285750" algn="l">
              <a:buClr>
                <a:schemeClr val="accent1"/>
              </a:buClr>
              <a:buFont typeface="Arial" panose="020B0604020202020204" pitchFamily="34" charset="0"/>
              <a:buChar char="•"/>
            </a:pPr>
            <a:r>
              <a:rPr lang="en-US" dirty="0"/>
              <a:t>Must be set to “false” when content has been updated.</a:t>
            </a:r>
          </a:p>
        </p:txBody>
      </p:sp>
      <p:sp>
        <p:nvSpPr>
          <p:cNvPr id="2" name="Slide Number Placeholder 1">
            <a:extLst>
              <a:ext uri="{FF2B5EF4-FFF2-40B4-BE49-F238E27FC236}">
                <a16:creationId xmlns:a16="http://schemas.microsoft.com/office/drawing/2014/main" id="{0A92D864-3AA7-5FE9-2957-E8529618BAE2}"/>
              </a:ext>
            </a:extLst>
          </p:cNvPr>
          <p:cNvSpPr>
            <a:spLocks noGrp="1"/>
          </p:cNvSpPr>
          <p:nvPr>
            <p:ph type="sldNum" sz="quarter" idx="16"/>
          </p:nvPr>
        </p:nvSpPr>
        <p:spPr/>
        <p:txBody>
          <a:bodyPr/>
          <a:lstStyle/>
          <a:p>
            <a:fld id="{D78E96AE-B5B5-49FC-BED4-FF80B77E5CAF}" type="slidenum">
              <a:rPr lang="en-DK" smtClean="0"/>
              <a:pPr/>
              <a:t>29</a:t>
            </a:fld>
            <a:endParaRPr lang="en-DK"/>
          </a:p>
        </p:txBody>
      </p:sp>
    </p:spTree>
    <p:extLst>
      <p:ext uri="{BB962C8B-B14F-4D97-AF65-F5344CB8AC3E}">
        <p14:creationId xmlns:p14="http://schemas.microsoft.com/office/powerpoint/2010/main" val="1946096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B682DC-AF2E-06EA-A8F0-9921E61B9780}"/>
              </a:ext>
            </a:extLst>
          </p:cNvPr>
          <p:cNvSpPr>
            <a:spLocks noGrp="1"/>
          </p:cNvSpPr>
          <p:nvPr>
            <p:ph type="title"/>
          </p:nvPr>
        </p:nvSpPr>
        <p:spPr/>
        <p:txBody>
          <a:bodyPr/>
          <a:lstStyle/>
          <a:p>
            <a:r>
              <a:rPr lang="en-US" dirty="0"/>
              <a:t>What ARIA does </a:t>
            </a:r>
            <a:r>
              <a:rPr lang="en-US" u="sng" dirty="0"/>
              <a:t>not</a:t>
            </a:r>
            <a:r>
              <a:rPr lang="en-US" dirty="0"/>
              <a:t> do</a:t>
            </a:r>
          </a:p>
        </p:txBody>
      </p:sp>
      <p:sp>
        <p:nvSpPr>
          <p:cNvPr id="4" name="Text Placeholder 3">
            <a:extLst>
              <a:ext uri="{FF2B5EF4-FFF2-40B4-BE49-F238E27FC236}">
                <a16:creationId xmlns:a16="http://schemas.microsoft.com/office/drawing/2014/main" id="{5024D597-A2C1-E4CB-A741-290CD6353C9D}"/>
              </a:ext>
            </a:extLst>
          </p:cNvPr>
          <p:cNvSpPr>
            <a:spLocks noGrp="1"/>
          </p:cNvSpPr>
          <p:nvPr>
            <p:ph type="body" sz="quarter" idx="19"/>
          </p:nvPr>
        </p:nvSpPr>
        <p:spPr/>
        <p:txBody>
          <a:bodyPr/>
          <a:lstStyle/>
          <a:p>
            <a:r>
              <a:rPr lang="en-US" dirty="0"/>
              <a:t>Keyboard access</a:t>
            </a:r>
          </a:p>
          <a:p>
            <a:r>
              <a:rPr lang="en-US" dirty="0"/>
              <a:t>Keyboard focus</a:t>
            </a:r>
          </a:p>
          <a:p>
            <a:r>
              <a:rPr lang="en-US" dirty="0"/>
              <a:t>Modify the element’s appearance</a:t>
            </a:r>
          </a:p>
          <a:p>
            <a:r>
              <a:rPr lang="en-US" dirty="0"/>
              <a:t>Modify the element’s behavior</a:t>
            </a:r>
          </a:p>
          <a:p>
            <a:endParaRPr lang="en-US" dirty="0"/>
          </a:p>
          <a:p>
            <a:r>
              <a:rPr lang="en-US" b="1" dirty="0"/>
              <a:t>Best Practice: </a:t>
            </a:r>
            <a:r>
              <a:rPr lang="en-US" dirty="0"/>
              <a:t>Use native HTML whenever possible</a:t>
            </a:r>
          </a:p>
        </p:txBody>
      </p:sp>
      <p:sp>
        <p:nvSpPr>
          <p:cNvPr id="2" name="Slide Number Placeholder 1">
            <a:extLst>
              <a:ext uri="{FF2B5EF4-FFF2-40B4-BE49-F238E27FC236}">
                <a16:creationId xmlns:a16="http://schemas.microsoft.com/office/drawing/2014/main" id="{693BC3BC-EB79-BF74-3959-917009F7C335}"/>
              </a:ext>
            </a:extLst>
          </p:cNvPr>
          <p:cNvSpPr>
            <a:spLocks noGrp="1"/>
          </p:cNvSpPr>
          <p:nvPr>
            <p:ph type="sldNum" sz="quarter" idx="16"/>
          </p:nvPr>
        </p:nvSpPr>
        <p:spPr/>
        <p:txBody>
          <a:bodyPr/>
          <a:lstStyle/>
          <a:p>
            <a:fld id="{D78E96AE-B5B5-49FC-BED4-FF80B77E5CAF}" type="slidenum">
              <a:rPr lang="en-DK" smtClean="0"/>
              <a:pPr/>
              <a:t>3</a:t>
            </a:fld>
            <a:endParaRPr lang="en-DK"/>
          </a:p>
        </p:txBody>
      </p:sp>
    </p:spTree>
    <p:extLst>
      <p:ext uri="{BB962C8B-B14F-4D97-AF65-F5344CB8AC3E}">
        <p14:creationId xmlns:p14="http://schemas.microsoft.com/office/powerpoint/2010/main" val="139617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8DD4BF-E4EA-3F06-1A94-5921E3B370D9}"/>
              </a:ext>
            </a:extLst>
          </p:cNvPr>
          <p:cNvSpPr>
            <a:spLocks noGrp="1"/>
          </p:cNvSpPr>
          <p:nvPr>
            <p:ph type="title"/>
          </p:nvPr>
        </p:nvSpPr>
        <p:spPr>
          <a:xfrm>
            <a:off x="479376" y="227239"/>
            <a:ext cx="11233200" cy="394504"/>
          </a:xfrm>
        </p:spPr>
        <p:txBody>
          <a:bodyPr/>
          <a:lstStyle/>
          <a:p>
            <a:r>
              <a:rPr lang="en-US" dirty="0"/>
              <a:t>Live region settings</a:t>
            </a:r>
          </a:p>
        </p:txBody>
      </p:sp>
      <p:graphicFrame>
        <p:nvGraphicFramePr>
          <p:cNvPr id="4" name="Table 4">
            <a:extLst>
              <a:ext uri="{FF2B5EF4-FFF2-40B4-BE49-F238E27FC236}">
                <a16:creationId xmlns:a16="http://schemas.microsoft.com/office/drawing/2014/main" id="{5877A54A-9549-564B-251C-25E09292DE26}"/>
              </a:ext>
            </a:extLst>
          </p:cNvPr>
          <p:cNvGraphicFramePr>
            <a:graphicFrameLocks noGrp="1"/>
          </p:cNvGraphicFramePr>
          <p:nvPr>
            <p:extLst>
              <p:ext uri="{D42A27DB-BD31-4B8C-83A1-F6EECF244321}">
                <p14:modId xmlns:p14="http://schemas.microsoft.com/office/powerpoint/2010/main" val="1610175979"/>
              </p:ext>
            </p:extLst>
          </p:nvPr>
        </p:nvGraphicFramePr>
        <p:xfrm>
          <a:off x="479376" y="720027"/>
          <a:ext cx="10822096" cy="5948680"/>
        </p:xfrm>
        <a:graphic>
          <a:graphicData uri="http://schemas.openxmlformats.org/drawingml/2006/table">
            <a:tbl>
              <a:tblPr firstRow="1" bandRow="1">
                <a:tableStyleId>{00A15C55-8517-42AA-B614-E9B94910E393}</a:tableStyleId>
              </a:tblPr>
              <a:tblGrid>
                <a:gridCol w="1708653">
                  <a:extLst>
                    <a:ext uri="{9D8B030D-6E8A-4147-A177-3AD203B41FA5}">
                      <a16:colId xmlns:a16="http://schemas.microsoft.com/office/drawing/2014/main" val="2758486783"/>
                    </a:ext>
                  </a:extLst>
                </a:gridCol>
                <a:gridCol w="2481942">
                  <a:extLst>
                    <a:ext uri="{9D8B030D-6E8A-4147-A177-3AD203B41FA5}">
                      <a16:colId xmlns:a16="http://schemas.microsoft.com/office/drawing/2014/main" val="4159460417"/>
                    </a:ext>
                  </a:extLst>
                </a:gridCol>
                <a:gridCol w="1322615">
                  <a:extLst>
                    <a:ext uri="{9D8B030D-6E8A-4147-A177-3AD203B41FA5}">
                      <a16:colId xmlns:a16="http://schemas.microsoft.com/office/drawing/2014/main" val="2260849068"/>
                    </a:ext>
                  </a:extLst>
                </a:gridCol>
                <a:gridCol w="5308886">
                  <a:extLst>
                    <a:ext uri="{9D8B030D-6E8A-4147-A177-3AD203B41FA5}">
                      <a16:colId xmlns:a16="http://schemas.microsoft.com/office/drawing/2014/main" val="4084469374"/>
                    </a:ext>
                  </a:extLst>
                </a:gridCol>
              </a:tblGrid>
              <a:tr h="370840">
                <a:tc>
                  <a:txBody>
                    <a:bodyPr/>
                    <a:lstStyle/>
                    <a:p>
                      <a:r>
                        <a:rPr lang="en-US" dirty="0"/>
                        <a:t>Property</a:t>
                      </a:r>
                    </a:p>
                  </a:txBody>
                  <a:tcPr/>
                </a:tc>
                <a:tc>
                  <a:txBody>
                    <a:bodyPr/>
                    <a:lstStyle/>
                    <a:p>
                      <a:r>
                        <a:rPr lang="en-US" dirty="0"/>
                        <a:t>Definition</a:t>
                      </a:r>
                    </a:p>
                  </a:txBody>
                  <a:tcPr/>
                </a:tc>
                <a:tc>
                  <a:txBody>
                    <a:bodyPr/>
                    <a:lstStyle/>
                    <a:p>
                      <a:r>
                        <a:rPr lang="en-US" dirty="0"/>
                        <a:t>Values</a:t>
                      </a:r>
                    </a:p>
                  </a:txBody>
                  <a:tcPr/>
                </a:tc>
                <a:tc>
                  <a:txBody>
                    <a:bodyPr/>
                    <a:lstStyle/>
                    <a:p>
                      <a:r>
                        <a:rPr lang="en-US" dirty="0"/>
                        <a:t>User Experience</a:t>
                      </a:r>
                    </a:p>
                  </a:txBody>
                  <a:tcPr/>
                </a:tc>
                <a:extLst>
                  <a:ext uri="{0D108BD9-81ED-4DB2-BD59-A6C34878D82A}">
                    <a16:rowId xmlns:a16="http://schemas.microsoft.com/office/drawing/2014/main" val="4023086089"/>
                  </a:ext>
                </a:extLst>
              </a:tr>
              <a:tr h="370840">
                <a:tc>
                  <a:txBody>
                    <a:bodyPr/>
                    <a:lstStyle/>
                    <a:p>
                      <a:r>
                        <a:rPr lang="en-US" dirty="0"/>
                        <a:t>aria-live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Region of content that notifies the end user of content changes</a:t>
                      </a:r>
                    </a:p>
                  </a:txBody>
                  <a:tcPr/>
                </a:tc>
                <a:tc>
                  <a:txBody>
                    <a:bodyPr/>
                    <a:lstStyle/>
                    <a:p>
                      <a:r>
                        <a:rPr lang="en-US" dirty="0"/>
                        <a:t>polite</a:t>
                      </a:r>
                    </a:p>
                    <a:p>
                      <a:r>
                        <a:rPr lang="en-US" dirty="0"/>
                        <a:t>assertive</a:t>
                      </a:r>
                    </a:p>
                    <a:p>
                      <a:r>
                        <a:rPr lang="en-US" dirty="0"/>
                        <a:t>off</a:t>
                      </a:r>
                    </a:p>
                  </a:txBody>
                  <a:tcPr/>
                </a:tc>
                <a:tc>
                  <a:txBody>
                    <a:bodyPr/>
                    <a:lstStyle/>
                    <a:p>
                      <a:r>
                        <a:rPr lang="en-US" dirty="0"/>
                        <a:t>- Announce during a pause in user action</a:t>
                      </a:r>
                    </a:p>
                    <a:p>
                      <a:r>
                        <a:rPr lang="en-US" dirty="0"/>
                        <a:t>- Interrupts user, announce immediately</a:t>
                      </a:r>
                    </a:p>
                    <a:p>
                      <a:r>
                        <a:rPr lang="en-US" dirty="0"/>
                        <a:t>- No announcement </a:t>
                      </a:r>
                    </a:p>
                  </a:txBody>
                  <a:tcPr/>
                </a:tc>
                <a:extLst>
                  <a:ext uri="{0D108BD9-81ED-4DB2-BD59-A6C34878D82A}">
                    <a16:rowId xmlns:a16="http://schemas.microsoft.com/office/drawing/2014/main" val="1314488359"/>
                  </a:ext>
                </a:extLst>
              </a:tr>
              <a:tr h="370840">
                <a:tc>
                  <a:txBody>
                    <a:bodyPr/>
                    <a:lstStyle/>
                    <a:p>
                      <a:r>
                        <a:rPr lang="en-US" dirty="0"/>
                        <a:t>aria-atomic</a:t>
                      </a:r>
                    </a:p>
                  </a:txBody>
                  <a:tcPr/>
                </a:tc>
                <a:tc>
                  <a:txBody>
                    <a:bodyPr/>
                    <a:lstStyle/>
                    <a:p>
                      <a:r>
                        <a:rPr lang="en-US" dirty="0"/>
                        <a:t>What will be announced to user added to existing aria-live region</a:t>
                      </a:r>
                    </a:p>
                  </a:txBody>
                  <a:tcPr/>
                </a:tc>
                <a:tc>
                  <a:txBody>
                    <a:bodyPr/>
                    <a:lstStyle/>
                    <a:p>
                      <a:r>
                        <a:rPr lang="en-US" dirty="0"/>
                        <a:t>true</a:t>
                      </a:r>
                    </a:p>
                    <a:p>
                      <a:r>
                        <a:rPr lang="en-US" dirty="0"/>
                        <a:t>false</a:t>
                      </a:r>
                    </a:p>
                  </a:txBody>
                  <a:tcPr/>
                </a:tc>
                <a:tc>
                  <a:txBody>
                    <a:bodyPr/>
                    <a:lstStyle/>
                    <a:p>
                      <a:r>
                        <a:rPr lang="en-US" dirty="0"/>
                        <a:t>- Everything in the live region, every update</a:t>
                      </a:r>
                    </a:p>
                    <a:p>
                      <a:r>
                        <a:rPr lang="en-US" dirty="0"/>
                        <a:t>- Only the updated content</a:t>
                      </a:r>
                    </a:p>
                  </a:txBody>
                  <a:tcPr/>
                </a:tc>
                <a:extLst>
                  <a:ext uri="{0D108BD9-81ED-4DB2-BD59-A6C34878D82A}">
                    <a16:rowId xmlns:a16="http://schemas.microsoft.com/office/drawing/2014/main" val="2921685358"/>
                  </a:ext>
                </a:extLst>
              </a:tr>
              <a:tr h="370840">
                <a:tc>
                  <a:txBody>
                    <a:bodyPr/>
                    <a:lstStyle/>
                    <a:p>
                      <a:r>
                        <a:rPr lang="en-US" dirty="0"/>
                        <a:t>aria-relevant</a:t>
                      </a:r>
                    </a:p>
                  </a:txBody>
                  <a:tcPr/>
                </a:tc>
                <a:tc>
                  <a:txBody>
                    <a:bodyPr/>
                    <a:lstStyle/>
                    <a:p>
                      <a:r>
                        <a:rPr lang="en-US" dirty="0"/>
                        <a:t>What type of modification will be announced in an existing aria-live region</a:t>
                      </a:r>
                    </a:p>
                  </a:txBody>
                  <a:tcPr/>
                </a:tc>
                <a:tc>
                  <a:txBody>
                    <a:bodyPr/>
                    <a:lstStyle/>
                    <a:p>
                      <a:r>
                        <a:rPr lang="en-US" dirty="0"/>
                        <a:t>additions</a:t>
                      </a:r>
                    </a:p>
                    <a:p>
                      <a:r>
                        <a:rPr lang="en-US" dirty="0"/>
                        <a:t>removals</a:t>
                      </a:r>
                    </a:p>
                    <a:p>
                      <a:r>
                        <a:rPr lang="en-US" dirty="0"/>
                        <a:t>text</a:t>
                      </a:r>
                    </a:p>
                    <a:p>
                      <a:r>
                        <a:rPr lang="en-US" dirty="0"/>
                        <a:t>all</a:t>
                      </a:r>
                    </a:p>
                    <a:p>
                      <a:endParaRPr lang="en-US" dirty="0"/>
                    </a:p>
                    <a:p>
                      <a:endParaRPr lang="en-US" dirty="0"/>
                    </a:p>
                  </a:txBody>
                  <a:tcPr/>
                </a:tc>
                <a:tc>
                  <a:txBody>
                    <a:bodyPr/>
                    <a:lstStyle/>
                    <a:p>
                      <a:pPr marL="0" indent="0">
                        <a:buFontTx/>
                        <a:buNone/>
                      </a:pPr>
                      <a:r>
                        <a:rPr lang="en-US" dirty="0"/>
                        <a:t>- Nodes added to the live region</a:t>
                      </a:r>
                    </a:p>
                    <a:p>
                      <a:pPr marL="0" indent="0">
                        <a:buFontTx/>
                        <a:buNone/>
                      </a:pPr>
                      <a:r>
                        <a:rPr lang="en-US" dirty="0"/>
                        <a:t>- Text or nodes removed from the live region</a:t>
                      </a:r>
                    </a:p>
                    <a:p>
                      <a:pPr marL="0" indent="0">
                        <a:buFontTx/>
                        <a:buNone/>
                      </a:pPr>
                      <a:r>
                        <a:rPr lang="en-US" dirty="0"/>
                        <a:t>- Text added to any descendant in live region</a:t>
                      </a:r>
                    </a:p>
                    <a:p>
                      <a:pPr marL="0" indent="0">
                        <a:buFontTx/>
                        <a:buNone/>
                      </a:pPr>
                      <a:r>
                        <a:rPr lang="en-US" dirty="0"/>
                        <a:t>- Shorthand for “additions removals text”</a:t>
                      </a:r>
                    </a:p>
                    <a:p>
                      <a:pPr marL="0" indent="0">
                        <a:buFontTx/>
                        <a:buNone/>
                      </a:pPr>
                      <a:endParaRPr lang="en-US" dirty="0"/>
                    </a:p>
                    <a:p>
                      <a:pPr marL="0" indent="0">
                        <a:buFontTx/>
                        <a:buNone/>
                      </a:pPr>
                      <a:endParaRPr lang="en-US" dirty="0"/>
                    </a:p>
                  </a:txBody>
                  <a:tcPr/>
                </a:tc>
                <a:extLst>
                  <a:ext uri="{0D108BD9-81ED-4DB2-BD59-A6C34878D82A}">
                    <a16:rowId xmlns:a16="http://schemas.microsoft.com/office/drawing/2014/main" val="444252097"/>
                  </a:ext>
                </a:extLst>
              </a:tr>
              <a:tr h="370840">
                <a:tc>
                  <a:txBody>
                    <a:bodyPr/>
                    <a:lstStyle/>
                    <a:p>
                      <a:r>
                        <a:rPr lang="en-US" dirty="0"/>
                        <a:t>aria-busy</a:t>
                      </a:r>
                    </a:p>
                  </a:txBody>
                  <a:tcPr/>
                </a:tc>
                <a:tc>
                  <a:txBody>
                    <a:bodyPr/>
                    <a:lstStyle/>
                    <a:p>
                      <a:r>
                        <a:rPr lang="en-US" dirty="0"/>
                        <a:t>State added to an aria-live region to communicate the modification in progress</a:t>
                      </a:r>
                    </a:p>
                  </a:txBody>
                  <a:tcPr/>
                </a:tc>
                <a:tc>
                  <a:txBody>
                    <a:bodyPr/>
                    <a:lstStyle/>
                    <a:p>
                      <a:r>
                        <a:rPr lang="en-US" dirty="0"/>
                        <a:t>true</a:t>
                      </a:r>
                    </a:p>
                    <a:p>
                      <a:r>
                        <a:rPr lang="en-US" dirty="0"/>
                        <a:t>false</a:t>
                      </a:r>
                    </a:p>
                  </a:txBody>
                  <a:tcPr/>
                </a:tc>
                <a:tc>
                  <a:txBody>
                    <a:bodyPr/>
                    <a:lstStyle/>
                    <a:p>
                      <a:pPr marL="0" indent="0">
                        <a:buFontTx/>
                        <a:buNone/>
                      </a:pPr>
                      <a:r>
                        <a:rPr lang="en-US" dirty="0"/>
                        <a:t>- Element is being modified</a:t>
                      </a:r>
                    </a:p>
                    <a:p>
                      <a:pPr marL="0" indent="0">
                        <a:buFontTx/>
                        <a:buNone/>
                      </a:pPr>
                      <a:r>
                        <a:rPr lang="en-US" dirty="0"/>
                        <a:t>- Element is not being modified</a:t>
                      </a:r>
                    </a:p>
                  </a:txBody>
                  <a:tcPr/>
                </a:tc>
                <a:extLst>
                  <a:ext uri="{0D108BD9-81ED-4DB2-BD59-A6C34878D82A}">
                    <a16:rowId xmlns:a16="http://schemas.microsoft.com/office/drawing/2014/main" val="479173055"/>
                  </a:ext>
                </a:extLst>
              </a:tr>
            </a:tbl>
          </a:graphicData>
        </a:graphic>
      </p:graphicFrame>
      <p:sp>
        <p:nvSpPr>
          <p:cNvPr id="2" name="Slide Number Placeholder 1">
            <a:extLst>
              <a:ext uri="{FF2B5EF4-FFF2-40B4-BE49-F238E27FC236}">
                <a16:creationId xmlns:a16="http://schemas.microsoft.com/office/drawing/2014/main" id="{87DC7509-4C5B-64F7-FC97-C2F405183913}"/>
              </a:ext>
            </a:extLst>
          </p:cNvPr>
          <p:cNvSpPr>
            <a:spLocks noGrp="1"/>
          </p:cNvSpPr>
          <p:nvPr>
            <p:ph type="sldNum" sz="quarter" idx="12"/>
          </p:nvPr>
        </p:nvSpPr>
        <p:spPr/>
        <p:txBody>
          <a:bodyPr/>
          <a:lstStyle/>
          <a:p>
            <a:fld id="{D78E96AE-B5B5-49FC-BED4-FF80B77E5CAF}" type="slidenum">
              <a:rPr lang="en-DK" smtClean="0"/>
              <a:pPr/>
              <a:t>30</a:t>
            </a:fld>
            <a:endParaRPr lang="en-DK"/>
          </a:p>
        </p:txBody>
      </p:sp>
    </p:spTree>
    <p:extLst>
      <p:ext uri="{BB962C8B-B14F-4D97-AF65-F5344CB8AC3E}">
        <p14:creationId xmlns:p14="http://schemas.microsoft.com/office/powerpoint/2010/main" val="35535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2D079-72CF-BE07-6E53-C5F8E161C829}"/>
              </a:ext>
            </a:extLst>
          </p:cNvPr>
          <p:cNvSpPr>
            <a:spLocks noGrp="1"/>
          </p:cNvSpPr>
          <p:nvPr>
            <p:ph type="title"/>
          </p:nvPr>
        </p:nvSpPr>
        <p:spPr/>
        <p:txBody>
          <a:bodyPr/>
          <a:lstStyle/>
          <a:p>
            <a:r>
              <a:rPr lang="en-US" dirty="0"/>
              <a:t>Live Regions with Role</a:t>
            </a:r>
          </a:p>
        </p:txBody>
      </p:sp>
      <p:sp>
        <p:nvSpPr>
          <p:cNvPr id="5" name="Text Placeholder 4">
            <a:extLst>
              <a:ext uri="{FF2B5EF4-FFF2-40B4-BE49-F238E27FC236}">
                <a16:creationId xmlns:a16="http://schemas.microsoft.com/office/drawing/2014/main" id="{1BB2DACC-F4EC-1CB7-F6DE-6751E47C7575}"/>
              </a:ext>
            </a:extLst>
          </p:cNvPr>
          <p:cNvSpPr>
            <a:spLocks noGrp="1"/>
          </p:cNvSpPr>
          <p:nvPr>
            <p:ph type="body" sz="quarter" idx="19"/>
          </p:nvPr>
        </p:nvSpPr>
        <p:spPr>
          <a:xfrm>
            <a:off x="695326" y="1630088"/>
            <a:ext cx="4146498" cy="4737374"/>
          </a:xfrm>
        </p:spPr>
        <p:txBody>
          <a:bodyPr/>
          <a:lstStyle/>
          <a:p>
            <a:r>
              <a:rPr lang="en-US" dirty="0"/>
              <a:t>Declare with </a:t>
            </a:r>
            <a:r>
              <a:rPr lang="en-US" dirty="0">
                <a:latin typeface="Consolas" panose="020B0609020204030204" pitchFamily="49" charset="0"/>
                <a:cs typeface="Consolas" panose="020B0609020204030204" pitchFamily="49" charset="0"/>
              </a:rPr>
              <a:t>role=“”</a:t>
            </a:r>
          </a:p>
          <a:p>
            <a:pPr lvl="1"/>
            <a:r>
              <a:rPr lang="en-US" dirty="0"/>
              <a:t>Status</a:t>
            </a:r>
          </a:p>
          <a:p>
            <a:pPr lvl="1"/>
            <a:r>
              <a:rPr lang="en-US" dirty="0"/>
              <a:t>Alert</a:t>
            </a:r>
          </a:p>
          <a:p>
            <a:pPr lvl="1"/>
            <a:r>
              <a:rPr lang="en-US" dirty="0"/>
              <a:t>Timer</a:t>
            </a:r>
          </a:p>
          <a:p>
            <a:pPr lvl="1"/>
            <a:r>
              <a:rPr lang="en-US" dirty="0"/>
              <a:t>Log</a:t>
            </a:r>
          </a:p>
          <a:p>
            <a:pPr lvl="1"/>
            <a:r>
              <a:rPr lang="en-US" dirty="0"/>
              <a:t>Marquee</a:t>
            </a:r>
          </a:p>
          <a:p>
            <a:r>
              <a:rPr lang="en-US" dirty="0"/>
              <a:t>Roles have implicit notification settings</a:t>
            </a:r>
          </a:p>
        </p:txBody>
      </p:sp>
      <p:sp>
        <p:nvSpPr>
          <p:cNvPr id="15" name="Rounded Rectangle 14">
            <a:extLst>
              <a:ext uri="{FF2B5EF4-FFF2-40B4-BE49-F238E27FC236}">
                <a16:creationId xmlns:a16="http://schemas.microsoft.com/office/drawing/2014/main" id="{AB6F7EFE-6EB0-7CFC-E18F-51DA9C860A5A}"/>
              </a:ext>
              <a:ext uri="{C183D7F6-B498-43B3-948B-1728B52AA6E4}">
                <adec:decorative xmlns:adec="http://schemas.microsoft.com/office/drawing/2017/decorative" val="1"/>
              </a:ext>
            </a:extLst>
          </p:cNvPr>
          <p:cNvSpPr/>
          <p:nvPr/>
        </p:nvSpPr>
        <p:spPr>
          <a:xfrm>
            <a:off x="5303912" y="1588758"/>
            <a:ext cx="6552728" cy="2160240"/>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6" name="TextBox 15">
            <a:extLst>
              <a:ext uri="{FF2B5EF4-FFF2-40B4-BE49-F238E27FC236}">
                <a16:creationId xmlns:a16="http://schemas.microsoft.com/office/drawing/2014/main" id="{7D2CE572-333E-2247-D577-057C975EA3F5}"/>
              </a:ext>
            </a:extLst>
          </p:cNvPr>
          <p:cNvSpPr txBox="1"/>
          <p:nvPr/>
        </p:nvSpPr>
        <p:spPr>
          <a:xfrm>
            <a:off x="5519936" y="1732774"/>
            <a:ext cx="6048672" cy="1969770"/>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Live region using role</a:t>
            </a:r>
          </a:p>
          <a:p>
            <a:endParaRPr lang="en-US" sz="1600" dirty="0">
              <a:solidFill>
                <a:srgbClr val="000026"/>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“status”</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updated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not updated </a:t>
            </a:r>
          </a:p>
          <a:p>
            <a:r>
              <a:rPr lang="en-US" sz="1600" dirty="0">
                <a:solidFill>
                  <a:srgbClr val="FFFFFF"/>
                </a:solidFill>
                <a:latin typeface="Consolas" panose="020B0609020204030204" pitchFamily="49" charset="0"/>
                <a:cs typeface="Consolas" panose="020B0609020204030204" pitchFamily="49" charset="0"/>
              </a:rPr>
              <a:t>     but is announced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0A92D864-3AA7-5FE9-2957-E8529618BAE2}"/>
              </a:ext>
            </a:extLst>
          </p:cNvPr>
          <p:cNvSpPr>
            <a:spLocks noGrp="1"/>
          </p:cNvSpPr>
          <p:nvPr>
            <p:ph type="sldNum" sz="quarter" idx="16"/>
          </p:nvPr>
        </p:nvSpPr>
        <p:spPr/>
        <p:txBody>
          <a:bodyPr/>
          <a:lstStyle/>
          <a:p>
            <a:fld id="{D78E96AE-B5B5-49FC-BED4-FF80B77E5CAF}" type="slidenum">
              <a:rPr lang="en-DK" smtClean="0"/>
              <a:pPr/>
              <a:t>31</a:t>
            </a:fld>
            <a:endParaRPr lang="en-DK"/>
          </a:p>
        </p:txBody>
      </p:sp>
    </p:spTree>
    <p:extLst>
      <p:ext uri="{BB962C8B-B14F-4D97-AF65-F5344CB8AC3E}">
        <p14:creationId xmlns:p14="http://schemas.microsoft.com/office/powerpoint/2010/main" val="352144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EE0878-DB15-0CF2-0E72-A5E679B97CDB}"/>
              </a:ext>
            </a:extLst>
          </p:cNvPr>
          <p:cNvSpPr>
            <a:spLocks noGrp="1"/>
          </p:cNvSpPr>
          <p:nvPr>
            <p:ph type="title"/>
          </p:nvPr>
        </p:nvSpPr>
        <p:spPr/>
        <p:txBody>
          <a:bodyPr/>
          <a:lstStyle/>
          <a:p>
            <a:r>
              <a:rPr lang="en-US" dirty="0"/>
              <a:t>Role based implicit properties - status</a:t>
            </a:r>
          </a:p>
        </p:txBody>
      </p:sp>
      <p:sp>
        <p:nvSpPr>
          <p:cNvPr id="14" name="Rounded Rectangle 13">
            <a:extLst>
              <a:ext uri="{FF2B5EF4-FFF2-40B4-BE49-F238E27FC236}">
                <a16:creationId xmlns:a16="http://schemas.microsoft.com/office/drawing/2014/main" id="{BD650D95-257F-20DF-AD8B-DB9178F5A3FD}"/>
              </a:ext>
              <a:ext uri="{C183D7F6-B498-43B3-948B-1728B52AA6E4}">
                <adec:decorative xmlns:adec="http://schemas.microsoft.com/office/drawing/2017/decorative" val="1"/>
              </a:ext>
            </a:extLst>
          </p:cNvPr>
          <p:cNvSpPr/>
          <p:nvPr/>
        </p:nvSpPr>
        <p:spPr>
          <a:xfrm>
            <a:off x="335360" y="2349011"/>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7" name="TextBox 16">
            <a:extLst>
              <a:ext uri="{FF2B5EF4-FFF2-40B4-BE49-F238E27FC236}">
                <a16:creationId xmlns:a16="http://schemas.microsoft.com/office/drawing/2014/main" id="{A591C503-CCD6-B7C7-EDEC-503DE9958E35}"/>
              </a:ext>
            </a:extLst>
          </p:cNvPr>
          <p:cNvSpPr txBox="1"/>
          <p:nvPr/>
        </p:nvSpPr>
        <p:spPr>
          <a:xfrm>
            <a:off x="551384" y="2637043"/>
            <a:ext cx="4608512" cy="1477328"/>
          </a:xfrm>
          <a:prstGeom prst="rect">
            <a:avLst/>
          </a:prstGeom>
          <a:noFill/>
        </p:spPr>
        <p:txBody>
          <a:bodyPr wrap="square" rtlCol="0">
            <a:spAutoFit/>
          </a:bodyPr>
          <a:lstStyle/>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“status”</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updated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not updated but   </a:t>
            </a:r>
          </a:p>
          <a:p>
            <a:r>
              <a:rPr lang="en-US" sz="1600" dirty="0">
                <a:solidFill>
                  <a:srgbClr val="FFFFFF"/>
                </a:solidFill>
                <a:latin typeface="Consolas" panose="020B0609020204030204" pitchFamily="49" charset="0"/>
                <a:cs typeface="Consolas" panose="020B0609020204030204" pitchFamily="49" charset="0"/>
              </a:rPr>
              <a:t>     is announced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16" name="TextBox 15">
            <a:extLst>
              <a:ext uri="{FF2B5EF4-FFF2-40B4-BE49-F238E27FC236}">
                <a16:creationId xmlns:a16="http://schemas.microsoft.com/office/drawing/2014/main" id="{19C2FB8E-8AA4-41D5-321C-B4D67BA10289}"/>
              </a:ext>
            </a:extLst>
          </p:cNvPr>
          <p:cNvSpPr txBox="1"/>
          <p:nvPr/>
        </p:nvSpPr>
        <p:spPr>
          <a:xfrm>
            <a:off x="5605033" y="3284852"/>
            <a:ext cx="562975" cy="523220"/>
          </a:xfrm>
          <a:prstGeom prst="rect">
            <a:avLst/>
          </a:prstGeom>
          <a:noFill/>
        </p:spPr>
        <p:txBody>
          <a:bodyPr wrap="none" rtlCol="0">
            <a:spAutoFit/>
          </a:bodyPr>
          <a:lstStyle/>
          <a:p>
            <a:r>
              <a:rPr lang="en-US" sz="2800" dirty="0">
                <a:solidFill>
                  <a:srgbClr val="000026"/>
                </a:solidFill>
                <a:latin typeface="Gilroy Bold"/>
              </a:rPr>
              <a:t>==</a:t>
            </a:r>
          </a:p>
        </p:txBody>
      </p:sp>
      <p:sp>
        <p:nvSpPr>
          <p:cNvPr id="15" name="Rounded Rectangle 14">
            <a:extLst>
              <a:ext uri="{FF2B5EF4-FFF2-40B4-BE49-F238E27FC236}">
                <a16:creationId xmlns:a16="http://schemas.microsoft.com/office/drawing/2014/main" id="{A2503F7B-0E3F-6CDE-A1F0-CF42D6C37802}"/>
              </a:ext>
              <a:ext uri="{C183D7F6-B498-43B3-948B-1728B52AA6E4}">
                <adec:decorative xmlns:adec="http://schemas.microsoft.com/office/drawing/2017/decorative" val="1"/>
              </a:ext>
            </a:extLst>
          </p:cNvPr>
          <p:cNvSpPr/>
          <p:nvPr/>
        </p:nvSpPr>
        <p:spPr>
          <a:xfrm>
            <a:off x="6240015" y="2349011"/>
            <a:ext cx="5688631"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8" name="TextBox 17">
            <a:extLst>
              <a:ext uri="{FF2B5EF4-FFF2-40B4-BE49-F238E27FC236}">
                <a16:creationId xmlns:a16="http://schemas.microsoft.com/office/drawing/2014/main" id="{1AB82D84-AD1A-40BD-3EC3-A1740CB3BB2F}"/>
              </a:ext>
            </a:extLst>
          </p:cNvPr>
          <p:cNvSpPr txBox="1"/>
          <p:nvPr/>
        </p:nvSpPr>
        <p:spPr>
          <a:xfrm>
            <a:off x="6423307" y="2637043"/>
            <a:ext cx="5688632" cy="1477328"/>
          </a:xfrm>
          <a:prstGeom prst="rect">
            <a:avLst/>
          </a:prstGeom>
          <a:noFill/>
        </p:spPr>
        <p:txBody>
          <a:bodyPr wrap="square" rtlCol="0">
            <a:spAutoFit/>
          </a:bodyPr>
          <a:lstStyle/>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aria-live=</a:t>
            </a:r>
            <a:r>
              <a:rPr lang="en-US" sz="1600" dirty="0">
                <a:solidFill>
                  <a:srgbClr val="00A5AE"/>
                </a:solidFill>
                <a:latin typeface="Consolas" panose="020B0609020204030204" pitchFamily="49" charset="0"/>
                <a:cs typeface="Consolas" panose="020B0609020204030204" pitchFamily="49" charset="0"/>
              </a:rPr>
              <a:t>“polite” </a:t>
            </a:r>
            <a:r>
              <a:rPr lang="en-US" sz="1600" dirty="0">
                <a:solidFill>
                  <a:srgbClr val="E57459"/>
                </a:solidFill>
                <a:latin typeface="Consolas" panose="020B0609020204030204" pitchFamily="49" charset="0"/>
                <a:cs typeface="Consolas" panose="020B0609020204030204" pitchFamily="49" charset="0"/>
              </a:rPr>
              <a:t>aria-atomic</a:t>
            </a:r>
            <a:r>
              <a:rPr lang="en-US" sz="1600" dirty="0">
                <a:solidFill>
                  <a:srgbClr val="00A5AE"/>
                </a:solidFill>
                <a:latin typeface="Consolas" panose="020B0609020204030204" pitchFamily="49" charset="0"/>
                <a:cs typeface="Consolas" panose="020B0609020204030204" pitchFamily="49" charset="0"/>
              </a:rPr>
              <a:t>=“true”</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updated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not updated but   </a:t>
            </a:r>
          </a:p>
          <a:p>
            <a:r>
              <a:rPr lang="en-US" sz="1600" dirty="0">
                <a:solidFill>
                  <a:srgbClr val="FFFFFF"/>
                </a:solidFill>
                <a:latin typeface="Consolas" panose="020B0609020204030204" pitchFamily="49" charset="0"/>
                <a:cs typeface="Consolas" panose="020B0609020204030204" pitchFamily="49" charset="0"/>
              </a:rPr>
              <a:t>     is announced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ED264F19-DB19-A6AB-4B8C-1AEDB6216C15}"/>
              </a:ext>
            </a:extLst>
          </p:cNvPr>
          <p:cNvSpPr>
            <a:spLocks noGrp="1"/>
          </p:cNvSpPr>
          <p:nvPr>
            <p:ph type="sldNum" sz="quarter" idx="12"/>
          </p:nvPr>
        </p:nvSpPr>
        <p:spPr/>
        <p:txBody>
          <a:bodyPr/>
          <a:lstStyle/>
          <a:p>
            <a:fld id="{D78E96AE-B5B5-49FC-BED4-FF80B77E5CAF}" type="slidenum">
              <a:rPr lang="en-DK" smtClean="0"/>
              <a:pPr/>
              <a:t>32</a:t>
            </a:fld>
            <a:endParaRPr lang="en-DK"/>
          </a:p>
        </p:txBody>
      </p:sp>
    </p:spTree>
    <p:extLst>
      <p:ext uri="{BB962C8B-B14F-4D97-AF65-F5344CB8AC3E}">
        <p14:creationId xmlns:p14="http://schemas.microsoft.com/office/powerpoint/2010/main" val="318068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6" grpId="0"/>
      <p:bldP spid="15"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EE0878-DB15-0CF2-0E72-A5E679B97CDB}"/>
              </a:ext>
            </a:extLst>
          </p:cNvPr>
          <p:cNvSpPr>
            <a:spLocks noGrp="1"/>
          </p:cNvSpPr>
          <p:nvPr>
            <p:ph type="title"/>
          </p:nvPr>
        </p:nvSpPr>
        <p:spPr/>
        <p:txBody>
          <a:bodyPr/>
          <a:lstStyle/>
          <a:p>
            <a:r>
              <a:rPr lang="en-US" dirty="0"/>
              <a:t>Role based implicit properties - alert</a:t>
            </a:r>
          </a:p>
        </p:txBody>
      </p:sp>
      <p:sp>
        <p:nvSpPr>
          <p:cNvPr id="19" name="Rounded Rectangle 18">
            <a:extLst>
              <a:ext uri="{FF2B5EF4-FFF2-40B4-BE49-F238E27FC236}">
                <a16:creationId xmlns:a16="http://schemas.microsoft.com/office/drawing/2014/main" id="{F70242E7-4BA4-DFF6-94C3-835B24DCE295}"/>
              </a:ext>
              <a:ext uri="{C183D7F6-B498-43B3-948B-1728B52AA6E4}">
                <adec:decorative xmlns:adec="http://schemas.microsoft.com/office/drawing/2017/decorative" val="1"/>
              </a:ext>
            </a:extLst>
          </p:cNvPr>
          <p:cNvSpPr/>
          <p:nvPr/>
        </p:nvSpPr>
        <p:spPr>
          <a:xfrm>
            <a:off x="335360" y="2349011"/>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22" name="TextBox 21">
            <a:extLst>
              <a:ext uri="{FF2B5EF4-FFF2-40B4-BE49-F238E27FC236}">
                <a16:creationId xmlns:a16="http://schemas.microsoft.com/office/drawing/2014/main" id="{1417F122-09CE-F214-CC7A-CF9D850446BD}"/>
              </a:ext>
            </a:extLst>
          </p:cNvPr>
          <p:cNvSpPr txBox="1"/>
          <p:nvPr/>
        </p:nvSpPr>
        <p:spPr>
          <a:xfrm>
            <a:off x="551384" y="2637043"/>
            <a:ext cx="4608512" cy="1477328"/>
          </a:xfrm>
          <a:prstGeom prst="rect">
            <a:avLst/>
          </a:prstGeom>
          <a:noFill/>
        </p:spPr>
        <p:txBody>
          <a:bodyPr wrap="square" rtlCol="0">
            <a:spAutoFit/>
          </a:bodyPr>
          <a:lstStyle/>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“alert”</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updated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not updated but   </a:t>
            </a:r>
          </a:p>
          <a:p>
            <a:r>
              <a:rPr lang="en-US" sz="1600" dirty="0">
                <a:solidFill>
                  <a:srgbClr val="FFFFFF"/>
                </a:solidFill>
                <a:latin typeface="Consolas" panose="020B0609020204030204" pitchFamily="49" charset="0"/>
                <a:cs typeface="Consolas" panose="020B0609020204030204" pitchFamily="49" charset="0"/>
              </a:rPr>
              <a:t>     is announced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1" name="TextBox 20">
            <a:extLst>
              <a:ext uri="{FF2B5EF4-FFF2-40B4-BE49-F238E27FC236}">
                <a16:creationId xmlns:a16="http://schemas.microsoft.com/office/drawing/2014/main" id="{77059660-2A5A-D358-28AA-B7D52A836105}"/>
              </a:ext>
            </a:extLst>
          </p:cNvPr>
          <p:cNvSpPr txBox="1"/>
          <p:nvPr/>
        </p:nvSpPr>
        <p:spPr>
          <a:xfrm>
            <a:off x="5605033" y="3284852"/>
            <a:ext cx="562975" cy="523220"/>
          </a:xfrm>
          <a:prstGeom prst="rect">
            <a:avLst/>
          </a:prstGeom>
          <a:noFill/>
        </p:spPr>
        <p:txBody>
          <a:bodyPr wrap="none" rtlCol="0">
            <a:spAutoFit/>
          </a:bodyPr>
          <a:lstStyle/>
          <a:p>
            <a:r>
              <a:rPr lang="en-US" sz="2800" dirty="0">
                <a:solidFill>
                  <a:srgbClr val="000026"/>
                </a:solidFill>
                <a:latin typeface="Gilroy Bold"/>
              </a:rPr>
              <a:t>==</a:t>
            </a:r>
          </a:p>
        </p:txBody>
      </p:sp>
      <p:sp>
        <p:nvSpPr>
          <p:cNvPr id="20" name="Rounded Rectangle 19">
            <a:extLst>
              <a:ext uri="{FF2B5EF4-FFF2-40B4-BE49-F238E27FC236}">
                <a16:creationId xmlns:a16="http://schemas.microsoft.com/office/drawing/2014/main" id="{F284F2A0-A219-528E-0190-BD6246B23C5C}"/>
              </a:ext>
              <a:ext uri="{C183D7F6-B498-43B3-948B-1728B52AA6E4}">
                <adec:decorative xmlns:adec="http://schemas.microsoft.com/office/drawing/2017/decorative" val="1"/>
              </a:ext>
            </a:extLst>
          </p:cNvPr>
          <p:cNvSpPr/>
          <p:nvPr/>
        </p:nvSpPr>
        <p:spPr>
          <a:xfrm>
            <a:off x="6240015" y="2349011"/>
            <a:ext cx="5688631"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23" name="TextBox 22">
            <a:extLst>
              <a:ext uri="{FF2B5EF4-FFF2-40B4-BE49-F238E27FC236}">
                <a16:creationId xmlns:a16="http://schemas.microsoft.com/office/drawing/2014/main" id="{3168B0D3-6A9E-58AE-83B2-44524A4CD0F1}"/>
              </a:ext>
            </a:extLst>
          </p:cNvPr>
          <p:cNvSpPr txBox="1"/>
          <p:nvPr/>
        </p:nvSpPr>
        <p:spPr>
          <a:xfrm>
            <a:off x="6423307" y="2637043"/>
            <a:ext cx="5688632" cy="1477328"/>
          </a:xfrm>
          <a:prstGeom prst="rect">
            <a:avLst/>
          </a:prstGeom>
          <a:noFill/>
        </p:spPr>
        <p:txBody>
          <a:bodyPr wrap="square" rtlCol="0">
            <a:spAutoFit/>
          </a:bodyPr>
          <a:lstStyle/>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aria-live=</a:t>
            </a:r>
            <a:r>
              <a:rPr lang="en-US" sz="1600" dirty="0">
                <a:solidFill>
                  <a:srgbClr val="00A5AE"/>
                </a:solidFill>
                <a:latin typeface="Consolas" panose="020B0609020204030204" pitchFamily="49" charset="0"/>
                <a:cs typeface="Consolas" panose="020B0609020204030204" pitchFamily="49" charset="0"/>
              </a:rPr>
              <a:t>“assertive” </a:t>
            </a:r>
            <a:r>
              <a:rPr lang="en-US" sz="1600" dirty="0">
                <a:solidFill>
                  <a:srgbClr val="E57459"/>
                </a:solidFill>
                <a:latin typeface="Consolas" panose="020B0609020204030204" pitchFamily="49" charset="0"/>
                <a:cs typeface="Consolas" panose="020B0609020204030204" pitchFamily="49" charset="0"/>
              </a:rPr>
              <a:t>aria-atomic</a:t>
            </a:r>
            <a:r>
              <a:rPr lang="en-US" sz="1600" dirty="0">
                <a:solidFill>
                  <a:srgbClr val="00A5AE"/>
                </a:solidFill>
                <a:latin typeface="Consolas" panose="020B0609020204030204" pitchFamily="49" charset="0"/>
                <a:cs typeface="Consolas" panose="020B0609020204030204" pitchFamily="49" charset="0"/>
              </a:rPr>
              <a:t>=“true”</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updated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not updated but   </a:t>
            </a:r>
          </a:p>
          <a:p>
            <a:r>
              <a:rPr lang="en-US" sz="1600" dirty="0">
                <a:solidFill>
                  <a:srgbClr val="FFFFFF"/>
                </a:solidFill>
                <a:latin typeface="Consolas" panose="020B0609020204030204" pitchFamily="49" charset="0"/>
                <a:cs typeface="Consolas" panose="020B0609020204030204" pitchFamily="49" charset="0"/>
              </a:rPr>
              <a:t>     is announced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ED264F19-DB19-A6AB-4B8C-1AEDB6216C15}"/>
              </a:ext>
            </a:extLst>
          </p:cNvPr>
          <p:cNvSpPr>
            <a:spLocks noGrp="1"/>
          </p:cNvSpPr>
          <p:nvPr>
            <p:ph type="sldNum" sz="quarter" idx="12"/>
          </p:nvPr>
        </p:nvSpPr>
        <p:spPr/>
        <p:txBody>
          <a:bodyPr/>
          <a:lstStyle/>
          <a:p>
            <a:fld id="{D78E96AE-B5B5-49FC-BED4-FF80B77E5CAF}" type="slidenum">
              <a:rPr lang="en-DK" smtClean="0"/>
              <a:pPr/>
              <a:t>33</a:t>
            </a:fld>
            <a:endParaRPr lang="en-DK"/>
          </a:p>
        </p:txBody>
      </p:sp>
    </p:spTree>
    <p:extLst>
      <p:ext uri="{BB962C8B-B14F-4D97-AF65-F5344CB8AC3E}">
        <p14:creationId xmlns:p14="http://schemas.microsoft.com/office/powerpoint/2010/main" val="1807740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1" grpId="0"/>
      <p:bldP spid="20" grpId="0" animBg="1"/>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EE0878-DB15-0CF2-0E72-A5E679B97CDB}"/>
              </a:ext>
            </a:extLst>
          </p:cNvPr>
          <p:cNvSpPr>
            <a:spLocks noGrp="1"/>
          </p:cNvSpPr>
          <p:nvPr>
            <p:ph type="title"/>
          </p:nvPr>
        </p:nvSpPr>
        <p:spPr/>
        <p:txBody>
          <a:bodyPr/>
          <a:lstStyle/>
          <a:p>
            <a:r>
              <a:rPr lang="en-US" dirty="0"/>
              <a:t>Role based implicit properties – log </a:t>
            </a:r>
          </a:p>
        </p:txBody>
      </p:sp>
      <p:sp>
        <p:nvSpPr>
          <p:cNvPr id="14" name="Rounded Rectangle 13">
            <a:extLst>
              <a:ext uri="{FF2B5EF4-FFF2-40B4-BE49-F238E27FC236}">
                <a16:creationId xmlns:a16="http://schemas.microsoft.com/office/drawing/2014/main" id="{BD650D95-257F-20DF-AD8B-DB9178F5A3FD}"/>
              </a:ext>
              <a:ext uri="{C183D7F6-B498-43B3-948B-1728B52AA6E4}">
                <adec:decorative xmlns:adec="http://schemas.microsoft.com/office/drawing/2017/decorative" val="1"/>
              </a:ext>
            </a:extLst>
          </p:cNvPr>
          <p:cNvSpPr/>
          <p:nvPr/>
        </p:nvSpPr>
        <p:spPr>
          <a:xfrm>
            <a:off x="335360" y="2349011"/>
            <a:ext cx="5112568"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7" name="TextBox 16">
            <a:extLst>
              <a:ext uri="{FF2B5EF4-FFF2-40B4-BE49-F238E27FC236}">
                <a16:creationId xmlns:a16="http://schemas.microsoft.com/office/drawing/2014/main" id="{A591C503-CCD6-B7C7-EDEC-503DE9958E35}"/>
              </a:ext>
            </a:extLst>
          </p:cNvPr>
          <p:cNvSpPr txBox="1"/>
          <p:nvPr/>
        </p:nvSpPr>
        <p:spPr>
          <a:xfrm>
            <a:off x="551384" y="2637043"/>
            <a:ext cx="4608512" cy="1477328"/>
          </a:xfrm>
          <a:prstGeom prst="rect">
            <a:avLst/>
          </a:prstGeom>
          <a:noFill/>
        </p:spPr>
        <p:txBody>
          <a:bodyPr wrap="square" rtlCol="0">
            <a:spAutoFit/>
          </a:bodyPr>
          <a:lstStyle/>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“log”</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updated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not updated but   </a:t>
            </a:r>
          </a:p>
          <a:p>
            <a:r>
              <a:rPr lang="en-US" sz="1600" dirty="0">
                <a:solidFill>
                  <a:srgbClr val="FFFFFF"/>
                </a:solidFill>
                <a:latin typeface="Consolas" panose="020B0609020204030204" pitchFamily="49" charset="0"/>
                <a:cs typeface="Consolas" panose="020B0609020204030204" pitchFamily="49" charset="0"/>
              </a:rPr>
              <a:t>     is announced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16" name="TextBox 15">
            <a:extLst>
              <a:ext uri="{FF2B5EF4-FFF2-40B4-BE49-F238E27FC236}">
                <a16:creationId xmlns:a16="http://schemas.microsoft.com/office/drawing/2014/main" id="{19C2FB8E-8AA4-41D5-321C-B4D67BA10289}"/>
              </a:ext>
            </a:extLst>
          </p:cNvPr>
          <p:cNvSpPr txBox="1"/>
          <p:nvPr/>
        </p:nvSpPr>
        <p:spPr>
          <a:xfrm>
            <a:off x="5605033" y="3284852"/>
            <a:ext cx="562975" cy="523220"/>
          </a:xfrm>
          <a:prstGeom prst="rect">
            <a:avLst/>
          </a:prstGeom>
          <a:noFill/>
        </p:spPr>
        <p:txBody>
          <a:bodyPr wrap="none" rtlCol="0">
            <a:spAutoFit/>
          </a:bodyPr>
          <a:lstStyle/>
          <a:p>
            <a:r>
              <a:rPr lang="en-US" sz="2800" dirty="0">
                <a:solidFill>
                  <a:srgbClr val="000026"/>
                </a:solidFill>
                <a:latin typeface="Gilroy Bold"/>
              </a:rPr>
              <a:t>==</a:t>
            </a:r>
          </a:p>
        </p:txBody>
      </p:sp>
      <p:sp>
        <p:nvSpPr>
          <p:cNvPr id="15" name="Rounded Rectangle 14">
            <a:extLst>
              <a:ext uri="{FF2B5EF4-FFF2-40B4-BE49-F238E27FC236}">
                <a16:creationId xmlns:a16="http://schemas.microsoft.com/office/drawing/2014/main" id="{A2503F7B-0E3F-6CDE-A1F0-CF42D6C37802}"/>
              </a:ext>
              <a:ext uri="{C183D7F6-B498-43B3-948B-1728B52AA6E4}">
                <adec:decorative xmlns:adec="http://schemas.microsoft.com/office/drawing/2017/decorative" val="1"/>
              </a:ext>
            </a:extLst>
          </p:cNvPr>
          <p:cNvSpPr/>
          <p:nvPr/>
        </p:nvSpPr>
        <p:spPr>
          <a:xfrm>
            <a:off x="6240015" y="2349011"/>
            <a:ext cx="5688631" cy="215997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8" name="TextBox 17">
            <a:extLst>
              <a:ext uri="{FF2B5EF4-FFF2-40B4-BE49-F238E27FC236}">
                <a16:creationId xmlns:a16="http://schemas.microsoft.com/office/drawing/2014/main" id="{1AB82D84-AD1A-40BD-3EC3-A1740CB3BB2F}"/>
              </a:ext>
            </a:extLst>
          </p:cNvPr>
          <p:cNvSpPr txBox="1"/>
          <p:nvPr/>
        </p:nvSpPr>
        <p:spPr>
          <a:xfrm>
            <a:off x="6423307" y="2637043"/>
            <a:ext cx="5688632" cy="1477328"/>
          </a:xfrm>
          <a:prstGeom prst="rect">
            <a:avLst/>
          </a:prstGeom>
          <a:noFill/>
        </p:spPr>
        <p:txBody>
          <a:bodyPr wrap="square" rtlCol="0">
            <a:spAutoFit/>
          </a:bodyPr>
          <a:lstStyle/>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aria-live=</a:t>
            </a:r>
            <a:r>
              <a:rPr lang="en-US" sz="1600" dirty="0">
                <a:solidFill>
                  <a:srgbClr val="00A5AE"/>
                </a:solidFill>
                <a:latin typeface="Consolas" panose="020B0609020204030204" pitchFamily="49" charset="0"/>
                <a:cs typeface="Consolas" panose="020B0609020204030204" pitchFamily="49" charset="0"/>
              </a:rPr>
              <a:t>“polite” </a:t>
            </a:r>
            <a:r>
              <a:rPr lang="en-US" sz="1600" dirty="0">
                <a:solidFill>
                  <a:srgbClr val="E57459"/>
                </a:solidFill>
                <a:latin typeface="Consolas" panose="020B0609020204030204" pitchFamily="49" charset="0"/>
                <a:cs typeface="Consolas" panose="020B0609020204030204" pitchFamily="49" charset="0"/>
              </a:rPr>
              <a:t>aria-atomic</a:t>
            </a:r>
            <a:r>
              <a:rPr lang="en-US" sz="1600" dirty="0">
                <a:solidFill>
                  <a:srgbClr val="00A5AE"/>
                </a:solidFill>
                <a:latin typeface="Consolas" panose="020B0609020204030204" pitchFamily="49" charset="0"/>
                <a:cs typeface="Consolas" panose="020B0609020204030204" pitchFamily="49" charset="0"/>
              </a:rPr>
              <a:t>=“false”</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updated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r>
              <a:rPr lang="en-US" sz="1600" dirty="0">
                <a:solidFill>
                  <a:srgbClr val="FFFFFF"/>
                </a:solidFill>
                <a:latin typeface="Consolas" panose="020B0609020204030204" pitchFamily="49" charset="0"/>
                <a:cs typeface="Consolas" panose="020B0609020204030204" pitchFamily="49" charset="0"/>
              </a:rPr>
              <a:t>This content is not updated but   </a:t>
            </a:r>
          </a:p>
          <a:p>
            <a:r>
              <a:rPr lang="en-US" sz="1600" dirty="0">
                <a:solidFill>
                  <a:srgbClr val="FFFFFF"/>
                </a:solidFill>
                <a:latin typeface="Consolas" panose="020B0609020204030204" pitchFamily="49" charset="0"/>
                <a:cs typeface="Consolas" panose="020B0609020204030204" pitchFamily="49" charset="0"/>
              </a:rPr>
              <a:t>     is announced</a:t>
            </a:r>
            <a:r>
              <a:rPr lang="en-US" sz="1600" dirty="0">
                <a:solidFill>
                  <a:srgbClr val="141155">
                    <a:lumMod val="20000"/>
                    <a:lumOff val="80000"/>
                  </a:srgbClr>
                </a:solidFill>
                <a:latin typeface="Consolas" panose="020B0609020204030204" pitchFamily="49" charset="0"/>
                <a:cs typeface="Consolas" panose="020B0609020204030204" pitchFamily="49" charset="0"/>
              </a:rPr>
              <a:t>&lt;/p&gt;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ED264F19-DB19-A6AB-4B8C-1AEDB6216C15}"/>
              </a:ext>
            </a:extLst>
          </p:cNvPr>
          <p:cNvSpPr>
            <a:spLocks noGrp="1"/>
          </p:cNvSpPr>
          <p:nvPr>
            <p:ph type="sldNum" sz="quarter" idx="12"/>
          </p:nvPr>
        </p:nvSpPr>
        <p:spPr/>
        <p:txBody>
          <a:bodyPr/>
          <a:lstStyle/>
          <a:p>
            <a:fld id="{D78E96AE-B5B5-49FC-BED4-FF80B77E5CAF}" type="slidenum">
              <a:rPr lang="en-DK" smtClean="0"/>
              <a:pPr/>
              <a:t>34</a:t>
            </a:fld>
            <a:endParaRPr lang="en-DK"/>
          </a:p>
        </p:txBody>
      </p:sp>
    </p:spTree>
    <p:extLst>
      <p:ext uri="{BB962C8B-B14F-4D97-AF65-F5344CB8AC3E}">
        <p14:creationId xmlns:p14="http://schemas.microsoft.com/office/powerpoint/2010/main" val="2428175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6" grpId="0"/>
      <p:bldP spid="15" grpId="0" animBg="1"/>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D99E08-E82B-7819-CEF8-BEB949E247C4}"/>
              </a:ext>
            </a:extLst>
          </p:cNvPr>
          <p:cNvSpPr>
            <a:spLocks noGrp="1"/>
          </p:cNvSpPr>
          <p:nvPr>
            <p:ph type="title"/>
          </p:nvPr>
        </p:nvSpPr>
        <p:spPr/>
        <p:txBody>
          <a:bodyPr/>
          <a:lstStyle/>
          <a:p>
            <a:r>
              <a:rPr lang="en-US" dirty="0"/>
              <a:t>Role equivalencies</a:t>
            </a:r>
          </a:p>
        </p:txBody>
      </p:sp>
      <p:graphicFrame>
        <p:nvGraphicFramePr>
          <p:cNvPr id="5" name="Table 5">
            <a:extLst>
              <a:ext uri="{FF2B5EF4-FFF2-40B4-BE49-F238E27FC236}">
                <a16:creationId xmlns:a16="http://schemas.microsoft.com/office/drawing/2014/main" id="{816263DE-AAD6-9D43-E2CB-BB67BD8DC958}"/>
              </a:ext>
            </a:extLst>
          </p:cNvPr>
          <p:cNvGraphicFramePr>
            <a:graphicFrameLocks noGrp="1"/>
          </p:cNvGraphicFramePr>
          <p:nvPr>
            <p:extLst>
              <p:ext uri="{D42A27DB-BD31-4B8C-83A1-F6EECF244321}">
                <p14:modId xmlns:p14="http://schemas.microsoft.com/office/powerpoint/2010/main" val="3385476609"/>
              </p:ext>
            </p:extLst>
          </p:nvPr>
        </p:nvGraphicFramePr>
        <p:xfrm>
          <a:off x="479376" y="1795588"/>
          <a:ext cx="11017248" cy="3576320"/>
        </p:xfrm>
        <a:graphic>
          <a:graphicData uri="http://schemas.openxmlformats.org/drawingml/2006/table">
            <a:tbl>
              <a:tblPr firstRow="1" bandRow="1">
                <a:tableStyleId>{00A15C55-8517-42AA-B614-E9B94910E393}</a:tableStyleId>
              </a:tblPr>
              <a:tblGrid>
                <a:gridCol w="1766522">
                  <a:extLst>
                    <a:ext uri="{9D8B030D-6E8A-4147-A177-3AD203B41FA5}">
                      <a16:colId xmlns:a16="http://schemas.microsoft.com/office/drawing/2014/main" val="3053709458"/>
                    </a:ext>
                  </a:extLst>
                </a:gridCol>
                <a:gridCol w="2869809">
                  <a:extLst>
                    <a:ext uri="{9D8B030D-6E8A-4147-A177-3AD203B41FA5}">
                      <a16:colId xmlns:a16="http://schemas.microsoft.com/office/drawing/2014/main" val="1550452056"/>
                    </a:ext>
                  </a:extLst>
                </a:gridCol>
                <a:gridCol w="3066757">
                  <a:extLst>
                    <a:ext uri="{9D8B030D-6E8A-4147-A177-3AD203B41FA5}">
                      <a16:colId xmlns:a16="http://schemas.microsoft.com/office/drawing/2014/main" val="148440163"/>
                    </a:ext>
                  </a:extLst>
                </a:gridCol>
                <a:gridCol w="3314160">
                  <a:extLst>
                    <a:ext uri="{9D8B030D-6E8A-4147-A177-3AD203B41FA5}">
                      <a16:colId xmlns:a16="http://schemas.microsoft.com/office/drawing/2014/main" val="3974704869"/>
                    </a:ext>
                  </a:extLst>
                </a:gridCol>
              </a:tblGrid>
              <a:tr h="370840">
                <a:tc>
                  <a:txBody>
                    <a:bodyPr/>
                    <a:lstStyle/>
                    <a:p>
                      <a:r>
                        <a:rPr lang="en-US" dirty="0"/>
                        <a:t>Role</a:t>
                      </a:r>
                    </a:p>
                  </a:txBody>
                  <a:tcPr/>
                </a:tc>
                <a:tc>
                  <a:txBody>
                    <a:bodyPr/>
                    <a:lstStyle/>
                    <a:p>
                      <a:r>
                        <a:rPr lang="en-US" dirty="0"/>
                        <a:t>Implicit aria-live </a:t>
                      </a:r>
                    </a:p>
                  </a:txBody>
                  <a:tcPr/>
                </a:tc>
                <a:tc>
                  <a:txBody>
                    <a:bodyPr/>
                    <a:lstStyle/>
                    <a:p>
                      <a:r>
                        <a:rPr lang="en-US" dirty="0"/>
                        <a:t>Implicit aria properties</a:t>
                      </a:r>
                    </a:p>
                  </a:txBody>
                  <a:tcPr/>
                </a:tc>
                <a:tc>
                  <a:txBody>
                    <a:bodyPr/>
                    <a:lstStyle/>
                    <a:p>
                      <a:r>
                        <a:rPr lang="en-US" dirty="0"/>
                        <a:t>Description</a:t>
                      </a:r>
                    </a:p>
                  </a:txBody>
                  <a:tcPr/>
                </a:tc>
                <a:extLst>
                  <a:ext uri="{0D108BD9-81ED-4DB2-BD59-A6C34878D82A}">
                    <a16:rowId xmlns:a16="http://schemas.microsoft.com/office/drawing/2014/main" val="1458708779"/>
                  </a:ext>
                </a:extLst>
              </a:tr>
              <a:tr h="370840">
                <a:tc>
                  <a:txBody>
                    <a:bodyPr/>
                    <a:lstStyle/>
                    <a:p>
                      <a:r>
                        <a:rPr lang="en-US" dirty="0"/>
                        <a:t>alert</a:t>
                      </a:r>
                    </a:p>
                  </a:txBody>
                  <a:tcPr/>
                </a:tc>
                <a:tc>
                  <a:txBody>
                    <a:bodyPr/>
                    <a:lstStyle/>
                    <a:p>
                      <a:r>
                        <a:rPr lang="en-US" dirty="0"/>
                        <a:t>assertive</a:t>
                      </a:r>
                    </a:p>
                  </a:txBody>
                  <a:tcPr/>
                </a:tc>
                <a:tc>
                  <a:txBody>
                    <a:bodyPr/>
                    <a:lstStyle/>
                    <a:p>
                      <a:r>
                        <a:rPr lang="en-US" dirty="0"/>
                        <a:t>Aria-atomic=“true”</a:t>
                      </a:r>
                    </a:p>
                  </a:txBody>
                  <a:tcPr/>
                </a:tc>
                <a:tc>
                  <a:txBody>
                    <a:bodyPr/>
                    <a:lstStyle/>
                    <a:p>
                      <a:r>
                        <a:rPr lang="en-US" dirty="0"/>
                        <a:t>Time-sensitive information</a:t>
                      </a:r>
                    </a:p>
                  </a:txBody>
                  <a:tcPr/>
                </a:tc>
                <a:extLst>
                  <a:ext uri="{0D108BD9-81ED-4DB2-BD59-A6C34878D82A}">
                    <a16:rowId xmlns:a16="http://schemas.microsoft.com/office/drawing/2014/main" val="749611035"/>
                  </a:ext>
                </a:extLst>
              </a:tr>
              <a:tr h="370840">
                <a:tc>
                  <a:txBody>
                    <a:bodyPr/>
                    <a:lstStyle/>
                    <a:p>
                      <a:r>
                        <a:rPr lang="en-US" dirty="0"/>
                        <a:t>status</a:t>
                      </a:r>
                    </a:p>
                  </a:txBody>
                  <a:tcPr/>
                </a:tc>
                <a:tc>
                  <a:txBody>
                    <a:bodyPr/>
                    <a:lstStyle/>
                    <a:p>
                      <a:r>
                        <a:rPr lang="en-US" dirty="0"/>
                        <a:t>polite</a:t>
                      </a:r>
                    </a:p>
                  </a:txBody>
                  <a:tcPr/>
                </a:tc>
                <a:tc>
                  <a:txBody>
                    <a:bodyPr/>
                    <a:lstStyle/>
                    <a:p>
                      <a:r>
                        <a:rPr lang="en-US" dirty="0"/>
                        <a:t>Aria-atomic=“true”</a:t>
                      </a:r>
                    </a:p>
                  </a:txBody>
                  <a:tcPr/>
                </a:tc>
                <a:tc>
                  <a:txBody>
                    <a:bodyPr/>
                    <a:lstStyle/>
                    <a:p>
                      <a:r>
                        <a:rPr lang="en-US" dirty="0"/>
                        <a:t>Advisory information but not an important alert</a:t>
                      </a:r>
                    </a:p>
                  </a:txBody>
                  <a:tcPr/>
                </a:tc>
                <a:extLst>
                  <a:ext uri="{0D108BD9-81ED-4DB2-BD59-A6C34878D82A}">
                    <a16:rowId xmlns:a16="http://schemas.microsoft.com/office/drawing/2014/main" val="818158281"/>
                  </a:ext>
                </a:extLst>
              </a:tr>
              <a:tr h="370840">
                <a:tc>
                  <a:txBody>
                    <a:bodyPr/>
                    <a:lstStyle/>
                    <a:p>
                      <a:r>
                        <a:rPr lang="en-US" dirty="0"/>
                        <a:t>log</a:t>
                      </a:r>
                    </a:p>
                  </a:txBody>
                  <a:tcPr/>
                </a:tc>
                <a:tc>
                  <a:txBody>
                    <a:bodyPr/>
                    <a:lstStyle/>
                    <a:p>
                      <a:r>
                        <a:rPr lang="en-US" dirty="0"/>
                        <a:t>polite</a:t>
                      </a:r>
                    </a:p>
                  </a:txBody>
                  <a:tcPr/>
                </a:tc>
                <a:tc>
                  <a:txBody>
                    <a:bodyPr/>
                    <a:lstStyle/>
                    <a:p>
                      <a:r>
                        <a:rPr lang="en-US" dirty="0"/>
                        <a:t>Aria-atomic=“false”</a:t>
                      </a:r>
                    </a:p>
                  </a:txBody>
                  <a:tcPr/>
                </a:tc>
                <a:tc>
                  <a:txBody>
                    <a:bodyPr/>
                    <a:lstStyle/>
                    <a:p>
                      <a:r>
                        <a:rPr lang="en-US" dirty="0"/>
                        <a:t>New information only being added to the end of the log (chat log)</a:t>
                      </a:r>
                    </a:p>
                  </a:txBody>
                  <a:tcPr/>
                </a:tc>
                <a:extLst>
                  <a:ext uri="{0D108BD9-81ED-4DB2-BD59-A6C34878D82A}">
                    <a16:rowId xmlns:a16="http://schemas.microsoft.com/office/drawing/2014/main" val="3819016693"/>
                  </a:ext>
                </a:extLst>
              </a:tr>
              <a:tr h="370840">
                <a:tc>
                  <a:txBody>
                    <a:bodyPr/>
                    <a:lstStyle/>
                    <a:p>
                      <a:r>
                        <a:rPr lang="en-US" dirty="0"/>
                        <a:t>marquee</a:t>
                      </a:r>
                    </a:p>
                  </a:txBody>
                  <a:tcPr/>
                </a:tc>
                <a:tc>
                  <a:txBody>
                    <a:bodyPr/>
                    <a:lstStyle/>
                    <a:p>
                      <a:r>
                        <a:rPr lang="en-US" dirty="0"/>
                        <a:t>off</a:t>
                      </a:r>
                    </a:p>
                  </a:txBody>
                  <a:tcPr/>
                </a:tc>
                <a:tc>
                  <a:txBody>
                    <a:bodyPr/>
                    <a:lstStyle/>
                    <a:p>
                      <a:endParaRPr lang="en-US" dirty="0"/>
                    </a:p>
                  </a:txBody>
                  <a:tcPr/>
                </a:tc>
                <a:tc>
                  <a:txBody>
                    <a:bodyPr/>
                    <a:lstStyle/>
                    <a:p>
                      <a:r>
                        <a:rPr lang="en-US" dirty="0"/>
                        <a:t>Non-essential information changing frequently</a:t>
                      </a:r>
                    </a:p>
                  </a:txBody>
                  <a:tcPr/>
                </a:tc>
                <a:extLst>
                  <a:ext uri="{0D108BD9-81ED-4DB2-BD59-A6C34878D82A}">
                    <a16:rowId xmlns:a16="http://schemas.microsoft.com/office/drawing/2014/main" val="1610778769"/>
                  </a:ext>
                </a:extLst>
              </a:tr>
              <a:tr h="370840">
                <a:tc>
                  <a:txBody>
                    <a:bodyPr/>
                    <a:lstStyle/>
                    <a:p>
                      <a:r>
                        <a:rPr lang="en-US" dirty="0"/>
                        <a:t>timer</a:t>
                      </a:r>
                    </a:p>
                  </a:txBody>
                  <a:tcPr/>
                </a:tc>
                <a:tc>
                  <a:txBody>
                    <a:bodyPr/>
                    <a:lstStyle/>
                    <a:p>
                      <a:r>
                        <a:rPr lang="en-US" dirty="0"/>
                        <a:t>off</a:t>
                      </a:r>
                    </a:p>
                  </a:txBody>
                  <a:tcPr/>
                </a:tc>
                <a:tc>
                  <a:txBody>
                    <a:bodyPr/>
                    <a:lstStyle/>
                    <a:p>
                      <a:endParaRPr lang="en-US" dirty="0"/>
                    </a:p>
                  </a:txBody>
                  <a:tcPr/>
                </a:tc>
                <a:tc>
                  <a:txBody>
                    <a:bodyPr/>
                    <a:lstStyle/>
                    <a:p>
                      <a:r>
                        <a:rPr lang="en-US" dirty="0"/>
                        <a:t>Numerical counter indicating elapsed time.</a:t>
                      </a:r>
                    </a:p>
                  </a:txBody>
                  <a:tcPr/>
                </a:tc>
                <a:extLst>
                  <a:ext uri="{0D108BD9-81ED-4DB2-BD59-A6C34878D82A}">
                    <a16:rowId xmlns:a16="http://schemas.microsoft.com/office/drawing/2014/main" val="903187373"/>
                  </a:ext>
                </a:extLst>
              </a:tr>
            </a:tbl>
          </a:graphicData>
        </a:graphic>
      </p:graphicFrame>
      <p:sp>
        <p:nvSpPr>
          <p:cNvPr id="2" name="Slide Number Placeholder 1">
            <a:extLst>
              <a:ext uri="{FF2B5EF4-FFF2-40B4-BE49-F238E27FC236}">
                <a16:creationId xmlns:a16="http://schemas.microsoft.com/office/drawing/2014/main" id="{B54FFABB-F8C6-5E2E-F06C-2004B67BD09A}"/>
              </a:ext>
            </a:extLst>
          </p:cNvPr>
          <p:cNvSpPr>
            <a:spLocks noGrp="1"/>
          </p:cNvSpPr>
          <p:nvPr>
            <p:ph type="sldNum" sz="quarter" idx="16"/>
          </p:nvPr>
        </p:nvSpPr>
        <p:spPr/>
        <p:txBody>
          <a:bodyPr/>
          <a:lstStyle/>
          <a:p>
            <a:fld id="{D78E96AE-B5B5-49FC-BED4-FF80B77E5CAF}" type="slidenum">
              <a:rPr lang="en-DK" smtClean="0"/>
              <a:pPr/>
              <a:t>35</a:t>
            </a:fld>
            <a:endParaRPr lang="en-DK"/>
          </a:p>
        </p:txBody>
      </p:sp>
    </p:spTree>
    <p:extLst>
      <p:ext uri="{BB962C8B-B14F-4D97-AF65-F5344CB8AC3E}">
        <p14:creationId xmlns:p14="http://schemas.microsoft.com/office/powerpoint/2010/main" val="3194802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E98E23-5B83-5AC4-655A-E2003DD4AFA9}"/>
              </a:ext>
            </a:extLst>
          </p:cNvPr>
          <p:cNvSpPr txBox="1">
            <a:spLocks noGrp="1"/>
          </p:cNvSpPr>
          <p:nvPr>
            <p:ph type="title" idx="4294967295"/>
          </p:nvPr>
        </p:nvSpPr>
        <p:spPr>
          <a:xfrm>
            <a:off x="3964739" y="-599607"/>
            <a:ext cx="1869423"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Live region quiz!</a:t>
            </a:r>
          </a:p>
        </p:txBody>
      </p:sp>
      <p:sp>
        <p:nvSpPr>
          <p:cNvPr id="3" name="Text Placeholder 2">
            <a:extLst>
              <a:ext uri="{FF2B5EF4-FFF2-40B4-BE49-F238E27FC236}">
                <a16:creationId xmlns:a16="http://schemas.microsoft.com/office/drawing/2014/main" id="{AC514CEA-BA67-A67D-100F-7D3AA8732A4E}"/>
              </a:ext>
            </a:extLst>
          </p:cNvPr>
          <p:cNvSpPr>
            <a:spLocks/>
          </p:cNvSpPr>
          <p:nvPr/>
        </p:nvSpPr>
        <p:spPr>
          <a:xfrm>
            <a:off x="0" y="1468438"/>
            <a:ext cx="12190413" cy="391953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6000" b="0" i="0" u="none" strike="noStrike" kern="1200" cap="none" spc="0" normalizeH="0" baseline="0" noProof="0" dirty="0">
                <a:ln>
                  <a:noFill/>
                </a:ln>
                <a:solidFill>
                  <a:schemeClr val="bg1"/>
                </a:solidFill>
                <a:effectLst/>
                <a:uLnTx/>
                <a:uFillTx/>
                <a:latin typeface="+mn-lt"/>
                <a:ea typeface="+mn-ea"/>
                <a:cs typeface="+mn-cs"/>
              </a:rPr>
              <a:t>Quiz!</a:t>
            </a:r>
          </a:p>
        </p:txBody>
      </p:sp>
      <p:pic>
        <p:nvPicPr>
          <p:cNvPr id="6" name="Picture 5" descr="QR code for the live region quiz">
            <a:extLst>
              <a:ext uri="{FF2B5EF4-FFF2-40B4-BE49-F238E27FC236}">
                <a16:creationId xmlns:a16="http://schemas.microsoft.com/office/drawing/2014/main" id="{E36C8E75-F9FD-90B9-D630-FFC531D45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39" y="1745455"/>
            <a:ext cx="3365500" cy="3365500"/>
          </a:xfrm>
          <a:prstGeom prst="rect">
            <a:avLst/>
          </a:prstGeom>
        </p:spPr>
      </p:pic>
      <p:sp>
        <p:nvSpPr>
          <p:cNvPr id="4" name="TextBox 3">
            <a:extLst>
              <a:ext uri="{FF2B5EF4-FFF2-40B4-BE49-F238E27FC236}">
                <a16:creationId xmlns:a16="http://schemas.microsoft.com/office/drawing/2014/main" id="{6388E027-2981-0B68-ADAF-87F367C31A24}"/>
              </a:ext>
            </a:extLst>
          </p:cNvPr>
          <p:cNvSpPr txBox="1"/>
          <p:nvPr/>
        </p:nvSpPr>
        <p:spPr>
          <a:xfrm>
            <a:off x="5155894" y="4285562"/>
            <a:ext cx="4451860" cy="369332"/>
          </a:xfrm>
          <a:prstGeom prst="rect">
            <a:avLst/>
          </a:prstGeom>
          <a:noFill/>
        </p:spPr>
        <p:txBody>
          <a:bodyPr wrap="none" rtlCol="0">
            <a:spAutoFit/>
          </a:bodyPr>
          <a:lstStyle/>
          <a:p>
            <a:pPr algn="l">
              <a:buClr>
                <a:schemeClr val="accent1"/>
              </a:buClr>
            </a:pPr>
            <a:r>
              <a:rPr lang="en-US" dirty="0">
                <a:solidFill>
                  <a:schemeClr val="bg1"/>
                </a:solidFill>
                <a:hlinkClick r:id="rId3">
                  <a:extLst>
                    <a:ext uri="{A12FA001-AC4F-418D-AE19-62706E023703}">
                      <ahyp:hlinkClr xmlns:ahyp="http://schemas.microsoft.com/office/drawing/2018/hyperlinkcolor" val="tx"/>
                    </a:ext>
                  </a:extLst>
                </a:hlinkClick>
              </a:rPr>
              <a:t>https://forms.gle/x77VmiYpQpke9A7p6</a:t>
            </a:r>
            <a:r>
              <a:rPr lang="en-US" dirty="0">
                <a:solidFill>
                  <a:schemeClr val="bg1"/>
                </a:solidFill>
              </a:rPr>
              <a:t> </a:t>
            </a:r>
          </a:p>
        </p:txBody>
      </p:sp>
      <p:sp>
        <p:nvSpPr>
          <p:cNvPr id="2" name="Slide Number Placeholder 1">
            <a:extLst>
              <a:ext uri="{FF2B5EF4-FFF2-40B4-BE49-F238E27FC236}">
                <a16:creationId xmlns:a16="http://schemas.microsoft.com/office/drawing/2014/main" id="{67594FF9-D0D3-2B5F-07AB-A1653094EF53}"/>
              </a:ext>
            </a:extLst>
          </p:cNvPr>
          <p:cNvSpPr>
            <a:spLocks noGrp="1"/>
          </p:cNvSpPr>
          <p:nvPr>
            <p:ph type="sldNum" sz="quarter" idx="10"/>
          </p:nvPr>
        </p:nvSpPr>
        <p:spPr/>
        <p:txBody>
          <a:bodyPr/>
          <a:lstStyle/>
          <a:p>
            <a:fld id="{D78E96AE-B5B5-49FC-BED4-FF80B77E5CAF}" type="slidenum">
              <a:rPr lang="en-DK" smtClean="0"/>
              <a:pPr/>
              <a:t>36</a:t>
            </a:fld>
            <a:endParaRPr lang="en-DK"/>
          </a:p>
        </p:txBody>
      </p:sp>
    </p:spTree>
    <p:extLst>
      <p:ext uri="{BB962C8B-B14F-4D97-AF65-F5344CB8AC3E}">
        <p14:creationId xmlns:p14="http://schemas.microsoft.com/office/powerpoint/2010/main" val="341640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F937A6-4055-5674-9747-2A97B7100BBA}"/>
              </a:ext>
            </a:extLst>
          </p:cNvPr>
          <p:cNvSpPr>
            <a:spLocks noGrp="1"/>
          </p:cNvSpPr>
          <p:nvPr>
            <p:ph type="title" idx="4294967295"/>
          </p:nvPr>
        </p:nvSpPr>
        <p:spPr>
          <a:xfrm>
            <a:off x="0" y="1468438"/>
            <a:ext cx="12190413" cy="391953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6000" b="0" i="0" u="none" strike="noStrike" kern="1200" cap="none" spc="0" normalizeH="0" baseline="0" noProof="0" dirty="0">
                <a:ln>
                  <a:noFill/>
                </a:ln>
                <a:solidFill>
                  <a:schemeClr val="bg1"/>
                </a:solidFill>
                <a:effectLst/>
                <a:uLnTx/>
                <a:uFillTx/>
                <a:latin typeface="+mn-lt"/>
                <a:ea typeface="+mn-ea"/>
                <a:cs typeface="+mn-cs"/>
              </a:rPr>
              <a:t>Code Activity</a:t>
            </a:r>
          </a:p>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Consolas" panose="020B0609020204030204" pitchFamily="49" charset="0"/>
                <a:ea typeface="+mn-ea"/>
                <a:cs typeface="Consolas" panose="020B0609020204030204" pitchFamily="49" charset="0"/>
              </a:rPr>
              <a:t>activities/05_live.html</a:t>
            </a:r>
          </a:p>
        </p:txBody>
      </p:sp>
      <p:sp>
        <p:nvSpPr>
          <p:cNvPr id="2" name="Slide Number Placeholder 1">
            <a:extLst>
              <a:ext uri="{FF2B5EF4-FFF2-40B4-BE49-F238E27FC236}">
                <a16:creationId xmlns:a16="http://schemas.microsoft.com/office/drawing/2014/main" id="{97035E94-DA1C-F332-5992-FCBBC770A21E}"/>
              </a:ext>
            </a:extLst>
          </p:cNvPr>
          <p:cNvSpPr>
            <a:spLocks noGrp="1"/>
          </p:cNvSpPr>
          <p:nvPr>
            <p:ph type="sldNum" sz="quarter" idx="10"/>
          </p:nvPr>
        </p:nvSpPr>
        <p:spPr/>
        <p:txBody>
          <a:bodyPr/>
          <a:lstStyle/>
          <a:p>
            <a:fld id="{D78E96AE-B5B5-49FC-BED4-FF80B77E5CAF}" type="slidenum">
              <a:rPr lang="en-DK" smtClean="0"/>
              <a:pPr/>
              <a:t>37</a:t>
            </a:fld>
            <a:endParaRPr lang="en-DK"/>
          </a:p>
        </p:txBody>
      </p:sp>
    </p:spTree>
    <p:extLst>
      <p:ext uri="{BB962C8B-B14F-4D97-AF65-F5344CB8AC3E}">
        <p14:creationId xmlns:p14="http://schemas.microsoft.com/office/powerpoint/2010/main" val="384525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3B29E8-16E2-FBDC-779B-26A05502DE34}"/>
              </a:ext>
            </a:extLst>
          </p:cNvPr>
          <p:cNvSpPr txBox="1">
            <a:spLocks noGrp="1"/>
          </p:cNvSpPr>
          <p:nvPr>
            <p:ph type="title" idx="4294967295"/>
          </p:nvPr>
        </p:nvSpPr>
        <p:spPr>
          <a:xfrm>
            <a:off x="5143663" y="3533930"/>
            <a:ext cx="1903085"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kumimoji="0" lang="en-US" sz="3600" b="0" i="0" u="none" strike="noStrike" kern="1200" cap="none" spc="0" normalizeH="0" baseline="0" noProof="0" dirty="0">
                <a:ln>
                  <a:noFill/>
                </a:ln>
                <a:solidFill>
                  <a:schemeClr val="bg1"/>
                </a:solidFill>
                <a:effectLst/>
                <a:uLnTx/>
                <a:uFillTx/>
                <a:latin typeface="+mn-lt"/>
                <a:ea typeface="+mn-ea"/>
                <a:cs typeface="+mn-cs"/>
              </a:rPr>
              <a:t>Thanks! </a:t>
            </a:r>
          </a:p>
        </p:txBody>
      </p:sp>
      <p:sp>
        <p:nvSpPr>
          <p:cNvPr id="2" name="Text Placeholder 1">
            <a:extLst>
              <a:ext uri="{FF2B5EF4-FFF2-40B4-BE49-F238E27FC236}">
                <a16:creationId xmlns:a16="http://schemas.microsoft.com/office/drawing/2014/main" id="{3B27955F-75F3-2648-90FD-7DB9C4D16670}"/>
              </a:ext>
            </a:extLst>
          </p:cNvPr>
          <p:cNvSpPr>
            <a:spLocks noGrp="1"/>
          </p:cNvSpPr>
          <p:nvPr>
            <p:ph type="body" sz="quarter" idx="10"/>
          </p:nvPr>
        </p:nvSpPr>
        <p:spPr>
          <a:xfrm>
            <a:off x="468313" y="4482059"/>
            <a:ext cx="11253787" cy="1885404"/>
          </a:xfrm>
        </p:spPr>
        <p:txBody>
          <a:bodyPr/>
          <a:lstStyle/>
          <a:p>
            <a:endParaRPr lang="en-US" sz="2800" dirty="0"/>
          </a:p>
          <a:p>
            <a:r>
              <a:rPr lang="en-US" sz="2800" dirty="0">
                <a:hlinkClick r:id="rId2">
                  <a:extLst>
                    <a:ext uri="{A12FA001-AC4F-418D-AE19-62706E023703}">
                      <ahyp:hlinkClr xmlns:ahyp="http://schemas.microsoft.com/office/drawing/2018/hyperlinkcolor" val="tx"/>
                    </a:ext>
                  </a:extLst>
                </a:hlinkClick>
              </a:rPr>
              <a:t>cada@Siteimprove.com</a:t>
            </a:r>
            <a:endParaRPr lang="en-US" sz="2800" dirty="0"/>
          </a:p>
          <a:p>
            <a:r>
              <a:rPr lang="en-US" sz="2800" dirty="0"/>
              <a:t>LinkedIn: </a:t>
            </a:r>
            <a:r>
              <a:rPr lang="en-US" sz="2800" dirty="0">
                <a:hlinkClick r:id="rId3">
                  <a:extLst>
                    <a:ext uri="{A12FA001-AC4F-418D-AE19-62706E023703}">
                      <ahyp:hlinkClr xmlns:ahyp="http://schemas.microsoft.com/office/drawing/2018/hyperlinkcolor" val="tx"/>
                    </a:ext>
                  </a:extLst>
                </a:hlinkClick>
              </a:rPr>
              <a:t>https://www.linkedin.com/in/christina-adams-developer/</a:t>
            </a:r>
            <a:r>
              <a:rPr lang="en-US" sz="2800" dirty="0"/>
              <a:t> </a:t>
            </a:r>
          </a:p>
        </p:txBody>
      </p:sp>
    </p:spTree>
    <p:extLst>
      <p:ext uri="{BB962C8B-B14F-4D97-AF65-F5344CB8AC3E}">
        <p14:creationId xmlns:p14="http://schemas.microsoft.com/office/powerpoint/2010/main" val="54556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DCBC83-9D7A-9894-BAFF-3AD96CA5CBD0}"/>
              </a:ext>
            </a:extLst>
          </p:cNvPr>
          <p:cNvSpPr>
            <a:spLocks noGrp="1"/>
          </p:cNvSpPr>
          <p:nvPr>
            <p:ph type="sldNum" sz="quarter" idx="10"/>
          </p:nvPr>
        </p:nvSpPr>
        <p:spPr/>
        <p:txBody>
          <a:bodyPr/>
          <a:lstStyle/>
          <a:p>
            <a:fld id="{D78E96AE-B5B5-49FC-BED4-FF80B77E5CAF}" type="slidenum">
              <a:rPr lang="en-DK" smtClean="0"/>
              <a:pPr/>
              <a:t>39</a:t>
            </a:fld>
            <a:endParaRPr lang="en-DK"/>
          </a:p>
        </p:txBody>
      </p:sp>
      <p:sp>
        <p:nvSpPr>
          <p:cNvPr id="3" name="Text Placeholder 2">
            <a:extLst>
              <a:ext uri="{FF2B5EF4-FFF2-40B4-BE49-F238E27FC236}">
                <a16:creationId xmlns:a16="http://schemas.microsoft.com/office/drawing/2014/main" id="{99CDAE1D-DC1C-A8B6-FA03-4C5C184FDBAB}"/>
              </a:ext>
            </a:extLst>
          </p:cNvPr>
          <p:cNvSpPr>
            <a:spLocks noGrp="1"/>
          </p:cNvSpPr>
          <p:nvPr>
            <p:ph type="title" idx="4294967295"/>
          </p:nvPr>
        </p:nvSpPr>
        <p:spPr>
          <a:xfrm>
            <a:off x="0" y="0"/>
            <a:ext cx="12192000" cy="6858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6000" b="0" i="0" u="none" strike="noStrike" kern="1200" cap="none" spc="0" normalizeH="0" baseline="0" noProof="0" dirty="0">
                <a:ln>
                  <a:noFill/>
                </a:ln>
                <a:solidFill>
                  <a:schemeClr val="bg1"/>
                </a:solidFill>
                <a:effectLst/>
                <a:uLnTx/>
                <a:uFillTx/>
                <a:latin typeface="+mn-lt"/>
                <a:ea typeface="+mn-ea"/>
                <a:cs typeface="+mn-cs"/>
              </a:rPr>
              <a:t>Advanced topics</a:t>
            </a:r>
          </a:p>
        </p:txBody>
      </p:sp>
    </p:spTree>
    <p:extLst>
      <p:ext uri="{BB962C8B-B14F-4D97-AF65-F5344CB8AC3E}">
        <p14:creationId xmlns:p14="http://schemas.microsoft.com/office/powerpoint/2010/main" val="164673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57B154-7E77-2206-398F-6939126F90C8}"/>
              </a:ext>
            </a:extLst>
          </p:cNvPr>
          <p:cNvSpPr>
            <a:spLocks noGrp="1"/>
          </p:cNvSpPr>
          <p:nvPr>
            <p:ph type="sldNum" sz="quarter" idx="10"/>
          </p:nvPr>
        </p:nvSpPr>
        <p:spPr/>
        <p:txBody>
          <a:bodyPr/>
          <a:lstStyle/>
          <a:p>
            <a:fld id="{D78E96AE-B5B5-49FC-BED4-FF80B77E5CAF}" type="slidenum">
              <a:rPr lang="en-DK" smtClean="0"/>
              <a:pPr/>
              <a:t>4</a:t>
            </a:fld>
            <a:endParaRPr lang="en-DK"/>
          </a:p>
        </p:txBody>
      </p:sp>
      <p:sp>
        <p:nvSpPr>
          <p:cNvPr id="3" name="Text Placeholder 2">
            <a:extLst>
              <a:ext uri="{FF2B5EF4-FFF2-40B4-BE49-F238E27FC236}">
                <a16:creationId xmlns:a16="http://schemas.microsoft.com/office/drawing/2014/main" id="{DB0A1C90-38C9-D598-206C-761A094756E6}"/>
              </a:ext>
            </a:extLst>
          </p:cNvPr>
          <p:cNvSpPr>
            <a:spLocks noGrp="1"/>
          </p:cNvSpPr>
          <p:nvPr>
            <p:ph type="title" idx="4294967295"/>
          </p:nvPr>
        </p:nvSpPr>
        <p:spPr>
          <a:xfrm>
            <a:off x="0" y="0"/>
            <a:ext cx="12192000" cy="6858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The first rule of ARIA</a:t>
            </a:r>
          </a:p>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6000" b="0" i="0" u="none" strike="noStrike" kern="1200" cap="none" spc="0" normalizeH="0" baseline="0" noProof="0" dirty="0">
                <a:ln>
                  <a:noFill/>
                </a:ln>
                <a:solidFill>
                  <a:schemeClr val="bg1"/>
                </a:solidFill>
                <a:effectLst/>
                <a:uLnTx/>
                <a:uFillTx/>
                <a:latin typeface="+mj-lt"/>
                <a:ea typeface="+mn-ea"/>
                <a:cs typeface="+mn-cs"/>
              </a:rPr>
              <a:t>Don’t use ARIA</a:t>
            </a:r>
          </a:p>
        </p:txBody>
      </p:sp>
      <p:sp>
        <p:nvSpPr>
          <p:cNvPr id="4" name="TextBox 3">
            <a:extLst>
              <a:ext uri="{FF2B5EF4-FFF2-40B4-BE49-F238E27FC236}">
                <a16:creationId xmlns:a16="http://schemas.microsoft.com/office/drawing/2014/main" id="{F511500F-D75A-EC12-07DB-E5DBAE52E2BB}"/>
              </a:ext>
            </a:extLst>
          </p:cNvPr>
          <p:cNvSpPr txBox="1"/>
          <p:nvPr/>
        </p:nvSpPr>
        <p:spPr>
          <a:xfrm>
            <a:off x="7057141" y="6306198"/>
            <a:ext cx="4900701" cy="369332"/>
          </a:xfrm>
          <a:prstGeom prst="rect">
            <a:avLst/>
          </a:prstGeom>
          <a:noFill/>
        </p:spPr>
        <p:txBody>
          <a:bodyPr wrap="none" rtlCol="0">
            <a:spAutoFit/>
          </a:bodyPr>
          <a:lstStyle/>
          <a:p>
            <a:pPr>
              <a:buClr>
                <a:schemeClr val="accent1"/>
              </a:buClr>
            </a:pPr>
            <a:r>
              <a:rPr lang="en-US" dirty="0">
                <a:solidFill>
                  <a:schemeClr val="bg1"/>
                </a:solidFill>
              </a:rPr>
              <a:t>Source: https://www.w3.org/TR/using-aria/</a:t>
            </a:r>
          </a:p>
        </p:txBody>
      </p:sp>
    </p:spTree>
    <p:extLst>
      <p:ext uri="{BB962C8B-B14F-4D97-AF65-F5344CB8AC3E}">
        <p14:creationId xmlns:p14="http://schemas.microsoft.com/office/powerpoint/2010/main" val="1790482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6E9000-659F-FDB5-546D-450643935AD4}"/>
              </a:ext>
            </a:extLst>
          </p:cNvPr>
          <p:cNvSpPr>
            <a:spLocks noGrp="1"/>
          </p:cNvSpPr>
          <p:nvPr>
            <p:ph type="title"/>
          </p:nvPr>
        </p:nvSpPr>
        <p:spPr/>
        <p:txBody>
          <a:bodyPr/>
          <a:lstStyle/>
          <a:p>
            <a:r>
              <a:rPr lang="en-US" dirty="0"/>
              <a:t>Modified Role Issues</a:t>
            </a:r>
          </a:p>
        </p:txBody>
      </p:sp>
      <p:sp>
        <p:nvSpPr>
          <p:cNvPr id="9" name="TextBox 8">
            <a:extLst>
              <a:ext uri="{FF2B5EF4-FFF2-40B4-BE49-F238E27FC236}">
                <a16:creationId xmlns:a16="http://schemas.microsoft.com/office/drawing/2014/main" id="{B9E93393-CCE5-5801-AF69-0AE0B79BED94}"/>
              </a:ext>
            </a:extLst>
          </p:cNvPr>
          <p:cNvSpPr txBox="1"/>
          <p:nvPr/>
        </p:nvSpPr>
        <p:spPr>
          <a:xfrm>
            <a:off x="479376" y="1598910"/>
            <a:ext cx="6258928" cy="646331"/>
          </a:xfrm>
          <a:prstGeom prst="rect">
            <a:avLst/>
          </a:prstGeom>
          <a:noFill/>
        </p:spPr>
        <p:txBody>
          <a:bodyPr wrap="square" rtlCol="0">
            <a:spAutoFit/>
          </a:bodyPr>
          <a:lstStyle/>
          <a:p>
            <a:pPr marL="285750" indent="-285750" algn="l">
              <a:buClr>
                <a:schemeClr val="accent1"/>
              </a:buClr>
              <a:buFont typeface="Arial" panose="020B0604020202020204" pitchFamily="34" charset="0"/>
              <a:buChar char="•"/>
            </a:pPr>
            <a:r>
              <a:rPr lang="en-US" dirty="0"/>
              <a:t>What’s wrong here?</a:t>
            </a:r>
          </a:p>
          <a:p>
            <a:pPr marL="742950" lvl="1" indent="-285750">
              <a:buClr>
                <a:schemeClr val="accent1"/>
              </a:buClr>
              <a:buFont typeface="Arial" panose="020B0604020202020204" pitchFamily="34" charset="0"/>
              <a:buChar char="•"/>
            </a:pPr>
            <a:r>
              <a:rPr lang="en-US" dirty="0"/>
              <a:t>Hint: we’ve modified the semantic role of the list</a:t>
            </a:r>
          </a:p>
        </p:txBody>
      </p:sp>
      <p:sp>
        <p:nvSpPr>
          <p:cNvPr id="7" name="Rounded Rectangle 6">
            <a:extLst>
              <a:ext uri="{FF2B5EF4-FFF2-40B4-BE49-F238E27FC236}">
                <a16:creationId xmlns:a16="http://schemas.microsoft.com/office/drawing/2014/main" id="{E1B24901-D754-6A2D-9B01-9FC37528B882}"/>
              </a:ext>
              <a:ext uri="{C183D7F6-B498-43B3-948B-1728B52AA6E4}">
                <adec:decorative xmlns:adec="http://schemas.microsoft.com/office/drawing/2017/decorative" val="1"/>
              </a:ext>
            </a:extLst>
          </p:cNvPr>
          <p:cNvSpPr/>
          <p:nvPr/>
        </p:nvSpPr>
        <p:spPr>
          <a:xfrm>
            <a:off x="479376" y="2558965"/>
            <a:ext cx="11010154" cy="2911835"/>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8" name="TextBox 7">
            <a:extLst>
              <a:ext uri="{FF2B5EF4-FFF2-40B4-BE49-F238E27FC236}">
                <a16:creationId xmlns:a16="http://schemas.microsoft.com/office/drawing/2014/main" id="{AA92356C-D1FB-585D-76B5-672B71F1E930}"/>
              </a:ext>
            </a:extLst>
          </p:cNvPr>
          <p:cNvSpPr txBox="1"/>
          <p:nvPr/>
        </p:nvSpPr>
        <p:spPr>
          <a:xfrm>
            <a:off x="695399" y="2785733"/>
            <a:ext cx="10373653" cy="2862322"/>
          </a:xfrm>
          <a:prstGeom prst="rect">
            <a:avLst/>
          </a:prstGeom>
          <a:noFill/>
        </p:spPr>
        <p:txBody>
          <a:bodyPr wrap="square" rtlCol="0">
            <a:spAutoFit/>
          </a:bodyPr>
          <a:lstStyle/>
          <a:p>
            <a:r>
              <a:rPr lang="en-US" sz="2000" dirty="0">
                <a:solidFill>
                  <a:srgbClr val="141155">
                    <a:lumMod val="20000"/>
                    <a:lumOff val="80000"/>
                  </a:srgbClr>
                </a:solidFill>
                <a:latin typeface="Consolas" panose="020B0609020204030204" pitchFamily="49" charset="0"/>
                <a:cs typeface="Consolas" panose="020B0609020204030204" pitchFamily="49" charset="0"/>
              </a:rPr>
              <a:t>&lt;</a:t>
            </a:r>
            <a:r>
              <a:rPr lang="en-US" sz="2000" dirty="0" err="1">
                <a:solidFill>
                  <a:srgbClr val="141155">
                    <a:lumMod val="20000"/>
                    <a:lumOff val="80000"/>
                  </a:srgbClr>
                </a:solidFill>
                <a:latin typeface="Consolas" panose="020B0609020204030204" pitchFamily="49" charset="0"/>
                <a:cs typeface="Consolas" panose="020B0609020204030204" pitchFamily="49" charset="0"/>
              </a:rPr>
              <a:t>ul</a:t>
            </a:r>
            <a:r>
              <a:rPr lang="en-US" sz="2000" dirty="0">
                <a:solidFill>
                  <a:srgbClr val="141155">
                    <a:lumMod val="20000"/>
                    <a:lumOff val="80000"/>
                  </a:srgbClr>
                </a:solidFill>
                <a:latin typeface="Consolas" panose="020B0609020204030204" pitchFamily="49" charset="0"/>
                <a:cs typeface="Consolas" panose="020B0609020204030204" pitchFamily="49" charset="0"/>
              </a:rPr>
              <a:t> </a:t>
            </a:r>
            <a:r>
              <a:rPr lang="en-US" sz="2000" dirty="0">
                <a:solidFill>
                  <a:srgbClr val="E57459"/>
                </a:solidFill>
                <a:latin typeface="Consolas" panose="020B0609020204030204" pitchFamily="49" charset="0"/>
                <a:cs typeface="Consolas" panose="020B0609020204030204" pitchFamily="49" charset="0"/>
              </a:rPr>
              <a:t>role=</a:t>
            </a:r>
            <a:r>
              <a:rPr lang="en-US" sz="2000" dirty="0">
                <a:solidFill>
                  <a:srgbClr val="00A5AE"/>
                </a:solidFill>
                <a:latin typeface="Consolas" panose="020B0609020204030204" pitchFamily="49" charset="0"/>
                <a:cs typeface="Consolas" panose="020B0609020204030204" pitchFamily="49" charset="0"/>
              </a:rPr>
              <a:t>“</a:t>
            </a:r>
            <a:r>
              <a:rPr lang="en-US" sz="2000" dirty="0" err="1">
                <a:solidFill>
                  <a:srgbClr val="00A5AE"/>
                </a:solidFill>
                <a:latin typeface="Consolas" panose="020B0609020204030204" pitchFamily="49" charset="0"/>
                <a:cs typeface="Consolas" panose="020B0609020204030204" pitchFamily="49" charset="0"/>
              </a:rPr>
              <a:t>menubar</a:t>
            </a:r>
            <a:r>
              <a:rPr lang="en-US" sz="2000" dirty="0">
                <a:solidFill>
                  <a:srgbClr val="00A5AE"/>
                </a:solidFill>
                <a:latin typeface="Consolas" panose="020B0609020204030204" pitchFamily="49" charset="0"/>
                <a:cs typeface="Consolas" panose="020B0609020204030204" pitchFamily="49" charset="0"/>
              </a:rPr>
              <a:t>”</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p>
          <a:p>
            <a:r>
              <a:rPr lang="en-US" sz="2000" dirty="0">
                <a:solidFill>
                  <a:srgbClr val="141155">
                    <a:lumMod val="40000"/>
                    <a:lumOff val="60000"/>
                  </a:srgbClr>
                </a:solidFill>
                <a:latin typeface="Consolas" panose="020B0609020204030204" pitchFamily="49" charset="0"/>
                <a:cs typeface="Consolas" panose="020B0609020204030204" pitchFamily="49" charset="0"/>
              </a:rPr>
              <a:t>  </a:t>
            </a:r>
            <a:r>
              <a:rPr lang="en-US" sz="2000" dirty="0">
                <a:solidFill>
                  <a:srgbClr val="141155">
                    <a:lumMod val="20000"/>
                    <a:lumOff val="80000"/>
                  </a:srgbClr>
                </a:solidFill>
                <a:latin typeface="Consolas" panose="020B0609020204030204" pitchFamily="49" charset="0"/>
                <a:cs typeface="Consolas" panose="020B0609020204030204" pitchFamily="49" charset="0"/>
              </a:rPr>
              <a:t>&lt;li&gt;</a:t>
            </a:r>
          </a:p>
          <a:p>
            <a:r>
              <a:rPr lang="en-US" sz="2000" dirty="0">
                <a:solidFill>
                  <a:srgbClr val="141155">
                    <a:lumMod val="20000"/>
                    <a:lumOff val="80000"/>
                  </a:srgbClr>
                </a:solidFill>
                <a:latin typeface="Consolas" panose="020B0609020204030204" pitchFamily="49" charset="0"/>
                <a:cs typeface="Consolas" panose="020B0609020204030204" pitchFamily="49" charset="0"/>
              </a:rPr>
              <a:t>    &lt;a </a:t>
            </a:r>
            <a:r>
              <a:rPr lang="en-US" sz="2000" dirty="0" err="1">
                <a:solidFill>
                  <a:srgbClr val="E57459"/>
                </a:solidFill>
                <a:latin typeface="Consolas" panose="020B0609020204030204" pitchFamily="49" charset="0"/>
                <a:cs typeface="Consolas" panose="020B0609020204030204" pitchFamily="49" charset="0"/>
              </a:rPr>
              <a:t>href</a:t>
            </a:r>
            <a:r>
              <a:rPr lang="en-US" sz="2000" dirty="0">
                <a:solidFill>
                  <a:srgbClr val="E57459"/>
                </a:solidFill>
                <a:latin typeface="Consolas" panose="020B0609020204030204" pitchFamily="49" charset="0"/>
                <a:cs typeface="Consolas" panose="020B0609020204030204" pitchFamily="49" charset="0"/>
              </a:rPr>
              <a:t>=</a:t>
            </a:r>
            <a:r>
              <a:rPr lang="en-US" sz="2000" dirty="0">
                <a:solidFill>
                  <a:srgbClr val="00A5AE"/>
                </a:solidFill>
                <a:latin typeface="Consolas" panose="020B0609020204030204" pitchFamily="49" charset="0"/>
                <a:cs typeface="Consolas" panose="020B0609020204030204" pitchFamily="49" charset="0"/>
              </a:rPr>
              <a:t>“/home </a:t>
            </a:r>
            <a:r>
              <a:rPr lang="en-US" sz="2000" dirty="0">
                <a:solidFill>
                  <a:srgbClr val="E57459"/>
                </a:solidFill>
                <a:latin typeface="Consolas" panose="020B0609020204030204" pitchFamily="49" charset="0"/>
                <a:cs typeface="Consolas" panose="020B0609020204030204" pitchFamily="49" charset="0"/>
              </a:rPr>
              <a:t>role=</a:t>
            </a:r>
            <a:r>
              <a:rPr lang="en-US" sz="2000" dirty="0">
                <a:solidFill>
                  <a:srgbClr val="00A5AE"/>
                </a:solidFill>
                <a:latin typeface="Consolas" panose="020B0609020204030204" pitchFamily="49" charset="0"/>
                <a:cs typeface="Consolas" panose="020B0609020204030204" pitchFamily="49" charset="0"/>
              </a:rPr>
              <a:t>“</a:t>
            </a:r>
            <a:r>
              <a:rPr lang="en-US" sz="2000" dirty="0" err="1">
                <a:solidFill>
                  <a:srgbClr val="00A5AE"/>
                </a:solidFill>
                <a:latin typeface="Consolas" panose="020B0609020204030204" pitchFamily="49" charset="0"/>
                <a:cs typeface="Consolas" panose="020B0609020204030204" pitchFamily="49" charset="0"/>
              </a:rPr>
              <a:t>menuitem</a:t>
            </a:r>
            <a:r>
              <a:rPr lang="en-US" sz="2000" dirty="0">
                <a:solidFill>
                  <a:srgbClr val="00A5AE"/>
                </a:solidFill>
                <a:latin typeface="Consolas" panose="020B0609020204030204" pitchFamily="49" charset="0"/>
                <a:cs typeface="Consolas" panose="020B0609020204030204" pitchFamily="49" charset="0"/>
              </a:rPr>
              <a:t>”</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r>
              <a:rPr lang="en-US" sz="2000" dirty="0">
                <a:solidFill>
                  <a:srgbClr val="FFFFFF"/>
                </a:solidFill>
                <a:latin typeface="Consolas" panose="020B0609020204030204" pitchFamily="49" charset="0"/>
                <a:cs typeface="Consolas" panose="020B0609020204030204" pitchFamily="49" charset="0"/>
              </a:rPr>
              <a:t>Home</a:t>
            </a:r>
            <a:r>
              <a:rPr lang="en-US" sz="2000" dirty="0">
                <a:solidFill>
                  <a:srgbClr val="141155">
                    <a:lumMod val="20000"/>
                    <a:lumOff val="80000"/>
                  </a:srgbClr>
                </a:solidFill>
                <a:latin typeface="Consolas" panose="020B0609020204030204" pitchFamily="49" charset="0"/>
                <a:cs typeface="Consolas" panose="020B0609020204030204" pitchFamily="49" charset="0"/>
              </a:rPr>
              <a:t>&lt;/a&gt;</a:t>
            </a:r>
            <a:endParaRPr lang="en-US" sz="2000" dirty="0">
              <a:solidFill>
                <a:srgbClr val="FFFFFF"/>
              </a:solidFill>
              <a:latin typeface="Consolas" panose="020B0609020204030204" pitchFamily="49" charset="0"/>
              <a:cs typeface="Consolas" panose="020B0609020204030204" pitchFamily="49" charset="0"/>
            </a:endParaRPr>
          </a:p>
          <a:p>
            <a:r>
              <a:rPr lang="en-US" sz="2000" dirty="0">
                <a:solidFill>
                  <a:srgbClr val="FFFFFF"/>
                </a:solidFill>
                <a:latin typeface="Consolas" panose="020B0609020204030204" pitchFamily="49" charset="0"/>
                <a:cs typeface="Consolas" panose="020B0609020204030204" pitchFamily="49" charset="0"/>
              </a:rPr>
              <a:t>  </a:t>
            </a:r>
            <a:r>
              <a:rPr lang="en-US" sz="2000" dirty="0">
                <a:solidFill>
                  <a:srgbClr val="141155">
                    <a:lumMod val="20000"/>
                    <a:lumOff val="80000"/>
                  </a:srgbClr>
                </a:solidFill>
                <a:latin typeface="Consolas" panose="020B0609020204030204" pitchFamily="49" charset="0"/>
                <a:cs typeface="Consolas" panose="020B0609020204030204" pitchFamily="49" charset="0"/>
              </a:rPr>
              <a:t>&lt;/li&gt;</a:t>
            </a:r>
          </a:p>
          <a:p>
            <a:r>
              <a:rPr lang="en-US" sz="2000" dirty="0">
                <a:solidFill>
                  <a:srgbClr val="141155">
                    <a:lumMod val="20000"/>
                    <a:lumOff val="80000"/>
                  </a:srgbClr>
                </a:solidFill>
                <a:latin typeface="Consolas" panose="020B0609020204030204" pitchFamily="49" charset="0"/>
                <a:cs typeface="Consolas" panose="020B0609020204030204" pitchFamily="49" charset="0"/>
              </a:rPr>
              <a:t>  &lt;li&gt;</a:t>
            </a:r>
          </a:p>
          <a:p>
            <a:r>
              <a:rPr lang="en-US" sz="2000" dirty="0">
                <a:solidFill>
                  <a:srgbClr val="141155">
                    <a:lumMod val="20000"/>
                    <a:lumOff val="80000"/>
                  </a:srgbClr>
                </a:solidFill>
                <a:latin typeface="Consolas" panose="020B0609020204030204" pitchFamily="49" charset="0"/>
                <a:cs typeface="Consolas" panose="020B0609020204030204" pitchFamily="49" charset="0"/>
              </a:rPr>
              <a:t>    &lt;a </a:t>
            </a:r>
            <a:r>
              <a:rPr lang="en-US" sz="2000" dirty="0" err="1">
                <a:solidFill>
                  <a:srgbClr val="E57459"/>
                </a:solidFill>
                <a:latin typeface="Consolas" panose="020B0609020204030204" pitchFamily="49" charset="0"/>
                <a:cs typeface="Consolas" panose="020B0609020204030204" pitchFamily="49" charset="0"/>
              </a:rPr>
              <a:t>href</a:t>
            </a:r>
            <a:r>
              <a:rPr lang="en-US" sz="2000" dirty="0">
                <a:solidFill>
                  <a:srgbClr val="E57459"/>
                </a:solidFill>
                <a:latin typeface="Consolas" panose="020B0609020204030204" pitchFamily="49" charset="0"/>
                <a:cs typeface="Consolas" panose="020B0609020204030204" pitchFamily="49" charset="0"/>
              </a:rPr>
              <a:t>=</a:t>
            </a:r>
            <a:r>
              <a:rPr lang="en-US" sz="2000" dirty="0">
                <a:solidFill>
                  <a:srgbClr val="00A5AE"/>
                </a:solidFill>
                <a:latin typeface="Consolas" panose="020B0609020204030204" pitchFamily="49" charset="0"/>
                <a:cs typeface="Consolas" panose="020B0609020204030204" pitchFamily="49" charset="0"/>
              </a:rPr>
              <a:t>“/about </a:t>
            </a:r>
            <a:r>
              <a:rPr lang="en-US" sz="2000" dirty="0">
                <a:solidFill>
                  <a:srgbClr val="E57459"/>
                </a:solidFill>
                <a:latin typeface="Consolas" panose="020B0609020204030204" pitchFamily="49" charset="0"/>
                <a:cs typeface="Consolas" panose="020B0609020204030204" pitchFamily="49" charset="0"/>
              </a:rPr>
              <a:t>role=</a:t>
            </a:r>
            <a:r>
              <a:rPr lang="en-US" sz="2000" dirty="0">
                <a:solidFill>
                  <a:srgbClr val="00A5AE"/>
                </a:solidFill>
                <a:latin typeface="Consolas" panose="020B0609020204030204" pitchFamily="49" charset="0"/>
                <a:cs typeface="Consolas" panose="020B0609020204030204" pitchFamily="49" charset="0"/>
              </a:rPr>
              <a:t>“</a:t>
            </a:r>
            <a:r>
              <a:rPr lang="en-US" sz="2000" dirty="0" err="1">
                <a:solidFill>
                  <a:srgbClr val="00A5AE"/>
                </a:solidFill>
                <a:latin typeface="Consolas" panose="020B0609020204030204" pitchFamily="49" charset="0"/>
                <a:cs typeface="Consolas" panose="020B0609020204030204" pitchFamily="49" charset="0"/>
              </a:rPr>
              <a:t>menuitem</a:t>
            </a:r>
            <a:r>
              <a:rPr lang="en-US" sz="2000" dirty="0">
                <a:solidFill>
                  <a:srgbClr val="00A5AE"/>
                </a:solidFill>
                <a:latin typeface="Consolas" panose="020B0609020204030204" pitchFamily="49" charset="0"/>
                <a:cs typeface="Consolas" panose="020B0609020204030204" pitchFamily="49" charset="0"/>
              </a:rPr>
              <a:t>”</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r>
              <a:rPr lang="en-US" sz="2000" dirty="0">
                <a:solidFill>
                  <a:srgbClr val="FFFFFF"/>
                </a:solidFill>
                <a:latin typeface="Consolas" panose="020B0609020204030204" pitchFamily="49" charset="0"/>
                <a:cs typeface="Consolas" panose="020B0609020204030204" pitchFamily="49" charset="0"/>
              </a:rPr>
              <a:t>About</a:t>
            </a:r>
            <a:r>
              <a:rPr lang="en-US" sz="2000" dirty="0">
                <a:solidFill>
                  <a:srgbClr val="141155">
                    <a:lumMod val="20000"/>
                    <a:lumOff val="80000"/>
                  </a:srgbClr>
                </a:solidFill>
                <a:latin typeface="Consolas" panose="020B0609020204030204" pitchFamily="49" charset="0"/>
                <a:cs typeface="Consolas" panose="020B0609020204030204" pitchFamily="49" charset="0"/>
              </a:rPr>
              <a:t>&lt;/a&gt;</a:t>
            </a:r>
            <a:endParaRPr lang="en-US" sz="2000" dirty="0">
              <a:solidFill>
                <a:srgbClr val="FFFFFF"/>
              </a:solidFill>
              <a:latin typeface="Consolas" panose="020B0609020204030204" pitchFamily="49" charset="0"/>
              <a:cs typeface="Consolas" panose="020B0609020204030204" pitchFamily="49" charset="0"/>
            </a:endParaRPr>
          </a:p>
          <a:p>
            <a:r>
              <a:rPr lang="en-US" sz="2000" dirty="0">
                <a:solidFill>
                  <a:srgbClr val="FFFFFF"/>
                </a:solidFill>
                <a:latin typeface="Consolas" panose="020B0609020204030204" pitchFamily="49" charset="0"/>
                <a:cs typeface="Consolas" panose="020B0609020204030204" pitchFamily="49" charset="0"/>
              </a:rPr>
              <a:t>  </a:t>
            </a:r>
            <a:r>
              <a:rPr lang="en-US" sz="2000" dirty="0">
                <a:solidFill>
                  <a:srgbClr val="141155">
                    <a:lumMod val="20000"/>
                    <a:lumOff val="80000"/>
                  </a:srgbClr>
                </a:solidFill>
                <a:latin typeface="Consolas" panose="020B0609020204030204" pitchFamily="49" charset="0"/>
                <a:cs typeface="Consolas" panose="020B0609020204030204" pitchFamily="49" charset="0"/>
              </a:rPr>
              <a:t>&lt;/li&gt;</a:t>
            </a:r>
          </a:p>
          <a:p>
            <a:r>
              <a:rPr lang="en-US" sz="2000" dirty="0">
                <a:solidFill>
                  <a:srgbClr val="141155">
                    <a:lumMod val="20000"/>
                    <a:lumOff val="80000"/>
                  </a:srgbClr>
                </a:solidFill>
                <a:latin typeface="Consolas" panose="020B0609020204030204" pitchFamily="49" charset="0"/>
                <a:cs typeface="Consolas" panose="020B0609020204030204" pitchFamily="49" charset="0"/>
              </a:rPr>
              <a:t>&lt;/</a:t>
            </a:r>
            <a:r>
              <a:rPr lang="en-US" sz="2000" dirty="0" err="1">
                <a:solidFill>
                  <a:srgbClr val="141155">
                    <a:lumMod val="20000"/>
                    <a:lumOff val="80000"/>
                  </a:srgbClr>
                </a:solidFill>
                <a:latin typeface="Consolas" panose="020B0609020204030204" pitchFamily="49" charset="0"/>
                <a:cs typeface="Consolas" panose="020B0609020204030204" pitchFamily="49" charset="0"/>
              </a:rPr>
              <a:t>ul</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p>
          <a:p>
            <a:endParaRPr lang="en-US" sz="2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5BC433C0-E0DF-6522-7380-4E60E135B6E8}"/>
              </a:ext>
            </a:extLst>
          </p:cNvPr>
          <p:cNvSpPr>
            <a:spLocks noGrp="1"/>
          </p:cNvSpPr>
          <p:nvPr>
            <p:ph type="sldNum" sz="quarter" idx="16"/>
          </p:nvPr>
        </p:nvSpPr>
        <p:spPr/>
        <p:txBody>
          <a:bodyPr/>
          <a:lstStyle/>
          <a:p>
            <a:fld id="{D78E96AE-B5B5-49FC-BED4-FF80B77E5CAF}" type="slidenum">
              <a:rPr lang="en-DK" smtClean="0"/>
              <a:pPr/>
              <a:t>40</a:t>
            </a:fld>
            <a:endParaRPr lang="en-DK"/>
          </a:p>
        </p:txBody>
      </p:sp>
    </p:spTree>
    <p:extLst>
      <p:ext uri="{BB962C8B-B14F-4D97-AF65-F5344CB8AC3E}">
        <p14:creationId xmlns:p14="http://schemas.microsoft.com/office/powerpoint/2010/main" val="333013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6E9000-659F-FDB5-546D-450643935AD4}"/>
              </a:ext>
            </a:extLst>
          </p:cNvPr>
          <p:cNvSpPr>
            <a:spLocks noGrp="1"/>
          </p:cNvSpPr>
          <p:nvPr>
            <p:ph type="title"/>
          </p:nvPr>
        </p:nvSpPr>
        <p:spPr/>
        <p:txBody>
          <a:bodyPr/>
          <a:lstStyle/>
          <a:p>
            <a:r>
              <a:rPr lang="en-US" dirty="0"/>
              <a:t>Modified Role Issues – Fixed!</a:t>
            </a:r>
          </a:p>
        </p:txBody>
      </p:sp>
      <p:sp>
        <p:nvSpPr>
          <p:cNvPr id="9" name="TextBox 8">
            <a:extLst>
              <a:ext uri="{FF2B5EF4-FFF2-40B4-BE49-F238E27FC236}">
                <a16:creationId xmlns:a16="http://schemas.microsoft.com/office/drawing/2014/main" id="{B9E93393-CCE5-5801-AF69-0AE0B79BED94}"/>
              </a:ext>
            </a:extLst>
          </p:cNvPr>
          <p:cNvSpPr txBox="1"/>
          <p:nvPr/>
        </p:nvSpPr>
        <p:spPr>
          <a:xfrm>
            <a:off x="479376" y="1502658"/>
            <a:ext cx="11010154" cy="923330"/>
          </a:xfrm>
          <a:prstGeom prst="rect">
            <a:avLst/>
          </a:prstGeom>
          <a:noFill/>
        </p:spPr>
        <p:txBody>
          <a:bodyPr wrap="square" rtlCol="0">
            <a:spAutoFit/>
          </a:bodyPr>
          <a:lstStyle/>
          <a:p>
            <a:pPr marL="285750" indent="-285750" algn="l">
              <a:buClr>
                <a:schemeClr val="accent1"/>
              </a:buClr>
              <a:buFont typeface="Arial" panose="020B0604020202020204" pitchFamily="34" charset="0"/>
              <a:buChar char="•"/>
            </a:pPr>
            <a:r>
              <a:rPr lang="en-US" dirty="0"/>
              <a:t>We’ve removed the semantic role of “list” by adding a role=“</a:t>
            </a:r>
            <a:r>
              <a:rPr lang="en-US" dirty="0" err="1"/>
              <a:t>menubar</a:t>
            </a:r>
            <a:r>
              <a:rPr lang="en-US" dirty="0"/>
              <a:t>” to the &lt;</a:t>
            </a:r>
            <a:r>
              <a:rPr lang="en-US" dirty="0" err="1"/>
              <a:t>ul</a:t>
            </a:r>
            <a:r>
              <a:rPr lang="en-US" dirty="0"/>
              <a:t>&gt;</a:t>
            </a:r>
          </a:p>
          <a:p>
            <a:pPr marL="285750" indent="-285750" algn="l">
              <a:buClr>
                <a:schemeClr val="accent1"/>
              </a:buClr>
              <a:buFont typeface="Arial" panose="020B0604020202020204" pitchFamily="34" charset="0"/>
              <a:buChar char="•"/>
            </a:pPr>
            <a:r>
              <a:rPr lang="en-US" dirty="0"/>
              <a:t>Our </a:t>
            </a:r>
            <a:r>
              <a:rPr lang="en-US" dirty="0" err="1"/>
              <a:t>listitems</a:t>
            </a:r>
            <a:r>
              <a:rPr lang="en-US" dirty="0"/>
              <a:t> do not have their required context!</a:t>
            </a:r>
          </a:p>
          <a:p>
            <a:pPr marL="285750" indent="-285750" algn="l">
              <a:buClr>
                <a:schemeClr val="accent1"/>
              </a:buClr>
              <a:buFont typeface="Arial" panose="020B0604020202020204" pitchFamily="34" charset="0"/>
              <a:buChar char="•"/>
            </a:pPr>
            <a:r>
              <a:rPr lang="en-US" dirty="0"/>
              <a:t>Adding a role=“none” to the </a:t>
            </a:r>
            <a:r>
              <a:rPr lang="en-US" dirty="0" err="1"/>
              <a:t>listitem</a:t>
            </a:r>
            <a:r>
              <a:rPr lang="en-US" dirty="0"/>
              <a:t> removes their semantic meaning</a:t>
            </a:r>
          </a:p>
        </p:txBody>
      </p:sp>
      <p:sp>
        <p:nvSpPr>
          <p:cNvPr id="7" name="Rounded Rectangle 6">
            <a:extLst>
              <a:ext uri="{FF2B5EF4-FFF2-40B4-BE49-F238E27FC236}">
                <a16:creationId xmlns:a16="http://schemas.microsoft.com/office/drawing/2014/main" id="{E1B24901-D754-6A2D-9B01-9FC37528B882}"/>
              </a:ext>
              <a:ext uri="{C183D7F6-B498-43B3-948B-1728B52AA6E4}">
                <adec:decorative xmlns:adec="http://schemas.microsoft.com/office/drawing/2017/decorative" val="1"/>
              </a:ext>
            </a:extLst>
          </p:cNvPr>
          <p:cNvSpPr/>
          <p:nvPr/>
        </p:nvSpPr>
        <p:spPr>
          <a:xfrm>
            <a:off x="479376" y="2895847"/>
            <a:ext cx="11010154" cy="2911835"/>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8" name="TextBox 7">
            <a:extLst>
              <a:ext uri="{FF2B5EF4-FFF2-40B4-BE49-F238E27FC236}">
                <a16:creationId xmlns:a16="http://schemas.microsoft.com/office/drawing/2014/main" id="{AA92356C-D1FB-585D-76B5-672B71F1E930}"/>
              </a:ext>
            </a:extLst>
          </p:cNvPr>
          <p:cNvSpPr txBox="1"/>
          <p:nvPr/>
        </p:nvSpPr>
        <p:spPr>
          <a:xfrm>
            <a:off x="695399" y="3122615"/>
            <a:ext cx="10373653" cy="2862322"/>
          </a:xfrm>
          <a:prstGeom prst="rect">
            <a:avLst/>
          </a:prstGeom>
          <a:noFill/>
        </p:spPr>
        <p:txBody>
          <a:bodyPr wrap="square" rtlCol="0">
            <a:spAutoFit/>
          </a:bodyPr>
          <a:lstStyle/>
          <a:p>
            <a:r>
              <a:rPr lang="en-US" sz="2000" dirty="0">
                <a:solidFill>
                  <a:srgbClr val="141155">
                    <a:lumMod val="20000"/>
                    <a:lumOff val="80000"/>
                  </a:srgbClr>
                </a:solidFill>
                <a:latin typeface="Consolas" panose="020B0609020204030204" pitchFamily="49" charset="0"/>
                <a:cs typeface="Consolas" panose="020B0609020204030204" pitchFamily="49" charset="0"/>
              </a:rPr>
              <a:t>&lt;</a:t>
            </a:r>
            <a:r>
              <a:rPr lang="en-US" sz="2000" dirty="0" err="1">
                <a:solidFill>
                  <a:srgbClr val="141155">
                    <a:lumMod val="20000"/>
                    <a:lumOff val="80000"/>
                  </a:srgbClr>
                </a:solidFill>
                <a:latin typeface="Consolas" panose="020B0609020204030204" pitchFamily="49" charset="0"/>
                <a:cs typeface="Consolas" panose="020B0609020204030204" pitchFamily="49" charset="0"/>
              </a:rPr>
              <a:t>ul</a:t>
            </a:r>
            <a:r>
              <a:rPr lang="en-US" sz="2000" dirty="0">
                <a:solidFill>
                  <a:srgbClr val="141155">
                    <a:lumMod val="20000"/>
                    <a:lumOff val="80000"/>
                  </a:srgbClr>
                </a:solidFill>
                <a:latin typeface="Consolas" panose="020B0609020204030204" pitchFamily="49" charset="0"/>
                <a:cs typeface="Consolas" panose="020B0609020204030204" pitchFamily="49" charset="0"/>
              </a:rPr>
              <a:t> </a:t>
            </a:r>
            <a:r>
              <a:rPr lang="en-US" sz="2000" dirty="0">
                <a:solidFill>
                  <a:srgbClr val="E57459"/>
                </a:solidFill>
                <a:latin typeface="Consolas" panose="020B0609020204030204" pitchFamily="49" charset="0"/>
                <a:cs typeface="Consolas" panose="020B0609020204030204" pitchFamily="49" charset="0"/>
              </a:rPr>
              <a:t>role=</a:t>
            </a:r>
            <a:r>
              <a:rPr lang="en-US" sz="2000" dirty="0">
                <a:solidFill>
                  <a:srgbClr val="00A5AE"/>
                </a:solidFill>
                <a:latin typeface="Consolas" panose="020B0609020204030204" pitchFamily="49" charset="0"/>
                <a:cs typeface="Consolas" panose="020B0609020204030204" pitchFamily="49" charset="0"/>
              </a:rPr>
              <a:t>“</a:t>
            </a:r>
            <a:r>
              <a:rPr lang="en-US" sz="2000" dirty="0" err="1">
                <a:solidFill>
                  <a:srgbClr val="00A5AE"/>
                </a:solidFill>
                <a:latin typeface="Consolas" panose="020B0609020204030204" pitchFamily="49" charset="0"/>
                <a:cs typeface="Consolas" panose="020B0609020204030204" pitchFamily="49" charset="0"/>
              </a:rPr>
              <a:t>menubar</a:t>
            </a:r>
            <a:r>
              <a:rPr lang="en-US" sz="2000" dirty="0">
                <a:solidFill>
                  <a:srgbClr val="00A5AE"/>
                </a:solidFill>
                <a:latin typeface="Consolas" panose="020B0609020204030204" pitchFamily="49" charset="0"/>
                <a:cs typeface="Consolas" panose="020B0609020204030204" pitchFamily="49" charset="0"/>
              </a:rPr>
              <a:t>”</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p>
          <a:p>
            <a:r>
              <a:rPr lang="en-US" sz="2000" dirty="0">
                <a:solidFill>
                  <a:srgbClr val="141155">
                    <a:lumMod val="40000"/>
                    <a:lumOff val="60000"/>
                  </a:srgbClr>
                </a:solidFill>
                <a:latin typeface="Consolas" panose="020B0609020204030204" pitchFamily="49" charset="0"/>
                <a:cs typeface="Consolas" panose="020B0609020204030204" pitchFamily="49" charset="0"/>
              </a:rPr>
              <a:t>  </a:t>
            </a:r>
            <a:r>
              <a:rPr lang="en-US" sz="2000" dirty="0">
                <a:solidFill>
                  <a:srgbClr val="141155">
                    <a:lumMod val="20000"/>
                    <a:lumOff val="80000"/>
                  </a:srgbClr>
                </a:solidFill>
                <a:latin typeface="Consolas" panose="020B0609020204030204" pitchFamily="49" charset="0"/>
                <a:cs typeface="Consolas" panose="020B0609020204030204" pitchFamily="49" charset="0"/>
              </a:rPr>
              <a:t>&lt;li </a:t>
            </a:r>
            <a:r>
              <a:rPr lang="en-US" sz="2000" dirty="0">
                <a:solidFill>
                  <a:srgbClr val="E57459"/>
                </a:solidFill>
                <a:latin typeface="Consolas" panose="020B0609020204030204" pitchFamily="49" charset="0"/>
                <a:cs typeface="Consolas" panose="020B0609020204030204" pitchFamily="49" charset="0"/>
              </a:rPr>
              <a:t>role=</a:t>
            </a:r>
            <a:r>
              <a:rPr lang="en-US" sz="2000" dirty="0">
                <a:solidFill>
                  <a:srgbClr val="00A5AE"/>
                </a:solidFill>
                <a:latin typeface="Consolas" panose="020B0609020204030204" pitchFamily="49" charset="0"/>
                <a:cs typeface="Consolas" panose="020B0609020204030204" pitchFamily="49" charset="0"/>
              </a:rPr>
              <a:t>“none”</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p>
          <a:p>
            <a:r>
              <a:rPr lang="en-US" sz="2000" dirty="0">
                <a:solidFill>
                  <a:srgbClr val="141155">
                    <a:lumMod val="20000"/>
                    <a:lumOff val="80000"/>
                  </a:srgbClr>
                </a:solidFill>
                <a:latin typeface="Consolas" panose="020B0609020204030204" pitchFamily="49" charset="0"/>
                <a:cs typeface="Consolas" panose="020B0609020204030204" pitchFamily="49" charset="0"/>
              </a:rPr>
              <a:t>    &lt;a </a:t>
            </a:r>
            <a:r>
              <a:rPr lang="en-US" sz="2000" dirty="0" err="1">
                <a:solidFill>
                  <a:srgbClr val="E57459"/>
                </a:solidFill>
                <a:latin typeface="Consolas" panose="020B0609020204030204" pitchFamily="49" charset="0"/>
                <a:cs typeface="Consolas" panose="020B0609020204030204" pitchFamily="49" charset="0"/>
              </a:rPr>
              <a:t>href</a:t>
            </a:r>
            <a:r>
              <a:rPr lang="en-US" sz="2000" dirty="0">
                <a:solidFill>
                  <a:srgbClr val="E57459"/>
                </a:solidFill>
                <a:latin typeface="Consolas" panose="020B0609020204030204" pitchFamily="49" charset="0"/>
                <a:cs typeface="Consolas" panose="020B0609020204030204" pitchFamily="49" charset="0"/>
              </a:rPr>
              <a:t>=</a:t>
            </a:r>
            <a:r>
              <a:rPr lang="en-US" sz="2000" dirty="0">
                <a:solidFill>
                  <a:srgbClr val="00A5AE"/>
                </a:solidFill>
                <a:latin typeface="Consolas" panose="020B0609020204030204" pitchFamily="49" charset="0"/>
                <a:cs typeface="Consolas" panose="020B0609020204030204" pitchFamily="49" charset="0"/>
              </a:rPr>
              <a:t>“/home </a:t>
            </a:r>
            <a:r>
              <a:rPr lang="en-US" sz="2000" dirty="0">
                <a:solidFill>
                  <a:srgbClr val="E57459"/>
                </a:solidFill>
                <a:latin typeface="Consolas" panose="020B0609020204030204" pitchFamily="49" charset="0"/>
                <a:cs typeface="Consolas" panose="020B0609020204030204" pitchFamily="49" charset="0"/>
              </a:rPr>
              <a:t>role=</a:t>
            </a:r>
            <a:r>
              <a:rPr lang="en-US" sz="2000" dirty="0">
                <a:solidFill>
                  <a:srgbClr val="00A5AE"/>
                </a:solidFill>
                <a:latin typeface="Consolas" panose="020B0609020204030204" pitchFamily="49" charset="0"/>
                <a:cs typeface="Consolas" panose="020B0609020204030204" pitchFamily="49" charset="0"/>
              </a:rPr>
              <a:t>“</a:t>
            </a:r>
            <a:r>
              <a:rPr lang="en-US" sz="2000" dirty="0" err="1">
                <a:solidFill>
                  <a:srgbClr val="00A5AE"/>
                </a:solidFill>
                <a:latin typeface="Consolas" panose="020B0609020204030204" pitchFamily="49" charset="0"/>
                <a:cs typeface="Consolas" panose="020B0609020204030204" pitchFamily="49" charset="0"/>
              </a:rPr>
              <a:t>menuitem</a:t>
            </a:r>
            <a:r>
              <a:rPr lang="en-US" sz="2000" dirty="0">
                <a:solidFill>
                  <a:srgbClr val="00A5AE"/>
                </a:solidFill>
                <a:latin typeface="Consolas" panose="020B0609020204030204" pitchFamily="49" charset="0"/>
                <a:cs typeface="Consolas" panose="020B0609020204030204" pitchFamily="49" charset="0"/>
              </a:rPr>
              <a:t>”</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r>
              <a:rPr lang="en-US" sz="2000" dirty="0">
                <a:solidFill>
                  <a:srgbClr val="FFFFFF"/>
                </a:solidFill>
                <a:latin typeface="Consolas" panose="020B0609020204030204" pitchFamily="49" charset="0"/>
                <a:cs typeface="Consolas" panose="020B0609020204030204" pitchFamily="49" charset="0"/>
              </a:rPr>
              <a:t>Home</a:t>
            </a:r>
            <a:r>
              <a:rPr lang="en-US" sz="2000" dirty="0">
                <a:solidFill>
                  <a:srgbClr val="141155">
                    <a:lumMod val="20000"/>
                    <a:lumOff val="80000"/>
                  </a:srgbClr>
                </a:solidFill>
                <a:latin typeface="Consolas" panose="020B0609020204030204" pitchFamily="49" charset="0"/>
                <a:cs typeface="Consolas" panose="020B0609020204030204" pitchFamily="49" charset="0"/>
              </a:rPr>
              <a:t>&lt;/a&gt;</a:t>
            </a:r>
            <a:endParaRPr lang="en-US" sz="2000" dirty="0">
              <a:solidFill>
                <a:srgbClr val="FFFFFF"/>
              </a:solidFill>
              <a:latin typeface="Consolas" panose="020B0609020204030204" pitchFamily="49" charset="0"/>
              <a:cs typeface="Consolas" panose="020B0609020204030204" pitchFamily="49" charset="0"/>
            </a:endParaRPr>
          </a:p>
          <a:p>
            <a:r>
              <a:rPr lang="en-US" sz="2000" dirty="0">
                <a:solidFill>
                  <a:srgbClr val="FFFFFF"/>
                </a:solidFill>
                <a:latin typeface="Consolas" panose="020B0609020204030204" pitchFamily="49" charset="0"/>
                <a:cs typeface="Consolas" panose="020B0609020204030204" pitchFamily="49" charset="0"/>
              </a:rPr>
              <a:t>  </a:t>
            </a:r>
            <a:r>
              <a:rPr lang="en-US" sz="2000" dirty="0">
                <a:solidFill>
                  <a:srgbClr val="141155">
                    <a:lumMod val="20000"/>
                    <a:lumOff val="80000"/>
                  </a:srgbClr>
                </a:solidFill>
                <a:latin typeface="Consolas" panose="020B0609020204030204" pitchFamily="49" charset="0"/>
                <a:cs typeface="Consolas" panose="020B0609020204030204" pitchFamily="49" charset="0"/>
              </a:rPr>
              <a:t>&lt;/li&gt;</a:t>
            </a:r>
          </a:p>
          <a:p>
            <a:r>
              <a:rPr lang="en-US" sz="2000" dirty="0">
                <a:solidFill>
                  <a:srgbClr val="141155">
                    <a:lumMod val="20000"/>
                    <a:lumOff val="80000"/>
                  </a:srgbClr>
                </a:solidFill>
                <a:latin typeface="Consolas" panose="020B0609020204030204" pitchFamily="49" charset="0"/>
                <a:cs typeface="Consolas" panose="020B0609020204030204" pitchFamily="49" charset="0"/>
              </a:rPr>
              <a:t>  &lt;li </a:t>
            </a:r>
            <a:r>
              <a:rPr lang="en-US" sz="2000" dirty="0">
                <a:solidFill>
                  <a:srgbClr val="E57459"/>
                </a:solidFill>
                <a:latin typeface="Consolas" panose="020B0609020204030204" pitchFamily="49" charset="0"/>
                <a:cs typeface="Consolas" panose="020B0609020204030204" pitchFamily="49" charset="0"/>
              </a:rPr>
              <a:t>role=</a:t>
            </a:r>
            <a:r>
              <a:rPr lang="en-US" sz="2000" dirty="0">
                <a:solidFill>
                  <a:srgbClr val="00A5AE"/>
                </a:solidFill>
                <a:latin typeface="Consolas" panose="020B0609020204030204" pitchFamily="49" charset="0"/>
                <a:cs typeface="Consolas" panose="020B0609020204030204" pitchFamily="49" charset="0"/>
              </a:rPr>
              <a:t>“none”</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p>
          <a:p>
            <a:r>
              <a:rPr lang="en-US" sz="2000" dirty="0">
                <a:solidFill>
                  <a:srgbClr val="141155">
                    <a:lumMod val="20000"/>
                    <a:lumOff val="80000"/>
                  </a:srgbClr>
                </a:solidFill>
                <a:latin typeface="Consolas" panose="020B0609020204030204" pitchFamily="49" charset="0"/>
                <a:cs typeface="Consolas" panose="020B0609020204030204" pitchFamily="49" charset="0"/>
              </a:rPr>
              <a:t>    &lt;a </a:t>
            </a:r>
            <a:r>
              <a:rPr lang="en-US" sz="2000" dirty="0" err="1">
                <a:solidFill>
                  <a:srgbClr val="E57459"/>
                </a:solidFill>
                <a:latin typeface="Consolas" panose="020B0609020204030204" pitchFamily="49" charset="0"/>
                <a:cs typeface="Consolas" panose="020B0609020204030204" pitchFamily="49" charset="0"/>
              </a:rPr>
              <a:t>href</a:t>
            </a:r>
            <a:r>
              <a:rPr lang="en-US" sz="2000" dirty="0">
                <a:solidFill>
                  <a:srgbClr val="E57459"/>
                </a:solidFill>
                <a:latin typeface="Consolas" panose="020B0609020204030204" pitchFamily="49" charset="0"/>
                <a:cs typeface="Consolas" panose="020B0609020204030204" pitchFamily="49" charset="0"/>
              </a:rPr>
              <a:t>=</a:t>
            </a:r>
            <a:r>
              <a:rPr lang="en-US" sz="2000" dirty="0">
                <a:solidFill>
                  <a:srgbClr val="00A5AE"/>
                </a:solidFill>
                <a:latin typeface="Consolas" panose="020B0609020204030204" pitchFamily="49" charset="0"/>
                <a:cs typeface="Consolas" panose="020B0609020204030204" pitchFamily="49" charset="0"/>
              </a:rPr>
              <a:t>“/about </a:t>
            </a:r>
            <a:r>
              <a:rPr lang="en-US" sz="2000" dirty="0">
                <a:solidFill>
                  <a:srgbClr val="E57459"/>
                </a:solidFill>
                <a:latin typeface="Consolas" panose="020B0609020204030204" pitchFamily="49" charset="0"/>
                <a:cs typeface="Consolas" panose="020B0609020204030204" pitchFamily="49" charset="0"/>
              </a:rPr>
              <a:t>role=</a:t>
            </a:r>
            <a:r>
              <a:rPr lang="en-US" sz="2000" dirty="0">
                <a:solidFill>
                  <a:srgbClr val="00A5AE"/>
                </a:solidFill>
                <a:latin typeface="Consolas" panose="020B0609020204030204" pitchFamily="49" charset="0"/>
                <a:cs typeface="Consolas" panose="020B0609020204030204" pitchFamily="49" charset="0"/>
              </a:rPr>
              <a:t>“</a:t>
            </a:r>
            <a:r>
              <a:rPr lang="en-US" sz="2000" dirty="0" err="1">
                <a:solidFill>
                  <a:srgbClr val="00A5AE"/>
                </a:solidFill>
                <a:latin typeface="Consolas" panose="020B0609020204030204" pitchFamily="49" charset="0"/>
                <a:cs typeface="Consolas" panose="020B0609020204030204" pitchFamily="49" charset="0"/>
              </a:rPr>
              <a:t>menuitem</a:t>
            </a:r>
            <a:r>
              <a:rPr lang="en-US" sz="2000" dirty="0">
                <a:solidFill>
                  <a:srgbClr val="00A5AE"/>
                </a:solidFill>
                <a:latin typeface="Consolas" panose="020B0609020204030204" pitchFamily="49" charset="0"/>
                <a:cs typeface="Consolas" panose="020B0609020204030204" pitchFamily="49" charset="0"/>
              </a:rPr>
              <a:t>”</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r>
              <a:rPr lang="en-US" sz="2000" dirty="0">
                <a:solidFill>
                  <a:srgbClr val="FFFFFF"/>
                </a:solidFill>
                <a:latin typeface="Consolas" panose="020B0609020204030204" pitchFamily="49" charset="0"/>
                <a:cs typeface="Consolas" panose="020B0609020204030204" pitchFamily="49" charset="0"/>
              </a:rPr>
              <a:t>About</a:t>
            </a:r>
            <a:r>
              <a:rPr lang="en-US" sz="2000" dirty="0">
                <a:solidFill>
                  <a:srgbClr val="141155">
                    <a:lumMod val="20000"/>
                    <a:lumOff val="80000"/>
                  </a:srgbClr>
                </a:solidFill>
                <a:latin typeface="Consolas" panose="020B0609020204030204" pitchFamily="49" charset="0"/>
                <a:cs typeface="Consolas" panose="020B0609020204030204" pitchFamily="49" charset="0"/>
              </a:rPr>
              <a:t>&lt;/a&gt;</a:t>
            </a:r>
            <a:endParaRPr lang="en-US" sz="2000" dirty="0">
              <a:solidFill>
                <a:srgbClr val="FFFFFF"/>
              </a:solidFill>
              <a:latin typeface="Consolas" panose="020B0609020204030204" pitchFamily="49" charset="0"/>
              <a:cs typeface="Consolas" panose="020B0609020204030204" pitchFamily="49" charset="0"/>
            </a:endParaRPr>
          </a:p>
          <a:p>
            <a:r>
              <a:rPr lang="en-US" sz="2000" dirty="0">
                <a:solidFill>
                  <a:srgbClr val="FFFFFF"/>
                </a:solidFill>
                <a:latin typeface="Consolas" panose="020B0609020204030204" pitchFamily="49" charset="0"/>
                <a:cs typeface="Consolas" panose="020B0609020204030204" pitchFamily="49" charset="0"/>
              </a:rPr>
              <a:t>  </a:t>
            </a:r>
            <a:r>
              <a:rPr lang="en-US" sz="2000" dirty="0">
                <a:solidFill>
                  <a:srgbClr val="141155">
                    <a:lumMod val="20000"/>
                    <a:lumOff val="80000"/>
                  </a:srgbClr>
                </a:solidFill>
                <a:latin typeface="Consolas" panose="020B0609020204030204" pitchFamily="49" charset="0"/>
                <a:cs typeface="Consolas" panose="020B0609020204030204" pitchFamily="49" charset="0"/>
              </a:rPr>
              <a:t>&lt;/li&gt;</a:t>
            </a:r>
          </a:p>
          <a:p>
            <a:r>
              <a:rPr lang="en-US" sz="2000" dirty="0">
                <a:solidFill>
                  <a:srgbClr val="141155">
                    <a:lumMod val="20000"/>
                    <a:lumOff val="80000"/>
                  </a:srgbClr>
                </a:solidFill>
                <a:latin typeface="Consolas" panose="020B0609020204030204" pitchFamily="49" charset="0"/>
                <a:cs typeface="Consolas" panose="020B0609020204030204" pitchFamily="49" charset="0"/>
              </a:rPr>
              <a:t>&lt;/</a:t>
            </a:r>
            <a:r>
              <a:rPr lang="en-US" sz="2000" dirty="0" err="1">
                <a:solidFill>
                  <a:srgbClr val="141155">
                    <a:lumMod val="20000"/>
                    <a:lumOff val="80000"/>
                  </a:srgbClr>
                </a:solidFill>
                <a:latin typeface="Consolas" panose="020B0609020204030204" pitchFamily="49" charset="0"/>
                <a:cs typeface="Consolas" panose="020B0609020204030204" pitchFamily="49" charset="0"/>
              </a:rPr>
              <a:t>ul</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p>
          <a:p>
            <a:endParaRPr lang="en-US" sz="2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5BC433C0-E0DF-6522-7380-4E60E135B6E8}"/>
              </a:ext>
            </a:extLst>
          </p:cNvPr>
          <p:cNvSpPr>
            <a:spLocks noGrp="1"/>
          </p:cNvSpPr>
          <p:nvPr>
            <p:ph type="sldNum" sz="quarter" idx="16"/>
          </p:nvPr>
        </p:nvSpPr>
        <p:spPr/>
        <p:txBody>
          <a:bodyPr/>
          <a:lstStyle/>
          <a:p>
            <a:fld id="{D78E96AE-B5B5-49FC-BED4-FF80B77E5CAF}" type="slidenum">
              <a:rPr lang="en-DK" smtClean="0"/>
              <a:pPr/>
              <a:t>41</a:t>
            </a:fld>
            <a:endParaRPr lang="en-DK"/>
          </a:p>
        </p:txBody>
      </p:sp>
    </p:spTree>
    <p:extLst>
      <p:ext uri="{BB962C8B-B14F-4D97-AF65-F5344CB8AC3E}">
        <p14:creationId xmlns:p14="http://schemas.microsoft.com/office/powerpoint/2010/main" val="17168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D753B5-CA92-C3A8-9B10-E9DACEF85B3C}"/>
              </a:ext>
            </a:extLst>
          </p:cNvPr>
          <p:cNvSpPr>
            <a:spLocks noGrp="1"/>
          </p:cNvSpPr>
          <p:nvPr>
            <p:ph type="title"/>
          </p:nvPr>
        </p:nvSpPr>
        <p:spPr/>
        <p:txBody>
          <a:bodyPr/>
          <a:lstStyle/>
          <a:p>
            <a:r>
              <a:rPr lang="en-US" dirty="0"/>
              <a:t>Duplicate IDs and aria-</a:t>
            </a:r>
            <a:r>
              <a:rPr lang="en-US" dirty="0" err="1"/>
              <a:t>labelledby</a:t>
            </a:r>
            <a:endParaRPr lang="en-US" dirty="0"/>
          </a:p>
        </p:txBody>
      </p:sp>
      <p:sp>
        <p:nvSpPr>
          <p:cNvPr id="9" name="TextBox 8">
            <a:extLst>
              <a:ext uri="{FF2B5EF4-FFF2-40B4-BE49-F238E27FC236}">
                <a16:creationId xmlns:a16="http://schemas.microsoft.com/office/drawing/2014/main" id="{F8E4C38D-42D6-6385-C7A4-5DF75FC9544C}"/>
              </a:ext>
            </a:extLst>
          </p:cNvPr>
          <p:cNvSpPr txBox="1"/>
          <p:nvPr/>
        </p:nvSpPr>
        <p:spPr>
          <a:xfrm>
            <a:off x="479376" y="1983283"/>
            <a:ext cx="4547991" cy="1200329"/>
          </a:xfrm>
          <a:prstGeom prst="rect">
            <a:avLst/>
          </a:prstGeom>
          <a:noFill/>
        </p:spPr>
        <p:txBody>
          <a:bodyPr wrap="square" rtlCol="0">
            <a:spAutoFit/>
          </a:bodyPr>
          <a:lstStyle/>
          <a:p>
            <a:pPr marL="285750" indent="-285750" algn="l">
              <a:buClr>
                <a:schemeClr val="accent1"/>
              </a:buClr>
              <a:buFont typeface="Arial" panose="020B0604020202020204" pitchFamily="34" charset="0"/>
              <a:buChar char="•"/>
            </a:pPr>
            <a:r>
              <a:rPr lang="en-US" dirty="0"/>
              <a:t>What’s wrong here?</a:t>
            </a:r>
          </a:p>
          <a:p>
            <a:pPr marL="742950" lvl="1" indent="-285750">
              <a:buClr>
                <a:schemeClr val="accent1"/>
              </a:buClr>
              <a:buFont typeface="Arial" panose="020B0604020202020204" pitchFamily="34" charset="0"/>
              <a:buChar char="•"/>
            </a:pPr>
            <a:r>
              <a:rPr lang="en-US" dirty="0"/>
              <a:t>Hint: we have the same ID in all 3 sections being referenced by aria-</a:t>
            </a:r>
            <a:r>
              <a:rPr lang="en-US" dirty="0" err="1"/>
              <a:t>labelledby</a:t>
            </a:r>
            <a:r>
              <a:rPr lang="en-US" dirty="0"/>
              <a:t>.</a:t>
            </a:r>
          </a:p>
        </p:txBody>
      </p:sp>
      <p:sp>
        <p:nvSpPr>
          <p:cNvPr id="7" name="Rounded Rectangle 6">
            <a:extLst>
              <a:ext uri="{FF2B5EF4-FFF2-40B4-BE49-F238E27FC236}">
                <a16:creationId xmlns:a16="http://schemas.microsoft.com/office/drawing/2014/main" id="{7970130E-859D-1523-2F91-89F48336EA68}"/>
              </a:ext>
              <a:ext uri="{C183D7F6-B498-43B3-948B-1728B52AA6E4}">
                <adec:decorative xmlns:adec="http://schemas.microsoft.com/office/drawing/2017/decorative" val="1"/>
              </a:ext>
            </a:extLst>
          </p:cNvPr>
          <p:cNvSpPr/>
          <p:nvPr/>
        </p:nvSpPr>
        <p:spPr>
          <a:xfrm>
            <a:off x="5453648" y="1756515"/>
            <a:ext cx="6258928" cy="4151493"/>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8" name="TextBox 7">
            <a:extLst>
              <a:ext uri="{FF2B5EF4-FFF2-40B4-BE49-F238E27FC236}">
                <a16:creationId xmlns:a16="http://schemas.microsoft.com/office/drawing/2014/main" id="{1333DF7E-3B9D-4C9B-0769-DD33789B8736}"/>
              </a:ext>
            </a:extLst>
          </p:cNvPr>
          <p:cNvSpPr txBox="1"/>
          <p:nvPr/>
        </p:nvSpPr>
        <p:spPr>
          <a:xfrm>
            <a:off x="5669671" y="1983283"/>
            <a:ext cx="5400601" cy="3785652"/>
          </a:xfrm>
          <a:prstGeom prst="rect">
            <a:avLst/>
          </a:prstGeom>
          <a:noFill/>
        </p:spPr>
        <p:txBody>
          <a:bodyPr wrap="square" rtlCol="0">
            <a:spAutoFit/>
          </a:bodyPr>
          <a:lstStyle/>
          <a:p>
            <a:r>
              <a:rPr lang="en-US" sz="2000" dirty="0">
                <a:solidFill>
                  <a:srgbClr val="141155">
                    <a:lumMod val="20000"/>
                    <a:lumOff val="80000"/>
                  </a:srgbClr>
                </a:solidFill>
                <a:latin typeface="Consolas" panose="020B0609020204030204" pitchFamily="49" charset="0"/>
                <a:cs typeface="Consolas" panose="020B0609020204030204" pitchFamily="49" charset="0"/>
              </a:rPr>
              <a:t>&lt;section </a:t>
            </a:r>
            <a:r>
              <a:rPr lang="en-US" sz="2000" dirty="0">
                <a:solidFill>
                  <a:srgbClr val="E57459"/>
                </a:solidFill>
                <a:latin typeface="Consolas" panose="020B0609020204030204" pitchFamily="49" charset="0"/>
                <a:cs typeface="Consolas" panose="020B0609020204030204" pitchFamily="49" charset="0"/>
              </a:rPr>
              <a:t>aria-</a:t>
            </a:r>
            <a:r>
              <a:rPr lang="en-US" sz="2000" dirty="0" err="1">
                <a:solidFill>
                  <a:srgbClr val="E57459"/>
                </a:solidFill>
                <a:latin typeface="Consolas" panose="020B0609020204030204" pitchFamily="49" charset="0"/>
                <a:cs typeface="Consolas" panose="020B0609020204030204" pitchFamily="49" charset="0"/>
              </a:rPr>
              <a:t>labelledby</a:t>
            </a:r>
            <a:r>
              <a:rPr lang="en-US" sz="2000" dirty="0">
                <a:solidFill>
                  <a:srgbClr val="E57459"/>
                </a:solidFill>
                <a:latin typeface="Consolas" panose="020B0609020204030204" pitchFamily="49" charset="0"/>
                <a:cs typeface="Consolas" panose="020B0609020204030204" pitchFamily="49" charset="0"/>
              </a:rPr>
              <a:t>=</a:t>
            </a:r>
            <a:r>
              <a:rPr lang="en-US" sz="2000" dirty="0">
                <a:solidFill>
                  <a:srgbClr val="00A5AE"/>
                </a:solidFill>
                <a:latin typeface="Consolas" panose="020B0609020204030204" pitchFamily="49" charset="0"/>
                <a:cs typeface="Consolas" panose="020B0609020204030204" pitchFamily="49" charset="0"/>
              </a:rPr>
              <a:t>“column”</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p>
          <a:p>
            <a:r>
              <a:rPr lang="en-US" sz="2000" dirty="0">
                <a:solidFill>
                  <a:srgbClr val="141155">
                    <a:lumMod val="40000"/>
                    <a:lumOff val="60000"/>
                  </a:srgbClr>
                </a:solidFill>
                <a:latin typeface="Consolas" panose="020B0609020204030204" pitchFamily="49" charset="0"/>
                <a:cs typeface="Consolas" panose="020B0609020204030204" pitchFamily="49" charset="0"/>
              </a:rPr>
              <a:t>  </a:t>
            </a:r>
            <a:r>
              <a:rPr lang="en-US" sz="2000" dirty="0">
                <a:solidFill>
                  <a:srgbClr val="141155">
                    <a:lumMod val="20000"/>
                    <a:lumOff val="80000"/>
                  </a:srgbClr>
                </a:solidFill>
                <a:latin typeface="Consolas" panose="020B0609020204030204" pitchFamily="49" charset="0"/>
                <a:cs typeface="Consolas" panose="020B0609020204030204" pitchFamily="49" charset="0"/>
              </a:rPr>
              <a:t>&lt;h2 </a:t>
            </a:r>
            <a:r>
              <a:rPr lang="en-US" sz="2000" dirty="0">
                <a:solidFill>
                  <a:srgbClr val="E57459"/>
                </a:solidFill>
                <a:latin typeface="Consolas" panose="020B0609020204030204" pitchFamily="49" charset="0"/>
                <a:cs typeface="Consolas" panose="020B0609020204030204" pitchFamily="49" charset="0"/>
              </a:rPr>
              <a:t>id=</a:t>
            </a:r>
            <a:r>
              <a:rPr lang="en-US" sz="2000" dirty="0">
                <a:solidFill>
                  <a:srgbClr val="00A5AE"/>
                </a:solidFill>
                <a:latin typeface="Consolas" panose="020B0609020204030204" pitchFamily="49" charset="0"/>
                <a:cs typeface="Consolas" panose="020B0609020204030204" pitchFamily="49" charset="0"/>
              </a:rPr>
              <a:t>“column”</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r>
              <a:rPr lang="en-US" sz="2000" dirty="0">
                <a:solidFill>
                  <a:srgbClr val="FFFFFF"/>
                </a:solidFill>
                <a:latin typeface="Consolas" panose="020B0609020204030204" pitchFamily="49" charset="0"/>
                <a:cs typeface="Consolas" panose="020B0609020204030204" pitchFamily="49" charset="0"/>
              </a:rPr>
              <a:t>Stores</a:t>
            </a:r>
            <a:r>
              <a:rPr lang="en-US" sz="2000" dirty="0">
                <a:solidFill>
                  <a:srgbClr val="141155">
                    <a:lumMod val="20000"/>
                    <a:lumOff val="80000"/>
                  </a:srgbClr>
                </a:solidFill>
                <a:latin typeface="Consolas" panose="020B0609020204030204" pitchFamily="49" charset="0"/>
                <a:cs typeface="Consolas" panose="020B0609020204030204" pitchFamily="49" charset="0"/>
              </a:rPr>
              <a:t>&lt;/a&gt;</a:t>
            </a:r>
            <a:endParaRPr lang="en-US" sz="2000" dirty="0">
              <a:solidFill>
                <a:srgbClr val="FFFFFF"/>
              </a:solidFill>
              <a:latin typeface="Consolas" panose="020B0609020204030204" pitchFamily="49" charset="0"/>
              <a:cs typeface="Consolas" panose="020B0609020204030204" pitchFamily="49" charset="0"/>
            </a:endParaRPr>
          </a:p>
          <a:p>
            <a:r>
              <a:rPr lang="en-US" sz="2000" dirty="0">
                <a:solidFill>
                  <a:srgbClr val="141155">
                    <a:lumMod val="20000"/>
                    <a:lumOff val="80000"/>
                  </a:srgbClr>
                </a:solidFill>
                <a:latin typeface="Consolas" panose="020B0609020204030204" pitchFamily="49" charset="0"/>
                <a:cs typeface="Consolas" panose="020B0609020204030204" pitchFamily="49" charset="0"/>
              </a:rPr>
              <a:t>  …</a:t>
            </a:r>
          </a:p>
          <a:p>
            <a:r>
              <a:rPr lang="en-US" sz="2000" dirty="0">
                <a:solidFill>
                  <a:srgbClr val="141155">
                    <a:lumMod val="20000"/>
                    <a:lumOff val="80000"/>
                  </a:srgbClr>
                </a:solidFill>
                <a:latin typeface="Consolas" panose="020B0609020204030204" pitchFamily="49" charset="0"/>
                <a:cs typeface="Consolas" panose="020B0609020204030204" pitchFamily="49" charset="0"/>
              </a:rPr>
              <a:t>&lt;/section&gt;</a:t>
            </a:r>
          </a:p>
          <a:p>
            <a:r>
              <a:rPr lang="en-US" sz="2000" dirty="0">
                <a:solidFill>
                  <a:srgbClr val="141155">
                    <a:lumMod val="20000"/>
                    <a:lumOff val="80000"/>
                  </a:srgbClr>
                </a:solidFill>
                <a:latin typeface="Consolas" panose="020B0609020204030204" pitchFamily="49" charset="0"/>
                <a:cs typeface="Consolas" panose="020B0609020204030204" pitchFamily="49" charset="0"/>
              </a:rPr>
              <a:t>&lt;section </a:t>
            </a:r>
            <a:r>
              <a:rPr lang="en-US" sz="2000" dirty="0">
                <a:solidFill>
                  <a:srgbClr val="E57459"/>
                </a:solidFill>
                <a:latin typeface="Consolas" panose="020B0609020204030204" pitchFamily="49" charset="0"/>
                <a:cs typeface="Consolas" panose="020B0609020204030204" pitchFamily="49" charset="0"/>
              </a:rPr>
              <a:t>aria-</a:t>
            </a:r>
            <a:r>
              <a:rPr lang="en-US" sz="2000" dirty="0" err="1">
                <a:solidFill>
                  <a:srgbClr val="E57459"/>
                </a:solidFill>
                <a:latin typeface="Consolas" panose="020B0609020204030204" pitchFamily="49" charset="0"/>
                <a:cs typeface="Consolas" panose="020B0609020204030204" pitchFamily="49" charset="0"/>
              </a:rPr>
              <a:t>labelledby</a:t>
            </a:r>
            <a:r>
              <a:rPr lang="en-US" sz="2000" dirty="0">
                <a:solidFill>
                  <a:srgbClr val="E57459"/>
                </a:solidFill>
                <a:latin typeface="Consolas" panose="020B0609020204030204" pitchFamily="49" charset="0"/>
                <a:cs typeface="Consolas" panose="020B0609020204030204" pitchFamily="49" charset="0"/>
              </a:rPr>
              <a:t>=</a:t>
            </a:r>
            <a:r>
              <a:rPr lang="en-US" sz="2000" dirty="0">
                <a:solidFill>
                  <a:srgbClr val="00A5AE"/>
                </a:solidFill>
                <a:latin typeface="Consolas" panose="020B0609020204030204" pitchFamily="49" charset="0"/>
                <a:cs typeface="Consolas" panose="020B0609020204030204" pitchFamily="49" charset="0"/>
              </a:rPr>
              <a:t>“column”</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p>
          <a:p>
            <a:r>
              <a:rPr lang="en-US" sz="2000" dirty="0">
                <a:solidFill>
                  <a:srgbClr val="141155">
                    <a:lumMod val="40000"/>
                    <a:lumOff val="60000"/>
                  </a:srgbClr>
                </a:solidFill>
                <a:latin typeface="Consolas" panose="020B0609020204030204" pitchFamily="49" charset="0"/>
                <a:cs typeface="Consolas" panose="020B0609020204030204" pitchFamily="49" charset="0"/>
              </a:rPr>
              <a:t>  </a:t>
            </a:r>
            <a:r>
              <a:rPr lang="en-US" sz="2000" dirty="0">
                <a:solidFill>
                  <a:srgbClr val="141155">
                    <a:lumMod val="20000"/>
                    <a:lumOff val="80000"/>
                  </a:srgbClr>
                </a:solidFill>
                <a:latin typeface="Consolas" panose="020B0609020204030204" pitchFamily="49" charset="0"/>
                <a:cs typeface="Consolas" panose="020B0609020204030204" pitchFamily="49" charset="0"/>
              </a:rPr>
              <a:t>&lt;h2 </a:t>
            </a:r>
            <a:r>
              <a:rPr lang="en-US" sz="2000" dirty="0">
                <a:solidFill>
                  <a:srgbClr val="E57459"/>
                </a:solidFill>
                <a:latin typeface="Consolas" panose="020B0609020204030204" pitchFamily="49" charset="0"/>
                <a:cs typeface="Consolas" panose="020B0609020204030204" pitchFamily="49" charset="0"/>
              </a:rPr>
              <a:t>id=</a:t>
            </a:r>
            <a:r>
              <a:rPr lang="en-US" sz="2000" dirty="0">
                <a:solidFill>
                  <a:srgbClr val="00A5AE"/>
                </a:solidFill>
                <a:latin typeface="Consolas" panose="020B0609020204030204" pitchFamily="49" charset="0"/>
                <a:cs typeface="Consolas" panose="020B0609020204030204" pitchFamily="49" charset="0"/>
              </a:rPr>
              <a:t>“column”</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r>
              <a:rPr lang="en-US" sz="2000" dirty="0">
                <a:solidFill>
                  <a:srgbClr val="FFFFFF"/>
                </a:solidFill>
                <a:latin typeface="Consolas" panose="020B0609020204030204" pitchFamily="49" charset="0"/>
                <a:cs typeface="Consolas" panose="020B0609020204030204" pitchFamily="49" charset="0"/>
              </a:rPr>
              <a:t>Contact</a:t>
            </a:r>
            <a:r>
              <a:rPr lang="en-US" sz="2000" dirty="0">
                <a:solidFill>
                  <a:srgbClr val="141155">
                    <a:lumMod val="20000"/>
                    <a:lumOff val="80000"/>
                  </a:srgbClr>
                </a:solidFill>
                <a:latin typeface="Consolas" panose="020B0609020204030204" pitchFamily="49" charset="0"/>
                <a:cs typeface="Consolas" panose="020B0609020204030204" pitchFamily="49" charset="0"/>
              </a:rPr>
              <a:t>&lt;/a&gt;</a:t>
            </a:r>
            <a:endParaRPr lang="en-US" sz="2000" dirty="0">
              <a:solidFill>
                <a:srgbClr val="FFFFFF"/>
              </a:solidFill>
              <a:latin typeface="Consolas" panose="020B0609020204030204" pitchFamily="49" charset="0"/>
              <a:cs typeface="Consolas" panose="020B0609020204030204" pitchFamily="49" charset="0"/>
            </a:endParaRPr>
          </a:p>
          <a:p>
            <a:r>
              <a:rPr lang="en-US" sz="2000" dirty="0">
                <a:solidFill>
                  <a:srgbClr val="141155">
                    <a:lumMod val="20000"/>
                    <a:lumOff val="80000"/>
                  </a:srgbClr>
                </a:solidFill>
                <a:latin typeface="Consolas" panose="020B0609020204030204" pitchFamily="49" charset="0"/>
                <a:cs typeface="Consolas" panose="020B0609020204030204" pitchFamily="49" charset="0"/>
              </a:rPr>
              <a:t>  …</a:t>
            </a:r>
          </a:p>
          <a:p>
            <a:r>
              <a:rPr lang="en-US" sz="2000" dirty="0">
                <a:solidFill>
                  <a:srgbClr val="141155">
                    <a:lumMod val="20000"/>
                    <a:lumOff val="80000"/>
                  </a:srgbClr>
                </a:solidFill>
                <a:latin typeface="Consolas" panose="020B0609020204030204" pitchFamily="49" charset="0"/>
                <a:cs typeface="Consolas" panose="020B0609020204030204" pitchFamily="49" charset="0"/>
              </a:rPr>
              <a:t>&lt;/section&gt;</a:t>
            </a:r>
          </a:p>
          <a:p>
            <a:r>
              <a:rPr lang="en-US" sz="2000" dirty="0">
                <a:solidFill>
                  <a:srgbClr val="141155">
                    <a:lumMod val="20000"/>
                    <a:lumOff val="80000"/>
                  </a:srgbClr>
                </a:solidFill>
                <a:latin typeface="Consolas" panose="020B0609020204030204" pitchFamily="49" charset="0"/>
                <a:cs typeface="Consolas" panose="020B0609020204030204" pitchFamily="49" charset="0"/>
              </a:rPr>
              <a:t>&lt;section </a:t>
            </a:r>
            <a:r>
              <a:rPr lang="en-US" sz="2000" dirty="0">
                <a:solidFill>
                  <a:srgbClr val="E57459"/>
                </a:solidFill>
                <a:latin typeface="Consolas" panose="020B0609020204030204" pitchFamily="49" charset="0"/>
                <a:cs typeface="Consolas" panose="020B0609020204030204" pitchFamily="49" charset="0"/>
              </a:rPr>
              <a:t>aria-</a:t>
            </a:r>
            <a:r>
              <a:rPr lang="en-US" sz="2000" dirty="0" err="1">
                <a:solidFill>
                  <a:srgbClr val="E57459"/>
                </a:solidFill>
                <a:latin typeface="Consolas" panose="020B0609020204030204" pitchFamily="49" charset="0"/>
                <a:cs typeface="Consolas" panose="020B0609020204030204" pitchFamily="49" charset="0"/>
              </a:rPr>
              <a:t>labelledby</a:t>
            </a:r>
            <a:r>
              <a:rPr lang="en-US" sz="2000" dirty="0">
                <a:solidFill>
                  <a:srgbClr val="E57459"/>
                </a:solidFill>
                <a:latin typeface="Consolas" panose="020B0609020204030204" pitchFamily="49" charset="0"/>
                <a:cs typeface="Consolas" panose="020B0609020204030204" pitchFamily="49" charset="0"/>
              </a:rPr>
              <a:t>=</a:t>
            </a:r>
            <a:r>
              <a:rPr lang="en-US" sz="2000" dirty="0">
                <a:solidFill>
                  <a:srgbClr val="00A5AE"/>
                </a:solidFill>
                <a:latin typeface="Consolas" panose="020B0609020204030204" pitchFamily="49" charset="0"/>
                <a:cs typeface="Consolas" panose="020B0609020204030204" pitchFamily="49" charset="0"/>
              </a:rPr>
              <a:t>“column”</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p>
          <a:p>
            <a:r>
              <a:rPr lang="en-US" sz="2000" dirty="0">
                <a:solidFill>
                  <a:srgbClr val="141155">
                    <a:lumMod val="40000"/>
                    <a:lumOff val="60000"/>
                  </a:srgbClr>
                </a:solidFill>
                <a:latin typeface="Consolas" panose="020B0609020204030204" pitchFamily="49" charset="0"/>
                <a:cs typeface="Consolas" panose="020B0609020204030204" pitchFamily="49" charset="0"/>
              </a:rPr>
              <a:t>  </a:t>
            </a:r>
            <a:r>
              <a:rPr lang="en-US" sz="2000" dirty="0">
                <a:solidFill>
                  <a:srgbClr val="141155">
                    <a:lumMod val="20000"/>
                    <a:lumOff val="80000"/>
                  </a:srgbClr>
                </a:solidFill>
                <a:latin typeface="Consolas" panose="020B0609020204030204" pitchFamily="49" charset="0"/>
                <a:cs typeface="Consolas" panose="020B0609020204030204" pitchFamily="49" charset="0"/>
              </a:rPr>
              <a:t>&lt;h2 </a:t>
            </a:r>
            <a:r>
              <a:rPr lang="en-US" sz="2000" dirty="0">
                <a:solidFill>
                  <a:srgbClr val="E57459"/>
                </a:solidFill>
                <a:latin typeface="Consolas" panose="020B0609020204030204" pitchFamily="49" charset="0"/>
                <a:cs typeface="Consolas" panose="020B0609020204030204" pitchFamily="49" charset="0"/>
              </a:rPr>
              <a:t>id=</a:t>
            </a:r>
            <a:r>
              <a:rPr lang="en-US" sz="2000" dirty="0">
                <a:solidFill>
                  <a:srgbClr val="00A5AE"/>
                </a:solidFill>
                <a:latin typeface="Consolas" panose="020B0609020204030204" pitchFamily="49" charset="0"/>
                <a:cs typeface="Consolas" panose="020B0609020204030204" pitchFamily="49" charset="0"/>
              </a:rPr>
              <a:t>“column”</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r>
              <a:rPr lang="en-US" sz="2000" dirty="0">
                <a:solidFill>
                  <a:srgbClr val="FFFFFF"/>
                </a:solidFill>
                <a:latin typeface="Consolas" panose="020B0609020204030204" pitchFamily="49" charset="0"/>
                <a:cs typeface="Consolas" panose="020B0609020204030204" pitchFamily="49" charset="0"/>
              </a:rPr>
              <a:t>Leadership</a:t>
            </a:r>
            <a:r>
              <a:rPr lang="en-US" sz="2000" dirty="0">
                <a:solidFill>
                  <a:srgbClr val="141155">
                    <a:lumMod val="20000"/>
                    <a:lumOff val="80000"/>
                  </a:srgbClr>
                </a:solidFill>
                <a:latin typeface="Consolas" panose="020B0609020204030204" pitchFamily="49" charset="0"/>
                <a:cs typeface="Consolas" panose="020B0609020204030204" pitchFamily="49" charset="0"/>
              </a:rPr>
              <a:t>&lt;/a&gt;</a:t>
            </a:r>
            <a:endParaRPr lang="en-US" sz="2000" dirty="0">
              <a:solidFill>
                <a:srgbClr val="FFFFFF"/>
              </a:solidFill>
              <a:latin typeface="Consolas" panose="020B0609020204030204" pitchFamily="49" charset="0"/>
              <a:cs typeface="Consolas" panose="020B0609020204030204" pitchFamily="49" charset="0"/>
            </a:endParaRPr>
          </a:p>
          <a:p>
            <a:r>
              <a:rPr lang="en-US" sz="2000" dirty="0">
                <a:solidFill>
                  <a:srgbClr val="141155">
                    <a:lumMod val="20000"/>
                    <a:lumOff val="80000"/>
                  </a:srgbClr>
                </a:solidFill>
                <a:latin typeface="Consolas" panose="020B0609020204030204" pitchFamily="49" charset="0"/>
                <a:cs typeface="Consolas" panose="020B0609020204030204" pitchFamily="49" charset="0"/>
              </a:rPr>
              <a:t>  …</a:t>
            </a:r>
          </a:p>
          <a:p>
            <a:r>
              <a:rPr lang="en-US" sz="2000" dirty="0">
                <a:solidFill>
                  <a:srgbClr val="141155">
                    <a:lumMod val="20000"/>
                    <a:lumOff val="80000"/>
                  </a:srgbClr>
                </a:solidFill>
                <a:latin typeface="Consolas" panose="020B0609020204030204" pitchFamily="49" charset="0"/>
                <a:cs typeface="Consolas" panose="020B0609020204030204" pitchFamily="49" charset="0"/>
              </a:rPr>
              <a:t>&lt;/section&gt;</a:t>
            </a:r>
          </a:p>
        </p:txBody>
      </p:sp>
      <p:sp>
        <p:nvSpPr>
          <p:cNvPr id="2" name="Slide Number Placeholder 1">
            <a:extLst>
              <a:ext uri="{FF2B5EF4-FFF2-40B4-BE49-F238E27FC236}">
                <a16:creationId xmlns:a16="http://schemas.microsoft.com/office/drawing/2014/main" id="{03D44DFB-5529-8696-E564-B9CA21EE70ED}"/>
              </a:ext>
            </a:extLst>
          </p:cNvPr>
          <p:cNvSpPr>
            <a:spLocks noGrp="1"/>
          </p:cNvSpPr>
          <p:nvPr>
            <p:ph type="sldNum" sz="quarter" idx="16"/>
          </p:nvPr>
        </p:nvSpPr>
        <p:spPr/>
        <p:txBody>
          <a:bodyPr/>
          <a:lstStyle/>
          <a:p>
            <a:fld id="{D78E96AE-B5B5-49FC-BED4-FF80B77E5CAF}" type="slidenum">
              <a:rPr lang="en-DK" smtClean="0"/>
              <a:pPr/>
              <a:t>42</a:t>
            </a:fld>
            <a:endParaRPr lang="en-DK"/>
          </a:p>
        </p:txBody>
      </p:sp>
    </p:spTree>
    <p:extLst>
      <p:ext uri="{BB962C8B-B14F-4D97-AF65-F5344CB8AC3E}">
        <p14:creationId xmlns:p14="http://schemas.microsoft.com/office/powerpoint/2010/main" val="400166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49DD40-920C-2885-8A3F-F3B7867815CD}"/>
              </a:ext>
            </a:extLst>
          </p:cNvPr>
          <p:cNvSpPr>
            <a:spLocks noGrp="1"/>
          </p:cNvSpPr>
          <p:nvPr>
            <p:ph type="title"/>
          </p:nvPr>
        </p:nvSpPr>
        <p:spPr/>
        <p:txBody>
          <a:bodyPr/>
          <a:lstStyle/>
          <a:p>
            <a:r>
              <a:rPr lang="en-US" dirty="0"/>
              <a:t>Presentational Roles Conflict Resolution</a:t>
            </a:r>
          </a:p>
        </p:txBody>
      </p:sp>
      <p:sp>
        <p:nvSpPr>
          <p:cNvPr id="5" name="Rounded Rectangle 4">
            <a:extLst>
              <a:ext uri="{FF2B5EF4-FFF2-40B4-BE49-F238E27FC236}">
                <a16:creationId xmlns:a16="http://schemas.microsoft.com/office/drawing/2014/main" id="{3F135ABB-A896-BD03-19B1-D97CCECC79AB}"/>
              </a:ext>
              <a:ext uri="{C183D7F6-B498-43B3-948B-1728B52AA6E4}">
                <adec:decorative xmlns:adec="http://schemas.microsoft.com/office/drawing/2017/decorative" val="1"/>
              </a:ext>
            </a:extLst>
          </p:cNvPr>
          <p:cNvSpPr/>
          <p:nvPr/>
        </p:nvSpPr>
        <p:spPr>
          <a:xfrm>
            <a:off x="479376" y="1524247"/>
            <a:ext cx="11010154" cy="109863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6" name="TextBox 5">
            <a:extLst>
              <a:ext uri="{FF2B5EF4-FFF2-40B4-BE49-F238E27FC236}">
                <a16:creationId xmlns:a16="http://schemas.microsoft.com/office/drawing/2014/main" id="{856706BF-DBB2-37D8-D943-9A3E9F265743}"/>
              </a:ext>
            </a:extLst>
          </p:cNvPr>
          <p:cNvSpPr txBox="1"/>
          <p:nvPr/>
        </p:nvSpPr>
        <p:spPr>
          <a:xfrm>
            <a:off x="695399" y="1847267"/>
            <a:ext cx="10373653" cy="400110"/>
          </a:xfrm>
          <a:prstGeom prst="rect">
            <a:avLst/>
          </a:prstGeom>
          <a:noFill/>
        </p:spPr>
        <p:txBody>
          <a:bodyPr wrap="square" rtlCol="0">
            <a:spAutoFit/>
          </a:bodyPr>
          <a:lstStyle/>
          <a:p>
            <a:r>
              <a:rPr lang="en-US" sz="2000" dirty="0">
                <a:solidFill>
                  <a:srgbClr val="141155">
                    <a:lumMod val="20000"/>
                    <a:lumOff val="80000"/>
                  </a:srgbClr>
                </a:solidFill>
                <a:latin typeface="Consolas" panose="020B0609020204030204" pitchFamily="49" charset="0"/>
                <a:cs typeface="Consolas" panose="020B0609020204030204" pitchFamily="49" charset="0"/>
              </a:rPr>
              <a:t>&lt;button </a:t>
            </a:r>
            <a:r>
              <a:rPr lang="en-US" sz="2000" dirty="0">
                <a:solidFill>
                  <a:srgbClr val="E57459"/>
                </a:solidFill>
                <a:latin typeface="Consolas" panose="020B0609020204030204" pitchFamily="49" charset="0"/>
                <a:cs typeface="Consolas" panose="020B0609020204030204" pitchFamily="49" charset="0"/>
              </a:rPr>
              <a:t>role=</a:t>
            </a:r>
            <a:r>
              <a:rPr lang="en-US" sz="2000" dirty="0">
                <a:solidFill>
                  <a:srgbClr val="00A5AE"/>
                </a:solidFill>
                <a:latin typeface="Consolas" panose="020B0609020204030204" pitchFamily="49" charset="0"/>
                <a:cs typeface="Consolas" panose="020B0609020204030204" pitchFamily="49" charset="0"/>
              </a:rPr>
              <a:t>“presentation”</a:t>
            </a:r>
            <a:r>
              <a:rPr lang="en-US" sz="2000" dirty="0">
                <a:solidFill>
                  <a:srgbClr val="E57459"/>
                </a:solidFill>
                <a:latin typeface="Consolas" panose="020B0609020204030204" pitchFamily="49" charset="0"/>
                <a:cs typeface="Consolas" panose="020B0609020204030204" pitchFamily="49" charset="0"/>
              </a:rPr>
              <a:t> aria-</a:t>
            </a:r>
            <a:r>
              <a:rPr lang="en-US" sz="2000" dirty="0" err="1">
                <a:solidFill>
                  <a:srgbClr val="E57459"/>
                </a:solidFill>
                <a:latin typeface="Consolas" panose="020B0609020204030204" pitchFamily="49" charset="0"/>
                <a:cs typeface="Consolas" panose="020B0609020204030204" pitchFamily="49" charset="0"/>
              </a:rPr>
              <a:t>haspopup</a:t>
            </a:r>
            <a:r>
              <a:rPr lang="en-US" sz="2000" dirty="0">
                <a:solidFill>
                  <a:srgbClr val="E57459"/>
                </a:solidFill>
                <a:latin typeface="Consolas" panose="020B0609020204030204" pitchFamily="49" charset="0"/>
                <a:cs typeface="Consolas" panose="020B0609020204030204" pitchFamily="49" charset="0"/>
              </a:rPr>
              <a:t>=</a:t>
            </a:r>
            <a:r>
              <a:rPr lang="en-US" sz="2000" dirty="0">
                <a:solidFill>
                  <a:srgbClr val="00A5AE"/>
                </a:solidFill>
                <a:latin typeface="Consolas" panose="020B0609020204030204" pitchFamily="49" charset="0"/>
                <a:cs typeface="Consolas" panose="020B0609020204030204" pitchFamily="49" charset="0"/>
              </a:rPr>
              <a:t>“true</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r>
              <a:rPr lang="en-US" sz="2000" dirty="0">
                <a:solidFill>
                  <a:srgbClr val="FFFFFF"/>
                </a:solidFill>
                <a:latin typeface="Consolas" panose="020B0609020204030204" pitchFamily="49" charset="0"/>
                <a:cs typeface="Consolas" panose="020B0609020204030204" pitchFamily="49" charset="0"/>
              </a:rPr>
              <a:t>Sample button</a:t>
            </a:r>
            <a:r>
              <a:rPr lang="en-US" sz="2000" dirty="0">
                <a:solidFill>
                  <a:srgbClr val="141155">
                    <a:lumMod val="20000"/>
                    <a:lumOff val="80000"/>
                  </a:srgbClr>
                </a:solidFill>
                <a:latin typeface="Consolas" panose="020B0609020204030204" pitchFamily="49" charset="0"/>
                <a:cs typeface="Consolas" panose="020B0609020204030204" pitchFamily="49" charset="0"/>
              </a:rPr>
              <a:t>&lt;/button&gt;</a:t>
            </a:r>
            <a:endParaRPr lang="en-US" sz="2000" dirty="0">
              <a:solidFill>
                <a:srgbClr val="949595"/>
              </a:solidFill>
              <a:latin typeface="Consolas" panose="020B0609020204030204" pitchFamily="49" charset="0"/>
              <a:cs typeface="Consolas" panose="020B0609020204030204" pitchFamily="49" charset="0"/>
            </a:endParaRPr>
          </a:p>
        </p:txBody>
      </p:sp>
      <p:sp>
        <p:nvSpPr>
          <p:cNvPr id="10" name="TextBox 9">
            <a:extLst>
              <a:ext uri="{FF2B5EF4-FFF2-40B4-BE49-F238E27FC236}">
                <a16:creationId xmlns:a16="http://schemas.microsoft.com/office/drawing/2014/main" id="{993AD89F-5553-C093-595F-9250040C915F}"/>
              </a:ext>
            </a:extLst>
          </p:cNvPr>
          <p:cNvSpPr txBox="1"/>
          <p:nvPr/>
        </p:nvSpPr>
        <p:spPr>
          <a:xfrm>
            <a:off x="695399" y="2919209"/>
            <a:ext cx="10794131" cy="369332"/>
          </a:xfrm>
          <a:prstGeom prst="rect">
            <a:avLst/>
          </a:prstGeom>
          <a:noFill/>
        </p:spPr>
        <p:txBody>
          <a:bodyPr wrap="square" rtlCol="0">
            <a:spAutoFit/>
          </a:bodyPr>
          <a:lstStyle/>
          <a:p>
            <a:pPr marL="285750" indent="-285750" algn="l">
              <a:buClr>
                <a:schemeClr val="accent1"/>
              </a:buClr>
              <a:buFont typeface="Arial" panose="020B0604020202020204" pitchFamily="34" charset="0"/>
              <a:buChar char="•"/>
            </a:pPr>
            <a:r>
              <a:rPr lang="en-US" dirty="0"/>
              <a:t>The presentation role will be ignored</a:t>
            </a:r>
          </a:p>
        </p:txBody>
      </p:sp>
      <p:sp>
        <p:nvSpPr>
          <p:cNvPr id="11" name="Rounded Rectangle 10">
            <a:extLst>
              <a:ext uri="{FF2B5EF4-FFF2-40B4-BE49-F238E27FC236}">
                <a16:creationId xmlns:a16="http://schemas.microsoft.com/office/drawing/2014/main" id="{1662C4F0-1B7A-330D-662F-9D199C4BE413}"/>
              </a:ext>
              <a:ext uri="{C183D7F6-B498-43B3-948B-1728B52AA6E4}">
                <adec:decorative xmlns:adec="http://schemas.microsoft.com/office/drawing/2017/decorative" val="1"/>
              </a:ext>
            </a:extLst>
          </p:cNvPr>
          <p:cNvSpPr/>
          <p:nvPr/>
        </p:nvSpPr>
        <p:spPr>
          <a:xfrm>
            <a:off x="479376" y="4090407"/>
            <a:ext cx="11010154" cy="1098637"/>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roy"/>
              <a:ea typeface="+mn-ea"/>
              <a:cs typeface="+mn-cs"/>
            </a:endParaRPr>
          </a:p>
        </p:txBody>
      </p:sp>
      <p:sp>
        <p:nvSpPr>
          <p:cNvPr id="12" name="TextBox 11">
            <a:extLst>
              <a:ext uri="{FF2B5EF4-FFF2-40B4-BE49-F238E27FC236}">
                <a16:creationId xmlns:a16="http://schemas.microsoft.com/office/drawing/2014/main" id="{0BFDD903-472F-224F-5A54-B2DF3D488333}"/>
              </a:ext>
            </a:extLst>
          </p:cNvPr>
          <p:cNvSpPr txBox="1"/>
          <p:nvPr/>
        </p:nvSpPr>
        <p:spPr>
          <a:xfrm>
            <a:off x="695399" y="4413427"/>
            <a:ext cx="10373653" cy="400110"/>
          </a:xfrm>
          <a:prstGeom prst="rect">
            <a:avLst/>
          </a:prstGeom>
          <a:noFill/>
        </p:spPr>
        <p:txBody>
          <a:bodyPr wrap="square" rtlCol="0">
            <a:spAutoFit/>
          </a:bodyPr>
          <a:lstStyle/>
          <a:p>
            <a:r>
              <a:rPr lang="en-US" sz="2000" dirty="0">
                <a:solidFill>
                  <a:srgbClr val="141155">
                    <a:lumMod val="20000"/>
                    <a:lumOff val="80000"/>
                  </a:srgbClr>
                </a:solidFill>
                <a:latin typeface="Consolas" panose="020B0609020204030204" pitchFamily="49" charset="0"/>
                <a:cs typeface="Consolas" panose="020B0609020204030204" pitchFamily="49" charset="0"/>
              </a:rPr>
              <a:t>&lt;button </a:t>
            </a:r>
            <a:r>
              <a:rPr lang="en-US" sz="2000" dirty="0">
                <a:solidFill>
                  <a:srgbClr val="E57459"/>
                </a:solidFill>
                <a:latin typeface="Consolas" panose="020B0609020204030204" pitchFamily="49" charset="0"/>
                <a:cs typeface="Consolas" panose="020B0609020204030204" pitchFamily="49" charset="0"/>
              </a:rPr>
              <a:t>role=</a:t>
            </a:r>
            <a:r>
              <a:rPr lang="en-US" sz="2000" dirty="0">
                <a:solidFill>
                  <a:srgbClr val="00A5AE"/>
                </a:solidFill>
                <a:latin typeface="Consolas" panose="020B0609020204030204" pitchFamily="49" charset="0"/>
                <a:cs typeface="Consolas" panose="020B0609020204030204" pitchFamily="49" charset="0"/>
              </a:rPr>
              <a:t>“presentation”</a:t>
            </a:r>
            <a:r>
              <a:rPr lang="en-US" sz="2000" dirty="0">
                <a:solidFill>
                  <a:srgbClr val="E57459"/>
                </a:solidFill>
                <a:latin typeface="Consolas" panose="020B0609020204030204" pitchFamily="49" charset="0"/>
                <a:cs typeface="Consolas" panose="020B0609020204030204" pitchFamily="49" charset="0"/>
              </a:rPr>
              <a:t> </a:t>
            </a:r>
            <a:r>
              <a:rPr lang="en-US" sz="2000" dirty="0" err="1">
                <a:solidFill>
                  <a:srgbClr val="E57459"/>
                </a:solidFill>
                <a:latin typeface="Consolas" panose="020B0609020204030204" pitchFamily="49" charset="0"/>
                <a:cs typeface="Consolas" panose="020B0609020204030204" pitchFamily="49" charset="0"/>
              </a:rPr>
              <a:t>tabindex</a:t>
            </a:r>
            <a:r>
              <a:rPr lang="en-US" sz="2000" dirty="0">
                <a:solidFill>
                  <a:srgbClr val="E57459"/>
                </a:solidFill>
                <a:latin typeface="Consolas" panose="020B0609020204030204" pitchFamily="49" charset="0"/>
                <a:cs typeface="Consolas" panose="020B0609020204030204" pitchFamily="49" charset="0"/>
              </a:rPr>
              <a:t>=</a:t>
            </a:r>
            <a:r>
              <a:rPr lang="en-US" sz="2000" dirty="0">
                <a:solidFill>
                  <a:srgbClr val="00A5AE"/>
                </a:solidFill>
                <a:latin typeface="Consolas" panose="020B0609020204030204" pitchFamily="49" charset="0"/>
                <a:cs typeface="Consolas" panose="020B0609020204030204" pitchFamily="49" charset="0"/>
              </a:rPr>
              <a:t>“0”</a:t>
            </a:r>
            <a:r>
              <a:rPr lang="en-US" sz="2000" dirty="0">
                <a:solidFill>
                  <a:srgbClr val="141155">
                    <a:lumMod val="20000"/>
                    <a:lumOff val="80000"/>
                  </a:srgbClr>
                </a:solidFill>
                <a:latin typeface="Consolas" panose="020B0609020204030204" pitchFamily="49" charset="0"/>
                <a:cs typeface="Consolas" panose="020B0609020204030204" pitchFamily="49" charset="0"/>
              </a:rPr>
              <a:t>&gt;</a:t>
            </a:r>
            <a:r>
              <a:rPr lang="en-US" sz="2000" dirty="0">
                <a:solidFill>
                  <a:srgbClr val="FFFFFF"/>
                </a:solidFill>
                <a:latin typeface="Consolas" panose="020B0609020204030204" pitchFamily="49" charset="0"/>
                <a:cs typeface="Consolas" panose="020B0609020204030204" pitchFamily="49" charset="0"/>
              </a:rPr>
              <a:t>Sample button</a:t>
            </a:r>
            <a:r>
              <a:rPr lang="en-US" sz="2000" dirty="0">
                <a:solidFill>
                  <a:srgbClr val="141155">
                    <a:lumMod val="20000"/>
                    <a:lumOff val="80000"/>
                  </a:srgbClr>
                </a:solidFill>
                <a:latin typeface="Consolas" panose="020B0609020204030204" pitchFamily="49" charset="0"/>
                <a:cs typeface="Consolas" panose="020B0609020204030204" pitchFamily="49" charset="0"/>
              </a:rPr>
              <a:t>&lt;/button&gt;</a:t>
            </a:r>
            <a:endParaRPr lang="en-US" sz="2000" dirty="0">
              <a:solidFill>
                <a:srgbClr val="949595"/>
              </a:solidFill>
              <a:latin typeface="Consolas" panose="020B0609020204030204" pitchFamily="49" charset="0"/>
              <a:cs typeface="Consolas" panose="020B0609020204030204" pitchFamily="49" charset="0"/>
            </a:endParaRPr>
          </a:p>
        </p:txBody>
      </p:sp>
      <p:sp>
        <p:nvSpPr>
          <p:cNvPr id="13" name="TextBox 12">
            <a:extLst>
              <a:ext uri="{FF2B5EF4-FFF2-40B4-BE49-F238E27FC236}">
                <a16:creationId xmlns:a16="http://schemas.microsoft.com/office/drawing/2014/main" id="{72A94C33-0666-0AF9-5B23-9F7802A2CA7B}"/>
              </a:ext>
            </a:extLst>
          </p:cNvPr>
          <p:cNvSpPr txBox="1"/>
          <p:nvPr/>
        </p:nvSpPr>
        <p:spPr>
          <a:xfrm>
            <a:off x="695399" y="5533495"/>
            <a:ext cx="10794131" cy="369332"/>
          </a:xfrm>
          <a:prstGeom prst="rect">
            <a:avLst/>
          </a:prstGeom>
          <a:noFill/>
        </p:spPr>
        <p:txBody>
          <a:bodyPr wrap="square" rtlCol="0">
            <a:spAutoFit/>
          </a:bodyPr>
          <a:lstStyle/>
          <a:p>
            <a:pPr marL="285750" indent="-285750" algn="l">
              <a:buClr>
                <a:schemeClr val="accent1"/>
              </a:buClr>
              <a:buFont typeface="Arial" panose="020B0604020202020204" pitchFamily="34" charset="0"/>
              <a:buChar char="•"/>
            </a:pPr>
            <a:r>
              <a:rPr lang="en-US" dirty="0"/>
              <a:t>The role is ignored, and this is exposed in the accessibility tree</a:t>
            </a:r>
          </a:p>
        </p:txBody>
      </p:sp>
      <p:sp>
        <p:nvSpPr>
          <p:cNvPr id="2" name="Slide Number Placeholder 1">
            <a:extLst>
              <a:ext uri="{FF2B5EF4-FFF2-40B4-BE49-F238E27FC236}">
                <a16:creationId xmlns:a16="http://schemas.microsoft.com/office/drawing/2014/main" id="{4053E418-AD9A-646C-EE7B-5522C6BE0536}"/>
              </a:ext>
            </a:extLst>
          </p:cNvPr>
          <p:cNvSpPr>
            <a:spLocks noGrp="1"/>
          </p:cNvSpPr>
          <p:nvPr>
            <p:ph type="sldNum" sz="quarter" idx="16"/>
          </p:nvPr>
        </p:nvSpPr>
        <p:spPr/>
        <p:txBody>
          <a:bodyPr/>
          <a:lstStyle/>
          <a:p>
            <a:fld id="{D78E96AE-B5B5-49FC-BED4-FF80B77E5CAF}" type="slidenum">
              <a:rPr lang="en-DK" smtClean="0"/>
              <a:pPr/>
              <a:t>43</a:t>
            </a:fld>
            <a:endParaRPr lang="en-DK"/>
          </a:p>
        </p:txBody>
      </p:sp>
    </p:spTree>
    <p:extLst>
      <p:ext uri="{BB962C8B-B14F-4D97-AF65-F5344CB8AC3E}">
        <p14:creationId xmlns:p14="http://schemas.microsoft.com/office/powerpoint/2010/main" val="126394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28C4DF-81AD-1D3C-3518-6CCCA0E1D6FA}"/>
              </a:ext>
            </a:extLst>
          </p:cNvPr>
          <p:cNvSpPr>
            <a:spLocks noGrp="1"/>
          </p:cNvSpPr>
          <p:nvPr>
            <p:ph type="title"/>
          </p:nvPr>
        </p:nvSpPr>
        <p:spPr/>
        <p:txBody>
          <a:bodyPr/>
          <a:lstStyle/>
          <a:p>
            <a:r>
              <a:rPr lang="en-US" dirty="0"/>
              <a:t>Let’s talk about this not great example</a:t>
            </a:r>
          </a:p>
        </p:txBody>
      </p:sp>
      <p:sp>
        <p:nvSpPr>
          <p:cNvPr id="7" name="Rounded Rectangle 6">
            <a:extLst>
              <a:ext uri="{FF2B5EF4-FFF2-40B4-BE49-F238E27FC236}">
                <a16:creationId xmlns:a16="http://schemas.microsoft.com/office/drawing/2014/main" id="{69F9412C-EE02-742F-28AB-0BDB29F75FE1}"/>
              </a:ext>
              <a:ext uri="{C183D7F6-B498-43B3-948B-1728B52AA6E4}">
                <adec:decorative xmlns:adec="http://schemas.microsoft.com/office/drawing/2017/decorative" val="1"/>
              </a:ext>
            </a:extLst>
          </p:cNvPr>
          <p:cNvSpPr/>
          <p:nvPr/>
        </p:nvSpPr>
        <p:spPr>
          <a:xfrm>
            <a:off x="479376" y="1196752"/>
            <a:ext cx="10944000" cy="5112568"/>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8" name="TextBox 7">
            <a:extLst>
              <a:ext uri="{FF2B5EF4-FFF2-40B4-BE49-F238E27FC236}">
                <a16:creationId xmlns:a16="http://schemas.microsoft.com/office/drawing/2014/main" id="{8A776C77-0529-EC51-FA5B-22D5CC270E26}"/>
              </a:ext>
            </a:extLst>
          </p:cNvPr>
          <p:cNvSpPr txBox="1"/>
          <p:nvPr/>
        </p:nvSpPr>
        <p:spPr>
          <a:xfrm>
            <a:off x="983432" y="1517297"/>
            <a:ext cx="10370368" cy="2554545"/>
          </a:xfrm>
          <a:prstGeom prst="rect">
            <a:avLst/>
          </a:prstGeom>
          <a:noFill/>
        </p:spPr>
        <p:txBody>
          <a:bodyPr wrap="square" rtlCol="0">
            <a:spAutoFit/>
          </a:bodyPr>
          <a:lstStyle/>
          <a:p>
            <a:r>
              <a:rPr lang="en-US" sz="1600" dirty="0">
                <a:solidFill>
                  <a:srgbClr val="141155">
                    <a:lumMod val="20000"/>
                    <a:lumOff val="80000"/>
                  </a:srgbClr>
                </a:solidFill>
                <a:latin typeface="Consolas" panose="020B0609020204030204" pitchFamily="49" charset="0"/>
                <a:cs typeface="Consolas" panose="020B0609020204030204" pitchFamily="49" charset="0"/>
              </a:rPr>
              <a:t>&lt;div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"dialog"</a:t>
            </a:r>
            <a:r>
              <a:rPr lang="en-US" sz="1600" dirty="0">
                <a:solidFill>
                  <a:srgbClr val="141155">
                    <a:lumMod val="20000"/>
                    <a:lumOff val="80000"/>
                  </a:srgbClr>
                </a:solidFill>
                <a:latin typeface="Consolas" panose="020B0609020204030204" pitchFamily="49" charset="0"/>
                <a:cs typeface="Consolas" panose="020B0609020204030204" pitchFamily="49" charset="0"/>
              </a:rPr>
              <a:t> </a:t>
            </a:r>
            <a:r>
              <a:rPr lang="en-US" sz="1600" dirty="0">
                <a:solidFill>
                  <a:srgbClr val="E57459"/>
                </a:solidFill>
                <a:latin typeface="Consolas" panose="020B0609020204030204" pitchFamily="49" charset="0"/>
                <a:cs typeface="Consolas" panose="020B0609020204030204" pitchFamily="49" charset="0"/>
              </a:rPr>
              <a:t>aria-live=</a:t>
            </a:r>
            <a:r>
              <a:rPr lang="en-US" sz="1600" dirty="0">
                <a:solidFill>
                  <a:srgbClr val="00A5AE"/>
                </a:solidFill>
                <a:latin typeface="Consolas" panose="020B0609020204030204" pitchFamily="49" charset="0"/>
                <a:cs typeface="Consolas" panose="020B0609020204030204" pitchFamily="49" charset="0"/>
              </a:rPr>
              <a:t>"polite"</a:t>
            </a:r>
            <a:r>
              <a:rPr lang="en-US" sz="1600" dirty="0">
                <a:solidFill>
                  <a:srgbClr val="141155">
                    <a:lumMod val="20000"/>
                    <a:lumOff val="80000"/>
                  </a:srgbClr>
                </a:solidFill>
                <a:latin typeface="Consolas" panose="020B0609020204030204" pitchFamily="49" charset="0"/>
                <a:cs typeface="Consolas" panose="020B0609020204030204" pitchFamily="49" charset="0"/>
              </a:rPr>
              <a:t> </a:t>
            </a:r>
            <a:r>
              <a:rPr lang="en-US" sz="1600" dirty="0">
                <a:solidFill>
                  <a:srgbClr val="E57459"/>
                </a:solidFill>
                <a:latin typeface="Consolas" panose="020B0609020204030204" pitchFamily="49" charset="0"/>
                <a:cs typeface="Consolas" panose="020B0609020204030204" pitchFamily="49" charset="0"/>
              </a:rPr>
              <a:t>aria-label=</a:t>
            </a:r>
            <a:r>
              <a:rPr lang="en-US" sz="1600" dirty="0">
                <a:solidFill>
                  <a:srgbClr val="00A5AE"/>
                </a:solidFill>
                <a:latin typeface="Consolas" panose="020B0609020204030204" pitchFamily="49" charset="0"/>
                <a:cs typeface="Consolas" panose="020B0609020204030204" pitchFamily="49" charset="0"/>
              </a:rPr>
              <a:t>"</a:t>
            </a:r>
            <a:r>
              <a:rPr lang="en-US" sz="1600" dirty="0" err="1">
                <a:solidFill>
                  <a:srgbClr val="00A5AE"/>
                </a:solidFill>
                <a:latin typeface="Consolas" panose="020B0609020204030204" pitchFamily="49" charset="0"/>
                <a:cs typeface="Consolas" panose="020B0609020204030204" pitchFamily="49" charset="0"/>
              </a:rPr>
              <a:t>cookieconsent</a:t>
            </a:r>
            <a:r>
              <a:rPr lang="en-US" sz="1600" dirty="0">
                <a:solidFill>
                  <a:srgbClr val="00A5AE"/>
                </a:solidFill>
                <a:latin typeface="Consolas" panose="020B0609020204030204" pitchFamily="49" charset="0"/>
                <a:cs typeface="Consolas" panose="020B0609020204030204" pitchFamily="49" charset="0"/>
              </a:rPr>
              <a:t>"</a:t>
            </a:r>
            <a:r>
              <a:rPr lang="en-US" sz="1600" dirty="0">
                <a:solidFill>
                  <a:srgbClr val="141155">
                    <a:lumMod val="20000"/>
                    <a:lumOff val="80000"/>
                  </a:srgbClr>
                </a:solidFill>
                <a:latin typeface="Consolas" panose="020B0609020204030204" pitchFamily="49" charset="0"/>
                <a:cs typeface="Consolas" panose="020B0609020204030204" pitchFamily="49" charset="0"/>
              </a:rPr>
              <a:t> </a:t>
            </a:r>
            <a:r>
              <a:rPr lang="en-US" sz="1600" dirty="0">
                <a:solidFill>
                  <a:srgbClr val="E57459"/>
                </a:solidFill>
                <a:latin typeface="Consolas" panose="020B0609020204030204" pitchFamily="49" charset="0"/>
                <a:cs typeface="Consolas" panose="020B0609020204030204" pitchFamily="49" charset="0"/>
              </a:rPr>
              <a:t>aria-</a:t>
            </a:r>
            <a:r>
              <a:rPr lang="en-US" sz="1600" dirty="0" err="1">
                <a:solidFill>
                  <a:srgbClr val="E57459"/>
                </a:solidFill>
                <a:latin typeface="Consolas" panose="020B0609020204030204" pitchFamily="49" charset="0"/>
                <a:cs typeface="Consolas" panose="020B0609020204030204" pitchFamily="49" charset="0"/>
              </a:rPr>
              <a:t>describedby</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a:t>
            </a:r>
            <a:r>
              <a:rPr lang="en-US" sz="1600" dirty="0" err="1">
                <a:solidFill>
                  <a:srgbClr val="00A5AE"/>
                </a:solidFill>
                <a:latin typeface="Consolas" panose="020B0609020204030204" pitchFamily="49" charset="0"/>
                <a:cs typeface="Consolas" panose="020B0609020204030204" pitchFamily="49" charset="0"/>
              </a:rPr>
              <a:t>cookieconsentDesc</a:t>
            </a:r>
            <a:r>
              <a:rPr lang="en-US" sz="1600" dirty="0">
                <a:solidFill>
                  <a:srgbClr val="00A5AE"/>
                </a:solidFill>
                <a:latin typeface="Consolas" panose="020B0609020204030204" pitchFamily="49" charset="0"/>
                <a:cs typeface="Consolas" panose="020B0609020204030204" pitchFamily="49" charset="0"/>
              </a:rPr>
              <a:t>"</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&lt;span </a:t>
            </a:r>
            <a:r>
              <a:rPr lang="en-US" sz="1600" dirty="0">
                <a:solidFill>
                  <a:srgbClr val="E57459"/>
                </a:solidFill>
                <a:latin typeface="Consolas" panose="020B0609020204030204" pitchFamily="49" charset="0"/>
                <a:cs typeface="Consolas" panose="020B0609020204030204" pitchFamily="49" charset="0"/>
              </a:rPr>
              <a:t>id=</a:t>
            </a:r>
            <a:r>
              <a:rPr lang="en-US" sz="1600" dirty="0">
                <a:solidFill>
                  <a:srgbClr val="00A5AE"/>
                </a:solidFill>
                <a:latin typeface="Consolas" panose="020B0609020204030204" pitchFamily="49" charset="0"/>
                <a:cs typeface="Consolas" panose="020B0609020204030204" pitchFamily="49" charset="0"/>
              </a:rPr>
              <a:t>"</a:t>
            </a:r>
            <a:r>
              <a:rPr lang="en-US" sz="1600" dirty="0" err="1">
                <a:solidFill>
                  <a:srgbClr val="00A5AE"/>
                </a:solidFill>
                <a:latin typeface="Consolas" panose="020B0609020204030204" pitchFamily="49" charset="0"/>
                <a:cs typeface="Consolas" panose="020B0609020204030204" pitchFamily="49" charset="0"/>
              </a:rPr>
              <a:t>cookieconsentDesc</a:t>
            </a:r>
            <a:r>
              <a:rPr lang="en-US" sz="1600" dirty="0">
                <a:solidFill>
                  <a:srgbClr val="00A5AE"/>
                </a:solidFill>
                <a:latin typeface="Consolas" panose="020B0609020204030204" pitchFamily="49" charset="0"/>
                <a:cs typeface="Consolas" panose="020B0609020204030204" pitchFamily="49" charset="0"/>
              </a:rPr>
              <a:t>"</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lumMod val="95000"/>
                  </a:srgbClr>
                </a:solidFill>
                <a:latin typeface="Consolas" panose="020B0609020204030204" pitchFamily="49" charset="0"/>
                <a:cs typeface="Consolas" panose="020B0609020204030204" pitchFamily="49" charset="0"/>
              </a:rPr>
              <a:t>This site uses cookies to customize your experience on the website and tailor marketing to your interests. Please only use this website if you agree to the terms in our Privacy Policy. </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&lt;a </a:t>
            </a:r>
            <a:r>
              <a:rPr lang="en-US" sz="1600" dirty="0">
                <a:solidFill>
                  <a:srgbClr val="E57459"/>
                </a:solidFill>
                <a:latin typeface="Consolas" panose="020B0609020204030204" pitchFamily="49" charset="0"/>
                <a:cs typeface="Consolas" panose="020B0609020204030204" pitchFamily="49" charset="0"/>
              </a:rPr>
              <a:t>aria-label=</a:t>
            </a:r>
            <a:r>
              <a:rPr lang="en-US" sz="1600" dirty="0">
                <a:solidFill>
                  <a:srgbClr val="00A5AE"/>
                </a:solidFill>
                <a:latin typeface="Consolas" panose="020B0609020204030204" pitchFamily="49" charset="0"/>
                <a:cs typeface="Consolas" panose="020B0609020204030204" pitchFamily="49" charset="0"/>
              </a:rPr>
              <a:t>"learn more about cookies"</a:t>
            </a:r>
            <a:r>
              <a:rPr lang="en-US" sz="1600" dirty="0">
                <a:solidFill>
                  <a:srgbClr val="141155">
                    <a:lumMod val="20000"/>
                    <a:lumOff val="80000"/>
                  </a:srgbClr>
                </a:solidFill>
                <a:latin typeface="Consolas" panose="020B0609020204030204" pitchFamily="49" charset="0"/>
                <a:cs typeface="Consolas" panose="020B0609020204030204" pitchFamily="49" charset="0"/>
              </a:rPr>
              <a:t>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"button"</a:t>
            </a:r>
            <a:r>
              <a:rPr lang="en-US" sz="1600" dirty="0">
                <a:solidFill>
                  <a:srgbClr val="141155">
                    <a:lumMod val="20000"/>
                    <a:lumOff val="80000"/>
                  </a:srgbClr>
                </a:solidFill>
                <a:latin typeface="Consolas" panose="020B0609020204030204" pitchFamily="49" charset="0"/>
                <a:cs typeface="Consolas" panose="020B0609020204030204" pitchFamily="49" charset="0"/>
              </a:rPr>
              <a:t> </a:t>
            </a:r>
            <a:r>
              <a:rPr lang="en-US" sz="1600" dirty="0" err="1">
                <a:solidFill>
                  <a:srgbClr val="E57459"/>
                </a:solidFill>
                <a:latin typeface="Consolas" panose="020B0609020204030204" pitchFamily="49" charset="0"/>
                <a:cs typeface="Consolas" panose="020B0609020204030204" pitchFamily="49" charset="0"/>
              </a:rPr>
              <a:t>tabindex</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"0"</a:t>
            </a:r>
            <a:r>
              <a:rPr lang="en-US" sz="1600" dirty="0">
                <a:solidFill>
                  <a:srgbClr val="141155">
                    <a:lumMod val="20000"/>
                    <a:lumOff val="80000"/>
                  </a:srgbClr>
                </a:solidFill>
                <a:latin typeface="Consolas" panose="020B0609020204030204" pitchFamily="49" charset="0"/>
                <a:cs typeface="Consolas" panose="020B0609020204030204" pitchFamily="49" charset="0"/>
              </a:rPr>
              <a:t> </a:t>
            </a:r>
            <a:r>
              <a:rPr lang="en-US" sz="1600" dirty="0" err="1">
                <a:solidFill>
                  <a:srgbClr val="E57459"/>
                </a:solidFill>
                <a:latin typeface="Consolas" panose="020B0609020204030204" pitchFamily="49" charset="0"/>
                <a:cs typeface="Consolas" panose="020B0609020204030204" pitchFamily="49" charset="0"/>
              </a:rPr>
              <a:t>href</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"/privacy-policy"</a:t>
            </a:r>
            <a:r>
              <a:rPr lang="en-US" sz="1600" dirty="0">
                <a:solidFill>
                  <a:srgbClr val="141155">
                    <a:lumMod val="20000"/>
                    <a:lumOff val="80000"/>
                  </a:srgbClr>
                </a:solidFill>
                <a:latin typeface="Consolas" panose="020B0609020204030204" pitchFamily="49" charset="0"/>
                <a:cs typeface="Consolas" panose="020B0609020204030204" pitchFamily="49" charset="0"/>
              </a:rPr>
              <a:t> </a:t>
            </a:r>
            <a:r>
              <a:rPr lang="en-US" sz="1600" dirty="0">
                <a:solidFill>
                  <a:srgbClr val="E57459"/>
                </a:solidFill>
                <a:latin typeface="Consolas" panose="020B0609020204030204" pitchFamily="49" charset="0"/>
                <a:cs typeface="Consolas" panose="020B0609020204030204" pitchFamily="49" charset="0"/>
              </a:rPr>
              <a:t>target=</a:t>
            </a:r>
            <a:r>
              <a:rPr lang="en-US" sz="1600" dirty="0">
                <a:solidFill>
                  <a:srgbClr val="00A5AE"/>
                </a:solidFill>
                <a:latin typeface="Consolas" panose="020B0609020204030204" pitchFamily="49" charset="0"/>
                <a:cs typeface="Consolas" panose="020B0609020204030204" pitchFamily="49" charset="0"/>
              </a:rPr>
              <a:t>"_blank"</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lumMod val="95000"/>
                  </a:srgbClr>
                </a:solidFill>
                <a:latin typeface="Consolas" panose="020B0609020204030204" pitchFamily="49" charset="0"/>
                <a:cs typeface="Consolas" panose="020B0609020204030204" pitchFamily="49" charset="0"/>
              </a:rPr>
              <a:t>View Privacy Policy</a:t>
            </a:r>
            <a:r>
              <a:rPr lang="en-US" sz="1600" dirty="0">
                <a:solidFill>
                  <a:srgbClr val="141155">
                    <a:lumMod val="20000"/>
                    <a:lumOff val="80000"/>
                  </a:srgbClr>
                </a:solidFill>
                <a:latin typeface="Consolas" panose="020B0609020204030204" pitchFamily="49" charset="0"/>
                <a:cs typeface="Consolas" panose="020B0609020204030204" pitchFamily="49" charset="0"/>
              </a:rPr>
              <a:t>&lt;/a&gt;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&lt;/span&gt;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  &lt;a </a:t>
            </a:r>
            <a:r>
              <a:rPr lang="en-US" sz="1600" dirty="0">
                <a:solidFill>
                  <a:srgbClr val="E57459"/>
                </a:solidFill>
                <a:latin typeface="Consolas" panose="020B0609020204030204" pitchFamily="49" charset="0"/>
                <a:cs typeface="Consolas" panose="020B0609020204030204" pitchFamily="49" charset="0"/>
              </a:rPr>
              <a:t>aria-label=</a:t>
            </a:r>
            <a:r>
              <a:rPr lang="en-US" sz="1600" dirty="0">
                <a:solidFill>
                  <a:srgbClr val="00A5AE"/>
                </a:solidFill>
                <a:latin typeface="Consolas" panose="020B0609020204030204" pitchFamily="49" charset="0"/>
                <a:cs typeface="Consolas" panose="020B0609020204030204" pitchFamily="49" charset="0"/>
              </a:rPr>
              <a:t>"dismiss cookie message"</a:t>
            </a:r>
            <a:r>
              <a:rPr lang="en-US" sz="1600" dirty="0">
                <a:solidFill>
                  <a:srgbClr val="141155">
                    <a:lumMod val="20000"/>
                    <a:lumOff val="80000"/>
                  </a:srgbClr>
                </a:solidFill>
                <a:latin typeface="Consolas" panose="020B0609020204030204" pitchFamily="49" charset="0"/>
                <a:cs typeface="Consolas" panose="020B0609020204030204" pitchFamily="49" charset="0"/>
              </a:rPr>
              <a:t> </a:t>
            </a:r>
            <a:r>
              <a:rPr lang="en-US" sz="1600" dirty="0">
                <a:solidFill>
                  <a:srgbClr val="E57459"/>
                </a:solidFill>
                <a:latin typeface="Consolas" panose="020B0609020204030204" pitchFamily="49" charset="0"/>
                <a:cs typeface="Consolas" panose="020B0609020204030204" pitchFamily="49" charset="0"/>
              </a:rPr>
              <a:t>role=</a:t>
            </a:r>
            <a:r>
              <a:rPr lang="en-US" sz="1600" dirty="0">
                <a:solidFill>
                  <a:srgbClr val="00A5AE"/>
                </a:solidFill>
                <a:latin typeface="Consolas" panose="020B0609020204030204" pitchFamily="49" charset="0"/>
                <a:cs typeface="Consolas" panose="020B0609020204030204" pitchFamily="49" charset="0"/>
              </a:rPr>
              <a:t>"button"</a:t>
            </a:r>
            <a:r>
              <a:rPr lang="en-US" sz="1600" dirty="0">
                <a:solidFill>
                  <a:srgbClr val="141155">
                    <a:lumMod val="20000"/>
                    <a:lumOff val="80000"/>
                  </a:srgbClr>
                </a:solidFill>
                <a:latin typeface="Consolas" panose="020B0609020204030204" pitchFamily="49" charset="0"/>
                <a:cs typeface="Consolas" panose="020B0609020204030204" pitchFamily="49" charset="0"/>
              </a:rPr>
              <a:t> </a:t>
            </a:r>
            <a:r>
              <a:rPr lang="en-US" sz="1600" dirty="0" err="1">
                <a:solidFill>
                  <a:srgbClr val="E57459"/>
                </a:solidFill>
                <a:latin typeface="Consolas" panose="020B0609020204030204" pitchFamily="49" charset="0"/>
                <a:cs typeface="Consolas" panose="020B0609020204030204" pitchFamily="49" charset="0"/>
              </a:rPr>
              <a:t>tabindex</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"0"</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lumMod val="95000"/>
                  </a:srgbClr>
                </a:solidFill>
                <a:latin typeface="Consolas" panose="020B0609020204030204" pitchFamily="49" charset="0"/>
                <a:cs typeface="Consolas" panose="020B0609020204030204" pitchFamily="49" charset="0"/>
              </a:rPr>
              <a:t>Got it!</a:t>
            </a:r>
            <a:r>
              <a:rPr lang="en-US" sz="1600" dirty="0">
                <a:solidFill>
                  <a:srgbClr val="141155">
                    <a:lumMod val="20000"/>
                    <a:lumOff val="80000"/>
                  </a:srgbClr>
                </a:solidFill>
                <a:latin typeface="Consolas" panose="020B0609020204030204" pitchFamily="49" charset="0"/>
                <a:cs typeface="Consolas" panose="020B0609020204030204" pitchFamily="49" charset="0"/>
              </a:rPr>
              <a:t>&lt;/a&gt;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&lt;/div&gt;</a:t>
            </a:r>
            <a:endParaRPr lang="en-US" sz="1000" dirty="0">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D7403E9F-A27C-E9DE-B7BB-0BEFA39EA57E}"/>
              </a:ext>
            </a:extLst>
          </p:cNvPr>
          <p:cNvSpPr>
            <a:spLocks noGrp="1"/>
          </p:cNvSpPr>
          <p:nvPr>
            <p:ph type="sldNum" sz="quarter" idx="16"/>
          </p:nvPr>
        </p:nvSpPr>
        <p:spPr/>
        <p:txBody>
          <a:bodyPr/>
          <a:lstStyle/>
          <a:p>
            <a:fld id="{D78E96AE-B5B5-49FC-BED4-FF80B77E5CAF}" type="slidenum">
              <a:rPr lang="en-DK" smtClean="0"/>
              <a:pPr/>
              <a:t>44</a:t>
            </a:fld>
            <a:endParaRPr lang="en-DK"/>
          </a:p>
        </p:txBody>
      </p:sp>
    </p:spTree>
    <p:extLst>
      <p:ext uri="{BB962C8B-B14F-4D97-AF65-F5344CB8AC3E}">
        <p14:creationId xmlns:p14="http://schemas.microsoft.com/office/powerpoint/2010/main" val="129601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001D54-9076-2D03-C012-B9A88084BA61}"/>
              </a:ext>
            </a:extLst>
          </p:cNvPr>
          <p:cNvSpPr>
            <a:spLocks noGrp="1"/>
          </p:cNvSpPr>
          <p:nvPr>
            <p:ph type="sldNum" sz="quarter" idx="10"/>
          </p:nvPr>
        </p:nvSpPr>
        <p:spPr/>
        <p:txBody>
          <a:bodyPr/>
          <a:lstStyle/>
          <a:p>
            <a:fld id="{D78E96AE-B5B5-49FC-BED4-FF80B77E5CAF}" type="slidenum">
              <a:rPr lang="en-DK" smtClean="0"/>
              <a:pPr/>
              <a:t>5</a:t>
            </a:fld>
            <a:endParaRPr lang="en-DK"/>
          </a:p>
        </p:txBody>
      </p:sp>
      <p:sp>
        <p:nvSpPr>
          <p:cNvPr id="3" name="Text Placeholder 2">
            <a:extLst>
              <a:ext uri="{FF2B5EF4-FFF2-40B4-BE49-F238E27FC236}">
                <a16:creationId xmlns:a16="http://schemas.microsoft.com/office/drawing/2014/main" id="{1D54A50F-FB1E-CAFE-4265-967C27AF8052}"/>
              </a:ext>
            </a:extLst>
          </p:cNvPr>
          <p:cNvSpPr>
            <a:spLocks noGrp="1"/>
          </p:cNvSpPr>
          <p:nvPr>
            <p:ph type="title" idx="4294967295"/>
          </p:nvPr>
        </p:nvSpPr>
        <p:spPr>
          <a:xfrm>
            <a:off x="0" y="0"/>
            <a:ext cx="12192000" cy="685800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6000" b="0" i="0" u="none" strike="noStrike" kern="1200" cap="none" spc="0" normalizeH="0" baseline="0" noProof="0" dirty="0">
                <a:ln>
                  <a:noFill/>
                </a:ln>
                <a:solidFill>
                  <a:schemeClr val="bg1"/>
                </a:solidFill>
                <a:effectLst/>
                <a:uLnTx/>
                <a:uFillTx/>
                <a:latin typeface="+mj-lt"/>
                <a:ea typeface="+mn-ea"/>
                <a:cs typeface="+mn-cs"/>
              </a:rPr>
              <a:t>No ARIA </a:t>
            </a:r>
            <a:r>
              <a:rPr kumimoji="0" lang="en-US" sz="6000" b="0" i="0" u="none" strike="noStrike" kern="1200" cap="none" spc="0" normalizeH="0" baseline="0" noProof="0" dirty="0">
                <a:ln>
                  <a:noFill/>
                </a:ln>
                <a:solidFill>
                  <a:schemeClr val="bg1"/>
                </a:solidFill>
                <a:effectLst/>
                <a:uLnTx/>
                <a:uFillTx/>
                <a:latin typeface="+mn-lt"/>
                <a:ea typeface="+mn-ea"/>
                <a:cs typeface="+mn-cs"/>
              </a:rPr>
              <a:t>is better </a:t>
            </a:r>
          </a:p>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6000" b="0" i="0" u="none" strike="noStrike" kern="1200" cap="none" spc="0" normalizeH="0" baseline="0" noProof="0" dirty="0">
                <a:ln>
                  <a:noFill/>
                </a:ln>
                <a:solidFill>
                  <a:schemeClr val="bg1"/>
                </a:solidFill>
                <a:effectLst/>
                <a:uLnTx/>
                <a:uFillTx/>
                <a:latin typeface="+mn-lt"/>
                <a:ea typeface="+mn-ea"/>
                <a:cs typeface="+mn-cs"/>
              </a:rPr>
              <a:t>than </a:t>
            </a:r>
            <a:r>
              <a:rPr kumimoji="0" lang="en-US" sz="6000" b="0" i="0" u="none" strike="noStrike" kern="1200" cap="none" spc="0" normalizeH="0" baseline="0" noProof="0" dirty="0">
                <a:ln>
                  <a:noFill/>
                </a:ln>
                <a:solidFill>
                  <a:schemeClr val="bg1"/>
                </a:solidFill>
                <a:effectLst/>
                <a:uLnTx/>
                <a:uFillTx/>
                <a:latin typeface="+mj-lt"/>
                <a:ea typeface="+mn-ea"/>
                <a:cs typeface="+mn-cs"/>
              </a:rPr>
              <a:t>Bad ARIA</a:t>
            </a:r>
          </a:p>
        </p:txBody>
      </p:sp>
      <p:sp>
        <p:nvSpPr>
          <p:cNvPr id="4" name="TextBox 3">
            <a:extLst>
              <a:ext uri="{FF2B5EF4-FFF2-40B4-BE49-F238E27FC236}">
                <a16:creationId xmlns:a16="http://schemas.microsoft.com/office/drawing/2014/main" id="{E4E3F37E-A84A-A177-6D67-148FEBEB3C15}"/>
              </a:ext>
            </a:extLst>
          </p:cNvPr>
          <p:cNvSpPr txBox="1"/>
          <p:nvPr/>
        </p:nvSpPr>
        <p:spPr>
          <a:xfrm>
            <a:off x="4240665" y="6247791"/>
            <a:ext cx="7717177" cy="369332"/>
          </a:xfrm>
          <a:prstGeom prst="rect">
            <a:avLst/>
          </a:prstGeom>
          <a:noFill/>
        </p:spPr>
        <p:txBody>
          <a:bodyPr wrap="none" rtlCol="0">
            <a:spAutoFit/>
          </a:bodyPr>
          <a:lstStyle/>
          <a:p>
            <a:pPr>
              <a:buClr>
                <a:schemeClr val="accent1"/>
              </a:buClr>
            </a:pPr>
            <a:r>
              <a:rPr lang="en-US" dirty="0">
                <a:solidFill>
                  <a:schemeClr val="bg1"/>
                </a:solidFill>
              </a:rPr>
              <a:t>Source: https://www.w3.org/WAI/ARIA/</a:t>
            </a:r>
            <a:r>
              <a:rPr lang="en-US" dirty="0" err="1">
                <a:solidFill>
                  <a:schemeClr val="bg1"/>
                </a:solidFill>
              </a:rPr>
              <a:t>apg</a:t>
            </a:r>
            <a:r>
              <a:rPr lang="en-US" dirty="0">
                <a:solidFill>
                  <a:schemeClr val="bg1"/>
                </a:solidFill>
              </a:rPr>
              <a:t>/practices/read-me-first/</a:t>
            </a:r>
          </a:p>
        </p:txBody>
      </p:sp>
    </p:spTree>
    <p:extLst>
      <p:ext uri="{BB962C8B-B14F-4D97-AF65-F5344CB8AC3E}">
        <p14:creationId xmlns:p14="http://schemas.microsoft.com/office/powerpoint/2010/main" val="245887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2D079-72CF-BE07-6E53-C5F8E161C829}"/>
              </a:ext>
            </a:extLst>
          </p:cNvPr>
          <p:cNvSpPr>
            <a:spLocks noGrp="1"/>
          </p:cNvSpPr>
          <p:nvPr>
            <p:ph type="title"/>
          </p:nvPr>
        </p:nvSpPr>
        <p:spPr/>
        <p:txBody>
          <a:bodyPr/>
          <a:lstStyle/>
          <a:p>
            <a:r>
              <a:rPr lang="en-US" dirty="0"/>
              <a:t>Relationships and Descriptions</a:t>
            </a:r>
          </a:p>
        </p:txBody>
      </p:sp>
      <p:sp>
        <p:nvSpPr>
          <p:cNvPr id="5" name="Text Placeholder 4">
            <a:extLst>
              <a:ext uri="{FF2B5EF4-FFF2-40B4-BE49-F238E27FC236}">
                <a16:creationId xmlns:a16="http://schemas.microsoft.com/office/drawing/2014/main" id="{1BB2DACC-F4EC-1CB7-F6DE-6751E47C7575}"/>
              </a:ext>
            </a:extLst>
          </p:cNvPr>
          <p:cNvSpPr>
            <a:spLocks noGrp="1"/>
          </p:cNvSpPr>
          <p:nvPr>
            <p:ph type="body" sz="quarter" idx="19"/>
          </p:nvPr>
        </p:nvSpPr>
        <p:spPr>
          <a:xfrm>
            <a:off x="695326" y="1630088"/>
            <a:ext cx="4146498" cy="4737374"/>
          </a:xfrm>
        </p:spPr>
        <p:txBody>
          <a:bodyPr/>
          <a:lstStyle/>
          <a:p>
            <a:r>
              <a:rPr lang="en-US" dirty="0"/>
              <a:t>Declared using </a:t>
            </a:r>
            <a:r>
              <a:rPr lang="en-US" dirty="0">
                <a:latin typeface="Consolas" panose="020B0609020204030204" pitchFamily="49" charset="0"/>
                <a:cs typeface="Consolas" panose="020B0609020204030204" pitchFamily="49" charset="0"/>
              </a:rPr>
              <a:t>aria-[keyword]=“”</a:t>
            </a:r>
          </a:p>
          <a:p>
            <a:r>
              <a:rPr lang="en-US" dirty="0"/>
              <a:t>Value type is variable</a:t>
            </a:r>
          </a:p>
          <a:p>
            <a:r>
              <a:rPr lang="en-US" dirty="0"/>
              <a:t>Examples: </a:t>
            </a:r>
          </a:p>
          <a:p>
            <a:pPr lvl="1"/>
            <a:r>
              <a:rPr lang="en-US" dirty="0"/>
              <a:t>Labels</a:t>
            </a:r>
          </a:p>
          <a:p>
            <a:pPr lvl="2"/>
            <a:r>
              <a:rPr lang="en-US" dirty="0"/>
              <a:t>Aria-label=“[string]”</a:t>
            </a:r>
          </a:p>
          <a:p>
            <a:pPr lvl="2"/>
            <a:r>
              <a:rPr lang="en-US" dirty="0"/>
              <a:t>Aria-</a:t>
            </a:r>
            <a:r>
              <a:rPr lang="en-US" dirty="0" err="1"/>
              <a:t>labelledby</a:t>
            </a:r>
            <a:r>
              <a:rPr lang="en-US" dirty="0"/>
              <a:t>=“[ID reference]</a:t>
            </a:r>
          </a:p>
          <a:p>
            <a:pPr lvl="1"/>
            <a:r>
              <a:rPr lang="en-US" dirty="0"/>
              <a:t>Descriptions</a:t>
            </a:r>
          </a:p>
          <a:p>
            <a:pPr lvl="2"/>
            <a:r>
              <a:rPr lang="en-US" dirty="0"/>
              <a:t>Aria-</a:t>
            </a:r>
            <a:r>
              <a:rPr lang="en-US" dirty="0" err="1"/>
              <a:t>describedby</a:t>
            </a:r>
            <a:r>
              <a:rPr lang="en-US" dirty="0"/>
              <a:t>=“[ID reference]”</a:t>
            </a:r>
          </a:p>
          <a:p>
            <a:pPr lvl="1"/>
            <a:r>
              <a:rPr lang="en-US" dirty="0"/>
              <a:t>Owns or controls</a:t>
            </a:r>
          </a:p>
          <a:p>
            <a:pPr lvl="2"/>
            <a:r>
              <a:rPr lang="en-US" dirty="0"/>
              <a:t>Aria-owns=“[ID reference]”</a:t>
            </a:r>
          </a:p>
          <a:p>
            <a:pPr lvl="2"/>
            <a:r>
              <a:rPr lang="en-US" dirty="0"/>
              <a:t>Aria-controls=“[ID reference]”</a:t>
            </a:r>
          </a:p>
          <a:p>
            <a:pPr lvl="1"/>
            <a:r>
              <a:rPr lang="en-US" dirty="0"/>
              <a:t>… and more.</a:t>
            </a:r>
          </a:p>
        </p:txBody>
      </p:sp>
      <p:sp>
        <p:nvSpPr>
          <p:cNvPr id="11" name="Rounded Rectangle 10">
            <a:extLst>
              <a:ext uri="{FF2B5EF4-FFF2-40B4-BE49-F238E27FC236}">
                <a16:creationId xmlns:a16="http://schemas.microsoft.com/office/drawing/2014/main" id="{5A33832A-F106-E8EC-C66D-F60B6FF7585B}"/>
              </a:ext>
              <a:ext uri="{C183D7F6-B498-43B3-948B-1728B52AA6E4}">
                <adec:decorative xmlns:adec="http://schemas.microsoft.com/office/drawing/2017/decorative" val="1"/>
              </a:ext>
            </a:extLst>
          </p:cNvPr>
          <p:cNvSpPr/>
          <p:nvPr/>
        </p:nvSpPr>
        <p:spPr>
          <a:xfrm>
            <a:off x="5303912" y="1269022"/>
            <a:ext cx="6552728" cy="3096082"/>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2" name="TextBox 11">
            <a:extLst>
              <a:ext uri="{FF2B5EF4-FFF2-40B4-BE49-F238E27FC236}">
                <a16:creationId xmlns:a16="http://schemas.microsoft.com/office/drawing/2014/main" id="{C2D9F2C2-79D9-45FF-FE52-024A64C026C5}"/>
              </a:ext>
            </a:extLst>
          </p:cNvPr>
          <p:cNvSpPr txBox="1"/>
          <p:nvPr/>
        </p:nvSpPr>
        <p:spPr>
          <a:xfrm>
            <a:off x="5591944" y="1628800"/>
            <a:ext cx="5976664" cy="2462213"/>
          </a:xfrm>
          <a:prstGeom prst="rect">
            <a:avLst/>
          </a:prstGeom>
          <a:noFill/>
        </p:spPr>
        <p:txBody>
          <a:bodyPr wrap="square" rtlCol="0">
            <a:spAutoFit/>
          </a:bodyPr>
          <a:lstStyle/>
          <a:p>
            <a:r>
              <a:rPr lang="en-US" sz="1600" dirty="0">
                <a:solidFill>
                  <a:srgbClr val="FFFFFF"/>
                </a:solidFill>
                <a:latin typeface="Consolas" panose="020B0609020204030204" pitchFamily="49" charset="0"/>
                <a:cs typeface="Consolas" panose="020B0609020204030204" pitchFamily="49" charset="0"/>
              </a:rPr>
              <a:t>Aria-label and aria-</a:t>
            </a:r>
            <a:r>
              <a:rPr lang="en-US" sz="1600" dirty="0" err="1">
                <a:solidFill>
                  <a:srgbClr val="FFFFFF"/>
                </a:solidFill>
                <a:latin typeface="Consolas" panose="020B0609020204030204" pitchFamily="49" charset="0"/>
                <a:cs typeface="Consolas" panose="020B0609020204030204" pitchFamily="49" charset="0"/>
              </a:rPr>
              <a:t>labelledby</a:t>
            </a:r>
            <a:r>
              <a:rPr lang="en-US" sz="1600" dirty="0">
                <a:solidFill>
                  <a:srgbClr val="FFFFFF"/>
                </a:solidFill>
                <a:latin typeface="Consolas" panose="020B0609020204030204" pitchFamily="49" charset="0"/>
                <a:cs typeface="Consolas" panose="020B0609020204030204" pitchFamily="49" charset="0"/>
              </a:rPr>
              <a:t> example:</a:t>
            </a:r>
          </a:p>
          <a:p>
            <a:endParaRPr lang="en-US" sz="1600" dirty="0">
              <a:solidFill>
                <a:srgbClr val="000026"/>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&lt;section </a:t>
            </a:r>
            <a:r>
              <a:rPr lang="en-US" sz="1600" dirty="0">
                <a:solidFill>
                  <a:srgbClr val="E57459"/>
                </a:solidFill>
                <a:latin typeface="Consolas" panose="020B0609020204030204" pitchFamily="49" charset="0"/>
                <a:cs typeface="Consolas" panose="020B0609020204030204" pitchFamily="49" charset="0"/>
              </a:rPr>
              <a:t>aria-label=</a:t>
            </a:r>
            <a:r>
              <a:rPr lang="en-US" sz="1600" dirty="0">
                <a:solidFill>
                  <a:srgbClr val="00A5AE"/>
                </a:solidFill>
                <a:latin typeface="Consolas" panose="020B0609020204030204" pitchFamily="49" charset="0"/>
                <a:cs typeface="Consolas" panose="020B0609020204030204" pitchFamily="49" charset="0"/>
              </a:rPr>
              <a:t>“Section 1”</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&lt;h2&gt;</a:t>
            </a:r>
            <a:r>
              <a:rPr lang="en-US" sz="1600" dirty="0">
                <a:solidFill>
                  <a:srgbClr val="FFFFFF"/>
                </a:solidFill>
                <a:latin typeface="Consolas" panose="020B0609020204030204" pitchFamily="49" charset="0"/>
                <a:cs typeface="Consolas" panose="020B0609020204030204" pitchFamily="49" charset="0"/>
              </a:rPr>
              <a:t>Section 1 content</a:t>
            </a:r>
            <a:r>
              <a:rPr lang="en-US" sz="1600" dirty="0">
                <a:solidFill>
                  <a:srgbClr val="141155">
                    <a:lumMod val="20000"/>
                    <a:lumOff val="80000"/>
                  </a:srgbClr>
                </a:solidFill>
                <a:latin typeface="Consolas" panose="020B0609020204030204" pitchFamily="49" charset="0"/>
                <a:cs typeface="Consolas" panose="020B0609020204030204" pitchFamily="49" charset="0"/>
              </a:rPr>
              <a:t>&lt;/h2&gt;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&lt;/section&gt;</a:t>
            </a:r>
          </a:p>
          <a:p>
            <a:endParaRPr lang="en-US" sz="1600" dirty="0">
              <a:solidFill>
                <a:srgbClr val="141155">
                  <a:lumMod val="40000"/>
                  <a:lumOff val="60000"/>
                </a:srgbClr>
              </a:solidFill>
              <a:latin typeface="Consolas" panose="020B0609020204030204" pitchFamily="49" charset="0"/>
              <a:cs typeface="Consolas" panose="020B0609020204030204" pitchFamily="49" charset="0"/>
            </a:endParaRPr>
          </a:p>
          <a:p>
            <a:r>
              <a:rPr lang="en-US" sz="1600" dirty="0">
                <a:solidFill>
                  <a:srgbClr val="141155">
                    <a:lumMod val="20000"/>
                    <a:lumOff val="80000"/>
                  </a:srgbClr>
                </a:solidFill>
                <a:latin typeface="Consolas" panose="020B0609020204030204" pitchFamily="49" charset="0"/>
                <a:cs typeface="Consolas" panose="020B0609020204030204" pitchFamily="49" charset="0"/>
              </a:rPr>
              <a:t>&lt;section </a:t>
            </a:r>
            <a:r>
              <a:rPr lang="en-US" sz="1600" dirty="0">
                <a:solidFill>
                  <a:srgbClr val="E57459"/>
                </a:solidFill>
                <a:latin typeface="Consolas" panose="020B0609020204030204" pitchFamily="49" charset="0"/>
                <a:cs typeface="Consolas" panose="020B0609020204030204" pitchFamily="49" charset="0"/>
              </a:rPr>
              <a:t>aria-</a:t>
            </a:r>
            <a:r>
              <a:rPr lang="en-US" sz="1600" dirty="0" err="1">
                <a:solidFill>
                  <a:srgbClr val="E57459"/>
                </a:solidFill>
                <a:latin typeface="Consolas" panose="020B0609020204030204" pitchFamily="49" charset="0"/>
                <a:cs typeface="Consolas" panose="020B0609020204030204" pitchFamily="49" charset="0"/>
              </a:rPr>
              <a:t>labelledby</a:t>
            </a:r>
            <a:r>
              <a:rPr lang="en-US" sz="1600" dirty="0">
                <a:solidFill>
                  <a:srgbClr val="E57459"/>
                </a:solidFill>
                <a:latin typeface="Consolas" panose="020B0609020204030204" pitchFamily="49" charset="0"/>
                <a:cs typeface="Consolas" panose="020B0609020204030204" pitchFamily="49" charset="0"/>
              </a:rPr>
              <a:t>=</a:t>
            </a:r>
            <a:r>
              <a:rPr lang="en-US" sz="1600" dirty="0">
                <a:solidFill>
                  <a:srgbClr val="00A5AE"/>
                </a:solidFill>
                <a:latin typeface="Consolas" panose="020B0609020204030204" pitchFamily="49" charset="0"/>
                <a:cs typeface="Consolas" panose="020B0609020204030204" pitchFamily="49" charset="0"/>
              </a:rPr>
              <a:t>“s2Heading”</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p>
          <a:p>
            <a:r>
              <a:rPr lang="en-US" sz="1600" dirty="0">
                <a:solidFill>
                  <a:srgbClr val="141155">
                    <a:lumMod val="40000"/>
                    <a:lumOff val="60000"/>
                  </a:srgbClr>
                </a:solidFill>
                <a:latin typeface="Consolas" panose="020B0609020204030204" pitchFamily="49" charset="0"/>
                <a:cs typeface="Consolas" panose="020B0609020204030204" pitchFamily="49" charset="0"/>
              </a:rPr>
              <a:t>  </a:t>
            </a:r>
            <a:r>
              <a:rPr lang="en-US" sz="1600" dirty="0">
                <a:solidFill>
                  <a:srgbClr val="141155">
                    <a:lumMod val="20000"/>
                    <a:lumOff val="80000"/>
                  </a:srgbClr>
                </a:solidFill>
                <a:latin typeface="Consolas" panose="020B0609020204030204" pitchFamily="49" charset="0"/>
                <a:cs typeface="Consolas" panose="020B0609020204030204" pitchFamily="49" charset="0"/>
              </a:rPr>
              <a:t>&lt;h2 </a:t>
            </a:r>
            <a:r>
              <a:rPr lang="en-US" sz="1600" dirty="0">
                <a:solidFill>
                  <a:srgbClr val="E57459"/>
                </a:solidFill>
                <a:latin typeface="Consolas" panose="020B0609020204030204" pitchFamily="49" charset="0"/>
                <a:cs typeface="Consolas" panose="020B0609020204030204" pitchFamily="49" charset="0"/>
              </a:rPr>
              <a:t>id=</a:t>
            </a:r>
            <a:r>
              <a:rPr lang="en-US" sz="1600" dirty="0">
                <a:solidFill>
                  <a:srgbClr val="00A5AE"/>
                </a:solidFill>
                <a:latin typeface="Consolas" panose="020B0609020204030204" pitchFamily="49" charset="0"/>
                <a:cs typeface="Consolas" panose="020B0609020204030204" pitchFamily="49" charset="0"/>
              </a:rPr>
              <a:t>“s2Heading”</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Section 2</a:t>
            </a:r>
            <a:r>
              <a:rPr lang="en-US" sz="1600" dirty="0">
                <a:solidFill>
                  <a:srgbClr val="141155">
                    <a:lumMod val="20000"/>
                    <a:lumOff val="80000"/>
                  </a:srgbClr>
                </a:solidFill>
                <a:latin typeface="Consolas" panose="020B0609020204030204" pitchFamily="49" charset="0"/>
                <a:cs typeface="Consolas" panose="020B0609020204030204" pitchFamily="49" charset="0"/>
              </a:rPr>
              <a:t>&lt;/h2&gt;</a:t>
            </a:r>
          </a:p>
          <a:p>
            <a:r>
              <a:rPr lang="en-US" sz="1600" dirty="0">
                <a:solidFill>
                  <a:srgbClr val="141155">
                    <a:lumMod val="20000"/>
                    <a:lumOff val="80000"/>
                  </a:srgbClr>
                </a:solidFill>
                <a:latin typeface="Consolas" panose="020B0609020204030204" pitchFamily="49" charset="0"/>
                <a:cs typeface="Consolas" panose="020B0609020204030204" pitchFamily="49" charset="0"/>
              </a:rPr>
              <a:t>&lt;/section&gt;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2" name="Slide Number Placeholder 1">
            <a:extLst>
              <a:ext uri="{FF2B5EF4-FFF2-40B4-BE49-F238E27FC236}">
                <a16:creationId xmlns:a16="http://schemas.microsoft.com/office/drawing/2014/main" id="{0A92D864-3AA7-5FE9-2957-E8529618BAE2}"/>
              </a:ext>
            </a:extLst>
          </p:cNvPr>
          <p:cNvSpPr>
            <a:spLocks noGrp="1"/>
          </p:cNvSpPr>
          <p:nvPr>
            <p:ph type="sldNum" sz="quarter" idx="16"/>
          </p:nvPr>
        </p:nvSpPr>
        <p:spPr/>
        <p:txBody>
          <a:bodyPr/>
          <a:lstStyle/>
          <a:p>
            <a:fld id="{D78E96AE-B5B5-49FC-BED4-FF80B77E5CAF}" type="slidenum">
              <a:rPr lang="en-DK" smtClean="0"/>
              <a:pPr/>
              <a:t>6</a:t>
            </a:fld>
            <a:endParaRPr lang="en-DK"/>
          </a:p>
        </p:txBody>
      </p:sp>
    </p:spTree>
    <p:extLst>
      <p:ext uri="{BB962C8B-B14F-4D97-AF65-F5344CB8AC3E}">
        <p14:creationId xmlns:p14="http://schemas.microsoft.com/office/powerpoint/2010/main" val="326567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B6CEA1-89CE-008D-B8E7-F7BFF2628FB1}"/>
              </a:ext>
            </a:extLst>
          </p:cNvPr>
          <p:cNvSpPr>
            <a:spLocks noGrp="1"/>
          </p:cNvSpPr>
          <p:nvPr>
            <p:ph type="title"/>
          </p:nvPr>
        </p:nvSpPr>
        <p:spPr/>
        <p:txBody>
          <a:bodyPr/>
          <a:lstStyle/>
          <a:p>
            <a:r>
              <a:rPr lang="en-US" dirty="0"/>
              <a:t>ARIA can both enhance and obscure</a:t>
            </a:r>
          </a:p>
        </p:txBody>
      </p:sp>
      <p:sp>
        <p:nvSpPr>
          <p:cNvPr id="9" name="Text Placeholder 3">
            <a:extLst>
              <a:ext uri="{FF2B5EF4-FFF2-40B4-BE49-F238E27FC236}">
                <a16:creationId xmlns:a16="http://schemas.microsoft.com/office/drawing/2014/main" id="{E394AB36-8C10-DCA1-5E67-6AF5E3C4B747}"/>
              </a:ext>
            </a:extLst>
          </p:cNvPr>
          <p:cNvSpPr txBox="1">
            <a:spLocks/>
          </p:cNvSpPr>
          <p:nvPr/>
        </p:nvSpPr>
        <p:spPr>
          <a:xfrm>
            <a:off x="695325" y="1656741"/>
            <a:ext cx="11017250" cy="49053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200"/>
              </a:spcBef>
              <a:buClr>
                <a:schemeClr val="accent3"/>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2pPr>
            <a:lvl3pPr marL="1117600" indent="-203200" algn="l" defTabSz="914400" rtl="0" eaLnBrk="1" latinLnBrk="0" hangingPunct="1">
              <a:lnSpc>
                <a:spcPct val="100000"/>
              </a:lnSpc>
              <a:spcBef>
                <a:spcPts val="500"/>
              </a:spcBef>
              <a:buClr>
                <a:schemeClr val="accent3"/>
              </a:buClr>
              <a:buFont typeface="Arial" panose="020B0604020202020204" pitchFamily="34" charset="0"/>
              <a:buChar char="•"/>
              <a:defRPr sz="1400" kern="1200">
                <a:solidFill>
                  <a:schemeClr val="tx1"/>
                </a:solidFill>
                <a:latin typeface="+mn-lt"/>
                <a:ea typeface="+mn-ea"/>
                <a:cs typeface="+mn-cs"/>
              </a:defRPr>
            </a:lvl3pPr>
            <a:lvl4pPr marL="1574800" indent="-203200" algn="l" defTabSz="914400" rtl="0" eaLnBrk="1" latinLnBrk="0" hangingPunct="1">
              <a:lnSpc>
                <a:spcPct val="100000"/>
              </a:lnSpc>
              <a:spcBef>
                <a:spcPts val="500"/>
              </a:spcBef>
              <a:buClr>
                <a:schemeClr val="accent3"/>
              </a:buClr>
              <a:buFont typeface="Arial" panose="020B0604020202020204" pitchFamily="34" charset="0"/>
              <a:buChar char="•"/>
              <a:defRPr sz="1200" kern="1200">
                <a:solidFill>
                  <a:schemeClr val="tx1"/>
                </a:solidFill>
                <a:latin typeface="+mn-lt"/>
                <a:ea typeface="+mn-ea"/>
                <a:cs typeface="+mn-cs"/>
              </a:defRPr>
            </a:lvl4pPr>
            <a:lvl5pPr marL="1981200" indent="-152400" algn="l" defTabSz="914400" rtl="0" eaLnBrk="1" latinLnBrk="0" hangingPunct="1">
              <a:lnSpc>
                <a:spcPct val="100000"/>
              </a:lnSpc>
              <a:spcBef>
                <a:spcPts val="500"/>
              </a:spcBef>
              <a:buClr>
                <a:schemeClr val="accent3"/>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Some ARIA can override meaning. </a:t>
            </a:r>
          </a:p>
        </p:txBody>
      </p:sp>
      <p:sp>
        <p:nvSpPr>
          <p:cNvPr id="12" name="Rounded Rectangle 11">
            <a:extLst>
              <a:ext uri="{FF2B5EF4-FFF2-40B4-BE49-F238E27FC236}">
                <a16:creationId xmlns:a16="http://schemas.microsoft.com/office/drawing/2014/main" id="{5B7062B5-227A-25D6-C5C7-BB4EE51F7F8E}"/>
              </a:ext>
              <a:ext uri="{C183D7F6-B498-43B3-948B-1728B52AA6E4}">
                <adec:decorative xmlns:adec="http://schemas.microsoft.com/office/drawing/2017/decorative" val="1"/>
              </a:ext>
            </a:extLst>
          </p:cNvPr>
          <p:cNvSpPr/>
          <p:nvPr/>
        </p:nvSpPr>
        <p:spPr>
          <a:xfrm>
            <a:off x="836984" y="2160101"/>
            <a:ext cx="8783343" cy="911951"/>
          </a:xfrm>
          <a:prstGeom prst="roundRect">
            <a:avLst>
              <a:gd name="adj" fmla="val 3788"/>
            </a:avLst>
          </a:prstGeom>
          <a:solidFill>
            <a:srgbClr val="000026"/>
          </a:solidFill>
          <a:ln w="12700" cap="flat" cmpd="sng" algn="ctr">
            <a:solidFill>
              <a:srgbClr val="00002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roy"/>
              <a:ea typeface="+mn-ea"/>
              <a:cs typeface="+mn-cs"/>
            </a:endParaRPr>
          </a:p>
        </p:txBody>
      </p:sp>
      <p:sp>
        <p:nvSpPr>
          <p:cNvPr id="13" name="TextBox 12">
            <a:extLst>
              <a:ext uri="{FF2B5EF4-FFF2-40B4-BE49-F238E27FC236}">
                <a16:creationId xmlns:a16="http://schemas.microsoft.com/office/drawing/2014/main" id="{FD1CFB88-B58E-1AA0-286B-C86A66474B72}"/>
              </a:ext>
            </a:extLst>
          </p:cNvPr>
          <p:cNvSpPr txBox="1"/>
          <p:nvPr/>
        </p:nvSpPr>
        <p:spPr>
          <a:xfrm>
            <a:off x="983432" y="2434371"/>
            <a:ext cx="8348863" cy="492443"/>
          </a:xfrm>
          <a:prstGeom prst="rect">
            <a:avLst/>
          </a:prstGeom>
          <a:noFill/>
        </p:spPr>
        <p:txBody>
          <a:bodyPr wrap="square" rtlCol="0">
            <a:spAutoFit/>
          </a:bodyPr>
          <a:lstStyle/>
          <a:p>
            <a:r>
              <a:rPr lang="en-US" sz="1600" dirty="0">
                <a:solidFill>
                  <a:srgbClr val="141155">
                    <a:lumMod val="20000"/>
                    <a:lumOff val="80000"/>
                  </a:srgbClr>
                </a:solidFill>
                <a:latin typeface="Consolas" panose="020B0609020204030204" pitchFamily="49" charset="0"/>
                <a:cs typeface="Consolas" panose="020B0609020204030204" pitchFamily="49" charset="0"/>
              </a:rPr>
              <a:t>&lt;button </a:t>
            </a:r>
            <a:r>
              <a:rPr lang="en-US" sz="1600" dirty="0">
                <a:solidFill>
                  <a:srgbClr val="E57459"/>
                </a:solidFill>
                <a:latin typeface="Consolas" panose="020B0609020204030204" pitchFamily="49" charset="0"/>
                <a:cs typeface="Consolas" panose="020B0609020204030204" pitchFamily="49" charset="0"/>
              </a:rPr>
              <a:t>aria-label=</a:t>
            </a:r>
            <a:r>
              <a:rPr lang="en-US" sz="1600" dirty="0">
                <a:solidFill>
                  <a:srgbClr val="00A5AE"/>
                </a:solidFill>
                <a:latin typeface="Consolas" panose="020B0609020204030204" pitchFamily="49" charset="0"/>
                <a:cs typeface="Consolas" panose="020B0609020204030204" pitchFamily="49" charset="0"/>
              </a:rPr>
              <a:t>“Submit”</a:t>
            </a:r>
            <a:r>
              <a:rPr lang="en-US" sz="1600" dirty="0">
                <a:solidFill>
                  <a:srgbClr val="141155">
                    <a:lumMod val="20000"/>
                    <a:lumOff val="80000"/>
                  </a:srgbClr>
                </a:solidFill>
                <a:latin typeface="Consolas" panose="020B0609020204030204" pitchFamily="49" charset="0"/>
                <a:cs typeface="Consolas" panose="020B0609020204030204" pitchFamily="49" charset="0"/>
              </a:rPr>
              <a:t>&gt;</a:t>
            </a:r>
            <a:r>
              <a:rPr lang="en-US" sz="1600" dirty="0">
                <a:solidFill>
                  <a:srgbClr val="FFFFFF"/>
                </a:solidFill>
                <a:latin typeface="Consolas" panose="020B0609020204030204" pitchFamily="49" charset="0"/>
                <a:cs typeface="Consolas" panose="020B0609020204030204" pitchFamily="49" charset="0"/>
              </a:rPr>
              <a:t>Cancel</a:t>
            </a:r>
            <a:r>
              <a:rPr lang="en-US" sz="1600" dirty="0">
                <a:solidFill>
                  <a:srgbClr val="141155">
                    <a:lumMod val="20000"/>
                    <a:lumOff val="80000"/>
                  </a:srgbClr>
                </a:solidFill>
                <a:latin typeface="Consolas" panose="020B0609020204030204" pitchFamily="49" charset="0"/>
                <a:cs typeface="Consolas" panose="020B0609020204030204" pitchFamily="49" charset="0"/>
              </a:rPr>
              <a:t>&lt;/button&gt;</a:t>
            </a:r>
          </a:p>
          <a:p>
            <a:endParaRPr lang="en-US" sz="1000" dirty="0" err="1">
              <a:solidFill>
                <a:srgbClr val="949595"/>
              </a:solidFill>
              <a:latin typeface="Consolas" panose="020B0609020204030204" pitchFamily="49" charset="0"/>
              <a:cs typeface="Consolas" panose="020B0609020204030204" pitchFamily="49" charset="0"/>
            </a:endParaRPr>
          </a:p>
        </p:txBody>
      </p:sp>
      <p:sp>
        <p:nvSpPr>
          <p:cNvPr id="14" name="Text Placeholder 3">
            <a:extLst>
              <a:ext uri="{FF2B5EF4-FFF2-40B4-BE49-F238E27FC236}">
                <a16:creationId xmlns:a16="http://schemas.microsoft.com/office/drawing/2014/main" id="{7DAC23CB-9D85-892A-951C-A23B30B3FB6F}"/>
              </a:ext>
            </a:extLst>
          </p:cNvPr>
          <p:cNvSpPr txBox="1">
            <a:spLocks/>
          </p:cNvSpPr>
          <p:nvPr/>
        </p:nvSpPr>
        <p:spPr>
          <a:xfrm>
            <a:off x="695325" y="3523758"/>
            <a:ext cx="11017250" cy="284809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200"/>
              </a:spcBef>
              <a:buClr>
                <a:schemeClr val="accent3"/>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2pPr>
            <a:lvl3pPr marL="1117600" indent="-203200" algn="l" defTabSz="914400" rtl="0" eaLnBrk="1" latinLnBrk="0" hangingPunct="1">
              <a:lnSpc>
                <a:spcPct val="100000"/>
              </a:lnSpc>
              <a:spcBef>
                <a:spcPts val="500"/>
              </a:spcBef>
              <a:buClr>
                <a:schemeClr val="accent3"/>
              </a:buClr>
              <a:buFont typeface="Arial" panose="020B0604020202020204" pitchFamily="34" charset="0"/>
              <a:buChar char="•"/>
              <a:defRPr sz="1400" kern="1200">
                <a:solidFill>
                  <a:schemeClr val="tx1"/>
                </a:solidFill>
                <a:latin typeface="+mn-lt"/>
                <a:ea typeface="+mn-ea"/>
                <a:cs typeface="+mn-cs"/>
              </a:defRPr>
            </a:lvl3pPr>
            <a:lvl4pPr marL="1574800" indent="-203200" algn="l" defTabSz="914400" rtl="0" eaLnBrk="1" latinLnBrk="0" hangingPunct="1">
              <a:lnSpc>
                <a:spcPct val="100000"/>
              </a:lnSpc>
              <a:spcBef>
                <a:spcPts val="500"/>
              </a:spcBef>
              <a:buClr>
                <a:schemeClr val="accent3"/>
              </a:buClr>
              <a:buFont typeface="Arial" panose="020B0604020202020204" pitchFamily="34" charset="0"/>
              <a:buChar char="•"/>
              <a:defRPr sz="1200" kern="1200">
                <a:solidFill>
                  <a:schemeClr val="tx1"/>
                </a:solidFill>
                <a:latin typeface="+mn-lt"/>
                <a:ea typeface="+mn-ea"/>
                <a:cs typeface="+mn-cs"/>
              </a:defRPr>
            </a:lvl4pPr>
            <a:lvl5pPr marL="1981200" indent="-152400" algn="l" defTabSz="914400" rtl="0" eaLnBrk="1" latinLnBrk="0" hangingPunct="1">
              <a:lnSpc>
                <a:spcPct val="100000"/>
              </a:lnSpc>
              <a:spcBef>
                <a:spcPts val="500"/>
              </a:spcBef>
              <a:buClr>
                <a:schemeClr val="accent3"/>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Accessible name hierarchy calculation (simplified)</a:t>
            </a:r>
          </a:p>
          <a:p>
            <a:pPr lvl="1"/>
            <a:r>
              <a:rPr lang="en-US" dirty="0"/>
              <a:t>Aria-</a:t>
            </a:r>
            <a:r>
              <a:rPr lang="en-US" dirty="0" err="1"/>
              <a:t>labelledby</a:t>
            </a:r>
            <a:r>
              <a:rPr lang="en-US" dirty="0"/>
              <a:t> </a:t>
            </a:r>
          </a:p>
          <a:p>
            <a:pPr lvl="1"/>
            <a:r>
              <a:rPr lang="en-US" dirty="0"/>
              <a:t>Aria-label</a:t>
            </a:r>
          </a:p>
          <a:p>
            <a:pPr lvl="1"/>
            <a:r>
              <a:rPr lang="en-US" dirty="0"/>
              <a:t>Native HTML</a:t>
            </a:r>
          </a:p>
          <a:p>
            <a:pPr lvl="1"/>
            <a:r>
              <a:rPr lang="en-US" dirty="0"/>
              <a:t>Title (lacks assistive tech support)</a:t>
            </a:r>
          </a:p>
        </p:txBody>
      </p:sp>
      <p:sp>
        <p:nvSpPr>
          <p:cNvPr id="2" name="Slide Number Placeholder 1">
            <a:extLst>
              <a:ext uri="{FF2B5EF4-FFF2-40B4-BE49-F238E27FC236}">
                <a16:creationId xmlns:a16="http://schemas.microsoft.com/office/drawing/2014/main" id="{34D5BC9B-6EB8-434C-5DC4-2C6C3C06D46F}"/>
              </a:ext>
            </a:extLst>
          </p:cNvPr>
          <p:cNvSpPr>
            <a:spLocks noGrp="1"/>
          </p:cNvSpPr>
          <p:nvPr>
            <p:ph type="sldNum" sz="quarter" idx="16"/>
          </p:nvPr>
        </p:nvSpPr>
        <p:spPr/>
        <p:txBody>
          <a:bodyPr/>
          <a:lstStyle/>
          <a:p>
            <a:fld id="{D78E96AE-B5B5-49FC-BED4-FF80B77E5CAF}" type="slidenum">
              <a:rPr lang="en-DK" smtClean="0"/>
              <a:pPr/>
              <a:t>7</a:t>
            </a:fld>
            <a:endParaRPr lang="en-DK"/>
          </a:p>
        </p:txBody>
      </p:sp>
    </p:spTree>
    <p:extLst>
      <p:ext uri="{BB962C8B-B14F-4D97-AF65-F5344CB8AC3E}">
        <p14:creationId xmlns:p14="http://schemas.microsoft.com/office/powerpoint/2010/main" val="20100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E43DA2-D5E7-209B-E171-BDE93BDB8299}"/>
              </a:ext>
            </a:extLst>
          </p:cNvPr>
          <p:cNvSpPr txBox="1">
            <a:spLocks noGrp="1"/>
          </p:cNvSpPr>
          <p:nvPr>
            <p:ph type="title" idx="4294967295"/>
          </p:nvPr>
        </p:nvSpPr>
        <p:spPr>
          <a:xfrm>
            <a:off x="4482059" y="-659567"/>
            <a:ext cx="3751348"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Relationship and description quiz!</a:t>
            </a:r>
          </a:p>
        </p:txBody>
      </p:sp>
      <p:sp>
        <p:nvSpPr>
          <p:cNvPr id="3" name="Text Placeholder 2">
            <a:extLst>
              <a:ext uri="{FF2B5EF4-FFF2-40B4-BE49-F238E27FC236}">
                <a16:creationId xmlns:a16="http://schemas.microsoft.com/office/drawing/2014/main" id="{59F937A6-4055-5674-9747-2A97B7100BBA}"/>
              </a:ext>
            </a:extLst>
          </p:cNvPr>
          <p:cNvSpPr>
            <a:spLocks/>
          </p:cNvSpPr>
          <p:nvPr/>
        </p:nvSpPr>
        <p:spPr>
          <a:xfrm>
            <a:off x="0" y="1468438"/>
            <a:ext cx="12190413" cy="391953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6000" b="0" i="0" u="none" strike="noStrike" kern="1200" cap="none" spc="0" normalizeH="0" baseline="0" noProof="0" dirty="0">
                <a:ln>
                  <a:noFill/>
                </a:ln>
                <a:solidFill>
                  <a:schemeClr val="bg1"/>
                </a:solidFill>
                <a:effectLst/>
                <a:uLnTx/>
                <a:uFillTx/>
                <a:latin typeface="+mn-lt"/>
                <a:ea typeface="+mn-ea"/>
                <a:cs typeface="+mn-cs"/>
              </a:rPr>
              <a:t>Quiz!</a:t>
            </a:r>
          </a:p>
        </p:txBody>
      </p:sp>
      <p:pic>
        <p:nvPicPr>
          <p:cNvPr id="6" name="Picture 5" descr="QR code for the relationship and descriptions quiz">
            <a:extLst>
              <a:ext uri="{FF2B5EF4-FFF2-40B4-BE49-F238E27FC236}">
                <a16:creationId xmlns:a16="http://schemas.microsoft.com/office/drawing/2014/main" id="{56C09C81-8416-3E5B-A4C2-C30B61CCB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04" y="1745455"/>
            <a:ext cx="3365500" cy="3365500"/>
          </a:xfrm>
          <a:prstGeom prst="rect">
            <a:avLst/>
          </a:prstGeom>
        </p:spPr>
      </p:pic>
      <p:sp>
        <p:nvSpPr>
          <p:cNvPr id="4" name="TextBox 3">
            <a:extLst>
              <a:ext uri="{FF2B5EF4-FFF2-40B4-BE49-F238E27FC236}">
                <a16:creationId xmlns:a16="http://schemas.microsoft.com/office/drawing/2014/main" id="{3CAA49AA-0FC9-2E5A-0262-3068C46D1D95}"/>
              </a:ext>
            </a:extLst>
          </p:cNvPr>
          <p:cNvSpPr txBox="1"/>
          <p:nvPr/>
        </p:nvSpPr>
        <p:spPr>
          <a:xfrm>
            <a:off x="4902799" y="4298674"/>
            <a:ext cx="6107762" cy="461665"/>
          </a:xfrm>
          <a:prstGeom prst="rect">
            <a:avLst/>
          </a:prstGeom>
          <a:noFill/>
        </p:spPr>
        <p:txBody>
          <a:bodyPr wrap="none" rtlCol="0">
            <a:spAutoFit/>
          </a:bodyPr>
          <a:lstStyle/>
          <a:p>
            <a:pPr algn="l">
              <a:buClr>
                <a:schemeClr val="accent1"/>
              </a:buClr>
            </a:pPr>
            <a:r>
              <a:rPr lang="en-US" sz="2400" dirty="0">
                <a:solidFill>
                  <a:schemeClr val="bg1"/>
                </a:solidFill>
                <a:hlinkClick r:id="rId3">
                  <a:extLst>
                    <a:ext uri="{A12FA001-AC4F-418D-AE19-62706E023703}">
                      <ahyp:hlinkClr xmlns:ahyp="http://schemas.microsoft.com/office/drawing/2018/hyperlinkcolor" val="tx"/>
                    </a:ext>
                  </a:extLst>
                </a:hlinkClick>
              </a:rPr>
              <a:t>https://forms.gle/D6RbVW5kByMd4N556</a:t>
            </a:r>
            <a:r>
              <a:rPr lang="en-US" sz="2400" dirty="0">
                <a:solidFill>
                  <a:schemeClr val="bg1"/>
                </a:solidFill>
              </a:rPr>
              <a:t> </a:t>
            </a:r>
          </a:p>
        </p:txBody>
      </p:sp>
      <p:sp>
        <p:nvSpPr>
          <p:cNvPr id="2" name="Slide Number Placeholder 1">
            <a:extLst>
              <a:ext uri="{FF2B5EF4-FFF2-40B4-BE49-F238E27FC236}">
                <a16:creationId xmlns:a16="http://schemas.microsoft.com/office/drawing/2014/main" id="{97035E94-DA1C-F332-5992-FCBBC770A21E}"/>
              </a:ext>
            </a:extLst>
          </p:cNvPr>
          <p:cNvSpPr>
            <a:spLocks noGrp="1"/>
          </p:cNvSpPr>
          <p:nvPr>
            <p:ph type="sldNum" sz="quarter" idx="10"/>
          </p:nvPr>
        </p:nvSpPr>
        <p:spPr/>
        <p:txBody>
          <a:bodyPr/>
          <a:lstStyle/>
          <a:p>
            <a:fld id="{D78E96AE-B5B5-49FC-BED4-FF80B77E5CAF}" type="slidenum">
              <a:rPr lang="en-DK" smtClean="0"/>
              <a:pPr/>
              <a:t>8</a:t>
            </a:fld>
            <a:endParaRPr lang="en-DK"/>
          </a:p>
        </p:txBody>
      </p:sp>
    </p:spTree>
    <p:extLst>
      <p:ext uri="{BB962C8B-B14F-4D97-AF65-F5344CB8AC3E}">
        <p14:creationId xmlns:p14="http://schemas.microsoft.com/office/powerpoint/2010/main" val="2256458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F937A6-4055-5674-9747-2A97B7100BBA}"/>
              </a:ext>
            </a:extLst>
          </p:cNvPr>
          <p:cNvSpPr>
            <a:spLocks noGrp="1"/>
          </p:cNvSpPr>
          <p:nvPr>
            <p:ph type="title" idx="4294967295"/>
          </p:nvPr>
        </p:nvSpPr>
        <p:spPr>
          <a:xfrm>
            <a:off x="0" y="1468438"/>
            <a:ext cx="12190413" cy="391953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6000" b="0" i="0" u="none" strike="noStrike" kern="1200" cap="none" spc="0" normalizeH="0" baseline="0" noProof="0" dirty="0">
                <a:ln>
                  <a:noFill/>
                </a:ln>
                <a:solidFill>
                  <a:schemeClr val="bg1"/>
                </a:solidFill>
                <a:effectLst/>
                <a:uLnTx/>
                <a:uFillTx/>
                <a:latin typeface="+mn-lt"/>
                <a:ea typeface="+mn-ea"/>
                <a:cs typeface="+mn-cs"/>
              </a:rPr>
              <a:t>Code Activity</a:t>
            </a:r>
          </a:p>
          <a:p>
            <a:pPr marL="0" marR="0" lvl="0" indent="0" algn="ctr" defTabSz="914400" rtl="0" eaLnBrk="1" fontAlgn="auto" latinLnBrk="0" hangingPunct="1">
              <a:lnSpc>
                <a:spcPct val="100000"/>
              </a:lnSpc>
              <a:spcBef>
                <a:spcPts val="1200"/>
              </a:spcBef>
              <a:spcAft>
                <a:spcPts val="0"/>
              </a:spcAft>
              <a:buClr>
                <a:schemeClr val="accent3"/>
              </a:buClr>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Consolas" panose="020B0609020204030204" pitchFamily="49" charset="0"/>
                <a:ea typeface="+mn-ea"/>
                <a:cs typeface="Consolas" panose="020B0609020204030204" pitchFamily="49" charset="0"/>
              </a:rPr>
              <a:t>activities/01_descriptions.html</a:t>
            </a:r>
          </a:p>
        </p:txBody>
      </p:sp>
      <p:sp>
        <p:nvSpPr>
          <p:cNvPr id="2" name="Slide Number Placeholder 1">
            <a:extLst>
              <a:ext uri="{FF2B5EF4-FFF2-40B4-BE49-F238E27FC236}">
                <a16:creationId xmlns:a16="http://schemas.microsoft.com/office/drawing/2014/main" id="{97035E94-DA1C-F332-5992-FCBBC770A21E}"/>
              </a:ext>
            </a:extLst>
          </p:cNvPr>
          <p:cNvSpPr>
            <a:spLocks noGrp="1"/>
          </p:cNvSpPr>
          <p:nvPr>
            <p:ph type="sldNum" sz="quarter" idx="10"/>
          </p:nvPr>
        </p:nvSpPr>
        <p:spPr/>
        <p:txBody>
          <a:bodyPr/>
          <a:lstStyle/>
          <a:p>
            <a:fld id="{D78E96AE-B5B5-49FC-BED4-FF80B77E5CAF}" type="slidenum">
              <a:rPr lang="en-DK" smtClean="0"/>
              <a:pPr/>
              <a:t>9</a:t>
            </a:fld>
            <a:endParaRPr lang="en-DK"/>
          </a:p>
        </p:txBody>
      </p:sp>
    </p:spTree>
    <p:extLst>
      <p:ext uri="{BB962C8B-B14F-4D97-AF65-F5344CB8AC3E}">
        <p14:creationId xmlns:p14="http://schemas.microsoft.com/office/powerpoint/2010/main" val="382220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teimprove Theme Sep 2022">
  <a:themeElements>
    <a:clrScheme name="Siteimprove">
      <a:dk1>
        <a:srgbClr val="21207F"/>
      </a:dk1>
      <a:lt1>
        <a:srgbClr val="FFFFFF"/>
      </a:lt1>
      <a:dk2>
        <a:srgbClr val="21207F"/>
      </a:dk2>
      <a:lt2>
        <a:srgbClr val="F4F5F6"/>
      </a:lt2>
      <a:accent1>
        <a:srgbClr val="2767F1"/>
      </a:accent1>
      <a:accent2>
        <a:srgbClr val="21207F"/>
      </a:accent2>
      <a:accent3>
        <a:srgbClr val="E57459"/>
      </a:accent3>
      <a:accent4>
        <a:srgbClr val="004DA5"/>
      </a:accent4>
      <a:accent5>
        <a:srgbClr val="00A5AE"/>
      </a:accent5>
      <a:accent6>
        <a:srgbClr val="949595"/>
      </a:accent6>
      <a:hlink>
        <a:srgbClr val="21207F"/>
      </a:hlink>
      <a:folHlink>
        <a:srgbClr val="2767F1"/>
      </a:folHlink>
    </a:clrScheme>
    <a:fontScheme name="Siteimprove">
      <a:majorFont>
        <a:latin typeface="Gilroy Bold"/>
        <a:ea typeface=""/>
        <a:cs typeface=""/>
      </a:majorFont>
      <a:minorFont>
        <a:latin typeface="Gilro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85750" indent="-285750" algn="l">
          <a:buClr>
            <a:schemeClr val="accent1"/>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Siteimprove Template Sep 2022" id="{6ABAC5A4-2621-794D-9B5B-5E22FD1F2DDF}" vid="{366BE05A-B0C4-BC48-BB23-622E561AD8AC}"/>
    </a:ext>
  </a:extLst>
</a:theme>
</file>

<file path=ppt/theme/theme2.xml><?xml version="1.0" encoding="utf-8"?>
<a:theme xmlns:a="http://schemas.openxmlformats.org/drawingml/2006/main" name="Siteimprove 2022">
  <a:themeElements>
    <a:clrScheme name="Siteimprove colors">
      <a:dk1>
        <a:srgbClr val="21207F"/>
      </a:dk1>
      <a:lt1>
        <a:srgbClr val="FFFFFF"/>
      </a:lt1>
      <a:dk2>
        <a:srgbClr val="21207F"/>
      </a:dk2>
      <a:lt2>
        <a:srgbClr val="F4F5F6"/>
      </a:lt2>
      <a:accent1>
        <a:srgbClr val="2767F1"/>
      </a:accent1>
      <a:accent2>
        <a:srgbClr val="21207F"/>
      </a:accent2>
      <a:accent3>
        <a:srgbClr val="E57459"/>
      </a:accent3>
      <a:accent4>
        <a:srgbClr val="004DA5"/>
      </a:accent4>
      <a:accent5>
        <a:srgbClr val="00A5AE"/>
      </a:accent5>
      <a:accent6>
        <a:srgbClr val="949595"/>
      </a:accent6>
      <a:hlink>
        <a:srgbClr val="21207F"/>
      </a:hlink>
      <a:folHlink>
        <a:srgbClr val="2767F1"/>
      </a:folHlink>
    </a:clrScheme>
    <a:fontScheme name="Siteimprove">
      <a:majorFont>
        <a:latin typeface="Gilroy Bold"/>
        <a:ea typeface=""/>
        <a:cs typeface=""/>
      </a:majorFont>
      <a:minorFont>
        <a:latin typeface="Gilro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85750" indent="-285750" algn="l">
          <a:buClr>
            <a:schemeClr val="accent1"/>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Siteimprove 2022" id="{C95A611A-EA6A-41ED-ABF2-88EBF891C8D3}" vid="{5D34893F-16F6-4925-AFDC-A455B7FD48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AF45823-05CE-41AE-828C-C6A0C03A4689}">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F9B47A10A81E449797C7A4A3C6EE59" ma:contentTypeVersion="15" ma:contentTypeDescription="Create a new document." ma:contentTypeScope="" ma:versionID="0d0833c462627bfc9a2ec968650153bc">
  <xsd:schema xmlns:xsd="http://www.w3.org/2001/XMLSchema" xmlns:xs="http://www.w3.org/2001/XMLSchema" xmlns:p="http://schemas.microsoft.com/office/2006/metadata/properties" xmlns:ns2="ac8519ad-bcd6-4d4d-b0bd-6ba4b0a4d407" xmlns:ns3="17bec495-2404-4a60-8b82-0786b056eef4" targetNamespace="http://schemas.microsoft.com/office/2006/metadata/properties" ma:root="true" ma:fieldsID="41f60fbdac650b4034b0168fb98d2be1" ns2:_="" ns3:_="">
    <xsd:import namespace="ac8519ad-bcd6-4d4d-b0bd-6ba4b0a4d407"/>
    <xsd:import namespace="17bec495-2404-4a60-8b82-0786b056eef4"/>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519ad-bcd6-4d4d-b0bd-6ba4b0a4d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ed849e9-d2da-4ec5-8d1e-ec8e8efbf1b6"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bec495-2404-4a60-8b82-0786b056eef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29b672a-bb02-4647-acb2-3369eedc06d6}" ma:internalName="TaxCatchAll" ma:showField="CatchAllData" ma:web="17bec495-2404-4a60-8b82-0786b056ee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7bec495-2404-4a60-8b82-0786b056eef4" xsi:nil="true"/>
    <lcf76f155ced4ddcb4097134ff3c332f xmlns="ac8519ad-bcd6-4d4d-b0bd-6ba4b0a4d40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E5F67B-363F-4D48-926E-D3F493EE605A}">
  <ds:schemaRefs>
    <ds:schemaRef ds:uri="17bec495-2404-4a60-8b82-0786b056eef4"/>
    <ds:schemaRef ds:uri="ac8519ad-bcd6-4d4d-b0bd-6ba4b0a4d4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3F19F01-C258-408F-9366-6D591B95420C}">
  <ds:schemaRefs>
    <ds:schemaRef ds:uri="17bec495-2404-4a60-8b82-0786b056eef4"/>
    <ds:schemaRef ds:uri="ac8519ad-bcd6-4d4d-b0bd-6ba4b0a4d40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4F3FCA6-D808-470A-8683-CE8314FA98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Siteimprove Theme Sep 2022</Template>
  <TotalTime>13272</TotalTime>
  <Words>3287</Words>
  <Application>Microsoft Macintosh PowerPoint</Application>
  <PresentationFormat>Widescreen</PresentationFormat>
  <Paragraphs>636</Paragraphs>
  <Slides>44</Slides>
  <Notes>14</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Calibri</vt:lpstr>
      <vt:lpstr>Gilroy Bold</vt:lpstr>
      <vt:lpstr>Arial</vt:lpstr>
      <vt:lpstr>Gilroy</vt:lpstr>
      <vt:lpstr>Consolas</vt:lpstr>
      <vt:lpstr>Gilroy Black Italic</vt:lpstr>
      <vt:lpstr>Siteimprove Theme Sep 2022</vt:lpstr>
      <vt:lpstr>Siteimprove 2022</vt:lpstr>
      <vt:lpstr>WAI-ARIA Fundamentals</vt:lpstr>
      <vt:lpstr>What is WAI-ARIA</vt:lpstr>
      <vt:lpstr>What ARIA does not do</vt:lpstr>
      <vt:lpstr>The first rule of ARIA Don’t use ARIA</vt:lpstr>
      <vt:lpstr>No ARIA is better  than Bad ARIA</vt:lpstr>
      <vt:lpstr>Relationships and Descriptions</vt:lpstr>
      <vt:lpstr>ARIA can both enhance and obscure</vt:lpstr>
      <vt:lpstr>Relationship and description quiz!</vt:lpstr>
      <vt:lpstr>Code Activity activities/01_descriptions.html</vt:lpstr>
      <vt:lpstr>Landmarks</vt:lpstr>
      <vt:lpstr>Landmark HTML Equivalents – Banner and Complementary</vt:lpstr>
      <vt:lpstr>Landmark HTML Equivalents – Contentinfo and Form</vt:lpstr>
      <vt:lpstr>Landmark HTML Equivalents – Main and Navigation </vt:lpstr>
      <vt:lpstr>Landmark HTML Equivalents – Region and Search</vt:lpstr>
      <vt:lpstr>Landmarks Quiz!</vt:lpstr>
      <vt:lpstr>Code Activity activities/02_landmarks.html</vt:lpstr>
      <vt:lpstr>States and Properties</vt:lpstr>
      <vt:lpstr>Code Activity activities/03_states.html</vt:lpstr>
      <vt:lpstr>Structural</vt:lpstr>
      <vt:lpstr>Removing semantics</vt:lpstr>
      <vt:lpstr>Widgets</vt:lpstr>
      <vt:lpstr>Composite Widgets</vt:lpstr>
      <vt:lpstr>Required Context</vt:lpstr>
      <vt:lpstr>Owned Elements</vt:lpstr>
      <vt:lpstr>Code Activity activities/04_composits.html</vt:lpstr>
      <vt:lpstr>Live Regions with Properties</vt:lpstr>
      <vt:lpstr>Live Regions – polite and atomic</vt:lpstr>
      <vt:lpstr>Live Regions – polite and relevant</vt:lpstr>
      <vt:lpstr>Live Regions – Busy</vt:lpstr>
      <vt:lpstr>Live region settings</vt:lpstr>
      <vt:lpstr>Live Regions with Role</vt:lpstr>
      <vt:lpstr>Role based implicit properties - status</vt:lpstr>
      <vt:lpstr>Role based implicit properties - alert</vt:lpstr>
      <vt:lpstr>Role based implicit properties – log </vt:lpstr>
      <vt:lpstr>Role equivalencies</vt:lpstr>
      <vt:lpstr>Live region quiz!</vt:lpstr>
      <vt:lpstr>Code Activity activities/05_live.html</vt:lpstr>
      <vt:lpstr>Thanks! </vt:lpstr>
      <vt:lpstr>Advanced topics</vt:lpstr>
      <vt:lpstr>Modified Role Issues</vt:lpstr>
      <vt:lpstr>Modified Role Issues – Fixed!</vt:lpstr>
      <vt:lpstr>Duplicate IDs and aria-labelledby</vt:lpstr>
      <vt:lpstr>Presentational Roles Conflict Resolution</vt:lpstr>
      <vt:lpstr>Let’s talk about this not great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Mariana Sousa e Brito</dc:creator>
  <cp:lastModifiedBy>Christina Adams</cp:lastModifiedBy>
  <cp:revision>64</cp:revision>
  <dcterms:created xsi:type="dcterms:W3CDTF">2022-09-14T08:44:12Z</dcterms:created>
  <dcterms:modified xsi:type="dcterms:W3CDTF">2022-11-09T16:14:50Z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0x010100DCF9B47A10A81E449797C7A4A3C6EE59</vt:lpwstr>
  </property>
  <property fmtid="{D5CDD505-2E9C-101B-9397-08002B2CF9AE}" pid="3" name="MediaServiceImageTags">
    <vt:lpwstr/>
  </property>
</Properties>
</file>