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4"/>
  </p:notesMasterIdLst>
  <p:handoutMasterIdLst>
    <p:handoutMasterId r:id="rId15"/>
  </p:handoutMasterIdLst>
  <p:sldIdLst>
    <p:sldId id="1190" r:id="rId2"/>
    <p:sldId id="267" r:id="rId3"/>
    <p:sldId id="1201" r:id="rId4"/>
    <p:sldId id="1295" r:id="rId5"/>
    <p:sldId id="1296" r:id="rId6"/>
    <p:sldId id="1297" r:id="rId7"/>
    <p:sldId id="1298" r:id="rId8"/>
    <p:sldId id="1299" r:id="rId9"/>
    <p:sldId id="1195" r:id="rId10"/>
    <p:sldId id="1196" r:id="rId11"/>
    <p:sldId id="1300" r:id="rId12"/>
    <p:sldId id="1200" r:id="rId13"/>
  </p:sldIdLst>
  <p:sldSz cx="9144000" cy="6858000" type="screen4x3"/>
  <p:notesSz cx="7010400" cy="9236075"/>
  <p:defaultTextStyle>
    <a:defPPr>
      <a:defRPr lang="en-US"/>
    </a:defPPr>
    <a:lvl1pPr algn="l" rtl="0" eaLnBrk="0" fontAlgn="base" hangingPunct="0">
      <a:spcBef>
        <a:spcPct val="0"/>
      </a:spcBef>
      <a:spcAft>
        <a:spcPct val="0"/>
      </a:spcAft>
      <a:defRPr sz="1200" i="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200" i="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200" i="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200" i="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200" i="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i="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i="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i="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i="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orient="horz" pos="2909">
          <p15:clr>
            <a:srgbClr val="A4A3A4"/>
          </p15:clr>
        </p15:guide>
        <p15:guide id="3" pos="2160">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FF66"/>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014" autoAdjust="0"/>
  </p:normalViewPr>
  <p:slideViewPr>
    <p:cSldViewPr>
      <p:cViewPr varScale="1">
        <p:scale>
          <a:sx n="89" d="100"/>
          <a:sy n="89" d="100"/>
        </p:scale>
        <p:origin x="1728" y="36"/>
      </p:cViewPr>
      <p:guideLst>
        <p:guide orient="horz" pos="2160"/>
        <p:guide pos="2880"/>
      </p:guideLst>
    </p:cSldViewPr>
  </p:slideViewPr>
  <p:outlineViewPr>
    <p:cViewPr>
      <p:scale>
        <a:sx n="66" d="100"/>
        <a:sy n="66" d="100"/>
      </p:scale>
      <p:origin x="0" y="0"/>
    </p:cViewPr>
  </p:outlineViewPr>
  <p:notesTextViewPr>
    <p:cViewPr>
      <p:scale>
        <a:sx n="3" d="2"/>
        <a:sy n="3" d="2"/>
      </p:scale>
      <p:origin x="0" y="0"/>
    </p:cViewPr>
  </p:notesTextViewPr>
  <p:sorterViewPr>
    <p:cViewPr>
      <p:scale>
        <a:sx n="66" d="100"/>
        <a:sy n="66" d="100"/>
      </p:scale>
      <p:origin x="0" y="-4008"/>
    </p:cViewPr>
  </p:sorterViewPr>
  <p:notesViewPr>
    <p:cSldViewPr>
      <p:cViewPr varScale="1">
        <p:scale>
          <a:sx n="58" d="100"/>
          <a:sy n="58" d="100"/>
        </p:scale>
        <p:origin x="-1764" y="-66"/>
      </p:cViewPr>
      <p:guideLst>
        <p:guide orient="horz" pos="2880"/>
        <p:guide orient="horz" pos="2909"/>
        <p:guide pos="216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026">
            <a:extLst>
              <a:ext uri="{FF2B5EF4-FFF2-40B4-BE49-F238E27FC236}">
                <a16:creationId xmlns:a16="http://schemas.microsoft.com/office/drawing/2014/main" id="{CA431458-4C53-43CB-9636-E3EC2B93E855}"/>
              </a:ext>
            </a:extLst>
          </p:cNvPr>
          <p:cNvSpPr>
            <a:spLocks noGrp="1" noChangeArrowheads="1"/>
          </p:cNvSpPr>
          <p:nvPr>
            <p:ph type="hdr" sz="quarter"/>
          </p:nvPr>
        </p:nvSpPr>
        <p:spPr bwMode="auto">
          <a:xfrm>
            <a:off x="0" y="0"/>
            <a:ext cx="3038475" cy="461963"/>
          </a:xfrm>
          <a:prstGeom prst="rect">
            <a:avLst/>
          </a:prstGeom>
          <a:noFill/>
          <a:ln w="12700">
            <a:noFill/>
            <a:miter lim="800000"/>
            <a:headEnd type="none" w="sm" len="sm"/>
            <a:tailEnd type="none" w="sm" len="sm"/>
          </a:ln>
          <a:effectLst/>
        </p:spPr>
        <p:txBody>
          <a:bodyPr vert="horz" wrap="square" lIns="92830" tIns="46415" rIns="92830" bIns="46415" numCol="1" anchor="t" anchorCtr="0" compatLnSpc="1">
            <a:prstTxWarp prst="textNoShape">
              <a:avLst/>
            </a:prstTxWarp>
          </a:bodyPr>
          <a:lstStyle>
            <a:lvl1pPr eaLnBrk="0" hangingPunct="0">
              <a:defRPr i="0">
                <a:latin typeface="Times New Roman" pitchFamily="18" charset="0"/>
                <a:cs typeface="+mn-cs"/>
              </a:defRPr>
            </a:lvl1pPr>
          </a:lstStyle>
          <a:p>
            <a:pPr>
              <a:defRPr/>
            </a:pPr>
            <a:endParaRPr lang="en-US"/>
          </a:p>
        </p:txBody>
      </p:sp>
      <p:sp>
        <p:nvSpPr>
          <p:cNvPr id="15363" name="Rectangle 1027">
            <a:extLst>
              <a:ext uri="{FF2B5EF4-FFF2-40B4-BE49-F238E27FC236}">
                <a16:creationId xmlns:a16="http://schemas.microsoft.com/office/drawing/2014/main" id="{1D514C9B-6DFD-475A-B348-8E48AB66402A}"/>
              </a:ext>
            </a:extLst>
          </p:cNvPr>
          <p:cNvSpPr>
            <a:spLocks noGrp="1" noChangeArrowheads="1"/>
          </p:cNvSpPr>
          <p:nvPr>
            <p:ph type="dt" sz="quarter" idx="1"/>
          </p:nvPr>
        </p:nvSpPr>
        <p:spPr bwMode="auto">
          <a:xfrm>
            <a:off x="3971925" y="0"/>
            <a:ext cx="3038475" cy="461963"/>
          </a:xfrm>
          <a:prstGeom prst="rect">
            <a:avLst/>
          </a:prstGeom>
          <a:noFill/>
          <a:ln w="12700">
            <a:noFill/>
            <a:miter lim="800000"/>
            <a:headEnd type="none" w="sm" len="sm"/>
            <a:tailEnd type="none" w="sm" len="sm"/>
          </a:ln>
          <a:effectLst/>
        </p:spPr>
        <p:txBody>
          <a:bodyPr vert="horz" wrap="square" lIns="92830" tIns="46415" rIns="92830" bIns="46415" numCol="1" anchor="t" anchorCtr="0" compatLnSpc="1">
            <a:prstTxWarp prst="textNoShape">
              <a:avLst/>
            </a:prstTxWarp>
          </a:bodyPr>
          <a:lstStyle>
            <a:lvl1pPr algn="r" eaLnBrk="0" hangingPunct="0">
              <a:defRPr i="0">
                <a:latin typeface="Times New Roman" pitchFamily="18" charset="0"/>
                <a:cs typeface="+mn-cs"/>
              </a:defRPr>
            </a:lvl1pPr>
          </a:lstStyle>
          <a:p>
            <a:pPr>
              <a:defRPr/>
            </a:pPr>
            <a:endParaRPr lang="en-US"/>
          </a:p>
        </p:txBody>
      </p:sp>
      <p:sp>
        <p:nvSpPr>
          <p:cNvPr id="15364" name="Rectangle 1028">
            <a:extLst>
              <a:ext uri="{FF2B5EF4-FFF2-40B4-BE49-F238E27FC236}">
                <a16:creationId xmlns:a16="http://schemas.microsoft.com/office/drawing/2014/main" id="{3484346C-35D1-4B99-8C01-A03DCA14EA56}"/>
              </a:ext>
            </a:extLst>
          </p:cNvPr>
          <p:cNvSpPr>
            <a:spLocks noGrp="1" noChangeArrowheads="1"/>
          </p:cNvSpPr>
          <p:nvPr>
            <p:ph type="ftr" sz="quarter" idx="2"/>
          </p:nvPr>
        </p:nvSpPr>
        <p:spPr bwMode="auto">
          <a:xfrm>
            <a:off x="0" y="8774113"/>
            <a:ext cx="3038475" cy="461962"/>
          </a:xfrm>
          <a:prstGeom prst="rect">
            <a:avLst/>
          </a:prstGeom>
          <a:noFill/>
          <a:ln w="12700">
            <a:noFill/>
            <a:miter lim="800000"/>
            <a:headEnd type="none" w="sm" len="sm"/>
            <a:tailEnd type="none" w="sm" len="sm"/>
          </a:ln>
          <a:effectLst/>
        </p:spPr>
        <p:txBody>
          <a:bodyPr vert="horz" wrap="square" lIns="92830" tIns="46415" rIns="92830" bIns="46415" numCol="1" anchor="b" anchorCtr="0" compatLnSpc="1">
            <a:prstTxWarp prst="textNoShape">
              <a:avLst/>
            </a:prstTxWarp>
          </a:bodyPr>
          <a:lstStyle>
            <a:lvl1pPr eaLnBrk="0" hangingPunct="0">
              <a:defRPr i="0">
                <a:latin typeface="Times New Roman" pitchFamily="18" charset="0"/>
                <a:cs typeface="+mn-cs"/>
              </a:defRPr>
            </a:lvl1pPr>
          </a:lstStyle>
          <a:p>
            <a:pPr>
              <a:defRPr/>
            </a:pPr>
            <a:r>
              <a:rPr lang="en-US"/>
              <a:t>Audio Description Training</a:t>
            </a:r>
          </a:p>
        </p:txBody>
      </p:sp>
      <p:sp>
        <p:nvSpPr>
          <p:cNvPr id="15365" name="Rectangle 1029">
            <a:extLst>
              <a:ext uri="{FF2B5EF4-FFF2-40B4-BE49-F238E27FC236}">
                <a16:creationId xmlns:a16="http://schemas.microsoft.com/office/drawing/2014/main" id="{CF976E62-E074-46A8-A1B8-D4B195720859}"/>
              </a:ext>
            </a:extLst>
          </p:cNvPr>
          <p:cNvSpPr>
            <a:spLocks noGrp="1" noChangeArrowheads="1"/>
          </p:cNvSpPr>
          <p:nvPr>
            <p:ph type="sldNum" sz="quarter" idx="3"/>
          </p:nvPr>
        </p:nvSpPr>
        <p:spPr bwMode="auto">
          <a:xfrm>
            <a:off x="3971925" y="8774113"/>
            <a:ext cx="3038475" cy="461962"/>
          </a:xfrm>
          <a:prstGeom prst="rect">
            <a:avLst/>
          </a:prstGeom>
          <a:noFill/>
          <a:ln w="12700">
            <a:noFill/>
            <a:miter lim="800000"/>
            <a:headEnd type="none" w="sm" len="sm"/>
            <a:tailEnd type="none" w="sm" len="sm"/>
          </a:ln>
          <a:effectLst/>
        </p:spPr>
        <p:txBody>
          <a:bodyPr vert="horz" wrap="square" lIns="92830" tIns="46415" rIns="92830" bIns="46415" numCol="1" anchor="b" anchorCtr="0" compatLnSpc="1">
            <a:prstTxWarp prst="textNoShape">
              <a:avLst/>
            </a:prstTxWarp>
          </a:bodyPr>
          <a:lstStyle>
            <a:lvl1pPr algn="r">
              <a:defRPr i="0">
                <a:latin typeface="Times New Roman" panose="02020603050405020304" pitchFamily="18" charset="0"/>
              </a:defRPr>
            </a:lvl1pPr>
          </a:lstStyle>
          <a:p>
            <a:pPr>
              <a:defRPr/>
            </a:pPr>
            <a:fld id="{ACD0B614-B522-435A-A661-BE3503B43E8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B73B3CA-1969-459A-B8DB-771C81202DC0}"/>
              </a:ext>
            </a:extLst>
          </p:cNvPr>
          <p:cNvSpPr>
            <a:spLocks noGrp="1" noChangeArrowheads="1"/>
          </p:cNvSpPr>
          <p:nvPr>
            <p:ph type="hdr" sz="quarter"/>
          </p:nvPr>
        </p:nvSpPr>
        <p:spPr bwMode="auto">
          <a:xfrm>
            <a:off x="0" y="0"/>
            <a:ext cx="3038475" cy="461963"/>
          </a:xfrm>
          <a:prstGeom prst="rect">
            <a:avLst/>
          </a:prstGeom>
          <a:noFill/>
          <a:ln w="12700">
            <a:noFill/>
            <a:miter lim="800000"/>
            <a:headEnd type="none" w="sm" len="sm"/>
            <a:tailEnd type="none" w="sm" len="sm"/>
          </a:ln>
          <a:effectLst/>
        </p:spPr>
        <p:txBody>
          <a:bodyPr vert="horz" wrap="square" lIns="92830" tIns="46415" rIns="92830" bIns="46415" numCol="1" anchor="t" anchorCtr="0" compatLnSpc="1">
            <a:prstTxWarp prst="textNoShape">
              <a:avLst/>
            </a:prstTxWarp>
          </a:bodyPr>
          <a:lstStyle>
            <a:lvl1pPr eaLnBrk="0" hangingPunct="0">
              <a:defRPr i="0">
                <a:latin typeface="Times New Roman" pitchFamily="18" charset="0"/>
                <a:cs typeface="+mn-cs"/>
              </a:defRPr>
            </a:lvl1pPr>
          </a:lstStyle>
          <a:p>
            <a:pPr>
              <a:defRPr/>
            </a:pPr>
            <a:endParaRPr lang="en-US"/>
          </a:p>
        </p:txBody>
      </p:sp>
      <p:sp>
        <p:nvSpPr>
          <p:cNvPr id="17411" name="Rectangle 3">
            <a:extLst>
              <a:ext uri="{FF2B5EF4-FFF2-40B4-BE49-F238E27FC236}">
                <a16:creationId xmlns:a16="http://schemas.microsoft.com/office/drawing/2014/main" id="{59A5AD79-6F39-4D32-86A0-09571FBDFA76}"/>
              </a:ext>
            </a:extLst>
          </p:cNvPr>
          <p:cNvSpPr>
            <a:spLocks noGrp="1" noChangeArrowheads="1"/>
          </p:cNvSpPr>
          <p:nvPr>
            <p:ph type="dt" idx="1"/>
          </p:nvPr>
        </p:nvSpPr>
        <p:spPr bwMode="auto">
          <a:xfrm>
            <a:off x="3971925" y="0"/>
            <a:ext cx="3038475" cy="461963"/>
          </a:xfrm>
          <a:prstGeom prst="rect">
            <a:avLst/>
          </a:prstGeom>
          <a:noFill/>
          <a:ln w="12700">
            <a:noFill/>
            <a:miter lim="800000"/>
            <a:headEnd type="none" w="sm" len="sm"/>
            <a:tailEnd type="none" w="sm" len="sm"/>
          </a:ln>
          <a:effectLst/>
        </p:spPr>
        <p:txBody>
          <a:bodyPr vert="horz" wrap="square" lIns="92830" tIns="46415" rIns="92830" bIns="46415" numCol="1" anchor="t" anchorCtr="0" compatLnSpc="1">
            <a:prstTxWarp prst="textNoShape">
              <a:avLst/>
            </a:prstTxWarp>
          </a:bodyPr>
          <a:lstStyle>
            <a:lvl1pPr algn="r" eaLnBrk="0" hangingPunct="0">
              <a:defRPr i="0">
                <a:latin typeface="Times New Roman" pitchFamily="18" charset="0"/>
                <a:cs typeface="+mn-cs"/>
              </a:defRPr>
            </a:lvl1pPr>
          </a:lstStyle>
          <a:p>
            <a:pPr>
              <a:defRPr/>
            </a:pPr>
            <a:endParaRPr lang="en-US"/>
          </a:p>
        </p:txBody>
      </p:sp>
      <p:sp>
        <p:nvSpPr>
          <p:cNvPr id="3076" name="Rectangle 4">
            <a:extLst>
              <a:ext uri="{FF2B5EF4-FFF2-40B4-BE49-F238E27FC236}">
                <a16:creationId xmlns:a16="http://schemas.microsoft.com/office/drawing/2014/main" id="{D31FDA45-1CF0-4AB4-8807-FEB0D78996B5}"/>
              </a:ext>
            </a:extLst>
          </p:cNvPr>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a16="http://schemas.microsoft.com/office/drawing/2014/main" id="{5B548F6A-920B-41B9-A65D-BB3046602BC6}"/>
              </a:ext>
            </a:extLst>
          </p:cNvPr>
          <p:cNvSpPr>
            <a:spLocks noGrp="1" noChangeArrowheads="1"/>
          </p:cNvSpPr>
          <p:nvPr>
            <p:ph type="body" sz="quarter" idx="3"/>
          </p:nvPr>
        </p:nvSpPr>
        <p:spPr bwMode="auto">
          <a:xfrm>
            <a:off x="935038" y="4387850"/>
            <a:ext cx="5140325" cy="4156075"/>
          </a:xfrm>
          <a:prstGeom prst="rect">
            <a:avLst/>
          </a:prstGeom>
          <a:noFill/>
          <a:ln w="12700">
            <a:noFill/>
            <a:miter lim="800000"/>
            <a:headEnd type="none" w="sm" len="sm"/>
            <a:tailEnd type="none" w="sm" len="sm"/>
          </a:ln>
          <a:effectLst/>
        </p:spPr>
        <p:txBody>
          <a:bodyPr vert="horz" wrap="square" lIns="92830" tIns="46415" rIns="92830" bIns="464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a:extLst>
              <a:ext uri="{FF2B5EF4-FFF2-40B4-BE49-F238E27FC236}">
                <a16:creationId xmlns:a16="http://schemas.microsoft.com/office/drawing/2014/main" id="{3B3BE73B-5224-40EB-8177-967E19A0C414}"/>
              </a:ext>
            </a:extLst>
          </p:cNvPr>
          <p:cNvSpPr>
            <a:spLocks noGrp="1" noChangeArrowheads="1"/>
          </p:cNvSpPr>
          <p:nvPr>
            <p:ph type="ftr" sz="quarter" idx="4"/>
          </p:nvPr>
        </p:nvSpPr>
        <p:spPr bwMode="auto">
          <a:xfrm>
            <a:off x="0" y="8774113"/>
            <a:ext cx="3038475" cy="461962"/>
          </a:xfrm>
          <a:prstGeom prst="rect">
            <a:avLst/>
          </a:prstGeom>
          <a:noFill/>
          <a:ln w="12700">
            <a:noFill/>
            <a:miter lim="800000"/>
            <a:headEnd type="none" w="sm" len="sm"/>
            <a:tailEnd type="none" w="sm" len="sm"/>
          </a:ln>
          <a:effectLst/>
        </p:spPr>
        <p:txBody>
          <a:bodyPr vert="horz" wrap="square" lIns="92830" tIns="46415" rIns="92830" bIns="46415" numCol="1" anchor="b" anchorCtr="0" compatLnSpc="1">
            <a:prstTxWarp prst="textNoShape">
              <a:avLst/>
            </a:prstTxWarp>
          </a:bodyPr>
          <a:lstStyle>
            <a:lvl1pPr eaLnBrk="0" hangingPunct="0">
              <a:defRPr i="0">
                <a:latin typeface="Times New Roman" pitchFamily="18" charset="0"/>
                <a:cs typeface="+mn-cs"/>
              </a:defRPr>
            </a:lvl1pPr>
          </a:lstStyle>
          <a:p>
            <a:pPr>
              <a:defRPr/>
            </a:pPr>
            <a:endParaRPr lang="en-US"/>
          </a:p>
        </p:txBody>
      </p:sp>
      <p:sp>
        <p:nvSpPr>
          <p:cNvPr id="17415" name="Rectangle 7">
            <a:extLst>
              <a:ext uri="{FF2B5EF4-FFF2-40B4-BE49-F238E27FC236}">
                <a16:creationId xmlns:a16="http://schemas.microsoft.com/office/drawing/2014/main" id="{02FD29D8-D8BC-4DD8-94B0-4206FC027506}"/>
              </a:ext>
            </a:extLst>
          </p:cNvPr>
          <p:cNvSpPr>
            <a:spLocks noGrp="1" noChangeArrowheads="1"/>
          </p:cNvSpPr>
          <p:nvPr>
            <p:ph type="sldNum" sz="quarter" idx="5"/>
          </p:nvPr>
        </p:nvSpPr>
        <p:spPr bwMode="auto">
          <a:xfrm>
            <a:off x="3971925" y="8774113"/>
            <a:ext cx="3038475" cy="461962"/>
          </a:xfrm>
          <a:prstGeom prst="rect">
            <a:avLst/>
          </a:prstGeom>
          <a:noFill/>
          <a:ln w="12700">
            <a:noFill/>
            <a:miter lim="800000"/>
            <a:headEnd type="none" w="sm" len="sm"/>
            <a:tailEnd type="none" w="sm" len="sm"/>
          </a:ln>
          <a:effectLst/>
        </p:spPr>
        <p:txBody>
          <a:bodyPr vert="horz" wrap="square" lIns="92830" tIns="46415" rIns="92830" bIns="46415" numCol="1" anchor="b" anchorCtr="0" compatLnSpc="1">
            <a:prstTxWarp prst="textNoShape">
              <a:avLst/>
            </a:prstTxWarp>
          </a:bodyPr>
          <a:lstStyle>
            <a:lvl1pPr algn="r">
              <a:defRPr i="0">
                <a:latin typeface="Times New Roman" panose="02020603050405020304" pitchFamily="18" charset="0"/>
              </a:defRPr>
            </a:lvl1pPr>
          </a:lstStyle>
          <a:p>
            <a:pPr>
              <a:defRPr/>
            </a:pPr>
            <a:fld id="{0A380315-E393-4EA7-8B20-C2921543B8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73A67EBC-E819-4FFC-B604-1131FEE06374}"/>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C1226D3D-64F9-41E6-861F-953789EA38D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a:p>
        </p:txBody>
      </p:sp>
      <p:sp>
        <p:nvSpPr>
          <p:cNvPr id="6148" name="Slide Number Placeholder 3">
            <a:extLst>
              <a:ext uri="{FF2B5EF4-FFF2-40B4-BE49-F238E27FC236}">
                <a16:creationId xmlns:a16="http://schemas.microsoft.com/office/drawing/2014/main" id="{85CCE5CF-E5A0-4F51-BF27-13B549561E6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1200" i="1">
                <a:solidFill>
                  <a:schemeClr val="tx1"/>
                </a:solidFill>
                <a:latin typeface="Arial" panose="020B0604020202020204" pitchFamily="34" charset="0"/>
                <a:cs typeface="Arial" panose="020B0604020202020204" pitchFamily="34" charset="0"/>
              </a:defRPr>
            </a:lvl1pPr>
            <a:lvl2pPr marL="742950" indent="-285750">
              <a:defRPr sz="1200" i="1">
                <a:solidFill>
                  <a:schemeClr val="tx1"/>
                </a:solidFill>
                <a:latin typeface="Arial" panose="020B0604020202020204" pitchFamily="34" charset="0"/>
                <a:cs typeface="Arial" panose="020B0604020202020204" pitchFamily="34" charset="0"/>
              </a:defRPr>
            </a:lvl2pPr>
            <a:lvl3pPr marL="1143000" indent="-228600">
              <a:defRPr sz="1200" i="1">
                <a:solidFill>
                  <a:schemeClr val="tx1"/>
                </a:solidFill>
                <a:latin typeface="Arial" panose="020B0604020202020204" pitchFamily="34" charset="0"/>
                <a:cs typeface="Arial" panose="020B0604020202020204" pitchFamily="34" charset="0"/>
              </a:defRPr>
            </a:lvl3pPr>
            <a:lvl4pPr marL="1600200" indent="-228600">
              <a:defRPr sz="1200" i="1">
                <a:solidFill>
                  <a:schemeClr val="tx1"/>
                </a:solidFill>
                <a:latin typeface="Arial" panose="020B0604020202020204" pitchFamily="34" charset="0"/>
                <a:cs typeface="Arial" panose="020B0604020202020204" pitchFamily="34" charset="0"/>
              </a:defRPr>
            </a:lvl4pPr>
            <a:lvl5pPr marL="2057400" indent="-228600">
              <a:defRPr sz="12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i="1">
                <a:solidFill>
                  <a:schemeClr val="tx1"/>
                </a:solidFill>
                <a:latin typeface="Arial" panose="020B0604020202020204" pitchFamily="34" charset="0"/>
                <a:cs typeface="Arial" panose="020B0604020202020204" pitchFamily="34" charset="0"/>
              </a:defRPr>
            </a:lvl9pPr>
          </a:lstStyle>
          <a:p>
            <a:fld id="{CE455152-CFAC-4BB8-9646-859FAA302A16}" type="slidenum">
              <a:rPr lang="en-US" altLang="en-US" i="0" smtClean="0">
                <a:latin typeface="Times New Roman" panose="02020603050405020304" pitchFamily="18" charset="0"/>
              </a:rPr>
              <a:pPr/>
              <a:t>1</a:t>
            </a:fld>
            <a:endParaRPr lang="en-US" altLang="en-US" i="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a:extLst>
              <a:ext uri="{FF2B5EF4-FFF2-40B4-BE49-F238E27FC236}">
                <a16:creationId xmlns:a16="http://schemas.microsoft.com/office/drawing/2014/main" id="{6E77F887-2AA2-4E62-803A-8B221AA403EB}"/>
              </a:ext>
            </a:extLst>
          </p:cNvPr>
          <p:cNvGrpSpPr>
            <a:grpSpLocks/>
          </p:cNvGrpSpPr>
          <p:nvPr/>
        </p:nvGrpSpPr>
        <p:grpSpPr bwMode="auto">
          <a:xfrm>
            <a:off x="-7758113" y="1463675"/>
            <a:ext cx="16902113" cy="10795000"/>
            <a:chOff x="-4887" y="922"/>
            <a:chExt cx="10647" cy="6800"/>
          </a:xfrm>
        </p:grpSpPr>
        <p:sp>
          <p:nvSpPr>
            <p:cNvPr id="5" name="Freeform 1027">
              <a:extLst>
                <a:ext uri="{FF2B5EF4-FFF2-40B4-BE49-F238E27FC236}">
                  <a16:creationId xmlns:a16="http://schemas.microsoft.com/office/drawing/2014/main" id="{29B25DD7-2559-452B-A1E8-C0251B968D58}"/>
                </a:ext>
              </a:extLst>
            </p:cNvPr>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eaLnBrk="1" hangingPunct="1">
                <a:defRPr/>
              </a:pPr>
              <a:endParaRPr lang="en-US">
                <a:cs typeface="+mn-cs"/>
              </a:endParaRPr>
            </a:p>
          </p:txBody>
        </p:sp>
        <p:sp>
          <p:nvSpPr>
            <p:cNvPr id="6" name="Arc 1028">
              <a:extLst>
                <a:ext uri="{FF2B5EF4-FFF2-40B4-BE49-F238E27FC236}">
                  <a16:creationId xmlns:a16="http://schemas.microsoft.com/office/drawing/2014/main" id="{A74A6A73-9124-484E-AEE2-22AE3A5F7A6E}"/>
                </a:ext>
              </a:extLst>
            </p:cNvPr>
            <p:cNvSpPr>
              <a:spLocks/>
            </p:cNvSpPr>
            <p:nvPr/>
          </p:nvSpPr>
          <p:spPr bwMode="auto">
            <a:xfrm>
              <a:off x="-4887" y="922"/>
              <a:ext cx="8474" cy="680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lnTo>
                    <a:pt x="43200" y="21600"/>
                  </a:lnTo>
                  <a:close/>
                </a:path>
              </a:pathLst>
            </a:custGeom>
            <a:noFill/>
            <a:ln w="12700" cap="sq">
              <a:solidFill>
                <a:schemeClr val="fo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485" name="Rectangle 1029"/>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20486" name="Rectangle 1030"/>
          <p:cNvSpPr>
            <a:spLocks noGrp="1" noChangeArrowheads="1"/>
          </p:cNvSpPr>
          <p:nvPr>
            <p:ph type="subTitle" sz="quarter" idx="1"/>
          </p:nvPr>
        </p:nvSpPr>
        <p:spPr>
          <a:xfrm>
            <a:off x="3429000" y="2085977"/>
            <a:ext cx="5638800" cy="1038225"/>
          </a:xfrm>
        </p:spPr>
        <p:txBody>
          <a:bodyPr lIns="92075" rIns="92075"/>
          <a:lstStyle>
            <a:lvl1pPr marL="0" indent="0">
              <a:lnSpc>
                <a:spcPct val="70000"/>
              </a:lnSpc>
              <a:buFont typeface="Wingdings" pitchFamily="2" charset="2"/>
              <a:buNone/>
              <a:defRPr/>
            </a:lvl1pPr>
          </a:lstStyle>
          <a:p>
            <a:r>
              <a:rPr lang="en-US"/>
              <a:t>Click to edit Master subtitle style</a:t>
            </a:r>
          </a:p>
        </p:txBody>
      </p:sp>
      <p:sp>
        <p:nvSpPr>
          <p:cNvPr id="7" name="Rectangle 1031">
            <a:extLst>
              <a:ext uri="{FF2B5EF4-FFF2-40B4-BE49-F238E27FC236}">
                <a16:creationId xmlns:a16="http://schemas.microsoft.com/office/drawing/2014/main" id="{E4E2D9A2-3960-4803-88CC-9F31DC428C19}"/>
              </a:ext>
            </a:extLst>
          </p:cNvPr>
          <p:cNvSpPr>
            <a:spLocks noGrp="1" noChangeArrowheads="1"/>
          </p:cNvSpPr>
          <p:nvPr>
            <p:ph type="dt" sz="quarter" idx="10"/>
          </p:nvPr>
        </p:nvSpPr>
        <p:spPr/>
        <p:txBody>
          <a:bodyPr/>
          <a:lstStyle>
            <a:lvl1pPr>
              <a:defRPr/>
            </a:lvl1pPr>
          </a:lstStyle>
          <a:p>
            <a:pPr>
              <a:defRPr/>
            </a:pPr>
            <a:fld id="{BB3260D6-8756-43F9-95FA-ADD8B779D87E}" type="datetime1">
              <a:rPr lang="en-US"/>
              <a:pPr>
                <a:defRPr/>
              </a:pPr>
              <a:t>11/11/2022</a:t>
            </a:fld>
            <a:endParaRPr lang="en-US"/>
          </a:p>
        </p:txBody>
      </p:sp>
      <p:sp>
        <p:nvSpPr>
          <p:cNvPr id="8" name="Rectangle 1032">
            <a:extLst>
              <a:ext uri="{FF2B5EF4-FFF2-40B4-BE49-F238E27FC236}">
                <a16:creationId xmlns:a16="http://schemas.microsoft.com/office/drawing/2014/main" id="{6DA42A71-65B0-4DD5-9B17-739BBB295397}"/>
              </a:ext>
            </a:extLst>
          </p:cNvPr>
          <p:cNvSpPr>
            <a:spLocks noGrp="1" noChangeArrowheads="1"/>
          </p:cNvSpPr>
          <p:nvPr>
            <p:ph type="ftr" sz="quarter" idx="11"/>
          </p:nvPr>
        </p:nvSpPr>
        <p:spPr>
          <a:xfrm>
            <a:off x="1295400" y="6365875"/>
            <a:ext cx="4267200" cy="457200"/>
          </a:xfrm>
        </p:spPr>
        <p:txBody>
          <a:bodyPr/>
          <a:lstStyle>
            <a:lvl1pPr>
              <a:defRPr/>
            </a:lvl1pPr>
          </a:lstStyle>
          <a:p>
            <a:pPr>
              <a:defRPr/>
            </a:pPr>
            <a:endParaRPr lang="en-US"/>
          </a:p>
        </p:txBody>
      </p:sp>
      <p:sp>
        <p:nvSpPr>
          <p:cNvPr id="9" name="Rectangle 1033">
            <a:extLst>
              <a:ext uri="{FF2B5EF4-FFF2-40B4-BE49-F238E27FC236}">
                <a16:creationId xmlns:a16="http://schemas.microsoft.com/office/drawing/2014/main" id="{8764DCBE-7FDB-4232-9014-AD456DE7237F}"/>
              </a:ext>
            </a:extLst>
          </p:cNvPr>
          <p:cNvSpPr>
            <a:spLocks noGrp="1" noChangeArrowheads="1"/>
          </p:cNvSpPr>
          <p:nvPr>
            <p:ph type="sldNum" sz="quarter" idx="12"/>
          </p:nvPr>
        </p:nvSpPr>
        <p:spPr/>
        <p:txBody>
          <a:bodyPr/>
          <a:lstStyle>
            <a:lvl2pPr lvl="1">
              <a:defRPr>
                <a:latin typeface="Times New Roman" panose="02020603050405020304" pitchFamily="18" charset="0"/>
              </a:defRPr>
            </a:lvl2pPr>
          </a:lstStyle>
          <a:p>
            <a:pPr lvl="1">
              <a:defRPr/>
            </a:pPr>
            <a:fld id="{E2D4F735-A5E6-412F-BB2A-C82886A4F03C}" type="slidenum">
              <a:rPr lang="en-US" altLang="en-US"/>
              <a:pPr lvl="1">
                <a:defRPr/>
              </a:pPr>
              <a:t>‹#›</a:t>
            </a:fld>
            <a:endParaRPr lang="en-US" altLang="en-US"/>
          </a:p>
        </p:txBody>
      </p:sp>
    </p:spTree>
    <p:extLst>
      <p:ext uri="{BB962C8B-B14F-4D97-AF65-F5344CB8AC3E}">
        <p14:creationId xmlns:p14="http://schemas.microsoft.com/office/powerpoint/2010/main" val="244092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55">
            <a:extLst>
              <a:ext uri="{FF2B5EF4-FFF2-40B4-BE49-F238E27FC236}">
                <a16:creationId xmlns:a16="http://schemas.microsoft.com/office/drawing/2014/main" id="{F60232ED-A00A-406C-8E34-5D3D77D6E08A}"/>
              </a:ext>
            </a:extLst>
          </p:cNvPr>
          <p:cNvSpPr>
            <a:spLocks noGrp="1" noChangeArrowheads="1"/>
          </p:cNvSpPr>
          <p:nvPr>
            <p:ph type="dt" sz="half" idx="10"/>
          </p:nvPr>
        </p:nvSpPr>
        <p:spPr>
          <a:ln/>
        </p:spPr>
        <p:txBody>
          <a:bodyPr/>
          <a:lstStyle>
            <a:lvl1pPr>
              <a:defRPr/>
            </a:lvl1pPr>
          </a:lstStyle>
          <a:p>
            <a:pPr>
              <a:defRPr/>
            </a:pPr>
            <a:fld id="{80655476-5D65-494F-882D-8DEE5573A125}" type="datetime1">
              <a:rPr lang="en-US"/>
              <a:pPr>
                <a:defRPr/>
              </a:pPr>
              <a:t>11/11/2022</a:t>
            </a:fld>
            <a:endParaRPr lang="en-US"/>
          </a:p>
        </p:txBody>
      </p:sp>
      <p:sp>
        <p:nvSpPr>
          <p:cNvPr id="5" name="Rectangle 2056">
            <a:extLst>
              <a:ext uri="{FF2B5EF4-FFF2-40B4-BE49-F238E27FC236}">
                <a16:creationId xmlns:a16="http://schemas.microsoft.com/office/drawing/2014/main" id="{0461C439-23D3-4591-83CD-A0477A232A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057">
            <a:extLst>
              <a:ext uri="{FF2B5EF4-FFF2-40B4-BE49-F238E27FC236}">
                <a16:creationId xmlns:a16="http://schemas.microsoft.com/office/drawing/2014/main" id="{F5C3DDE6-6B01-4DA2-AB5F-FE491811354E}"/>
              </a:ext>
            </a:extLst>
          </p:cNvPr>
          <p:cNvSpPr>
            <a:spLocks noGrp="1" noChangeArrowheads="1"/>
          </p:cNvSpPr>
          <p:nvPr>
            <p:ph type="sldNum" sz="quarter" idx="12"/>
          </p:nvPr>
        </p:nvSpPr>
        <p:spPr>
          <a:ln/>
        </p:spPr>
        <p:txBody>
          <a:bodyPr/>
          <a:lstStyle>
            <a:lvl2pPr lvl="1">
              <a:defRPr/>
            </a:lvl2pPr>
          </a:lstStyle>
          <a:p>
            <a:pPr lvl="1">
              <a:defRPr/>
            </a:pPr>
            <a:fld id="{7E231849-081D-4690-89ED-E0D66E014BD0}" type="slidenum">
              <a:rPr lang="en-US" altLang="en-US"/>
              <a:pPr lvl="1">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6649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2" y="609600"/>
            <a:ext cx="20193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55">
            <a:extLst>
              <a:ext uri="{FF2B5EF4-FFF2-40B4-BE49-F238E27FC236}">
                <a16:creationId xmlns:a16="http://schemas.microsoft.com/office/drawing/2014/main" id="{B9F787DD-4935-422A-8251-1057F87C4F72}"/>
              </a:ext>
            </a:extLst>
          </p:cNvPr>
          <p:cNvSpPr>
            <a:spLocks noGrp="1" noChangeArrowheads="1"/>
          </p:cNvSpPr>
          <p:nvPr>
            <p:ph type="dt" sz="half" idx="10"/>
          </p:nvPr>
        </p:nvSpPr>
        <p:spPr>
          <a:ln/>
        </p:spPr>
        <p:txBody>
          <a:bodyPr/>
          <a:lstStyle>
            <a:lvl1pPr>
              <a:defRPr/>
            </a:lvl1pPr>
          </a:lstStyle>
          <a:p>
            <a:pPr>
              <a:defRPr/>
            </a:pPr>
            <a:fld id="{E6849E27-A828-4BD2-98C9-0CA52756ED1B}" type="datetime1">
              <a:rPr lang="en-US"/>
              <a:pPr>
                <a:defRPr/>
              </a:pPr>
              <a:t>11/11/2022</a:t>
            </a:fld>
            <a:endParaRPr lang="en-US"/>
          </a:p>
        </p:txBody>
      </p:sp>
      <p:sp>
        <p:nvSpPr>
          <p:cNvPr id="5" name="Rectangle 2056">
            <a:extLst>
              <a:ext uri="{FF2B5EF4-FFF2-40B4-BE49-F238E27FC236}">
                <a16:creationId xmlns:a16="http://schemas.microsoft.com/office/drawing/2014/main" id="{F9D71EE1-2679-4706-804D-AB22D8C496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057">
            <a:extLst>
              <a:ext uri="{FF2B5EF4-FFF2-40B4-BE49-F238E27FC236}">
                <a16:creationId xmlns:a16="http://schemas.microsoft.com/office/drawing/2014/main" id="{1D3F0CED-C241-46AB-8830-AF8194B778EA}"/>
              </a:ext>
            </a:extLst>
          </p:cNvPr>
          <p:cNvSpPr>
            <a:spLocks noGrp="1" noChangeArrowheads="1"/>
          </p:cNvSpPr>
          <p:nvPr>
            <p:ph type="sldNum" sz="quarter" idx="12"/>
          </p:nvPr>
        </p:nvSpPr>
        <p:spPr>
          <a:ln/>
        </p:spPr>
        <p:txBody>
          <a:bodyPr/>
          <a:lstStyle>
            <a:lvl2pPr lvl="1">
              <a:defRPr/>
            </a:lvl2pPr>
          </a:lstStyle>
          <a:p>
            <a:pPr lvl="1">
              <a:defRPr/>
            </a:pPr>
            <a:fld id="{777CCE5B-A104-4E48-9281-D2E6CA210F8A}" type="slidenum">
              <a:rPr lang="en-US" altLang="en-US"/>
              <a:pPr lvl="1">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717176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2627" y="609600"/>
            <a:ext cx="8080375"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055">
            <a:extLst>
              <a:ext uri="{FF2B5EF4-FFF2-40B4-BE49-F238E27FC236}">
                <a16:creationId xmlns:a16="http://schemas.microsoft.com/office/drawing/2014/main" id="{59B2A10B-CA63-445A-BD25-A06F3628AD4A}"/>
              </a:ext>
            </a:extLst>
          </p:cNvPr>
          <p:cNvSpPr>
            <a:spLocks noGrp="1" noChangeArrowheads="1"/>
          </p:cNvSpPr>
          <p:nvPr>
            <p:ph type="dt" sz="half" idx="10"/>
          </p:nvPr>
        </p:nvSpPr>
        <p:spPr>
          <a:ln/>
        </p:spPr>
        <p:txBody>
          <a:bodyPr/>
          <a:lstStyle>
            <a:lvl1pPr>
              <a:defRPr/>
            </a:lvl1pPr>
          </a:lstStyle>
          <a:p>
            <a:pPr>
              <a:defRPr/>
            </a:pPr>
            <a:fld id="{5D3B42F4-F494-47C4-B55B-CE80035A9A55}" type="datetime1">
              <a:rPr lang="en-US"/>
              <a:pPr>
                <a:defRPr/>
              </a:pPr>
              <a:t>11/11/2022</a:t>
            </a:fld>
            <a:endParaRPr lang="en-US"/>
          </a:p>
        </p:txBody>
      </p:sp>
      <p:sp>
        <p:nvSpPr>
          <p:cNvPr id="4" name="Rectangle 2056">
            <a:extLst>
              <a:ext uri="{FF2B5EF4-FFF2-40B4-BE49-F238E27FC236}">
                <a16:creationId xmlns:a16="http://schemas.microsoft.com/office/drawing/2014/main" id="{FA568409-C44A-456B-987A-409150D8FA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057">
            <a:extLst>
              <a:ext uri="{FF2B5EF4-FFF2-40B4-BE49-F238E27FC236}">
                <a16:creationId xmlns:a16="http://schemas.microsoft.com/office/drawing/2014/main" id="{1C8B8414-ECC7-4046-9A2A-70EA7513CB6E}"/>
              </a:ext>
            </a:extLst>
          </p:cNvPr>
          <p:cNvSpPr>
            <a:spLocks noGrp="1" noChangeArrowheads="1"/>
          </p:cNvSpPr>
          <p:nvPr>
            <p:ph type="sldNum" sz="quarter" idx="12"/>
          </p:nvPr>
        </p:nvSpPr>
        <p:spPr>
          <a:ln/>
        </p:spPr>
        <p:txBody>
          <a:bodyPr/>
          <a:lstStyle>
            <a:lvl2pPr lvl="1">
              <a:defRPr/>
            </a:lvl2pPr>
          </a:lstStyle>
          <a:p>
            <a:pPr lvl="1">
              <a:defRPr/>
            </a:pPr>
            <a:fld id="{0FEAC234-A187-4030-9BEC-5B50CFA0BD36}" type="slidenum">
              <a:rPr lang="en-US" altLang="en-US"/>
              <a:pPr lvl="1">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47030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55">
            <a:extLst>
              <a:ext uri="{FF2B5EF4-FFF2-40B4-BE49-F238E27FC236}">
                <a16:creationId xmlns:a16="http://schemas.microsoft.com/office/drawing/2014/main" id="{252E8E89-37B1-4BD3-95B7-D67582AB3E7C}"/>
              </a:ext>
            </a:extLst>
          </p:cNvPr>
          <p:cNvSpPr>
            <a:spLocks noGrp="1" noChangeArrowheads="1"/>
          </p:cNvSpPr>
          <p:nvPr>
            <p:ph type="dt" sz="half" idx="10"/>
          </p:nvPr>
        </p:nvSpPr>
        <p:spPr>
          <a:ln/>
        </p:spPr>
        <p:txBody>
          <a:bodyPr/>
          <a:lstStyle>
            <a:lvl1pPr>
              <a:defRPr/>
            </a:lvl1pPr>
          </a:lstStyle>
          <a:p>
            <a:pPr>
              <a:defRPr/>
            </a:pPr>
            <a:fld id="{F0E1C34E-D7D3-4B43-A419-2664859DF07A}" type="datetime1">
              <a:rPr lang="en-US"/>
              <a:pPr>
                <a:defRPr/>
              </a:pPr>
              <a:t>11/11/2022</a:t>
            </a:fld>
            <a:endParaRPr lang="en-US"/>
          </a:p>
        </p:txBody>
      </p:sp>
      <p:sp>
        <p:nvSpPr>
          <p:cNvPr id="5" name="Rectangle 2056">
            <a:extLst>
              <a:ext uri="{FF2B5EF4-FFF2-40B4-BE49-F238E27FC236}">
                <a16:creationId xmlns:a16="http://schemas.microsoft.com/office/drawing/2014/main" id="{773247CD-E7BE-4657-912F-7233DAA8E3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057">
            <a:extLst>
              <a:ext uri="{FF2B5EF4-FFF2-40B4-BE49-F238E27FC236}">
                <a16:creationId xmlns:a16="http://schemas.microsoft.com/office/drawing/2014/main" id="{99266FC7-0BF6-449C-82F9-964156CA39DC}"/>
              </a:ext>
            </a:extLst>
          </p:cNvPr>
          <p:cNvSpPr>
            <a:spLocks noGrp="1" noChangeArrowheads="1"/>
          </p:cNvSpPr>
          <p:nvPr>
            <p:ph type="sldNum" sz="quarter" idx="12"/>
          </p:nvPr>
        </p:nvSpPr>
        <p:spPr>
          <a:ln/>
        </p:spPr>
        <p:txBody>
          <a:bodyPr/>
          <a:lstStyle>
            <a:lvl2pPr lvl="1">
              <a:defRPr/>
            </a:lvl2pPr>
          </a:lstStyle>
          <a:p>
            <a:pPr lvl="1">
              <a:defRPr/>
            </a:pPr>
            <a:fld id="{05CFF8A0-89AE-4F27-98FF-8A8491A596B5}" type="slidenum">
              <a:rPr lang="en-US" altLang="en-US"/>
              <a:pPr lvl="1">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4547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55">
            <a:extLst>
              <a:ext uri="{FF2B5EF4-FFF2-40B4-BE49-F238E27FC236}">
                <a16:creationId xmlns:a16="http://schemas.microsoft.com/office/drawing/2014/main" id="{CC49263E-6FA3-4881-87E6-76DFF7722D87}"/>
              </a:ext>
            </a:extLst>
          </p:cNvPr>
          <p:cNvSpPr>
            <a:spLocks noGrp="1" noChangeArrowheads="1"/>
          </p:cNvSpPr>
          <p:nvPr>
            <p:ph type="dt" sz="half" idx="10"/>
          </p:nvPr>
        </p:nvSpPr>
        <p:spPr>
          <a:ln/>
        </p:spPr>
        <p:txBody>
          <a:bodyPr/>
          <a:lstStyle>
            <a:lvl1pPr>
              <a:defRPr/>
            </a:lvl1pPr>
          </a:lstStyle>
          <a:p>
            <a:pPr>
              <a:defRPr/>
            </a:pPr>
            <a:fld id="{62A4A800-86B6-4CFC-B36A-A121B97325F5}" type="datetime1">
              <a:rPr lang="en-US"/>
              <a:pPr>
                <a:defRPr/>
              </a:pPr>
              <a:t>11/11/2022</a:t>
            </a:fld>
            <a:endParaRPr lang="en-US"/>
          </a:p>
        </p:txBody>
      </p:sp>
      <p:sp>
        <p:nvSpPr>
          <p:cNvPr id="5" name="Rectangle 2056">
            <a:extLst>
              <a:ext uri="{FF2B5EF4-FFF2-40B4-BE49-F238E27FC236}">
                <a16:creationId xmlns:a16="http://schemas.microsoft.com/office/drawing/2014/main" id="{FEA01333-7475-449E-9BB1-F5DE10E622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057">
            <a:extLst>
              <a:ext uri="{FF2B5EF4-FFF2-40B4-BE49-F238E27FC236}">
                <a16:creationId xmlns:a16="http://schemas.microsoft.com/office/drawing/2014/main" id="{F937712F-5767-4DB2-9916-722F29C99AAC}"/>
              </a:ext>
            </a:extLst>
          </p:cNvPr>
          <p:cNvSpPr>
            <a:spLocks noGrp="1" noChangeArrowheads="1"/>
          </p:cNvSpPr>
          <p:nvPr>
            <p:ph type="sldNum" sz="quarter" idx="12"/>
          </p:nvPr>
        </p:nvSpPr>
        <p:spPr>
          <a:ln/>
        </p:spPr>
        <p:txBody>
          <a:bodyPr/>
          <a:lstStyle>
            <a:lvl2pPr lvl="1">
              <a:defRPr/>
            </a:lvl2pPr>
          </a:lstStyle>
          <a:p>
            <a:pPr lvl="1">
              <a:defRPr/>
            </a:pPr>
            <a:fld id="{935DCF41-7101-4401-B47F-B435A8EA56D9}" type="slidenum">
              <a:rPr lang="en-US" altLang="en-US"/>
              <a:pPr lvl="1">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51184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55">
            <a:extLst>
              <a:ext uri="{FF2B5EF4-FFF2-40B4-BE49-F238E27FC236}">
                <a16:creationId xmlns:a16="http://schemas.microsoft.com/office/drawing/2014/main" id="{041E5F9F-9ABD-4560-8CFD-4395E6EAA545}"/>
              </a:ext>
            </a:extLst>
          </p:cNvPr>
          <p:cNvSpPr>
            <a:spLocks noGrp="1" noChangeArrowheads="1"/>
          </p:cNvSpPr>
          <p:nvPr>
            <p:ph type="dt" sz="half" idx="10"/>
          </p:nvPr>
        </p:nvSpPr>
        <p:spPr>
          <a:ln/>
        </p:spPr>
        <p:txBody>
          <a:bodyPr/>
          <a:lstStyle>
            <a:lvl1pPr>
              <a:defRPr/>
            </a:lvl1pPr>
          </a:lstStyle>
          <a:p>
            <a:pPr>
              <a:defRPr/>
            </a:pPr>
            <a:fld id="{886BC81D-C491-4F80-B5F5-845BB43D92E2}" type="datetime1">
              <a:rPr lang="en-US"/>
              <a:pPr>
                <a:defRPr/>
              </a:pPr>
              <a:t>11/11/2022</a:t>
            </a:fld>
            <a:endParaRPr lang="en-US"/>
          </a:p>
        </p:txBody>
      </p:sp>
      <p:sp>
        <p:nvSpPr>
          <p:cNvPr id="6" name="Rectangle 2056">
            <a:extLst>
              <a:ext uri="{FF2B5EF4-FFF2-40B4-BE49-F238E27FC236}">
                <a16:creationId xmlns:a16="http://schemas.microsoft.com/office/drawing/2014/main" id="{91E5D2A8-E151-4C4F-BD5A-BD72B42C8B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057">
            <a:extLst>
              <a:ext uri="{FF2B5EF4-FFF2-40B4-BE49-F238E27FC236}">
                <a16:creationId xmlns:a16="http://schemas.microsoft.com/office/drawing/2014/main" id="{39864937-3BFC-4D79-ACF0-9CB0E4715D49}"/>
              </a:ext>
            </a:extLst>
          </p:cNvPr>
          <p:cNvSpPr>
            <a:spLocks noGrp="1" noChangeArrowheads="1"/>
          </p:cNvSpPr>
          <p:nvPr>
            <p:ph type="sldNum" sz="quarter" idx="12"/>
          </p:nvPr>
        </p:nvSpPr>
        <p:spPr>
          <a:ln/>
        </p:spPr>
        <p:txBody>
          <a:bodyPr/>
          <a:lstStyle>
            <a:lvl2pPr lvl="1">
              <a:defRPr/>
            </a:lvl2pPr>
          </a:lstStyle>
          <a:p>
            <a:pPr lvl="1">
              <a:defRPr/>
            </a:pPr>
            <a:fld id="{DE79C8C1-C3D3-4DAB-8CBF-42B554C9DC0E}" type="slidenum">
              <a:rPr lang="en-US" altLang="en-US"/>
              <a:pPr lvl="1">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44061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55">
            <a:extLst>
              <a:ext uri="{FF2B5EF4-FFF2-40B4-BE49-F238E27FC236}">
                <a16:creationId xmlns:a16="http://schemas.microsoft.com/office/drawing/2014/main" id="{24689B1A-3437-4EBD-BA02-9D9717DC59B4}"/>
              </a:ext>
            </a:extLst>
          </p:cNvPr>
          <p:cNvSpPr>
            <a:spLocks noGrp="1" noChangeArrowheads="1"/>
          </p:cNvSpPr>
          <p:nvPr>
            <p:ph type="dt" sz="half" idx="10"/>
          </p:nvPr>
        </p:nvSpPr>
        <p:spPr>
          <a:ln/>
        </p:spPr>
        <p:txBody>
          <a:bodyPr/>
          <a:lstStyle>
            <a:lvl1pPr>
              <a:defRPr/>
            </a:lvl1pPr>
          </a:lstStyle>
          <a:p>
            <a:pPr>
              <a:defRPr/>
            </a:pPr>
            <a:fld id="{A62C081F-CBAB-4A73-BA8B-CE9CBBE8723F}" type="datetime1">
              <a:rPr lang="en-US"/>
              <a:pPr>
                <a:defRPr/>
              </a:pPr>
              <a:t>11/11/2022</a:t>
            </a:fld>
            <a:endParaRPr lang="en-US"/>
          </a:p>
        </p:txBody>
      </p:sp>
      <p:sp>
        <p:nvSpPr>
          <p:cNvPr id="8" name="Rectangle 2056">
            <a:extLst>
              <a:ext uri="{FF2B5EF4-FFF2-40B4-BE49-F238E27FC236}">
                <a16:creationId xmlns:a16="http://schemas.microsoft.com/office/drawing/2014/main" id="{92A27743-B8B9-4621-93BB-664EB388C1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057">
            <a:extLst>
              <a:ext uri="{FF2B5EF4-FFF2-40B4-BE49-F238E27FC236}">
                <a16:creationId xmlns:a16="http://schemas.microsoft.com/office/drawing/2014/main" id="{B9FAF993-B5E2-4733-BE89-86D0B3EA6CBB}"/>
              </a:ext>
            </a:extLst>
          </p:cNvPr>
          <p:cNvSpPr>
            <a:spLocks noGrp="1" noChangeArrowheads="1"/>
          </p:cNvSpPr>
          <p:nvPr>
            <p:ph type="sldNum" sz="quarter" idx="12"/>
          </p:nvPr>
        </p:nvSpPr>
        <p:spPr>
          <a:ln/>
        </p:spPr>
        <p:txBody>
          <a:bodyPr/>
          <a:lstStyle>
            <a:lvl2pPr lvl="1">
              <a:defRPr/>
            </a:lvl2pPr>
          </a:lstStyle>
          <a:p>
            <a:pPr lvl="1">
              <a:defRPr/>
            </a:pPr>
            <a:fld id="{66714BEA-9618-4ADE-8A41-FC81198D4710}" type="slidenum">
              <a:rPr lang="en-US" altLang="en-US"/>
              <a:pPr lvl="1">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9437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055">
            <a:extLst>
              <a:ext uri="{FF2B5EF4-FFF2-40B4-BE49-F238E27FC236}">
                <a16:creationId xmlns:a16="http://schemas.microsoft.com/office/drawing/2014/main" id="{6506EB12-8184-4132-9EE2-B789056B86D4}"/>
              </a:ext>
            </a:extLst>
          </p:cNvPr>
          <p:cNvSpPr>
            <a:spLocks noGrp="1" noChangeArrowheads="1"/>
          </p:cNvSpPr>
          <p:nvPr>
            <p:ph type="dt" sz="half" idx="10"/>
          </p:nvPr>
        </p:nvSpPr>
        <p:spPr>
          <a:ln/>
        </p:spPr>
        <p:txBody>
          <a:bodyPr/>
          <a:lstStyle>
            <a:lvl1pPr>
              <a:defRPr/>
            </a:lvl1pPr>
          </a:lstStyle>
          <a:p>
            <a:pPr>
              <a:defRPr/>
            </a:pPr>
            <a:fld id="{C7C56ED9-35B4-490E-88BF-5D077003AF8F}" type="datetime1">
              <a:rPr lang="en-US"/>
              <a:pPr>
                <a:defRPr/>
              </a:pPr>
              <a:t>11/11/2022</a:t>
            </a:fld>
            <a:endParaRPr lang="en-US"/>
          </a:p>
        </p:txBody>
      </p:sp>
      <p:sp>
        <p:nvSpPr>
          <p:cNvPr id="4" name="Rectangle 2056">
            <a:extLst>
              <a:ext uri="{FF2B5EF4-FFF2-40B4-BE49-F238E27FC236}">
                <a16:creationId xmlns:a16="http://schemas.microsoft.com/office/drawing/2014/main" id="{AE8EE92B-01A1-490A-8ACA-D55B7E00DA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057">
            <a:extLst>
              <a:ext uri="{FF2B5EF4-FFF2-40B4-BE49-F238E27FC236}">
                <a16:creationId xmlns:a16="http://schemas.microsoft.com/office/drawing/2014/main" id="{0BE926B3-0743-4EBD-A3C4-D18DFCA9C6DF}"/>
              </a:ext>
            </a:extLst>
          </p:cNvPr>
          <p:cNvSpPr>
            <a:spLocks noGrp="1" noChangeArrowheads="1"/>
          </p:cNvSpPr>
          <p:nvPr>
            <p:ph type="sldNum" sz="quarter" idx="12"/>
          </p:nvPr>
        </p:nvSpPr>
        <p:spPr>
          <a:ln/>
        </p:spPr>
        <p:txBody>
          <a:bodyPr/>
          <a:lstStyle>
            <a:lvl2pPr lvl="1">
              <a:defRPr/>
            </a:lvl2pPr>
          </a:lstStyle>
          <a:p>
            <a:pPr lvl="1">
              <a:defRPr/>
            </a:pPr>
            <a:fld id="{6240E96D-93F7-4578-A6B9-BFD47DA58D25}" type="slidenum">
              <a:rPr lang="en-US" altLang="en-US"/>
              <a:pPr lvl="1">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57541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55">
            <a:extLst>
              <a:ext uri="{FF2B5EF4-FFF2-40B4-BE49-F238E27FC236}">
                <a16:creationId xmlns:a16="http://schemas.microsoft.com/office/drawing/2014/main" id="{980C5EB6-21D4-4DE1-8AC7-DA7684E6C405}"/>
              </a:ext>
            </a:extLst>
          </p:cNvPr>
          <p:cNvSpPr>
            <a:spLocks noGrp="1" noChangeArrowheads="1"/>
          </p:cNvSpPr>
          <p:nvPr>
            <p:ph type="dt" sz="half" idx="10"/>
          </p:nvPr>
        </p:nvSpPr>
        <p:spPr>
          <a:ln/>
        </p:spPr>
        <p:txBody>
          <a:bodyPr/>
          <a:lstStyle>
            <a:lvl1pPr>
              <a:defRPr/>
            </a:lvl1pPr>
          </a:lstStyle>
          <a:p>
            <a:pPr>
              <a:defRPr/>
            </a:pPr>
            <a:fld id="{D3B0070C-735D-44FE-B10D-590CA4D906FF}" type="datetime1">
              <a:rPr lang="en-US"/>
              <a:pPr>
                <a:defRPr/>
              </a:pPr>
              <a:t>11/11/2022</a:t>
            </a:fld>
            <a:endParaRPr lang="en-US"/>
          </a:p>
        </p:txBody>
      </p:sp>
      <p:sp>
        <p:nvSpPr>
          <p:cNvPr id="3" name="Rectangle 2056">
            <a:extLst>
              <a:ext uri="{FF2B5EF4-FFF2-40B4-BE49-F238E27FC236}">
                <a16:creationId xmlns:a16="http://schemas.microsoft.com/office/drawing/2014/main" id="{8BEDFDF2-810B-4696-85B2-98982EF248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057">
            <a:extLst>
              <a:ext uri="{FF2B5EF4-FFF2-40B4-BE49-F238E27FC236}">
                <a16:creationId xmlns:a16="http://schemas.microsoft.com/office/drawing/2014/main" id="{14246CBD-83F1-49FE-BF81-556665391A00}"/>
              </a:ext>
            </a:extLst>
          </p:cNvPr>
          <p:cNvSpPr>
            <a:spLocks noGrp="1" noChangeArrowheads="1"/>
          </p:cNvSpPr>
          <p:nvPr>
            <p:ph type="sldNum" sz="quarter" idx="12"/>
          </p:nvPr>
        </p:nvSpPr>
        <p:spPr>
          <a:ln/>
        </p:spPr>
        <p:txBody>
          <a:bodyPr/>
          <a:lstStyle>
            <a:lvl2pPr lvl="1">
              <a:defRPr/>
            </a:lvl2pPr>
          </a:lstStyle>
          <a:p>
            <a:pPr lvl="1">
              <a:defRPr/>
            </a:pPr>
            <a:fld id="{04A19043-D720-4A44-BC61-C8C7A7988629}" type="slidenum">
              <a:rPr lang="en-US" altLang="en-US"/>
              <a:pPr lvl="1">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59656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55">
            <a:extLst>
              <a:ext uri="{FF2B5EF4-FFF2-40B4-BE49-F238E27FC236}">
                <a16:creationId xmlns:a16="http://schemas.microsoft.com/office/drawing/2014/main" id="{27AF7935-6C56-4ABB-B05A-4A7F99393A62}"/>
              </a:ext>
            </a:extLst>
          </p:cNvPr>
          <p:cNvSpPr>
            <a:spLocks noGrp="1" noChangeArrowheads="1"/>
          </p:cNvSpPr>
          <p:nvPr>
            <p:ph type="dt" sz="half" idx="10"/>
          </p:nvPr>
        </p:nvSpPr>
        <p:spPr>
          <a:ln/>
        </p:spPr>
        <p:txBody>
          <a:bodyPr/>
          <a:lstStyle>
            <a:lvl1pPr>
              <a:defRPr/>
            </a:lvl1pPr>
          </a:lstStyle>
          <a:p>
            <a:pPr>
              <a:defRPr/>
            </a:pPr>
            <a:fld id="{B671009C-5775-4FE1-9458-C426D9BF090B}" type="datetime1">
              <a:rPr lang="en-US"/>
              <a:pPr>
                <a:defRPr/>
              </a:pPr>
              <a:t>11/11/2022</a:t>
            </a:fld>
            <a:endParaRPr lang="en-US"/>
          </a:p>
        </p:txBody>
      </p:sp>
      <p:sp>
        <p:nvSpPr>
          <p:cNvPr id="6" name="Rectangle 2056">
            <a:extLst>
              <a:ext uri="{FF2B5EF4-FFF2-40B4-BE49-F238E27FC236}">
                <a16:creationId xmlns:a16="http://schemas.microsoft.com/office/drawing/2014/main" id="{63EA30AB-E836-4A3D-BB43-A1877D04A0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057">
            <a:extLst>
              <a:ext uri="{FF2B5EF4-FFF2-40B4-BE49-F238E27FC236}">
                <a16:creationId xmlns:a16="http://schemas.microsoft.com/office/drawing/2014/main" id="{5D3824C2-7815-491D-AAB3-02558E2F24B9}"/>
              </a:ext>
            </a:extLst>
          </p:cNvPr>
          <p:cNvSpPr>
            <a:spLocks noGrp="1" noChangeArrowheads="1"/>
          </p:cNvSpPr>
          <p:nvPr>
            <p:ph type="sldNum" sz="quarter" idx="12"/>
          </p:nvPr>
        </p:nvSpPr>
        <p:spPr>
          <a:ln/>
        </p:spPr>
        <p:txBody>
          <a:bodyPr/>
          <a:lstStyle>
            <a:lvl2pPr lvl="1">
              <a:defRPr/>
            </a:lvl2pPr>
          </a:lstStyle>
          <a:p>
            <a:pPr lvl="1">
              <a:defRPr/>
            </a:pPr>
            <a:fld id="{D30AB17F-5329-484D-A041-E097B4C12955}" type="slidenum">
              <a:rPr lang="en-US" altLang="en-US"/>
              <a:pPr lvl="1">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66512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55">
            <a:extLst>
              <a:ext uri="{FF2B5EF4-FFF2-40B4-BE49-F238E27FC236}">
                <a16:creationId xmlns:a16="http://schemas.microsoft.com/office/drawing/2014/main" id="{10495D30-D62F-4434-8912-25B336970E63}"/>
              </a:ext>
            </a:extLst>
          </p:cNvPr>
          <p:cNvSpPr>
            <a:spLocks noGrp="1" noChangeArrowheads="1"/>
          </p:cNvSpPr>
          <p:nvPr>
            <p:ph type="dt" sz="half" idx="10"/>
          </p:nvPr>
        </p:nvSpPr>
        <p:spPr>
          <a:ln/>
        </p:spPr>
        <p:txBody>
          <a:bodyPr/>
          <a:lstStyle>
            <a:lvl1pPr>
              <a:defRPr/>
            </a:lvl1pPr>
          </a:lstStyle>
          <a:p>
            <a:pPr>
              <a:defRPr/>
            </a:pPr>
            <a:fld id="{86161EE3-9A67-4804-A6D8-CC3AD340669A}" type="datetime1">
              <a:rPr lang="en-US"/>
              <a:pPr>
                <a:defRPr/>
              </a:pPr>
              <a:t>11/11/2022</a:t>
            </a:fld>
            <a:endParaRPr lang="en-US"/>
          </a:p>
        </p:txBody>
      </p:sp>
      <p:sp>
        <p:nvSpPr>
          <p:cNvPr id="6" name="Rectangle 2056">
            <a:extLst>
              <a:ext uri="{FF2B5EF4-FFF2-40B4-BE49-F238E27FC236}">
                <a16:creationId xmlns:a16="http://schemas.microsoft.com/office/drawing/2014/main" id="{77537E4D-BA3A-4E57-B61A-E9CCD1C25F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057">
            <a:extLst>
              <a:ext uri="{FF2B5EF4-FFF2-40B4-BE49-F238E27FC236}">
                <a16:creationId xmlns:a16="http://schemas.microsoft.com/office/drawing/2014/main" id="{56A15515-1362-4D5C-9496-5C4D084462D5}"/>
              </a:ext>
            </a:extLst>
          </p:cNvPr>
          <p:cNvSpPr>
            <a:spLocks noGrp="1" noChangeArrowheads="1"/>
          </p:cNvSpPr>
          <p:nvPr>
            <p:ph type="sldNum" sz="quarter" idx="12"/>
          </p:nvPr>
        </p:nvSpPr>
        <p:spPr>
          <a:ln/>
        </p:spPr>
        <p:txBody>
          <a:bodyPr/>
          <a:lstStyle>
            <a:lvl2pPr lvl="1">
              <a:defRPr/>
            </a:lvl2pPr>
          </a:lstStyle>
          <a:p>
            <a:pPr lvl="1">
              <a:defRPr/>
            </a:pPr>
            <a:fld id="{F6020E2E-A747-43C9-88E2-DE380850BEFC}" type="slidenum">
              <a:rPr lang="en-US" altLang="en-US"/>
              <a:pPr lvl="1">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2102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050">
            <a:extLst>
              <a:ext uri="{FF2B5EF4-FFF2-40B4-BE49-F238E27FC236}">
                <a16:creationId xmlns:a16="http://schemas.microsoft.com/office/drawing/2014/main" id="{B91D5801-585D-46BB-9297-F40E9E06123A}"/>
              </a:ext>
            </a:extLst>
          </p:cNvPr>
          <p:cNvGrpSpPr>
            <a:grpSpLocks/>
          </p:cNvGrpSpPr>
          <p:nvPr/>
        </p:nvGrpSpPr>
        <p:grpSpPr bwMode="auto">
          <a:xfrm>
            <a:off x="-8405813" y="4763"/>
            <a:ext cx="17538701" cy="13690600"/>
            <a:chOff x="-5295" y="3"/>
            <a:chExt cx="11048" cy="8624"/>
          </a:xfrm>
        </p:grpSpPr>
        <p:sp>
          <p:nvSpPr>
            <p:cNvPr id="19459" name="Freeform 2051">
              <a:extLst>
                <a:ext uri="{FF2B5EF4-FFF2-40B4-BE49-F238E27FC236}">
                  <a16:creationId xmlns:a16="http://schemas.microsoft.com/office/drawing/2014/main" id="{371A2842-7602-4B53-A1D9-17C066756981}"/>
                </a:ext>
              </a:extLst>
            </p:cNvPr>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eaLnBrk="1" hangingPunct="1">
                <a:defRPr/>
              </a:pPr>
              <a:endParaRPr lang="en-US">
                <a:cs typeface="+mn-cs"/>
              </a:endParaRPr>
            </a:p>
          </p:txBody>
        </p:sp>
        <p:sp>
          <p:nvSpPr>
            <p:cNvPr id="1033" name="Arc 2052">
              <a:extLst>
                <a:ext uri="{FF2B5EF4-FFF2-40B4-BE49-F238E27FC236}">
                  <a16:creationId xmlns:a16="http://schemas.microsoft.com/office/drawing/2014/main" id="{9B1B7ABA-C624-42E8-AD1F-D2E95620AE89}"/>
                </a:ext>
              </a:extLst>
            </p:cNvPr>
            <p:cNvSpPr>
              <a:spLocks/>
            </p:cNvSpPr>
            <p:nvPr/>
          </p:nvSpPr>
          <p:spPr bwMode="auto">
            <a:xfrm>
              <a:off x="-5295" y="3"/>
              <a:ext cx="10596" cy="862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700" cap="sq">
              <a:solidFill>
                <a:schemeClr val="fo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461" name="Rectangle 2053">
            <a:extLst>
              <a:ext uri="{FF2B5EF4-FFF2-40B4-BE49-F238E27FC236}">
                <a16:creationId xmlns:a16="http://schemas.microsoft.com/office/drawing/2014/main" id="{BB50C974-AAA5-4C77-94D0-FB18A043B2B4}"/>
              </a:ext>
            </a:extLst>
          </p:cNvPr>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2054">
            <a:extLst>
              <a:ext uri="{FF2B5EF4-FFF2-40B4-BE49-F238E27FC236}">
                <a16:creationId xmlns:a16="http://schemas.microsoft.com/office/drawing/2014/main" id="{CBA87369-2FF4-44B3-814D-382146D29C22}"/>
              </a:ext>
            </a:extLst>
          </p:cNvPr>
          <p:cNvSpPr>
            <a:spLocks noGrp="1" noChangeArrowheads="1"/>
          </p:cNvSpPr>
          <p:nvPr>
            <p:ph type="body" idx="1"/>
          </p:nvPr>
        </p:nvSpPr>
        <p:spPr bwMode="auto">
          <a:xfrm>
            <a:off x="682625"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63" name="Rectangle 2055">
            <a:extLst>
              <a:ext uri="{FF2B5EF4-FFF2-40B4-BE49-F238E27FC236}">
                <a16:creationId xmlns:a16="http://schemas.microsoft.com/office/drawing/2014/main" id="{A52D7892-0992-4055-8742-5BF8E249BAE7}"/>
              </a:ext>
            </a:extLst>
          </p:cNvPr>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i="0">
                <a:latin typeface="Times New Roman" pitchFamily="18" charset="0"/>
                <a:cs typeface="+mn-cs"/>
              </a:defRPr>
            </a:lvl1pPr>
          </a:lstStyle>
          <a:p>
            <a:pPr>
              <a:defRPr/>
            </a:pPr>
            <a:fld id="{5C33FDA1-E546-439F-B998-270BD66AA9C2}" type="datetime1">
              <a:rPr lang="en-US"/>
              <a:pPr>
                <a:defRPr/>
              </a:pPr>
              <a:t>11/11/2022</a:t>
            </a:fld>
            <a:endParaRPr lang="en-US"/>
          </a:p>
        </p:txBody>
      </p:sp>
      <p:sp>
        <p:nvSpPr>
          <p:cNvPr id="19464" name="Rectangle 2056">
            <a:extLst>
              <a:ext uri="{FF2B5EF4-FFF2-40B4-BE49-F238E27FC236}">
                <a16:creationId xmlns:a16="http://schemas.microsoft.com/office/drawing/2014/main" id="{CAB650A8-2D3E-4CC5-AB21-A14E426E7A78}"/>
              </a:ext>
            </a:extLst>
          </p:cNvPr>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i="0">
                <a:latin typeface="Times New Roman" pitchFamily="18" charset="0"/>
                <a:cs typeface="+mn-cs"/>
              </a:defRPr>
            </a:lvl1pPr>
          </a:lstStyle>
          <a:p>
            <a:pPr>
              <a:defRPr/>
            </a:pPr>
            <a:endParaRPr lang="en-US"/>
          </a:p>
        </p:txBody>
      </p:sp>
      <p:sp>
        <p:nvSpPr>
          <p:cNvPr id="19465" name="Rectangle 2057">
            <a:extLst>
              <a:ext uri="{FF2B5EF4-FFF2-40B4-BE49-F238E27FC236}">
                <a16:creationId xmlns:a16="http://schemas.microsoft.com/office/drawing/2014/main" id="{9E475811-5DD0-4C6C-A8BD-37A68067990F}"/>
              </a:ext>
            </a:extLst>
          </p:cNvPr>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eaLnBrk="1" hangingPunct="1">
              <a:defRPr sz="1400" i="0"/>
            </a:lvl2pPr>
          </a:lstStyle>
          <a:p>
            <a:pPr lvl="1">
              <a:defRPr/>
            </a:pPr>
            <a:fld id="{1667CEA6-4787-4422-80AD-FD5C24229592}" type="slidenum">
              <a:rPr lang="en-US" altLang="en-US"/>
              <a:pPr lvl="1">
                <a:defRPr/>
              </a:pPr>
              <a:t>‹#›</a:t>
            </a:fld>
            <a:endParaRPr lang="en-US" altLang="en-US">
              <a:latin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4677"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 id="2147484676" r:id="rId12"/>
  </p:sldLayoutIdLst>
  <p:hf hdr="0" ft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rgbClr val="00CCFF"/>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adp.acb.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mailto:susancglass@att.net" TargetMode="External"/><Relationship Id="rId3" Type="http://schemas.openxmlformats.org/officeDocument/2006/relationships/hyperlink" Target="mailto:jsnyder@audiodescribe.com" TargetMode="External"/><Relationship Id="rId7" Type="http://schemas.openxmlformats.org/officeDocument/2006/relationships/hyperlink" Target="mailto:jstark@dcmp.org" TargetMode="External"/><Relationship Id="rId2" Type="http://schemas.openxmlformats.org/officeDocument/2006/relationships/hyperlink" Target="http://www.audiodescribe.com/" TargetMode="External"/><Relationship Id="rId1" Type="http://schemas.openxmlformats.org/officeDocument/2006/relationships/slideLayout" Target="../slideLayouts/slideLayout2.xml"/><Relationship Id="rId6" Type="http://schemas.openxmlformats.org/officeDocument/2006/relationships/hyperlink" Target="http://www.dcmp.org/" TargetMode="External"/><Relationship Id="rId5" Type="http://schemas.openxmlformats.org/officeDocument/2006/relationships/hyperlink" Target="mailto:jsnyder@acb.org" TargetMode="External"/><Relationship Id="rId4" Type="http://schemas.openxmlformats.org/officeDocument/2006/relationships/hyperlink" Target="http://www.acb.org/adp" TargetMode="External"/><Relationship Id="rId9" Type="http://schemas.openxmlformats.org/officeDocument/2006/relationships/hyperlink" Target="https://adp.acb.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slideLayout" Target="../slideLayouts/slideLayout7.xml"/><Relationship Id="rId4" Type="http://schemas.openxmlformats.org/officeDocument/2006/relationships/audio" Target="../media/media2.mp3"/></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A73F8-4FE8-4531-962E-8F32F779C6EF}"/>
              </a:ext>
            </a:extLst>
          </p:cNvPr>
          <p:cNvSpPr>
            <a:spLocks noGrp="1"/>
          </p:cNvSpPr>
          <p:nvPr>
            <p:ph type="dt" sz="quarter" idx="10"/>
          </p:nvPr>
        </p:nvSpPr>
        <p:spPr/>
        <p:txBody>
          <a:bodyPr/>
          <a:lstStyle/>
          <a:p>
            <a:pPr>
              <a:defRPr/>
            </a:pPr>
            <a:fld id="{C148D520-5B1F-4C55-A71E-41386B4C7092}" type="datetime1">
              <a:rPr lang="en-US" smtClean="0"/>
              <a:pPr>
                <a:defRPr/>
              </a:pPr>
              <a:t>11/11/2022</a:t>
            </a:fld>
            <a:endParaRPr lang="en-US"/>
          </a:p>
        </p:txBody>
      </p:sp>
      <p:sp>
        <p:nvSpPr>
          <p:cNvPr id="5123" name="Slide Number Placeholder 2">
            <a:extLst>
              <a:ext uri="{FF2B5EF4-FFF2-40B4-BE49-F238E27FC236}">
                <a16:creationId xmlns:a16="http://schemas.microsoft.com/office/drawing/2014/main" id="{36B1087B-6A2E-4114-8A30-7E2FBD72FA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lvl="1">
              <a:spcBef>
                <a:spcPct val="0"/>
              </a:spcBef>
              <a:buClrTx/>
              <a:buFontTx/>
              <a:buNone/>
            </a:pPr>
            <a:fld id="{F518255B-D45B-4EAE-BCF4-D8DC7205BE98}" type="slidenum">
              <a:rPr lang="en-US" altLang="en-US" sz="1400" smtClean="0">
                <a:latin typeface="Arial" panose="020B0604020202020204" pitchFamily="34" charset="0"/>
              </a:rPr>
              <a:pPr lvl="1">
                <a:spcBef>
                  <a:spcPct val="0"/>
                </a:spcBef>
                <a:buClrTx/>
                <a:buFontTx/>
                <a:buNone/>
              </a:pPr>
              <a:t>1</a:t>
            </a:fld>
            <a:endParaRPr lang="en-US" altLang="en-US" sz="1400"/>
          </a:p>
        </p:txBody>
      </p:sp>
      <p:sp>
        <p:nvSpPr>
          <p:cNvPr id="4" name="Rectangle 3">
            <a:extLst>
              <a:ext uri="{FF2B5EF4-FFF2-40B4-BE49-F238E27FC236}">
                <a16:creationId xmlns:a16="http://schemas.microsoft.com/office/drawing/2014/main" id="{53A57145-4EA2-4B3B-A726-4E88A45D9A4C}"/>
              </a:ext>
            </a:extLst>
          </p:cNvPr>
          <p:cNvSpPr>
            <a:spLocks noChangeArrowheads="1"/>
          </p:cNvSpPr>
          <p:nvPr/>
        </p:nvSpPr>
        <p:spPr bwMode="auto">
          <a:xfrm>
            <a:off x="-457201" y="609600"/>
            <a:ext cx="10110788" cy="6678751"/>
          </a:xfrm>
          <a:prstGeom prst="rect">
            <a:avLst/>
          </a:prstGeom>
          <a:noFill/>
          <a:ln w="12700">
            <a:noFill/>
            <a:miter lim="800000"/>
            <a:headEnd type="none" w="sm" len="sm"/>
            <a:tailEnd type="none" w="sm" len="sm"/>
          </a:ln>
          <a:effectLst/>
        </p:spPr>
        <p:txBody>
          <a:bodyPr>
            <a:spAutoFit/>
          </a:bodyPr>
          <a:lstStyle/>
          <a:p>
            <a:pPr algn="ctr" eaLnBrk="1" hangingPunct="1">
              <a:defRPr/>
            </a:pPr>
            <a:endParaRPr lang="en-US" sz="3600" b="1" dirty="0">
              <a:solidFill>
                <a:srgbClr val="FFC000"/>
              </a:solidFill>
              <a:effectLst>
                <a:outerShdw blurRad="38100" dist="38100" dir="2700000" algn="tl">
                  <a:srgbClr val="000000"/>
                </a:outerShdw>
              </a:effectLst>
              <a:cs typeface="+mn-cs"/>
            </a:endParaRPr>
          </a:p>
          <a:p>
            <a:pPr algn="ctr" eaLnBrk="1" hangingPunct="1">
              <a:defRPr/>
            </a:pPr>
            <a:r>
              <a:rPr lang="en-US" sz="2800" b="1" dirty="0">
                <a:solidFill>
                  <a:srgbClr val="FFC000"/>
                </a:solidFill>
                <a:effectLst>
                  <a:outerShdw blurRad="38100" dist="38100" dir="2700000" algn="tl">
                    <a:srgbClr val="000000"/>
                  </a:outerShdw>
                </a:effectLst>
                <a:cs typeface="+mn-cs"/>
              </a:rPr>
              <a:t>AUDIO DESCRIPTION: AN AID TO LITERACY</a:t>
            </a:r>
          </a:p>
          <a:p>
            <a:pPr algn="ctr" eaLnBrk="1" hangingPunct="1">
              <a:defRPr/>
            </a:pPr>
            <a:r>
              <a:rPr lang="en-US" sz="2000" dirty="0">
                <a:solidFill>
                  <a:srgbClr val="FFC000"/>
                </a:solidFill>
                <a:effectLst>
                  <a:outerShdw blurRad="38100" dist="38100" dir="2700000" algn="tl">
                    <a:srgbClr val="000000"/>
                  </a:outerShdw>
                </a:effectLst>
                <a:cs typeface="+mn-cs"/>
              </a:rPr>
              <a:t>with</a:t>
            </a:r>
          </a:p>
          <a:p>
            <a:pPr algn="ctr" eaLnBrk="1" hangingPunct="1">
              <a:defRPr/>
            </a:pPr>
            <a:r>
              <a:rPr lang="en-US" sz="2000" b="1" dirty="0">
                <a:solidFill>
                  <a:srgbClr val="FFC000"/>
                </a:solidFill>
                <a:effectLst>
                  <a:outerShdw blurRad="38100" dist="38100" dir="2700000" algn="tl">
                    <a:srgbClr val="000000"/>
                  </a:outerShdw>
                </a:effectLst>
                <a:cs typeface="+mn-cs"/>
              </a:rPr>
              <a:t>Joel Snyder, Ph.D. </a:t>
            </a:r>
          </a:p>
          <a:p>
            <a:pPr algn="ctr" eaLnBrk="1" hangingPunct="1">
              <a:defRPr/>
            </a:pPr>
            <a:r>
              <a:rPr lang="en-US" sz="2000" dirty="0">
                <a:solidFill>
                  <a:srgbClr val="FFC000"/>
                </a:solidFill>
                <a:effectLst>
                  <a:outerShdw blurRad="38100" dist="38100" dir="2700000" algn="tl">
                    <a:srgbClr val="000000"/>
                  </a:outerShdw>
                </a:effectLst>
                <a:cs typeface="+mn-cs"/>
              </a:rPr>
              <a:t>President, Audio Description Associates, LLC</a:t>
            </a:r>
          </a:p>
          <a:p>
            <a:pPr algn="ctr" eaLnBrk="1" hangingPunct="1">
              <a:defRPr/>
            </a:pPr>
            <a:r>
              <a:rPr lang="en-US" sz="2000" dirty="0">
                <a:solidFill>
                  <a:srgbClr val="FFC000"/>
                </a:solidFill>
                <a:effectLst>
                  <a:outerShdw blurRad="38100" dist="38100" dir="2700000" algn="tl">
                    <a:srgbClr val="000000"/>
                  </a:outerShdw>
                </a:effectLst>
                <a:cs typeface="+mn-cs"/>
              </a:rPr>
              <a:t>Founder/Senior Consultant, Audio Description Project, ACB</a:t>
            </a:r>
          </a:p>
          <a:p>
            <a:pPr algn="ctr" eaLnBrk="1" hangingPunct="1">
              <a:defRPr/>
            </a:pPr>
            <a:endParaRPr kumimoji="1" lang="en-US" sz="2000" b="1" dirty="0">
              <a:solidFill>
                <a:srgbClr val="FFC000"/>
              </a:solidFill>
            </a:endParaRPr>
          </a:p>
          <a:p>
            <a:pPr algn="ctr" eaLnBrk="1" hangingPunct="1">
              <a:defRPr/>
            </a:pPr>
            <a:r>
              <a:rPr kumimoji="1" lang="en-US" sz="2000" b="1" dirty="0">
                <a:solidFill>
                  <a:srgbClr val="FFC000"/>
                </a:solidFill>
              </a:rPr>
              <a:t>Jason Stark </a:t>
            </a:r>
          </a:p>
          <a:p>
            <a:pPr algn="ctr" eaLnBrk="1" hangingPunct="1">
              <a:defRPr/>
            </a:pPr>
            <a:r>
              <a:rPr kumimoji="1" lang="en-US" sz="2000" dirty="0">
                <a:solidFill>
                  <a:srgbClr val="FFC000"/>
                </a:solidFill>
              </a:rPr>
              <a:t>CEO, Described and Captioned Media Program</a:t>
            </a:r>
          </a:p>
          <a:p>
            <a:pPr algn="ctr" eaLnBrk="1" hangingPunct="1">
              <a:defRPr/>
            </a:pPr>
            <a:endParaRPr kumimoji="1" lang="en-US" sz="2000" b="1" dirty="0">
              <a:solidFill>
                <a:srgbClr val="FFC000"/>
              </a:solidFill>
            </a:endParaRPr>
          </a:p>
          <a:p>
            <a:pPr algn="ctr" eaLnBrk="1" hangingPunct="1">
              <a:defRPr/>
            </a:pPr>
            <a:r>
              <a:rPr kumimoji="1" lang="en-US" sz="2000" b="1" dirty="0">
                <a:solidFill>
                  <a:srgbClr val="FFC000"/>
                </a:solidFill>
              </a:rPr>
              <a:t>Susan Glass</a:t>
            </a:r>
          </a:p>
          <a:p>
            <a:pPr algn="ctr" eaLnBrk="1" hangingPunct="1">
              <a:defRPr/>
            </a:pPr>
            <a:r>
              <a:rPr kumimoji="1" lang="en-US" sz="2000" dirty="0">
                <a:solidFill>
                  <a:srgbClr val="FFC000"/>
                </a:solidFill>
              </a:rPr>
              <a:t>Writer, retired English professor and </a:t>
            </a:r>
          </a:p>
          <a:p>
            <a:pPr algn="ctr" eaLnBrk="1" hangingPunct="1">
              <a:defRPr/>
            </a:pPr>
            <a:r>
              <a:rPr kumimoji="1" lang="en-US" sz="2000" dirty="0">
                <a:solidFill>
                  <a:srgbClr val="FFC000"/>
                </a:solidFill>
              </a:rPr>
              <a:t>Chair, </a:t>
            </a:r>
            <a:r>
              <a:rPr kumimoji="1" lang="en-US" sz="2000" dirty="0" err="1">
                <a:solidFill>
                  <a:srgbClr val="FFC000"/>
                </a:solidFill>
              </a:rPr>
              <a:t>BADIE</a:t>
            </a:r>
            <a:r>
              <a:rPr kumimoji="1" lang="en-US" sz="2000" dirty="0">
                <a:solidFill>
                  <a:srgbClr val="FFC000"/>
                </a:solidFill>
              </a:rPr>
              <a:t> sub-committee, Audio Description Project</a:t>
            </a:r>
          </a:p>
          <a:p>
            <a:pPr algn="ctr" eaLnBrk="1" hangingPunct="1">
              <a:defRPr/>
            </a:pPr>
            <a:endParaRPr kumimoji="1" lang="en-US" sz="2400" b="1" dirty="0">
              <a:solidFill>
                <a:srgbClr val="FFC000"/>
              </a:solidFill>
            </a:endParaRPr>
          </a:p>
          <a:p>
            <a:pPr algn="ctr" eaLnBrk="1" hangingPunct="1">
              <a:defRPr/>
            </a:pPr>
            <a:r>
              <a:rPr kumimoji="1" lang="en-US" sz="2400" b="1" dirty="0">
                <a:solidFill>
                  <a:srgbClr val="FFC000"/>
                </a:solidFill>
              </a:rPr>
              <a:t>Accessing Higher Ground Conference</a:t>
            </a:r>
          </a:p>
          <a:p>
            <a:pPr algn="ctr" eaLnBrk="1" hangingPunct="1">
              <a:defRPr/>
            </a:pPr>
            <a:r>
              <a:rPr kumimoji="1" lang="en-US" sz="2400" b="1" dirty="0">
                <a:solidFill>
                  <a:srgbClr val="FFC000"/>
                </a:solidFill>
              </a:rPr>
              <a:t>November 17, 2022 – 11:30 am-12:30 pm MST</a:t>
            </a:r>
          </a:p>
          <a:p>
            <a:pPr eaLnBrk="1" hangingPunct="1">
              <a:defRPr/>
            </a:pPr>
            <a:endParaRPr kumimoji="1" lang="en-US" sz="2000" i="0" dirty="0">
              <a:solidFill>
                <a:srgbClr val="FFC000"/>
              </a:solidFill>
            </a:endParaRPr>
          </a:p>
          <a:p>
            <a:pPr eaLnBrk="1" hangingPunct="1">
              <a:defRPr/>
            </a:pPr>
            <a:r>
              <a:rPr kumimoji="1" lang="en-US" sz="2000" i="0" dirty="0">
                <a:solidFill>
                  <a:srgbClr val="FFC000"/>
                </a:solidFill>
              </a:rPr>
              <a:t>                                      American Audio               </a:t>
            </a:r>
            <a:r>
              <a:rPr kumimoji="1" lang="en-US" sz="2000" i="0" dirty="0">
                <a:solidFill>
                  <a:srgbClr val="FFC000"/>
                </a:solidFill>
                <a:cs typeface="+mn-cs"/>
              </a:rPr>
              <a:t>Description Symbol</a:t>
            </a:r>
          </a:p>
          <a:p>
            <a:pPr eaLnBrk="1" hangingPunct="1">
              <a:defRPr/>
            </a:pPr>
            <a:endParaRPr lang="en-US" sz="3200" dirty="0">
              <a:solidFill>
                <a:schemeClr val="tx2"/>
              </a:solidFill>
              <a:effectLst>
                <a:outerShdw blurRad="38100" dist="38100" dir="2700000" algn="tl">
                  <a:srgbClr val="000000"/>
                </a:outerShdw>
              </a:effectLst>
              <a:cs typeface="+mn-cs"/>
            </a:endParaRPr>
          </a:p>
        </p:txBody>
      </p:sp>
      <p:sp>
        <p:nvSpPr>
          <p:cNvPr id="5" name="Rectangle 4">
            <a:extLst>
              <a:ext uri="{FF2B5EF4-FFF2-40B4-BE49-F238E27FC236}">
                <a16:creationId xmlns:a16="http://schemas.microsoft.com/office/drawing/2014/main" id="{329A7066-C6CD-4093-9CA5-696B6756749D}"/>
              </a:ext>
            </a:extLst>
          </p:cNvPr>
          <p:cNvSpPr>
            <a:spLocks noChangeArrowheads="1"/>
          </p:cNvSpPr>
          <p:nvPr/>
        </p:nvSpPr>
        <p:spPr bwMode="auto">
          <a:xfrm>
            <a:off x="25399" y="-1828800"/>
            <a:ext cx="9145588" cy="2892425"/>
          </a:xfrm>
          <a:prstGeom prst="rect">
            <a:avLst/>
          </a:prstGeom>
          <a:noFill/>
          <a:ln w="12700">
            <a:noFill/>
            <a:miter lim="800000"/>
            <a:headEnd type="none" w="sm" len="sm"/>
            <a:tailEnd type="none" w="sm" len="sm"/>
          </a:ln>
          <a:effectLst/>
        </p:spPr>
        <p:txBody>
          <a:bodyPr>
            <a:spAutoFit/>
          </a:bodyPr>
          <a:lstStyle/>
          <a:p>
            <a:pPr algn="ctr" eaLnBrk="1" hangingPunct="1">
              <a:defRPr/>
            </a:pPr>
            <a:endParaRPr lang="en-US" sz="2400" b="1" dirty="0">
              <a:solidFill>
                <a:schemeClr val="tx2"/>
              </a:solidFill>
              <a:effectLst>
                <a:outerShdw blurRad="38100" dist="38100" dir="2700000" algn="tl">
                  <a:srgbClr val="000000"/>
                </a:outerShdw>
              </a:effectLst>
              <a:cs typeface="+mn-cs"/>
            </a:endParaRPr>
          </a:p>
          <a:p>
            <a:pPr algn="ctr" eaLnBrk="1" hangingPunct="1">
              <a:defRPr/>
            </a:pPr>
            <a:endParaRPr lang="en-US" sz="3200" b="1" dirty="0">
              <a:solidFill>
                <a:schemeClr val="tx2"/>
              </a:solidFill>
              <a:effectLst>
                <a:outerShdw blurRad="38100" dist="38100" dir="2700000" algn="tl">
                  <a:srgbClr val="000000"/>
                </a:outerShdw>
              </a:effectLst>
              <a:cs typeface="+mn-cs"/>
            </a:endParaRPr>
          </a:p>
          <a:p>
            <a:pPr algn="ctr" eaLnBrk="1" hangingPunct="1">
              <a:defRPr/>
            </a:pPr>
            <a:endParaRPr lang="pt-BR" sz="1800" b="1" dirty="0">
              <a:solidFill>
                <a:schemeClr val="tx2"/>
              </a:solidFill>
              <a:effectLst>
                <a:outerShdw blurRad="38100" dist="38100" dir="2700000" algn="tl">
                  <a:srgbClr val="000000"/>
                </a:outerShdw>
              </a:effectLst>
              <a:cs typeface="+mn-cs"/>
            </a:endParaRPr>
          </a:p>
          <a:p>
            <a:pPr algn="ctr" eaLnBrk="1" hangingPunct="1">
              <a:defRPr/>
            </a:pPr>
            <a:endParaRPr lang="pt-BR" sz="1800" b="1" dirty="0">
              <a:solidFill>
                <a:schemeClr val="tx2"/>
              </a:solidFill>
              <a:effectLst>
                <a:outerShdw blurRad="38100" dist="38100" dir="2700000" algn="tl">
                  <a:srgbClr val="000000"/>
                </a:outerShdw>
              </a:effectLst>
              <a:cs typeface="+mn-cs"/>
            </a:endParaRPr>
          </a:p>
          <a:p>
            <a:pPr algn="ctr" eaLnBrk="1" hangingPunct="1">
              <a:defRPr/>
            </a:pPr>
            <a:endParaRPr lang="pt-BR" sz="1800" b="1" dirty="0">
              <a:solidFill>
                <a:schemeClr val="tx2"/>
              </a:solidFill>
              <a:effectLst>
                <a:outerShdw blurRad="38100" dist="38100" dir="2700000" algn="tl">
                  <a:srgbClr val="000000"/>
                </a:outerShdw>
              </a:effectLst>
              <a:cs typeface="+mn-cs"/>
            </a:endParaRPr>
          </a:p>
          <a:p>
            <a:pPr algn="ctr" eaLnBrk="1" hangingPunct="1">
              <a:defRPr/>
            </a:pPr>
            <a:endParaRPr lang="pt-BR" sz="1800" b="1" dirty="0">
              <a:solidFill>
                <a:schemeClr val="tx2"/>
              </a:solidFill>
              <a:effectLst>
                <a:outerShdw blurRad="38100" dist="38100" dir="2700000" algn="tl">
                  <a:srgbClr val="000000"/>
                </a:outerShdw>
              </a:effectLst>
              <a:cs typeface="+mn-cs"/>
            </a:endParaRPr>
          </a:p>
          <a:p>
            <a:pPr algn="ctr" eaLnBrk="1" hangingPunct="1">
              <a:defRPr/>
            </a:pPr>
            <a:r>
              <a:rPr lang="pt-BR" sz="1800" b="1" dirty="0">
                <a:solidFill>
                  <a:schemeClr val="tx2"/>
                </a:solidFill>
                <a:effectLst>
                  <a:outerShdw blurRad="38100" dist="38100" dir="2700000" algn="tl">
                    <a:srgbClr val="000000"/>
                  </a:outerShdw>
                </a:effectLst>
                <a:cs typeface="+mn-cs"/>
              </a:rPr>
              <a:t>Audio Description Associates, LLC and</a:t>
            </a:r>
          </a:p>
          <a:p>
            <a:pPr algn="ctr" eaLnBrk="1" hangingPunct="1">
              <a:defRPr/>
            </a:pPr>
            <a:r>
              <a:rPr lang="pt-BR" sz="1800" b="1" dirty="0">
                <a:solidFill>
                  <a:schemeClr val="tx2"/>
                </a:solidFill>
                <a:effectLst>
                  <a:outerShdw blurRad="38100" dist="38100" dir="2700000" algn="tl">
                    <a:srgbClr val="000000"/>
                  </a:outerShdw>
                </a:effectLst>
                <a:cs typeface="+mn-cs"/>
              </a:rPr>
              <a:t>the American Council of the Blind’s Audio Description Project  </a:t>
            </a:r>
          </a:p>
          <a:p>
            <a:pPr algn="ctr" eaLnBrk="1" hangingPunct="1">
              <a:defRPr/>
            </a:pPr>
            <a:r>
              <a:rPr lang="en-US" sz="1800" b="1" dirty="0">
                <a:solidFill>
                  <a:schemeClr val="tx2"/>
                </a:solidFill>
                <a:effectLst>
                  <a:outerShdw blurRad="38100" dist="38100" dir="2700000" algn="tl">
                    <a:srgbClr val="000000"/>
                  </a:outerShdw>
                </a:effectLst>
                <a:cs typeface="+mn-cs"/>
              </a:rPr>
              <a:t>presents</a:t>
            </a:r>
          </a:p>
        </p:txBody>
      </p:sp>
      <p:pic>
        <p:nvPicPr>
          <p:cNvPr id="5126" name="Picture 6">
            <a:extLst>
              <a:ext uri="{FF2B5EF4-FFF2-40B4-BE49-F238E27FC236}">
                <a16:creationId xmlns:a16="http://schemas.microsoft.com/office/drawing/2014/main" id="{E39B439C-0EA3-45E0-B87E-4BAE631BF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080" y="6248400"/>
            <a:ext cx="5302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2550FD-6ECA-433B-A269-0D89B557612F}"/>
              </a:ext>
            </a:extLst>
          </p:cNvPr>
          <p:cNvSpPr>
            <a:spLocks noGrp="1"/>
          </p:cNvSpPr>
          <p:nvPr>
            <p:ph type="dt" sz="quarter" idx="10"/>
          </p:nvPr>
        </p:nvSpPr>
        <p:spPr/>
        <p:txBody>
          <a:bodyPr/>
          <a:lstStyle/>
          <a:p>
            <a:pPr>
              <a:defRPr/>
            </a:pPr>
            <a:fld id="{6309E3B3-0884-478D-8331-9EC1DEBD93D1}" type="datetime1">
              <a:rPr lang="en-US" smtClean="0"/>
              <a:pPr>
                <a:defRPr/>
              </a:pPr>
              <a:t>11/11/2022</a:t>
            </a:fld>
            <a:endParaRPr lang="en-US"/>
          </a:p>
        </p:txBody>
      </p:sp>
      <p:sp>
        <p:nvSpPr>
          <p:cNvPr id="11267" name="Slide Number Placeholder 2">
            <a:extLst>
              <a:ext uri="{FF2B5EF4-FFF2-40B4-BE49-F238E27FC236}">
                <a16:creationId xmlns:a16="http://schemas.microsoft.com/office/drawing/2014/main" id="{C3926441-49E2-4970-8639-1A3FF17C36A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lvl="1">
              <a:spcBef>
                <a:spcPct val="0"/>
              </a:spcBef>
              <a:buClrTx/>
              <a:buFontTx/>
              <a:buNone/>
            </a:pPr>
            <a:fld id="{626B55C1-5E92-47A0-A5A2-B7BCDFA7EA1B}" type="slidenum">
              <a:rPr lang="en-US" altLang="en-US" sz="1400" smtClean="0">
                <a:latin typeface="Arial" panose="020B0604020202020204" pitchFamily="34" charset="0"/>
              </a:rPr>
              <a:pPr lvl="1">
                <a:spcBef>
                  <a:spcPct val="0"/>
                </a:spcBef>
                <a:buClrTx/>
                <a:buFontTx/>
                <a:buNone/>
              </a:pPr>
              <a:t>10</a:t>
            </a:fld>
            <a:endParaRPr lang="en-US" altLang="en-US" sz="1400"/>
          </a:p>
        </p:txBody>
      </p:sp>
      <p:sp>
        <p:nvSpPr>
          <p:cNvPr id="11268" name="TextBox 4">
            <a:extLst>
              <a:ext uri="{FF2B5EF4-FFF2-40B4-BE49-F238E27FC236}">
                <a16:creationId xmlns:a16="http://schemas.microsoft.com/office/drawing/2014/main" id="{0910EF7C-D75F-498C-A288-44BD4523BF09}"/>
              </a:ext>
            </a:extLst>
          </p:cNvPr>
          <p:cNvSpPr txBox="1">
            <a:spLocks noChangeArrowheads="1"/>
          </p:cNvSpPr>
          <p:nvPr/>
        </p:nvSpPr>
        <p:spPr bwMode="auto">
          <a:xfrm>
            <a:off x="1600200" y="1752600"/>
            <a:ext cx="66436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lnSpc>
                <a:spcPct val="100000"/>
              </a:lnSpc>
              <a:spcBef>
                <a:spcPct val="0"/>
              </a:spcBef>
              <a:buClrTx/>
              <a:buSzTx/>
              <a:buFontTx/>
              <a:buNone/>
            </a:pPr>
            <a:r>
              <a:rPr lang="en-US" altLang="en-US" sz="3600" i="0">
                <a:solidFill>
                  <a:schemeClr val="tx2"/>
                </a:solidFill>
                <a:latin typeface="Arial" panose="020B0604020202020204" pitchFamily="34" charset="0"/>
              </a:rPr>
              <a:t>American Council of the Blind’s </a:t>
            </a:r>
          </a:p>
          <a:p>
            <a:pPr algn="ctr">
              <a:lnSpc>
                <a:spcPct val="100000"/>
              </a:lnSpc>
              <a:spcBef>
                <a:spcPct val="0"/>
              </a:spcBef>
              <a:buClrTx/>
              <a:buSzTx/>
              <a:buFontTx/>
              <a:buNone/>
            </a:pPr>
            <a:r>
              <a:rPr lang="en-US" altLang="en-US" sz="3600" i="0">
                <a:solidFill>
                  <a:schemeClr val="tx2"/>
                </a:solidFill>
                <a:latin typeface="Arial" panose="020B0604020202020204" pitchFamily="34" charset="0"/>
              </a:rPr>
              <a:t>Audio Description Project</a:t>
            </a:r>
          </a:p>
          <a:p>
            <a:pPr algn="ctr">
              <a:lnSpc>
                <a:spcPct val="100000"/>
              </a:lnSpc>
              <a:spcBef>
                <a:spcPct val="0"/>
              </a:spcBef>
              <a:buClrTx/>
              <a:buSzTx/>
              <a:buFontTx/>
              <a:buNone/>
            </a:pPr>
            <a:endParaRPr lang="en-US" altLang="en-US" sz="3600" i="0">
              <a:solidFill>
                <a:schemeClr val="tx2"/>
              </a:solidFill>
              <a:latin typeface="Arial" panose="020B0604020202020204" pitchFamily="34" charset="0"/>
            </a:endParaRPr>
          </a:p>
          <a:p>
            <a:pPr algn="ctr">
              <a:lnSpc>
                <a:spcPct val="100000"/>
              </a:lnSpc>
              <a:spcBef>
                <a:spcPct val="0"/>
              </a:spcBef>
              <a:buClrTx/>
              <a:buSzTx/>
              <a:buFontTx/>
              <a:buNone/>
            </a:pPr>
            <a:r>
              <a:rPr lang="en-US" altLang="en-US" sz="3600" i="0">
                <a:solidFill>
                  <a:schemeClr val="tx2"/>
                </a:solidFill>
                <a:latin typeface="Arial" panose="020B0604020202020204" pitchFamily="34" charset="0"/>
                <a:hlinkClick r:id="rId2"/>
              </a:rPr>
              <a:t>https://adp.acb.org</a:t>
            </a:r>
            <a:endParaRPr lang="en-US" altLang="en-US" sz="3600" i="0">
              <a:solidFill>
                <a:schemeClr val="tx2"/>
              </a:solidFill>
              <a:latin typeface="Arial" panose="020B0604020202020204" pitchFamily="34" charset="0"/>
            </a:endParaRPr>
          </a:p>
          <a:p>
            <a:pPr algn="ctr">
              <a:lnSpc>
                <a:spcPct val="100000"/>
              </a:lnSpc>
              <a:spcBef>
                <a:spcPct val="0"/>
              </a:spcBef>
              <a:buClrTx/>
              <a:buSzTx/>
              <a:buFontTx/>
              <a:buNone/>
            </a:pPr>
            <a:endParaRPr lang="en-US" altLang="en-US" sz="3600" i="0">
              <a:solidFill>
                <a:schemeClr val="tx2"/>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E99CEB-C899-4B74-AD4F-8FF42AAE2684}"/>
              </a:ext>
            </a:extLst>
          </p:cNvPr>
          <p:cNvSpPr>
            <a:spLocks noGrp="1"/>
          </p:cNvSpPr>
          <p:nvPr>
            <p:ph type="dt" sz="half" idx="10"/>
          </p:nvPr>
        </p:nvSpPr>
        <p:spPr/>
        <p:txBody>
          <a:bodyPr/>
          <a:lstStyle/>
          <a:p>
            <a:pPr>
              <a:defRPr/>
            </a:pPr>
            <a:fld id="{D3B0070C-735D-44FE-B10D-590CA4D906FF}" type="datetime1">
              <a:rPr lang="en-US" smtClean="0"/>
              <a:pPr>
                <a:defRPr/>
              </a:pPr>
              <a:t>11/11/2022</a:t>
            </a:fld>
            <a:endParaRPr lang="en-US"/>
          </a:p>
        </p:txBody>
      </p:sp>
      <p:sp>
        <p:nvSpPr>
          <p:cNvPr id="3" name="Slide Number Placeholder 2">
            <a:extLst>
              <a:ext uri="{FF2B5EF4-FFF2-40B4-BE49-F238E27FC236}">
                <a16:creationId xmlns:a16="http://schemas.microsoft.com/office/drawing/2014/main" id="{FC794E6F-F8CA-4890-9AE2-023A0FDD7284}"/>
              </a:ext>
            </a:extLst>
          </p:cNvPr>
          <p:cNvSpPr>
            <a:spLocks noGrp="1"/>
          </p:cNvSpPr>
          <p:nvPr>
            <p:ph type="sldNum" sz="quarter" idx="12"/>
          </p:nvPr>
        </p:nvSpPr>
        <p:spPr/>
        <p:txBody>
          <a:bodyPr/>
          <a:lstStyle/>
          <a:p>
            <a:pPr lvl="1">
              <a:defRPr/>
            </a:pPr>
            <a:fld id="{04A19043-D720-4A44-BC61-C8C7A7988629}" type="slidenum">
              <a:rPr lang="en-US" altLang="en-US" smtClean="0"/>
              <a:pPr lvl="1">
                <a:defRPr/>
              </a:pPr>
              <a:t>11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49481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a:extLst>
              <a:ext uri="{FF2B5EF4-FFF2-40B4-BE49-F238E27FC236}">
                <a16:creationId xmlns:a16="http://schemas.microsoft.com/office/drawing/2014/main" id="{D3A3BABD-97AF-45DD-9A7C-E9B8F492AF7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100000"/>
              </a:lnSpc>
              <a:spcBef>
                <a:spcPct val="0"/>
              </a:spcBef>
              <a:buClrTx/>
              <a:buSzTx/>
              <a:buFontTx/>
              <a:buNone/>
            </a:pPr>
            <a:fld id="{02264A94-8621-4ECA-9252-DF76C1489C8E}" type="datetime1">
              <a:rPr lang="en-US" altLang="en-US" sz="1400" smtClean="0">
                <a:cs typeface="Arial" panose="020B0604020202020204" pitchFamily="34" charset="0"/>
              </a:rPr>
              <a:pPr>
                <a:lnSpc>
                  <a:spcPct val="100000"/>
                </a:lnSpc>
                <a:spcBef>
                  <a:spcPct val="0"/>
                </a:spcBef>
                <a:buClrTx/>
                <a:buSzTx/>
                <a:buFontTx/>
                <a:buNone/>
              </a:pPr>
              <a:t>11/11/2022</a:t>
            </a:fld>
            <a:endParaRPr lang="en-US" altLang="en-US" sz="1400">
              <a:cs typeface="Arial" panose="020B0604020202020204" pitchFamily="34" charset="0"/>
            </a:endParaRPr>
          </a:p>
        </p:txBody>
      </p:sp>
      <p:sp>
        <p:nvSpPr>
          <p:cNvPr id="12291" name="Slide Number Placeholder 5">
            <a:extLst>
              <a:ext uri="{FF2B5EF4-FFF2-40B4-BE49-F238E27FC236}">
                <a16:creationId xmlns:a16="http://schemas.microsoft.com/office/drawing/2014/main" id="{169F4209-B419-403E-8D62-947DAFCE48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lvl="1">
              <a:spcBef>
                <a:spcPct val="0"/>
              </a:spcBef>
              <a:buClrTx/>
              <a:buFontTx/>
              <a:buNone/>
            </a:pPr>
            <a:fld id="{33C2DFD3-F326-4032-9A6D-34980F52FB22}" type="slidenum">
              <a:rPr lang="en-US" altLang="en-US" sz="1400" smtClean="0">
                <a:latin typeface="Arial" panose="020B0604020202020204" pitchFamily="34" charset="0"/>
              </a:rPr>
              <a:pPr lvl="1">
                <a:spcBef>
                  <a:spcPct val="0"/>
                </a:spcBef>
                <a:buClrTx/>
                <a:buFontTx/>
                <a:buNone/>
              </a:pPr>
              <a:t>12</a:t>
            </a:fld>
            <a:endParaRPr lang="en-US" altLang="en-US" sz="1400"/>
          </a:p>
        </p:txBody>
      </p:sp>
      <p:sp>
        <p:nvSpPr>
          <p:cNvPr id="12292" name="Text Box 2">
            <a:extLst>
              <a:ext uri="{FF2B5EF4-FFF2-40B4-BE49-F238E27FC236}">
                <a16:creationId xmlns:a16="http://schemas.microsoft.com/office/drawing/2014/main" id="{E27BD808-B72A-4233-9835-38236D5EF282}"/>
              </a:ext>
            </a:extLst>
          </p:cNvPr>
          <p:cNvSpPr txBox="1">
            <a:spLocks noChangeArrowheads="1"/>
          </p:cNvSpPr>
          <p:nvPr/>
        </p:nvSpPr>
        <p:spPr bwMode="auto">
          <a:xfrm>
            <a:off x="417513" y="328613"/>
            <a:ext cx="8686800" cy="886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lnSpc>
                <a:spcPct val="100000"/>
              </a:lnSpc>
              <a:spcBef>
                <a:spcPct val="0"/>
              </a:spcBef>
              <a:buClrTx/>
              <a:buSzTx/>
              <a:buFontTx/>
              <a:buNone/>
            </a:pPr>
            <a:r>
              <a:rPr lang="en-US" altLang="en-US" sz="2400" b="1" i="0" dirty="0">
                <a:solidFill>
                  <a:schemeClr val="tx2"/>
                </a:solidFill>
                <a:latin typeface="Arial" panose="020B0604020202020204" pitchFamily="34" charset="0"/>
              </a:rPr>
              <a:t>JOEL SNYDER, Ph.D.</a:t>
            </a:r>
          </a:p>
          <a:p>
            <a:pPr algn="ctr" eaLnBrk="1" hangingPunct="1">
              <a:lnSpc>
                <a:spcPct val="100000"/>
              </a:lnSpc>
              <a:spcBef>
                <a:spcPct val="0"/>
              </a:spcBef>
              <a:buClrTx/>
              <a:buSzTx/>
              <a:buFontTx/>
              <a:buNone/>
            </a:pPr>
            <a:r>
              <a:rPr lang="en-US" altLang="en-US" sz="2000" b="1" i="0" dirty="0">
                <a:solidFill>
                  <a:schemeClr val="tx2"/>
                </a:solidFill>
                <a:latin typeface="Arial" panose="020B0604020202020204" pitchFamily="34" charset="0"/>
              </a:rPr>
              <a:t>Audio Description Associates, LLC</a:t>
            </a:r>
          </a:p>
          <a:p>
            <a:pPr algn="ctr" eaLnBrk="1" hangingPunct="1">
              <a:lnSpc>
                <a:spcPct val="100000"/>
              </a:lnSpc>
              <a:spcBef>
                <a:spcPct val="0"/>
              </a:spcBef>
              <a:buClrTx/>
              <a:buSzTx/>
              <a:buFontTx/>
              <a:buNone/>
            </a:pPr>
            <a:r>
              <a:rPr lang="en-US" altLang="en-US" sz="2000" b="1" i="0" dirty="0" err="1">
                <a:solidFill>
                  <a:schemeClr val="tx2"/>
                </a:solidFill>
                <a:latin typeface="Arial" panose="020B0604020202020204" pitchFamily="34" charset="0"/>
                <a:hlinkClick r:id="rId2"/>
              </a:rPr>
              <a:t>www.audiodescribe.com</a:t>
            </a:r>
            <a:r>
              <a:rPr lang="en-US" altLang="en-US" sz="2000" b="1" i="0" dirty="0">
                <a:solidFill>
                  <a:schemeClr val="tx2"/>
                </a:solidFill>
                <a:latin typeface="Arial" panose="020B0604020202020204" pitchFamily="34" charset="0"/>
              </a:rPr>
              <a:t> - </a:t>
            </a:r>
            <a:r>
              <a:rPr lang="en-US" altLang="en-US" sz="2000" b="1" i="0" dirty="0" err="1">
                <a:solidFill>
                  <a:schemeClr val="tx2"/>
                </a:solidFill>
                <a:latin typeface="Arial" panose="020B0604020202020204" pitchFamily="34" charset="0"/>
                <a:hlinkClick r:id="rId3"/>
              </a:rPr>
              <a:t>jsnyder@audiodescribe.com</a:t>
            </a:r>
            <a:endParaRPr lang="en-US" altLang="en-US" sz="2000" b="1" i="0" dirty="0">
              <a:solidFill>
                <a:schemeClr val="tx2"/>
              </a:solidFill>
              <a:latin typeface="Arial" panose="020B0604020202020204" pitchFamily="34" charset="0"/>
            </a:endParaRPr>
          </a:p>
          <a:p>
            <a:pPr algn="ctr" eaLnBrk="1" hangingPunct="1">
              <a:lnSpc>
                <a:spcPct val="100000"/>
              </a:lnSpc>
              <a:spcBef>
                <a:spcPct val="0"/>
              </a:spcBef>
              <a:buClrTx/>
              <a:buSzTx/>
              <a:buFontTx/>
              <a:buNone/>
            </a:pPr>
            <a:r>
              <a:rPr lang="en-US" altLang="en-US" sz="2000" b="1" i="0" dirty="0">
                <a:solidFill>
                  <a:schemeClr val="tx2"/>
                </a:solidFill>
                <a:latin typeface="Arial" panose="020B0604020202020204" pitchFamily="34" charset="0"/>
                <a:hlinkClick r:id="rId4"/>
              </a:rPr>
              <a:t>https://</a:t>
            </a:r>
            <a:r>
              <a:rPr lang="en-US" altLang="en-US" sz="2000" b="1" i="0" dirty="0" err="1">
                <a:solidFill>
                  <a:schemeClr val="tx2"/>
                </a:solidFill>
                <a:latin typeface="Arial" panose="020B0604020202020204" pitchFamily="34" charset="0"/>
                <a:hlinkClick r:id="rId4"/>
              </a:rPr>
              <a:t>adp.acb.org</a:t>
            </a:r>
            <a:r>
              <a:rPr lang="en-US" altLang="en-US" sz="2000" b="1" i="0" dirty="0">
                <a:solidFill>
                  <a:schemeClr val="tx2"/>
                </a:solidFill>
                <a:latin typeface="Arial" panose="020B0604020202020204" pitchFamily="34" charset="0"/>
              </a:rPr>
              <a:t> - </a:t>
            </a:r>
            <a:r>
              <a:rPr lang="en-US" altLang="en-US" sz="2000" b="1" i="0" dirty="0" err="1">
                <a:solidFill>
                  <a:schemeClr val="tx2"/>
                </a:solidFill>
                <a:latin typeface="Arial" panose="020B0604020202020204" pitchFamily="34" charset="0"/>
                <a:hlinkClick r:id="rId5"/>
              </a:rPr>
              <a:t>jsnyder@acb.org</a:t>
            </a:r>
            <a:r>
              <a:rPr lang="en-US" altLang="en-US" sz="2000" b="1" i="0" dirty="0">
                <a:solidFill>
                  <a:schemeClr val="tx2"/>
                </a:solidFill>
                <a:latin typeface="Arial" panose="020B0604020202020204" pitchFamily="34" charset="0"/>
              </a:rPr>
              <a:t> </a:t>
            </a:r>
          </a:p>
          <a:p>
            <a:pPr algn="ctr" eaLnBrk="1" hangingPunct="1">
              <a:lnSpc>
                <a:spcPct val="100000"/>
              </a:lnSpc>
              <a:spcBef>
                <a:spcPct val="0"/>
              </a:spcBef>
              <a:buClrTx/>
              <a:buSzTx/>
              <a:buFontTx/>
              <a:buNone/>
            </a:pPr>
            <a:endParaRPr lang="en-US" altLang="en-US" sz="2400" b="1" i="0" dirty="0">
              <a:solidFill>
                <a:schemeClr val="tx2"/>
              </a:solidFill>
              <a:latin typeface="Arial" panose="020B0604020202020204" pitchFamily="34" charset="0"/>
            </a:endParaRPr>
          </a:p>
          <a:p>
            <a:pPr algn="ctr" eaLnBrk="1" hangingPunct="1">
              <a:lnSpc>
                <a:spcPct val="100000"/>
              </a:lnSpc>
              <a:spcBef>
                <a:spcPct val="0"/>
              </a:spcBef>
              <a:buClrTx/>
              <a:buSzTx/>
              <a:buFontTx/>
              <a:buNone/>
            </a:pPr>
            <a:r>
              <a:rPr lang="en-US" altLang="en-US" sz="2400" b="1" i="0" dirty="0">
                <a:solidFill>
                  <a:schemeClr val="tx2"/>
                </a:solidFill>
                <a:latin typeface="Arial" panose="020B0604020202020204" pitchFamily="34" charset="0"/>
              </a:rPr>
              <a:t>JASON STARK</a:t>
            </a:r>
          </a:p>
          <a:p>
            <a:pPr algn="ctr" eaLnBrk="1" hangingPunct="1">
              <a:lnSpc>
                <a:spcPct val="100000"/>
              </a:lnSpc>
              <a:spcBef>
                <a:spcPct val="0"/>
              </a:spcBef>
              <a:buClrTx/>
              <a:buSzTx/>
              <a:buFontTx/>
              <a:buNone/>
            </a:pPr>
            <a:r>
              <a:rPr lang="en-US" altLang="en-US" sz="2000" b="1" i="0" dirty="0">
                <a:solidFill>
                  <a:schemeClr val="tx2"/>
                </a:solidFill>
                <a:latin typeface="Arial" panose="020B0604020202020204" pitchFamily="34" charset="0"/>
              </a:rPr>
              <a:t>Described and Captioned Media Program</a:t>
            </a:r>
          </a:p>
          <a:p>
            <a:pPr algn="ctr" eaLnBrk="1" hangingPunct="1">
              <a:lnSpc>
                <a:spcPct val="100000"/>
              </a:lnSpc>
              <a:spcBef>
                <a:spcPct val="0"/>
              </a:spcBef>
              <a:buClrTx/>
              <a:buSzTx/>
              <a:buFontTx/>
              <a:buNone/>
            </a:pPr>
            <a:r>
              <a:rPr lang="en-US" altLang="en-US" sz="2000" b="1" i="0" dirty="0" err="1">
                <a:solidFill>
                  <a:schemeClr val="tx2"/>
                </a:solidFill>
                <a:latin typeface="Arial" panose="020B0604020202020204" pitchFamily="34" charset="0"/>
                <a:hlinkClick r:id="rId6"/>
              </a:rPr>
              <a:t>www.dcmp.org</a:t>
            </a:r>
            <a:r>
              <a:rPr lang="en-US" altLang="en-US" sz="2000" b="1" i="0" dirty="0">
                <a:solidFill>
                  <a:schemeClr val="tx2"/>
                </a:solidFill>
                <a:latin typeface="Arial" panose="020B0604020202020204" pitchFamily="34" charset="0"/>
              </a:rPr>
              <a:t> – </a:t>
            </a:r>
            <a:r>
              <a:rPr lang="en-US" altLang="en-US" sz="2000" b="1" i="0" dirty="0" err="1">
                <a:solidFill>
                  <a:schemeClr val="tx2"/>
                </a:solidFill>
                <a:latin typeface="Arial" panose="020B0604020202020204" pitchFamily="34" charset="0"/>
                <a:hlinkClick r:id="rId7"/>
              </a:rPr>
              <a:t>jstark@dcmp.org</a:t>
            </a:r>
            <a:endParaRPr lang="en-US" altLang="en-US" sz="2000" b="1" i="0" dirty="0">
              <a:solidFill>
                <a:schemeClr val="tx2"/>
              </a:solidFill>
              <a:latin typeface="Arial" panose="020B0604020202020204" pitchFamily="34" charset="0"/>
            </a:endParaRPr>
          </a:p>
          <a:p>
            <a:pPr algn="ctr" eaLnBrk="1" hangingPunct="1">
              <a:lnSpc>
                <a:spcPct val="100000"/>
              </a:lnSpc>
              <a:spcBef>
                <a:spcPct val="0"/>
              </a:spcBef>
              <a:buClrTx/>
              <a:buSzTx/>
              <a:buFontTx/>
              <a:buNone/>
            </a:pPr>
            <a:endParaRPr lang="en-US" altLang="en-US" sz="2000" b="1" i="0" dirty="0">
              <a:solidFill>
                <a:schemeClr val="tx2"/>
              </a:solidFill>
              <a:latin typeface="Arial" panose="020B0604020202020204" pitchFamily="34" charset="0"/>
            </a:endParaRPr>
          </a:p>
          <a:p>
            <a:pPr algn="ctr" eaLnBrk="1" hangingPunct="1">
              <a:lnSpc>
                <a:spcPct val="100000"/>
              </a:lnSpc>
              <a:spcBef>
                <a:spcPct val="0"/>
              </a:spcBef>
              <a:buClrTx/>
              <a:buSzTx/>
              <a:buFontTx/>
              <a:buNone/>
            </a:pPr>
            <a:r>
              <a:rPr lang="en-US" altLang="en-US" sz="2400" b="1" i="0" dirty="0">
                <a:solidFill>
                  <a:schemeClr val="tx2"/>
                </a:solidFill>
                <a:latin typeface="Arial" panose="020B0604020202020204" pitchFamily="34" charset="0"/>
              </a:rPr>
              <a:t>SUSAN GLASS</a:t>
            </a:r>
          </a:p>
          <a:p>
            <a:pPr algn="ctr" eaLnBrk="1" hangingPunct="1">
              <a:lnSpc>
                <a:spcPct val="100000"/>
              </a:lnSpc>
              <a:spcBef>
                <a:spcPct val="0"/>
              </a:spcBef>
              <a:buClrTx/>
              <a:buSzTx/>
              <a:buFontTx/>
              <a:buNone/>
            </a:pPr>
            <a:r>
              <a:rPr lang="en-US" altLang="en-US" sz="2000" b="1" i="0" dirty="0" err="1">
                <a:solidFill>
                  <a:schemeClr val="tx2"/>
                </a:solidFill>
                <a:latin typeface="Arial" panose="020B0604020202020204" pitchFamily="34" charset="0"/>
                <a:hlinkClick r:id="rId8"/>
              </a:rPr>
              <a:t>susancglass@att.net</a:t>
            </a:r>
            <a:endParaRPr lang="en-US" altLang="en-US" sz="2000" b="1" i="0" dirty="0">
              <a:solidFill>
                <a:schemeClr val="tx2"/>
              </a:solidFill>
              <a:latin typeface="Arial" panose="020B0604020202020204" pitchFamily="34" charset="0"/>
            </a:endParaRPr>
          </a:p>
          <a:p>
            <a:pPr algn="ctr" eaLnBrk="1" hangingPunct="1">
              <a:lnSpc>
                <a:spcPct val="100000"/>
              </a:lnSpc>
              <a:spcBef>
                <a:spcPct val="0"/>
              </a:spcBef>
              <a:buClrTx/>
              <a:buSzTx/>
              <a:buFontTx/>
              <a:buNone/>
            </a:pPr>
            <a:endParaRPr lang="en-US" altLang="en-US" sz="2000" b="1" i="0" dirty="0">
              <a:solidFill>
                <a:schemeClr val="tx2"/>
              </a:solidFill>
              <a:latin typeface="Arial" panose="020B0604020202020204" pitchFamily="34" charset="0"/>
            </a:endParaRPr>
          </a:p>
          <a:p>
            <a:pPr algn="ctr" eaLnBrk="1" hangingPunct="1">
              <a:lnSpc>
                <a:spcPct val="100000"/>
              </a:lnSpc>
              <a:spcBef>
                <a:spcPct val="0"/>
              </a:spcBef>
              <a:buClrTx/>
              <a:buSzTx/>
              <a:buFontTx/>
              <a:buNone/>
            </a:pPr>
            <a:endParaRPr lang="en-US" altLang="en-US" sz="2400" b="1" i="0" dirty="0">
              <a:solidFill>
                <a:schemeClr val="tx2"/>
              </a:solidFill>
              <a:latin typeface="Arial" panose="020B0604020202020204" pitchFamily="34" charset="0"/>
            </a:endParaRPr>
          </a:p>
          <a:p>
            <a:pPr algn="ctr" eaLnBrk="1" hangingPunct="1">
              <a:lnSpc>
                <a:spcPct val="100000"/>
              </a:lnSpc>
              <a:spcBef>
                <a:spcPct val="0"/>
              </a:spcBef>
              <a:buClrTx/>
              <a:buSzTx/>
              <a:buFont typeface="Wingdings" panose="05000000000000000000" pitchFamily="2" charset="2"/>
              <a:buNone/>
            </a:pPr>
            <a:r>
              <a:rPr lang="en-US" altLang="en-US" sz="1800" b="1" i="0" dirty="0">
                <a:solidFill>
                  <a:schemeClr val="tx2"/>
                </a:solidFill>
                <a:latin typeface="Arial" panose="020B0604020202020204" pitchFamily="34" charset="0"/>
              </a:rPr>
              <a:t>American Council of the Blind’s Audio Description Project (ADP)—</a:t>
            </a:r>
          </a:p>
          <a:p>
            <a:pPr algn="ctr" eaLnBrk="1" hangingPunct="1">
              <a:lnSpc>
                <a:spcPct val="100000"/>
              </a:lnSpc>
              <a:spcBef>
                <a:spcPct val="0"/>
              </a:spcBef>
              <a:buClrTx/>
              <a:buSzTx/>
              <a:buFont typeface="Wingdings" panose="05000000000000000000" pitchFamily="2" charset="2"/>
              <a:buNone/>
            </a:pPr>
            <a:endParaRPr lang="en-US" altLang="en-US" sz="1800" b="1" i="0" dirty="0">
              <a:solidFill>
                <a:schemeClr val="tx2"/>
              </a:solidFill>
              <a:latin typeface="Arial" panose="020B0604020202020204" pitchFamily="34" charset="0"/>
            </a:endParaRPr>
          </a:p>
          <a:p>
            <a:pPr algn="ctr" eaLnBrk="1" hangingPunct="1">
              <a:lnSpc>
                <a:spcPct val="100000"/>
              </a:lnSpc>
              <a:spcBef>
                <a:spcPct val="0"/>
              </a:spcBef>
              <a:buClrTx/>
              <a:buSzTx/>
              <a:buFont typeface="Wingdings" panose="05000000000000000000" pitchFamily="2" charset="2"/>
              <a:buNone/>
            </a:pPr>
            <a:r>
              <a:rPr lang="en-US" altLang="en-US" sz="1800" b="1" i="0" dirty="0">
                <a:solidFill>
                  <a:schemeClr val="tx2"/>
                </a:solidFill>
                <a:latin typeface="Arial" panose="020B0604020202020204" pitchFamily="34" charset="0"/>
              </a:rPr>
              <a:t> 21</a:t>
            </a:r>
            <a:r>
              <a:rPr lang="en-US" altLang="en-US" sz="1800" b="1" i="0" baseline="30000" dirty="0">
                <a:solidFill>
                  <a:schemeClr val="tx2"/>
                </a:solidFill>
                <a:latin typeface="Arial" panose="020B0604020202020204" pitchFamily="34" charset="0"/>
              </a:rPr>
              <a:t>st</a:t>
            </a:r>
            <a:r>
              <a:rPr lang="en-US" altLang="en-US" sz="1800" b="1" i="0" dirty="0">
                <a:solidFill>
                  <a:schemeClr val="tx2"/>
                </a:solidFill>
                <a:latin typeface="Arial" panose="020B0604020202020204" pitchFamily="34" charset="0"/>
              </a:rPr>
              <a:t> ADP AD Institute – virtual:  March 2022 </a:t>
            </a:r>
            <a:br>
              <a:rPr lang="en-US" altLang="en-US" sz="1800" b="1" i="0" dirty="0">
                <a:solidFill>
                  <a:schemeClr val="tx2"/>
                </a:solidFill>
                <a:latin typeface="Arial" panose="020B0604020202020204" pitchFamily="34" charset="0"/>
              </a:rPr>
            </a:br>
            <a:endParaRPr lang="en-US" altLang="en-US" sz="1800" b="1" i="0" dirty="0">
              <a:solidFill>
                <a:schemeClr val="tx2"/>
              </a:solidFill>
              <a:latin typeface="Arial" panose="020B0604020202020204" pitchFamily="34" charset="0"/>
            </a:endParaRPr>
          </a:p>
          <a:p>
            <a:pPr algn="ctr" eaLnBrk="1" hangingPunct="1">
              <a:lnSpc>
                <a:spcPct val="100000"/>
              </a:lnSpc>
              <a:spcBef>
                <a:spcPct val="0"/>
              </a:spcBef>
              <a:buClrTx/>
              <a:buSzTx/>
              <a:buFont typeface="Wingdings" panose="05000000000000000000" pitchFamily="2" charset="2"/>
              <a:buNone/>
            </a:pPr>
            <a:br>
              <a:rPr lang="en-US" altLang="en-US" sz="1800" b="1" i="0" dirty="0">
                <a:solidFill>
                  <a:schemeClr val="tx2"/>
                </a:solidFill>
                <a:latin typeface="Arial" panose="020B0604020202020204" pitchFamily="34" charset="0"/>
              </a:rPr>
            </a:br>
            <a:endParaRPr lang="en-US" altLang="en-US" sz="1800" b="1" i="0" dirty="0">
              <a:solidFill>
                <a:schemeClr val="tx2"/>
              </a:solidFill>
              <a:latin typeface="Arial" panose="020B0604020202020204" pitchFamily="34" charset="0"/>
            </a:endParaRPr>
          </a:p>
          <a:p>
            <a:pPr algn="ctr" eaLnBrk="1" hangingPunct="1">
              <a:lnSpc>
                <a:spcPct val="100000"/>
              </a:lnSpc>
              <a:spcBef>
                <a:spcPct val="0"/>
              </a:spcBef>
              <a:buClrTx/>
              <a:buSzTx/>
              <a:buFont typeface="Wingdings" panose="05000000000000000000" pitchFamily="2" charset="2"/>
              <a:buNone/>
            </a:pPr>
            <a:r>
              <a:rPr lang="en-US" altLang="en-US" sz="1800" b="1" i="0" dirty="0">
                <a:solidFill>
                  <a:schemeClr val="tx2"/>
                </a:solidFill>
                <a:latin typeface="Arial" panose="020B0604020202020204" pitchFamily="34" charset="0"/>
              </a:rPr>
              <a:t>Visit </a:t>
            </a:r>
            <a:r>
              <a:rPr lang="en-US" altLang="en-US" sz="1800" b="1" i="0" dirty="0">
                <a:solidFill>
                  <a:schemeClr val="tx2"/>
                </a:solidFill>
                <a:latin typeface="Arial" panose="020B0604020202020204" pitchFamily="34" charset="0"/>
                <a:hlinkClick r:id="rId9"/>
              </a:rPr>
              <a:t>https://</a:t>
            </a:r>
            <a:r>
              <a:rPr lang="en-US" altLang="en-US" sz="1800" b="1" i="0" dirty="0" err="1">
                <a:solidFill>
                  <a:schemeClr val="tx2"/>
                </a:solidFill>
                <a:latin typeface="Arial" panose="020B0604020202020204" pitchFamily="34" charset="0"/>
                <a:hlinkClick r:id="rId9"/>
              </a:rPr>
              <a:t>adp.acb.org</a:t>
            </a:r>
            <a:r>
              <a:rPr lang="en-US" altLang="en-US" sz="1800" b="1" i="0" dirty="0">
                <a:solidFill>
                  <a:schemeClr val="tx2"/>
                </a:solidFill>
                <a:latin typeface="Arial" panose="020B0604020202020204" pitchFamily="34" charset="0"/>
              </a:rPr>
              <a:t> for updates</a:t>
            </a:r>
          </a:p>
          <a:p>
            <a:pPr algn="ctr" eaLnBrk="1" hangingPunct="1">
              <a:lnSpc>
                <a:spcPct val="100000"/>
              </a:lnSpc>
              <a:spcBef>
                <a:spcPct val="0"/>
              </a:spcBef>
              <a:buClrTx/>
              <a:buSzTx/>
              <a:buFont typeface="Wingdings" panose="05000000000000000000" pitchFamily="2" charset="2"/>
              <a:buNone/>
            </a:pPr>
            <a:endParaRPr lang="en-US" altLang="en-US" sz="1800" b="1" i="0" dirty="0">
              <a:solidFill>
                <a:schemeClr val="tx2"/>
              </a:solidFill>
              <a:latin typeface="Arial" panose="020B0604020202020204" pitchFamily="34" charset="0"/>
            </a:endParaRPr>
          </a:p>
          <a:p>
            <a:pPr algn="ctr" eaLnBrk="1" hangingPunct="1">
              <a:lnSpc>
                <a:spcPct val="100000"/>
              </a:lnSpc>
              <a:spcBef>
                <a:spcPct val="0"/>
              </a:spcBef>
              <a:buClrTx/>
              <a:buSzTx/>
              <a:buFont typeface="Wingdings" panose="05000000000000000000" pitchFamily="2" charset="2"/>
              <a:buNone/>
            </a:pPr>
            <a:endParaRPr lang="en-US" altLang="en-US" sz="1800" b="1" i="0" dirty="0">
              <a:solidFill>
                <a:schemeClr val="tx2"/>
              </a:solidFill>
              <a:latin typeface="Arial" panose="020B0604020202020204" pitchFamily="34" charset="0"/>
            </a:endParaRPr>
          </a:p>
          <a:p>
            <a:pPr algn="ctr" eaLnBrk="1" hangingPunct="1">
              <a:lnSpc>
                <a:spcPct val="100000"/>
              </a:lnSpc>
              <a:spcBef>
                <a:spcPct val="0"/>
              </a:spcBef>
              <a:buClrTx/>
              <a:buSzTx/>
              <a:buFont typeface="Wingdings" panose="05000000000000000000" pitchFamily="2" charset="2"/>
              <a:buNone/>
            </a:pPr>
            <a:endParaRPr lang="en-US" altLang="en-US" sz="2400" b="1" i="0" dirty="0">
              <a:solidFill>
                <a:schemeClr val="tx2"/>
              </a:solidFill>
              <a:latin typeface="Arial" panose="020B0604020202020204" pitchFamily="34" charset="0"/>
            </a:endParaRPr>
          </a:p>
          <a:p>
            <a:pPr algn="ctr" eaLnBrk="1" hangingPunct="1">
              <a:lnSpc>
                <a:spcPct val="100000"/>
              </a:lnSpc>
              <a:spcBef>
                <a:spcPct val="0"/>
              </a:spcBef>
              <a:buClrTx/>
              <a:buSzTx/>
              <a:buFontTx/>
              <a:buChar char="-"/>
            </a:pPr>
            <a:endParaRPr lang="en-US" altLang="en-US" sz="2400" b="1" i="0" dirty="0">
              <a:solidFill>
                <a:schemeClr val="tx2"/>
              </a:solidFill>
              <a:latin typeface="Arial" panose="020B0604020202020204" pitchFamily="34" charset="0"/>
            </a:endParaRPr>
          </a:p>
          <a:p>
            <a:pPr eaLnBrk="1" hangingPunct="1">
              <a:lnSpc>
                <a:spcPct val="100000"/>
              </a:lnSpc>
              <a:spcBef>
                <a:spcPct val="0"/>
              </a:spcBef>
              <a:buClrTx/>
              <a:buSzTx/>
              <a:buFontTx/>
              <a:buNone/>
            </a:pPr>
            <a:endParaRPr lang="en-US" altLang="en-US" sz="2400" b="1" i="0" dirty="0">
              <a:solidFill>
                <a:schemeClr val="tx2"/>
              </a:solidFill>
              <a:latin typeface="Arial" panose="020B0604020202020204" pitchFamily="34" charset="0"/>
            </a:endParaRPr>
          </a:p>
          <a:p>
            <a:pPr eaLnBrk="1" hangingPunct="1">
              <a:lnSpc>
                <a:spcPct val="100000"/>
              </a:lnSpc>
              <a:spcBef>
                <a:spcPct val="0"/>
              </a:spcBef>
              <a:buClrTx/>
              <a:buSzTx/>
              <a:buFontTx/>
              <a:buNone/>
            </a:pPr>
            <a:endParaRPr lang="en-US" altLang="en-US" sz="2400" b="1" i="0" dirty="0">
              <a:solidFill>
                <a:schemeClr val="tx2"/>
              </a:solidFill>
              <a:latin typeface="Arial" panose="020B0604020202020204" pitchFamily="34" charset="0"/>
            </a:endParaRPr>
          </a:p>
          <a:p>
            <a:pPr eaLnBrk="1" hangingPunct="1">
              <a:lnSpc>
                <a:spcPct val="100000"/>
              </a:lnSpc>
              <a:spcBef>
                <a:spcPct val="0"/>
              </a:spcBef>
              <a:buClrTx/>
              <a:buSzTx/>
              <a:buFontTx/>
              <a:buNone/>
            </a:pPr>
            <a:endParaRPr lang="en-US" altLang="en-US" b="1" i="0" dirty="0">
              <a:solidFill>
                <a:schemeClr val="tx2"/>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1">
            <a:extLst>
              <a:ext uri="{FF2B5EF4-FFF2-40B4-BE49-F238E27FC236}">
                <a16:creationId xmlns:a16="http://schemas.microsoft.com/office/drawing/2014/main" id="{77513B66-D84A-4FF0-8FC5-F83B5BCDAD15}"/>
              </a:ext>
            </a:extLst>
          </p:cNvPr>
          <p:cNvSpPr>
            <a:spLocks noGrp="1"/>
          </p:cNvSpPr>
          <p:nvPr>
            <p:ph type="dt" sz="quarter" idx="10"/>
          </p:nvPr>
        </p:nvSpPr>
        <p:spPr/>
        <p:txBody>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100000"/>
              </a:lnSpc>
              <a:spcBef>
                <a:spcPct val="0"/>
              </a:spcBef>
              <a:buClrTx/>
              <a:buSzTx/>
              <a:buFontTx/>
              <a:buNone/>
              <a:defRPr/>
            </a:pPr>
            <a:fld id="{65D158C4-BDE9-47CC-8E75-43453B3A2A39}" type="datetime1">
              <a:rPr lang="en-US" altLang="en-US" sz="1400" smtClean="0"/>
              <a:pPr>
                <a:lnSpc>
                  <a:spcPct val="100000"/>
                </a:lnSpc>
                <a:spcBef>
                  <a:spcPct val="0"/>
                </a:spcBef>
                <a:buClrTx/>
                <a:buSzTx/>
                <a:buFontTx/>
                <a:buNone/>
                <a:defRPr/>
              </a:pPr>
              <a:t>11/11/2022</a:t>
            </a:fld>
            <a:endParaRPr lang="en-US" altLang="en-US" sz="1400"/>
          </a:p>
        </p:txBody>
      </p:sp>
      <p:sp>
        <p:nvSpPr>
          <p:cNvPr id="7171" name="Slide Number Placeholder 3">
            <a:extLst>
              <a:ext uri="{FF2B5EF4-FFF2-40B4-BE49-F238E27FC236}">
                <a16:creationId xmlns:a16="http://schemas.microsoft.com/office/drawing/2014/main" id="{DBD6FC0D-9D57-4D8E-91D7-79CF1B05FF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lvl="1">
              <a:spcBef>
                <a:spcPct val="0"/>
              </a:spcBef>
              <a:buClrTx/>
              <a:buFontTx/>
              <a:buNone/>
            </a:pPr>
            <a:fld id="{62B720DA-F06A-4B4E-95F1-E513BCC799AA}" type="slidenum">
              <a:rPr lang="en-US" altLang="en-US" sz="1400" smtClean="0">
                <a:latin typeface="Arial" panose="020B0604020202020204" pitchFamily="34" charset="0"/>
              </a:rPr>
              <a:pPr lvl="1">
                <a:spcBef>
                  <a:spcPct val="0"/>
                </a:spcBef>
                <a:buClrTx/>
                <a:buFontTx/>
                <a:buNone/>
              </a:pPr>
              <a:t>2</a:t>
            </a:fld>
            <a:endParaRPr lang="en-US" altLang="en-US" sz="1400"/>
          </a:p>
        </p:txBody>
      </p:sp>
      <p:pic>
        <p:nvPicPr>
          <p:cNvPr id="7172" name="Picture 14" descr="opera cartoon">
            <a:extLst>
              <a:ext uri="{FF2B5EF4-FFF2-40B4-BE49-F238E27FC236}">
                <a16:creationId xmlns:a16="http://schemas.microsoft.com/office/drawing/2014/main" id="{C059D993-2C62-49AE-8228-51C1CD00F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201" t="5472" r="8409" b="60913"/>
          <a:stretch>
            <a:fillRect/>
          </a:stretch>
        </p:blipFill>
        <p:spPr bwMode="auto">
          <a:xfrm>
            <a:off x="3276600" y="2133600"/>
            <a:ext cx="2836863"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AE91D1-05C4-4BBC-B36F-FFDB99D45C00}"/>
              </a:ext>
            </a:extLst>
          </p:cNvPr>
          <p:cNvSpPr>
            <a:spLocks noGrp="1"/>
          </p:cNvSpPr>
          <p:nvPr>
            <p:ph type="dt" sz="quarter" idx="10"/>
          </p:nvPr>
        </p:nvSpPr>
        <p:spPr/>
        <p:txBody>
          <a:bodyPr/>
          <a:lstStyle/>
          <a:p>
            <a:pPr>
              <a:defRPr/>
            </a:pPr>
            <a:fld id="{DE2AC22C-EF36-47F2-8BF0-6C7172D28951}" type="datetime1">
              <a:rPr lang="en-US" smtClean="0"/>
              <a:pPr>
                <a:defRPr/>
              </a:pPr>
              <a:t>11/11/2022</a:t>
            </a:fld>
            <a:endParaRPr lang="en-US"/>
          </a:p>
        </p:txBody>
      </p:sp>
      <p:sp>
        <p:nvSpPr>
          <p:cNvPr id="9219" name="Slide Number Placeholder 2">
            <a:extLst>
              <a:ext uri="{FF2B5EF4-FFF2-40B4-BE49-F238E27FC236}">
                <a16:creationId xmlns:a16="http://schemas.microsoft.com/office/drawing/2014/main" id="{684F5C65-F485-4349-A7D9-3C8A3F83D2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200" i="1">
                <a:solidFill>
                  <a:schemeClr val="tx1"/>
                </a:solidFill>
                <a:latin typeface="Arial" panose="020B0604020202020204" pitchFamily="34" charset="0"/>
                <a:cs typeface="Arial" panose="020B0604020202020204" pitchFamily="34" charset="0"/>
              </a:defRPr>
            </a:lvl1pPr>
            <a:lvl2pPr>
              <a:defRPr sz="1200" i="1">
                <a:solidFill>
                  <a:schemeClr val="tx1"/>
                </a:solidFill>
                <a:latin typeface="Arial" panose="020B0604020202020204" pitchFamily="34" charset="0"/>
                <a:cs typeface="Arial" panose="020B0604020202020204" pitchFamily="34" charset="0"/>
              </a:defRPr>
            </a:lvl2pPr>
            <a:lvl3pPr marL="1143000" indent="-228600">
              <a:defRPr sz="1200" i="1">
                <a:solidFill>
                  <a:schemeClr val="tx1"/>
                </a:solidFill>
                <a:latin typeface="Arial" panose="020B0604020202020204" pitchFamily="34" charset="0"/>
                <a:cs typeface="Arial" panose="020B0604020202020204" pitchFamily="34" charset="0"/>
              </a:defRPr>
            </a:lvl3pPr>
            <a:lvl4pPr marL="1600200" indent="-228600">
              <a:defRPr sz="1200" i="1">
                <a:solidFill>
                  <a:schemeClr val="tx1"/>
                </a:solidFill>
                <a:latin typeface="Arial" panose="020B0604020202020204" pitchFamily="34" charset="0"/>
                <a:cs typeface="Arial" panose="020B0604020202020204" pitchFamily="34" charset="0"/>
              </a:defRPr>
            </a:lvl4pPr>
            <a:lvl5pPr marL="2057400" indent="-228600">
              <a:defRPr sz="12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i="1">
                <a:solidFill>
                  <a:schemeClr val="tx1"/>
                </a:solidFill>
                <a:latin typeface="Arial" panose="020B0604020202020204" pitchFamily="34" charset="0"/>
                <a:cs typeface="Arial" panose="020B0604020202020204" pitchFamily="34" charset="0"/>
              </a:defRPr>
            </a:lvl9pPr>
          </a:lstStyle>
          <a:p>
            <a:pPr lvl="1"/>
            <a:fld id="{15192C81-E1DA-4C08-B243-A25F8F6F7557}" type="slidenum">
              <a:rPr lang="en-US" altLang="en-US" sz="1400" i="0" smtClean="0"/>
              <a:pPr lvl="1"/>
              <a:t>3</a:t>
            </a:fld>
            <a:endParaRPr lang="en-US" altLang="en-US" sz="1400" i="0">
              <a:latin typeface="Times New Roman" panose="02020603050405020304" pitchFamily="18" charset="0"/>
            </a:endParaRPr>
          </a:p>
        </p:txBody>
      </p:sp>
      <p:pic>
        <p:nvPicPr>
          <p:cNvPr id="3" name="Color-#1">
            <a:hlinkClick r:id="" action="ppaction://media"/>
            <a:extLst>
              <a:ext uri="{FF2B5EF4-FFF2-40B4-BE49-F238E27FC236}">
                <a16:creationId xmlns:a16="http://schemas.microsoft.com/office/drawing/2014/main" id="{2706B825-37AF-2208-0804-42B81F6DAAE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19400" y="2286000"/>
            <a:ext cx="304800" cy="304800"/>
          </a:xfrm>
          <a:prstGeom prst="rect">
            <a:avLst/>
          </a:prstGeom>
        </p:spPr>
      </p:pic>
      <p:pic>
        <p:nvPicPr>
          <p:cNvPr id="4" name="Color-#2">
            <a:hlinkClick r:id="" action="ppaction://media"/>
            <a:extLst>
              <a:ext uri="{FF2B5EF4-FFF2-40B4-BE49-F238E27FC236}">
                <a16:creationId xmlns:a16="http://schemas.microsoft.com/office/drawing/2014/main" id="{B9B67BB0-79BD-5750-0112-210BFBF5F41C}"/>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257800" y="3505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13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629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860BC4-2666-4C00-94CA-FE9CFFDCEF1E}"/>
              </a:ext>
            </a:extLst>
          </p:cNvPr>
          <p:cNvSpPr>
            <a:spLocks noGrp="1"/>
          </p:cNvSpPr>
          <p:nvPr>
            <p:ph type="dt" sz="half" idx="10"/>
          </p:nvPr>
        </p:nvSpPr>
        <p:spPr/>
        <p:txBody>
          <a:bodyPr/>
          <a:lstStyle/>
          <a:p>
            <a:pPr>
              <a:defRPr/>
            </a:pPr>
            <a:fld id="{D3B0070C-735D-44FE-B10D-590CA4D906FF}" type="datetime1">
              <a:rPr lang="en-US" smtClean="0"/>
              <a:pPr>
                <a:defRPr/>
              </a:pPr>
              <a:t>11/11/2022</a:t>
            </a:fld>
            <a:endParaRPr lang="en-US"/>
          </a:p>
        </p:txBody>
      </p:sp>
      <p:sp>
        <p:nvSpPr>
          <p:cNvPr id="3" name="Slide Number Placeholder 2">
            <a:extLst>
              <a:ext uri="{FF2B5EF4-FFF2-40B4-BE49-F238E27FC236}">
                <a16:creationId xmlns:a16="http://schemas.microsoft.com/office/drawing/2014/main" id="{B89B728A-B6FC-4A84-B20E-BEF7C7AD5F2A}"/>
              </a:ext>
            </a:extLst>
          </p:cNvPr>
          <p:cNvSpPr>
            <a:spLocks noGrp="1"/>
          </p:cNvSpPr>
          <p:nvPr>
            <p:ph type="sldNum" sz="quarter" idx="12"/>
          </p:nvPr>
        </p:nvSpPr>
        <p:spPr/>
        <p:txBody>
          <a:bodyPr/>
          <a:lstStyle/>
          <a:p>
            <a:pPr lvl="1">
              <a:defRPr/>
            </a:pPr>
            <a:fld id="{04A19043-D720-4A44-BC61-C8C7A7988629}" type="slidenum">
              <a:rPr lang="en-US" altLang="en-US" smtClean="0"/>
              <a:pPr lvl="1">
                <a:defRPr/>
              </a:pPr>
              <a:t>4</a:t>
            </a:fld>
            <a:endParaRPr lang="en-US" altLang="en-US">
              <a:latin typeface="Times New Roman" panose="02020603050405020304" pitchFamily="18" charset="0"/>
            </a:endParaRPr>
          </a:p>
        </p:txBody>
      </p:sp>
      <p:sp>
        <p:nvSpPr>
          <p:cNvPr id="7" name="TextBox 6">
            <a:extLst>
              <a:ext uri="{FF2B5EF4-FFF2-40B4-BE49-F238E27FC236}">
                <a16:creationId xmlns:a16="http://schemas.microsoft.com/office/drawing/2014/main" id="{D1D4C353-E6E0-493E-854D-D00DEE816F11}"/>
              </a:ext>
            </a:extLst>
          </p:cNvPr>
          <p:cNvSpPr txBox="1"/>
          <p:nvPr/>
        </p:nvSpPr>
        <p:spPr>
          <a:xfrm>
            <a:off x="685800" y="471210"/>
            <a:ext cx="8774348" cy="59708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r>
              <a:rPr kumimoji="1" lang="en-US" altLang="en-US" sz="1200" b="1" i="0" u="sng"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ANNOTATED</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 AUDIO DESCRIPTION SCRIPT FOR  THE COLOR OF PARADISE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Cues in CAPS; descriptions preceded by “&gt;&gt;.”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Annotations are in bold at right, keyed to numerals in description text.</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Note:  The appearance of the character “Mohammed” is described earlier in the film.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1  01:01:36:12  00:00:10:26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&gt;&gt; Mohammed kneels and taps his hands</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through the thick ground cover of brown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1.		1 – Color has been shown to be</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curled leaves.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important to people with low </a:t>
            </a: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vision, even people who are con-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01:01:46:16  00:00:00:23 --:--:--:--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genitally blind.</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..[CHIRPING/RUSTLING :02]</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3  01:01:48:16  00:00:04:04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&gt;&gt; A scrawny nestling struggles on</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the ground near Mohammed's hand.</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4  1:01:52:19  00:00:00:23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...[GASP/CHIRPING :02]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2.			2 – Timing is critical in the</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					crafting of description.  We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5  01:01:54:19  00:00:15:00  --:--:--:--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weave descriptive language</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&gt;&gt; His palm hovers above the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around a film’s sound elements.</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baby bird. He lays his hand lightly</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over the tiny creature. Smiling,</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Mohammed curls his fingers</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around the chick and scoops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3. </a:t>
            </a: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it into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3. – Vivid verbs help conjure</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his hands. He stands and strokes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images in the mind’s eye.</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its nearly featherless head with</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a fingertip.</a:t>
            </a:r>
            <a:endParaRPr lang="en-US" dirty="0"/>
          </a:p>
        </p:txBody>
      </p:sp>
    </p:spTree>
    <p:extLst>
      <p:ext uri="{BB962C8B-B14F-4D97-AF65-F5344CB8AC3E}">
        <p14:creationId xmlns:p14="http://schemas.microsoft.com/office/powerpoint/2010/main" val="261422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2B12B1-E5D3-46D9-8A8D-86E43EB46A99}"/>
              </a:ext>
            </a:extLst>
          </p:cNvPr>
          <p:cNvSpPr>
            <a:spLocks noGrp="1"/>
          </p:cNvSpPr>
          <p:nvPr>
            <p:ph type="dt" sz="half" idx="10"/>
          </p:nvPr>
        </p:nvSpPr>
        <p:spPr/>
        <p:txBody>
          <a:bodyPr/>
          <a:lstStyle/>
          <a:p>
            <a:pPr>
              <a:defRPr/>
            </a:pPr>
            <a:fld id="{D3B0070C-735D-44FE-B10D-590CA4D906FF}" type="datetime1">
              <a:rPr lang="en-US" smtClean="0"/>
              <a:pPr>
                <a:defRPr/>
              </a:pPr>
              <a:t>11/11/2022</a:t>
            </a:fld>
            <a:endParaRPr lang="en-US"/>
          </a:p>
        </p:txBody>
      </p:sp>
      <p:sp>
        <p:nvSpPr>
          <p:cNvPr id="3" name="Slide Number Placeholder 2">
            <a:extLst>
              <a:ext uri="{FF2B5EF4-FFF2-40B4-BE49-F238E27FC236}">
                <a16:creationId xmlns:a16="http://schemas.microsoft.com/office/drawing/2014/main" id="{5CC07B3D-154A-4F7B-967A-240DF4B39534}"/>
              </a:ext>
            </a:extLst>
          </p:cNvPr>
          <p:cNvSpPr>
            <a:spLocks noGrp="1"/>
          </p:cNvSpPr>
          <p:nvPr>
            <p:ph type="sldNum" sz="quarter" idx="12"/>
          </p:nvPr>
        </p:nvSpPr>
        <p:spPr/>
        <p:txBody>
          <a:bodyPr/>
          <a:lstStyle/>
          <a:p>
            <a:pPr lvl="1">
              <a:defRPr/>
            </a:pPr>
            <a:fld id="{04A19043-D720-4A44-BC61-C8C7A7988629}" type="slidenum">
              <a:rPr lang="en-US" altLang="en-US" smtClean="0"/>
              <a:pPr lvl="1">
                <a:defRPr/>
              </a:pPr>
              <a:t>5</a:t>
            </a:fld>
            <a:endParaRPr lang="en-US" altLang="en-US">
              <a:latin typeface="Times New Roman" panose="02020603050405020304" pitchFamily="18" charset="0"/>
            </a:endParaRPr>
          </a:p>
        </p:txBody>
      </p:sp>
      <p:sp>
        <p:nvSpPr>
          <p:cNvPr id="5" name="TextBox 4">
            <a:extLst>
              <a:ext uri="{FF2B5EF4-FFF2-40B4-BE49-F238E27FC236}">
                <a16:creationId xmlns:a16="http://schemas.microsoft.com/office/drawing/2014/main" id="{46872098-DF4C-444E-9E1E-C52A93C909C4}"/>
              </a:ext>
            </a:extLst>
          </p:cNvPr>
          <p:cNvSpPr txBox="1"/>
          <p:nvPr/>
        </p:nvSpPr>
        <p:spPr>
          <a:xfrm>
            <a:off x="184826" y="693698"/>
            <a:ext cx="8774348" cy="560153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6	01:02:08:12	00:00:00:23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...[CHIRPING/RUSTLE :01]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7	01:02:09:12	00:00:17:19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&gt;&gt; Mohammed starts as the bird</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nips his finger. He taps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4.</a:t>
            </a: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 his</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finger on the chick's gaping</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beak. He tilts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4. </a:t>
            </a: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his head back,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4. – Description, like much</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then drops it forward. Mohammed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poetry, is written to be heard.</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tips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4.</a:t>
            </a: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 the chick into his front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Alliteration adds variety and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shirt pocket. Wrapping his legs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helps to maintain</a:t>
            </a: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interest.</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and arms around a tree trunk,</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Mohammed climbs.</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8	01:02:28:10	00:00:01:04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...[HEAVY BREATHING/CLIMBING :11]</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9	01:02:39:10	00:00:17:19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&gt;&gt; He latches onto a tangle of</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thin, upper branches. His legs</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flail for a foothold. Mohammed stretches</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an arm between a fork in the trunk of the</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tree and wedges in his head and shoulder.</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His shoes slip on the rough bark.</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Note:  Throughout this excerpt, for the most part, descriptions are written to be read “in real time,” i.e., as the action being described occurs on screen.  However, in many films descriptions may precede the action on occasion.  This is a useful convention – it accommodates timing required in films with a great deal of dialogue and allows description users the opportunity to know “what happened” moments before the action occurs.</a:t>
            </a:r>
            <a:endParaRPr kumimoji="1" lang="en-US" altLang="en-US" sz="2400" b="0"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42576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A4351-28EF-4E65-A3FB-088C9E80265A}"/>
              </a:ext>
            </a:extLst>
          </p:cNvPr>
          <p:cNvSpPr>
            <a:spLocks noGrp="1"/>
          </p:cNvSpPr>
          <p:nvPr>
            <p:ph type="dt" sz="half" idx="10"/>
          </p:nvPr>
        </p:nvSpPr>
        <p:spPr/>
        <p:txBody>
          <a:bodyPr/>
          <a:lstStyle/>
          <a:p>
            <a:pPr>
              <a:defRPr/>
            </a:pPr>
            <a:fld id="{D3B0070C-735D-44FE-B10D-590CA4D906FF}" type="datetime1">
              <a:rPr lang="en-US" smtClean="0"/>
              <a:pPr>
                <a:defRPr/>
              </a:pPr>
              <a:t>11/11/2022</a:t>
            </a:fld>
            <a:endParaRPr lang="en-US"/>
          </a:p>
        </p:txBody>
      </p:sp>
      <p:sp>
        <p:nvSpPr>
          <p:cNvPr id="3" name="Slide Number Placeholder 2">
            <a:extLst>
              <a:ext uri="{FF2B5EF4-FFF2-40B4-BE49-F238E27FC236}">
                <a16:creationId xmlns:a16="http://schemas.microsoft.com/office/drawing/2014/main" id="{A541B6D1-025C-4594-9FAD-6BC38475A9B9}"/>
              </a:ext>
            </a:extLst>
          </p:cNvPr>
          <p:cNvSpPr>
            <a:spLocks noGrp="1"/>
          </p:cNvSpPr>
          <p:nvPr>
            <p:ph type="sldNum" sz="quarter" idx="12"/>
          </p:nvPr>
        </p:nvSpPr>
        <p:spPr/>
        <p:txBody>
          <a:bodyPr/>
          <a:lstStyle/>
          <a:p>
            <a:pPr lvl="1">
              <a:defRPr/>
            </a:pPr>
            <a:fld id="{04A19043-D720-4A44-BC61-C8C7A7988629}" type="slidenum">
              <a:rPr lang="en-US" altLang="en-US" smtClean="0"/>
              <a:pPr lvl="1">
                <a:defRPr/>
              </a:pPr>
              <a:t>6</a:t>
            </a:fld>
            <a:endParaRPr lang="en-US" altLang="en-US">
              <a:latin typeface="Times New Roman" panose="02020603050405020304" pitchFamily="18" charset="0"/>
            </a:endParaRPr>
          </a:p>
        </p:txBody>
      </p:sp>
      <p:sp>
        <p:nvSpPr>
          <p:cNvPr id="5" name="TextBox 4">
            <a:extLst>
              <a:ext uri="{FF2B5EF4-FFF2-40B4-BE49-F238E27FC236}">
                <a16:creationId xmlns:a16="http://schemas.microsoft.com/office/drawing/2014/main" id="{E451D4AD-6390-4A0F-9C05-7966A670E307}"/>
              </a:ext>
            </a:extLst>
          </p:cNvPr>
          <p:cNvSpPr txBox="1"/>
          <p:nvPr/>
        </p:nvSpPr>
        <p:spPr>
          <a:xfrm>
            <a:off x="315374" y="350043"/>
            <a:ext cx="8774348" cy="580158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10	01:02:55:11	00:00:00:23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...[SCRAPING :03]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11	01:02:58:11	00:00:16:04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&gt;&gt; He wraps his legs around the</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lower trunk, then uses his arms</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to pull himself higher. He</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rises into thicker foliage and</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holds onto tangles of smaller</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branches. Gaining his footing,</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Mohammed stands upright and</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cocks his head to one side.</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12	01:03:13:20	00:00:01:04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...[CHIRPING/FLUTTER]</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13	01:03:18:15	00:00:10:15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&gt;&gt; An adult bird flies from a nearby branch.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5.			5 – What to include?  This</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Mohammed extends an open hand. He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image is important – the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touches a branch and runs his fingers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adult bird returns in the</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over wide, green leaves.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next scene.</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14	01:03:27:11	00:00:00:23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...[RUSTLING :03]</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15	01:03:30:11	00:00:14:08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&gt;&gt; He pats his hand down the</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length of the branch. His fingers trace the</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smooth bark of the upper branches,</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search the network of connecting tree</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limbs, and discover their joints.</a:t>
            </a:r>
            <a:endParaRPr lang="en-US" dirty="0"/>
          </a:p>
        </p:txBody>
      </p:sp>
    </p:spTree>
    <p:extLst>
      <p:ext uri="{BB962C8B-B14F-4D97-AF65-F5344CB8AC3E}">
        <p14:creationId xmlns:p14="http://schemas.microsoft.com/office/powerpoint/2010/main" val="271474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FB5D16-F4AD-46A5-B8EB-7D708A635869}"/>
              </a:ext>
            </a:extLst>
          </p:cNvPr>
          <p:cNvSpPr>
            <a:spLocks noGrp="1"/>
          </p:cNvSpPr>
          <p:nvPr>
            <p:ph type="dt" sz="half" idx="10"/>
          </p:nvPr>
        </p:nvSpPr>
        <p:spPr/>
        <p:txBody>
          <a:bodyPr/>
          <a:lstStyle/>
          <a:p>
            <a:pPr>
              <a:defRPr/>
            </a:pPr>
            <a:fld id="{D3B0070C-735D-44FE-B10D-590CA4D906FF}" type="datetime1">
              <a:rPr lang="en-US" smtClean="0"/>
              <a:pPr>
                <a:defRPr/>
              </a:pPr>
              <a:t>11/11/2022</a:t>
            </a:fld>
            <a:endParaRPr lang="en-US"/>
          </a:p>
        </p:txBody>
      </p:sp>
      <p:sp>
        <p:nvSpPr>
          <p:cNvPr id="3" name="Slide Number Placeholder 2">
            <a:extLst>
              <a:ext uri="{FF2B5EF4-FFF2-40B4-BE49-F238E27FC236}">
                <a16:creationId xmlns:a16="http://schemas.microsoft.com/office/drawing/2014/main" id="{9E654F98-6CE5-4795-8BFA-93EC31317D89}"/>
              </a:ext>
            </a:extLst>
          </p:cNvPr>
          <p:cNvSpPr>
            <a:spLocks noGrp="1"/>
          </p:cNvSpPr>
          <p:nvPr>
            <p:ph type="sldNum" sz="quarter" idx="12"/>
          </p:nvPr>
        </p:nvSpPr>
        <p:spPr/>
        <p:txBody>
          <a:bodyPr/>
          <a:lstStyle/>
          <a:p>
            <a:pPr lvl="1">
              <a:defRPr/>
            </a:pPr>
            <a:fld id="{04A19043-D720-4A44-BC61-C8C7A7988629}" type="slidenum">
              <a:rPr lang="en-US" altLang="en-US" smtClean="0"/>
              <a:pPr lvl="1">
                <a:defRPr/>
              </a:pPr>
              <a:t>7</a:t>
            </a:fld>
            <a:endParaRPr lang="en-US" altLang="en-US">
              <a:latin typeface="Times New Roman" panose="02020603050405020304" pitchFamily="18" charset="0"/>
            </a:endParaRPr>
          </a:p>
        </p:txBody>
      </p:sp>
      <p:sp>
        <p:nvSpPr>
          <p:cNvPr id="5" name="TextBox 4">
            <a:extLst>
              <a:ext uri="{FF2B5EF4-FFF2-40B4-BE49-F238E27FC236}">
                <a16:creationId xmlns:a16="http://schemas.microsoft.com/office/drawing/2014/main" id="{8C218DEB-E7E3-4A31-8159-E463F85131CB}"/>
              </a:ext>
            </a:extLst>
          </p:cNvPr>
          <p:cNvSpPr txBox="1"/>
          <p:nvPr/>
        </p:nvSpPr>
        <p:spPr>
          <a:xfrm>
            <a:off x="369652" y="743962"/>
            <a:ext cx="8774348" cy="507831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16	01:03:43:20	00:00:00:23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...[RUSTLE :02]</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17	01:03:45:20	00:00:05:06	01:03:50:26</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&gt;&gt; Above his head, Mohammed's</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fingers find a dense mass of</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woven twigs--a bird's nest.</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18	01:03:50:26	00:00:00:23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...[CHIRPING :03]</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19	01:03:53:26	00:00:07:15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&gt;&gt; Smiling, he removes the chick</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from his shirt pocket and drops</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it gently into the nest beside</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another fledgling.</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20	01:04:01:00	00:00:00:23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...[CHIRPING :03]</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21	01:04:03:04	00:00:13:04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&gt;&gt; He rubs the top of the</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chick's head with his index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6.					6 – Be specific-- precision </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finger. Mohammed wiggles his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creates images!</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finger like a worm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7. </a:t>
            </a: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and taps a</a:t>
            </a:r>
            <a:endPar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chick's open beak. Smiling, he					</a:t>
            </a:r>
            <a:r>
              <a:rPr kumimoji="1" lang="en-US" altLang="en-US" sz="1200" b="1"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7 – Similes paint pictures!</a:t>
            </a:r>
            <a:endPar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12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rPr>
              <a:t>slowly lowers his hand.	</a:t>
            </a:r>
            <a:r>
              <a:rPr kumimoji="1" lang="en-US" altLang="en-US" sz="11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endParaRPr kumimoji="1" lang="en-US" alt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8204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223322-0FAE-40CB-87C3-3F83F3DE38C6}"/>
              </a:ext>
            </a:extLst>
          </p:cNvPr>
          <p:cNvSpPr>
            <a:spLocks noGrp="1"/>
          </p:cNvSpPr>
          <p:nvPr>
            <p:ph type="dt" sz="half" idx="10"/>
          </p:nvPr>
        </p:nvSpPr>
        <p:spPr/>
        <p:txBody>
          <a:bodyPr/>
          <a:lstStyle/>
          <a:p>
            <a:pPr>
              <a:defRPr/>
            </a:pPr>
            <a:fld id="{D3B0070C-735D-44FE-B10D-590CA4D906FF}" type="datetime1">
              <a:rPr lang="en-US" smtClean="0"/>
              <a:pPr>
                <a:defRPr/>
              </a:pPr>
              <a:t>11/11/2022</a:t>
            </a:fld>
            <a:endParaRPr lang="en-US"/>
          </a:p>
        </p:txBody>
      </p:sp>
      <p:sp>
        <p:nvSpPr>
          <p:cNvPr id="3" name="Slide Number Placeholder 2">
            <a:extLst>
              <a:ext uri="{FF2B5EF4-FFF2-40B4-BE49-F238E27FC236}">
                <a16:creationId xmlns:a16="http://schemas.microsoft.com/office/drawing/2014/main" id="{5A1256B1-1EBA-42C8-9EDE-95457BDFB0AB}"/>
              </a:ext>
            </a:extLst>
          </p:cNvPr>
          <p:cNvSpPr>
            <a:spLocks noGrp="1"/>
          </p:cNvSpPr>
          <p:nvPr>
            <p:ph type="sldNum" sz="quarter" idx="12"/>
          </p:nvPr>
        </p:nvSpPr>
        <p:spPr/>
        <p:txBody>
          <a:bodyPr/>
          <a:lstStyle/>
          <a:p>
            <a:pPr lvl="1">
              <a:defRPr/>
            </a:pPr>
            <a:fld id="{04A19043-D720-4A44-BC61-C8C7A7988629}" type="slidenum">
              <a:rPr lang="en-US" altLang="en-US" smtClean="0"/>
              <a:pPr lvl="1">
                <a:defRPr/>
              </a:pPr>
              <a:t>8</a:t>
            </a:fld>
            <a:endParaRPr lang="en-US" altLang="en-US">
              <a:latin typeface="Times New Roman" panose="02020603050405020304" pitchFamily="18" charset="0"/>
            </a:endParaRPr>
          </a:p>
        </p:txBody>
      </p:sp>
      <p:pic>
        <p:nvPicPr>
          <p:cNvPr id="4" name="Picture 3">
            <a:extLst>
              <a:ext uri="{FF2B5EF4-FFF2-40B4-BE49-F238E27FC236}">
                <a16:creationId xmlns:a16="http://schemas.microsoft.com/office/drawing/2014/main" id="{669EC984-36A2-42CE-9791-08B19B8C7D20}"/>
              </a:ext>
            </a:extLst>
          </p:cNvPr>
          <p:cNvPicPr>
            <a:picLocks noChangeAspect="1"/>
          </p:cNvPicPr>
          <p:nvPr/>
        </p:nvPicPr>
        <p:blipFill>
          <a:blip r:embed="rId2"/>
          <a:stretch>
            <a:fillRect/>
          </a:stretch>
        </p:blipFill>
        <p:spPr>
          <a:xfrm>
            <a:off x="1905000" y="609600"/>
            <a:ext cx="5560034" cy="4572396"/>
          </a:xfrm>
          <a:prstGeom prst="rect">
            <a:avLst/>
          </a:prstGeom>
        </p:spPr>
      </p:pic>
      <p:sp>
        <p:nvSpPr>
          <p:cNvPr id="5" name="TextBox 4">
            <a:extLst>
              <a:ext uri="{FF2B5EF4-FFF2-40B4-BE49-F238E27FC236}">
                <a16:creationId xmlns:a16="http://schemas.microsoft.com/office/drawing/2014/main" id="{534D8168-F201-4C07-9FF6-F250374DD43D}"/>
              </a:ext>
            </a:extLst>
          </p:cNvPr>
          <p:cNvSpPr txBox="1"/>
          <p:nvPr/>
        </p:nvSpPr>
        <p:spPr>
          <a:xfrm>
            <a:off x="2975769" y="5583575"/>
            <a:ext cx="4090988" cy="584775"/>
          </a:xfrm>
          <a:prstGeom prst="rect">
            <a:avLst/>
          </a:prstGeom>
          <a:noFill/>
        </p:spPr>
        <p:txBody>
          <a:bodyPr wrap="square" rtlCol="0">
            <a:spAutoFit/>
          </a:bodyPr>
          <a:lstStyle/>
          <a:p>
            <a:r>
              <a:rPr lang="en-US" sz="3200" i="0" dirty="0"/>
              <a:t>“SEE THE BALL”</a:t>
            </a:r>
          </a:p>
        </p:txBody>
      </p:sp>
    </p:spTree>
    <p:extLst>
      <p:ext uri="{BB962C8B-B14F-4D97-AF65-F5344CB8AC3E}">
        <p14:creationId xmlns:p14="http://schemas.microsoft.com/office/powerpoint/2010/main" val="1266413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EE6E3-3975-494C-BE09-7D3B8398DFD1}"/>
              </a:ext>
            </a:extLst>
          </p:cNvPr>
          <p:cNvSpPr>
            <a:spLocks noGrp="1"/>
          </p:cNvSpPr>
          <p:nvPr>
            <p:ph type="dt" sz="quarter" idx="10"/>
          </p:nvPr>
        </p:nvSpPr>
        <p:spPr/>
        <p:txBody>
          <a:bodyPr/>
          <a:lstStyle/>
          <a:p>
            <a:pPr>
              <a:defRPr/>
            </a:pPr>
            <a:fld id="{6309E3B3-0884-478D-8331-9EC1DEBD93D1}" type="datetime1">
              <a:rPr lang="en-US" smtClean="0"/>
              <a:pPr>
                <a:defRPr/>
              </a:pPr>
              <a:t>11/11/2022</a:t>
            </a:fld>
            <a:endParaRPr lang="en-US"/>
          </a:p>
        </p:txBody>
      </p:sp>
      <p:sp>
        <p:nvSpPr>
          <p:cNvPr id="10243" name="Slide Number Placeholder 2">
            <a:extLst>
              <a:ext uri="{FF2B5EF4-FFF2-40B4-BE49-F238E27FC236}">
                <a16:creationId xmlns:a16="http://schemas.microsoft.com/office/drawing/2014/main" id="{4F9B924F-7797-4BB1-8444-E9482D116EB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lvl="1">
              <a:spcBef>
                <a:spcPct val="0"/>
              </a:spcBef>
              <a:buClrTx/>
              <a:buFontTx/>
              <a:buNone/>
            </a:pPr>
            <a:fld id="{7EDA44A9-F5AF-481F-BD7F-5DCDD94E2C53}" type="slidenum">
              <a:rPr lang="en-US" altLang="en-US" sz="1400" smtClean="0">
                <a:latin typeface="Arial" panose="020B0604020202020204" pitchFamily="34" charset="0"/>
              </a:rPr>
              <a:pPr lvl="1">
                <a:spcBef>
                  <a:spcPct val="0"/>
                </a:spcBef>
                <a:buClrTx/>
                <a:buFontTx/>
                <a:buNone/>
              </a:pPr>
              <a:t>9</a:t>
            </a:fld>
            <a:endParaRPr lang="en-US" altLang="en-US" sz="1400"/>
          </a:p>
        </p:txBody>
      </p:sp>
      <p:pic>
        <p:nvPicPr>
          <p:cNvPr id="10244" name="Picture 3">
            <a:extLst>
              <a:ext uri="{FF2B5EF4-FFF2-40B4-BE49-F238E27FC236}">
                <a16:creationId xmlns:a16="http://schemas.microsoft.com/office/drawing/2014/main" id="{9FD9CAA0-88CE-446F-9E7F-D5AC6BD7C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5650"/>
            <a:ext cx="91440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raining">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87143</TotalTime>
  <Words>1139</Words>
  <Application>Microsoft Office PowerPoint</Application>
  <PresentationFormat>On-screen Show (4:3)</PresentationFormat>
  <Paragraphs>195</Paragraphs>
  <Slides>12</Slides>
  <Notes>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Times New Roman</vt:lpstr>
      <vt:lpstr>Wingdings</vt:lpstr>
      <vt:lpstr>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Snyder</dc:creator>
  <cp:lastModifiedBy>Joel Snyder</cp:lastModifiedBy>
  <cp:revision>550</cp:revision>
  <cp:lastPrinted>2015-11-03T18:39:09Z</cp:lastPrinted>
  <dcterms:created xsi:type="dcterms:W3CDTF">1601-01-01T00:00:00Z</dcterms:created>
  <dcterms:modified xsi:type="dcterms:W3CDTF">2022-11-11T22:48:43Z</dcterms:modified>
</cp:coreProperties>
</file>