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269" r:id="rId6"/>
    <p:sldId id="433" r:id="rId7"/>
    <p:sldId id="12384" r:id="rId8"/>
    <p:sldId id="12467" r:id="rId9"/>
    <p:sldId id="800" r:id="rId10"/>
    <p:sldId id="12496" r:id="rId11"/>
    <p:sldId id="12495" r:id="rId12"/>
    <p:sldId id="12441" r:id="rId13"/>
    <p:sldId id="466" r:id="rId14"/>
    <p:sldId id="12500" r:id="rId15"/>
    <p:sldId id="12501" r:id="rId16"/>
    <p:sldId id="12502" r:id="rId17"/>
    <p:sldId id="12503" r:id="rId18"/>
    <p:sldId id="12504" r:id="rId19"/>
    <p:sldId id="12505" r:id="rId20"/>
    <p:sldId id="12506" r:id="rId21"/>
    <p:sldId id="12507" r:id="rId22"/>
    <p:sldId id="12508" r:id="rId23"/>
    <p:sldId id="12509" r:id="rId24"/>
    <p:sldId id="12510" r:id="rId25"/>
    <p:sldId id="12511" r:id="rId26"/>
    <p:sldId id="12513" r:id="rId27"/>
    <p:sldId id="12514" r:id="rId28"/>
    <p:sldId id="12512" r:id="rId29"/>
    <p:sldId id="12479" r:id="rId30"/>
    <p:sldId id="12480" r:id="rId31"/>
    <p:sldId id="1534" r:id="rId32"/>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 userDrawn="1">
          <p15:clr>
            <a:srgbClr val="A4A3A4"/>
          </p15:clr>
        </p15:guide>
        <p15:guide id="2" pos="2009" userDrawn="1">
          <p15:clr>
            <a:srgbClr val="A4A3A4"/>
          </p15:clr>
        </p15:guide>
        <p15:guide id="3" pos="197" userDrawn="1">
          <p15:clr>
            <a:srgbClr val="A4A3A4"/>
          </p15:clr>
        </p15:guide>
        <p15:guide id="4" pos="2211" userDrawn="1">
          <p15:clr>
            <a:srgbClr val="A4A3A4"/>
          </p15:clr>
        </p15:guide>
        <p15:guide id="5" pos="5564" userDrawn="1">
          <p15:clr>
            <a:srgbClr val="A4A3A4"/>
          </p15:clr>
        </p15:guide>
        <p15:guide id="6" orient="horz" pos="584" userDrawn="1">
          <p15:clr>
            <a:srgbClr val="A4A3A4"/>
          </p15:clr>
        </p15:guide>
        <p15:guide id="7" orient="horz" pos="731" userDrawn="1">
          <p15:clr>
            <a:srgbClr val="A4A3A4"/>
          </p15:clr>
        </p15:guide>
        <p15:guide id="8" orient="horz" pos="2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Marsh" initials="SM" lastIdx="1" clrIdx="0">
    <p:extLst>
      <p:ext uri="{19B8F6BF-5375-455C-9EA6-DF929625EA0E}">
        <p15:presenceInfo xmlns:p15="http://schemas.microsoft.com/office/powerpoint/2012/main" userId="S::Scott.Marsh@blackboard.com::6940b87e-39a9-458a-89fb-c3afbb3a6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4776BD"/>
    <a:srgbClr val="4D4D4D"/>
    <a:srgbClr val="F05A2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30C14-BF4F-4033-A456-97EB152892CC}" v="138" dt="2021-11-16T14:51:20.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2024" autoAdjust="0"/>
  </p:normalViewPr>
  <p:slideViewPr>
    <p:cSldViewPr snapToGrid="0" showGuides="1">
      <p:cViewPr varScale="1">
        <p:scale>
          <a:sx n="126" d="100"/>
          <a:sy n="126" d="100"/>
        </p:scale>
        <p:origin x="736" y="184"/>
      </p:cViewPr>
      <p:guideLst>
        <p:guide orient="horz" pos="302"/>
        <p:guide pos="2009"/>
        <p:guide pos="197"/>
        <p:guide pos="2211"/>
        <p:guide pos="5564"/>
        <p:guide orient="horz" pos="584"/>
        <p:guide orient="horz" pos="731"/>
        <p:guide orient="horz" pos="29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Greear" userId="95c6654a-2cdb-40ac-9d0d-5c9bed49a1bc" providerId="ADAL" clId="{3C530C14-BF4F-4033-A456-97EB152892CC}"/>
    <pc:docChg chg="undo custSel addSld delSld modSld sldOrd modMainMaster">
      <pc:chgData name="Krista Greear" userId="95c6654a-2cdb-40ac-9d0d-5c9bed49a1bc" providerId="ADAL" clId="{3C530C14-BF4F-4033-A456-97EB152892CC}" dt="2021-11-16T14:54:39.363" v="547" actId="20577"/>
      <pc:docMkLst>
        <pc:docMk/>
      </pc:docMkLst>
      <pc:sldChg chg="del">
        <pc:chgData name="Krista Greear" userId="95c6654a-2cdb-40ac-9d0d-5c9bed49a1bc" providerId="ADAL" clId="{3C530C14-BF4F-4033-A456-97EB152892CC}" dt="2021-11-16T14:54:13.772" v="504" actId="47"/>
        <pc:sldMkLst>
          <pc:docMk/>
          <pc:sldMk cId="2917097306" sldId="260"/>
        </pc:sldMkLst>
      </pc:sldChg>
      <pc:sldChg chg="del">
        <pc:chgData name="Krista Greear" userId="95c6654a-2cdb-40ac-9d0d-5c9bed49a1bc" providerId="ADAL" clId="{3C530C14-BF4F-4033-A456-97EB152892CC}" dt="2021-11-16T14:54:14.532" v="505" actId="47"/>
        <pc:sldMkLst>
          <pc:docMk/>
          <pc:sldMk cId="1978701564" sldId="265"/>
        </pc:sldMkLst>
      </pc:sldChg>
      <pc:sldChg chg="delSp modSp mod">
        <pc:chgData name="Krista Greear" userId="95c6654a-2cdb-40ac-9d0d-5c9bed49a1bc" providerId="ADAL" clId="{3C530C14-BF4F-4033-A456-97EB152892CC}" dt="2021-11-16T14:54:06.088" v="501" actId="478"/>
        <pc:sldMkLst>
          <pc:docMk/>
          <pc:sldMk cId="120395161" sldId="269"/>
        </pc:sldMkLst>
        <pc:spChg chg="mod">
          <ac:chgData name="Krista Greear" userId="95c6654a-2cdb-40ac-9d0d-5c9bed49a1bc" providerId="ADAL" clId="{3C530C14-BF4F-4033-A456-97EB152892CC}" dt="2021-11-16T13:41:21.163" v="26" actId="14100"/>
          <ac:spMkLst>
            <pc:docMk/>
            <pc:sldMk cId="120395161" sldId="269"/>
            <ac:spMk id="2" creationId="{E2E06CE3-F2BC-4BCD-ABAF-36ADDBD65D13}"/>
          </ac:spMkLst>
        </pc:spChg>
        <pc:spChg chg="mod">
          <ac:chgData name="Krista Greear" userId="95c6654a-2cdb-40ac-9d0d-5c9bed49a1bc" providerId="ADAL" clId="{3C530C14-BF4F-4033-A456-97EB152892CC}" dt="2021-11-16T13:41:18.541" v="25" actId="14100"/>
          <ac:spMkLst>
            <pc:docMk/>
            <pc:sldMk cId="120395161" sldId="269"/>
            <ac:spMk id="3" creationId="{C02CEA39-2FDB-4FE8-A9A4-B6F0CA80DAA3}"/>
          </ac:spMkLst>
        </pc:spChg>
        <pc:graphicFrameChg chg="del">
          <ac:chgData name="Krista Greear" userId="95c6654a-2cdb-40ac-9d0d-5c9bed49a1bc" providerId="ADAL" clId="{3C530C14-BF4F-4033-A456-97EB152892CC}" dt="2021-11-16T14:54:06.088" v="501" actId="478"/>
          <ac:graphicFrameMkLst>
            <pc:docMk/>
            <pc:sldMk cId="120395161" sldId="269"/>
            <ac:graphicFrameMk id="7" creationId="{E789B168-8AF8-42DE-ABF9-BFB9075897D8}"/>
          </ac:graphicFrameMkLst>
        </pc:graphicFrameChg>
      </pc:sldChg>
      <pc:sldChg chg="del">
        <pc:chgData name="Krista Greear" userId="95c6654a-2cdb-40ac-9d0d-5c9bed49a1bc" providerId="ADAL" clId="{3C530C14-BF4F-4033-A456-97EB152892CC}" dt="2021-11-16T14:54:16.575" v="508" actId="47"/>
        <pc:sldMkLst>
          <pc:docMk/>
          <pc:sldMk cId="505648256" sldId="278"/>
        </pc:sldMkLst>
      </pc:sldChg>
      <pc:sldChg chg="modSp del mod">
        <pc:chgData name="Krista Greear" userId="95c6654a-2cdb-40ac-9d0d-5c9bed49a1bc" providerId="ADAL" clId="{3C530C14-BF4F-4033-A456-97EB152892CC}" dt="2021-11-16T14:54:16.954" v="509" actId="47"/>
        <pc:sldMkLst>
          <pc:docMk/>
          <pc:sldMk cId="2002186203" sldId="285"/>
        </pc:sldMkLst>
        <pc:spChg chg="mod">
          <ac:chgData name="Krista Greear" userId="95c6654a-2cdb-40ac-9d0d-5c9bed49a1bc" providerId="ADAL" clId="{3C530C14-BF4F-4033-A456-97EB152892CC}" dt="2021-11-16T13:52:56.175" v="106" actId="6549"/>
          <ac:spMkLst>
            <pc:docMk/>
            <pc:sldMk cId="2002186203" sldId="285"/>
            <ac:spMk id="15" creationId="{00000000-0000-0000-0000-000000000000}"/>
          </ac:spMkLst>
        </pc:spChg>
        <pc:spChg chg="mod">
          <ac:chgData name="Krista Greear" userId="95c6654a-2cdb-40ac-9d0d-5c9bed49a1bc" providerId="ADAL" clId="{3C530C14-BF4F-4033-A456-97EB152892CC}" dt="2021-11-16T13:52:58.385" v="107" actId="6549"/>
          <ac:spMkLst>
            <pc:docMk/>
            <pc:sldMk cId="2002186203" sldId="285"/>
            <ac:spMk id="16" creationId="{00000000-0000-0000-0000-000000000000}"/>
          </ac:spMkLst>
        </pc:spChg>
      </pc:sldChg>
      <pc:sldChg chg="modSp del mod">
        <pc:chgData name="Krista Greear" userId="95c6654a-2cdb-40ac-9d0d-5c9bed49a1bc" providerId="ADAL" clId="{3C530C14-BF4F-4033-A456-97EB152892CC}" dt="2021-11-16T14:54:17.362" v="510" actId="47"/>
        <pc:sldMkLst>
          <pc:docMk/>
          <pc:sldMk cId="277102459" sldId="287"/>
        </pc:sldMkLst>
        <pc:spChg chg="mod">
          <ac:chgData name="Krista Greear" userId="95c6654a-2cdb-40ac-9d0d-5c9bed49a1bc" providerId="ADAL" clId="{3C530C14-BF4F-4033-A456-97EB152892CC}" dt="2021-11-16T13:53:54.109" v="111" actId="6549"/>
          <ac:spMkLst>
            <pc:docMk/>
            <pc:sldMk cId="277102459" sldId="287"/>
            <ac:spMk id="3" creationId="{00000000-0000-0000-0000-000000000000}"/>
          </ac:spMkLst>
        </pc:spChg>
        <pc:spChg chg="mod">
          <ac:chgData name="Krista Greear" userId="95c6654a-2cdb-40ac-9d0d-5c9bed49a1bc" providerId="ADAL" clId="{3C530C14-BF4F-4033-A456-97EB152892CC}" dt="2021-11-16T13:53:55.996" v="112" actId="6549"/>
          <ac:spMkLst>
            <pc:docMk/>
            <pc:sldMk cId="277102459" sldId="287"/>
            <ac:spMk id="4" creationId="{00000000-0000-0000-0000-000000000000}"/>
          </ac:spMkLst>
        </pc:spChg>
        <pc:spChg chg="mod">
          <ac:chgData name="Krista Greear" userId="95c6654a-2cdb-40ac-9d0d-5c9bed49a1bc" providerId="ADAL" clId="{3C530C14-BF4F-4033-A456-97EB152892CC}" dt="2021-11-16T13:53:58.127" v="113" actId="6549"/>
          <ac:spMkLst>
            <pc:docMk/>
            <pc:sldMk cId="277102459" sldId="287"/>
            <ac:spMk id="5" creationId="{00000000-0000-0000-0000-000000000000}"/>
          </ac:spMkLst>
        </pc:spChg>
      </pc:sldChg>
      <pc:sldChg chg="del">
        <pc:chgData name="Krista Greear" userId="95c6654a-2cdb-40ac-9d0d-5c9bed49a1bc" providerId="ADAL" clId="{3C530C14-BF4F-4033-A456-97EB152892CC}" dt="2021-11-16T14:54:18.098" v="512" actId="47"/>
        <pc:sldMkLst>
          <pc:docMk/>
          <pc:sldMk cId="129923118" sldId="290"/>
        </pc:sldMkLst>
      </pc:sldChg>
      <pc:sldChg chg="del">
        <pc:chgData name="Krista Greear" userId="95c6654a-2cdb-40ac-9d0d-5c9bed49a1bc" providerId="ADAL" clId="{3C530C14-BF4F-4033-A456-97EB152892CC}" dt="2021-11-16T14:54:18.577" v="513" actId="47"/>
        <pc:sldMkLst>
          <pc:docMk/>
          <pc:sldMk cId="3639388893" sldId="291"/>
        </pc:sldMkLst>
      </pc:sldChg>
      <pc:sldChg chg="del">
        <pc:chgData name="Krista Greear" userId="95c6654a-2cdb-40ac-9d0d-5c9bed49a1bc" providerId="ADAL" clId="{3C530C14-BF4F-4033-A456-97EB152892CC}" dt="2021-11-16T14:54:19.009" v="514" actId="47"/>
        <pc:sldMkLst>
          <pc:docMk/>
          <pc:sldMk cId="3566663438" sldId="292"/>
        </pc:sldMkLst>
      </pc:sldChg>
      <pc:sldChg chg="del">
        <pc:chgData name="Krista Greear" userId="95c6654a-2cdb-40ac-9d0d-5c9bed49a1bc" providerId="ADAL" clId="{3C530C14-BF4F-4033-A456-97EB152892CC}" dt="2021-11-16T14:54:17.749" v="511" actId="47"/>
        <pc:sldMkLst>
          <pc:docMk/>
          <pc:sldMk cId="146901100" sldId="303"/>
        </pc:sldMkLst>
      </pc:sldChg>
      <pc:sldChg chg="del">
        <pc:chgData name="Krista Greear" userId="95c6654a-2cdb-40ac-9d0d-5c9bed49a1bc" providerId="ADAL" clId="{3C530C14-BF4F-4033-A456-97EB152892CC}" dt="2021-11-16T14:54:15.630" v="506" actId="47"/>
        <pc:sldMkLst>
          <pc:docMk/>
          <pc:sldMk cId="506773211" sldId="311"/>
        </pc:sldMkLst>
      </pc:sldChg>
      <pc:sldChg chg="addSp delSp modSp mod ord">
        <pc:chgData name="Krista Greear" userId="95c6654a-2cdb-40ac-9d0d-5c9bed49a1bc" providerId="ADAL" clId="{3C530C14-BF4F-4033-A456-97EB152892CC}" dt="2021-11-16T14:54:08.082" v="502" actId="478"/>
        <pc:sldMkLst>
          <pc:docMk/>
          <pc:sldMk cId="898849016" sldId="433"/>
        </pc:sldMkLst>
        <pc:spChg chg="add mod">
          <ac:chgData name="Krista Greear" userId="95c6654a-2cdb-40ac-9d0d-5c9bed49a1bc" providerId="ADAL" clId="{3C530C14-BF4F-4033-A456-97EB152892CC}" dt="2021-11-16T13:56:47.538" v="158" actId="114"/>
          <ac:spMkLst>
            <pc:docMk/>
            <pc:sldMk cId="898849016" sldId="433"/>
            <ac:spMk id="3" creationId="{EC32AE03-567F-49A1-8E07-6621836FB44A}"/>
          </ac:spMkLst>
        </pc:spChg>
        <pc:spChg chg="add del mod">
          <ac:chgData name="Krista Greear" userId="95c6654a-2cdb-40ac-9d0d-5c9bed49a1bc" providerId="ADAL" clId="{3C530C14-BF4F-4033-A456-97EB152892CC}" dt="2021-11-16T13:56:10.367" v="143" actId="478"/>
          <ac:spMkLst>
            <pc:docMk/>
            <pc:sldMk cId="898849016" sldId="433"/>
            <ac:spMk id="7" creationId="{C96A037D-40A9-4000-95F6-24DC07DCEB97}"/>
          </ac:spMkLst>
        </pc:spChg>
        <pc:spChg chg="del mod">
          <ac:chgData name="Krista Greear" userId="95c6654a-2cdb-40ac-9d0d-5c9bed49a1bc" providerId="ADAL" clId="{3C530C14-BF4F-4033-A456-97EB152892CC}" dt="2021-11-16T13:56:04.770" v="139" actId="478"/>
          <ac:spMkLst>
            <pc:docMk/>
            <pc:sldMk cId="898849016" sldId="433"/>
            <ac:spMk id="9" creationId="{5C479D1D-3E05-4967-8ABB-C2391B864902}"/>
          </ac:spMkLst>
        </pc:spChg>
        <pc:spChg chg="mod">
          <ac:chgData name="Krista Greear" userId="95c6654a-2cdb-40ac-9d0d-5c9bed49a1bc" providerId="ADAL" clId="{3C530C14-BF4F-4033-A456-97EB152892CC}" dt="2021-11-16T13:56:18.925" v="148"/>
          <ac:spMkLst>
            <pc:docMk/>
            <pc:sldMk cId="898849016" sldId="433"/>
            <ac:spMk id="20" creationId="{25ADB218-BE1A-4417-A1BD-D5DC0C7662DA}"/>
          </ac:spMkLst>
        </pc:spChg>
        <pc:graphicFrameChg chg="del">
          <ac:chgData name="Krista Greear" userId="95c6654a-2cdb-40ac-9d0d-5c9bed49a1bc" providerId="ADAL" clId="{3C530C14-BF4F-4033-A456-97EB152892CC}" dt="2021-11-16T14:54:08.082" v="502" actId="478"/>
          <ac:graphicFrameMkLst>
            <pc:docMk/>
            <pc:sldMk cId="898849016" sldId="433"/>
            <ac:graphicFrameMk id="6" creationId="{1C3878D3-DFD5-4BDA-B6DA-CC6B9BEFE81E}"/>
          </ac:graphicFrameMkLst>
        </pc:graphicFrameChg>
        <pc:picChg chg="add mod">
          <ac:chgData name="Krista Greear" userId="95c6654a-2cdb-40ac-9d0d-5c9bed49a1bc" providerId="ADAL" clId="{3C530C14-BF4F-4033-A456-97EB152892CC}" dt="2021-11-16T13:56:26.410" v="150" actId="1076"/>
          <ac:picMkLst>
            <pc:docMk/>
            <pc:sldMk cId="898849016" sldId="433"/>
            <ac:picMk id="8" creationId="{EF3DF90B-D53C-4CAE-90F5-210BCDADDCB2}"/>
          </ac:picMkLst>
        </pc:picChg>
      </pc:sldChg>
      <pc:sldChg chg="modSp mod">
        <pc:chgData name="Krista Greear" userId="95c6654a-2cdb-40ac-9d0d-5c9bed49a1bc" providerId="ADAL" clId="{3C530C14-BF4F-4033-A456-97EB152892CC}" dt="2021-11-16T14:09:28.421" v="346" actId="20577"/>
        <pc:sldMkLst>
          <pc:docMk/>
          <pc:sldMk cId="2399161915" sldId="466"/>
        </pc:sldMkLst>
        <pc:spChg chg="mod">
          <ac:chgData name="Krista Greear" userId="95c6654a-2cdb-40ac-9d0d-5c9bed49a1bc" providerId="ADAL" clId="{3C530C14-BF4F-4033-A456-97EB152892CC}" dt="2021-11-16T14:07:01.560" v="267" actId="6549"/>
          <ac:spMkLst>
            <pc:docMk/>
            <pc:sldMk cId="2399161915" sldId="466"/>
            <ac:spMk id="7" creationId="{1B7809B7-6AE6-482B-870B-1D7EBED9874A}"/>
          </ac:spMkLst>
        </pc:spChg>
        <pc:spChg chg="mod">
          <ac:chgData name="Krista Greear" userId="95c6654a-2cdb-40ac-9d0d-5c9bed49a1bc" providerId="ADAL" clId="{3C530C14-BF4F-4033-A456-97EB152892CC}" dt="2021-11-16T14:09:28.421" v="346" actId="20577"/>
          <ac:spMkLst>
            <pc:docMk/>
            <pc:sldMk cId="2399161915" sldId="466"/>
            <ac:spMk id="8" creationId="{A88F1554-2605-4E7C-8C83-9934D4C4674E}"/>
          </ac:spMkLst>
        </pc:spChg>
      </pc:sldChg>
      <pc:sldChg chg="del">
        <pc:chgData name="Krista Greear" userId="95c6654a-2cdb-40ac-9d0d-5c9bed49a1bc" providerId="ADAL" clId="{3C530C14-BF4F-4033-A456-97EB152892CC}" dt="2021-11-16T14:54:21.513" v="520" actId="47"/>
        <pc:sldMkLst>
          <pc:docMk/>
          <pc:sldMk cId="3896877512" sldId="467"/>
        </pc:sldMkLst>
      </pc:sldChg>
      <pc:sldChg chg="del">
        <pc:chgData name="Krista Greear" userId="95c6654a-2cdb-40ac-9d0d-5c9bed49a1bc" providerId="ADAL" clId="{3C530C14-BF4F-4033-A456-97EB152892CC}" dt="2021-11-16T14:54:19.999" v="516" actId="47"/>
        <pc:sldMkLst>
          <pc:docMk/>
          <pc:sldMk cId="3946662383" sldId="468"/>
        </pc:sldMkLst>
      </pc:sldChg>
      <pc:sldChg chg="del">
        <pc:chgData name="Krista Greear" userId="95c6654a-2cdb-40ac-9d0d-5c9bed49a1bc" providerId="ADAL" clId="{3C530C14-BF4F-4033-A456-97EB152892CC}" dt="2021-11-16T14:54:20.787" v="518" actId="47"/>
        <pc:sldMkLst>
          <pc:docMk/>
          <pc:sldMk cId="164261297" sldId="469"/>
        </pc:sldMkLst>
      </pc:sldChg>
      <pc:sldChg chg="del">
        <pc:chgData name="Krista Greear" userId="95c6654a-2cdb-40ac-9d0d-5c9bed49a1bc" providerId="ADAL" clId="{3C530C14-BF4F-4033-A456-97EB152892CC}" dt="2021-11-16T14:54:21.136" v="519" actId="47"/>
        <pc:sldMkLst>
          <pc:docMk/>
          <pc:sldMk cId="1985047013" sldId="470"/>
        </pc:sldMkLst>
      </pc:sldChg>
      <pc:sldChg chg="del">
        <pc:chgData name="Krista Greear" userId="95c6654a-2cdb-40ac-9d0d-5c9bed49a1bc" providerId="ADAL" clId="{3C530C14-BF4F-4033-A456-97EB152892CC}" dt="2021-11-16T14:54:15.935" v="507" actId="47"/>
        <pc:sldMkLst>
          <pc:docMk/>
          <pc:sldMk cId="2082986530" sldId="474"/>
        </pc:sldMkLst>
      </pc:sldChg>
      <pc:sldChg chg="del">
        <pc:chgData name="Krista Greear" userId="95c6654a-2cdb-40ac-9d0d-5c9bed49a1bc" providerId="ADAL" clId="{3C530C14-BF4F-4033-A456-97EB152892CC}" dt="2021-11-16T14:54:19.567" v="515" actId="47"/>
        <pc:sldMkLst>
          <pc:docMk/>
          <pc:sldMk cId="2171427762" sldId="475"/>
        </pc:sldMkLst>
      </pc:sldChg>
      <pc:sldChg chg="del">
        <pc:chgData name="Krista Greear" userId="95c6654a-2cdb-40ac-9d0d-5c9bed49a1bc" providerId="ADAL" clId="{3C530C14-BF4F-4033-A456-97EB152892CC}" dt="2021-11-16T14:54:20.399" v="517" actId="47"/>
        <pc:sldMkLst>
          <pc:docMk/>
          <pc:sldMk cId="963067402" sldId="476"/>
        </pc:sldMkLst>
      </pc:sldChg>
      <pc:sldChg chg="del">
        <pc:chgData name="Krista Greear" userId="95c6654a-2cdb-40ac-9d0d-5c9bed49a1bc" providerId="ADAL" clId="{3C530C14-BF4F-4033-A456-97EB152892CC}" dt="2021-11-16T13:40:35.642" v="0" actId="47"/>
        <pc:sldMkLst>
          <pc:docMk/>
          <pc:sldMk cId="2022288467" sldId="477"/>
        </pc:sldMkLst>
      </pc:sldChg>
      <pc:sldChg chg="addSp modSp add mod">
        <pc:chgData name="Krista Greear" userId="95c6654a-2cdb-40ac-9d0d-5c9bed49a1bc" providerId="ADAL" clId="{3C530C14-BF4F-4033-A456-97EB152892CC}" dt="2021-11-16T13:58:49.854" v="196" actId="1076"/>
        <pc:sldMkLst>
          <pc:docMk/>
          <pc:sldMk cId="178113726" sldId="800"/>
        </pc:sldMkLst>
        <pc:spChg chg="mod">
          <ac:chgData name="Krista Greear" userId="95c6654a-2cdb-40ac-9d0d-5c9bed49a1bc" providerId="ADAL" clId="{3C530C14-BF4F-4033-A456-97EB152892CC}" dt="2021-11-16T13:58:49.854" v="196" actId="1076"/>
          <ac:spMkLst>
            <pc:docMk/>
            <pc:sldMk cId="178113726" sldId="800"/>
            <ac:spMk id="3" creationId="{3DA2C7E3-0550-4B99-8142-9F724E7E5B2B}"/>
          </ac:spMkLst>
        </pc:spChg>
        <pc:spChg chg="add mod">
          <ac:chgData name="Krista Greear" userId="95c6654a-2cdb-40ac-9d0d-5c9bed49a1bc" providerId="ADAL" clId="{3C530C14-BF4F-4033-A456-97EB152892CC}" dt="2021-11-16T13:58:19.719" v="192" actId="571"/>
          <ac:spMkLst>
            <pc:docMk/>
            <pc:sldMk cId="178113726" sldId="800"/>
            <ac:spMk id="26" creationId="{B09E4DA5-453A-4EE7-812F-405168B956A1}"/>
          </ac:spMkLst>
        </pc:spChg>
        <pc:spChg chg="mod">
          <ac:chgData name="Krista Greear" userId="95c6654a-2cdb-40ac-9d0d-5c9bed49a1bc" providerId="ADAL" clId="{3C530C14-BF4F-4033-A456-97EB152892CC}" dt="2021-11-16T13:58:29.658" v="195" actId="1076"/>
          <ac:spMkLst>
            <pc:docMk/>
            <pc:sldMk cId="178113726" sldId="800"/>
            <ac:spMk id="43" creationId="{F3644E8E-088C-4DE7-AFBD-AAAABFDC9D53}"/>
          </ac:spMkLst>
        </pc:spChg>
        <pc:picChg chg="add mod">
          <ac:chgData name="Krista Greear" userId="95c6654a-2cdb-40ac-9d0d-5c9bed49a1bc" providerId="ADAL" clId="{3C530C14-BF4F-4033-A456-97EB152892CC}" dt="2021-11-16T13:58:19.719" v="192" actId="571"/>
          <ac:picMkLst>
            <pc:docMk/>
            <pc:sldMk cId="178113726" sldId="800"/>
            <ac:picMk id="25" creationId="{57B1BD92-052B-4BFA-A5C1-88A70BA374FA}"/>
          </ac:picMkLst>
        </pc:picChg>
        <pc:picChg chg="mod">
          <ac:chgData name="Krista Greear" userId="95c6654a-2cdb-40ac-9d0d-5c9bed49a1bc" providerId="ADAL" clId="{3C530C14-BF4F-4033-A456-97EB152892CC}" dt="2021-11-16T13:58:29.658" v="195" actId="1076"/>
          <ac:picMkLst>
            <pc:docMk/>
            <pc:sldMk cId="178113726" sldId="800"/>
            <ac:picMk id="42" creationId="{8D0B6C6B-F600-4E25-B079-85DCC2394D75}"/>
          </ac:picMkLst>
        </pc:picChg>
      </pc:sldChg>
      <pc:sldChg chg="modSp add mod">
        <pc:chgData name="Krista Greear" userId="95c6654a-2cdb-40ac-9d0d-5c9bed49a1bc" providerId="ADAL" clId="{3C530C14-BF4F-4033-A456-97EB152892CC}" dt="2021-11-16T14:21:32.254" v="455" actId="207"/>
        <pc:sldMkLst>
          <pc:docMk/>
          <pc:sldMk cId="2612851042" sldId="1534"/>
        </pc:sldMkLst>
        <pc:spChg chg="mod">
          <ac:chgData name="Krista Greear" userId="95c6654a-2cdb-40ac-9d0d-5c9bed49a1bc" providerId="ADAL" clId="{3C530C14-BF4F-4033-A456-97EB152892CC}" dt="2021-11-16T14:21:32.254" v="455" actId="207"/>
          <ac:spMkLst>
            <pc:docMk/>
            <pc:sldMk cId="2612851042" sldId="1534"/>
            <ac:spMk id="8" creationId="{0F969FEC-AAC8-43DA-BB57-E3EEF0846E99}"/>
          </ac:spMkLst>
        </pc:spChg>
      </pc:sldChg>
      <pc:sldChg chg="addSp delSp modSp add del mod">
        <pc:chgData name="Krista Greear" userId="95c6654a-2cdb-40ac-9d0d-5c9bed49a1bc" providerId="ADAL" clId="{3C530C14-BF4F-4033-A456-97EB152892CC}" dt="2021-11-16T13:56:51.210" v="159" actId="47"/>
        <pc:sldMkLst>
          <pc:docMk/>
          <pc:sldMk cId="904625814" sldId="12383"/>
        </pc:sldMkLst>
        <pc:spChg chg="add mod">
          <ac:chgData name="Krista Greear" userId="95c6654a-2cdb-40ac-9d0d-5c9bed49a1bc" providerId="ADAL" clId="{3C530C14-BF4F-4033-A456-97EB152892CC}" dt="2021-11-16T13:56:01.552" v="138" actId="21"/>
          <ac:spMkLst>
            <pc:docMk/>
            <pc:sldMk cId="904625814" sldId="12383"/>
            <ac:spMk id="4" creationId="{420BAB48-7894-41FE-8B9D-72A767A81E54}"/>
          </ac:spMkLst>
        </pc:spChg>
        <pc:spChg chg="add mod">
          <ac:chgData name="Krista Greear" userId="95c6654a-2cdb-40ac-9d0d-5c9bed49a1bc" providerId="ADAL" clId="{3C530C14-BF4F-4033-A456-97EB152892CC}" dt="2021-11-16T13:56:01.552" v="138" actId="21"/>
          <ac:spMkLst>
            <pc:docMk/>
            <pc:sldMk cId="904625814" sldId="12383"/>
            <ac:spMk id="6" creationId="{77B7E9C9-5194-47C8-A5C1-C0FBC21C0777}"/>
          </ac:spMkLst>
        </pc:spChg>
        <pc:spChg chg="del">
          <ac:chgData name="Krista Greear" userId="95c6654a-2cdb-40ac-9d0d-5c9bed49a1bc" providerId="ADAL" clId="{3C530C14-BF4F-4033-A456-97EB152892CC}" dt="2021-11-16T13:56:01.552" v="138" actId="21"/>
          <ac:spMkLst>
            <pc:docMk/>
            <pc:sldMk cId="904625814" sldId="12383"/>
            <ac:spMk id="21" creationId="{EA467DCE-27B7-46DE-899C-424DA75BC84A}"/>
          </ac:spMkLst>
        </pc:spChg>
        <pc:picChg chg="del">
          <ac:chgData name="Krista Greear" userId="95c6654a-2cdb-40ac-9d0d-5c9bed49a1bc" providerId="ADAL" clId="{3C530C14-BF4F-4033-A456-97EB152892CC}" dt="2021-11-16T13:56:01.552" v="138" actId="21"/>
          <ac:picMkLst>
            <pc:docMk/>
            <pc:sldMk cId="904625814" sldId="12383"/>
            <ac:picMk id="30" creationId="{8335B0D1-9AF6-3A4C-8C20-F4039BFDE8FE}"/>
          </ac:picMkLst>
        </pc:picChg>
      </pc:sldChg>
      <pc:sldChg chg="delSp add mod">
        <pc:chgData name="Krista Greear" userId="95c6654a-2cdb-40ac-9d0d-5c9bed49a1bc" providerId="ADAL" clId="{3C530C14-BF4F-4033-A456-97EB152892CC}" dt="2021-11-16T14:54:09.516" v="503" actId="478"/>
        <pc:sldMkLst>
          <pc:docMk/>
          <pc:sldMk cId="3123125598" sldId="12384"/>
        </pc:sldMkLst>
        <pc:graphicFrameChg chg="del">
          <ac:chgData name="Krista Greear" userId="95c6654a-2cdb-40ac-9d0d-5c9bed49a1bc" providerId="ADAL" clId="{3C530C14-BF4F-4033-A456-97EB152892CC}" dt="2021-11-16T14:54:09.516" v="503" actId="478"/>
          <ac:graphicFrameMkLst>
            <pc:docMk/>
            <pc:sldMk cId="3123125598" sldId="12384"/>
            <ac:graphicFrameMk id="6" creationId="{1C3878D3-DFD5-4BDA-B6DA-CC6B9BEFE81E}"/>
          </ac:graphicFrameMkLst>
        </pc:graphicFrameChg>
      </pc:sldChg>
      <pc:sldChg chg="addSp delSp modSp add mod modClrScheme chgLayout">
        <pc:chgData name="Krista Greear" userId="95c6654a-2cdb-40ac-9d0d-5c9bed49a1bc" providerId="ADAL" clId="{3C530C14-BF4F-4033-A456-97EB152892CC}" dt="2021-11-16T14:06:35.337" v="264" actId="1035"/>
        <pc:sldMkLst>
          <pc:docMk/>
          <pc:sldMk cId="229149038" sldId="12441"/>
        </pc:sldMkLst>
        <pc:spChg chg="mod ord">
          <ac:chgData name="Krista Greear" userId="95c6654a-2cdb-40ac-9d0d-5c9bed49a1bc" providerId="ADAL" clId="{3C530C14-BF4F-4033-A456-97EB152892CC}" dt="2021-11-16T14:06:16.964" v="246" actId="700"/>
          <ac:spMkLst>
            <pc:docMk/>
            <pc:sldMk cId="229149038" sldId="12441"/>
            <ac:spMk id="2" creationId="{15588548-42E6-4203-9F10-309750598CD6}"/>
          </ac:spMkLst>
        </pc:spChg>
        <pc:spChg chg="del mod">
          <ac:chgData name="Krista Greear" userId="95c6654a-2cdb-40ac-9d0d-5c9bed49a1bc" providerId="ADAL" clId="{3C530C14-BF4F-4033-A456-97EB152892CC}" dt="2021-11-16T14:00:24.511" v="211" actId="478"/>
          <ac:spMkLst>
            <pc:docMk/>
            <pc:sldMk cId="229149038" sldId="12441"/>
            <ac:spMk id="3" creationId="{CBF63337-1DAE-F44C-8A5F-C7A02732CD5A}"/>
          </ac:spMkLst>
        </pc:spChg>
        <pc:spChg chg="add mod ord">
          <ac:chgData name="Krista Greear" userId="95c6654a-2cdb-40ac-9d0d-5c9bed49a1bc" providerId="ADAL" clId="{3C530C14-BF4F-4033-A456-97EB152892CC}" dt="2021-11-16T14:06:22.729" v="247" actId="14100"/>
          <ac:spMkLst>
            <pc:docMk/>
            <pc:sldMk cId="229149038" sldId="12441"/>
            <ac:spMk id="4" creationId="{5D3EA54C-C72C-4414-83C1-30778ED8BD16}"/>
          </ac:spMkLst>
        </pc:spChg>
        <pc:picChg chg="mod">
          <ac:chgData name="Krista Greear" userId="95c6654a-2cdb-40ac-9d0d-5c9bed49a1bc" providerId="ADAL" clId="{3C530C14-BF4F-4033-A456-97EB152892CC}" dt="2021-11-16T14:06:35.337" v="264" actId="1035"/>
          <ac:picMkLst>
            <pc:docMk/>
            <pc:sldMk cId="229149038" sldId="12441"/>
            <ac:picMk id="15" creationId="{2C1ADD44-5D31-4C69-A80B-824D1AD2C047}"/>
          </ac:picMkLst>
        </pc:picChg>
      </pc:sldChg>
      <pc:sldChg chg="modSp add mod ord">
        <pc:chgData name="Krista Greear" userId="95c6654a-2cdb-40ac-9d0d-5c9bed49a1bc" providerId="ADAL" clId="{3C530C14-BF4F-4033-A456-97EB152892CC}" dt="2021-11-16T13:57:43.088" v="189"/>
        <pc:sldMkLst>
          <pc:docMk/>
          <pc:sldMk cId="188746801" sldId="12467"/>
        </pc:sldMkLst>
        <pc:spChg chg="mod">
          <ac:chgData name="Krista Greear" userId="95c6654a-2cdb-40ac-9d0d-5c9bed49a1bc" providerId="ADAL" clId="{3C530C14-BF4F-4033-A456-97EB152892CC}" dt="2021-11-16T13:57:34.383" v="187" actId="255"/>
          <ac:spMkLst>
            <pc:docMk/>
            <pc:sldMk cId="188746801" sldId="12467"/>
            <ac:spMk id="2" creationId="{C47BF9DA-2372-4C8F-95D2-D1236DC16BF9}"/>
          </ac:spMkLst>
        </pc:spChg>
      </pc:sldChg>
      <pc:sldChg chg="addSp delSp modSp add mod modClrScheme chgLayout">
        <pc:chgData name="Krista Greear" userId="95c6654a-2cdb-40ac-9d0d-5c9bed49a1bc" providerId="ADAL" clId="{3C530C14-BF4F-4033-A456-97EB152892CC}" dt="2021-11-16T14:52:28.882" v="497" actId="14100"/>
        <pc:sldMkLst>
          <pc:docMk/>
          <pc:sldMk cId="1538440224" sldId="12479"/>
        </pc:sldMkLst>
        <pc:spChg chg="mod ord">
          <ac:chgData name="Krista Greear" userId="95c6654a-2cdb-40ac-9d0d-5c9bed49a1bc" providerId="ADAL" clId="{3C530C14-BF4F-4033-A456-97EB152892CC}" dt="2021-11-16T14:21:42.704" v="456" actId="700"/>
          <ac:spMkLst>
            <pc:docMk/>
            <pc:sldMk cId="1538440224" sldId="12479"/>
            <ac:spMk id="2" creationId="{97F970A0-4108-4582-B7A0-D791A1C7A956}"/>
          </ac:spMkLst>
        </pc:spChg>
        <pc:spChg chg="add mod ord">
          <ac:chgData name="Krista Greear" userId="95c6654a-2cdb-40ac-9d0d-5c9bed49a1bc" providerId="ADAL" clId="{3C530C14-BF4F-4033-A456-97EB152892CC}" dt="2021-11-16T14:52:28.882" v="497" actId="14100"/>
          <ac:spMkLst>
            <pc:docMk/>
            <pc:sldMk cId="1538440224" sldId="12479"/>
            <ac:spMk id="3" creationId="{27DFDFF1-D8AF-41C8-8ED7-6B5AC0FD3A3C}"/>
          </ac:spMkLst>
        </pc:spChg>
        <pc:spChg chg="add del mod">
          <ac:chgData name="Krista Greear" userId="95c6654a-2cdb-40ac-9d0d-5c9bed49a1bc" providerId="ADAL" clId="{3C530C14-BF4F-4033-A456-97EB152892CC}" dt="2021-11-16T14:52:15.726" v="495" actId="1076"/>
          <ac:spMkLst>
            <pc:docMk/>
            <pc:sldMk cId="1538440224" sldId="12479"/>
            <ac:spMk id="5" creationId="{33F4BD28-FCCD-6044-A9C2-0E3EDA298BFF}"/>
          </ac:spMkLst>
        </pc:spChg>
        <pc:spChg chg="del mod">
          <ac:chgData name="Krista Greear" userId="95c6654a-2cdb-40ac-9d0d-5c9bed49a1bc" providerId="ADAL" clId="{3C530C14-BF4F-4033-A456-97EB152892CC}" dt="2021-11-16T14:51:51.645" v="491" actId="478"/>
          <ac:spMkLst>
            <pc:docMk/>
            <pc:sldMk cId="1538440224" sldId="12479"/>
            <ac:spMk id="10" creationId="{C4AB5F2C-A1EB-5A4E-939B-13C417425080}"/>
          </ac:spMkLst>
        </pc:spChg>
        <pc:picChg chg="mod">
          <ac:chgData name="Krista Greear" userId="95c6654a-2cdb-40ac-9d0d-5c9bed49a1bc" providerId="ADAL" clId="{3C530C14-BF4F-4033-A456-97EB152892CC}" dt="2021-11-16T14:52:04.626" v="492" actId="1076"/>
          <ac:picMkLst>
            <pc:docMk/>
            <pc:sldMk cId="1538440224" sldId="12479"/>
            <ac:picMk id="4" creationId="{F800DFAF-E2C5-AF4A-B3C5-23AA2CF66CB8}"/>
          </ac:picMkLst>
        </pc:picChg>
        <pc:picChg chg="mod">
          <ac:chgData name="Krista Greear" userId="95c6654a-2cdb-40ac-9d0d-5c9bed49a1bc" providerId="ADAL" clId="{3C530C14-BF4F-4033-A456-97EB152892CC}" dt="2021-11-16T14:52:06.435" v="493" actId="1076"/>
          <ac:picMkLst>
            <pc:docMk/>
            <pc:sldMk cId="1538440224" sldId="12479"/>
            <ac:picMk id="6" creationId="{5F7C700F-2272-C646-88B7-E0B956114797}"/>
          </ac:picMkLst>
        </pc:picChg>
      </pc:sldChg>
      <pc:sldChg chg="modSp add mod">
        <pc:chgData name="Krista Greear" userId="95c6654a-2cdb-40ac-9d0d-5c9bed49a1bc" providerId="ADAL" clId="{3C530C14-BF4F-4033-A456-97EB152892CC}" dt="2021-11-16T14:54:39.363" v="547" actId="20577"/>
        <pc:sldMkLst>
          <pc:docMk/>
          <pc:sldMk cId="2841640558" sldId="12480"/>
        </pc:sldMkLst>
        <pc:spChg chg="mod">
          <ac:chgData name="Krista Greear" userId="95c6654a-2cdb-40ac-9d0d-5c9bed49a1bc" providerId="ADAL" clId="{3C530C14-BF4F-4033-A456-97EB152892CC}" dt="2021-11-16T14:54:39.363" v="547" actId="20577"/>
          <ac:spMkLst>
            <pc:docMk/>
            <pc:sldMk cId="2841640558" sldId="12480"/>
            <ac:spMk id="5" creationId="{61F50C69-C03A-7B47-9E69-EE8251FFC48C}"/>
          </ac:spMkLst>
        </pc:spChg>
        <pc:picChg chg="mod">
          <ac:chgData name="Krista Greear" userId="95c6654a-2cdb-40ac-9d0d-5c9bed49a1bc" providerId="ADAL" clId="{3C530C14-BF4F-4033-A456-97EB152892CC}" dt="2021-11-16T14:52:44.938" v="498" actId="1582"/>
          <ac:picMkLst>
            <pc:docMk/>
            <pc:sldMk cId="2841640558" sldId="12480"/>
            <ac:picMk id="3" creationId="{81DACB58-2378-4426-97A3-ECEEDF497851}"/>
          </ac:picMkLst>
        </pc:picChg>
        <pc:picChg chg="mod">
          <ac:chgData name="Krista Greear" userId="95c6654a-2cdb-40ac-9d0d-5c9bed49a1bc" providerId="ADAL" clId="{3C530C14-BF4F-4033-A456-97EB152892CC}" dt="2021-11-16T14:52:48.396" v="499" actId="1582"/>
          <ac:picMkLst>
            <pc:docMk/>
            <pc:sldMk cId="2841640558" sldId="12480"/>
            <ac:picMk id="41" creationId="{EA19D7B1-C242-064F-ACAB-7390B69E0D46}"/>
          </ac:picMkLst>
        </pc:picChg>
      </pc:sldChg>
      <pc:sldChg chg="modSp add mod">
        <pc:chgData name="Krista Greear" userId="95c6654a-2cdb-40ac-9d0d-5c9bed49a1bc" providerId="ADAL" clId="{3C530C14-BF4F-4033-A456-97EB152892CC}" dt="2021-11-16T13:59:51.842" v="205" actId="1076"/>
        <pc:sldMkLst>
          <pc:docMk/>
          <pc:sldMk cId="1517797116" sldId="12495"/>
        </pc:sldMkLst>
        <pc:picChg chg="mod">
          <ac:chgData name="Krista Greear" userId="95c6654a-2cdb-40ac-9d0d-5c9bed49a1bc" providerId="ADAL" clId="{3C530C14-BF4F-4033-A456-97EB152892CC}" dt="2021-11-16T13:59:51.842" v="205" actId="1076"/>
          <ac:picMkLst>
            <pc:docMk/>
            <pc:sldMk cId="1517797116" sldId="12495"/>
            <ac:picMk id="3" creationId="{BFC6D929-3ECF-454D-BDF0-9CF4543256F0}"/>
          </ac:picMkLst>
        </pc:picChg>
      </pc:sldChg>
      <pc:sldChg chg="modSp add mod">
        <pc:chgData name="Krista Greear" userId="95c6654a-2cdb-40ac-9d0d-5c9bed49a1bc" providerId="ADAL" clId="{3C530C14-BF4F-4033-A456-97EB152892CC}" dt="2021-11-16T13:59:28.534" v="203" actId="208"/>
        <pc:sldMkLst>
          <pc:docMk/>
          <pc:sldMk cId="3850281141" sldId="12496"/>
        </pc:sldMkLst>
        <pc:spChg chg="mod">
          <ac:chgData name="Krista Greear" userId="95c6654a-2cdb-40ac-9d0d-5c9bed49a1bc" providerId="ADAL" clId="{3C530C14-BF4F-4033-A456-97EB152892CC}" dt="2021-11-16T13:59:12.520" v="201" actId="6549"/>
          <ac:spMkLst>
            <pc:docMk/>
            <pc:sldMk cId="3850281141" sldId="12496"/>
            <ac:spMk id="3" creationId="{3C32342C-CF60-4FB1-8AAE-30403F77ED04}"/>
          </ac:spMkLst>
        </pc:spChg>
        <pc:spChg chg="mod">
          <ac:chgData name="Krista Greear" userId="95c6654a-2cdb-40ac-9d0d-5c9bed49a1bc" providerId="ADAL" clId="{3C530C14-BF4F-4033-A456-97EB152892CC}" dt="2021-11-16T13:59:07.259" v="199" actId="207"/>
          <ac:spMkLst>
            <pc:docMk/>
            <pc:sldMk cId="3850281141" sldId="12496"/>
            <ac:spMk id="4" creationId="{7A8371ED-9BE5-48E8-9C5B-1286E7866598}"/>
          </ac:spMkLst>
        </pc:spChg>
        <pc:spChg chg="mod">
          <ac:chgData name="Krista Greear" userId="95c6654a-2cdb-40ac-9d0d-5c9bed49a1bc" providerId="ADAL" clId="{3C530C14-BF4F-4033-A456-97EB152892CC}" dt="2021-11-16T13:59:05.425" v="198" actId="207"/>
          <ac:spMkLst>
            <pc:docMk/>
            <pc:sldMk cId="3850281141" sldId="12496"/>
            <ac:spMk id="5" creationId="{3FD384A9-3BAC-48F6-8C62-55F14E86A919}"/>
          </ac:spMkLst>
        </pc:spChg>
        <pc:cxnChg chg="mod">
          <ac:chgData name="Krista Greear" userId="95c6654a-2cdb-40ac-9d0d-5c9bed49a1bc" providerId="ADAL" clId="{3C530C14-BF4F-4033-A456-97EB152892CC}" dt="2021-11-16T13:59:28.534" v="203" actId="208"/>
          <ac:cxnSpMkLst>
            <pc:docMk/>
            <pc:sldMk cId="3850281141" sldId="12496"/>
            <ac:cxnSpMk id="7" creationId="{267F9D13-B156-4D20-9F5A-EA0C56A59874}"/>
          </ac:cxnSpMkLst>
        </pc:cxnChg>
        <pc:cxnChg chg="mod">
          <ac:chgData name="Krista Greear" userId="95c6654a-2cdb-40ac-9d0d-5c9bed49a1bc" providerId="ADAL" clId="{3C530C14-BF4F-4033-A456-97EB152892CC}" dt="2021-11-16T13:59:25.963" v="202" actId="208"/>
          <ac:cxnSpMkLst>
            <pc:docMk/>
            <pc:sldMk cId="3850281141" sldId="12496"/>
            <ac:cxnSpMk id="8" creationId="{6E7DE101-8CB7-4D98-B45E-4FFD0B139557}"/>
          </ac:cxnSpMkLst>
        </pc:cxnChg>
      </pc:sldChg>
      <pc:sldChg chg="addSp delSp modSp add del mod">
        <pc:chgData name="Krista Greear" userId="95c6654a-2cdb-40ac-9d0d-5c9bed49a1bc" providerId="ADAL" clId="{3C530C14-BF4F-4033-A456-97EB152892CC}" dt="2021-11-16T14:10:24.783" v="356" actId="47"/>
        <pc:sldMkLst>
          <pc:docMk/>
          <pc:sldMk cId="1284947045" sldId="12497"/>
        </pc:sldMkLst>
        <pc:spChg chg="add mod">
          <ac:chgData name="Krista Greear" userId="95c6654a-2cdb-40ac-9d0d-5c9bed49a1bc" providerId="ADAL" clId="{3C530C14-BF4F-4033-A456-97EB152892CC}" dt="2021-11-16T14:09:34.649" v="347" actId="478"/>
          <ac:spMkLst>
            <pc:docMk/>
            <pc:sldMk cId="1284947045" sldId="12497"/>
            <ac:spMk id="3" creationId="{35CE45AC-65A0-484F-9DE6-039CDE2E852E}"/>
          </ac:spMkLst>
        </pc:spChg>
        <pc:spChg chg="del">
          <ac:chgData name="Krista Greear" userId="95c6654a-2cdb-40ac-9d0d-5c9bed49a1bc" providerId="ADAL" clId="{3C530C14-BF4F-4033-A456-97EB152892CC}" dt="2021-11-16T14:09:34.649" v="347" actId="478"/>
          <ac:spMkLst>
            <pc:docMk/>
            <pc:sldMk cId="1284947045" sldId="12497"/>
            <ac:spMk id="8" creationId="{A88F1554-2605-4E7C-8C83-9934D4C4674E}"/>
          </ac:spMkLst>
        </pc:spChg>
      </pc:sldChg>
      <pc:sldChg chg="add del">
        <pc:chgData name="Krista Greear" userId="95c6654a-2cdb-40ac-9d0d-5c9bed49a1bc" providerId="ADAL" clId="{3C530C14-BF4F-4033-A456-97EB152892CC}" dt="2021-11-16T14:10:25.363" v="357" actId="47"/>
        <pc:sldMkLst>
          <pc:docMk/>
          <pc:sldMk cId="2982368342" sldId="12498"/>
        </pc:sldMkLst>
      </pc:sldChg>
      <pc:sldChg chg="add del">
        <pc:chgData name="Krista Greear" userId="95c6654a-2cdb-40ac-9d0d-5c9bed49a1bc" providerId="ADAL" clId="{3C530C14-BF4F-4033-A456-97EB152892CC}" dt="2021-11-16T14:15:32.512" v="364" actId="47"/>
        <pc:sldMkLst>
          <pc:docMk/>
          <pc:sldMk cId="1646498857" sldId="12499"/>
        </pc:sldMkLst>
      </pc:sldChg>
      <pc:sldChg chg="modSp add mod">
        <pc:chgData name="Krista Greear" userId="95c6654a-2cdb-40ac-9d0d-5c9bed49a1bc" providerId="ADAL" clId="{3C530C14-BF4F-4033-A456-97EB152892CC}" dt="2021-11-16T14:14:15.063" v="363" actId="207"/>
        <pc:sldMkLst>
          <pc:docMk/>
          <pc:sldMk cId="3042746519" sldId="12500"/>
        </pc:sldMkLst>
        <pc:spChg chg="mod">
          <ac:chgData name="Krista Greear" userId="95c6654a-2cdb-40ac-9d0d-5c9bed49a1bc" providerId="ADAL" clId="{3C530C14-BF4F-4033-A456-97EB152892CC}" dt="2021-11-16T14:14:15.063" v="363" actId="207"/>
          <ac:spMkLst>
            <pc:docMk/>
            <pc:sldMk cId="3042746519" sldId="12500"/>
            <ac:spMk id="7" creationId="{454E2C50-EFCD-44D3-9C12-5491BCD2BE94}"/>
          </ac:spMkLst>
        </pc:spChg>
      </pc:sldChg>
      <pc:sldChg chg="addSp delSp modSp add mod modClrScheme chgLayout">
        <pc:chgData name="Krista Greear" userId="95c6654a-2cdb-40ac-9d0d-5c9bed49a1bc" providerId="ADAL" clId="{3C530C14-BF4F-4033-A456-97EB152892CC}" dt="2021-11-16T14:07:58.471" v="301" actId="1035"/>
        <pc:sldMkLst>
          <pc:docMk/>
          <pc:sldMk cId="3322913018" sldId="12501"/>
        </pc:sldMkLst>
        <pc:spChg chg="mod ord">
          <ac:chgData name="Krista Greear" userId="95c6654a-2cdb-40ac-9d0d-5c9bed49a1bc" providerId="ADAL" clId="{3C530C14-BF4F-4033-A456-97EB152892CC}" dt="2021-11-16T14:07:58.471" v="301" actId="1035"/>
          <ac:spMkLst>
            <pc:docMk/>
            <pc:sldMk cId="3322913018" sldId="12501"/>
            <ac:spMk id="2" creationId="{E490DF35-18B7-4597-9269-FF42DE5680B2}"/>
          </ac:spMkLst>
        </pc:spChg>
        <pc:spChg chg="add del mod ord">
          <ac:chgData name="Krista Greear" userId="95c6654a-2cdb-40ac-9d0d-5c9bed49a1bc" providerId="ADAL" clId="{3C530C14-BF4F-4033-A456-97EB152892CC}" dt="2021-11-16T14:07:50.549" v="284" actId="478"/>
          <ac:spMkLst>
            <pc:docMk/>
            <pc:sldMk cId="3322913018" sldId="12501"/>
            <ac:spMk id="3" creationId="{E789DDC0-628A-4363-87DF-85607AB14E59}"/>
          </ac:spMkLst>
        </pc:spChg>
        <pc:graphicFrameChg chg="add del mod">
          <ac:chgData name="Krista Greear" userId="95c6654a-2cdb-40ac-9d0d-5c9bed49a1bc" providerId="ADAL" clId="{3C530C14-BF4F-4033-A456-97EB152892CC}" dt="2021-11-16T14:07:46.339" v="281" actId="21"/>
          <ac:graphicFrameMkLst>
            <pc:docMk/>
            <pc:sldMk cId="3322913018" sldId="12501"/>
            <ac:graphicFrameMk id="5" creationId="{9738323D-016A-4E0E-A1F5-FEF4601243E3}"/>
          </ac:graphicFrameMkLst>
        </pc:graphicFrameChg>
        <pc:graphicFrameChg chg="del mod ord">
          <ac:chgData name="Krista Greear" userId="95c6654a-2cdb-40ac-9d0d-5c9bed49a1bc" providerId="ADAL" clId="{3C530C14-BF4F-4033-A456-97EB152892CC}" dt="2021-11-16T14:07:42.695" v="279" actId="21"/>
          <ac:graphicFrameMkLst>
            <pc:docMk/>
            <pc:sldMk cId="3322913018" sldId="12501"/>
            <ac:graphicFrameMk id="6" creationId="{3BA99138-D5C4-4DDE-B236-BA7866030161}"/>
          </ac:graphicFrameMkLst>
        </pc:graphicFrameChg>
        <pc:graphicFrameChg chg="add mod">
          <ac:chgData name="Krista Greear" userId="95c6654a-2cdb-40ac-9d0d-5c9bed49a1bc" providerId="ADAL" clId="{3C530C14-BF4F-4033-A456-97EB152892CC}" dt="2021-11-16T14:07:54.903" v="285" actId="1076"/>
          <ac:graphicFrameMkLst>
            <pc:docMk/>
            <pc:sldMk cId="3322913018" sldId="12501"/>
            <ac:graphicFrameMk id="7" creationId="{F8F5B43E-76AA-4F43-BE5E-D02B1E40B235}"/>
          </ac:graphicFrameMkLst>
        </pc:graphicFrameChg>
      </pc:sldChg>
      <pc:sldChg chg="modSp new mod">
        <pc:chgData name="Krista Greear" userId="95c6654a-2cdb-40ac-9d0d-5c9bed49a1bc" providerId="ADAL" clId="{3C530C14-BF4F-4033-A456-97EB152892CC}" dt="2021-11-16T14:09:12.897" v="309" actId="1076"/>
        <pc:sldMkLst>
          <pc:docMk/>
          <pc:sldMk cId="1307980226" sldId="12502"/>
        </pc:sldMkLst>
        <pc:spChg chg="mod">
          <ac:chgData name="Krista Greear" userId="95c6654a-2cdb-40ac-9d0d-5c9bed49a1bc" providerId="ADAL" clId="{3C530C14-BF4F-4033-A456-97EB152892CC}" dt="2021-11-16T14:09:12.897" v="309" actId="1076"/>
          <ac:spMkLst>
            <pc:docMk/>
            <pc:sldMk cId="1307980226" sldId="12502"/>
            <ac:spMk id="2" creationId="{A6607DBB-7404-4B5B-94B9-E62689A6590B}"/>
          </ac:spMkLst>
        </pc:spChg>
      </pc:sldChg>
      <pc:sldChg chg="delSp modSp add mod ord modClrScheme chgLayout">
        <pc:chgData name="Krista Greear" userId="95c6654a-2cdb-40ac-9d0d-5c9bed49a1bc" providerId="ADAL" clId="{3C530C14-BF4F-4033-A456-97EB152892CC}" dt="2021-11-16T14:10:18.896" v="355" actId="700"/>
        <pc:sldMkLst>
          <pc:docMk/>
          <pc:sldMk cId="1018933679" sldId="12503"/>
        </pc:sldMkLst>
        <pc:spChg chg="mod ord">
          <ac:chgData name="Krista Greear" userId="95c6654a-2cdb-40ac-9d0d-5c9bed49a1bc" providerId="ADAL" clId="{3C530C14-BF4F-4033-A456-97EB152892CC}" dt="2021-11-16T14:10:18.896" v="355" actId="700"/>
          <ac:spMkLst>
            <pc:docMk/>
            <pc:sldMk cId="1018933679" sldId="12503"/>
            <ac:spMk id="2" creationId="{41054878-E7DD-474C-9A21-A2CD6C8EEAF4}"/>
          </ac:spMkLst>
        </pc:spChg>
        <pc:spChg chg="mod ord">
          <ac:chgData name="Krista Greear" userId="95c6654a-2cdb-40ac-9d0d-5c9bed49a1bc" providerId="ADAL" clId="{3C530C14-BF4F-4033-A456-97EB152892CC}" dt="2021-11-16T14:10:18.896" v="355" actId="700"/>
          <ac:spMkLst>
            <pc:docMk/>
            <pc:sldMk cId="1018933679" sldId="12503"/>
            <ac:spMk id="3" creationId="{7A49758B-B93E-4B1D-B373-35954729CD08}"/>
          </ac:spMkLst>
        </pc:spChg>
        <pc:spChg chg="mod ord">
          <ac:chgData name="Krista Greear" userId="95c6654a-2cdb-40ac-9d0d-5c9bed49a1bc" providerId="ADAL" clId="{3C530C14-BF4F-4033-A456-97EB152892CC}" dt="2021-11-16T14:10:18.896" v="355" actId="700"/>
          <ac:spMkLst>
            <pc:docMk/>
            <pc:sldMk cId="1018933679" sldId="12503"/>
            <ac:spMk id="4" creationId="{2D835F0A-DF9D-4E71-BC08-AC1F0D958C5A}"/>
          </ac:spMkLst>
        </pc:spChg>
        <pc:spChg chg="mod ord">
          <ac:chgData name="Krista Greear" userId="95c6654a-2cdb-40ac-9d0d-5c9bed49a1bc" providerId="ADAL" clId="{3C530C14-BF4F-4033-A456-97EB152892CC}" dt="2021-11-16T14:10:18.896" v="355" actId="700"/>
          <ac:spMkLst>
            <pc:docMk/>
            <pc:sldMk cId="1018933679" sldId="12503"/>
            <ac:spMk id="5" creationId="{C1658C25-9F9B-4497-B398-000F49E664E4}"/>
          </ac:spMkLst>
        </pc:spChg>
        <pc:spChg chg="mod ord">
          <ac:chgData name="Krista Greear" userId="95c6654a-2cdb-40ac-9d0d-5c9bed49a1bc" providerId="ADAL" clId="{3C530C14-BF4F-4033-A456-97EB152892CC}" dt="2021-11-16T14:10:18.896" v="355" actId="700"/>
          <ac:spMkLst>
            <pc:docMk/>
            <pc:sldMk cId="1018933679" sldId="12503"/>
            <ac:spMk id="6" creationId="{A9511ED8-F354-4A40-9C82-30506445E03E}"/>
          </ac:spMkLst>
        </pc:spChg>
        <pc:spChg chg="del">
          <ac:chgData name="Krista Greear" userId="95c6654a-2cdb-40ac-9d0d-5c9bed49a1bc" providerId="ADAL" clId="{3C530C14-BF4F-4033-A456-97EB152892CC}" dt="2021-11-16T14:10:04.869" v="351" actId="478"/>
          <ac:spMkLst>
            <pc:docMk/>
            <pc:sldMk cId="1018933679" sldId="12503"/>
            <ac:spMk id="7" creationId="{D2123988-00F6-4C0E-A7AE-BA91B0B51B74}"/>
          </ac:spMkLst>
        </pc:spChg>
        <pc:spChg chg="del">
          <ac:chgData name="Krista Greear" userId="95c6654a-2cdb-40ac-9d0d-5c9bed49a1bc" providerId="ADAL" clId="{3C530C14-BF4F-4033-A456-97EB152892CC}" dt="2021-11-16T14:10:07.157" v="352" actId="478"/>
          <ac:spMkLst>
            <pc:docMk/>
            <pc:sldMk cId="1018933679" sldId="12503"/>
            <ac:spMk id="8" creationId="{E4980119-9DA8-46A0-B727-81112D31B0D0}"/>
          </ac:spMkLst>
        </pc:spChg>
        <pc:spChg chg="del">
          <ac:chgData name="Krista Greear" userId="95c6654a-2cdb-40ac-9d0d-5c9bed49a1bc" providerId="ADAL" clId="{3C530C14-BF4F-4033-A456-97EB152892CC}" dt="2021-11-16T14:10:09.589" v="354" actId="478"/>
          <ac:spMkLst>
            <pc:docMk/>
            <pc:sldMk cId="1018933679" sldId="12503"/>
            <ac:spMk id="9" creationId="{C8518E63-43F7-491B-A2DF-44D2D72730D1}"/>
          </ac:spMkLst>
        </pc:spChg>
        <pc:spChg chg="del">
          <ac:chgData name="Krista Greear" userId="95c6654a-2cdb-40ac-9d0d-5c9bed49a1bc" providerId="ADAL" clId="{3C530C14-BF4F-4033-A456-97EB152892CC}" dt="2021-11-16T14:10:08.469" v="353" actId="478"/>
          <ac:spMkLst>
            <pc:docMk/>
            <pc:sldMk cId="1018933679" sldId="12503"/>
            <ac:spMk id="10" creationId="{27E9BC3F-777A-4FAD-969B-BD25EE15C4AD}"/>
          </ac:spMkLst>
        </pc:spChg>
      </pc:sldChg>
      <pc:sldChg chg="addSp delSp modSp add mod modClrScheme chgLayout">
        <pc:chgData name="Krista Greear" userId="95c6654a-2cdb-40ac-9d0d-5c9bed49a1bc" providerId="ADAL" clId="{3C530C14-BF4F-4033-A456-97EB152892CC}" dt="2021-11-16T14:14:05.954" v="362" actId="207"/>
        <pc:sldMkLst>
          <pc:docMk/>
          <pc:sldMk cId="1900047851" sldId="12504"/>
        </pc:sldMkLst>
        <pc:spChg chg="mod ord">
          <ac:chgData name="Krista Greear" userId="95c6654a-2cdb-40ac-9d0d-5c9bed49a1bc" providerId="ADAL" clId="{3C530C14-BF4F-4033-A456-97EB152892CC}" dt="2021-11-16T14:12:50.923" v="359" actId="700"/>
          <ac:spMkLst>
            <pc:docMk/>
            <pc:sldMk cId="1900047851" sldId="12504"/>
            <ac:spMk id="2" creationId="{E490DF35-18B7-4597-9269-FF42DE5680B2}"/>
          </ac:spMkLst>
        </pc:spChg>
        <pc:spChg chg="add del mod ord">
          <ac:chgData name="Krista Greear" userId="95c6654a-2cdb-40ac-9d0d-5c9bed49a1bc" providerId="ADAL" clId="{3C530C14-BF4F-4033-A456-97EB152892CC}" dt="2021-11-16T14:12:55.135" v="360" actId="478"/>
          <ac:spMkLst>
            <pc:docMk/>
            <pc:sldMk cId="1900047851" sldId="12504"/>
            <ac:spMk id="3" creationId="{72F88B53-B6F8-4FE7-91F5-0C4FE83E6CA7}"/>
          </ac:spMkLst>
        </pc:spChg>
        <pc:graphicFrameChg chg="mod modGraphic">
          <ac:chgData name="Krista Greear" userId="95c6654a-2cdb-40ac-9d0d-5c9bed49a1bc" providerId="ADAL" clId="{3C530C14-BF4F-4033-A456-97EB152892CC}" dt="2021-11-16T14:14:05.954" v="362" actId="207"/>
          <ac:graphicFrameMkLst>
            <pc:docMk/>
            <pc:sldMk cId="1900047851" sldId="12504"/>
            <ac:graphicFrameMk id="5" creationId="{ABE9DC22-C80B-46BC-9AE4-C946BB97177D}"/>
          </ac:graphicFrameMkLst>
        </pc:graphicFrameChg>
      </pc:sldChg>
      <pc:sldChg chg="addSp delSp modSp add mod">
        <pc:chgData name="Krista Greear" userId="95c6654a-2cdb-40ac-9d0d-5c9bed49a1bc" providerId="ADAL" clId="{3C530C14-BF4F-4033-A456-97EB152892CC}" dt="2021-11-16T14:16:06.554" v="370"/>
        <pc:sldMkLst>
          <pc:docMk/>
          <pc:sldMk cId="2555772958" sldId="12505"/>
        </pc:sldMkLst>
        <pc:spChg chg="mod">
          <ac:chgData name="Krista Greear" userId="95c6654a-2cdb-40ac-9d0d-5c9bed49a1bc" providerId="ADAL" clId="{3C530C14-BF4F-4033-A456-97EB152892CC}" dt="2021-11-16T14:16:06.554" v="370"/>
          <ac:spMkLst>
            <pc:docMk/>
            <pc:sldMk cId="2555772958" sldId="12505"/>
            <ac:spMk id="2" creationId="{A6607DBB-7404-4B5B-94B9-E62689A6590B}"/>
          </ac:spMkLst>
        </pc:spChg>
        <pc:spChg chg="add del">
          <ac:chgData name="Krista Greear" userId="95c6654a-2cdb-40ac-9d0d-5c9bed49a1bc" providerId="ADAL" clId="{3C530C14-BF4F-4033-A456-97EB152892CC}" dt="2021-11-16T14:16:03.565" v="369"/>
          <ac:spMkLst>
            <pc:docMk/>
            <pc:sldMk cId="2555772958" sldId="12505"/>
            <ac:spMk id="4" creationId="{699F1CA0-68FF-40CC-BC77-E9268CB9AB3F}"/>
          </ac:spMkLst>
        </pc:spChg>
      </pc:sldChg>
      <pc:sldChg chg="addSp delSp modSp add mod modClrScheme chgLayout">
        <pc:chgData name="Krista Greear" userId="95c6654a-2cdb-40ac-9d0d-5c9bed49a1bc" providerId="ADAL" clId="{3C530C14-BF4F-4033-A456-97EB152892CC}" dt="2021-11-16T14:16:50.283" v="375" actId="14100"/>
        <pc:sldMkLst>
          <pc:docMk/>
          <pc:sldMk cId="1615494376" sldId="12506"/>
        </pc:sldMkLst>
        <pc:spChg chg="mod ord">
          <ac:chgData name="Krista Greear" userId="95c6654a-2cdb-40ac-9d0d-5c9bed49a1bc" providerId="ADAL" clId="{3C530C14-BF4F-4033-A456-97EB152892CC}" dt="2021-11-16T14:16:32.309" v="372" actId="700"/>
          <ac:spMkLst>
            <pc:docMk/>
            <pc:sldMk cId="1615494376" sldId="12506"/>
            <ac:spMk id="2" creationId="{E490DF35-18B7-4597-9269-FF42DE5680B2}"/>
          </ac:spMkLst>
        </pc:spChg>
        <pc:spChg chg="add del mod ord">
          <ac:chgData name="Krista Greear" userId="95c6654a-2cdb-40ac-9d0d-5c9bed49a1bc" providerId="ADAL" clId="{3C530C14-BF4F-4033-A456-97EB152892CC}" dt="2021-11-16T14:16:35.170" v="373" actId="478"/>
          <ac:spMkLst>
            <pc:docMk/>
            <pc:sldMk cId="1615494376" sldId="12506"/>
            <ac:spMk id="3" creationId="{C5DD5DEB-F5B1-456A-B426-CFEE96E9770C}"/>
          </ac:spMkLst>
        </pc:spChg>
        <pc:graphicFrameChg chg="mod modGraphic">
          <ac:chgData name="Krista Greear" userId="95c6654a-2cdb-40ac-9d0d-5c9bed49a1bc" providerId="ADAL" clId="{3C530C14-BF4F-4033-A456-97EB152892CC}" dt="2021-11-16T14:16:50.283" v="375" actId="14100"/>
          <ac:graphicFrameMkLst>
            <pc:docMk/>
            <pc:sldMk cId="1615494376" sldId="12506"/>
            <ac:graphicFrameMk id="7" creationId="{4540F23C-07CF-4C81-A87B-96DF7B1D291A}"/>
          </ac:graphicFrameMkLst>
        </pc:graphicFrameChg>
      </pc:sldChg>
      <pc:sldChg chg="modSp add mod">
        <pc:chgData name="Krista Greear" userId="95c6654a-2cdb-40ac-9d0d-5c9bed49a1bc" providerId="ADAL" clId="{3C530C14-BF4F-4033-A456-97EB152892CC}" dt="2021-11-16T14:17:05.380" v="377"/>
        <pc:sldMkLst>
          <pc:docMk/>
          <pc:sldMk cId="2982718251" sldId="12507"/>
        </pc:sldMkLst>
        <pc:spChg chg="mod">
          <ac:chgData name="Krista Greear" userId="95c6654a-2cdb-40ac-9d0d-5c9bed49a1bc" providerId="ADAL" clId="{3C530C14-BF4F-4033-A456-97EB152892CC}" dt="2021-11-16T14:17:05.380" v="377"/>
          <ac:spMkLst>
            <pc:docMk/>
            <pc:sldMk cId="2982718251" sldId="12507"/>
            <ac:spMk id="2" creationId="{A6607DBB-7404-4B5B-94B9-E62689A6590B}"/>
          </ac:spMkLst>
        </pc:spChg>
      </pc:sldChg>
      <pc:sldChg chg="addSp delSp modSp add mod modClrScheme chgLayout">
        <pc:chgData name="Krista Greear" userId="95c6654a-2cdb-40ac-9d0d-5c9bed49a1bc" providerId="ADAL" clId="{3C530C14-BF4F-4033-A456-97EB152892CC}" dt="2021-11-16T14:17:54.088" v="388" actId="14100"/>
        <pc:sldMkLst>
          <pc:docMk/>
          <pc:sldMk cId="2924451622" sldId="12508"/>
        </pc:sldMkLst>
        <pc:spChg chg="mod ord">
          <ac:chgData name="Krista Greear" userId="95c6654a-2cdb-40ac-9d0d-5c9bed49a1bc" providerId="ADAL" clId="{3C530C14-BF4F-4033-A456-97EB152892CC}" dt="2021-11-16T14:17:38.287" v="381" actId="700"/>
          <ac:spMkLst>
            <pc:docMk/>
            <pc:sldMk cId="2924451622" sldId="12508"/>
            <ac:spMk id="2" creationId="{E490DF35-18B7-4597-9269-FF42DE5680B2}"/>
          </ac:spMkLst>
        </pc:spChg>
        <pc:spChg chg="add del mod ord">
          <ac:chgData name="Krista Greear" userId="95c6654a-2cdb-40ac-9d0d-5c9bed49a1bc" providerId="ADAL" clId="{3C530C14-BF4F-4033-A456-97EB152892CC}" dt="2021-11-16T14:17:43.943" v="385" actId="478"/>
          <ac:spMkLst>
            <pc:docMk/>
            <pc:sldMk cId="2924451622" sldId="12508"/>
            <ac:spMk id="3" creationId="{CD460149-34B6-4D32-A436-DA8BE751BD95}"/>
          </ac:spMkLst>
        </pc:spChg>
        <pc:graphicFrameChg chg="add mod modGraphic">
          <ac:chgData name="Krista Greear" userId="95c6654a-2cdb-40ac-9d0d-5c9bed49a1bc" providerId="ADAL" clId="{3C530C14-BF4F-4033-A456-97EB152892CC}" dt="2021-11-16T14:17:54.088" v="388" actId="14100"/>
          <ac:graphicFrameMkLst>
            <pc:docMk/>
            <pc:sldMk cId="2924451622" sldId="12508"/>
            <ac:graphicFrameMk id="5" creationId="{6FB7FB44-9565-44F7-8847-7689F0A6C1D5}"/>
          </ac:graphicFrameMkLst>
        </pc:graphicFrameChg>
        <pc:graphicFrameChg chg="del">
          <ac:chgData name="Krista Greear" userId="95c6654a-2cdb-40ac-9d0d-5c9bed49a1bc" providerId="ADAL" clId="{3C530C14-BF4F-4033-A456-97EB152892CC}" dt="2021-11-16T14:17:40.829" v="382" actId="21"/>
          <ac:graphicFrameMkLst>
            <pc:docMk/>
            <pc:sldMk cId="2924451622" sldId="12508"/>
            <ac:graphicFrameMk id="7" creationId="{4540F23C-07CF-4C81-A87B-96DF7B1D291A}"/>
          </ac:graphicFrameMkLst>
        </pc:graphicFrameChg>
      </pc:sldChg>
      <pc:sldChg chg="modSp add mod">
        <pc:chgData name="Krista Greear" userId="95c6654a-2cdb-40ac-9d0d-5c9bed49a1bc" providerId="ADAL" clId="{3C530C14-BF4F-4033-A456-97EB152892CC}" dt="2021-11-16T14:17:32.821" v="380"/>
        <pc:sldMkLst>
          <pc:docMk/>
          <pc:sldMk cId="2059737882" sldId="12509"/>
        </pc:sldMkLst>
        <pc:spChg chg="mod">
          <ac:chgData name="Krista Greear" userId="95c6654a-2cdb-40ac-9d0d-5c9bed49a1bc" providerId="ADAL" clId="{3C530C14-BF4F-4033-A456-97EB152892CC}" dt="2021-11-16T14:17:32.821" v="380"/>
          <ac:spMkLst>
            <pc:docMk/>
            <pc:sldMk cId="2059737882" sldId="12509"/>
            <ac:spMk id="2" creationId="{A6607DBB-7404-4B5B-94B9-E62689A6590B}"/>
          </ac:spMkLst>
        </pc:spChg>
      </pc:sldChg>
      <pc:sldChg chg="addSp delSp modSp add mod">
        <pc:chgData name="Krista Greear" userId="95c6654a-2cdb-40ac-9d0d-5c9bed49a1bc" providerId="ADAL" clId="{3C530C14-BF4F-4033-A456-97EB152892CC}" dt="2021-11-16T14:20:30.544" v="399" actId="478"/>
        <pc:sldMkLst>
          <pc:docMk/>
          <pc:sldMk cId="1098517061" sldId="12510"/>
        </pc:sldMkLst>
        <pc:spChg chg="add del mod">
          <ac:chgData name="Krista Greear" userId="95c6654a-2cdb-40ac-9d0d-5c9bed49a1bc" providerId="ADAL" clId="{3C530C14-BF4F-4033-A456-97EB152892CC}" dt="2021-11-16T14:20:30.544" v="399" actId="478"/>
          <ac:spMkLst>
            <pc:docMk/>
            <pc:sldMk cId="1098517061" sldId="12510"/>
            <ac:spMk id="3" creationId="{DCE7D59C-E987-47E3-886E-333F8C1A1EF3}"/>
          </ac:spMkLst>
        </pc:spChg>
        <pc:spChg chg="mod">
          <ac:chgData name="Krista Greear" userId="95c6654a-2cdb-40ac-9d0d-5c9bed49a1bc" providerId="ADAL" clId="{3C530C14-BF4F-4033-A456-97EB152892CC}" dt="2021-11-16T14:20:26.393" v="397" actId="20577"/>
          <ac:spMkLst>
            <pc:docMk/>
            <pc:sldMk cId="1098517061" sldId="12510"/>
            <ac:spMk id="7" creationId="{1B7809B7-6AE6-482B-870B-1D7EBED9874A}"/>
          </ac:spMkLst>
        </pc:spChg>
        <pc:spChg chg="del">
          <ac:chgData name="Krista Greear" userId="95c6654a-2cdb-40ac-9d0d-5c9bed49a1bc" providerId="ADAL" clId="{3C530C14-BF4F-4033-A456-97EB152892CC}" dt="2021-11-16T14:20:28.720" v="398" actId="478"/>
          <ac:spMkLst>
            <pc:docMk/>
            <pc:sldMk cId="1098517061" sldId="12510"/>
            <ac:spMk id="8" creationId="{A88F1554-2605-4E7C-8C83-9934D4C4674E}"/>
          </ac:spMkLst>
        </pc:spChg>
      </pc:sldChg>
      <pc:sldChg chg="modSp new mod">
        <pc:chgData name="Krista Greear" userId="95c6654a-2cdb-40ac-9d0d-5c9bed49a1bc" providerId="ADAL" clId="{3C530C14-BF4F-4033-A456-97EB152892CC}" dt="2021-11-16T14:20:54.851" v="431" actId="20577"/>
        <pc:sldMkLst>
          <pc:docMk/>
          <pc:sldMk cId="1683617054" sldId="12511"/>
        </pc:sldMkLst>
        <pc:spChg chg="mod">
          <ac:chgData name="Krista Greear" userId="95c6654a-2cdb-40ac-9d0d-5c9bed49a1bc" providerId="ADAL" clId="{3C530C14-BF4F-4033-A456-97EB152892CC}" dt="2021-11-16T14:20:48.263" v="425" actId="20577"/>
          <ac:spMkLst>
            <pc:docMk/>
            <pc:sldMk cId="1683617054" sldId="12511"/>
            <ac:spMk id="2" creationId="{18177194-B9BB-40FE-AD4C-021F25553E10}"/>
          </ac:spMkLst>
        </pc:spChg>
        <pc:spChg chg="mod">
          <ac:chgData name="Krista Greear" userId="95c6654a-2cdb-40ac-9d0d-5c9bed49a1bc" providerId="ADAL" clId="{3C530C14-BF4F-4033-A456-97EB152892CC}" dt="2021-11-16T14:20:54.851" v="431" actId="20577"/>
          <ac:spMkLst>
            <pc:docMk/>
            <pc:sldMk cId="1683617054" sldId="12511"/>
            <ac:spMk id="3" creationId="{96DE2AC8-80AD-4B41-BF03-3DF4C68F0FE2}"/>
          </ac:spMkLst>
        </pc:spChg>
      </pc:sldChg>
      <pc:sldChg chg="modSp add mod">
        <pc:chgData name="Krista Greear" userId="95c6654a-2cdb-40ac-9d0d-5c9bed49a1bc" providerId="ADAL" clId="{3C530C14-BF4F-4033-A456-97EB152892CC}" dt="2021-11-16T14:21:14.503" v="452" actId="20577"/>
        <pc:sldMkLst>
          <pc:docMk/>
          <pc:sldMk cId="2842062952" sldId="12512"/>
        </pc:sldMkLst>
        <pc:spChg chg="mod">
          <ac:chgData name="Krista Greear" userId="95c6654a-2cdb-40ac-9d0d-5c9bed49a1bc" providerId="ADAL" clId="{3C530C14-BF4F-4033-A456-97EB152892CC}" dt="2021-11-16T14:21:14.503" v="452" actId="20577"/>
          <ac:spMkLst>
            <pc:docMk/>
            <pc:sldMk cId="2842062952" sldId="12512"/>
            <ac:spMk id="7" creationId="{1B7809B7-6AE6-482B-870B-1D7EBED9874A}"/>
          </ac:spMkLst>
        </pc:spChg>
      </pc:sldChg>
      <pc:sldChg chg="new del">
        <pc:chgData name="Krista Greear" userId="95c6654a-2cdb-40ac-9d0d-5c9bed49a1bc" providerId="ADAL" clId="{3C530C14-BF4F-4033-A456-97EB152892CC}" dt="2021-11-16T14:52:52.706" v="500" actId="47"/>
        <pc:sldMkLst>
          <pc:docMk/>
          <pc:sldMk cId="1755606320" sldId="12513"/>
        </pc:sldMkLst>
      </pc:sldChg>
      <pc:sldMasterChg chg="modSp delSldLayout modSldLayout">
        <pc:chgData name="Krista Greear" userId="95c6654a-2cdb-40ac-9d0d-5c9bed49a1bc" providerId="ADAL" clId="{3C530C14-BF4F-4033-A456-97EB152892CC}" dt="2021-11-16T13:56:51.210" v="159" actId="47"/>
        <pc:sldMasterMkLst>
          <pc:docMk/>
          <pc:sldMasterMk cId="665258910" sldId="2147483648"/>
        </pc:sldMasterMkLst>
        <pc:spChg chg="mod">
          <ac:chgData name="Krista Greear" userId="95c6654a-2cdb-40ac-9d0d-5c9bed49a1bc" providerId="ADAL" clId="{3C530C14-BF4F-4033-A456-97EB152892CC}" dt="2021-11-16T13:53:15.625" v="108" actId="113"/>
          <ac:spMkLst>
            <pc:docMk/>
            <pc:sldMasterMk cId="665258910" sldId="2147483648"/>
            <ac:spMk id="2" creationId="{00000000-0000-0000-0000-000000000000}"/>
          </ac:spMkLst>
        </pc:spChg>
        <pc:spChg chg="mod">
          <ac:chgData name="Krista Greear" userId="95c6654a-2cdb-40ac-9d0d-5c9bed49a1bc" providerId="ADAL" clId="{3C530C14-BF4F-4033-A456-97EB152892CC}" dt="2021-11-16T13:50:30.445" v="100" actId="255"/>
          <ac:spMkLst>
            <pc:docMk/>
            <pc:sldMasterMk cId="665258910" sldId="2147483648"/>
            <ac:spMk id="25" creationId="{00000000-0000-0000-0000-000000000000}"/>
          </ac:spMkLst>
        </pc:spChg>
        <pc:sldLayoutChg chg="modSp">
          <pc:chgData name="Krista Greear" userId="95c6654a-2cdb-40ac-9d0d-5c9bed49a1bc" providerId="ADAL" clId="{3C530C14-BF4F-4033-A456-97EB152892CC}" dt="2021-11-16T13:45:00.152" v="68" actId="255"/>
          <pc:sldLayoutMkLst>
            <pc:docMk/>
            <pc:sldMasterMk cId="665258910" sldId="2147483648"/>
            <pc:sldLayoutMk cId="2796050463" sldId="2147483667"/>
          </pc:sldLayoutMkLst>
          <pc:spChg chg="mod">
            <ac:chgData name="Krista Greear" userId="95c6654a-2cdb-40ac-9d0d-5c9bed49a1bc" providerId="ADAL" clId="{3C530C14-BF4F-4033-A456-97EB152892CC}" dt="2021-11-16T13:45:00.152" v="68" actId="255"/>
            <ac:spMkLst>
              <pc:docMk/>
              <pc:sldMasterMk cId="665258910" sldId="2147483648"/>
              <pc:sldLayoutMk cId="2796050463" sldId="2147483667"/>
              <ac:spMk id="2" creationId="{00000000-0000-0000-0000-000000000000}"/>
            </ac:spMkLst>
          </pc:spChg>
        </pc:sldLayoutChg>
        <pc:sldLayoutChg chg="modSp">
          <pc:chgData name="Krista Greear" userId="95c6654a-2cdb-40ac-9d0d-5c9bed49a1bc" providerId="ADAL" clId="{3C530C14-BF4F-4033-A456-97EB152892CC}" dt="2021-11-16T13:45:18.153" v="72" actId="255"/>
          <pc:sldLayoutMkLst>
            <pc:docMk/>
            <pc:sldMasterMk cId="665258910" sldId="2147483648"/>
            <pc:sldLayoutMk cId="1196080444" sldId="2147483725"/>
          </pc:sldLayoutMkLst>
          <pc:spChg chg="mod">
            <ac:chgData name="Krista Greear" userId="95c6654a-2cdb-40ac-9d0d-5c9bed49a1bc" providerId="ADAL" clId="{3C530C14-BF4F-4033-A456-97EB152892CC}" dt="2021-11-16T13:45:18.153" v="72" actId="255"/>
            <ac:spMkLst>
              <pc:docMk/>
              <pc:sldMasterMk cId="665258910" sldId="2147483648"/>
              <pc:sldLayoutMk cId="1196080444" sldId="2147483725"/>
              <ac:spMk id="2" creationId="{00000000-0000-0000-0000-000000000000}"/>
            </ac:spMkLst>
          </pc:spChg>
        </pc:sldLayoutChg>
        <pc:sldLayoutChg chg="modSp">
          <pc:chgData name="Krista Greear" userId="95c6654a-2cdb-40ac-9d0d-5c9bed49a1bc" providerId="ADAL" clId="{3C530C14-BF4F-4033-A456-97EB152892CC}" dt="2021-11-16T13:43:45.033" v="36" actId="255"/>
          <pc:sldLayoutMkLst>
            <pc:docMk/>
            <pc:sldMasterMk cId="665258910" sldId="2147483648"/>
            <pc:sldLayoutMk cId="1344687240" sldId="2147483732"/>
          </pc:sldLayoutMkLst>
          <pc:spChg chg="mod">
            <ac:chgData name="Krista Greear" userId="95c6654a-2cdb-40ac-9d0d-5c9bed49a1bc" providerId="ADAL" clId="{3C530C14-BF4F-4033-A456-97EB152892CC}" dt="2021-11-16T13:43:45.033" v="36" actId="255"/>
            <ac:spMkLst>
              <pc:docMk/>
              <pc:sldMasterMk cId="665258910" sldId="2147483648"/>
              <pc:sldLayoutMk cId="1344687240" sldId="2147483732"/>
              <ac:spMk id="2" creationId="{00000000-0000-0000-0000-000000000000}"/>
            </ac:spMkLst>
          </pc:spChg>
          <pc:spChg chg="mod">
            <ac:chgData name="Krista Greear" userId="95c6654a-2cdb-40ac-9d0d-5c9bed49a1bc" providerId="ADAL" clId="{3C530C14-BF4F-4033-A456-97EB152892CC}" dt="2021-11-16T13:43:42.120" v="35" actId="255"/>
            <ac:spMkLst>
              <pc:docMk/>
              <pc:sldMasterMk cId="665258910" sldId="2147483648"/>
              <pc:sldLayoutMk cId="1344687240" sldId="2147483732"/>
              <ac:spMk id="6" creationId="{00000000-0000-0000-0000-000000000000}"/>
            </ac:spMkLst>
          </pc:spChg>
        </pc:sldLayoutChg>
        <pc:sldLayoutChg chg="modSp">
          <pc:chgData name="Krista Greear" userId="95c6654a-2cdb-40ac-9d0d-5c9bed49a1bc" providerId="ADAL" clId="{3C530C14-BF4F-4033-A456-97EB152892CC}" dt="2021-11-16T13:43:51.810" v="38" actId="255"/>
          <pc:sldLayoutMkLst>
            <pc:docMk/>
            <pc:sldMasterMk cId="665258910" sldId="2147483648"/>
            <pc:sldLayoutMk cId="3619589127" sldId="2147483738"/>
          </pc:sldLayoutMkLst>
          <pc:spChg chg="mod">
            <ac:chgData name="Krista Greear" userId="95c6654a-2cdb-40ac-9d0d-5c9bed49a1bc" providerId="ADAL" clId="{3C530C14-BF4F-4033-A456-97EB152892CC}" dt="2021-11-16T13:43:51.810" v="38" actId="255"/>
            <ac:spMkLst>
              <pc:docMk/>
              <pc:sldMasterMk cId="665258910" sldId="2147483648"/>
              <pc:sldLayoutMk cId="3619589127" sldId="2147483738"/>
              <ac:spMk id="2" creationId="{00000000-0000-0000-0000-000000000000}"/>
            </ac:spMkLst>
          </pc:spChg>
          <pc:spChg chg="mod">
            <ac:chgData name="Krista Greear" userId="95c6654a-2cdb-40ac-9d0d-5c9bed49a1bc" providerId="ADAL" clId="{3C530C14-BF4F-4033-A456-97EB152892CC}" dt="2021-11-16T13:43:49.275" v="37" actId="255"/>
            <ac:spMkLst>
              <pc:docMk/>
              <pc:sldMasterMk cId="665258910" sldId="2147483648"/>
              <pc:sldLayoutMk cId="3619589127" sldId="2147483738"/>
              <ac:spMk id="4" creationId="{BBC369CD-873E-4B23-8215-6D6726739AB3}"/>
            </ac:spMkLst>
          </pc:spChg>
        </pc:sldLayoutChg>
        <pc:sldLayoutChg chg="modSp">
          <pc:chgData name="Krista Greear" userId="95c6654a-2cdb-40ac-9d0d-5c9bed49a1bc" providerId="ADAL" clId="{3C530C14-BF4F-4033-A456-97EB152892CC}" dt="2021-11-16T13:54:14.784" v="117" actId="114"/>
          <pc:sldLayoutMkLst>
            <pc:docMk/>
            <pc:sldMasterMk cId="665258910" sldId="2147483648"/>
            <pc:sldLayoutMk cId="2176502366" sldId="2147483745"/>
          </pc:sldLayoutMkLst>
          <pc:spChg chg="mod">
            <ac:chgData name="Krista Greear" userId="95c6654a-2cdb-40ac-9d0d-5c9bed49a1bc" providerId="ADAL" clId="{3C530C14-BF4F-4033-A456-97EB152892CC}" dt="2021-11-16T13:44:00.561" v="41" actId="403"/>
            <ac:spMkLst>
              <pc:docMk/>
              <pc:sldMasterMk cId="665258910" sldId="2147483648"/>
              <pc:sldLayoutMk cId="2176502366" sldId="2147483745"/>
              <ac:spMk id="2" creationId="{00000000-0000-0000-0000-000000000000}"/>
            </ac:spMkLst>
          </pc:spChg>
          <pc:spChg chg="mod">
            <ac:chgData name="Krista Greear" userId="95c6654a-2cdb-40ac-9d0d-5c9bed49a1bc" providerId="ADAL" clId="{3C530C14-BF4F-4033-A456-97EB152892CC}" dt="2021-11-16T13:54:14.784" v="117" actId="114"/>
            <ac:spMkLst>
              <pc:docMk/>
              <pc:sldMasterMk cId="665258910" sldId="2147483648"/>
              <pc:sldLayoutMk cId="2176502366" sldId="2147483745"/>
              <ac:spMk id="3" creationId="{00000000-0000-0000-0000-000000000000}"/>
            </ac:spMkLst>
          </pc:spChg>
          <pc:spChg chg="mod">
            <ac:chgData name="Krista Greear" userId="95c6654a-2cdb-40ac-9d0d-5c9bed49a1bc" providerId="ADAL" clId="{3C530C14-BF4F-4033-A456-97EB152892CC}" dt="2021-11-16T13:54:12.791" v="116" actId="114"/>
            <ac:spMkLst>
              <pc:docMk/>
              <pc:sldMasterMk cId="665258910" sldId="2147483648"/>
              <pc:sldLayoutMk cId="2176502366" sldId="2147483745"/>
              <ac:spMk id="5" creationId="{00000000-0000-0000-0000-000000000000}"/>
            </ac:spMkLst>
          </pc:spChg>
        </pc:sldLayoutChg>
        <pc:sldLayoutChg chg="modSp">
          <pc:chgData name="Krista Greear" userId="95c6654a-2cdb-40ac-9d0d-5c9bed49a1bc" providerId="ADAL" clId="{3C530C14-BF4F-4033-A456-97EB152892CC}" dt="2021-11-16T13:54:25.688" v="127" actId="114"/>
          <pc:sldLayoutMkLst>
            <pc:docMk/>
            <pc:sldMasterMk cId="665258910" sldId="2147483648"/>
            <pc:sldLayoutMk cId="3764608774" sldId="2147483746"/>
          </pc:sldLayoutMkLst>
          <pc:spChg chg="mod">
            <ac:chgData name="Krista Greear" userId="95c6654a-2cdb-40ac-9d0d-5c9bed49a1bc" providerId="ADAL" clId="{3C530C14-BF4F-4033-A456-97EB152892CC}" dt="2021-11-16T13:44:12.081" v="45" actId="255"/>
            <ac:spMkLst>
              <pc:docMk/>
              <pc:sldMasterMk cId="665258910" sldId="2147483648"/>
              <pc:sldLayoutMk cId="3764608774" sldId="2147483746"/>
              <ac:spMk id="2" creationId="{00000000-0000-0000-0000-000000000000}"/>
            </ac:spMkLst>
          </pc:spChg>
          <pc:spChg chg="mod">
            <ac:chgData name="Krista Greear" userId="95c6654a-2cdb-40ac-9d0d-5c9bed49a1bc" providerId="ADAL" clId="{3C530C14-BF4F-4033-A456-97EB152892CC}" dt="2021-11-16T13:54:21.029" v="123" actId="114"/>
            <ac:spMkLst>
              <pc:docMk/>
              <pc:sldMasterMk cId="665258910" sldId="2147483648"/>
              <pc:sldLayoutMk cId="3764608774" sldId="2147483746"/>
              <ac:spMk id="6" creationId="{00000000-0000-0000-0000-000000000000}"/>
            </ac:spMkLst>
          </pc:spChg>
          <pc:spChg chg="mod">
            <ac:chgData name="Krista Greear" userId="95c6654a-2cdb-40ac-9d0d-5c9bed49a1bc" providerId="ADAL" clId="{3C530C14-BF4F-4033-A456-97EB152892CC}" dt="2021-11-16T13:54:23.465" v="125" actId="114"/>
            <ac:spMkLst>
              <pc:docMk/>
              <pc:sldMasterMk cId="665258910" sldId="2147483648"/>
              <pc:sldLayoutMk cId="3764608774" sldId="2147483746"/>
              <ac:spMk id="7" creationId="{00000000-0000-0000-0000-000000000000}"/>
            </ac:spMkLst>
          </pc:spChg>
          <pc:spChg chg="mod">
            <ac:chgData name="Krista Greear" userId="95c6654a-2cdb-40ac-9d0d-5c9bed49a1bc" providerId="ADAL" clId="{3C530C14-BF4F-4033-A456-97EB152892CC}" dt="2021-11-16T13:54:25.688" v="127" actId="114"/>
            <ac:spMkLst>
              <pc:docMk/>
              <pc:sldMasterMk cId="665258910" sldId="2147483648"/>
              <pc:sldLayoutMk cId="3764608774" sldId="2147483746"/>
              <ac:spMk id="8" creationId="{00000000-0000-0000-0000-000000000000}"/>
            </ac:spMkLst>
          </pc:spChg>
        </pc:sldLayoutChg>
        <pc:sldLayoutChg chg="modSp mod">
          <pc:chgData name="Krista Greear" userId="95c6654a-2cdb-40ac-9d0d-5c9bed49a1bc" providerId="ADAL" clId="{3C530C14-BF4F-4033-A456-97EB152892CC}" dt="2021-11-16T13:54:40.292" v="135" actId="114"/>
          <pc:sldLayoutMkLst>
            <pc:docMk/>
            <pc:sldMasterMk cId="665258910" sldId="2147483648"/>
            <pc:sldLayoutMk cId="4240378079" sldId="2147483747"/>
          </pc:sldLayoutMkLst>
          <pc:spChg chg="mod">
            <ac:chgData name="Krista Greear" userId="95c6654a-2cdb-40ac-9d0d-5c9bed49a1bc" providerId="ADAL" clId="{3C530C14-BF4F-4033-A456-97EB152892CC}" dt="2021-11-16T13:44:35.640" v="61" actId="255"/>
            <ac:spMkLst>
              <pc:docMk/>
              <pc:sldMasterMk cId="665258910" sldId="2147483648"/>
              <pc:sldLayoutMk cId="4240378079" sldId="2147483747"/>
              <ac:spMk id="2" creationId="{00000000-0000-0000-0000-000000000000}"/>
            </ac:spMkLst>
          </pc:spChg>
          <pc:spChg chg="mod">
            <ac:chgData name="Krista Greear" userId="95c6654a-2cdb-40ac-9d0d-5c9bed49a1bc" providerId="ADAL" clId="{3C530C14-BF4F-4033-A456-97EB152892CC}" dt="2021-11-16T13:54:30.584" v="129" actId="114"/>
            <ac:spMkLst>
              <pc:docMk/>
              <pc:sldMasterMk cId="665258910" sldId="2147483648"/>
              <pc:sldLayoutMk cId="4240378079" sldId="2147483747"/>
              <ac:spMk id="8" creationId="{00000000-0000-0000-0000-000000000000}"/>
            </ac:spMkLst>
          </pc:spChg>
          <pc:spChg chg="mod">
            <ac:chgData name="Krista Greear" userId="95c6654a-2cdb-40ac-9d0d-5c9bed49a1bc" providerId="ADAL" clId="{3C530C14-BF4F-4033-A456-97EB152892CC}" dt="2021-11-16T13:54:40.292" v="135" actId="114"/>
            <ac:spMkLst>
              <pc:docMk/>
              <pc:sldMasterMk cId="665258910" sldId="2147483648"/>
              <pc:sldLayoutMk cId="4240378079" sldId="2147483747"/>
              <ac:spMk id="9" creationId="{00000000-0000-0000-0000-000000000000}"/>
            </ac:spMkLst>
          </pc:spChg>
          <pc:spChg chg="mod">
            <ac:chgData name="Krista Greear" userId="95c6654a-2cdb-40ac-9d0d-5c9bed49a1bc" providerId="ADAL" clId="{3C530C14-BF4F-4033-A456-97EB152892CC}" dt="2021-11-16T13:54:33.861" v="131" actId="114"/>
            <ac:spMkLst>
              <pc:docMk/>
              <pc:sldMasterMk cId="665258910" sldId="2147483648"/>
              <pc:sldLayoutMk cId="4240378079" sldId="2147483747"/>
              <ac:spMk id="10" creationId="{00000000-0000-0000-0000-000000000000}"/>
            </ac:spMkLst>
          </pc:spChg>
          <pc:spChg chg="mod">
            <ac:chgData name="Krista Greear" userId="95c6654a-2cdb-40ac-9d0d-5c9bed49a1bc" providerId="ADAL" clId="{3C530C14-BF4F-4033-A456-97EB152892CC}" dt="2021-11-16T13:54:37.090" v="133" actId="114"/>
            <ac:spMkLst>
              <pc:docMk/>
              <pc:sldMasterMk cId="665258910" sldId="2147483648"/>
              <pc:sldLayoutMk cId="4240378079" sldId="2147483747"/>
              <ac:spMk id="12" creationId="{00000000-0000-0000-0000-000000000000}"/>
            </ac:spMkLst>
          </pc:spChg>
        </pc:sldLayoutChg>
        <pc:sldLayoutChg chg="modSp">
          <pc:chgData name="Krista Greear" userId="95c6654a-2cdb-40ac-9d0d-5c9bed49a1bc" providerId="ADAL" clId="{3C530C14-BF4F-4033-A456-97EB152892CC}" dt="2021-11-16T13:44:39.537" v="62" actId="255"/>
          <pc:sldLayoutMkLst>
            <pc:docMk/>
            <pc:sldMasterMk cId="665258910" sldId="2147483648"/>
            <pc:sldLayoutMk cId="2922906648" sldId="2147483748"/>
          </pc:sldLayoutMkLst>
          <pc:spChg chg="mod">
            <ac:chgData name="Krista Greear" userId="95c6654a-2cdb-40ac-9d0d-5c9bed49a1bc" providerId="ADAL" clId="{3C530C14-BF4F-4033-A456-97EB152892CC}" dt="2021-11-16T13:44:39.537" v="62" actId="255"/>
            <ac:spMkLst>
              <pc:docMk/>
              <pc:sldMasterMk cId="665258910" sldId="2147483648"/>
              <pc:sldLayoutMk cId="2922906648" sldId="2147483748"/>
              <ac:spMk id="2" creationId="{00000000-0000-0000-0000-000000000000}"/>
            </ac:spMkLst>
          </pc:spChg>
        </pc:sldLayoutChg>
        <pc:sldLayoutChg chg="modSp mod">
          <pc:chgData name="Krista Greear" userId="95c6654a-2cdb-40ac-9d0d-5c9bed49a1bc" providerId="ADAL" clId="{3C530C14-BF4F-4033-A456-97EB152892CC}" dt="2021-11-16T13:44:49.561" v="65" actId="20577"/>
          <pc:sldLayoutMkLst>
            <pc:docMk/>
            <pc:sldMasterMk cId="665258910" sldId="2147483648"/>
            <pc:sldLayoutMk cId="2250840078" sldId="2147483749"/>
          </pc:sldLayoutMkLst>
          <pc:spChg chg="mod">
            <ac:chgData name="Krista Greear" userId="95c6654a-2cdb-40ac-9d0d-5c9bed49a1bc" providerId="ADAL" clId="{3C530C14-BF4F-4033-A456-97EB152892CC}" dt="2021-11-16T13:44:44.753" v="63" actId="255"/>
            <ac:spMkLst>
              <pc:docMk/>
              <pc:sldMasterMk cId="665258910" sldId="2147483648"/>
              <pc:sldLayoutMk cId="2250840078" sldId="2147483749"/>
              <ac:spMk id="2" creationId="{00000000-0000-0000-0000-000000000000}"/>
            </ac:spMkLst>
          </pc:spChg>
          <pc:spChg chg="mod">
            <ac:chgData name="Krista Greear" userId="95c6654a-2cdb-40ac-9d0d-5c9bed49a1bc" providerId="ADAL" clId="{3C530C14-BF4F-4033-A456-97EB152892CC}" dt="2021-11-16T13:44:49.561" v="65" actId="20577"/>
            <ac:spMkLst>
              <pc:docMk/>
              <pc:sldMasterMk cId="665258910" sldId="2147483648"/>
              <pc:sldLayoutMk cId="2250840078" sldId="2147483749"/>
              <ac:spMk id="3" creationId="{00000000-0000-0000-0000-000000000000}"/>
            </ac:spMkLst>
          </pc:spChg>
        </pc:sldLayoutChg>
        <pc:sldLayoutChg chg="modSp">
          <pc:chgData name="Krista Greear" userId="95c6654a-2cdb-40ac-9d0d-5c9bed49a1bc" providerId="ADAL" clId="{3C530C14-BF4F-4033-A456-97EB152892CC}" dt="2021-11-16T13:44:56.777" v="67" actId="255"/>
          <pc:sldLayoutMkLst>
            <pc:docMk/>
            <pc:sldMasterMk cId="665258910" sldId="2147483648"/>
            <pc:sldLayoutMk cId="2316090456" sldId="2147483750"/>
          </pc:sldLayoutMkLst>
          <pc:spChg chg="mod">
            <ac:chgData name="Krista Greear" userId="95c6654a-2cdb-40ac-9d0d-5c9bed49a1bc" providerId="ADAL" clId="{3C530C14-BF4F-4033-A456-97EB152892CC}" dt="2021-11-16T13:44:56.777" v="67" actId="255"/>
            <ac:spMkLst>
              <pc:docMk/>
              <pc:sldMasterMk cId="665258910" sldId="2147483648"/>
              <pc:sldLayoutMk cId="2316090456" sldId="2147483750"/>
              <ac:spMk id="2" creationId="{00000000-0000-0000-0000-000000000000}"/>
            </ac:spMkLst>
          </pc:spChg>
          <pc:spChg chg="mod">
            <ac:chgData name="Krista Greear" userId="95c6654a-2cdb-40ac-9d0d-5c9bed49a1bc" providerId="ADAL" clId="{3C530C14-BF4F-4033-A456-97EB152892CC}" dt="2021-11-16T13:44:53.812" v="66" actId="255"/>
            <ac:spMkLst>
              <pc:docMk/>
              <pc:sldMasterMk cId="665258910" sldId="2147483648"/>
              <pc:sldLayoutMk cId="2316090456" sldId="2147483750"/>
              <ac:spMk id="3" creationId="{00000000-0000-0000-0000-000000000000}"/>
            </ac:spMkLst>
          </pc:spChg>
        </pc:sldLayoutChg>
        <pc:sldLayoutChg chg="modSp">
          <pc:chgData name="Krista Greear" userId="95c6654a-2cdb-40ac-9d0d-5c9bed49a1bc" providerId="ADAL" clId="{3C530C14-BF4F-4033-A456-97EB152892CC}" dt="2021-11-16T13:45:12.608" v="71" actId="255"/>
          <pc:sldLayoutMkLst>
            <pc:docMk/>
            <pc:sldMasterMk cId="665258910" sldId="2147483648"/>
            <pc:sldLayoutMk cId="3593332452" sldId="2147483751"/>
          </pc:sldLayoutMkLst>
          <pc:spChg chg="mod">
            <ac:chgData name="Krista Greear" userId="95c6654a-2cdb-40ac-9d0d-5c9bed49a1bc" providerId="ADAL" clId="{3C530C14-BF4F-4033-A456-97EB152892CC}" dt="2021-11-16T13:45:12.608" v="71" actId="255"/>
            <ac:spMkLst>
              <pc:docMk/>
              <pc:sldMasterMk cId="665258910" sldId="2147483648"/>
              <pc:sldLayoutMk cId="3593332452" sldId="2147483751"/>
              <ac:spMk id="2" creationId="{00000000-0000-0000-0000-000000000000}"/>
            </ac:spMkLst>
          </pc:spChg>
          <pc:spChg chg="mod">
            <ac:chgData name="Krista Greear" userId="95c6654a-2cdb-40ac-9d0d-5c9bed49a1bc" providerId="ADAL" clId="{3C530C14-BF4F-4033-A456-97EB152892CC}" dt="2021-11-16T13:45:10.019" v="70" actId="255"/>
            <ac:spMkLst>
              <pc:docMk/>
              <pc:sldMasterMk cId="665258910" sldId="2147483648"/>
              <pc:sldLayoutMk cId="3593332452" sldId="2147483751"/>
              <ac:spMk id="6" creationId="{00000000-0000-0000-0000-000000000000}"/>
            </ac:spMkLst>
          </pc:spChg>
        </pc:sldLayoutChg>
        <pc:sldLayoutChg chg="modSp">
          <pc:chgData name="Krista Greear" userId="95c6654a-2cdb-40ac-9d0d-5c9bed49a1bc" providerId="ADAL" clId="{3C530C14-BF4F-4033-A456-97EB152892CC}" dt="2021-11-16T13:45:24.633" v="74" actId="255"/>
          <pc:sldLayoutMkLst>
            <pc:docMk/>
            <pc:sldMasterMk cId="665258910" sldId="2147483648"/>
            <pc:sldLayoutMk cId="2300844499" sldId="2147483752"/>
          </pc:sldLayoutMkLst>
          <pc:spChg chg="mod">
            <ac:chgData name="Krista Greear" userId="95c6654a-2cdb-40ac-9d0d-5c9bed49a1bc" providerId="ADAL" clId="{3C530C14-BF4F-4033-A456-97EB152892CC}" dt="2021-11-16T13:45:22.056" v="73" actId="255"/>
            <ac:spMkLst>
              <pc:docMk/>
              <pc:sldMasterMk cId="665258910" sldId="2147483648"/>
              <pc:sldLayoutMk cId="2300844499" sldId="2147483752"/>
              <ac:spMk id="2" creationId="{00000000-0000-0000-0000-000000000000}"/>
            </ac:spMkLst>
          </pc:spChg>
          <pc:spChg chg="mod">
            <ac:chgData name="Krista Greear" userId="95c6654a-2cdb-40ac-9d0d-5c9bed49a1bc" providerId="ADAL" clId="{3C530C14-BF4F-4033-A456-97EB152892CC}" dt="2021-11-16T13:45:24.633" v="74" actId="255"/>
            <ac:spMkLst>
              <pc:docMk/>
              <pc:sldMasterMk cId="665258910" sldId="2147483648"/>
              <pc:sldLayoutMk cId="2300844499" sldId="2147483752"/>
              <ac:spMk id="4" creationId="{BBC369CD-873E-4B23-8215-6D6726739AB3}"/>
            </ac:spMkLst>
          </pc:spChg>
        </pc:sldLayoutChg>
        <pc:sldLayoutChg chg="modSp">
          <pc:chgData name="Krista Greear" userId="95c6654a-2cdb-40ac-9d0d-5c9bed49a1bc" providerId="ADAL" clId="{3C530C14-BF4F-4033-A456-97EB152892CC}" dt="2021-11-16T13:46:26.848" v="77" actId="255"/>
          <pc:sldLayoutMkLst>
            <pc:docMk/>
            <pc:sldMasterMk cId="665258910" sldId="2147483648"/>
            <pc:sldLayoutMk cId="113782617" sldId="2147483753"/>
          </pc:sldLayoutMkLst>
          <pc:spChg chg="mod">
            <ac:chgData name="Krista Greear" userId="95c6654a-2cdb-40ac-9d0d-5c9bed49a1bc" providerId="ADAL" clId="{3C530C14-BF4F-4033-A456-97EB152892CC}" dt="2021-11-16T13:46:26.848" v="77" actId="255"/>
            <ac:spMkLst>
              <pc:docMk/>
              <pc:sldMasterMk cId="665258910" sldId="2147483648"/>
              <pc:sldLayoutMk cId="113782617" sldId="2147483753"/>
              <ac:spMk id="2" creationId="{00000000-0000-0000-0000-000000000000}"/>
            </ac:spMkLst>
          </pc:spChg>
          <pc:spChg chg="mod">
            <ac:chgData name="Krista Greear" userId="95c6654a-2cdb-40ac-9d0d-5c9bed49a1bc" providerId="ADAL" clId="{3C530C14-BF4F-4033-A456-97EB152892CC}" dt="2021-11-16T13:45:28.290" v="75" actId="255"/>
            <ac:spMkLst>
              <pc:docMk/>
              <pc:sldMasterMk cId="665258910" sldId="2147483648"/>
              <pc:sldLayoutMk cId="113782617" sldId="2147483753"/>
              <ac:spMk id="3" creationId="{00000000-0000-0000-0000-000000000000}"/>
            </ac:spMkLst>
          </pc:spChg>
          <pc:spChg chg="mod">
            <ac:chgData name="Krista Greear" userId="95c6654a-2cdb-40ac-9d0d-5c9bed49a1bc" providerId="ADAL" clId="{3C530C14-BF4F-4033-A456-97EB152892CC}" dt="2021-11-16T13:45:31.131" v="76" actId="255"/>
            <ac:spMkLst>
              <pc:docMk/>
              <pc:sldMasterMk cId="665258910" sldId="2147483648"/>
              <pc:sldLayoutMk cId="113782617" sldId="2147483753"/>
              <ac:spMk id="5" creationId="{00000000-0000-0000-0000-000000000000}"/>
            </ac:spMkLst>
          </pc:spChg>
        </pc:sldLayoutChg>
        <pc:sldLayoutChg chg="modSp">
          <pc:chgData name="Krista Greear" userId="95c6654a-2cdb-40ac-9d0d-5c9bed49a1bc" providerId="ADAL" clId="{3C530C14-BF4F-4033-A456-97EB152892CC}" dt="2021-11-16T13:46:40.512" v="81" actId="255"/>
          <pc:sldLayoutMkLst>
            <pc:docMk/>
            <pc:sldMasterMk cId="665258910" sldId="2147483648"/>
            <pc:sldLayoutMk cId="1527843944" sldId="2147483754"/>
          </pc:sldLayoutMkLst>
          <pc:spChg chg="mod">
            <ac:chgData name="Krista Greear" userId="95c6654a-2cdb-40ac-9d0d-5c9bed49a1bc" providerId="ADAL" clId="{3C530C14-BF4F-4033-A456-97EB152892CC}" dt="2021-11-16T13:46:40.512" v="81" actId="255"/>
            <ac:spMkLst>
              <pc:docMk/>
              <pc:sldMasterMk cId="665258910" sldId="2147483648"/>
              <pc:sldLayoutMk cId="1527843944" sldId="2147483754"/>
              <ac:spMk id="2" creationId="{00000000-0000-0000-0000-000000000000}"/>
            </ac:spMkLst>
          </pc:spChg>
          <pc:spChg chg="mod">
            <ac:chgData name="Krista Greear" userId="95c6654a-2cdb-40ac-9d0d-5c9bed49a1bc" providerId="ADAL" clId="{3C530C14-BF4F-4033-A456-97EB152892CC}" dt="2021-11-16T13:46:30.882" v="78" actId="255"/>
            <ac:spMkLst>
              <pc:docMk/>
              <pc:sldMasterMk cId="665258910" sldId="2147483648"/>
              <pc:sldLayoutMk cId="1527843944" sldId="2147483754"/>
              <ac:spMk id="6" creationId="{00000000-0000-0000-0000-000000000000}"/>
            </ac:spMkLst>
          </pc:spChg>
          <pc:spChg chg="mod">
            <ac:chgData name="Krista Greear" userId="95c6654a-2cdb-40ac-9d0d-5c9bed49a1bc" providerId="ADAL" clId="{3C530C14-BF4F-4033-A456-97EB152892CC}" dt="2021-11-16T13:46:33.747" v="79" actId="255"/>
            <ac:spMkLst>
              <pc:docMk/>
              <pc:sldMasterMk cId="665258910" sldId="2147483648"/>
              <pc:sldLayoutMk cId="1527843944" sldId="2147483754"/>
              <ac:spMk id="7" creationId="{00000000-0000-0000-0000-000000000000}"/>
            </ac:spMkLst>
          </pc:spChg>
          <pc:spChg chg="mod">
            <ac:chgData name="Krista Greear" userId="95c6654a-2cdb-40ac-9d0d-5c9bed49a1bc" providerId="ADAL" clId="{3C530C14-BF4F-4033-A456-97EB152892CC}" dt="2021-11-16T13:46:37.114" v="80" actId="255"/>
            <ac:spMkLst>
              <pc:docMk/>
              <pc:sldMasterMk cId="665258910" sldId="2147483648"/>
              <pc:sldLayoutMk cId="1527843944" sldId="2147483754"/>
              <ac:spMk id="8" creationId="{00000000-0000-0000-0000-000000000000}"/>
            </ac:spMkLst>
          </pc:spChg>
        </pc:sldLayoutChg>
        <pc:sldLayoutChg chg="modSp mod">
          <pc:chgData name="Krista Greear" userId="95c6654a-2cdb-40ac-9d0d-5c9bed49a1bc" providerId="ADAL" clId="{3C530C14-BF4F-4033-A456-97EB152892CC}" dt="2021-11-16T13:47:24.587" v="90" actId="255"/>
          <pc:sldLayoutMkLst>
            <pc:docMk/>
            <pc:sldMasterMk cId="665258910" sldId="2147483648"/>
            <pc:sldLayoutMk cId="2763696138" sldId="2147483755"/>
          </pc:sldLayoutMkLst>
          <pc:spChg chg="mod">
            <ac:chgData name="Krista Greear" userId="95c6654a-2cdb-40ac-9d0d-5c9bed49a1bc" providerId="ADAL" clId="{3C530C14-BF4F-4033-A456-97EB152892CC}" dt="2021-11-16T13:47:24.587" v="90" actId="255"/>
            <ac:spMkLst>
              <pc:docMk/>
              <pc:sldMasterMk cId="665258910" sldId="2147483648"/>
              <pc:sldLayoutMk cId="2763696138" sldId="2147483755"/>
              <ac:spMk id="2" creationId="{00000000-0000-0000-0000-000000000000}"/>
            </ac:spMkLst>
          </pc:spChg>
          <pc:spChg chg="mod">
            <ac:chgData name="Krista Greear" userId="95c6654a-2cdb-40ac-9d0d-5c9bed49a1bc" providerId="ADAL" clId="{3C530C14-BF4F-4033-A456-97EB152892CC}" dt="2021-11-16T13:46:57.433" v="83" actId="6549"/>
            <ac:spMkLst>
              <pc:docMk/>
              <pc:sldMasterMk cId="665258910" sldId="2147483648"/>
              <pc:sldLayoutMk cId="2763696138" sldId="2147483755"/>
              <ac:spMk id="8" creationId="{00000000-0000-0000-0000-000000000000}"/>
            </ac:spMkLst>
          </pc:spChg>
          <pc:spChg chg="mod">
            <ac:chgData name="Krista Greear" userId="95c6654a-2cdb-40ac-9d0d-5c9bed49a1bc" providerId="ADAL" clId="{3C530C14-BF4F-4033-A456-97EB152892CC}" dt="2021-11-16T13:47:10.162" v="88" actId="255"/>
            <ac:spMkLst>
              <pc:docMk/>
              <pc:sldMasterMk cId="665258910" sldId="2147483648"/>
              <pc:sldLayoutMk cId="2763696138" sldId="2147483755"/>
              <ac:spMk id="9" creationId="{00000000-0000-0000-0000-000000000000}"/>
            </ac:spMkLst>
          </pc:spChg>
          <pc:spChg chg="mod">
            <ac:chgData name="Krista Greear" userId="95c6654a-2cdb-40ac-9d0d-5c9bed49a1bc" providerId="ADAL" clId="{3C530C14-BF4F-4033-A456-97EB152892CC}" dt="2021-11-16T13:47:13.347" v="89" actId="255"/>
            <ac:spMkLst>
              <pc:docMk/>
              <pc:sldMasterMk cId="665258910" sldId="2147483648"/>
              <pc:sldLayoutMk cId="2763696138" sldId="2147483755"/>
              <ac:spMk id="10" creationId="{00000000-0000-0000-0000-000000000000}"/>
            </ac:spMkLst>
          </pc:spChg>
          <pc:spChg chg="mod">
            <ac:chgData name="Krista Greear" userId="95c6654a-2cdb-40ac-9d0d-5c9bed49a1bc" providerId="ADAL" clId="{3C530C14-BF4F-4033-A456-97EB152892CC}" dt="2021-11-16T13:47:06.763" v="87" actId="255"/>
            <ac:spMkLst>
              <pc:docMk/>
              <pc:sldMasterMk cId="665258910" sldId="2147483648"/>
              <pc:sldLayoutMk cId="2763696138" sldId="2147483755"/>
              <ac:spMk id="12" creationId="{00000000-0000-0000-0000-000000000000}"/>
            </ac:spMkLst>
          </pc:spChg>
        </pc:sldLayoutChg>
        <pc:sldLayoutChg chg="modSp">
          <pc:chgData name="Krista Greear" userId="95c6654a-2cdb-40ac-9d0d-5c9bed49a1bc" providerId="ADAL" clId="{3C530C14-BF4F-4033-A456-97EB152892CC}" dt="2021-11-16T13:47:35.232" v="91" actId="255"/>
          <pc:sldLayoutMkLst>
            <pc:docMk/>
            <pc:sldMasterMk cId="665258910" sldId="2147483648"/>
            <pc:sldLayoutMk cId="2162635076" sldId="2147483756"/>
          </pc:sldLayoutMkLst>
          <pc:spChg chg="mod">
            <ac:chgData name="Krista Greear" userId="95c6654a-2cdb-40ac-9d0d-5c9bed49a1bc" providerId="ADAL" clId="{3C530C14-BF4F-4033-A456-97EB152892CC}" dt="2021-11-16T13:47:35.232" v="91" actId="255"/>
            <ac:spMkLst>
              <pc:docMk/>
              <pc:sldMasterMk cId="665258910" sldId="2147483648"/>
              <pc:sldLayoutMk cId="2162635076" sldId="2147483756"/>
              <ac:spMk id="2" creationId="{00000000-0000-0000-0000-000000000000}"/>
            </ac:spMkLst>
          </pc:spChg>
        </pc:sldLayoutChg>
        <pc:sldLayoutChg chg="modSp mod">
          <pc:chgData name="Krista Greear" userId="95c6654a-2cdb-40ac-9d0d-5c9bed49a1bc" providerId="ADAL" clId="{3C530C14-BF4F-4033-A456-97EB152892CC}" dt="2021-11-16T13:53:35.210" v="110" actId="20577"/>
          <pc:sldLayoutMkLst>
            <pc:docMk/>
            <pc:sldMasterMk cId="665258910" sldId="2147483648"/>
            <pc:sldLayoutMk cId="560647526" sldId="2147483758"/>
          </pc:sldLayoutMkLst>
          <pc:spChg chg="mod">
            <ac:chgData name="Krista Greear" userId="95c6654a-2cdb-40ac-9d0d-5c9bed49a1bc" providerId="ADAL" clId="{3C530C14-BF4F-4033-A456-97EB152892CC}" dt="2021-11-16T13:47:50.640" v="95" actId="255"/>
            <ac:spMkLst>
              <pc:docMk/>
              <pc:sldMasterMk cId="665258910" sldId="2147483648"/>
              <pc:sldLayoutMk cId="560647526" sldId="2147483758"/>
              <ac:spMk id="2" creationId="{00000000-0000-0000-0000-000000000000}"/>
            </ac:spMkLst>
          </pc:spChg>
          <pc:spChg chg="mod">
            <ac:chgData name="Krista Greear" userId="95c6654a-2cdb-40ac-9d0d-5c9bed49a1bc" providerId="ADAL" clId="{3C530C14-BF4F-4033-A456-97EB152892CC}" dt="2021-11-16T13:53:35.210" v="110" actId="20577"/>
            <ac:spMkLst>
              <pc:docMk/>
              <pc:sldMasterMk cId="665258910" sldId="2147483648"/>
              <pc:sldLayoutMk cId="560647526" sldId="2147483758"/>
              <ac:spMk id="3" creationId="{00000000-0000-0000-0000-000000000000}"/>
            </ac:spMkLst>
          </pc:spChg>
        </pc:sldLayoutChg>
        <pc:sldLayoutChg chg="modSp">
          <pc:chgData name="Krista Greear" userId="95c6654a-2cdb-40ac-9d0d-5c9bed49a1bc" providerId="ADAL" clId="{3C530C14-BF4F-4033-A456-97EB152892CC}" dt="2021-11-16T13:47:55.817" v="96" actId="255"/>
          <pc:sldLayoutMkLst>
            <pc:docMk/>
            <pc:sldMasterMk cId="665258910" sldId="2147483648"/>
            <pc:sldLayoutMk cId="735329096" sldId="2147483759"/>
          </pc:sldLayoutMkLst>
          <pc:spChg chg="mod">
            <ac:chgData name="Krista Greear" userId="95c6654a-2cdb-40ac-9d0d-5c9bed49a1bc" providerId="ADAL" clId="{3C530C14-BF4F-4033-A456-97EB152892CC}" dt="2021-11-16T13:47:55.817" v="96" actId="255"/>
            <ac:spMkLst>
              <pc:docMk/>
              <pc:sldMasterMk cId="665258910" sldId="2147483648"/>
              <pc:sldLayoutMk cId="735329096" sldId="2147483759"/>
              <ac:spMk id="2" creationId="{00000000-0000-0000-0000-000000000000}"/>
            </ac:spMkLst>
          </pc:spChg>
        </pc:sldLayoutChg>
        <pc:sldLayoutChg chg="modSp">
          <pc:chgData name="Krista Greear" userId="95c6654a-2cdb-40ac-9d0d-5c9bed49a1bc" providerId="ADAL" clId="{3C530C14-BF4F-4033-A456-97EB152892CC}" dt="2021-11-16T13:48:09.208" v="98" actId="255"/>
          <pc:sldLayoutMkLst>
            <pc:docMk/>
            <pc:sldMasterMk cId="665258910" sldId="2147483648"/>
            <pc:sldLayoutMk cId="1291775636" sldId="2147483760"/>
          </pc:sldLayoutMkLst>
          <pc:spChg chg="mod">
            <ac:chgData name="Krista Greear" userId="95c6654a-2cdb-40ac-9d0d-5c9bed49a1bc" providerId="ADAL" clId="{3C530C14-BF4F-4033-A456-97EB152892CC}" dt="2021-11-16T13:48:09.208" v="98" actId="255"/>
            <ac:spMkLst>
              <pc:docMk/>
              <pc:sldMasterMk cId="665258910" sldId="2147483648"/>
              <pc:sldLayoutMk cId="1291775636" sldId="2147483760"/>
              <ac:spMk id="2" creationId="{00000000-0000-0000-0000-000000000000}"/>
            </ac:spMkLst>
          </pc:spChg>
          <pc:spChg chg="mod">
            <ac:chgData name="Krista Greear" userId="95c6654a-2cdb-40ac-9d0d-5c9bed49a1bc" providerId="ADAL" clId="{3C530C14-BF4F-4033-A456-97EB152892CC}" dt="2021-11-16T13:48:04.297" v="97" actId="255"/>
            <ac:spMkLst>
              <pc:docMk/>
              <pc:sldMasterMk cId="665258910" sldId="2147483648"/>
              <pc:sldLayoutMk cId="1291775636" sldId="2147483760"/>
              <ac:spMk id="6" creationId="{00000000-0000-0000-0000-000000000000}"/>
            </ac:spMkLst>
          </pc:spChg>
        </pc:sldLayoutChg>
        <pc:sldLayoutChg chg="modSp">
          <pc:chgData name="Krista Greear" userId="95c6654a-2cdb-40ac-9d0d-5c9bed49a1bc" providerId="ADAL" clId="{3C530C14-BF4F-4033-A456-97EB152892CC}" dt="2021-11-16T13:48:18.673" v="99" actId="255"/>
          <pc:sldLayoutMkLst>
            <pc:docMk/>
            <pc:sldMasterMk cId="665258910" sldId="2147483648"/>
            <pc:sldLayoutMk cId="664701385" sldId="2147483761"/>
          </pc:sldLayoutMkLst>
          <pc:spChg chg="mod">
            <ac:chgData name="Krista Greear" userId="95c6654a-2cdb-40ac-9d0d-5c9bed49a1bc" providerId="ADAL" clId="{3C530C14-BF4F-4033-A456-97EB152892CC}" dt="2021-11-16T13:48:18.673" v="99" actId="255"/>
            <ac:spMkLst>
              <pc:docMk/>
              <pc:sldMasterMk cId="665258910" sldId="2147483648"/>
              <pc:sldLayoutMk cId="664701385" sldId="2147483761"/>
              <ac:spMk id="2" creationId="{00000000-0000-0000-0000-000000000000}"/>
            </ac:spMkLst>
          </pc:spChg>
        </pc:sldLayoutChg>
        <pc:sldLayoutChg chg="modSp mod">
          <pc:chgData name="Krista Greear" userId="95c6654a-2cdb-40ac-9d0d-5c9bed49a1bc" providerId="ADAL" clId="{3C530C14-BF4F-4033-A456-97EB152892CC}" dt="2021-11-16T13:53:32.049" v="109" actId="20577"/>
          <pc:sldLayoutMkLst>
            <pc:docMk/>
            <pc:sldMasterMk cId="665258910" sldId="2147483648"/>
            <pc:sldLayoutMk cId="3896526732" sldId="2147483762"/>
          </pc:sldLayoutMkLst>
          <pc:spChg chg="mod">
            <ac:chgData name="Krista Greear" userId="95c6654a-2cdb-40ac-9d0d-5c9bed49a1bc" providerId="ADAL" clId="{3C530C14-BF4F-4033-A456-97EB152892CC}" dt="2021-11-16T13:47:39.896" v="92" actId="255"/>
            <ac:spMkLst>
              <pc:docMk/>
              <pc:sldMasterMk cId="665258910" sldId="2147483648"/>
              <pc:sldLayoutMk cId="3896526732" sldId="2147483762"/>
              <ac:spMk id="2" creationId="{00000000-0000-0000-0000-000000000000}"/>
            </ac:spMkLst>
          </pc:spChg>
          <pc:spChg chg="mod">
            <ac:chgData name="Krista Greear" userId="95c6654a-2cdb-40ac-9d0d-5c9bed49a1bc" providerId="ADAL" clId="{3C530C14-BF4F-4033-A456-97EB152892CC}" dt="2021-11-16T13:53:32.049" v="109" actId="20577"/>
            <ac:spMkLst>
              <pc:docMk/>
              <pc:sldMasterMk cId="665258910" sldId="2147483648"/>
              <pc:sldLayoutMk cId="3896526732" sldId="2147483762"/>
              <ac:spMk id="3" creationId="{00000000-0000-0000-0000-000000000000}"/>
            </ac:spMkLst>
          </pc:spChg>
        </pc:sldLayoutChg>
        <pc:sldLayoutChg chg="del">
          <pc:chgData name="Krista Greear" userId="95c6654a-2cdb-40ac-9d0d-5c9bed49a1bc" providerId="ADAL" clId="{3C530C14-BF4F-4033-A456-97EB152892CC}" dt="2021-11-16T13:56:51.210" v="159" actId="47"/>
          <pc:sldLayoutMkLst>
            <pc:docMk/>
            <pc:sldMasterMk cId="665258910" sldId="2147483648"/>
            <pc:sldLayoutMk cId="1042598805" sldId="21474837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E0FF2-05AA-467F-BDC2-8A760F9485FC}" type="datetimeFigureOut">
              <a:rPr lang="en-US" smtClean="0"/>
              <a:t>11/18/21</a:t>
            </a:fld>
            <a:endParaRPr lang="en-US"/>
          </a:p>
        </p:txBody>
      </p:sp>
      <p:sp>
        <p:nvSpPr>
          <p:cNvPr id="4" name="Slide Image Placeholder 3"/>
          <p:cNvSpPr>
            <a:spLocks noGrp="1" noRot="1" noChangeAspect="1"/>
          </p:cNvSpPr>
          <p:nvPr>
            <p:ph type="sldImg" idx="2"/>
          </p:nvPr>
        </p:nvSpPr>
        <p:spPr>
          <a:xfrm>
            <a:off x="1600200" y="458788"/>
            <a:ext cx="3657600" cy="205978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17800"/>
            <a:ext cx="5486400" cy="5967412"/>
          </a:xfrm>
          <a:prstGeom prst="rect">
            <a:avLst/>
          </a:prstGeom>
        </p:spPr>
        <p:txBody>
          <a:bodyPr vert="horz" lIns="0" tIns="0" rIns="0" bIns="0" rtlCol="0">
            <a:noAutofit/>
          </a:bodyPr>
          <a:lstStyle/>
          <a:p>
            <a:pPr marL="174625" lvl="0" indent="-174625" defTabSz="685800">
              <a:lnSpc>
                <a:spcPct val="100000"/>
              </a:lnSpc>
              <a:spcBef>
                <a:spcPts val="0"/>
              </a:spcBef>
              <a:spcAft>
                <a:spcPts val="1000"/>
              </a:spcAft>
              <a:buClr>
                <a:schemeClr val="tx1"/>
              </a:buClr>
            </a:pPr>
            <a:r>
              <a:rPr lang="en-US"/>
              <a:t>Click to edit Master text styles</a:t>
            </a:r>
          </a:p>
          <a:p>
            <a:pPr marL="339725" lvl="1" indent="-168275" defTabSz="685800">
              <a:lnSpc>
                <a:spcPct val="100000"/>
              </a:lnSpc>
              <a:spcBef>
                <a:spcPts val="0"/>
              </a:spcBef>
              <a:spcAft>
                <a:spcPts val="1000"/>
              </a:spcAft>
              <a:buClr>
                <a:schemeClr val="tx1"/>
              </a:buClr>
              <a:buFont typeface="Calibri" panose="020F0502020204030204" pitchFamily="34" charset="0"/>
              <a:buChar char="–"/>
            </a:pPr>
            <a:r>
              <a:rPr lang="en-US"/>
              <a:t>Second level</a:t>
            </a:r>
          </a:p>
          <a:p>
            <a:pPr marL="514350" lvl="2" defTabSz="685800">
              <a:lnSpc>
                <a:spcPct val="100000"/>
              </a:lnSpc>
              <a:spcBef>
                <a:spcPts val="0"/>
              </a:spcBef>
              <a:spcAft>
                <a:spcPts val="1000"/>
              </a:spcAft>
              <a:buClr>
                <a:schemeClr val="tx1"/>
              </a:buClr>
            </a:pPr>
            <a:r>
              <a:rPr lang="en-US"/>
              <a:t>Third level</a:t>
            </a:r>
          </a:p>
          <a:p>
            <a:pPr marL="687388" lvl="3" indent="-173038" defTabSz="685800">
              <a:lnSpc>
                <a:spcPct val="100000"/>
              </a:lnSpc>
              <a:spcBef>
                <a:spcPts val="0"/>
              </a:spcBef>
              <a:spcAft>
                <a:spcPts val="1000"/>
              </a:spcAft>
              <a:buClr>
                <a:schemeClr val="tx1"/>
              </a:buClr>
              <a:buFont typeface="Calibri" panose="020F0502020204030204" pitchFamily="34" charset="0"/>
              <a:buChar char="–"/>
            </a:pPr>
            <a:r>
              <a:rPr lang="en-US"/>
              <a:t>Fourth level</a:t>
            </a:r>
          </a:p>
          <a:p>
            <a:pPr marL="854075" lvl="4" indent="-168275" defTabSz="685800">
              <a:lnSpc>
                <a:spcPct val="100000"/>
              </a:lnSpc>
              <a:spcBef>
                <a:spcPts val="0"/>
              </a:spcBef>
              <a:spcAft>
                <a:spcPts val="1000"/>
              </a:spcAft>
              <a:buClr>
                <a:schemeClr val="tx1"/>
              </a:buClr>
            </a:pPr>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5BB8-036D-46DB-A5AB-540BFCA7C15B}" type="slidenum">
              <a:rPr lang="en-US" smtClean="0"/>
              <a:t>‹#›</a:t>
            </a:fld>
            <a:endParaRPr lang="en-US"/>
          </a:p>
        </p:txBody>
      </p:sp>
    </p:spTree>
    <p:extLst>
      <p:ext uri="{BB962C8B-B14F-4D97-AF65-F5344CB8AC3E}">
        <p14:creationId xmlns:p14="http://schemas.microsoft.com/office/powerpoint/2010/main" val="2492856647"/>
      </p:ext>
    </p:extLst>
  </p:cSld>
  <p:clrMap bg1="lt1" tx1="dk1" bg2="lt2" tx2="dk2" accent1="accent1" accent2="accent2" accent3="accent3" accent4="accent4" accent5="accent5" accent6="accent6" hlink="hlink" folHlink="folHlink"/>
  <p:notesStyle>
    <a:lvl1pPr marL="171450" indent="-171450" algn="l" defTabSz="685983" rtl="0" eaLnBrk="1" latinLnBrk="0" hangingPunct="1">
      <a:spcAft>
        <a:spcPts val="300"/>
      </a:spcAft>
      <a:buFont typeface="Arial" panose="020B0604020202020204" pitchFamily="34" charset="0"/>
      <a:buChar char="•"/>
      <a:defRPr lang="en-US" sz="1000" kern="1200" dirty="0">
        <a:solidFill>
          <a:schemeClr val="tx1"/>
        </a:solidFill>
        <a:latin typeface="+mn-lt"/>
        <a:ea typeface="+mn-ea"/>
        <a:cs typeface="+mn-cs"/>
      </a:defRPr>
    </a:lvl1pPr>
    <a:lvl2pPr marL="342900" indent="-171450" algn="l" defTabSz="685983" rtl="0" eaLnBrk="1" latinLnBrk="0" hangingPunct="1">
      <a:spcAft>
        <a:spcPts val="300"/>
      </a:spcAft>
      <a:buFont typeface="Calibri" panose="020F0502020204030204" pitchFamily="34" charset="0"/>
      <a:buChar char="–"/>
      <a:defRPr lang="en-US" sz="1000" kern="1200" dirty="0">
        <a:solidFill>
          <a:schemeClr val="tx1"/>
        </a:solidFill>
        <a:latin typeface="+mn-lt"/>
        <a:ea typeface="+mn-ea"/>
        <a:cs typeface="+mn-cs"/>
      </a:defRPr>
    </a:lvl2pPr>
    <a:lvl3pPr marL="857433" indent="-171450" algn="l" defTabSz="685983" rtl="0" eaLnBrk="1" latinLnBrk="0" hangingPunct="1">
      <a:spcAft>
        <a:spcPts val="300"/>
      </a:spcAft>
      <a:buFont typeface="Arial" panose="020B0604020202020204" pitchFamily="34" charset="0"/>
      <a:buChar char="•"/>
      <a:defRPr lang="en-US" sz="1000" kern="1200" dirty="0">
        <a:solidFill>
          <a:schemeClr val="tx1"/>
        </a:solidFill>
        <a:latin typeface="+mn-lt"/>
        <a:ea typeface="+mn-ea"/>
        <a:cs typeface="+mn-cs"/>
      </a:defRPr>
    </a:lvl3pPr>
    <a:lvl4pPr marL="1028974" algn="l" defTabSz="685983" rtl="0" eaLnBrk="1" latinLnBrk="0" hangingPunct="1">
      <a:spcAft>
        <a:spcPts val="300"/>
      </a:spcAft>
      <a:buFont typeface="Calibri" panose="020F0502020204030204" pitchFamily="34" charset="0"/>
      <a:buChar char="–"/>
      <a:defRPr lang="en-US" sz="1000" kern="1200" dirty="0">
        <a:solidFill>
          <a:schemeClr val="tx1"/>
        </a:solidFill>
        <a:latin typeface="+mn-lt"/>
        <a:ea typeface="+mn-ea"/>
        <a:cs typeface="+mn-cs"/>
      </a:defRPr>
    </a:lvl4pPr>
    <a:lvl5pPr marL="1543416" indent="-171450" algn="l" defTabSz="685983" rtl="0" eaLnBrk="1" latinLnBrk="0" hangingPunct="1">
      <a:spcAft>
        <a:spcPts val="300"/>
      </a:spcAft>
      <a:buFont typeface="Arial" panose="020B0604020202020204" pitchFamily="34" charset="0"/>
      <a:buChar char="•"/>
      <a:defRPr lang="en-US" sz="1000" kern="1200" dirty="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David or Andrew to announce 3 minutes before start time then 30 seconds to start time</a:t>
            </a:r>
          </a:p>
        </p:txBody>
      </p:sp>
      <p:sp>
        <p:nvSpPr>
          <p:cNvPr id="4" name="Slide Number Placeholder 3"/>
          <p:cNvSpPr>
            <a:spLocks noGrp="1"/>
          </p:cNvSpPr>
          <p:nvPr>
            <p:ph type="sldNum" sz="quarter" idx="5"/>
          </p:nvPr>
        </p:nvSpPr>
        <p:spPr/>
        <p:txBody>
          <a:bodyPr/>
          <a:lstStyle/>
          <a:p>
            <a:fld id="{FD755BB8-036D-46DB-A5AB-540BFCA7C15B}" type="slidenum">
              <a:rPr lang="en-US" smtClean="0"/>
              <a:pPr/>
              <a:t>1</a:t>
            </a:fld>
            <a:endParaRPr lang="en-US"/>
          </a:p>
        </p:txBody>
      </p:sp>
      <p:sp>
        <p:nvSpPr>
          <p:cNvPr id="13" name="Slide Image Placeholder 12">
            <a:extLst>
              <a:ext uri="{FF2B5EF4-FFF2-40B4-BE49-F238E27FC236}">
                <a16:creationId xmlns:a16="http://schemas.microsoft.com/office/drawing/2014/main" id="{9D1F60BE-6D35-49C9-A8A2-21ECA2876D94}"/>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159305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58788"/>
            <a:ext cx="3657600" cy="2060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1A6F4022-7AF7-B44C-87BB-B0E6322D82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0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Walk through the agenda for the meeting</a:t>
            </a:r>
          </a:p>
          <a:p>
            <a:endParaRPr lang="en-US"/>
          </a:p>
          <a:p>
            <a:r>
              <a:rPr lang="en-US"/>
              <a:t>Will ask Tim Atkin and Viki Hucke-McCright, our integration co-leads, will talk about the next steps in our integration</a:t>
            </a:r>
          </a:p>
        </p:txBody>
      </p:sp>
      <p:sp>
        <p:nvSpPr>
          <p:cNvPr id="4" name="Slide Number Placeholder 3"/>
          <p:cNvSpPr>
            <a:spLocks noGrp="1"/>
          </p:cNvSpPr>
          <p:nvPr>
            <p:ph type="sldNum" sz="quarter" idx="10"/>
          </p:nvPr>
        </p:nvSpPr>
        <p:spPr/>
        <p:txBody>
          <a:bodyPr/>
          <a:lstStyle/>
          <a:p>
            <a:fld id="{F0B21A23-F1B7-40E8-BA79-757D21CADFF7}" type="slidenum">
              <a:rPr lang="en-US" smtClean="0"/>
              <a:pPr/>
              <a:t>2</a:t>
            </a:fld>
            <a:endParaRPr lang="en-US"/>
          </a:p>
        </p:txBody>
      </p:sp>
      <p:sp>
        <p:nvSpPr>
          <p:cNvPr id="16" name="Slide Image Placeholder 15">
            <a:extLst>
              <a:ext uri="{FF2B5EF4-FFF2-40B4-BE49-F238E27FC236}">
                <a16:creationId xmlns:a16="http://schemas.microsoft.com/office/drawing/2014/main" id="{B7D0E05C-B7DB-4C4E-8777-8C72F646F6E1}"/>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33815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Walk through the agenda for the meeting</a:t>
            </a:r>
          </a:p>
          <a:p>
            <a:endParaRPr lang="en-US"/>
          </a:p>
          <a:p>
            <a:r>
              <a:rPr lang="en-US"/>
              <a:t>Will ask Tim Atkin and Viki Hucke-McCright, our integration co-leads, will talk about the next steps in our integration</a:t>
            </a:r>
          </a:p>
        </p:txBody>
      </p:sp>
      <p:sp>
        <p:nvSpPr>
          <p:cNvPr id="4" name="Slide Number Placeholder 3"/>
          <p:cNvSpPr>
            <a:spLocks noGrp="1"/>
          </p:cNvSpPr>
          <p:nvPr>
            <p:ph type="sldNum" sz="quarter" idx="10"/>
          </p:nvPr>
        </p:nvSpPr>
        <p:spPr/>
        <p:txBody>
          <a:bodyPr/>
          <a:lstStyle/>
          <a:p>
            <a:fld id="{F0B21A23-F1B7-40E8-BA79-757D21CADFF7}" type="slidenum">
              <a:rPr lang="en-US" smtClean="0"/>
              <a:pPr/>
              <a:t>3</a:t>
            </a:fld>
            <a:endParaRPr lang="en-US"/>
          </a:p>
        </p:txBody>
      </p:sp>
      <p:sp>
        <p:nvSpPr>
          <p:cNvPr id="16" name="Slide Image Placeholder 15">
            <a:extLst>
              <a:ext uri="{FF2B5EF4-FFF2-40B4-BE49-F238E27FC236}">
                <a16:creationId xmlns:a16="http://schemas.microsoft.com/office/drawing/2014/main" id="{B7D0E05C-B7DB-4C4E-8777-8C72F646F6E1}"/>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68802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58788"/>
            <a:ext cx="3657600" cy="2060575"/>
          </a:xfrm>
        </p:spPr>
      </p:sp>
      <p:sp>
        <p:nvSpPr>
          <p:cNvPr id="3" name="Notes Placeholder 2"/>
          <p:cNvSpPr>
            <a:spLocks noGrp="1"/>
          </p:cNvSpPr>
          <p:nvPr>
            <p:ph type="body" idx="1"/>
          </p:nvPr>
        </p:nvSpPr>
        <p:spPr/>
        <p:txBody>
          <a:bodyPr/>
          <a:lstStyle/>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5144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Good morning, good afternoon or evening, depending on from where you are joining us around the globe.</a:t>
            </a:r>
          </a:p>
          <a:p>
            <a:r>
              <a:rPr lang="en-US"/>
              <a:t>Today is a really, really exciting day! As you know, the merger of Anthology and Blackboard is now closed. </a:t>
            </a:r>
          </a:p>
          <a:p>
            <a:r>
              <a:rPr lang="en-US"/>
              <a:t>We wanted to take this opportunity to gather with all of you to share more about our vision for our combined company and the opportunity we have before us to make a significant impact on the global education community and literally transform millions of lives.</a:t>
            </a:r>
          </a:p>
          <a:p>
            <a:endParaRPr lang="en-US"/>
          </a:p>
          <a:p>
            <a:r>
              <a:rPr lang="en-US"/>
              <a:t>I want to mention from the outset that going forward, we’ll be using Blackboard Collaborate as our meeting tool. </a:t>
            </a:r>
          </a:p>
          <a:p>
            <a:r>
              <a:rPr lang="en-US"/>
              <a:t>Because of the large size of our combined team – 3600-strong people! – and the fact that this is day 1, we wanted to be sure to roll out Collaborate to our full organization the right way.  So, we decided to use this Go To Webinar platform just for today.</a:t>
            </a:r>
          </a:p>
          <a:p>
            <a:r>
              <a:rPr lang="en-US"/>
              <a:t> I realize it doesn’t have the interactive chat features that we would have liked, but you still have the ability to ask questions using the ask question feature and I’ll get to as many as I can at the end. </a:t>
            </a:r>
          </a:p>
          <a:p>
            <a:r>
              <a:rPr lang="en-US"/>
              <a:t>Also, those we don’t get to, we’ll be sure to post on </a:t>
            </a:r>
            <a:r>
              <a:rPr lang="en-US" err="1"/>
              <a:t>BbCentral</a:t>
            </a:r>
            <a:r>
              <a:rPr lang="en-US"/>
              <a:t> and The Library.</a:t>
            </a:r>
          </a:p>
          <a:p>
            <a:endParaRPr lang="en-US"/>
          </a:p>
          <a:p>
            <a:r>
              <a:rPr lang="en-US"/>
              <a:t>I’d like to start out by sharing a little bit about myself for those of you who don’t know me.  I have served as CEO of Anthology since its inception 15 months ago, and before that I was CEO of Campus Management for 6 years. </a:t>
            </a:r>
          </a:p>
          <a:p>
            <a:r>
              <a:rPr lang="en-US"/>
              <a:t>Prior to joining Campus Management, I  served as CEO of two publicly traded technology companies. </a:t>
            </a:r>
          </a:p>
          <a:p>
            <a:r>
              <a:rPr lang="en-US"/>
              <a:t>After graduating from the University of Waterloo in Canada in 1983 with a </a:t>
            </a:r>
            <a:r>
              <a:rPr lang="en-US" err="1"/>
              <a:t>BMath</a:t>
            </a:r>
            <a:r>
              <a:rPr lang="en-US"/>
              <a:t> and Computer Science and Economics majors, I spent 21 years with HP, Compaq and Digital Equipment, managing organizations as large as 15,000 people and revenues of $20B.</a:t>
            </a:r>
          </a:p>
          <a:p>
            <a:endParaRPr lang="en-US"/>
          </a:p>
          <a:p>
            <a:r>
              <a:rPr lang="en-US"/>
              <a:t>I work out of our Boca Raton, Florida office, although I am originally from Toronto. I have 3 kids, 1 grandchild and 1 dog!</a:t>
            </a:r>
          </a:p>
          <a:p>
            <a:r>
              <a:rPr lang="en-US"/>
              <a:t>And, now,  I consider it a privilege and honor to serve as the Chairman and CEO of our newly combined company.</a:t>
            </a:r>
          </a:p>
          <a:p>
            <a:pPr marL="0" indent="0">
              <a:buNone/>
            </a:pPr>
            <a:endParaRPr lang="en-US"/>
          </a:p>
          <a:p>
            <a:r>
              <a:rPr lang="en-US"/>
              <a:t>But, enough about me.</a:t>
            </a:r>
          </a:p>
        </p:txBody>
      </p:sp>
      <p:sp>
        <p:nvSpPr>
          <p:cNvPr id="4" name="Slide Number Placeholder 3"/>
          <p:cNvSpPr>
            <a:spLocks noGrp="1"/>
          </p:cNvSpPr>
          <p:nvPr>
            <p:ph type="sldNum" sz="quarter" idx="10"/>
          </p:nvPr>
        </p:nvSpPr>
        <p:spPr/>
        <p:txBody>
          <a:bodyPr/>
          <a:lstStyle/>
          <a:p>
            <a:fld id="{F0B21A23-F1B7-40E8-BA79-757D21CADFF7}" type="slidenum">
              <a:rPr lang="en-US" smtClean="0"/>
              <a:pPr/>
              <a:t>9</a:t>
            </a:fld>
            <a:endParaRPr lang="en-US"/>
          </a:p>
        </p:txBody>
      </p:sp>
      <p:sp>
        <p:nvSpPr>
          <p:cNvPr id="13" name="Slide Image Placeholder 12">
            <a:extLst>
              <a:ext uri="{FF2B5EF4-FFF2-40B4-BE49-F238E27FC236}">
                <a16:creationId xmlns:a16="http://schemas.microsoft.com/office/drawing/2014/main" id="{1BB9B8AF-BE13-490F-AFCA-0B771A14526B}"/>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39968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Good morning, good afternoon or evening, depending on from where you are joining us around the globe.</a:t>
            </a:r>
          </a:p>
          <a:p>
            <a:r>
              <a:rPr lang="en-US"/>
              <a:t>Today is a really, really exciting day! As you know, the merger of Anthology and Blackboard is now closed. </a:t>
            </a:r>
          </a:p>
          <a:p>
            <a:r>
              <a:rPr lang="en-US"/>
              <a:t>We wanted to take this opportunity to gather with all of you to share more about our vision for our combined company and the opportunity we have before us to make a significant impact on the global education community and literally transform millions of lives.</a:t>
            </a:r>
          </a:p>
          <a:p>
            <a:endParaRPr lang="en-US"/>
          </a:p>
          <a:p>
            <a:r>
              <a:rPr lang="en-US"/>
              <a:t>I want to mention from the outset that going forward, we’ll be using Blackboard Collaborate as our meeting tool. </a:t>
            </a:r>
          </a:p>
          <a:p>
            <a:r>
              <a:rPr lang="en-US"/>
              <a:t>Because of the large size of our combined team – 3600-strong people! – and the fact that this is day 1, we wanted to be sure to roll out Collaborate to our full organization the right way.  So, we decided to use this Go To Webinar platform just for today.</a:t>
            </a:r>
          </a:p>
          <a:p>
            <a:r>
              <a:rPr lang="en-US"/>
              <a:t> I realize it doesn’t have the interactive chat features that we would have liked, but you still have the ability to ask questions using the ask question feature and I’ll get to as many as I can at the end. </a:t>
            </a:r>
          </a:p>
          <a:p>
            <a:r>
              <a:rPr lang="en-US"/>
              <a:t>Also, those we don’t get to, we’ll be sure to post on </a:t>
            </a:r>
            <a:r>
              <a:rPr lang="en-US" err="1"/>
              <a:t>BbCentral</a:t>
            </a:r>
            <a:r>
              <a:rPr lang="en-US"/>
              <a:t> and The Library.</a:t>
            </a:r>
          </a:p>
          <a:p>
            <a:endParaRPr lang="en-US"/>
          </a:p>
          <a:p>
            <a:r>
              <a:rPr lang="en-US"/>
              <a:t>I’d like to start out by sharing a little bit about myself for those of you who don’t know me.  I have served as CEO of Anthology since its inception 15 months ago, and before that I was CEO of Campus Management for 6 years. </a:t>
            </a:r>
          </a:p>
          <a:p>
            <a:r>
              <a:rPr lang="en-US"/>
              <a:t>Prior to joining Campus Management, I  served as CEO of two publicly traded technology companies. </a:t>
            </a:r>
          </a:p>
          <a:p>
            <a:r>
              <a:rPr lang="en-US"/>
              <a:t>After graduating from the University of Waterloo in Canada in 1983 with a </a:t>
            </a:r>
            <a:r>
              <a:rPr lang="en-US" err="1"/>
              <a:t>BMath</a:t>
            </a:r>
            <a:r>
              <a:rPr lang="en-US"/>
              <a:t> and Computer Science and Economics majors, I spent 21 years with HP, Compaq and Digital Equipment, managing organizations as large as 15,000 people and revenues of $20B.</a:t>
            </a:r>
          </a:p>
          <a:p>
            <a:endParaRPr lang="en-US"/>
          </a:p>
          <a:p>
            <a:r>
              <a:rPr lang="en-US"/>
              <a:t>I work out of our Boca Raton, Florida office, although I am originally from Toronto. I have 3 kids, 1 grandchild and 1 dog!</a:t>
            </a:r>
          </a:p>
          <a:p>
            <a:r>
              <a:rPr lang="en-US"/>
              <a:t>And, now,  I consider it a privilege and honor to serve as the Chairman and CEO of our newly combined company.</a:t>
            </a:r>
          </a:p>
          <a:p>
            <a:pPr marL="0" indent="0">
              <a:buNone/>
            </a:pPr>
            <a:endParaRPr lang="en-US"/>
          </a:p>
          <a:p>
            <a:r>
              <a:rPr lang="en-US"/>
              <a:t>But, enough about me.</a:t>
            </a:r>
          </a:p>
        </p:txBody>
      </p:sp>
      <p:sp>
        <p:nvSpPr>
          <p:cNvPr id="4" name="Slide Number Placeholder 3"/>
          <p:cNvSpPr>
            <a:spLocks noGrp="1"/>
          </p:cNvSpPr>
          <p:nvPr>
            <p:ph type="sldNum" sz="quarter" idx="10"/>
          </p:nvPr>
        </p:nvSpPr>
        <p:spPr/>
        <p:txBody>
          <a:bodyPr/>
          <a:lstStyle/>
          <a:p>
            <a:fld id="{F0B21A23-F1B7-40E8-BA79-757D21CADFF7}" type="slidenum">
              <a:rPr lang="en-US" smtClean="0"/>
              <a:pPr/>
              <a:t>20</a:t>
            </a:fld>
            <a:endParaRPr lang="en-US"/>
          </a:p>
        </p:txBody>
      </p:sp>
      <p:sp>
        <p:nvSpPr>
          <p:cNvPr id="13" name="Slide Image Placeholder 12">
            <a:extLst>
              <a:ext uri="{FF2B5EF4-FFF2-40B4-BE49-F238E27FC236}">
                <a16:creationId xmlns:a16="http://schemas.microsoft.com/office/drawing/2014/main" id="{1BB9B8AF-BE13-490F-AFCA-0B771A14526B}"/>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90505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Good morning, good afternoon or evening, depending on from where you are joining us around the globe.</a:t>
            </a:r>
          </a:p>
          <a:p>
            <a:r>
              <a:rPr lang="en-US"/>
              <a:t>Today is a really, really exciting day! As you know, the merger of Anthology and Blackboard is now closed. </a:t>
            </a:r>
          </a:p>
          <a:p>
            <a:r>
              <a:rPr lang="en-US"/>
              <a:t>We wanted to take this opportunity to gather with all of you to share more about our vision for our combined company and the opportunity we have before us to make a significant impact on the global education community and literally transform millions of lives.</a:t>
            </a:r>
          </a:p>
          <a:p>
            <a:endParaRPr lang="en-US"/>
          </a:p>
          <a:p>
            <a:r>
              <a:rPr lang="en-US"/>
              <a:t>I want to mention from the outset that going forward, we’ll be using Blackboard Collaborate as our meeting tool. </a:t>
            </a:r>
          </a:p>
          <a:p>
            <a:r>
              <a:rPr lang="en-US"/>
              <a:t>Because of the large size of our combined team – 3600-strong people! – and the fact that this is day 1, we wanted to be sure to roll out Collaborate to our full organization the right way.  So, we decided to use this Go To Webinar platform just for today.</a:t>
            </a:r>
          </a:p>
          <a:p>
            <a:r>
              <a:rPr lang="en-US"/>
              <a:t> I realize it doesn’t have the interactive chat features that we would have liked, but you still have the ability to ask questions using the ask question feature and I’ll get to as many as I can at the end. </a:t>
            </a:r>
          </a:p>
          <a:p>
            <a:r>
              <a:rPr lang="en-US"/>
              <a:t>Also, those we don’t get to, we’ll be sure to post on </a:t>
            </a:r>
            <a:r>
              <a:rPr lang="en-US" err="1"/>
              <a:t>BbCentral</a:t>
            </a:r>
            <a:r>
              <a:rPr lang="en-US"/>
              <a:t> and The Library.</a:t>
            </a:r>
          </a:p>
          <a:p>
            <a:endParaRPr lang="en-US"/>
          </a:p>
          <a:p>
            <a:r>
              <a:rPr lang="en-US"/>
              <a:t>I’d like to start out by sharing a little bit about myself for those of you who don’t know me.  I have served as CEO of Anthology since its inception 15 months ago, and before that I was CEO of Campus Management for 6 years. </a:t>
            </a:r>
          </a:p>
          <a:p>
            <a:r>
              <a:rPr lang="en-US"/>
              <a:t>Prior to joining Campus Management, I  served as CEO of two publicly traded technology companies. </a:t>
            </a:r>
          </a:p>
          <a:p>
            <a:r>
              <a:rPr lang="en-US"/>
              <a:t>After graduating from the University of Waterloo in Canada in 1983 with a </a:t>
            </a:r>
            <a:r>
              <a:rPr lang="en-US" err="1"/>
              <a:t>BMath</a:t>
            </a:r>
            <a:r>
              <a:rPr lang="en-US"/>
              <a:t> and Computer Science and Economics majors, I spent 21 years with HP, Compaq and Digital Equipment, managing organizations as large as 15,000 people and revenues of $20B.</a:t>
            </a:r>
          </a:p>
          <a:p>
            <a:endParaRPr lang="en-US"/>
          </a:p>
          <a:p>
            <a:r>
              <a:rPr lang="en-US"/>
              <a:t>I work out of our Boca Raton, Florida office, although I am originally from Toronto. I have 3 kids, 1 grandchild and 1 dog!</a:t>
            </a:r>
          </a:p>
          <a:p>
            <a:r>
              <a:rPr lang="en-US"/>
              <a:t>And, now,  I consider it a privilege and honor to serve as the Chairman and CEO of our newly combined company.</a:t>
            </a:r>
          </a:p>
          <a:p>
            <a:pPr marL="0" indent="0">
              <a:buNone/>
            </a:pPr>
            <a:endParaRPr lang="en-US"/>
          </a:p>
          <a:p>
            <a:r>
              <a:rPr lang="en-US"/>
              <a:t>But, enough about me.</a:t>
            </a:r>
          </a:p>
        </p:txBody>
      </p:sp>
      <p:sp>
        <p:nvSpPr>
          <p:cNvPr id="4" name="Slide Number Placeholder 3"/>
          <p:cNvSpPr>
            <a:spLocks noGrp="1"/>
          </p:cNvSpPr>
          <p:nvPr>
            <p:ph type="sldNum" sz="quarter" idx="10"/>
          </p:nvPr>
        </p:nvSpPr>
        <p:spPr/>
        <p:txBody>
          <a:bodyPr/>
          <a:lstStyle/>
          <a:p>
            <a:fld id="{F0B21A23-F1B7-40E8-BA79-757D21CADFF7}" type="slidenum">
              <a:rPr lang="en-US" smtClean="0"/>
              <a:pPr/>
              <a:t>22</a:t>
            </a:fld>
            <a:endParaRPr lang="en-US"/>
          </a:p>
        </p:txBody>
      </p:sp>
      <p:sp>
        <p:nvSpPr>
          <p:cNvPr id="13" name="Slide Image Placeholder 12">
            <a:extLst>
              <a:ext uri="{FF2B5EF4-FFF2-40B4-BE49-F238E27FC236}">
                <a16:creationId xmlns:a16="http://schemas.microsoft.com/office/drawing/2014/main" id="{1BB9B8AF-BE13-490F-AFCA-0B771A14526B}"/>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150798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Good morning, good afternoon or evening, depending on from where you are joining us around the globe.</a:t>
            </a:r>
          </a:p>
          <a:p>
            <a:r>
              <a:rPr lang="en-US"/>
              <a:t>Today is a really, really exciting day! As you know, the merger of Anthology and Blackboard is now closed. </a:t>
            </a:r>
          </a:p>
          <a:p>
            <a:r>
              <a:rPr lang="en-US"/>
              <a:t>We wanted to take this opportunity to gather with all of you to share more about our vision for our combined company and the opportunity we have before us to make a significant impact on the global education community and literally transform millions of lives.</a:t>
            </a:r>
          </a:p>
          <a:p>
            <a:endParaRPr lang="en-US"/>
          </a:p>
          <a:p>
            <a:r>
              <a:rPr lang="en-US"/>
              <a:t>I want to mention from the outset that going forward, we’ll be using Blackboard Collaborate as our meeting tool. </a:t>
            </a:r>
          </a:p>
          <a:p>
            <a:r>
              <a:rPr lang="en-US"/>
              <a:t>Because of the large size of our combined team – 3600-strong people! – and the fact that this is day 1, we wanted to be sure to roll out Collaborate to our full organization the right way.  So, we decided to use this Go To Webinar platform just for today.</a:t>
            </a:r>
          </a:p>
          <a:p>
            <a:r>
              <a:rPr lang="en-US"/>
              <a:t> I realize it doesn’t have the interactive chat features that we would have liked, but you still have the ability to ask questions using the ask question feature and I’ll get to as many as I can at the end. </a:t>
            </a:r>
          </a:p>
          <a:p>
            <a:r>
              <a:rPr lang="en-US"/>
              <a:t>Also, those we don’t get to, we’ll be sure to post on </a:t>
            </a:r>
            <a:r>
              <a:rPr lang="en-US" err="1"/>
              <a:t>BbCentral</a:t>
            </a:r>
            <a:r>
              <a:rPr lang="en-US"/>
              <a:t> and The Library.</a:t>
            </a:r>
          </a:p>
          <a:p>
            <a:endParaRPr lang="en-US"/>
          </a:p>
          <a:p>
            <a:r>
              <a:rPr lang="en-US"/>
              <a:t>I’d like to start out by sharing a little bit about myself for those of you who don’t know me.  I have served as CEO of Anthology since its inception 15 months ago, and before that I was CEO of Campus Management for 6 years. </a:t>
            </a:r>
          </a:p>
          <a:p>
            <a:r>
              <a:rPr lang="en-US"/>
              <a:t>Prior to joining Campus Management, I  served as CEO of two publicly traded technology companies. </a:t>
            </a:r>
          </a:p>
          <a:p>
            <a:r>
              <a:rPr lang="en-US"/>
              <a:t>After graduating from the University of Waterloo in Canada in 1983 with a </a:t>
            </a:r>
            <a:r>
              <a:rPr lang="en-US" err="1"/>
              <a:t>BMath</a:t>
            </a:r>
            <a:r>
              <a:rPr lang="en-US"/>
              <a:t> and Computer Science and Economics majors, I spent 21 years with HP, Compaq and Digital Equipment, managing organizations as large as 15,000 people and revenues of $20B.</a:t>
            </a:r>
          </a:p>
          <a:p>
            <a:endParaRPr lang="en-US"/>
          </a:p>
          <a:p>
            <a:r>
              <a:rPr lang="en-US"/>
              <a:t>I work out of our Boca Raton, Florida office, although I am originally from Toronto. I have 3 kids, 1 grandchild and 1 dog!</a:t>
            </a:r>
          </a:p>
          <a:p>
            <a:r>
              <a:rPr lang="en-US"/>
              <a:t>And, now,  I consider it a privilege and honor to serve as the Chairman and CEO of our newly combined company.</a:t>
            </a:r>
          </a:p>
          <a:p>
            <a:pPr marL="0" indent="0">
              <a:buNone/>
            </a:pPr>
            <a:endParaRPr lang="en-US"/>
          </a:p>
          <a:p>
            <a:r>
              <a:rPr lang="en-US"/>
              <a:t>But, enough about me.</a:t>
            </a:r>
          </a:p>
        </p:txBody>
      </p:sp>
      <p:sp>
        <p:nvSpPr>
          <p:cNvPr id="4" name="Slide Number Placeholder 3"/>
          <p:cNvSpPr>
            <a:spLocks noGrp="1"/>
          </p:cNvSpPr>
          <p:nvPr>
            <p:ph type="sldNum" sz="quarter" idx="10"/>
          </p:nvPr>
        </p:nvSpPr>
        <p:spPr/>
        <p:txBody>
          <a:bodyPr/>
          <a:lstStyle/>
          <a:p>
            <a:fld id="{F0B21A23-F1B7-40E8-BA79-757D21CADFF7}" type="slidenum">
              <a:rPr lang="en-US" smtClean="0"/>
              <a:pPr/>
              <a:t>24</a:t>
            </a:fld>
            <a:endParaRPr lang="en-US"/>
          </a:p>
        </p:txBody>
      </p:sp>
      <p:sp>
        <p:nvSpPr>
          <p:cNvPr id="13" name="Slide Image Placeholder 12">
            <a:extLst>
              <a:ext uri="{FF2B5EF4-FFF2-40B4-BE49-F238E27FC236}">
                <a16:creationId xmlns:a16="http://schemas.microsoft.com/office/drawing/2014/main" id="{1BB9B8AF-BE13-490F-AFCA-0B771A14526B}"/>
              </a:ext>
            </a:extLst>
          </p:cNvPr>
          <p:cNvSpPr>
            <a:spLocks noGrp="1" noRot="1" noChangeAspect="1"/>
          </p:cNvSpPr>
          <p:nvPr>
            <p:ph type="sldImg"/>
          </p:nvPr>
        </p:nvSpPr>
        <p:spPr>
          <a:xfrm>
            <a:off x="1600200" y="458788"/>
            <a:ext cx="3657600" cy="2060575"/>
          </a:xfrm>
        </p:spPr>
      </p:sp>
    </p:spTree>
    <p:extLst>
      <p:ext uri="{BB962C8B-B14F-4D97-AF65-F5344CB8AC3E}">
        <p14:creationId xmlns:p14="http://schemas.microsoft.com/office/powerpoint/2010/main" val="175248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58788"/>
            <a:ext cx="3657600" cy="2060575"/>
          </a:xfrm>
        </p:spPr>
      </p:sp>
      <p:sp>
        <p:nvSpPr>
          <p:cNvPr id="3" name="Notes Placeholder 2"/>
          <p:cNvSpPr>
            <a:spLocks noGrp="1"/>
          </p:cNvSpPr>
          <p:nvPr>
            <p:ph type="body" idx="1"/>
          </p:nvPr>
        </p:nvSpPr>
        <p:spPr/>
        <p:txBody>
          <a:bodyPr/>
          <a:lstStyle/>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D755BB8-036D-46DB-A5AB-540BFCA7C15B}" type="slidenum">
              <a:rPr lang="en-US" smtClean="0"/>
              <a:t>26</a:t>
            </a:fld>
            <a:endParaRPr lang="en-US" dirty="0"/>
          </a:p>
        </p:txBody>
      </p:sp>
    </p:spTree>
    <p:extLst>
      <p:ext uri="{BB962C8B-B14F-4D97-AF65-F5344CB8AC3E}">
        <p14:creationId xmlns:p14="http://schemas.microsoft.com/office/powerpoint/2010/main" val="651710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7133A-8041-4958-A976-E6E4945F7E4E}"/>
              </a:ext>
            </a:extLst>
          </p:cNvPr>
          <p:cNvPicPr>
            <a:picLocks noChangeAspect="1"/>
          </p:cNvPicPr>
          <p:nvPr userDrawn="1"/>
        </p:nvPicPr>
        <p:blipFill>
          <a:blip r:embed="rId2"/>
          <a:srcRect/>
          <a:stretch/>
        </p:blipFill>
        <p:spPr>
          <a:xfrm>
            <a:off x="0" y="-1429"/>
            <a:ext cx="9144000" cy="5151120"/>
          </a:xfrm>
          <a:prstGeom prst="rect">
            <a:avLst/>
          </a:prstGeom>
        </p:spPr>
      </p:pic>
      <p:sp>
        <p:nvSpPr>
          <p:cNvPr id="11" name="Freeform 5">
            <a:extLst>
              <a:ext uri="{FF2B5EF4-FFF2-40B4-BE49-F238E27FC236}">
                <a16:creationId xmlns:a16="http://schemas.microsoft.com/office/drawing/2014/main" id="{4411D16D-D4D2-4916-9965-28E7F8ECAEA3}"/>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1120575" y="2048351"/>
            <a:ext cx="5783262" cy="548640"/>
          </a:xfrm>
          <a:prstGeom prst="rect">
            <a:avLst/>
          </a:prstGeom>
        </p:spPr>
        <p:txBody>
          <a:bodyPr lIns="0" tIns="0" rIns="0" bIns="0" anchor="b">
            <a:noAutofit/>
          </a:bodyPr>
          <a:lstStyle>
            <a:lvl1pPr>
              <a:lnSpc>
                <a:spcPct val="90000"/>
              </a:lnSpc>
              <a:defRPr sz="4000">
                <a:solidFill>
                  <a:schemeClr val="bg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1120575" y="2734151"/>
            <a:ext cx="5783262" cy="36576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3941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3DE7FC-77D3-4C2A-AF9F-F9F73F985CCE}"/>
              </a:ext>
            </a:extLst>
          </p:cNvPr>
          <p:cNvPicPr>
            <a:picLocks noChangeAspect="1"/>
          </p:cNvPicPr>
          <p:nvPr userDrawn="1"/>
        </p:nvPicPr>
        <p:blipFill>
          <a:blip r:embed="rId2"/>
          <a:srcRect/>
          <a:stretch/>
        </p:blipFill>
        <p:spPr>
          <a:xfrm>
            <a:off x="0" y="-1429"/>
            <a:ext cx="9144000" cy="5151120"/>
          </a:xfrm>
          <a:prstGeom prst="rect">
            <a:avLst/>
          </a:prstGeom>
        </p:spPr>
      </p:pic>
      <p:sp>
        <p:nvSpPr>
          <p:cNvPr id="6" name="Freeform 5">
            <a:extLst>
              <a:ext uri="{FF2B5EF4-FFF2-40B4-BE49-F238E27FC236}">
                <a16:creationId xmlns:a16="http://schemas.microsoft.com/office/drawing/2014/main" id="{8734D831-4250-4AC1-B883-C86A38FE7F11}"/>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4134962" cy="578538"/>
          </a:xfrm>
        </p:spPr>
        <p:txBody>
          <a:bodyPr tIns="0" bIns="0"/>
          <a:lstStyle>
            <a:lvl1pPr>
              <a:defRPr sz="24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1151" y="1159551"/>
            <a:ext cx="4136426" cy="3512021"/>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4696421" y="1"/>
            <a:ext cx="4447579"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3160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E232D-AE8A-4D31-B721-E2255CE21300}"/>
              </a:ext>
            </a:extLst>
          </p:cNvPr>
          <p:cNvPicPr>
            <a:picLocks noChangeAspect="1"/>
          </p:cNvPicPr>
          <p:nvPr userDrawn="1"/>
        </p:nvPicPr>
        <p:blipFill>
          <a:blip r:embed="rId2"/>
          <a:srcRect/>
          <a:stretch/>
        </p:blipFill>
        <p:spPr>
          <a:xfrm>
            <a:off x="0" y="-1429"/>
            <a:ext cx="9144000" cy="5151120"/>
          </a:xfrm>
          <a:prstGeom prst="rect">
            <a:avLst/>
          </a:prstGeom>
        </p:spPr>
      </p:pic>
      <p:sp>
        <p:nvSpPr>
          <p:cNvPr id="5" name="Freeform 5">
            <a:extLst>
              <a:ext uri="{FF2B5EF4-FFF2-40B4-BE49-F238E27FC236}">
                <a16:creationId xmlns:a16="http://schemas.microsoft.com/office/drawing/2014/main" id="{A1351124-69CE-498B-896F-32BC6F5741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960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7D365-7DA8-499A-8308-A1CFBF8D0C67}"/>
              </a:ext>
            </a:extLst>
          </p:cNvPr>
          <p:cNvPicPr>
            <a:picLocks noChangeAspect="1"/>
          </p:cNvPicPr>
          <p:nvPr userDrawn="1"/>
        </p:nvPicPr>
        <p:blipFill>
          <a:blip r:embed="rId2"/>
          <a:srcRect/>
          <a:stretch/>
        </p:blipFill>
        <p:spPr>
          <a:xfrm>
            <a:off x="0" y="-1429"/>
            <a:ext cx="9144000" cy="5151120"/>
          </a:xfrm>
          <a:prstGeom prst="rect">
            <a:avLst/>
          </a:prstGeom>
        </p:spPr>
      </p:pic>
      <p:sp>
        <p:nvSpPr>
          <p:cNvPr id="7" name="Freeform 5">
            <a:extLst>
              <a:ext uri="{FF2B5EF4-FFF2-40B4-BE49-F238E27FC236}">
                <a16:creationId xmlns:a16="http://schemas.microsoft.com/office/drawing/2014/main" id="{C6EF9DDB-17BB-4834-9C92-752A3D1369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493" y="490088"/>
            <a:ext cx="2561516" cy="1922018"/>
          </a:xfrm>
        </p:spPr>
        <p:txBody>
          <a:bodyPr tIns="0" bIns="0" anchor="t"/>
          <a:lstStyle>
            <a:lvl1pPr>
              <a:defRPr sz="2400">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3509964" y="477885"/>
            <a:ext cx="5321301" cy="4193689"/>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333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86371-C7A0-4D71-9ED6-1D67FF2CCE6D}"/>
              </a:ext>
            </a:extLst>
          </p:cNvPr>
          <p:cNvPicPr>
            <a:picLocks noChangeAspect="1"/>
          </p:cNvPicPr>
          <p:nvPr userDrawn="1"/>
        </p:nvPicPr>
        <p:blipFill>
          <a:blip r:embed="rId2"/>
          <a:srcRect/>
          <a:stretch/>
        </p:blipFill>
        <p:spPr>
          <a:xfrm>
            <a:off x="0" y="-1429"/>
            <a:ext cx="9144000" cy="5151120"/>
          </a:xfrm>
          <a:prstGeom prst="rect">
            <a:avLst/>
          </a:prstGeom>
        </p:spPr>
      </p:pic>
      <p:sp>
        <p:nvSpPr>
          <p:cNvPr id="4" name="Freeform 5">
            <a:extLst>
              <a:ext uri="{FF2B5EF4-FFF2-40B4-BE49-F238E27FC236}">
                <a16:creationId xmlns:a16="http://schemas.microsoft.com/office/drawing/2014/main" id="{546E98C2-2DCA-4F5A-968B-19E0C9A17299}"/>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493" y="490088"/>
            <a:ext cx="2561516" cy="1922018"/>
          </a:xfrm>
        </p:spPr>
        <p:txBody>
          <a:bodyPr tIns="0" bIns="0" anchor="t"/>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9608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plai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A1351124-69CE-498B-896F-32BC6F5741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C369CD-873E-4B23-8215-6D6726739AB3}"/>
              </a:ext>
            </a:extLst>
          </p:cNvPr>
          <p:cNvSpPr>
            <a:spLocks noGrp="1"/>
          </p:cNvSpPr>
          <p:nvPr>
            <p:ph type="body" sz="quarter" idx="10"/>
          </p:nvPr>
        </p:nvSpPr>
        <p:spPr>
          <a:xfrm>
            <a:off x="311150" y="1160463"/>
            <a:ext cx="8521700" cy="3506787"/>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08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wo columns, plain">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AC145A7-E855-4DB4-B566-C050C982F5FD}"/>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8518770" cy="578538"/>
          </a:xfrm>
        </p:spPr>
        <p:txBody>
          <a:bodyPr tIns="0" bIns="0"/>
          <a:lstStyle>
            <a:lvl1pPr>
              <a:defRPr sz="2400">
                <a:solidFill>
                  <a:schemeClr val="tx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0"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hree columns, plai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BEB123E-17CE-47FA-ADF6-E9B9305D24BA}"/>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8518770" cy="578538"/>
          </a:xfrm>
        </p:spPr>
        <p:txBody>
          <a:bodyPr tIns="0" bIns="0"/>
          <a:lstStyle>
            <a:lvl1pPr>
              <a:defRPr sz="2400">
                <a:solidFill>
                  <a:schemeClr val="tx1"/>
                </a:solidFill>
                <a:latin typeface="+mj-lt"/>
              </a:defRPr>
            </a:lvl1pPr>
          </a:lstStyle>
          <a:p>
            <a:r>
              <a:rPr lang="en-US" dirty="0"/>
              <a:t>Click to Edit Master Title Style</a:t>
            </a:r>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7055"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8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4x4 grid, plain">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F8FEDA74-7D36-4C75-9E1F-A0392C4FBF35}"/>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738" y="213503"/>
            <a:ext cx="8518524" cy="578538"/>
          </a:xfrm>
        </p:spPr>
        <p:txBody>
          <a:bodyPr tIns="0" bIns="0"/>
          <a:lstStyle>
            <a:lvl1pPr>
              <a:defRPr sz="2400">
                <a:solidFill>
                  <a:schemeClr val="tx1"/>
                </a:solidFill>
              </a:defRPr>
            </a:lvl1pPr>
          </a:lstStyle>
          <a:p>
            <a:r>
              <a:rPr lang="en-US" dirty="0"/>
              <a:t>Click to Edit Master Title Style</a:t>
            </a:r>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0">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4572000"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69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hoto, plai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E1434898-7699-4B9C-9315-AB7F3D29E984}"/>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
        <p:nvSpPr>
          <p:cNvPr id="6" name="Picture Placeholder 5"/>
          <p:cNvSpPr>
            <a:spLocks noGrp="1"/>
          </p:cNvSpPr>
          <p:nvPr>
            <p:ph type="pic" sz="quarter" idx="10" hasCustomPrompt="1"/>
          </p:nvPr>
        </p:nvSpPr>
        <p:spPr>
          <a:xfrm>
            <a:off x="0" y="1159551"/>
            <a:ext cx="9144022" cy="3512021"/>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1626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left photo, plai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C38E6B3-5893-4D75-96A4-EE653A507F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694959" y="213503"/>
            <a:ext cx="4136425" cy="578538"/>
          </a:xfrm>
        </p:spPr>
        <p:txBody>
          <a:bodyPr tIns="0" bIns="0"/>
          <a:lstStyle>
            <a:lvl1pPr>
              <a:defRPr sz="24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694959" y="1159551"/>
            <a:ext cx="4136426" cy="3512021"/>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0" hasCustomPrompt="1"/>
          </p:nvPr>
        </p:nvSpPr>
        <p:spPr>
          <a:xfrm>
            <a:off x="1" y="1"/>
            <a:ext cx="4447458"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389652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480D1-67D7-4120-847F-5A2E7024CDEC}"/>
              </a:ext>
            </a:extLst>
          </p:cNvPr>
          <p:cNvPicPr>
            <a:picLocks noChangeAspect="1"/>
          </p:cNvPicPr>
          <p:nvPr userDrawn="1"/>
        </p:nvPicPr>
        <p:blipFill>
          <a:blip r:embed="rId2"/>
          <a:srcRect/>
          <a:stretch/>
        </p:blipFill>
        <p:spPr>
          <a:xfrm>
            <a:off x="0" y="-1429"/>
            <a:ext cx="9144000" cy="5151120"/>
          </a:xfrm>
          <a:prstGeom prst="rect">
            <a:avLst/>
          </a:prstGeom>
        </p:spPr>
      </p:pic>
      <p:sp>
        <p:nvSpPr>
          <p:cNvPr id="11" name="Freeform 5">
            <a:extLst>
              <a:ext uri="{FF2B5EF4-FFF2-40B4-BE49-F238E27FC236}">
                <a16:creationId xmlns:a16="http://schemas.microsoft.com/office/drawing/2014/main" id="{4411D16D-D4D2-4916-9965-28E7F8ECAEA3}"/>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1120575" y="2048351"/>
            <a:ext cx="5783262" cy="548640"/>
          </a:xfrm>
          <a:prstGeom prst="rect">
            <a:avLst/>
          </a:prstGeom>
        </p:spPr>
        <p:txBody>
          <a:bodyPr lIns="0" tIns="0" rIns="0" bIns="0" anchor="b">
            <a:noAutofit/>
          </a:bodyPr>
          <a:lstStyle>
            <a:lvl1pPr>
              <a:lnSpc>
                <a:spcPct val="90000"/>
              </a:lnSpc>
              <a:defRPr sz="4000">
                <a:solidFill>
                  <a:schemeClr val="tx1"/>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1120575" y="2734151"/>
            <a:ext cx="5783262" cy="36576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732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right photo, plai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734D831-4250-4AC1-B883-C86A38FE7F11}"/>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4134962" cy="578538"/>
          </a:xfrm>
        </p:spPr>
        <p:txBody>
          <a:bodyPr tIns="0" bIns="0"/>
          <a:lstStyle>
            <a:lvl1pPr>
              <a:defRPr sz="24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11151" y="1159551"/>
            <a:ext cx="4136426" cy="3512021"/>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0" hasCustomPrompt="1"/>
          </p:nvPr>
        </p:nvSpPr>
        <p:spPr>
          <a:xfrm>
            <a:off x="4696421" y="1"/>
            <a:ext cx="4447579"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5606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lai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A1351124-69CE-498B-896F-32BC6F5741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53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title + content, plai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6EF9DDB-17BB-4834-9C92-752A3D1369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493" y="490088"/>
            <a:ext cx="2561516" cy="1922018"/>
          </a:xfrm>
        </p:spPr>
        <p:txBody>
          <a:bodyPr tIns="0" bIns="0" anchor="t"/>
          <a:lstStyle>
            <a:lvl1pPr>
              <a:defRPr sz="2400">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3509964" y="477885"/>
            <a:ext cx="5321301" cy="4193689"/>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7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title only, plai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46E98C2-2DCA-4F5A-968B-19E0C9A17299}"/>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493" y="490088"/>
            <a:ext cx="2561516" cy="1922018"/>
          </a:xfrm>
        </p:spPr>
        <p:txBody>
          <a:bodyPr tIns="0" bIns="0" anchor="t"/>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647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A1351124-69CE-498B-896F-32BC6F5741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7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5B9EC18-A6CE-4488-8147-9268EC8E9156}"/>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Shape&#10;&#10;Description automatically generated with medium confidence">
            <a:extLst>
              <a:ext uri="{FF2B5EF4-FFF2-40B4-BE49-F238E27FC236}">
                <a16:creationId xmlns:a16="http://schemas.microsoft.com/office/drawing/2014/main" id="{503C41C5-B97F-4FE9-BA8F-CB1BB3E10B42}"/>
              </a:ext>
            </a:extLst>
          </p:cNvPr>
          <p:cNvPicPr>
            <a:picLocks noChangeAspect="1"/>
          </p:cNvPicPr>
          <p:nvPr userDrawn="1"/>
        </p:nvPicPr>
        <p:blipFill>
          <a:blip r:embed="rId2"/>
          <a:stretch>
            <a:fillRect/>
          </a:stretch>
        </p:blipFill>
        <p:spPr>
          <a:xfrm>
            <a:off x="635431" y="807582"/>
            <a:ext cx="7873138" cy="3533098"/>
          </a:xfrm>
          <a:prstGeom prst="rect">
            <a:avLst/>
          </a:prstGeom>
        </p:spPr>
      </p:pic>
    </p:spTree>
    <p:extLst>
      <p:ext uri="{BB962C8B-B14F-4D97-AF65-F5344CB8AC3E}">
        <p14:creationId xmlns:p14="http://schemas.microsoft.com/office/powerpoint/2010/main" val="107518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6" y="213503"/>
            <a:ext cx="8522208" cy="578538"/>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FC29A3C-D6BC-D244-BE30-24609DE0BC79}"/>
              </a:ext>
            </a:extLst>
          </p:cNvPr>
          <p:cNvCxnSpPr>
            <a:cxnSpLocks/>
          </p:cNvCxnSpPr>
          <p:nvPr userDrawn="1"/>
        </p:nvCxnSpPr>
        <p:spPr>
          <a:xfrm>
            <a:off x="310896" y="927099"/>
            <a:ext cx="8522208" cy="0"/>
          </a:xfrm>
          <a:prstGeom prst="line">
            <a:avLst/>
          </a:prstGeom>
          <a:noFill/>
          <a:ln w="6350" cap="sq" cmpd="sng" algn="ctr">
            <a:solidFill>
              <a:schemeClr val="bg1"/>
            </a:solidFill>
            <a:prstDash val="solid"/>
            <a:miter lim="800000"/>
            <a:headEnd type="none" w="med" len="med"/>
            <a:tailEnd type="none" w="med" len="med"/>
          </a:ln>
          <a:effectLst/>
        </p:spPr>
      </p:cxnSp>
    </p:spTree>
    <p:extLst>
      <p:ext uri="{BB962C8B-B14F-4D97-AF65-F5344CB8AC3E}">
        <p14:creationId xmlns:p14="http://schemas.microsoft.com/office/powerpoint/2010/main" val="24945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tatement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4B110-3840-47A5-A98A-BADC0B28105F}"/>
              </a:ext>
            </a:extLst>
          </p:cNvPr>
          <p:cNvPicPr>
            <a:picLocks noChangeAspect="1"/>
          </p:cNvPicPr>
          <p:nvPr/>
        </p:nvPicPr>
        <p:blipFill>
          <a:blip r:embed="rId2"/>
          <a:srcRect/>
          <a:stretch/>
        </p:blipFill>
        <p:spPr>
          <a:xfrm>
            <a:off x="0" y="-1429"/>
            <a:ext cx="9144000" cy="5151120"/>
          </a:xfrm>
          <a:prstGeom prst="rect">
            <a:avLst/>
          </a:prstGeom>
        </p:spPr>
      </p:pic>
      <p:sp>
        <p:nvSpPr>
          <p:cNvPr id="2" name="Title 1"/>
          <p:cNvSpPr>
            <a:spLocks noGrp="1"/>
          </p:cNvSpPr>
          <p:nvPr>
            <p:ph type="ctrTitle" hasCustomPrompt="1"/>
          </p:nvPr>
        </p:nvSpPr>
        <p:spPr>
          <a:xfrm>
            <a:off x="312736" y="479426"/>
            <a:ext cx="8520113" cy="4187824"/>
          </a:xfrm>
          <a:prstGeom prst="rect">
            <a:avLst/>
          </a:prstGeom>
        </p:spPr>
        <p:txBody>
          <a:bodyPr lIns="0" tIns="0" rIns="0" bIns="0" anchor="ctr">
            <a:noAutofit/>
          </a:bodyPr>
          <a:lstStyle>
            <a:lvl1pPr>
              <a:lnSpc>
                <a:spcPct val="125000"/>
              </a:lnSpc>
              <a:spcAft>
                <a:spcPts val="1200"/>
              </a:spcAft>
              <a:defRPr sz="3600">
                <a:solidFill>
                  <a:schemeClr val="bg1"/>
                </a:solidFill>
              </a:defRPr>
            </a:lvl1pPr>
          </a:lstStyle>
          <a:p>
            <a:r>
              <a:rPr lang="en-US"/>
              <a:t>Click to Edit Master Title Style</a:t>
            </a:r>
          </a:p>
        </p:txBody>
      </p:sp>
      <p:sp>
        <p:nvSpPr>
          <p:cNvPr id="9" name="Freeform 5">
            <a:extLst>
              <a:ext uri="{FF2B5EF4-FFF2-40B4-BE49-F238E27FC236}">
                <a16:creationId xmlns:a16="http://schemas.microsoft.com/office/drawing/2014/main" id="{43DC8EA5-6FAF-4723-8EF9-C9AE76437203}"/>
              </a:ext>
            </a:extLst>
          </p:cNvPr>
          <p:cNvSpPr>
            <a:spLocks noChangeAspect="1" noEditPoints="1"/>
          </p:cNvSpPr>
          <p:nvPr/>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 name="Freeform 5">
            <a:extLst>
              <a:ext uri="{FF2B5EF4-FFF2-40B4-BE49-F238E27FC236}">
                <a16:creationId xmlns:a16="http://schemas.microsoft.com/office/drawing/2014/main" id="{D835972E-0F0B-482C-B660-846D8988D551}"/>
              </a:ext>
            </a:extLst>
          </p:cNvPr>
          <p:cNvSpPr>
            <a:spLocks noChangeAspect="1" noEditPoints="1"/>
          </p:cNvSpPr>
          <p:nvPr/>
        </p:nvSpPr>
        <p:spPr bwMode="auto">
          <a:xfrm>
            <a:off x="7885228" y="4829768"/>
            <a:ext cx="946157" cy="137160"/>
          </a:xfrm>
          <a:custGeom>
            <a:avLst/>
            <a:gdLst>
              <a:gd name="T0" fmla="*/ 996 w 11520"/>
              <a:gd name="T1" fmla="*/ 1012 h 1670"/>
              <a:gd name="T2" fmla="*/ 1916 w 11520"/>
              <a:gd name="T3" fmla="*/ 133 h 1670"/>
              <a:gd name="T4" fmla="*/ 2252 w 11520"/>
              <a:gd name="T5" fmla="*/ 319 h 1670"/>
              <a:gd name="T6" fmla="*/ 2221 w 11520"/>
              <a:gd name="T7" fmla="*/ 709 h 1670"/>
              <a:gd name="T8" fmla="*/ 2250 w 11520"/>
              <a:gd name="T9" fmla="*/ 921 h 1670"/>
              <a:gd name="T10" fmla="*/ 2372 w 11520"/>
              <a:gd name="T11" fmla="*/ 1196 h 1670"/>
              <a:gd name="T12" fmla="*/ 2186 w 11520"/>
              <a:gd name="T13" fmla="*/ 1547 h 1670"/>
              <a:gd name="T14" fmla="*/ 1725 w 11520"/>
              <a:gd name="T15" fmla="*/ 751 h 1670"/>
              <a:gd name="T16" fmla="*/ 2028 w 11520"/>
              <a:gd name="T17" fmla="*/ 528 h 1670"/>
              <a:gd name="T18" fmla="*/ 1800 w 11520"/>
              <a:gd name="T19" fmla="*/ 334 h 1670"/>
              <a:gd name="T20" fmla="*/ 2039 w 11520"/>
              <a:gd name="T21" fmla="*/ 1354 h 1670"/>
              <a:gd name="T22" fmla="*/ 2101 w 11520"/>
              <a:gd name="T23" fmla="*/ 1108 h 1670"/>
              <a:gd name="T24" fmla="*/ 1802 w 11520"/>
              <a:gd name="T25" fmla="*/ 945 h 1670"/>
              <a:gd name="T26" fmla="*/ 3049 w 11520"/>
              <a:gd name="T27" fmla="*/ 494 h 1670"/>
              <a:gd name="T28" fmla="*/ 3448 w 11520"/>
              <a:gd name="T29" fmla="*/ 563 h 1670"/>
              <a:gd name="T30" fmla="*/ 3629 w 11520"/>
              <a:gd name="T31" fmla="*/ 986 h 1670"/>
              <a:gd name="T32" fmla="*/ 3483 w 11520"/>
              <a:gd name="T33" fmla="*/ 1507 h 1670"/>
              <a:gd name="T34" fmla="*/ 3123 w 11520"/>
              <a:gd name="T35" fmla="*/ 1669 h 1670"/>
              <a:gd name="T36" fmla="*/ 2589 w 11520"/>
              <a:gd name="T37" fmla="*/ 0 h 1670"/>
              <a:gd name="T38" fmla="*/ 3142 w 11520"/>
              <a:gd name="T39" fmla="*/ 1443 h 1670"/>
              <a:gd name="T40" fmla="*/ 3330 w 11520"/>
              <a:gd name="T41" fmla="*/ 1246 h 1670"/>
              <a:gd name="T42" fmla="*/ 3272 w 11520"/>
              <a:gd name="T43" fmla="*/ 756 h 1670"/>
              <a:gd name="T44" fmla="*/ 3016 w 11520"/>
              <a:gd name="T45" fmla="*/ 711 h 1670"/>
              <a:gd name="T46" fmla="*/ 4246 w 11520"/>
              <a:gd name="T47" fmla="*/ 1132 h 1670"/>
              <a:gd name="T48" fmla="*/ 4664 w 11520"/>
              <a:gd name="T49" fmla="*/ 842 h 1670"/>
              <a:gd name="T50" fmla="*/ 5558 w 11520"/>
              <a:gd name="T51" fmla="*/ 907 h 1670"/>
              <a:gd name="T52" fmla="*/ 5854 w 11520"/>
              <a:gd name="T53" fmla="*/ 523 h 1670"/>
              <a:gd name="T54" fmla="*/ 6289 w 11520"/>
              <a:gd name="T55" fmla="*/ 513 h 1670"/>
              <a:gd name="T56" fmla="*/ 6602 w 11520"/>
              <a:gd name="T57" fmla="*/ 877 h 1670"/>
              <a:gd name="T58" fmla="*/ 6528 w 11520"/>
              <a:gd name="T59" fmla="*/ 1429 h 1670"/>
              <a:gd name="T60" fmla="*/ 6135 w 11520"/>
              <a:gd name="T61" fmla="*/ 1668 h 1670"/>
              <a:gd name="T62" fmla="*/ 5705 w 11520"/>
              <a:gd name="T63" fmla="*/ 1514 h 1670"/>
              <a:gd name="T64" fmla="*/ 5815 w 11520"/>
              <a:gd name="T65" fmla="*/ 1072 h 1670"/>
              <a:gd name="T66" fmla="*/ 5958 w 11520"/>
              <a:gd name="T67" fmla="*/ 1419 h 1670"/>
              <a:gd name="T68" fmla="*/ 6219 w 11520"/>
              <a:gd name="T69" fmla="*/ 1411 h 1670"/>
              <a:gd name="T70" fmla="*/ 6352 w 11520"/>
              <a:gd name="T71" fmla="*/ 1029 h 1670"/>
              <a:gd name="T72" fmla="*/ 6194 w 11520"/>
              <a:gd name="T73" fmla="*/ 716 h 1670"/>
              <a:gd name="T74" fmla="*/ 5935 w 11520"/>
              <a:gd name="T75" fmla="*/ 740 h 1670"/>
              <a:gd name="T76" fmla="*/ 7061 w 11520"/>
              <a:gd name="T77" fmla="*/ 500 h 1670"/>
              <a:gd name="T78" fmla="*/ 7412 w 11520"/>
              <a:gd name="T79" fmla="*/ 472 h 1670"/>
              <a:gd name="T80" fmla="*/ 7344 w 11520"/>
              <a:gd name="T81" fmla="*/ 713 h 1670"/>
              <a:gd name="T82" fmla="*/ 7949 w 11520"/>
              <a:gd name="T83" fmla="*/ 0 h 1670"/>
              <a:gd name="T84" fmla="*/ 8084 w 11520"/>
              <a:gd name="T85" fmla="*/ 1647 h 1670"/>
              <a:gd name="T86" fmla="*/ 7785 w 11520"/>
              <a:gd name="T87" fmla="*/ 1629 h 1670"/>
              <a:gd name="T88" fmla="*/ 8193 w 11520"/>
              <a:gd name="T89" fmla="*/ 971 h 1670"/>
              <a:gd name="T90" fmla="*/ 8428 w 11520"/>
              <a:gd name="T91" fmla="*/ 550 h 1670"/>
              <a:gd name="T92" fmla="*/ 8819 w 11520"/>
              <a:gd name="T93" fmla="*/ 498 h 1670"/>
              <a:gd name="T94" fmla="*/ 8875 w 11520"/>
              <a:gd name="T95" fmla="*/ 1603 h 1670"/>
              <a:gd name="T96" fmla="*/ 8463 w 11520"/>
              <a:gd name="T97" fmla="*/ 1630 h 1670"/>
              <a:gd name="T98" fmla="*/ 8200 w 11520"/>
              <a:gd name="T99" fmla="*/ 1237 h 1670"/>
              <a:gd name="T100" fmla="*/ 8530 w 11520"/>
              <a:gd name="T101" fmla="*/ 1353 h 1670"/>
              <a:gd name="T102" fmla="*/ 8770 w 11520"/>
              <a:gd name="T103" fmla="*/ 1444 h 1670"/>
              <a:gd name="T104" fmla="*/ 8887 w 11520"/>
              <a:gd name="T105" fmla="*/ 734 h 1670"/>
              <a:gd name="T106" fmla="*/ 8592 w 11520"/>
              <a:gd name="T107" fmla="*/ 740 h 1670"/>
              <a:gd name="T108" fmla="*/ 8464 w 11520"/>
              <a:gd name="T109" fmla="*/ 1070 h 1670"/>
              <a:gd name="T110" fmla="*/ 10059 w 11520"/>
              <a:gd name="T111" fmla="*/ 756 h 1670"/>
              <a:gd name="T112" fmla="*/ 9976 w 11520"/>
              <a:gd name="T113" fmla="*/ 373 h 1670"/>
              <a:gd name="T114" fmla="*/ 9412 w 11520"/>
              <a:gd name="T115" fmla="*/ 363 h 1670"/>
              <a:gd name="T116" fmla="*/ 9911 w 11520"/>
              <a:gd name="T117" fmla="*/ 135 h 1670"/>
              <a:gd name="T118" fmla="*/ 10266 w 11520"/>
              <a:gd name="T119" fmla="*/ 307 h 1670"/>
              <a:gd name="T120" fmla="*/ 10336 w 11520"/>
              <a:gd name="T121" fmla="*/ 712 h 1670"/>
              <a:gd name="T122" fmla="*/ 9815 w 11520"/>
              <a:gd name="T123" fmla="*/ 1430 h 1670"/>
              <a:gd name="T124" fmla="*/ 10879 w 11520"/>
              <a:gd name="T125" fmla="*/ 23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20" h="1670">
                <a:moveTo>
                  <a:pt x="179" y="1189"/>
                </a:moveTo>
                <a:lnTo>
                  <a:pt x="0" y="1189"/>
                </a:lnTo>
                <a:lnTo>
                  <a:pt x="0" y="1012"/>
                </a:lnTo>
                <a:lnTo>
                  <a:pt x="198" y="1012"/>
                </a:lnTo>
                <a:lnTo>
                  <a:pt x="235" y="712"/>
                </a:lnTo>
                <a:lnTo>
                  <a:pt x="47" y="712"/>
                </a:lnTo>
                <a:lnTo>
                  <a:pt x="47" y="535"/>
                </a:lnTo>
                <a:lnTo>
                  <a:pt x="258" y="535"/>
                </a:lnTo>
                <a:lnTo>
                  <a:pt x="309" y="130"/>
                </a:lnTo>
                <a:lnTo>
                  <a:pt x="470" y="130"/>
                </a:lnTo>
                <a:lnTo>
                  <a:pt x="421" y="535"/>
                </a:lnTo>
                <a:lnTo>
                  <a:pt x="693" y="535"/>
                </a:lnTo>
                <a:lnTo>
                  <a:pt x="747" y="130"/>
                </a:lnTo>
                <a:lnTo>
                  <a:pt x="905" y="130"/>
                </a:lnTo>
                <a:lnTo>
                  <a:pt x="856" y="535"/>
                </a:lnTo>
                <a:lnTo>
                  <a:pt x="1042" y="535"/>
                </a:lnTo>
                <a:lnTo>
                  <a:pt x="1042" y="712"/>
                </a:lnTo>
                <a:lnTo>
                  <a:pt x="835" y="712"/>
                </a:lnTo>
                <a:lnTo>
                  <a:pt x="798" y="1012"/>
                </a:lnTo>
                <a:lnTo>
                  <a:pt x="996" y="1012"/>
                </a:lnTo>
                <a:lnTo>
                  <a:pt x="996" y="1189"/>
                </a:lnTo>
                <a:lnTo>
                  <a:pt x="777" y="1189"/>
                </a:lnTo>
                <a:lnTo>
                  <a:pt x="724" y="1642"/>
                </a:lnTo>
                <a:lnTo>
                  <a:pt x="561" y="1642"/>
                </a:lnTo>
                <a:lnTo>
                  <a:pt x="614" y="1189"/>
                </a:lnTo>
                <a:lnTo>
                  <a:pt x="342" y="1189"/>
                </a:lnTo>
                <a:lnTo>
                  <a:pt x="286" y="1642"/>
                </a:lnTo>
                <a:lnTo>
                  <a:pt x="123" y="1642"/>
                </a:lnTo>
                <a:lnTo>
                  <a:pt x="179" y="1189"/>
                </a:lnTo>
                <a:close/>
                <a:moveTo>
                  <a:pt x="635" y="1012"/>
                </a:moveTo>
                <a:lnTo>
                  <a:pt x="672" y="712"/>
                </a:lnTo>
                <a:lnTo>
                  <a:pt x="398" y="712"/>
                </a:lnTo>
                <a:lnTo>
                  <a:pt x="361" y="1012"/>
                </a:lnTo>
                <a:lnTo>
                  <a:pt x="635" y="1012"/>
                </a:lnTo>
                <a:close/>
                <a:moveTo>
                  <a:pt x="1262" y="121"/>
                </a:moveTo>
                <a:lnTo>
                  <a:pt x="1748" y="121"/>
                </a:lnTo>
                <a:lnTo>
                  <a:pt x="1748" y="121"/>
                </a:lnTo>
                <a:lnTo>
                  <a:pt x="1807" y="122"/>
                </a:lnTo>
                <a:lnTo>
                  <a:pt x="1862" y="126"/>
                </a:lnTo>
                <a:lnTo>
                  <a:pt x="1916" y="133"/>
                </a:lnTo>
                <a:lnTo>
                  <a:pt x="1942" y="136"/>
                </a:lnTo>
                <a:lnTo>
                  <a:pt x="1966" y="141"/>
                </a:lnTo>
                <a:lnTo>
                  <a:pt x="1966" y="141"/>
                </a:lnTo>
                <a:lnTo>
                  <a:pt x="1990" y="147"/>
                </a:lnTo>
                <a:lnTo>
                  <a:pt x="2014" y="152"/>
                </a:lnTo>
                <a:lnTo>
                  <a:pt x="2037" y="159"/>
                </a:lnTo>
                <a:lnTo>
                  <a:pt x="2059" y="166"/>
                </a:lnTo>
                <a:lnTo>
                  <a:pt x="2080" y="174"/>
                </a:lnTo>
                <a:lnTo>
                  <a:pt x="2100" y="184"/>
                </a:lnTo>
                <a:lnTo>
                  <a:pt x="2120" y="193"/>
                </a:lnTo>
                <a:lnTo>
                  <a:pt x="2138" y="204"/>
                </a:lnTo>
                <a:lnTo>
                  <a:pt x="2138" y="204"/>
                </a:lnTo>
                <a:lnTo>
                  <a:pt x="2156" y="215"/>
                </a:lnTo>
                <a:lnTo>
                  <a:pt x="2173" y="227"/>
                </a:lnTo>
                <a:lnTo>
                  <a:pt x="2188" y="240"/>
                </a:lnTo>
                <a:lnTo>
                  <a:pt x="2203" y="254"/>
                </a:lnTo>
                <a:lnTo>
                  <a:pt x="2217" y="269"/>
                </a:lnTo>
                <a:lnTo>
                  <a:pt x="2230" y="285"/>
                </a:lnTo>
                <a:lnTo>
                  <a:pt x="2242" y="301"/>
                </a:lnTo>
                <a:lnTo>
                  <a:pt x="2252" y="319"/>
                </a:lnTo>
                <a:lnTo>
                  <a:pt x="2252" y="319"/>
                </a:lnTo>
                <a:lnTo>
                  <a:pt x="2261" y="337"/>
                </a:lnTo>
                <a:lnTo>
                  <a:pt x="2270" y="357"/>
                </a:lnTo>
                <a:lnTo>
                  <a:pt x="2278" y="377"/>
                </a:lnTo>
                <a:lnTo>
                  <a:pt x="2282" y="399"/>
                </a:lnTo>
                <a:lnTo>
                  <a:pt x="2287" y="421"/>
                </a:lnTo>
                <a:lnTo>
                  <a:pt x="2291" y="445"/>
                </a:lnTo>
                <a:lnTo>
                  <a:pt x="2293" y="470"/>
                </a:lnTo>
                <a:lnTo>
                  <a:pt x="2293" y="495"/>
                </a:lnTo>
                <a:lnTo>
                  <a:pt x="2293" y="495"/>
                </a:lnTo>
                <a:lnTo>
                  <a:pt x="2292" y="522"/>
                </a:lnTo>
                <a:lnTo>
                  <a:pt x="2289" y="549"/>
                </a:lnTo>
                <a:lnTo>
                  <a:pt x="2284" y="576"/>
                </a:lnTo>
                <a:lnTo>
                  <a:pt x="2277" y="601"/>
                </a:lnTo>
                <a:lnTo>
                  <a:pt x="2268" y="626"/>
                </a:lnTo>
                <a:lnTo>
                  <a:pt x="2257" y="650"/>
                </a:lnTo>
                <a:lnTo>
                  <a:pt x="2244" y="675"/>
                </a:lnTo>
                <a:lnTo>
                  <a:pt x="2229" y="698"/>
                </a:lnTo>
                <a:lnTo>
                  <a:pt x="2229" y="698"/>
                </a:lnTo>
                <a:lnTo>
                  <a:pt x="2221" y="709"/>
                </a:lnTo>
                <a:lnTo>
                  <a:pt x="2213" y="720"/>
                </a:lnTo>
                <a:lnTo>
                  <a:pt x="2202" y="730"/>
                </a:lnTo>
                <a:lnTo>
                  <a:pt x="2193" y="741"/>
                </a:lnTo>
                <a:lnTo>
                  <a:pt x="2172" y="759"/>
                </a:lnTo>
                <a:lnTo>
                  <a:pt x="2147" y="777"/>
                </a:lnTo>
                <a:lnTo>
                  <a:pt x="2122" y="791"/>
                </a:lnTo>
                <a:lnTo>
                  <a:pt x="2094" y="805"/>
                </a:lnTo>
                <a:lnTo>
                  <a:pt x="2065" y="816"/>
                </a:lnTo>
                <a:lnTo>
                  <a:pt x="2032" y="826"/>
                </a:lnTo>
                <a:lnTo>
                  <a:pt x="2032" y="835"/>
                </a:lnTo>
                <a:lnTo>
                  <a:pt x="2032" y="835"/>
                </a:lnTo>
                <a:lnTo>
                  <a:pt x="2073" y="843"/>
                </a:lnTo>
                <a:lnTo>
                  <a:pt x="2110" y="852"/>
                </a:lnTo>
                <a:lnTo>
                  <a:pt x="2145" y="864"/>
                </a:lnTo>
                <a:lnTo>
                  <a:pt x="2178" y="878"/>
                </a:lnTo>
                <a:lnTo>
                  <a:pt x="2194" y="886"/>
                </a:lnTo>
                <a:lnTo>
                  <a:pt x="2209" y="894"/>
                </a:lnTo>
                <a:lnTo>
                  <a:pt x="2223" y="902"/>
                </a:lnTo>
                <a:lnTo>
                  <a:pt x="2236" y="912"/>
                </a:lnTo>
                <a:lnTo>
                  <a:pt x="2250" y="921"/>
                </a:lnTo>
                <a:lnTo>
                  <a:pt x="2261" y="932"/>
                </a:lnTo>
                <a:lnTo>
                  <a:pt x="2274" y="942"/>
                </a:lnTo>
                <a:lnTo>
                  <a:pt x="2285" y="952"/>
                </a:lnTo>
                <a:lnTo>
                  <a:pt x="2285" y="952"/>
                </a:lnTo>
                <a:lnTo>
                  <a:pt x="2295" y="964"/>
                </a:lnTo>
                <a:lnTo>
                  <a:pt x="2306" y="976"/>
                </a:lnTo>
                <a:lnTo>
                  <a:pt x="2315" y="989"/>
                </a:lnTo>
                <a:lnTo>
                  <a:pt x="2323" y="1001"/>
                </a:lnTo>
                <a:lnTo>
                  <a:pt x="2331" y="1015"/>
                </a:lnTo>
                <a:lnTo>
                  <a:pt x="2338" y="1028"/>
                </a:lnTo>
                <a:lnTo>
                  <a:pt x="2344" y="1043"/>
                </a:lnTo>
                <a:lnTo>
                  <a:pt x="2350" y="1058"/>
                </a:lnTo>
                <a:lnTo>
                  <a:pt x="2356" y="1073"/>
                </a:lnTo>
                <a:lnTo>
                  <a:pt x="2360" y="1090"/>
                </a:lnTo>
                <a:lnTo>
                  <a:pt x="2364" y="1106"/>
                </a:lnTo>
                <a:lnTo>
                  <a:pt x="2366" y="1122"/>
                </a:lnTo>
                <a:lnTo>
                  <a:pt x="2370" y="1140"/>
                </a:lnTo>
                <a:lnTo>
                  <a:pt x="2371" y="1158"/>
                </a:lnTo>
                <a:lnTo>
                  <a:pt x="2372" y="1177"/>
                </a:lnTo>
                <a:lnTo>
                  <a:pt x="2372" y="1196"/>
                </a:lnTo>
                <a:lnTo>
                  <a:pt x="2372" y="1196"/>
                </a:lnTo>
                <a:lnTo>
                  <a:pt x="2372" y="1223"/>
                </a:lnTo>
                <a:lnTo>
                  <a:pt x="2370" y="1250"/>
                </a:lnTo>
                <a:lnTo>
                  <a:pt x="2366" y="1277"/>
                </a:lnTo>
                <a:lnTo>
                  <a:pt x="2361" y="1303"/>
                </a:lnTo>
                <a:lnTo>
                  <a:pt x="2354" y="1326"/>
                </a:lnTo>
                <a:lnTo>
                  <a:pt x="2348" y="1349"/>
                </a:lnTo>
                <a:lnTo>
                  <a:pt x="2338" y="1372"/>
                </a:lnTo>
                <a:lnTo>
                  <a:pt x="2328" y="1393"/>
                </a:lnTo>
                <a:lnTo>
                  <a:pt x="2328" y="1393"/>
                </a:lnTo>
                <a:lnTo>
                  <a:pt x="2316" y="1414"/>
                </a:lnTo>
                <a:lnTo>
                  <a:pt x="2303" y="1434"/>
                </a:lnTo>
                <a:lnTo>
                  <a:pt x="2291" y="1453"/>
                </a:lnTo>
                <a:lnTo>
                  <a:pt x="2275" y="1470"/>
                </a:lnTo>
                <a:lnTo>
                  <a:pt x="2259" y="1487"/>
                </a:lnTo>
                <a:lnTo>
                  <a:pt x="2243" y="1504"/>
                </a:lnTo>
                <a:lnTo>
                  <a:pt x="2224" y="1519"/>
                </a:lnTo>
                <a:lnTo>
                  <a:pt x="2206" y="1533"/>
                </a:lnTo>
                <a:lnTo>
                  <a:pt x="2206" y="1533"/>
                </a:lnTo>
                <a:lnTo>
                  <a:pt x="2186" y="1547"/>
                </a:lnTo>
                <a:lnTo>
                  <a:pt x="2165" y="1558"/>
                </a:lnTo>
                <a:lnTo>
                  <a:pt x="2143" y="1570"/>
                </a:lnTo>
                <a:lnTo>
                  <a:pt x="2121" y="1582"/>
                </a:lnTo>
                <a:lnTo>
                  <a:pt x="2097" y="1591"/>
                </a:lnTo>
                <a:lnTo>
                  <a:pt x="2073" y="1600"/>
                </a:lnTo>
                <a:lnTo>
                  <a:pt x="2047" y="1608"/>
                </a:lnTo>
                <a:lnTo>
                  <a:pt x="2021" y="1615"/>
                </a:lnTo>
                <a:lnTo>
                  <a:pt x="2021" y="1615"/>
                </a:lnTo>
                <a:lnTo>
                  <a:pt x="1994" y="1621"/>
                </a:lnTo>
                <a:lnTo>
                  <a:pt x="1966" y="1627"/>
                </a:lnTo>
                <a:lnTo>
                  <a:pt x="1938" y="1632"/>
                </a:lnTo>
                <a:lnTo>
                  <a:pt x="1909" y="1635"/>
                </a:lnTo>
                <a:lnTo>
                  <a:pt x="1880" y="1639"/>
                </a:lnTo>
                <a:lnTo>
                  <a:pt x="1850" y="1641"/>
                </a:lnTo>
                <a:lnTo>
                  <a:pt x="1819" y="1642"/>
                </a:lnTo>
                <a:lnTo>
                  <a:pt x="1788" y="1642"/>
                </a:lnTo>
                <a:lnTo>
                  <a:pt x="1262" y="1642"/>
                </a:lnTo>
                <a:lnTo>
                  <a:pt x="1262" y="121"/>
                </a:lnTo>
                <a:close/>
                <a:moveTo>
                  <a:pt x="1725" y="751"/>
                </a:moveTo>
                <a:lnTo>
                  <a:pt x="1725" y="751"/>
                </a:lnTo>
                <a:lnTo>
                  <a:pt x="1764" y="750"/>
                </a:lnTo>
                <a:lnTo>
                  <a:pt x="1800" y="748"/>
                </a:lnTo>
                <a:lnTo>
                  <a:pt x="1833" y="743"/>
                </a:lnTo>
                <a:lnTo>
                  <a:pt x="1864" y="737"/>
                </a:lnTo>
                <a:lnTo>
                  <a:pt x="1891" y="728"/>
                </a:lnTo>
                <a:lnTo>
                  <a:pt x="1916" y="719"/>
                </a:lnTo>
                <a:lnTo>
                  <a:pt x="1928" y="713"/>
                </a:lnTo>
                <a:lnTo>
                  <a:pt x="1938" y="707"/>
                </a:lnTo>
                <a:lnTo>
                  <a:pt x="1947" y="700"/>
                </a:lnTo>
                <a:lnTo>
                  <a:pt x="1957" y="693"/>
                </a:lnTo>
                <a:lnTo>
                  <a:pt x="1957" y="693"/>
                </a:lnTo>
                <a:lnTo>
                  <a:pt x="1973" y="678"/>
                </a:lnTo>
                <a:lnTo>
                  <a:pt x="1988" y="661"/>
                </a:lnTo>
                <a:lnTo>
                  <a:pt x="2000" y="643"/>
                </a:lnTo>
                <a:lnTo>
                  <a:pt x="2010" y="623"/>
                </a:lnTo>
                <a:lnTo>
                  <a:pt x="2018" y="601"/>
                </a:lnTo>
                <a:lnTo>
                  <a:pt x="2023" y="578"/>
                </a:lnTo>
                <a:lnTo>
                  <a:pt x="2026" y="554"/>
                </a:lnTo>
                <a:lnTo>
                  <a:pt x="2028" y="528"/>
                </a:lnTo>
                <a:lnTo>
                  <a:pt x="2028" y="528"/>
                </a:lnTo>
                <a:lnTo>
                  <a:pt x="2026" y="502"/>
                </a:lnTo>
                <a:lnTo>
                  <a:pt x="2023" y="479"/>
                </a:lnTo>
                <a:lnTo>
                  <a:pt x="2017" y="458"/>
                </a:lnTo>
                <a:lnTo>
                  <a:pt x="2014" y="448"/>
                </a:lnTo>
                <a:lnTo>
                  <a:pt x="2009" y="438"/>
                </a:lnTo>
                <a:lnTo>
                  <a:pt x="2004" y="429"/>
                </a:lnTo>
                <a:lnTo>
                  <a:pt x="1999" y="420"/>
                </a:lnTo>
                <a:lnTo>
                  <a:pt x="1993" y="412"/>
                </a:lnTo>
                <a:lnTo>
                  <a:pt x="1986" y="404"/>
                </a:lnTo>
                <a:lnTo>
                  <a:pt x="1979" y="397"/>
                </a:lnTo>
                <a:lnTo>
                  <a:pt x="1971" y="390"/>
                </a:lnTo>
                <a:lnTo>
                  <a:pt x="1962" y="383"/>
                </a:lnTo>
                <a:lnTo>
                  <a:pt x="1953" y="377"/>
                </a:lnTo>
                <a:lnTo>
                  <a:pt x="1953" y="377"/>
                </a:lnTo>
                <a:lnTo>
                  <a:pt x="1933" y="366"/>
                </a:lnTo>
                <a:lnTo>
                  <a:pt x="1911" y="357"/>
                </a:lnTo>
                <a:lnTo>
                  <a:pt x="1887" y="349"/>
                </a:lnTo>
                <a:lnTo>
                  <a:pt x="1860" y="342"/>
                </a:lnTo>
                <a:lnTo>
                  <a:pt x="1831" y="337"/>
                </a:lnTo>
                <a:lnTo>
                  <a:pt x="1800" y="334"/>
                </a:lnTo>
                <a:lnTo>
                  <a:pt x="1766" y="331"/>
                </a:lnTo>
                <a:lnTo>
                  <a:pt x="1730" y="330"/>
                </a:lnTo>
                <a:lnTo>
                  <a:pt x="1532" y="330"/>
                </a:lnTo>
                <a:lnTo>
                  <a:pt x="1532" y="751"/>
                </a:lnTo>
                <a:lnTo>
                  <a:pt x="1725" y="751"/>
                </a:lnTo>
                <a:close/>
                <a:moveTo>
                  <a:pt x="1760" y="1433"/>
                </a:moveTo>
                <a:lnTo>
                  <a:pt x="1760" y="1433"/>
                </a:lnTo>
                <a:lnTo>
                  <a:pt x="1801" y="1432"/>
                </a:lnTo>
                <a:lnTo>
                  <a:pt x="1839" y="1429"/>
                </a:lnTo>
                <a:lnTo>
                  <a:pt x="1875" y="1423"/>
                </a:lnTo>
                <a:lnTo>
                  <a:pt x="1909" y="1418"/>
                </a:lnTo>
                <a:lnTo>
                  <a:pt x="1939" y="1408"/>
                </a:lnTo>
                <a:lnTo>
                  <a:pt x="1968" y="1398"/>
                </a:lnTo>
                <a:lnTo>
                  <a:pt x="1982" y="1391"/>
                </a:lnTo>
                <a:lnTo>
                  <a:pt x="1995" y="1385"/>
                </a:lnTo>
                <a:lnTo>
                  <a:pt x="2007" y="1378"/>
                </a:lnTo>
                <a:lnTo>
                  <a:pt x="2018" y="1370"/>
                </a:lnTo>
                <a:lnTo>
                  <a:pt x="2018" y="1370"/>
                </a:lnTo>
                <a:lnTo>
                  <a:pt x="2030" y="1362"/>
                </a:lnTo>
                <a:lnTo>
                  <a:pt x="2039" y="1354"/>
                </a:lnTo>
                <a:lnTo>
                  <a:pt x="2050" y="1344"/>
                </a:lnTo>
                <a:lnTo>
                  <a:pt x="2058" y="1334"/>
                </a:lnTo>
                <a:lnTo>
                  <a:pt x="2066" y="1325"/>
                </a:lnTo>
                <a:lnTo>
                  <a:pt x="2074" y="1313"/>
                </a:lnTo>
                <a:lnTo>
                  <a:pt x="2081" y="1303"/>
                </a:lnTo>
                <a:lnTo>
                  <a:pt x="2087" y="1291"/>
                </a:lnTo>
                <a:lnTo>
                  <a:pt x="2092" y="1278"/>
                </a:lnTo>
                <a:lnTo>
                  <a:pt x="2096" y="1265"/>
                </a:lnTo>
                <a:lnTo>
                  <a:pt x="2101" y="1251"/>
                </a:lnTo>
                <a:lnTo>
                  <a:pt x="2103" y="1237"/>
                </a:lnTo>
                <a:lnTo>
                  <a:pt x="2106" y="1223"/>
                </a:lnTo>
                <a:lnTo>
                  <a:pt x="2108" y="1208"/>
                </a:lnTo>
                <a:lnTo>
                  <a:pt x="2109" y="1193"/>
                </a:lnTo>
                <a:lnTo>
                  <a:pt x="2109" y="1177"/>
                </a:lnTo>
                <a:lnTo>
                  <a:pt x="2109" y="1177"/>
                </a:lnTo>
                <a:lnTo>
                  <a:pt x="2109" y="1162"/>
                </a:lnTo>
                <a:lnTo>
                  <a:pt x="2108" y="1148"/>
                </a:lnTo>
                <a:lnTo>
                  <a:pt x="2107" y="1135"/>
                </a:lnTo>
                <a:lnTo>
                  <a:pt x="2103" y="1121"/>
                </a:lnTo>
                <a:lnTo>
                  <a:pt x="2101" y="1108"/>
                </a:lnTo>
                <a:lnTo>
                  <a:pt x="2096" y="1097"/>
                </a:lnTo>
                <a:lnTo>
                  <a:pt x="2093" y="1085"/>
                </a:lnTo>
                <a:lnTo>
                  <a:pt x="2087" y="1073"/>
                </a:lnTo>
                <a:lnTo>
                  <a:pt x="2081" y="1063"/>
                </a:lnTo>
                <a:lnTo>
                  <a:pt x="2074" y="1052"/>
                </a:lnTo>
                <a:lnTo>
                  <a:pt x="2067" y="1043"/>
                </a:lnTo>
                <a:lnTo>
                  <a:pt x="2059" y="1034"/>
                </a:lnTo>
                <a:lnTo>
                  <a:pt x="2051" y="1025"/>
                </a:lnTo>
                <a:lnTo>
                  <a:pt x="2042" y="1016"/>
                </a:lnTo>
                <a:lnTo>
                  <a:pt x="2031" y="1008"/>
                </a:lnTo>
                <a:lnTo>
                  <a:pt x="2021" y="1001"/>
                </a:lnTo>
                <a:lnTo>
                  <a:pt x="2021" y="1001"/>
                </a:lnTo>
                <a:lnTo>
                  <a:pt x="2009" y="994"/>
                </a:lnTo>
                <a:lnTo>
                  <a:pt x="1997" y="989"/>
                </a:lnTo>
                <a:lnTo>
                  <a:pt x="1972" y="977"/>
                </a:lnTo>
                <a:lnTo>
                  <a:pt x="1943" y="966"/>
                </a:lnTo>
                <a:lnTo>
                  <a:pt x="1911" y="958"/>
                </a:lnTo>
                <a:lnTo>
                  <a:pt x="1878" y="952"/>
                </a:lnTo>
                <a:lnTo>
                  <a:pt x="1841" y="948"/>
                </a:lnTo>
                <a:lnTo>
                  <a:pt x="1802" y="945"/>
                </a:lnTo>
                <a:lnTo>
                  <a:pt x="1760" y="944"/>
                </a:lnTo>
                <a:lnTo>
                  <a:pt x="1532" y="944"/>
                </a:lnTo>
                <a:lnTo>
                  <a:pt x="1532" y="1433"/>
                </a:lnTo>
                <a:lnTo>
                  <a:pt x="1760" y="1433"/>
                </a:lnTo>
                <a:close/>
                <a:moveTo>
                  <a:pt x="2589" y="0"/>
                </a:moveTo>
                <a:lnTo>
                  <a:pt x="2857" y="0"/>
                </a:lnTo>
                <a:lnTo>
                  <a:pt x="2857" y="423"/>
                </a:lnTo>
                <a:lnTo>
                  <a:pt x="2850" y="614"/>
                </a:lnTo>
                <a:lnTo>
                  <a:pt x="2850" y="614"/>
                </a:lnTo>
                <a:lnTo>
                  <a:pt x="2867" y="599"/>
                </a:lnTo>
                <a:lnTo>
                  <a:pt x="2886" y="584"/>
                </a:lnTo>
                <a:lnTo>
                  <a:pt x="2906" y="570"/>
                </a:lnTo>
                <a:lnTo>
                  <a:pt x="2924" y="557"/>
                </a:lnTo>
                <a:lnTo>
                  <a:pt x="2945" y="544"/>
                </a:lnTo>
                <a:lnTo>
                  <a:pt x="2965" y="533"/>
                </a:lnTo>
                <a:lnTo>
                  <a:pt x="2986" y="522"/>
                </a:lnTo>
                <a:lnTo>
                  <a:pt x="3007" y="512"/>
                </a:lnTo>
                <a:lnTo>
                  <a:pt x="3007" y="512"/>
                </a:lnTo>
                <a:lnTo>
                  <a:pt x="3028" y="502"/>
                </a:lnTo>
                <a:lnTo>
                  <a:pt x="3049" y="494"/>
                </a:lnTo>
                <a:lnTo>
                  <a:pt x="3071" y="487"/>
                </a:lnTo>
                <a:lnTo>
                  <a:pt x="3092" y="483"/>
                </a:lnTo>
                <a:lnTo>
                  <a:pt x="3114" y="478"/>
                </a:lnTo>
                <a:lnTo>
                  <a:pt x="3136" y="474"/>
                </a:lnTo>
                <a:lnTo>
                  <a:pt x="3158" y="473"/>
                </a:lnTo>
                <a:lnTo>
                  <a:pt x="3180" y="472"/>
                </a:lnTo>
                <a:lnTo>
                  <a:pt x="3180" y="472"/>
                </a:lnTo>
                <a:lnTo>
                  <a:pt x="3206" y="473"/>
                </a:lnTo>
                <a:lnTo>
                  <a:pt x="3232" y="474"/>
                </a:lnTo>
                <a:lnTo>
                  <a:pt x="3257" y="478"/>
                </a:lnTo>
                <a:lnTo>
                  <a:pt x="3282" y="483"/>
                </a:lnTo>
                <a:lnTo>
                  <a:pt x="3305" y="488"/>
                </a:lnTo>
                <a:lnTo>
                  <a:pt x="3328" y="495"/>
                </a:lnTo>
                <a:lnTo>
                  <a:pt x="3349" y="504"/>
                </a:lnTo>
                <a:lnTo>
                  <a:pt x="3371" y="513"/>
                </a:lnTo>
                <a:lnTo>
                  <a:pt x="3371" y="513"/>
                </a:lnTo>
                <a:lnTo>
                  <a:pt x="3391" y="523"/>
                </a:lnTo>
                <a:lnTo>
                  <a:pt x="3411" y="535"/>
                </a:lnTo>
                <a:lnTo>
                  <a:pt x="3431" y="548"/>
                </a:lnTo>
                <a:lnTo>
                  <a:pt x="3448" y="563"/>
                </a:lnTo>
                <a:lnTo>
                  <a:pt x="3465" y="577"/>
                </a:lnTo>
                <a:lnTo>
                  <a:pt x="3482" y="593"/>
                </a:lnTo>
                <a:lnTo>
                  <a:pt x="3498" y="611"/>
                </a:lnTo>
                <a:lnTo>
                  <a:pt x="3513" y="629"/>
                </a:lnTo>
                <a:lnTo>
                  <a:pt x="3513" y="629"/>
                </a:lnTo>
                <a:lnTo>
                  <a:pt x="3527" y="649"/>
                </a:lnTo>
                <a:lnTo>
                  <a:pt x="3540" y="669"/>
                </a:lnTo>
                <a:lnTo>
                  <a:pt x="3553" y="691"/>
                </a:lnTo>
                <a:lnTo>
                  <a:pt x="3564" y="713"/>
                </a:lnTo>
                <a:lnTo>
                  <a:pt x="3575" y="736"/>
                </a:lnTo>
                <a:lnTo>
                  <a:pt x="3584" y="761"/>
                </a:lnTo>
                <a:lnTo>
                  <a:pt x="3593" y="785"/>
                </a:lnTo>
                <a:lnTo>
                  <a:pt x="3602" y="812"/>
                </a:lnTo>
                <a:lnTo>
                  <a:pt x="3602" y="812"/>
                </a:lnTo>
                <a:lnTo>
                  <a:pt x="3609" y="838"/>
                </a:lnTo>
                <a:lnTo>
                  <a:pt x="3614" y="866"/>
                </a:lnTo>
                <a:lnTo>
                  <a:pt x="3620" y="895"/>
                </a:lnTo>
                <a:lnTo>
                  <a:pt x="3624" y="926"/>
                </a:lnTo>
                <a:lnTo>
                  <a:pt x="3627" y="956"/>
                </a:lnTo>
                <a:lnTo>
                  <a:pt x="3629" y="986"/>
                </a:lnTo>
                <a:lnTo>
                  <a:pt x="3631" y="1019"/>
                </a:lnTo>
                <a:lnTo>
                  <a:pt x="3632" y="1051"/>
                </a:lnTo>
                <a:lnTo>
                  <a:pt x="3632" y="1051"/>
                </a:lnTo>
                <a:lnTo>
                  <a:pt x="3631" y="1087"/>
                </a:lnTo>
                <a:lnTo>
                  <a:pt x="3629" y="1122"/>
                </a:lnTo>
                <a:lnTo>
                  <a:pt x="3626" y="1157"/>
                </a:lnTo>
                <a:lnTo>
                  <a:pt x="3621" y="1190"/>
                </a:lnTo>
                <a:lnTo>
                  <a:pt x="3615" y="1222"/>
                </a:lnTo>
                <a:lnTo>
                  <a:pt x="3609" y="1254"/>
                </a:lnTo>
                <a:lnTo>
                  <a:pt x="3600" y="1284"/>
                </a:lnTo>
                <a:lnTo>
                  <a:pt x="3591" y="1313"/>
                </a:lnTo>
                <a:lnTo>
                  <a:pt x="3591" y="1313"/>
                </a:lnTo>
                <a:lnTo>
                  <a:pt x="3581" y="1341"/>
                </a:lnTo>
                <a:lnTo>
                  <a:pt x="3569" y="1369"/>
                </a:lnTo>
                <a:lnTo>
                  <a:pt x="3556" y="1394"/>
                </a:lnTo>
                <a:lnTo>
                  <a:pt x="3543" y="1419"/>
                </a:lnTo>
                <a:lnTo>
                  <a:pt x="3529" y="1443"/>
                </a:lnTo>
                <a:lnTo>
                  <a:pt x="3514" y="1465"/>
                </a:lnTo>
                <a:lnTo>
                  <a:pt x="3499" y="1487"/>
                </a:lnTo>
                <a:lnTo>
                  <a:pt x="3483" y="1507"/>
                </a:lnTo>
                <a:lnTo>
                  <a:pt x="3483" y="1507"/>
                </a:lnTo>
                <a:lnTo>
                  <a:pt x="3465" y="1527"/>
                </a:lnTo>
                <a:lnTo>
                  <a:pt x="3448" y="1544"/>
                </a:lnTo>
                <a:lnTo>
                  <a:pt x="3429" y="1562"/>
                </a:lnTo>
                <a:lnTo>
                  <a:pt x="3410" y="1577"/>
                </a:lnTo>
                <a:lnTo>
                  <a:pt x="3390" y="1592"/>
                </a:lnTo>
                <a:lnTo>
                  <a:pt x="3370" y="1605"/>
                </a:lnTo>
                <a:lnTo>
                  <a:pt x="3348" y="1618"/>
                </a:lnTo>
                <a:lnTo>
                  <a:pt x="3327" y="1628"/>
                </a:lnTo>
                <a:lnTo>
                  <a:pt x="3327" y="1628"/>
                </a:lnTo>
                <a:lnTo>
                  <a:pt x="3305" y="1637"/>
                </a:lnTo>
                <a:lnTo>
                  <a:pt x="3282" y="1647"/>
                </a:lnTo>
                <a:lnTo>
                  <a:pt x="3260" y="1654"/>
                </a:lnTo>
                <a:lnTo>
                  <a:pt x="3236" y="1660"/>
                </a:lnTo>
                <a:lnTo>
                  <a:pt x="3213" y="1664"/>
                </a:lnTo>
                <a:lnTo>
                  <a:pt x="3190" y="1668"/>
                </a:lnTo>
                <a:lnTo>
                  <a:pt x="3166" y="1669"/>
                </a:lnTo>
                <a:lnTo>
                  <a:pt x="3143" y="1670"/>
                </a:lnTo>
                <a:lnTo>
                  <a:pt x="3143" y="1670"/>
                </a:lnTo>
                <a:lnTo>
                  <a:pt x="3123" y="1669"/>
                </a:lnTo>
                <a:lnTo>
                  <a:pt x="3104" y="1668"/>
                </a:lnTo>
                <a:lnTo>
                  <a:pt x="3084" y="1664"/>
                </a:lnTo>
                <a:lnTo>
                  <a:pt x="3064" y="1661"/>
                </a:lnTo>
                <a:lnTo>
                  <a:pt x="3043" y="1655"/>
                </a:lnTo>
                <a:lnTo>
                  <a:pt x="3023" y="1649"/>
                </a:lnTo>
                <a:lnTo>
                  <a:pt x="3004" y="1641"/>
                </a:lnTo>
                <a:lnTo>
                  <a:pt x="2984" y="1633"/>
                </a:lnTo>
                <a:lnTo>
                  <a:pt x="2984" y="1633"/>
                </a:lnTo>
                <a:lnTo>
                  <a:pt x="2964" y="1623"/>
                </a:lnTo>
                <a:lnTo>
                  <a:pt x="2944" y="1612"/>
                </a:lnTo>
                <a:lnTo>
                  <a:pt x="2924" y="1600"/>
                </a:lnTo>
                <a:lnTo>
                  <a:pt x="2905" y="1587"/>
                </a:lnTo>
                <a:lnTo>
                  <a:pt x="2886" y="1573"/>
                </a:lnTo>
                <a:lnTo>
                  <a:pt x="2867" y="1558"/>
                </a:lnTo>
                <a:lnTo>
                  <a:pt x="2849" y="1543"/>
                </a:lnTo>
                <a:lnTo>
                  <a:pt x="2831" y="1526"/>
                </a:lnTo>
                <a:lnTo>
                  <a:pt x="2824" y="1526"/>
                </a:lnTo>
                <a:lnTo>
                  <a:pt x="2801" y="1642"/>
                </a:lnTo>
                <a:lnTo>
                  <a:pt x="2589" y="1642"/>
                </a:lnTo>
                <a:lnTo>
                  <a:pt x="2589" y="0"/>
                </a:lnTo>
                <a:close/>
                <a:moveTo>
                  <a:pt x="2857" y="1354"/>
                </a:moveTo>
                <a:lnTo>
                  <a:pt x="2857" y="1354"/>
                </a:lnTo>
                <a:lnTo>
                  <a:pt x="2872" y="1366"/>
                </a:lnTo>
                <a:lnTo>
                  <a:pt x="2887" y="1378"/>
                </a:lnTo>
                <a:lnTo>
                  <a:pt x="2902" y="1390"/>
                </a:lnTo>
                <a:lnTo>
                  <a:pt x="2918" y="1399"/>
                </a:lnTo>
                <a:lnTo>
                  <a:pt x="2931" y="1408"/>
                </a:lnTo>
                <a:lnTo>
                  <a:pt x="2947" y="1415"/>
                </a:lnTo>
                <a:lnTo>
                  <a:pt x="2962" y="1422"/>
                </a:lnTo>
                <a:lnTo>
                  <a:pt x="2977" y="1428"/>
                </a:lnTo>
                <a:lnTo>
                  <a:pt x="2977" y="1428"/>
                </a:lnTo>
                <a:lnTo>
                  <a:pt x="3006" y="1437"/>
                </a:lnTo>
                <a:lnTo>
                  <a:pt x="3034" y="1444"/>
                </a:lnTo>
                <a:lnTo>
                  <a:pt x="3061" y="1448"/>
                </a:lnTo>
                <a:lnTo>
                  <a:pt x="3087" y="1449"/>
                </a:lnTo>
                <a:lnTo>
                  <a:pt x="3087" y="1449"/>
                </a:lnTo>
                <a:lnTo>
                  <a:pt x="3101" y="1449"/>
                </a:lnTo>
                <a:lnTo>
                  <a:pt x="3115" y="1448"/>
                </a:lnTo>
                <a:lnTo>
                  <a:pt x="3128" y="1446"/>
                </a:lnTo>
                <a:lnTo>
                  <a:pt x="3142" y="1443"/>
                </a:lnTo>
                <a:lnTo>
                  <a:pt x="3155" y="1440"/>
                </a:lnTo>
                <a:lnTo>
                  <a:pt x="3168" y="1435"/>
                </a:lnTo>
                <a:lnTo>
                  <a:pt x="3179" y="1430"/>
                </a:lnTo>
                <a:lnTo>
                  <a:pt x="3192" y="1425"/>
                </a:lnTo>
                <a:lnTo>
                  <a:pt x="3204" y="1418"/>
                </a:lnTo>
                <a:lnTo>
                  <a:pt x="3215" y="1411"/>
                </a:lnTo>
                <a:lnTo>
                  <a:pt x="3226" y="1403"/>
                </a:lnTo>
                <a:lnTo>
                  <a:pt x="3237" y="1393"/>
                </a:lnTo>
                <a:lnTo>
                  <a:pt x="3248" y="1384"/>
                </a:lnTo>
                <a:lnTo>
                  <a:pt x="3258" y="1373"/>
                </a:lnTo>
                <a:lnTo>
                  <a:pt x="3268" y="1362"/>
                </a:lnTo>
                <a:lnTo>
                  <a:pt x="3278" y="1350"/>
                </a:lnTo>
                <a:lnTo>
                  <a:pt x="3278" y="1350"/>
                </a:lnTo>
                <a:lnTo>
                  <a:pt x="3287" y="1337"/>
                </a:lnTo>
                <a:lnTo>
                  <a:pt x="3296" y="1323"/>
                </a:lnTo>
                <a:lnTo>
                  <a:pt x="3304" y="1309"/>
                </a:lnTo>
                <a:lnTo>
                  <a:pt x="3312" y="1294"/>
                </a:lnTo>
                <a:lnTo>
                  <a:pt x="3319" y="1279"/>
                </a:lnTo>
                <a:lnTo>
                  <a:pt x="3325" y="1263"/>
                </a:lnTo>
                <a:lnTo>
                  <a:pt x="3330" y="1246"/>
                </a:lnTo>
                <a:lnTo>
                  <a:pt x="3335" y="1227"/>
                </a:lnTo>
                <a:lnTo>
                  <a:pt x="3340" y="1208"/>
                </a:lnTo>
                <a:lnTo>
                  <a:pt x="3343" y="1189"/>
                </a:lnTo>
                <a:lnTo>
                  <a:pt x="3347" y="1169"/>
                </a:lnTo>
                <a:lnTo>
                  <a:pt x="3350" y="1148"/>
                </a:lnTo>
                <a:lnTo>
                  <a:pt x="3354" y="1104"/>
                </a:lnTo>
                <a:lnTo>
                  <a:pt x="3355" y="1056"/>
                </a:lnTo>
                <a:lnTo>
                  <a:pt x="3355" y="1056"/>
                </a:lnTo>
                <a:lnTo>
                  <a:pt x="3354" y="1014"/>
                </a:lnTo>
                <a:lnTo>
                  <a:pt x="3351" y="975"/>
                </a:lnTo>
                <a:lnTo>
                  <a:pt x="3347" y="937"/>
                </a:lnTo>
                <a:lnTo>
                  <a:pt x="3340" y="904"/>
                </a:lnTo>
                <a:lnTo>
                  <a:pt x="3332" y="871"/>
                </a:lnTo>
                <a:lnTo>
                  <a:pt x="3322" y="841"/>
                </a:lnTo>
                <a:lnTo>
                  <a:pt x="3310" y="814"/>
                </a:lnTo>
                <a:lnTo>
                  <a:pt x="3297" y="788"/>
                </a:lnTo>
                <a:lnTo>
                  <a:pt x="3297" y="788"/>
                </a:lnTo>
                <a:lnTo>
                  <a:pt x="3289" y="777"/>
                </a:lnTo>
                <a:lnTo>
                  <a:pt x="3280" y="766"/>
                </a:lnTo>
                <a:lnTo>
                  <a:pt x="3272" y="756"/>
                </a:lnTo>
                <a:lnTo>
                  <a:pt x="3263" y="747"/>
                </a:lnTo>
                <a:lnTo>
                  <a:pt x="3253" y="738"/>
                </a:lnTo>
                <a:lnTo>
                  <a:pt x="3243" y="730"/>
                </a:lnTo>
                <a:lnTo>
                  <a:pt x="3232" y="723"/>
                </a:lnTo>
                <a:lnTo>
                  <a:pt x="3220" y="718"/>
                </a:lnTo>
                <a:lnTo>
                  <a:pt x="3208" y="712"/>
                </a:lnTo>
                <a:lnTo>
                  <a:pt x="3196" y="707"/>
                </a:lnTo>
                <a:lnTo>
                  <a:pt x="3183" y="702"/>
                </a:lnTo>
                <a:lnTo>
                  <a:pt x="3169" y="699"/>
                </a:lnTo>
                <a:lnTo>
                  <a:pt x="3155" y="697"/>
                </a:lnTo>
                <a:lnTo>
                  <a:pt x="3140" y="694"/>
                </a:lnTo>
                <a:lnTo>
                  <a:pt x="3125" y="693"/>
                </a:lnTo>
                <a:lnTo>
                  <a:pt x="3108" y="693"/>
                </a:lnTo>
                <a:lnTo>
                  <a:pt x="3108" y="693"/>
                </a:lnTo>
                <a:lnTo>
                  <a:pt x="3093" y="693"/>
                </a:lnTo>
                <a:lnTo>
                  <a:pt x="3078" y="695"/>
                </a:lnTo>
                <a:lnTo>
                  <a:pt x="3062" y="698"/>
                </a:lnTo>
                <a:lnTo>
                  <a:pt x="3047" y="701"/>
                </a:lnTo>
                <a:lnTo>
                  <a:pt x="3032" y="706"/>
                </a:lnTo>
                <a:lnTo>
                  <a:pt x="3016" y="711"/>
                </a:lnTo>
                <a:lnTo>
                  <a:pt x="3000" y="718"/>
                </a:lnTo>
                <a:lnTo>
                  <a:pt x="2985" y="726"/>
                </a:lnTo>
                <a:lnTo>
                  <a:pt x="2969" y="734"/>
                </a:lnTo>
                <a:lnTo>
                  <a:pt x="2954" y="743"/>
                </a:lnTo>
                <a:lnTo>
                  <a:pt x="2937" y="754"/>
                </a:lnTo>
                <a:lnTo>
                  <a:pt x="2921" y="765"/>
                </a:lnTo>
                <a:lnTo>
                  <a:pt x="2905" y="778"/>
                </a:lnTo>
                <a:lnTo>
                  <a:pt x="2890" y="791"/>
                </a:lnTo>
                <a:lnTo>
                  <a:pt x="2857" y="821"/>
                </a:lnTo>
                <a:lnTo>
                  <a:pt x="2857" y="1354"/>
                </a:lnTo>
                <a:close/>
                <a:moveTo>
                  <a:pt x="3703" y="121"/>
                </a:moveTo>
                <a:lnTo>
                  <a:pt x="3980" y="121"/>
                </a:lnTo>
                <a:lnTo>
                  <a:pt x="4112" y="888"/>
                </a:lnTo>
                <a:lnTo>
                  <a:pt x="4112" y="888"/>
                </a:lnTo>
                <a:lnTo>
                  <a:pt x="4149" y="1133"/>
                </a:lnTo>
                <a:lnTo>
                  <a:pt x="4149" y="1133"/>
                </a:lnTo>
                <a:lnTo>
                  <a:pt x="4187" y="1375"/>
                </a:lnTo>
                <a:lnTo>
                  <a:pt x="4196" y="1375"/>
                </a:lnTo>
                <a:lnTo>
                  <a:pt x="4196" y="1375"/>
                </a:lnTo>
                <a:lnTo>
                  <a:pt x="4246" y="1132"/>
                </a:lnTo>
                <a:lnTo>
                  <a:pt x="4246" y="1132"/>
                </a:lnTo>
                <a:lnTo>
                  <a:pt x="4272" y="1009"/>
                </a:lnTo>
                <a:lnTo>
                  <a:pt x="4296" y="888"/>
                </a:lnTo>
                <a:lnTo>
                  <a:pt x="4482" y="121"/>
                </a:lnTo>
                <a:lnTo>
                  <a:pt x="4717" y="121"/>
                </a:lnTo>
                <a:lnTo>
                  <a:pt x="4903" y="888"/>
                </a:lnTo>
                <a:lnTo>
                  <a:pt x="4903" y="888"/>
                </a:lnTo>
                <a:lnTo>
                  <a:pt x="4954" y="1129"/>
                </a:lnTo>
                <a:lnTo>
                  <a:pt x="4954" y="1129"/>
                </a:lnTo>
                <a:lnTo>
                  <a:pt x="5006" y="1375"/>
                </a:lnTo>
                <a:lnTo>
                  <a:pt x="5015" y="1375"/>
                </a:lnTo>
                <a:lnTo>
                  <a:pt x="5015" y="1375"/>
                </a:lnTo>
                <a:lnTo>
                  <a:pt x="5051" y="1130"/>
                </a:lnTo>
                <a:lnTo>
                  <a:pt x="5051" y="1130"/>
                </a:lnTo>
                <a:lnTo>
                  <a:pt x="5087" y="888"/>
                </a:lnTo>
                <a:lnTo>
                  <a:pt x="5220" y="121"/>
                </a:lnTo>
                <a:lnTo>
                  <a:pt x="5478" y="121"/>
                </a:lnTo>
                <a:lnTo>
                  <a:pt x="5187" y="1642"/>
                </a:lnTo>
                <a:lnTo>
                  <a:pt x="4852" y="1642"/>
                </a:lnTo>
                <a:lnTo>
                  <a:pt x="4664" y="842"/>
                </a:lnTo>
                <a:lnTo>
                  <a:pt x="4664" y="842"/>
                </a:lnTo>
                <a:lnTo>
                  <a:pt x="4628" y="666"/>
                </a:lnTo>
                <a:lnTo>
                  <a:pt x="4628" y="666"/>
                </a:lnTo>
                <a:lnTo>
                  <a:pt x="4611" y="579"/>
                </a:lnTo>
                <a:lnTo>
                  <a:pt x="4596" y="491"/>
                </a:lnTo>
                <a:lnTo>
                  <a:pt x="4587" y="491"/>
                </a:lnTo>
                <a:lnTo>
                  <a:pt x="4587" y="491"/>
                </a:lnTo>
                <a:lnTo>
                  <a:pt x="4553" y="666"/>
                </a:lnTo>
                <a:lnTo>
                  <a:pt x="4553" y="666"/>
                </a:lnTo>
                <a:lnTo>
                  <a:pt x="4517" y="842"/>
                </a:lnTo>
                <a:lnTo>
                  <a:pt x="4333" y="1642"/>
                </a:lnTo>
                <a:lnTo>
                  <a:pt x="4005" y="1642"/>
                </a:lnTo>
                <a:lnTo>
                  <a:pt x="3703" y="121"/>
                </a:lnTo>
                <a:close/>
                <a:moveTo>
                  <a:pt x="5541" y="1072"/>
                </a:moveTo>
                <a:lnTo>
                  <a:pt x="5541" y="1072"/>
                </a:lnTo>
                <a:lnTo>
                  <a:pt x="5541" y="1037"/>
                </a:lnTo>
                <a:lnTo>
                  <a:pt x="5543" y="1004"/>
                </a:lnTo>
                <a:lnTo>
                  <a:pt x="5547" y="970"/>
                </a:lnTo>
                <a:lnTo>
                  <a:pt x="5551" y="939"/>
                </a:lnTo>
                <a:lnTo>
                  <a:pt x="5558" y="907"/>
                </a:lnTo>
                <a:lnTo>
                  <a:pt x="5565" y="877"/>
                </a:lnTo>
                <a:lnTo>
                  <a:pt x="5574" y="847"/>
                </a:lnTo>
                <a:lnTo>
                  <a:pt x="5585" y="819"/>
                </a:lnTo>
                <a:lnTo>
                  <a:pt x="5585" y="819"/>
                </a:lnTo>
                <a:lnTo>
                  <a:pt x="5597" y="791"/>
                </a:lnTo>
                <a:lnTo>
                  <a:pt x="5608" y="765"/>
                </a:lnTo>
                <a:lnTo>
                  <a:pt x="5622" y="740"/>
                </a:lnTo>
                <a:lnTo>
                  <a:pt x="5636" y="716"/>
                </a:lnTo>
                <a:lnTo>
                  <a:pt x="5652" y="693"/>
                </a:lnTo>
                <a:lnTo>
                  <a:pt x="5669" y="671"/>
                </a:lnTo>
                <a:lnTo>
                  <a:pt x="5686" y="650"/>
                </a:lnTo>
                <a:lnTo>
                  <a:pt x="5705" y="630"/>
                </a:lnTo>
                <a:lnTo>
                  <a:pt x="5705" y="630"/>
                </a:lnTo>
                <a:lnTo>
                  <a:pt x="5723" y="612"/>
                </a:lnTo>
                <a:lnTo>
                  <a:pt x="5743" y="594"/>
                </a:lnTo>
                <a:lnTo>
                  <a:pt x="5764" y="578"/>
                </a:lnTo>
                <a:lnTo>
                  <a:pt x="5785" y="563"/>
                </a:lnTo>
                <a:lnTo>
                  <a:pt x="5807" y="549"/>
                </a:lnTo>
                <a:lnTo>
                  <a:pt x="5830" y="535"/>
                </a:lnTo>
                <a:lnTo>
                  <a:pt x="5854" y="523"/>
                </a:lnTo>
                <a:lnTo>
                  <a:pt x="5878" y="513"/>
                </a:lnTo>
                <a:lnTo>
                  <a:pt x="5878" y="513"/>
                </a:lnTo>
                <a:lnTo>
                  <a:pt x="5903" y="504"/>
                </a:lnTo>
                <a:lnTo>
                  <a:pt x="5927" y="495"/>
                </a:lnTo>
                <a:lnTo>
                  <a:pt x="5953" y="488"/>
                </a:lnTo>
                <a:lnTo>
                  <a:pt x="5978" y="483"/>
                </a:lnTo>
                <a:lnTo>
                  <a:pt x="6004" y="478"/>
                </a:lnTo>
                <a:lnTo>
                  <a:pt x="6029" y="474"/>
                </a:lnTo>
                <a:lnTo>
                  <a:pt x="6056" y="473"/>
                </a:lnTo>
                <a:lnTo>
                  <a:pt x="6083" y="472"/>
                </a:lnTo>
                <a:lnTo>
                  <a:pt x="6083" y="472"/>
                </a:lnTo>
                <a:lnTo>
                  <a:pt x="6110" y="473"/>
                </a:lnTo>
                <a:lnTo>
                  <a:pt x="6135" y="474"/>
                </a:lnTo>
                <a:lnTo>
                  <a:pt x="6162" y="478"/>
                </a:lnTo>
                <a:lnTo>
                  <a:pt x="6188" y="483"/>
                </a:lnTo>
                <a:lnTo>
                  <a:pt x="6213" y="488"/>
                </a:lnTo>
                <a:lnTo>
                  <a:pt x="6239" y="495"/>
                </a:lnTo>
                <a:lnTo>
                  <a:pt x="6263" y="504"/>
                </a:lnTo>
                <a:lnTo>
                  <a:pt x="6289" y="513"/>
                </a:lnTo>
                <a:lnTo>
                  <a:pt x="6289" y="513"/>
                </a:lnTo>
                <a:lnTo>
                  <a:pt x="6313" y="523"/>
                </a:lnTo>
                <a:lnTo>
                  <a:pt x="6336" y="535"/>
                </a:lnTo>
                <a:lnTo>
                  <a:pt x="6360" y="549"/>
                </a:lnTo>
                <a:lnTo>
                  <a:pt x="6381" y="563"/>
                </a:lnTo>
                <a:lnTo>
                  <a:pt x="6403" y="578"/>
                </a:lnTo>
                <a:lnTo>
                  <a:pt x="6422" y="594"/>
                </a:lnTo>
                <a:lnTo>
                  <a:pt x="6442" y="612"/>
                </a:lnTo>
                <a:lnTo>
                  <a:pt x="6462" y="630"/>
                </a:lnTo>
                <a:lnTo>
                  <a:pt x="6462" y="630"/>
                </a:lnTo>
                <a:lnTo>
                  <a:pt x="6479" y="650"/>
                </a:lnTo>
                <a:lnTo>
                  <a:pt x="6497" y="671"/>
                </a:lnTo>
                <a:lnTo>
                  <a:pt x="6513" y="693"/>
                </a:lnTo>
                <a:lnTo>
                  <a:pt x="6528" y="716"/>
                </a:lnTo>
                <a:lnTo>
                  <a:pt x="6543" y="740"/>
                </a:lnTo>
                <a:lnTo>
                  <a:pt x="6557" y="765"/>
                </a:lnTo>
                <a:lnTo>
                  <a:pt x="6570" y="791"/>
                </a:lnTo>
                <a:lnTo>
                  <a:pt x="6582" y="819"/>
                </a:lnTo>
                <a:lnTo>
                  <a:pt x="6582" y="819"/>
                </a:lnTo>
                <a:lnTo>
                  <a:pt x="6592" y="847"/>
                </a:lnTo>
                <a:lnTo>
                  <a:pt x="6602" y="877"/>
                </a:lnTo>
                <a:lnTo>
                  <a:pt x="6609" y="907"/>
                </a:lnTo>
                <a:lnTo>
                  <a:pt x="6616" y="939"/>
                </a:lnTo>
                <a:lnTo>
                  <a:pt x="6620" y="970"/>
                </a:lnTo>
                <a:lnTo>
                  <a:pt x="6624" y="1004"/>
                </a:lnTo>
                <a:lnTo>
                  <a:pt x="6626" y="1037"/>
                </a:lnTo>
                <a:lnTo>
                  <a:pt x="6627" y="1072"/>
                </a:lnTo>
                <a:lnTo>
                  <a:pt x="6627" y="1072"/>
                </a:lnTo>
                <a:lnTo>
                  <a:pt x="6626" y="1107"/>
                </a:lnTo>
                <a:lnTo>
                  <a:pt x="6624" y="1141"/>
                </a:lnTo>
                <a:lnTo>
                  <a:pt x="6620" y="1175"/>
                </a:lnTo>
                <a:lnTo>
                  <a:pt x="6616" y="1207"/>
                </a:lnTo>
                <a:lnTo>
                  <a:pt x="6609" y="1237"/>
                </a:lnTo>
                <a:lnTo>
                  <a:pt x="6602" y="1268"/>
                </a:lnTo>
                <a:lnTo>
                  <a:pt x="6592" y="1298"/>
                </a:lnTo>
                <a:lnTo>
                  <a:pt x="6582" y="1326"/>
                </a:lnTo>
                <a:lnTo>
                  <a:pt x="6582" y="1326"/>
                </a:lnTo>
                <a:lnTo>
                  <a:pt x="6570" y="1354"/>
                </a:lnTo>
                <a:lnTo>
                  <a:pt x="6557" y="1379"/>
                </a:lnTo>
                <a:lnTo>
                  <a:pt x="6543" y="1405"/>
                </a:lnTo>
                <a:lnTo>
                  <a:pt x="6528" y="1429"/>
                </a:lnTo>
                <a:lnTo>
                  <a:pt x="6513" y="1451"/>
                </a:lnTo>
                <a:lnTo>
                  <a:pt x="6497" y="1473"/>
                </a:lnTo>
                <a:lnTo>
                  <a:pt x="6479" y="1494"/>
                </a:lnTo>
                <a:lnTo>
                  <a:pt x="6462" y="1514"/>
                </a:lnTo>
                <a:lnTo>
                  <a:pt x="6462" y="1514"/>
                </a:lnTo>
                <a:lnTo>
                  <a:pt x="6442" y="1533"/>
                </a:lnTo>
                <a:lnTo>
                  <a:pt x="6422" y="1550"/>
                </a:lnTo>
                <a:lnTo>
                  <a:pt x="6403" y="1566"/>
                </a:lnTo>
                <a:lnTo>
                  <a:pt x="6381" y="1582"/>
                </a:lnTo>
                <a:lnTo>
                  <a:pt x="6360" y="1596"/>
                </a:lnTo>
                <a:lnTo>
                  <a:pt x="6336" y="1608"/>
                </a:lnTo>
                <a:lnTo>
                  <a:pt x="6313" y="1620"/>
                </a:lnTo>
                <a:lnTo>
                  <a:pt x="6289" y="1630"/>
                </a:lnTo>
                <a:lnTo>
                  <a:pt x="6289" y="1630"/>
                </a:lnTo>
                <a:lnTo>
                  <a:pt x="6263" y="1640"/>
                </a:lnTo>
                <a:lnTo>
                  <a:pt x="6239" y="1648"/>
                </a:lnTo>
                <a:lnTo>
                  <a:pt x="6213" y="1655"/>
                </a:lnTo>
                <a:lnTo>
                  <a:pt x="6188" y="1660"/>
                </a:lnTo>
                <a:lnTo>
                  <a:pt x="6162" y="1664"/>
                </a:lnTo>
                <a:lnTo>
                  <a:pt x="6135" y="1668"/>
                </a:lnTo>
                <a:lnTo>
                  <a:pt x="6110" y="1669"/>
                </a:lnTo>
                <a:lnTo>
                  <a:pt x="6083" y="1670"/>
                </a:lnTo>
                <a:lnTo>
                  <a:pt x="6083" y="1670"/>
                </a:lnTo>
                <a:lnTo>
                  <a:pt x="6056" y="1669"/>
                </a:lnTo>
                <a:lnTo>
                  <a:pt x="6029" y="1668"/>
                </a:lnTo>
                <a:lnTo>
                  <a:pt x="6004" y="1664"/>
                </a:lnTo>
                <a:lnTo>
                  <a:pt x="5978" y="1660"/>
                </a:lnTo>
                <a:lnTo>
                  <a:pt x="5953" y="1655"/>
                </a:lnTo>
                <a:lnTo>
                  <a:pt x="5927" y="1648"/>
                </a:lnTo>
                <a:lnTo>
                  <a:pt x="5903" y="1640"/>
                </a:lnTo>
                <a:lnTo>
                  <a:pt x="5878" y="1630"/>
                </a:lnTo>
                <a:lnTo>
                  <a:pt x="5878" y="1630"/>
                </a:lnTo>
                <a:lnTo>
                  <a:pt x="5854" y="1620"/>
                </a:lnTo>
                <a:lnTo>
                  <a:pt x="5830" y="1608"/>
                </a:lnTo>
                <a:lnTo>
                  <a:pt x="5807" y="1596"/>
                </a:lnTo>
                <a:lnTo>
                  <a:pt x="5785" y="1582"/>
                </a:lnTo>
                <a:lnTo>
                  <a:pt x="5764" y="1566"/>
                </a:lnTo>
                <a:lnTo>
                  <a:pt x="5743" y="1550"/>
                </a:lnTo>
                <a:lnTo>
                  <a:pt x="5723" y="1533"/>
                </a:lnTo>
                <a:lnTo>
                  <a:pt x="5705" y="1514"/>
                </a:lnTo>
                <a:lnTo>
                  <a:pt x="5705" y="1514"/>
                </a:lnTo>
                <a:lnTo>
                  <a:pt x="5686" y="1494"/>
                </a:lnTo>
                <a:lnTo>
                  <a:pt x="5669" y="1473"/>
                </a:lnTo>
                <a:lnTo>
                  <a:pt x="5652" y="1451"/>
                </a:lnTo>
                <a:lnTo>
                  <a:pt x="5636" y="1429"/>
                </a:lnTo>
                <a:lnTo>
                  <a:pt x="5622" y="1405"/>
                </a:lnTo>
                <a:lnTo>
                  <a:pt x="5608" y="1379"/>
                </a:lnTo>
                <a:lnTo>
                  <a:pt x="5597" y="1354"/>
                </a:lnTo>
                <a:lnTo>
                  <a:pt x="5585" y="1326"/>
                </a:lnTo>
                <a:lnTo>
                  <a:pt x="5585" y="1326"/>
                </a:lnTo>
                <a:lnTo>
                  <a:pt x="5574" y="1298"/>
                </a:lnTo>
                <a:lnTo>
                  <a:pt x="5565" y="1268"/>
                </a:lnTo>
                <a:lnTo>
                  <a:pt x="5558" y="1237"/>
                </a:lnTo>
                <a:lnTo>
                  <a:pt x="5551" y="1207"/>
                </a:lnTo>
                <a:lnTo>
                  <a:pt x="5547" y="1175"/>
                </a:lnTo>
                <a:lnTo>
                  <a:pt x="5543" y="1141"/>
                </a:lnTo>
                <a:lnTo>
                  <a:pt x="5541" y="1107"/>
                </a:lnTo>
                <a:lnTo>
                  <a:pt x="5541" y="1072"/>
                </a:lnTo>
                <a:lnTo>
                  <a:pt x="5541" y="1072"/>
                </a:lnTo>
                <a:close/>
                <a:moveTo>
                  <a:pt x="5815" y="1072"/>
                </a:moveTo>
                <a:lnTo>
                  <a:pt x="5815" y="1072"/>
                </a:lnTo>
                <a:lnTo>
                  <a:pt x="5816" y="1114"/>
                </a:lnTo>
                <a:lnTo>
                  <a:pt x="5820" y="1154"/>
                </a:lnTo>
                <a:lnTo>
                  <a:pt x="5825" y="1192"/>
                </a:lnTo>
                <a:lnTo>
                  <a:pt x="5833" y="1227"/>
                </a:lnTo>
                <a:lnTo>
                  <a:pt x="5843" y="1261"/>
                </a:lnTo>
                <a:lnTo>
                  <a:pt x="5849" y="1277"/>
                </a:lnTo>
                <a:lnTo>
                  <a:pt x="5855" y="1292"/>
                </a:lnTo>
                <a:lnTo>
                  <a:pt x="5862" y="1307"/>
                </a:lnTo>
                <a:lnTo>
                  <a:pt x="5869" y="1321"/>
                </a:lnTo>
                <a:lnTo>
                  <a:pt x="5877" y="1335"/>
                </a:lnTo>
                <a:lnTo>
                  <a:pt x="5886" y="1348"/>
                </a:lnTo>
                <a:lnTo>
                  <a:pt x="5886" y="1348"/>
                </a:lnTo>
                <a:lnTo>
                  <a:pt x="5896" y="1361"/>
                </a:lnTo>
                <a:lnTo>
                  <a:pt x="5905" y="1372"/>
                </a:lnTo>
                <a:lnTo>
                  <a:pt x="5914" y="1383"/>
                </a:lnTo>
                <a:lnTo>
                  <a:pt x="5925" y="1393"/>
                </a:lnTo>
                <a:lnTo>
                  <a:pt x="5935" y="1403"/>
                </a:lnTo>
                <a:lnTo>
                  <a:pt x="5947" y="1411"/>
                </a:lnTo>
                <a:lnTo>
                  <a:pt x="5958" y="1419"/>
                </a:lnTo>
                <a:lnTo>
                  <a:pt x="5970" y="1426"/>
                </a:lnTo>
                <a:lnTo>
                  <a:pt x="5983" y="1432"/>
                </a:lnTo>
                <a:lnTo>
                  <a:pt x="5996" y="1436"/>
                </a:lnTo>
                <a:lnTo>
                  <a:pt x="6010" y="1441"/>
                </a:lnTo>
                <a:lnTo>
                  <a:pt x="6023" y="1444"/>
                </a:lnTo>
                <a:lnTo>
                  <a:pt x="6037" y="1448"/>
                </a:lnTo>
                <a:lnTo>
                  <a:pt x="6051" y="1450"/>
                </a:lnTo>
                <a:lnTo>
                  <a:pt x="6067" y="1451"/>
                </a:lnTo>
                <a:lnTo>
                  <a:pt x="6083" y="1451"/>
                </a:lnTo>
                <a:lnTo>
                  <a:pt x="6083" y="1451"/>
                </a:lnTo>
                <a:lnTo>
                  <a:pt x="6098" y="1451"/>
                </a:lnTo>
                <a:lnTo>
                  <a:pt x="6113" y="1450"/>
                </a:lnTo>
                <a:lnTo>
                  <a:pt x="6128" y="1448"/>
                </a:lnTo>
                <a:lnTo>
                  <a:pt x="6142" y="1444"/>
                </a:lnTo>
                <a:lnTo>
                  <a:pt x="6156" y="1441"/>
                </a:lnTo>
                <a:lnTo>
                  <a:pt x="6169" y="1436"/>
                </a:lnTo>
                <a:lnTo>
                  <a:pt x="6182" y="1432"/>
                </a:lnTo>
                <a:lnTo>
                  <a:pt x="6194" y="1426"/>
                </a:lnTo>
                <a:lnTo>
                  <a:pt x="6207" y="1419"/>
                </a:lnTo>
                <a:lnTo>
                  <a:pt x="6219" y="1411"/>
                </a:lnTo>
                <a:lnTo>
                  <a:pt x="6229" y="1403"/>
                </a:lnTo>
                <a:lnTo>
                  <a:pt x="6241" y="1393"/>
                </a:lnTo>
                <a:lnTo>
                  <a:pt x="6251" y="1383"/>
                </a:lnTo>
                <a:lnTo>
                  <a:pt x="6261" y="1372"/>
                </a:lnTo>
                <a:lnTo>
                  <a:pt x="6271" y="1361"/>
                </a:lnTo>
                <a:lnTo>
                  <a:pt x="6281" y="1348"/>
                </a:lnTo>
                <a:lnTo>
                  <a:pt x="6281" y="1348"/>
                </a:lnTo>
                <a:lnTo>
                  <a:pt x="6289" y="1335"/>
                </a:lnTo>
                <a:lnTo>
                  <a:pt x="6297" y="1321"/>
                </a:lnTo>
                <a:lnTo>
                  <a:pt x="6305" y="1307"/>
                </a:lnTo>
                <a:lnTo>
                  <a:pt x="6312" y="1292"/>
                </a:lnTo>
                <a:lnTo>
                  <a:pt x="6318" y="1277"/>
                </a:lnTo>
                <a:lnTo>
                  <a:pt x="6324" y="1261"/>
                </a:lnTo>
                <a:lnTo>
                  <a:pt x="6334" y="1227"/>
                </a:lnTo>
                <a:lnTo>
                  <a:pt x="6342" y="1192"/>
                </a:lnTo>
                <a:lnTo>
                  <a:pt x="6348" y="1154"/>
                </a:lnTo>
                <a:lnTo>
                  <a:pt x="6352" y="1114"/>
                </a:lnTo>
                <a:lnTo>
                  <a:pt x="6353" y="1072"/>
                </a:lnTo>
                <a:lnTo>
                  <a:pt x="6353" y="1072"/>
                </a:lnTo>
                <a:lnTo>
                  <a:pt x="6352" y="1029"/>
                </a:lnTo>
                <a:lnTo>
                  <a:pt x="6348" y="990"/>
                </a:lnTo>
                <a:lnTo>
                  <a:pt x="6342" y="951"/>
                </a:lnTo>
                <a:lnTo>
                  <a:pt x="6334" y="915"/>
                </a:lnTo>
                <a:lnTo>
                  <a:pt x="6329" y="899"/>
                </a:lnTo>
                <a:lnTo>
                  <a:pt x="6324" y="882"/>
                </a:lnTo>
                <a:lnTo>
                  <a:pt x="6318" y="866"/>
                </a:lnTo>
                <a:lnTo>
                  <a:pt x="6312" y="850"/>
                </a:lnTo>
                <a:lnTo>
                  <a:pt x="6305" y="836"/>
                </a:lnTo>
                <a:lnTo>
                  <a:pt x="6297" y="821"/>
                </a:lnTo>
                <a:lnTo>
                  <a:pt x="6289" y="807"/>
                </a:lnTo>
                <a:lnTo>
                  <a:pt x="6281" y="794"/>
                </a:lnTo>
                <a:lnTo>
                  <a:pt x="6281" y="794"/>
                </a:lnTo>
                <a:lnTo>
                  <a:pt x="6271" y="782"/>
                </a:lnTo>
                <a:lnTo>
                  <a:pt x="6261" y="770"/>
                </a:lnTo>
                <a:lnTo>
                  <a:pt x="6251" y="759"/>
                </a:lnTo>
                <a:lnTo>
                  <a:pt x="6241" y="749"/>
                </a:lnTo>
                <a:lnTo>
                  <a:pt x="6229" y="740"/>
                </a:lnTo>
                <a:lnTo>
                  <a:pt x="6219" y="731"/>
                </a:lnTo>
                <a:lnTo>
                  <a:pt x="6207" y="723"/>
                </a:lnTo>
                <a:lnTo>
                  <a:pt x="6194" y="716"/>
                </a:lnTo>
                <a:lnTo>
                  <a:pt x="6182" y="711"/>
                </a:lnTo>
                <a:lnTo>
                  <a:pt x="6169" y="706"/>
                </a:lnTo>
                <a:lnTo>
                  <a:pt x="6156" y="701"/>
                </a:lnTo>
                <a:lnTo>
                  <a:pt x="6142" y="698"/>
                </a:lnTo>
                <a:lnTo>
                  <a:pt x="6128" y="694"/>
                </a:lnTo>
                <a:lnTo>
                  <a:pt x="6113" y="692"/>
                </a:lnTo>
                <a:lnTo>
                  <a:pt x="6098" y="691"/>
                </a:lnTo>
                <a:lnTo>
                  <a:pt x="6083" y="691"/>
                </a:lnTo>
                <a:lnTo>
                  <a:pt x="6083" y="691"/>
                </a:lnTo>
                <a:lnTo>
                  <a:pt x="6067" y="691"/>
                </a:lnTo>
                <a:lnTo>
                  <a:pt x="6051" y="692"/>
                </a:lnTo>
                <a:lnTo>
                  <a:pt x="6037" y="694"/>
                </a:lnTo>
                <a:lnTo>
                  <a:pt x="6023" y="698"/>
                </a:lnTo>
                <a:lnTo>
                  <a:pt x="6010" y="701"/>
                </a:lnTo>
                <a:lnTo>
                  <a:pt x="5996" y="706"/>
                </a:lnTo>
                <a:lnTo>
                  <a:pt x="5983" y="711"/>
                </a:lnTo>
                <a:lnTo>
                  <a:pt x="5970" y="716"/>
                </a:lnTo>
                <a:lnTo>
                  <a:pt x="5958" y="723"/>
                </a:lnTo>
                <a:lnTo>
                  <a:pt x="5947" y="731"/>
                </a:lnTo>
                <a:lnTo>
                  <a:pt x="5935" y="740"/>
                </a:lnTo>
                <a:lnTo>
                  <a:pt x="5925" y="749"/>
                </a:lnTo>
                <a:lnTo>
                  <a:pt x="5914" y="759"/>
                </a:lnTo>
                <a:lnTo>
                  <a:pt x="5905" y="770"/>
                </a:lnTo>
                <a:lnTo>
                  <a:pt x="5896" y="782"/>
                </a:lnTo>
                <a:lnTo>
                  <a:pt x="5886" y="794"/>
                </a:lnTo>
                <a:lnTo>
                  <a:pt x="5886" y="794"/>
                </a:lnTo>
                <a:lnTo>
                  <a:pt x="5877" y="807"/>
                </a:lnTo>
                <a:lnTo>
                  <a:pt x="5869" y="821"/>
                </a:lnTo>
                <a:lnTo>
                  <a:pt x="5862" y="836"/>
                </a:lnTo>
                <a:lnTo>
                  <a:pt x="5855" y="850"/>
                </a:lnTo>
                <a:lnTo>
                  <a:pt x="5849" y="866"/>
                </a:lnTo>
                <a:lnTo>
                  <a:pt x="5843" y="882"/>
                </a:lnTo>
                <a:lnTo>
                  <a:pt x="5833" y="915"/>
                </a:lnTo>
                <a:lnTo>
                  <a:pt x="5825" y="951"/>
                </a:lnTo>
                <a:lnTo>
                  <a:pt x="5820" y="990"/>
                </a:lnTo>
                <a:lnTo>
                  <a:pt x="5816" y="1029"/>
                </a:lnTo>
                <a:lnTo>
                  <a:pt x="5815" y="1072"/>
                </a:lnTo>
                <a:lnTo>
                  <a:pt x="5815" y="1072"/>
                </a:lnTo>
                <a:close/>
                <a:moveTo>
                  <a:pt x="6840" y="500"/>
                </a:moveTo>
                <a:lnTo>
                  <a:pt x="7061" y="500"/>
                </a:lnTo>
                <a:lnTo>
                  <a:pt x="7080" y="702"/>
                </a:lnTo>
                <a:lnTo>
                  <a:pt x="7089" y="702"/>
                </a:lnTo>
                <a:lnTo>
                  <a:pt x="7089" y="702"/>
                </a:lnTo>
                <a:lnTo>
                  <a:pt x="7104" y="676"/>
                </a:lnTo>
                <a:lnTo>
                  <a:pt x="7120" y="650"/>
                </a:lnTo>
                <a:lnTo>
                  <a:pt x="7138" y="626"/>
                </a:lnTo>
                <a:lnTo>
                  <a:pt x="7155" y="604"/>
                </a:lnTo>
                <a:lnTo>
                  <a:pt x="7175" y="584"/>
                </a:lnTo>
                <a:lnTo>
                  <a:pt x="7194" y="564"/>
                </a:lnTo>
                <a:lnTo>
                  <a:pt x="7215" y="547"/>
                </a:lnTo>
                <a:lnTo>
                  <a:pt x="7236" y="531"/>
                </a:lnTo>
                <a:lnTo>
                  <a:pt x="7236" y="531"/>
                </a:lnTo>
                <a:lnTo>
                  <a:pt x="7257" y="518"/>
                </a:lnTo>
                <a:lnTo>
                  <a:pt x="7279" y="506"/>
                </a:lnTo>
                <a:lnTo>
                  <a:pt x="7301" y="495"/>
                </a:lnTo>
                <a:lnTo>
                  <a:pt x="7323" y="487"/>
                </a:lnTo>
                <a:lnTo>
                  <a:pt x="7345" y="480"/>
                </a:lnTo>
                <a:lnTo>
                  <a:pt x="7367" y="476"/>
                </a:lnTo>
                <a:lnTo>
                  <a:pt x="7389" y="473"/>
                </a:lnTo>
                <a:lnTo>
                  <a:pt x="7412" y="472"/>
                </a:lnTo>
                <a:lnTo>
                  <a:pt x="7412" y="472"/>
                </a:lnTo>
                <a:lnTo>
                  <a:pt x="7432" y="472"/>
                </a:lnTo>
                <a:lnTo>
                  <a:pt x="7451" y="473"/>
                </a:lnTo>
                <a:lnTo>
                  <a:pt x="7468" y="476"/>
                </a:lnTo>
                <a:lnTo>
                  <a:pt x="7486" y="478"/>
                </a:lnTo>
                <a:lnTo>
                  <a:pt x="7501" y="481"/>
                </a:lnTo>
                <a:lnTo>
                  <a:pt x="7516" y="485"/>
                </a:lnTo>
                <a:lnTo>
                  <a:pt x="7530" y="490"/>
                </a:lnTo>
                <a:lnTo>
                  <a:pt x="7543" y="495"/>
                </a:lnTo>
                <a:lnTo>
                  <a:pt x="7496" y="728"/>
                </a:lnTo>
                <a:lnTo>
                  <a:pt x="7496" y="728"/>
                </a:lnTo>
                <a:lnTo>
                  <a:pt x="7467" y="720"/>
                </a:lnTo>
                <a:lnTo>
                  <a:pt x="7440" y="714"/>
                </a:lnTo>
                <a:lnTo>
                  <a:pt x="7440" y="714"/>
                </a:lnTo>
                <a:lnTo>
                  <a:pt x="7426" y="712"/>
                </a:lnTo>
                <a:lnTo>
                  <a:pt x="7411" y="711"/>
                </a:lnTo>
                <a:lnTo>
                  <a:pt x="7378" y="709"/>
                </a:lnTo>
                <a:lnTo>
                  <a:pt x="7378" y="709"/>
                </a:lnTo>
                <a:lnTo>
                  <a:pt x="7360" y="711"/>
                </a:lnTo>
                <a:lnTo>
                  <a:pt x="7344" y="713"/>
                </a:lnTo>
                <a:lnTo>
                  <a:pt x="7326" y="716"/>
                </a:lnTo>
                <a:lnTo>
                  <a:pt x="7308" y="722"/>
                </a:lnTo>
                <a:lnTo>
                  <a:pt x="7290" y="730"/>
                </a:lnTo>
                <a:lnTo>
                  <a:pt x="7273" y="738"/>
                </a:lnTo>
                <a:lnTo>
                  <a:pt x="7254" y="749"/>
                </a:lnTo>
                <a:lnTo>
                  <a:pt x="7236" y="762"/>
                </a:lnTo>
                <a:lnTo>
                  <a:pt x="7236" y="762"/>
                </a:lnTo>
                <a:lnTo>
                  <a:pt x="7217" y="776"/>
                </a:lnTo>
                <a:lnTo>
                  <a:pt x="7200" y="793"/>
                </a:lnTo>
                <a:lnTo>
                  <a:pt x="7182" y="812"/>
                </a:lnTo>
                <a:lnTo>
                  <a:pt x="7166" y="834"/>
                </a:lnTo>
                <a:lnTo>
                  <a:pt x="7151" y="857"/>
                </a:lnTo>
                <a:lnTo>
                  <a:pt x="7136" y="884"/>
                </a:lnTo>
                <a:lnTo>
                  <a:pt x="7122" y="913"/>
                </a:lnTo>
                <a:lnTo>
                  <a:pt x="7108" y="944"/>
                </a:lnTo>
                <a:lnTo>
                  <a:pt x="7108" y="1642"/>
                </a:lnTo>
                <a:lnTo>
                  <a:pt x="6840" y="1642"/>
                </a:lnTo>
                <a:lnTo>
                  <a:pt x="6840" y="500"/>
                </a:lnTo>
                <a:close/>
                <a:moveTo>
                  <a:pt x="7681" y="0"/>
                </a:moveTo>
                <a:lnTo>
                  <a:pt x="7949" y="0"/>
                </a:lnTo>
                <a:lnTo>
                  <a:pt x="7949" y="1363"/>
                </a:lnTo>
                <a:lnTo>
                  <a:pt x="7949" y="1363"/>
                </a:lnTo>
                <a:lnTo>
                  <a:pt x="7950" y="1385"/>
                </a:lnTo>
                <a:lnTo>
                  <a:pt x="7952" y="1396"/>
                </a:lnTo>
                <a:lnTo>
                  <a:pt x="7953" y="1405"/>
                </a:lnTo>
                <a:lnTo>
                  <a:pt x="7957" y="1413"/>
                </a:lnTo>
                <a:lnTo>
                  <a:pt x="7959" y="1420"/>
                </a:lnTo>
                <a:lnTo>
                  <a:pt x="7964" y="1426"/>
                </a:lnTo>
                <a:lnTo>
                  <a:pt x="7967" y="1432"/>
                </a:lnTo>
                <a:lnTo>
                  <a:pt x="7967" y="1432"/>
                </a:lnTo>
                <a:lnTo>
                  <a:pt x="7977" y="1440"/>
                </a:lnTo>
                <a:lnTo>
                  <a:pt x="7987" y="1447"/>
                </a:lnTo>
                <a:lnTo>
                  <a:pt x="7996" y="1450"/>
                </a:lnTo>
                <a:lnTo>
                  <a:pt x="8007" y="1451"/>
                </a:lnTo>
                <a:lnTo>
                  <a:pt x="8007" y="1451"/>
                </a:lnTo>
                <a:lnTo>
                  <a:pt x="8024" y="1451"/>
                </a:lnTo>
                <a:lnTo>
                  <a:pt x="8024" y="1451"/>
                </a:lnTo>
                <a:lnTo>
                  <a:pt x="8035" y="1450"/>
                </a:lnTo>
                <a:lnTo>
                  <a:pt x="8049" y="1447"/>
                </a:lnTo>
                <a:lnTo>
                  <a:pt x="8084" y="1647"/>
                </a:lnTo>
                <a:lnTo>
                  <a:pt x="8084" y="1647"/>
                </a:lnTo>
                <a:lnTo>
                  <a:pt x="8070" y="1653"/>
                </a:lnTo>
                <a:lnTo>
                  <a:pt x="8055" y="1657"/>
                </a:lnTo>
                <a:lnTo>
                  <a:pt x="8039" y="1661"/>
                </a:lnTo>
                <a:lnTo>
                  <a:pt x="8022" y="1664"/>
                </a:lnTo>
                <a:lnTo>
                  <a:pt x="8003" y="1667"/>
                </a:lnTo>
                <a:lnTo>
                  <a:pt x="7984" y="1669"/>
                </a:lnTo>
                <a:lnTo>
                  <a:pt x="7964" y="1670"/>
                </a:lnTo>
                <a:lnTo>
                  <a:pt x="7942" y="1670"/>
                </a:lnTo>
                <a:lnTo>
                  <a:pt x="7942" y="1670"/>
                </a:lnTo>
                <a:lnTo>
                  <a:pt x="7907" y="1669"/>
                </a:lnTo>
                <a:lnTo>
                  <a:pt x="7891" y="1667"/>
                </a:lnTo>
                <a:lnTo>
                  <a:pt x="7875" y="1664"/>
                </a:lnTo>
                <a:lnTo>
                  <a:pt x="7860" y="1662"/>
                </a:lnTo>
                <a:lnTo>
                  <a:pt x="7846" y="1658"/>
                </a:lnTo>
                <a:lnTo>
                  <a:pt x="7832" y="1654"/>
                </a:lnTo>
                <a:lnTo>
                  <a:pt x="7820" y="1649"/>
                </a:lnTo>
                <a:lnTo>
                  <a:pt x="7807" y="1643"/>
                </a:lnTo>
                <a:lnTo>
                  <a:pt x="7795" y="1636"/>
                </a:lnTo>
                <a:lnTo>
                  <a:pt x="7785" y="1629"/>
                </a:lnTo>
                <a:lnTo>
                  <a:pt x="7774" y="1621"/>
                </a:lnTo>
                <a:lnTo>
                  <a:pt x="7765" y="1613"/>
                </a:lnTo>
                <a:lnTo>
                  <a:pt x="7756" y="1604"/>
                </a:lnTo>
                <a:lnTo>
                  <a:pt x="7747" y="1594"/>
                </a:lnTo>
                <a:lnTo>
                  <a:pt x="7739" y="1584"/>
                </a:lnTo>
                <a:lnTo>
                  <a:pt x="7739" y="1584"/>
                </a:lnTo>
                <a:lnTo>
                  <a:pt x="7727" y="1562"/>
                </a:lnTo>
                <a:lnTo>
                  <a:pt x="7714" y="1537"/>
                </a:lnTo>
                <a:lnTo>
                  <a:pt x="7704" y="1511"/>
                </a:lnTo>
                <a:lnTo>
                  <a:pt x="7696" y="1483"/>
                </a:lnTo>
                <a:lnTo>
                  <a:pt x="7689" y="1451"/>
                </a:lnTo>
                <a:lnTo>
                  <a:pt x="7685" y="1420"/>
                </a:lnTo>
                <a:lnTo>
                  <a:pt x="7682" y="1385"/>
                </a:lnTo>
                <a:lnTo>
                  <a:pt x="7681" y="1349"/>
                </a:lnTo>
                <a:lnTo>
                  <a:pt x="7681" y="0"/>
                </a:lnTo>
                <a:close/>
                <a:moveTo>
                  <a:pt x="8187" y="1072"/>
                </a:moveTo>
                <a:lnTo>
                  <a:pt x="8187" y="1072"/>
                </a:lnTo>
                <a:lnTo>
                  <a:pt x="8187" y="1037"/>
                </a:lnTo>
                <a:lnTo>
                  <a:pt x="8190" y="1005"/>
                </a:lnTo>
                <a:lnTo>
                  <a:pt x="8193" y="971"/>
                </a:lnTo>
                <a:lnTo>
                  <a:pt x="8198" y="940"/>
                </a:lnTo>
                <a:lnTo>
                  <a:pt x="8203" y="908"/>
                </a:lnTo>
                <a:lnTo>
                  <a:pt x="8210" y="879"/>
                </a:lnTo>
                <a:lnTo>
                  <a:pt x="8219" y="849"/>
                </a:lnTo>
                <a:lnTo>
                  <a:pt x="8228" y="821"/>
                </a:lnTo>
                <a:lnTo>
                  <a:pt x="8228" y="821"/>
                </a:lnTo>
                <a:lnTo>
                  <a:pt x="8238" y="793"/>
                </a:lnTo>
                <a:lnTo>
                  <a:pt x="8250" y="768"/>
                </a:lnTo>
                <a:lnTo>
                  <a:pt x="8262" y="742"/>
                </a:lnTo>
                <a:lnTo>
                  <a:pt x="8276" y="719"/>
                </a:lnTo>
                <a:lnTo>
                  <a:pt x="8290" y="695"/>
                </a:lnTo>
                <a:lnTo>
                  <a:pt x="8304" y="673"/>
                </a:lnTo>
                <a:lnTo>
                  <a:pt x="8320" y="652"/>
                </a:lnTo>
                <a:lnTo>
                  <a:pt x="8336" y="633"/>
                </a:lnTo>
                <a:lnTo>
                  <a:pt x="8336" y="633"/>
                </a:lnTo>
                <a:lnTo>
                  <a:pt x="8354" y="614"/>
                </a:lnTo>
                <a:lnTo>
                  <a:pt x="8371" y="597"/>
                </a:lnTo>
                <a:lnTo>
                  <a:pt x="8390" y="580"/>
                </a:lnTo>
                <a:lnTo>
                  <a:pt x="8408" y="565"/>
                </a:lnTo>
                <a:lnTo>
                  <a:pt x="8428" y="550"/>
                </a:lnTo>
                <a:lnTo>
                  <a:pt x="8448" y="537"/>
                </a:lnTo>
                <a:lnTo>
                  <a:pt x="8469" y="524"/>
                </a:lnTo>
                <a:lnTo>
                  <a:pt x="8491" y="514"/>
                </a:lnTo>
                <a:lnTo>
                  <a:pt x="8491" y="514"/>
                </a:lnTo>
                <a:lnTo>
                  <a:pt x="8513" y="505"/>
                </a:lnTo>
                <a:lnTo>
                  <a:pt x="8535" y="495"/>
                </a:lnTo>
                <a:lnTo>
                  <a:pt x="8557" y="488"/>
                </a:lnTo>
                <a:lnTo>
                  <a:pt x="8579" y="483"/>
                </a:lnTo>
                <a:lnTo>
                  <a:pt x="8602" y="478"/>
                </a:lnTo>
                <a:lnTo>
                  <a:pt x="8625" y="474"/>
                </a:lnTo>
                <a:lnTo>
                  <a:pt x="8648" y="473"/>
                </a:lnTo>
                <a:lnTo>
                  <a:pt x="8671" y="472"/>
                </a:lnTo>
                <a:lnTo>
                  <a:pt x="8671" y="472"/>
                </a:lnTo>
                <a:lnTo>
                  <a:pt x="8694" y="472"/>
                </a:lnTo>
                <a:lnTo>
                  <a:pt x="8718" y="474"/>
                </a:lnTo>
                <a:lnTo>
                  <a:pt x="8740" y="477"/>
                </a:lnTo>
                <a:lnTo>
                  <a:pt x="8761" y="480"/>
                </a:lnTo>
                <a:lnTo>
                  <a:pt x="8782" y="485"/>
                </a:lnTo>
                <a:lnTo>
                  <a:pt x="8800" y="491"/>
                </a:lnTo>
                <a:lnTo>
                  <a:pt x="8819" y="498"/>
                </a:lnTo>
                <a:lnTo>
                  <a:pt x="8836" y="506"/>
                </a:lnTo>
                <a:lnTo>
                  <a:pt x="8836" y="506"/>
                </a:lnTo>
                <a:lnTo>
                  <a:pt x="8870" y="524"/>
                </a:lnTo>
                <a:lnTo>
                  <a:pt x="8904" y="545"/>
                </a:lnTo>
                <a:lnTo>
                  <a:pt x="8938" y="570"/>
                </a:lnTo>
                <a:lnTo>
                  <a:pt x="8971" y="598"/>
                </a:lnTo>
                <a:lnTo>
                  <a:pt x="8962" y="414"/>
                </a:lnTo>
                <a:lnTo>
                  <a:pt x="8962" y="0"/>
                </a:lnTo>
                <a:lnTo>
                  <a:pt x="9229" y="0"/>
                </a:lnTo>
                <a:lnTo>
                  <a:pt x="9229" y="1642"/>
                </a:lnTo>
                <a:lnTo>
                  <a:pt x="9008" y="1642"/>
                </a:lnTo>
                <a:lnTo>
                  <a:pt x="8990" y="1519"/>
                </a:lnTo>
                <a:lnTo>
                  <a:pt x="8981" y="1519"/>
                </a:lnTo>
                <a:lnTo>
                  <a:pt x="8981" y="1519"/>
                </a:lnTo>
                <a:lnTo>
                  <a:pt x="8964" y="1534"/>
                </a:lnTo>
                <a:lnTo>
                  <a:pt x="8948" y="1549"/>
                </a:lnTo>
                <a:lnTo>
                  <a:pt x="8931" y="1563"/>
                </a:lnTo>
                <a:lnTo>
                  <a:pt x="8912" y="1577"/>
                </a:lnTo>
                <a:lnTo>
                  <a:pt x="8893" y="1590"/>
                </a:lnTo>
                <a:lnTo>
                  <a:pt x="8875" y="1603"/>
                </a:lnTo>
                <a:lnTo>
                  <a:pt x="8855" y="1614"/>
                </a:lnTo>
                <a:lnTo>
                  <a:pt x="8834" y="1626"/>
                </a:lnTo>
                <a:lnTo>
                  <a:pt x="8834" y="1626"/>
                </a:lnTo>
                <a:lnTo>
                  <a:pt x="8813" y="1636"/>
                </a:lnTo>
                <a:lnTo>
                  <a:pt x="8791" y="1646"/>
                </a:lnTo>
                <a:lnTo>
                  <a:pt x="8770" y="1653"/>
                </a:lnTo>
                <a:lnTo>
                  <a:pt x="8748" y="1658"/>
                </a:lnTo>
                <a:lnTo>
                  <a:pt x="8726" y="1664"/>
                </a:lnTo>
                <a:lnTo>
                  <a:pt x="8703" y="1668"/>
                </a:lnTo>
                <a:lnTo>
                  <a:pt x="8680" y="1669"/>
                </a:lnTo>
                <a:lnTo>
                  <a:pt x="8657" y="1670"/>
                </a:lnTo>
                <a:lnTo>
                  <a:pt x="8657" y="1670"/>
                </a:lnTo>
                <a:lnTo>
                  <a:pt x="8630" y="1669"/>
                </a:lnTo>
                <a:lnTo>
                  <a:pt x="8605" y="1668"/>
                </a:lnTo>
                <a:lnTo>
                  <a:pt x="8579" y="1664"/>
                </a:lnTo>
                <a:lnTo>
                  <a:pt x="8555" y="1661"/>
                </a:lnTo>
                <a:lnTo>
                  <a:pt x="8530" y="1655"/>
                </a:lnTo>
                <a:lnTo>
                  <a:pt x="8507" y="1648"/>
                </a:lnTo>
                <a:lnTo>
                  <a:pt x="8485" y="1640"/>
                </a:lnTo>
                <a:lnTo>
                  <a:pt x="8463" y="1630"/>
                </a:lnTo>
                <a:lnTo>
                  <a:pt x="8442" y="1620"/>
                </a:lnTo>
                <a:lnTo>
                  <a:pt x="8421" y="1608"/>
                </a:lnTo>
                <a:lnTo>
                  <a:pt x="8402" y="1596"/>
                </a:lnTo>
                <a:lnTo>
                  <a:pt x="8383" y="1582"/>
                </a:lnTo>
                <a:lnTo>
                  <a:pt x="8364" y="1566"/>
                </a:lnTo>
                <a:lnTo>
                  <a:pt x="8347" y="1550"/>
                </a:lnTo>
                <a:lnTo>
                  <a:pt x="8330" y="1532"/>
                </a:lnTo>
                <a:lnTo>
                  <a:pt x="8314" y="1513"/>
                </a:lnTo>
                <a:lnTo>
                  <a:pt x="8314" y="1513"/>
                </a:lnTo>
                <a:lnTo>
                  <a:pt x="8299" y="1493"/>
                </a:lnTo>
                <a:lnTo>
                  <a:pt x="8284" y="1472"/>
                </a:lnTo>
                <a:lnTo>
                  <a:pt x="8271" y="1450"/>
                </a:lnTo>
                <a:lnTo>
                  <a:pt x="8258" y="1427"/>
                </a:lnTo>
                <a:lnTo>
                  <a:pt x="8247" y="1403"/>
                </a:lnTo>
                <a:lnTo>
                  <a:pt x="8236" y="1377"/>
                </a:lnTo>
                <a:lnTo>
                  <a:pt x="8227" y="1351"/>
                </a:lnTo>
                <a:lnTo>
                  <a:pt x="8219" y="1325"/>
                </a:lnTo>
                <a:lnTo>
                  <a:pt x="8212" y="1297"/>
                </a:lnTo>
                <a:lnTo>
                  <a:pt x="8205" y="1268"/>
                </a:lnTo>
                <a:lnTo>
                  <a:pt x="8200" y="1237"/>
                </a:lnTo>
                <a:lnTo>
                  <a:pt x="8195" y="1206"/>
                </a:lnTo>
                <a:lnTo>
                  <a:pt x="8192" y="1175"/>
                </a:lnTo>
                <a:lnTo>
                  <a:pt x="8190" y="1141"/>
                </a:lnTo>
                <a:lnTo>
                  <a:pt x="8187" y="1107"/>
                </a:lnTo>
                <a:lnTo>
                  <a:pt x="8187" y="1072"/>
                </a:lnTo>
                <a:lnTo>
                  <a:pt x="8187" y="1072"/>
                </a:lnTo>
                <a:close/>
                <a:moveTo>
                  <a:pt x="8464" y="1070"/>
                </a:moveTo>
                <a:lnTo>
                  <a:pt x="8464" y="1070"/>
                </a:lnTo>
                <a:lnTo>
                  <a:pt x="8465" y="1115"/>
                </a:lnTo>
                <a:lnTo>
                  <a:pt x="8468" y="1157"/>
                </a:lnTo>
                <a:lnTo>
                  <a:pt x="8473" y="1197"/>
                </a:lnTo>
                <a:lnTo>
                  <a:pt x="8480" y="1234"/>
                </a:lnTo>
                <a:lnTo>
                  <a:pt x="8490" y="1268"/>
                </a:lnTo>
                <a:lnTo>
                  <a:pt x="8495" y="1284"/>
                </a:lnTo>
                <a:lnTo>
                  <a:pt x="8501" y="1299"/>
                </a:lnTo>
                <a:lnTo>
                  <a:pt x="8508" y="1313"/>
                </a:lnTo>
                <a:lnTo>
                  <a:pt x="8515" y="1327"/>
                </a:lnTo>
                <a:lnTo>
                  <a:pt x="8522" y="1340"/>
                </a:lnTo>
                <a:lnTo>
                  <a:pt x="8530" y="1353"/>
                </a:lnTo>
                <a:lnTo>
                  <a:pt x="8530" y="1353"/>
                </a:lnTo>
                <a:lnTo>
                  <a:pt x="8539" y="1364"/>
                </a:lnTo>
                <a:lnTo>
                  <a:pt x="8548" y="1375"/>
                </a:lnTo>
                <a:lnTo>
                  <a:pt x="8557" y="1385"/>
                </a:lnTo>
                <a:lnTo>
                  <a:pt x="8568" y="1394"/>
                </a:lnTo>
                <a:lnTo>
                  <a:pt x="8577" y="1404"/>
                </a:lnTo>
                <a:lnTo>
                  <a:pt x="8589" y="1412"/>
                </a:lnTo>
                <a:lnTo>
                  <a:pt x="8600" y="1419"/>
                </a:lnTo>
                <a:lnTo>
                  <a:pt x="8612" y="1425"/>
                </a:lnTo>
                <a:lnTo>
                  <a:pt x="8623" y="1430"/>
                </a:lnTo>
                <a:lnTo>
                  <a:pt x="8636" y="1435"/>
                </a:lnTo>
                <a:lnTo>
                  <a:pt x="8649" y="1440"/>
                </a:lnTo>
                <a:lnTo>
                  <a:pt x="8663" y="1443"/>
                </a:lnTo>
                <a:lnTo>
                  <a:pt x="8677" y="1446"/>
                </a:lnTo>
                <a:lnTo>
                  <a:pt x="8692" y="1448"/>
                </a:lnTo>
                <a:lnTo>
                  <a:pt x="8707" y="1449"/>
                </a:lnTo>
                <a:lnTo>
                  <a:pt x="8722" y="1449"/>
                </a:lnTo>
                <a:lnTo>
                  <a:pt x="8722" y="1449"/>
                </a:lnTo>
                <a:lnTo>
                  <a:pt x="8739" y="1449"/>
                </a:lnTo>
                <a:lnTo>
                  <a:pt x="8754" y="1447"/>
                </a:lnTo>
                <a:lnTo>
                  <a:pt x="8770" y="1444"/>
                </a:lnTo>
                <a:lnTo>
                  <a:pt x="8785" y="1441"/>
                </a:lnTo>
                <a:lnTo>
                  <a:pt x="8800" y="1436"/>
                </a:lnTo>
                <a:lnTo>
                  <a:pt x="8815" y="1432"/>
                </a:lnTo>
                <a:lnTo>
                  <a:pt x="8830" y="1425"/>
                </a:lnTo>
                <a:lnTo>
                  <a:pt x="8846" y="1418"/>
                </a:lnTo>
                <a:lnTo>
                  <a:pt x="8861" y="1408"/>
                </a:lnTo>
                <a:lnTo>
                  <a:pt x="8876" y="1399"/>
                </a:lnTo>
                <a:lnTo>
                  <a:pt x="8891" y="1389"/>
                </a:lnTo>
                <a:lnTo>
                  <a:pt x="8905" y="1377"/>
                </a:lnTo>
                <a:lnTo>
                  <a:pt x="8919" y="1364"/>
                </a:lnTo>
                <a:lnTo>
                  <a:pt x="8934" y="1351"/>
                </a:lnTo>
                <a:lnTo>
                  <a:pt x="8948" y="1336"/>
                </a:lnTo>
                <a:lnTo>
                  <a:pt x="8962" y="1321"/>
                </a:lnTo>
                <a:lnTo>
                  <a:pt x="8962" y="788"/>
                </a:lnTo>
                <a:lnTo>
                  <a:pt x="8962" y="788"/>
                </a:lnTo>
                <a:lnTo>
                  <a:pt x="8947" y="776"/>
                </a:lnTo>
                <a:lnTo>
                  <a:pt x="8932" y="764"/>
                </a:lnTo>
                <a:lnTo>
                  <a:pt x="8917" y="752"/>
                </a:lnTo>
                <a:lnTo>
                  <a:pt x="8903" y="743"/>
                </a:lnTo>
                <a:lnTo>
                  <a:pt x="8887" y="734"/>
                </a:lnTo>
                <a:lnTo>
                  <a:pt x="8874" y="727"/>
                </a:lnTo>
                <a:lnTo>
                  <a:pt x="8858" y="720"/>
                </a:lnTo>
                <a:lnTo>
                  <a:pt x="8844" y="714"/>
                </a:lnTo>
                <a:lnTo>
                  <a:pt x="8844" y="714"/>
                </a:lnTo>
                <a:lnTo>
                  <a:pt x="8815" y="705"/>
                </a:lnTo>
                <a:lnTo>
                  <a:pt x="8787" y="699"/>
                </a:lnTo>
                <a:lnTo>
                  <a:pt x="8758" y="694"/>
                </a:lnTo>
                <a:lnTo>
                  <a:pt x="8729" y="693"/>
                </a:lnTo>
                <a:lnTo>
                  <a:pt x="8729" y="693"/>
                </a:lnTo>
                <a:lnTo>
                  <a:pt x="8715" y="693"/>
                </a:lnTo>
                <a:lnTo>
                  <a:pt x="8701" y="694"/>
                </a:lnTo>
                <a:lnTo>
                  <a:pt x="8689" y="697"/>
                </a:lnTo>
                <a:lnTo>
                  <a:pt x="8676" y="699"/>
                </a:lnTo>
                <a:lnTo>
                  <a:pt x="8663" y="702"/>
                </a:lnTo>
                <a:lnTo>
                  <a:pt x="8650" y="707"/>
                </a:lnTo>
                <a:lnTo>
                  <a:pt x="8639" y="712"/>
                </a:lnTo>
                <a:lnTo>
                  <a:pt x="8626" y="718"/>
                </a:lnTo>
                <a:lnTo>
                  <a:pt x="8614" y="725"/>
                </a:lnTo>
                <a:lnTo>
                  <a:pt x="8604" y="731"/>
                </a:lnTo>
                <a:lnTo>
                  <a:pt x="8592" y="740"/>
                </a:lnTo>
                <a:lnTo>
                  <a:pt x="8582" y="748"/>
                </a:lnTo>
                <a:lnTo>
                  <a:pt x="8571" y="757"/>
                </a:lnTo>
                <a:lnTo>
                  <a:pt x="8561" y="768"/>
                </a:lnTo>
                <a:lnTo>
                  <a:pt x="8550" y="779"/>
                </a:lnTo>
                <a:lnTo>
                  <a:pt x="8541" y="791"/>
                </a:lnTo>
                <a:lnTo>
                  <a:pt x="8541" y="791"/>
                </a:lnTo>
                <a:lnTo>
                  <a:pt x="8532" y="804"/>
                </a:lnTo>
                <a:lnTo>
                  <a:pt x="8522" y="816"/>
                </a:lnTo>
                <a:lnTo>
                  <a:pt x="8514" y="830"/>
                </a:lnTo>
                <a:lnTo>
                  <a:pt x="8507" y="845"/>
                </a:lnTo>
                <a:lnTo>
                  <a:pt x="8500" y="861"/>
                </a:lnTo>
                <a:lnTo>
                  <a:pt x="8494" y="876"/>
                </a:lnTo>
                <a:lnTo>
                  <a:pt x="8488" y="892"/>
                </a:lnTo>
                <a:lnTo>
                  <a:pt x="8483" y="909"/>
                </a:lnTo>
                <a:lnTo>
                  <a:pt x="8479" y="927"/>
                </a:lnTo>
                <a:lnTo>
                  <a:pt x="8475" y="945"/>
                </a:lnTo>
                <a:lnTo>
                  <a:pt x="8469" y="985"/>
                </a:lnTo>
                <a:lnTo>
                  <a:pt x="8465" y="1026"/>
                </a:lnTo>
                <a:lnTo>
                  <a:pt x="8464" y="1070"/>
                </a:lnTo>
                <a:lnTo>
                  <a:pt x="8464" y="1070"/>
                </a:lnTo>
                <a:close/>
                <a:moveTo>
                  <a:pt x="9424" y="1486"/>
                </a:moveTo>
                <a:lnTo>
                  <a:pt x="9424" y="1486"/>
                </a:lnTo>
                <a:lnTo>
                  <a:pt x="9570" y="1343"/>
                </a:lnTo>
                <a:lnTo>
                  <a:pt x="9702" y="1212"/>
                </a:lnTo>
                <a:lnTo>
                  <a:pt x="9702" y="1212"/>
                </a:lnTo>
                <a:lnTo>
                  <a:pt x="9762" y="1150"/>
                </a:lnTo>
                <a:lnTo>
                  <a:pt x="9817" y="1091"/>
                </a:lnTo>
                <a:lnTo>
                  <a:pt x="9868" y="1034"/>
                </a:lnTo>
                <a:lnTo>
                  <a:pt x="9914" y="979"/>
                </a:lnTo>
                <a:lnTo>
                  <a:pt x="9914" y="979"/>
                </a:lnTo>
                <a:lnTo>
                  <a:pt x="9936" y="952"/>
                </a:lnTo>
                <a:lnTo>
                  <a:pt x="9955" y="927"/>
                </a:lnTo>
                <a:lnTo>
                  <a:pt x="9974" y="901"/>
                </a:lnTo>
                <a:lnTo>
                  <a:pt x="9991" y="876"/>
                </a:lnTo>
                <a:lnTo>
                  <a:pt x="10008" y="851"/>
                </a:lnTo>
                <a:lnTo>
                  <a:pt x="10022" y="827"/>
                </a:lnTo>
                <a:lnTo>
                  <a:pt x="10036" y="802"/>
                </a:lnTo>
                <a:lnTo>
                  <a:pt x="10047" y="779"/>
                </a:lnTo>
                <a:lnTo>
                  <a:pt x="10047" y="779"/>
                </a:lnTo>
                <a:lnTo>
                  <a:pt x="10059" y="756"/>
                </a:lnTo>
                <a:lnTo>
                  <a:pt x="10068" y="734"/>
                </a:lnTo>
                <a:lnTo>
                  <a:pt x="10076" y="711"/>
                </a:lnTo>
                <a:lnTo>
                  <a:pt x="10082" y="688"/>
                </a:lnTo>
                <a:lnTo>
                  <a:pt x="10088" y="666"/>
                </a:lnTo>
                <a:lnTo>
                  <a:pt x="10091" y="645"/>
                </a:lnTo>
                <a:lnTo>
                  <a:pt x="10094" y="623"/>
                </a:lnTo>
                <a:lnTo>
                  <a:pt x="10094" y="602"/>
                </a:lnTo>
                <a:lnTo>
                  <a:pt x="10094" y="602"/>
                </a:lnTo>
                <a:lnTo>
                  <a:pt x="10094" y="573"/>
                </a:lnTo>
                <a:lnTo>
                  <a:pt x="10090" y="547"/>
                </a:lnTo>
                <a:lnTo>
                  <a:pt x="10086" y="521"/>
                </a:lnTo>
                <a:lnTo>
                  <a:pt x="10079" y="497"/>
                </a:lnTo>
                <a:lnTo>
                  <a:pt x="10069" y="473"/>
                </a:lnTo>
                <a:lnTo>
                  <a:pt x="10059" y="452"/>
                </a:lnTo>
                <a:lnTo>
                  <a:pt x="10046" y="433"/>
                </a:lnTo>
                <a:lnTo>
                  <a:pt x="10031" y="415"/>
                </a:lnTo>
                <a:lnTo>
                  <a:pt x="10031" y="415"/>
                </a:lnTo>
                <a:lnTo>
                  <a:pt x="10015" y="399"/>
                </a:lnTo>
                <a:lnTo>
                  <a:pt x="9996" y="385"/>
                </a:lnTo>
                <a:lnTo>
                  <a:pt x="9976" y="373"/>
                </a:lnTo>
                <a:lnTo>
                  <a:pt x="9954" y="364"/>
                </a:lnTo>
                <a:lnTo>
                  <a:pt x="9931" y="356"/>
                </a:lnTo>
                <a:lnTo>
                  <a:pt x="9905" y="351"/>
                </a:lnTo>
                <a:lnTo>
                  <a:pt x="9879" y="348"/>
                </a:lnTo>
                <a:lnTo>
                  <a:pt x="9850" y="347"/>
                </a:lnTo>
                <a:lnTo>
                  <a:pt x="9850" y="347"/>
                </a:lnTo>
                <a:lnTo>
                  <a:pt x="9829" y="348"/>
                </a:lnTo>
                <a:lnTo>
                  <a:pt x="9808" y="350"/>
                </a:lnTo>
                <a:lnTo>
                  <a:pt x="9788" y="354"/>
                </a:lnTo>
                <a:lnTo>
                  <a:pt x="9768" y="359"/>
                </a:lnTo>
                <a:lnTo>
                  <a:pt x="9748" y="365"/>
                </a:lnTo>
                <a:lnTo>
                  <a:pt x="9730" y="374"/>
                </a:lnTo>
                <a:lnTo>
                  <a:pt x="9711" y="384"/>
                </a:lnTo>
                <a:lnTo>
                  <a:pt x="9692" y="395"/>
                </a:lnTo>
                <a:lnTo>
                  <a:pt x="9692" y="395"/>
                </a:lnTo>
                <a:lnTo>
                  <a:pt x="9659" y="421"/>
                </a:lnTo>
                <a:lnTo>
                  <a:pt x="9625" y="449"/>
                </a:lnTo>
                <a:lnTo>
                  <a:pt x="9592" y="479"/>
                </a:lnTo>
                <a:lnTo>
                  <a:pt x="9561" y="512"/>
                </a:lnTo>
                <a:lnTo>
                  <a:pt x="9412" y="363"/>
                </a:lnTo>
                <a:lnTo>
                  <a:pt x="9412" y="363"/>
                </a:lnTo>
                <a:lnTo>
                  <a:pt x="9439" y="336"/>
                </a:lnTo>
                <a:lnTo>
                  <a:pt x="9464" y="312"/>
                </a:lnTo>
                <a:lnTo>
                  <a:pt x="9490" y="288"/>
                </a:lnTo>
                <a:lnTo>
                  <a:pt x="9517" y="266"/>
                </a:lnTo>
                <a:lnTo>
                  <a:pt x="9542" y="245"/>
                </a:lnTo>
                <a:lnTo>
                  <a:pt x="9569" y="227"/>
                </a:lnTo>
                <a:lnTo>
                  <a:pt x="9596" y="209"/>
                </a:lnTo>
                <a:lnTo>
                  <a:pt x="9623" y="194"/>
                </a:lnTo>
                <a:lnTo>
                  <a:pt x="9623" y="194"/>
                </a:lnTo>
                <a:lnTo>
                  <a:pt x="9651" y="180"/>
                </a:lnTo>
                <a:lnTo>
                  <a:pt x="9680" y="169"/>
                </a:lnTo>
                <a:lnTo>
                  <a:pt x="9711" y="158"/>
                </a:lnTo>
                <a:lnTo>
                  <a:pt x="9743" y="150"/>
                </a:lnTo>
                <a:lnTo>
                  <a:pt x="9776" y="143"/>
                </a:lnTo>
                <a:lnTo>
                  <a:pt x="9811" y="138"/>
                </a:lnTo>
                <a:lnTo>
                  <a:pt x="9847" y="136"/>
                </a:lnTo>
                <a:lnTo>
                  <a:pt x="9884" y="135"/>
                </a:lnTo>
                <a:lnTo>
                  <a:pt x="9884" y="135"/>
                </a:lnTo>
                <a:lnTo>
                  <a:pt x="9911" y="135"/>
                </a:lnTo>
                <a:lnTo>
                  <a:pt x="9937" y="137"/>
                </a:lnTo>
                <a:lnTo>
                  <a:pt x="9962" y="140"/>
                </a:lnTo>
                <a:lnTo>
                  <a:pt x="9987" y="143"/>
                </a:lnTo>
                <a:lnTo>
                  <a:pt x="10010" y="148"/>
                </a:lnTo>
                <a:lnTo>
                  <a:pt x="10033" y="154"/>
                </a:lnTo>
                <a:lnTo>
                  <a:pt x="10057" y="159"/>
                </a:lnTo>
                <a:lnTo>
                  <a:pt x="10078" y="167"/>
                </a:lnTo>
                <a:lnTo>
                  <a:pt x="10078" y="167"/>
                </a:lnTo>
                <a:lnTo>
                  <a:pt x="10100" y="176"/>
                </a:lnTo>
                <a:lnTo>
                  <a:pt x="10119" y="185"/>
                </a:lnTo>
                <a:lnTo>
                  <a:pt x="10139" y="195"/>
                </a:lnTo>
                <a:lnTo>
                  <a:pt x="10158" y="207"/>
                </a:lnTo>
                <a:lnTo>
                  <a:pt x="10175" y="219"/>
                </a:lnTo>
                <a:lnTo>
                  <a:pt x="10193" y="231"/>
                </a:lnTo>
                <a:lnTo>
                  <a:pt x="10209" y="245"/>
                </a:lnTo>
                <a:lnTo>
                  <a:pt x="10224" y="259"/>
                </a:lnTo>
                <a:lnTo>
                  <a:pt x="10224" y="259"/>
                </a:lnTo>
                <a:lnTo>
                  <a:pt x="10239" y="274"/>
                </a:lnTo>
                <a:lnTo>
                  <a:pt x="10253" y="291"/>
                </a:lnTo>
                <a:lnTo>
                  <a:pt x="10266" y="307"/>
                </a:lnTo>
                <a:lnTo>
                  <a:pt x="10279" y="324"/>
                </a:lnTo>
                <a:lnTo>
                  <a:pt x="10289" y="343"/>
                </a:lnTo>
                <a:lnTo>
                  <a:pt x="10301" y="362"/>
                </a:lnTo>
                <a:lnTo>
                  <a:pt x="10310" y="381"/>
                </a:lnTo>
                <a:lnTo>
                  <a:pt x="10318" y="402"/>
                </a:lnTo>
                <a:lnTo>
                  <a:pt x="10318" y="402"/>
                </a:lnTo>
                <a:lnTo>
                  <a:pt x="10326" y="423"/>
                </a:lnTo>
                <a:lnTo>
                  <a:pt x="10333" y="445"/>
                </a:lnTo>
                <a:lnTo>
                  <a:pt x="10339" y="468"/>
                </a:lnTo>
                <a:lnTo>
                  <a:pt x="10344" y="491"/>
                </a:lnTo>
                <a:lnTo>
                  <a:pt x="10347" y="514"/>
                </a:lnTo>
                <a:lnTo>
                  <a:pt x="10351" y="538"/>
                </a:lnTo>
                <a:lnTo>
                  <a:pt x="10352" y="563"/>
                </a:lnTo>
                <a:lnTo>
                  <a:pt x="10352" y="588"/>
                </a:lnTo>
                <a:lnTo>
                  <a:pt x="10352" y="588"/>
                </a:lnTo>
                <a:lnTo>
                  <a:pt x="10352" y="613"/>
                </a:lnTo>
                <a:lnTo>
                  <a:pt x="10350" y="637"/>
                </a:lnTo>
                <a:lnTo>
                  <a:pt x="10346" y="662"/>
                </a:lnTo>
                <a:lnTo>
                  <a:pt x="10342" y="687"/>
                </a:lnTo>
                <a:lnTo>
                  <a:pt x="10336" y="712"/>
                </a:lnTo>
                <a:lnTo>
                  <a:pt x="10329" y="737"/>
                </a:lnTo>
                <a:lnTo>
                  <a:pt x="10319" y="762"/>
                </a:lnTo>
                <a:lnTo>
                  <a:pt x="10309" y="787"/>
                </a:lnTo>
                <a:lnTo>
                  <a:pt x="10309" y="787"/>
                </a:lnTo>
                <a:lnTo>
                  <a:pt x="10299" y="813"/>
                </a:lnTo>
                <a:lnTo>
                  <a:pt x="10286" y="838"/>
                </a:lnTo>
                <a:lnTo>
                  <a:pt x="10273" y="864"/>
                </a:lnTo>
                <a:lnTo>
                  <a:pt x="10259" y="890"/>
                </a:lnTo>
                <a:lnTo>
                  <a:pt x="10244" y="915"/>
                </a:lnTo>
                <a:lnTo>
                  <a:pt x="10228" y="941"/>
                </a:lnTo>
                <a:lnTo>
                  <a:pt x="10211" y="966"/>
                </a:lnTo>
                <a:lnTo>
                  <a:pt x="10193" y="992"/>
                </a:lnTo>
                <a:lnTo>
                  <a:pt x="10193" y="992"/>
                </a:lnTo>
                <a:lnTo>
                  <a:pt x="10155" y="1044"/>
                </a:lnTo>
                <a:lnTo>
                  <a:pt x="10114" y="1097"/>
                </a:lnTo>
                <a:lnTo>
                  <a:pt x="10069" y="1150"/>
                </a:lnTo>
                <a:lnTo>
                  <a:pt x="10022" y="1205"/>
                </a:lnTo>
                <a:lnTo>
                  <a:pt x="10022" y="1205"/>
                </a:lnTo>
                <a:lnTo>
                  <a:pt x="9922" y="1316"/>
                </a:lnTo>
                <a:lnTo>
                  <a:pt x="9815" y="1430"/>
                </a:lnTo>
                <a:lnTo>
                  <a:pt x="9815" y="1430"/>
                </a:lnTo>
                <a:lnTo>
                  <a:pt x="9940" y="1420"/>
                </a:lnTo>
                <a:lnTo>
                  <a:pt x="9940" y="1420"/>
                </a:lnTo>
                <a:lnTo>
                  <a:pt x="10004" y="1415"/>
                </a:lnTo>
                <a:lnTo>
                  <a:pt x="10061" y="1414"/>
                </a:lnTo>
                <a:lnTo>
                  <a:pt x="10424" y="1414"/>
                </a:lnTo>
                <a:lnTo>
                  <a:pt x="10424" y="1642"/>
                </a:lnTo>
                <a:lnTo>
                  <a:pt x="9424" y="1642"/>
                </a:lnTo>
                <a:lnTo>
                  <a:pt x="9424" y="1486"/>
                </a:lnTo>
                <a:close/>
                <a:moveTo>
                  <a:pt x="10629" y="1423"/>
                </a:moveTo>
                <a:lnTo>
                  <a:pt x="10959" y="1423"/>
                </a:lnTo>
                <a:lnTo>
                  <a:pt x="10959" y="451"/>
                </a:lnTo>
                <a:lnTo>
                  <a:pt x="10687" y="451"/>
                </a:lnTo>
                <a:lnTo>
                  <a:pt x="10687" y="284"/>
                </a:lnTo>
                <a:lnTo>
                  <a:pt x="10687" y="284"/>
                </a:lnTo>
                <a:lnTo>
                  <a:pt x="10742" y="273"/>
                </a:lnTo>
                <a:lnTo>
                  <a:pt x="10791" y="261"/>
                </a:lnTo>
                <a:lnTo>
                  <a:pt x="10837" y="248"/>
                </a:lnTo>
                <a:lnTo>
                  <a:pt x="10879" y="234"/>
                </a:lnTo>
                <a:lnTo>
                  <a:pt x="10879" y="234"/>
                </a:lnTo>
                <a:lnTo>
                  <a:pt x="10919" y="219"/>
                </a:lnTo>
                <a:lnTo>
                  <a:pt x="10957" y="201"/>
                </a:lnTo>
                <a:lnTo>
                  <a:pt x="10994" y="183"/>
                </a:lnTo>
                <a:lnTo>
                  <a:pt x="11029" y="163"/>
                </a:lnTo>
                <a:lnTo>
                  <a:pt x="11229" y="163"/>
                </a:lnTo>
                <a:lnTo>
                  <a:pt x="11229" y="1423"/>
                </a:lnTo>
                <a:lnTo>
                  <a:pt x="11520" y="1423"/>
                </a:lnTo>
                <a:lnTo>
                  <a:pt x="11520" y="1642"/>
                </a:lnTo>
                <a:lnTo>
                  <a:pt x="10629" y="1642"/>
                </a:lnTo>
                <a:lnTo>
                  <a:pt x="10629" y="14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678C3591-DC12-47EE-BB87-C5E1CA0E8916}"/>
              </a:ext>
            </a:extLst>
          </p:cNvPr>
          <p:cNvSpPr>
            <a:spLocks noChangeAspect="1" noEditPoints="1"/>
          </p:cNvSpPr>
          <p:nvPr/>
        </p:nvSpPr>
        <p:spPr bwMode="auto">
          <a:xfrm>
            <a:off x="4072859" y="4794170"/>
            <a:ext cx="998283" cy="228600"/>
          </a:xfrm>
          <a:custGeom>
            <a:avLst/>
            <a:gdLst>
              <a:gd name="T0" fmla="*/ 18488 w 23040"/>
              <a:gd name="T1" fmla="*/ 799 h 5276"/>
              <a:gd name="T2" fmla="*/ 17746 w 23040"/>
              <a:gd name="T3" fmla="*/ 2633 h 5276"/>
              <a:gd name="T4" fmla="*/ 18523 w 23040"/>
              <a:gd name="T5" fmla="*/ 4502 h 5276"/>
              <a:gd name="T6" fmla="*/ 20394 w 23040"/>
              <a:gd name="T7" fmla="*/ 5276 h 5276"/>
              <a:gd name="T8" fmla="*/ 22308 w 23040"/>
              <a:gd name="T9" fmla="*/ 4456 h 5276"/>
              <a:gd name="T10" fmla="*/ 23040 w 23040"/>
              <a:gd name="T11" fmla="*/ 2569 h 5276"/>
              <a:gd name="T12" fmla="*/ 22255 w 23040"/>
              <a:gd name="T13" fmla="*/ 756 h 5276"/>
              <a:gd name="T14" fmla="*/ 17919 w 23040"/>
              <a:gd name="T15" fmla="*/ 2633 h 5276"/>
              <a:gd name="T16" fmla="*/ 18687 w 23040"/>
              <a:gd name="T17" fmla="*/ 845 h 5276"/>
              <a:gd name="T18" fmla="*/ 20457 w 23040"/>
              <a:gd name="T19" fmla="*/ 162 h 5276"/>
              <a:gd name="T20" fmla="*/ 22224 w 23040"/>
              <a:gd name="T21" fmla="*/ 973 h 5276"/>
              <a:gd name="T22" fmla="*/ 22865 w 23040"/>
              <a:gd name="T23" fmla="*/ 2761 h 5276"/>
              <a:gd name="T24" fmla="*/ 22012 w 23040"/>
              <a:gd name="T25" fmla="*/ 4502 h 5276"/>
              <a:gd name="T26" fmla="*/ 20203 w 23040"/>
              <a:gd name="T27" fmla="*/ 5097 h 5276"/>
              <a:gd name="T28" fmla="*/ 18484 w 23040"/>
              <a:gd name="T29" fmla="*/ 4204 h 5276"/>
              <a:gd name="T30" fmla="*/ 1210 w 23040"/>
              <a:gd name="T31" fmla="*/ 1443 h 5276"/>
              <a:gd name="T32" fmla="*/ 1899 w 23040"/>
              <a:gd name="T33" fmla="*/ 2064 h 5276"/>
              <a:gd name="T34" fmla="*/ 1882 w 23040"/>
              <a:gd name="T35" fmla="*/ 2757 h 5276"/>
              <a:gd name="T36" fmla="*/ 1868 w 23040"/>
              <a:gd name="T37" fmla="*/ 3596 h 5276"/>
              <a:gd name="T38" fmla="*/ 1326 w 23040"/>
              <a:gd name="T39" fmla="*/ 1999 h 5276"/>
              <a:gd name="T40" fmla="*/ 1357 w 23040"/>
              <a:gd name="T41" fmla="*/ 2254 h 5276"/>
              <a:gd name="T42" fmla="*/ 1500 w 23040"/>
              <a:gd name="T43" fmla="*/ 3183 h 5276"/>
              <a:gd name="T44" fmla="*/ 2796 w 23040"/>
              <a:gd name="T45" fmla="*/ 3826 h 5276"/>
              <a:gd name="T46" fmla="*/ 3783 w 23040"/>
              <a:gd name="T47" fmla="*/ 2080 h 5276"/>
              <a:gd name="T48" fmla="*/ 4093 w 23040"/>
              <a:gd name="T49" fmla="*/ 3405 h 5276"/>
              <a:gd name="T50" fmla="*/ 2957 w 23040"/>
              <a:gd name="T51" fmla="*/ 3739 h 5276"/>
              <a:gd name="T52" fmla="*/ 3404 w 23040"/>
              <a:gd name="T53" fmla="*/ 2441 h 5276"/>
              <a:gd name="T54" fmla="*/ 2824 w 23040"/>
              <a:gd name="T55" fmla="*/ 2703 h 5276"/>
              <a:gd name="T56" fmla="*/ 3041 w 23040"/>
              <a:gd name="T57" fmla="*/ 3376 h 5276"/>
              <a:gd name="T58" fmla="*/ 3635 w 23040"/>
              <a:gd name="T59" fmla="*/ 3147 h 5276"/>
              <a:gd name="T60" fmla="*/ 7777 w 23040"/>
              <a:gd name="T61" fmla="*/ 2326 h 5276"/>
              <a:gd name="T62" fmla="*/ 8977 w 23040"/>
              <a:gd name="T63" fmla="*/ 1400 h 5276"/>
              <a:gd name="T64" fmla="*/ 10207 w 23040"/>
              <a:gd name="T65" fmla="*/ 2204 h 5276"/>
              <a:gd name="T66" fmla="*/ 9681 w 23040"/>
              <a:gd name="T67" fmla="*/ 3688 h 5276"/>
              <a:gd name="T68" fmla="*/ 8496 w 23040"/>
              <a:gd name="T69" fmla="*/ 3771 h 5276"/>
              <a:gd name="T70" fmla="*/ 9708 w 23040"/>
              <a:gd name="T71" fmla="*/ 2447 h 5276"/>
              <a:gd name="T72" fmla="*/ 8816 w 23040"/>
              <a:gd name="T73" fmla="*/ 1907 h 5276"/>
              <a:gd name="T74" fmla="*/ 8302 w 23040"/>
              <a:gd name="T75" fmla="*/ 2783 h 5276"/>
              <a:gd name="T76" fmla="*/ 9164 w 23040"/>
              <a:gd name="T77" fmla="*/ 3368 h 5276"/>
              <a:gd name="T78" fmla="*/ 11776 w 23040"/>
              <a:gd name="T79" fmla="*/ 1443 h 5276"/>
              <a:gd name="T80" fmla="*/ 12567 w 23040"/>
              <a:gd name="T81" fmla="*/ 2235 h 5276"/>
              <a:gd name="T82" fmla="*/ 12639 w 23040"/>
              <a:gd name="T83" fmla="*/ 3826 h 5276"/>
              <a:gd name="T84" fmla="*/ 12013 w 23040"/>
              <a:gd name="T85" fmla="*/ 2384 h 5276"/>
              <a:gd name="T86" fmla="*/ 11794 w 23040"/>
              <a:gd name="T87" fmla="*/ 1935 h 5276"/>
              <a:gd name="T88" fmla="*/ 16696 w 23040"/>
              <a:gd name="T89" fmla="*/ 1742 h 5276"/>
              <a:gd name="T90" fmla="*/ 16818 w 23040"/>
              <a:gd name="T91" fmla="*/ 3398 h 5276"/>
              <a:gd name="T92" fmla="*/ 16150 w 23040"/>
              <a:gd name="T93" fmla="*/ 3287 h 5276"/>
              <a:gd name="T94" fmla="*/ 16491 w 23040"/>
              <a:gd name="T95" fmla="*/ 2343 h 5276"/>
              <a:gd name="T96" fmla="*/ 17088 w 23040"/>
              <a:gd name="T97" fmla="*/ 1552 h 5276"/>
              <a:gd name="T98" fmla="*/ 17524 w 23040"/>
              <a:gd name="T99" fmla="*/ 1736 h 5276"/>
              <a:gd name="T100" fmla="*/ 17508 w 23040"/>
              <a:gd name="T101" fmla="*/ 1663 h 5276"/>
              <a:gd name="T102" fmla="*/ 17086 w 23040"/>
              <a:gd name="T103" fmla="*/ 1665 h 5276"/>
              <a:gd name="T104" fmla="*/ 17503 w 23040"/>
              <a:gd name="T105" fmla="*/ 1707 h 5276"/>
              <a:gd name="T106" fmla="*/ 17208 w 23040"/>
              <a:gd name="T107" fmla="*/ 1541 h 5276"/>
              <a:gd name="T108" fmla="*/ 18906 w 23040"/>
              <a:gd name="T109" fmla="*/ 3153 h 5276"/>
              <a:gd name="T110" fmla="*/ 19914 w 23040"/>
              <a:gd name="T111" fmla="*/ 2165 h 5276"/>
              <a:gd name="T112" fmla="*/ 19668 w 23040"/>
              <a:gd name="T113" fmla="*/ 1669 h 5276"/>
              <a:gd name="T114" fmla="*/ 18894 w 23040"/>
              <a:gd name="T115" fmla="*/ 1759 h 5276"/>
              <a:gd name="T116" fmla="*/ 19880 w 23040"/>
              <a:gd name="T117" fmla="*/ 1437 h 5276"/>
              <a:gd name="T118" fmla="*/ 20207 w 23040"/>
              <a:gd name="T119" fmla="*/ 2277 h 5276"/>
              <a:gd name="T120" fmla="*/ 19221 w 23040"/>
              <a:gd name="T121" fmla="*/ 3200 h 5276"/>
              <a:gd name="T122" fmla="*/ 21132 w 23040"/>
              <a:gd name="T123" fmla="*/ 1890 h 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40" h="5276">
                <a:moveTo>
                  <a:pt x="20163" y="0"/>
                </a:moveTo>
                <a:lnTo>
                  <a:pt x="20163" y="0"/>
                </a:lnTo>
                <a:lnTo>
                  <a:pt x="20100" y="6"/>
                </a:lnTo>
                <a:lnTo>
                  <a:pt x="20037" y="14"/>
                </a:lnTo>
                <a:lnTo>
                  <a:pt x="19975" y="23"/>
                </a:lnTo>
                <a:lnTo>
                  <a:pt x="19913" y="33"/>
                </a:lnTo>
                <a:lnTo>
                  <a:pt x="19851" y="45"/>
                </a:lnTo>
                <a:lnTo>
                  <a:pt x="19791" y="59"/>
                </a:lnTo>
                <a:lnTo>
                  <a:pt x="19730" y="73"/>
                </a:lnTo>
                <a:lnTo>
                  <a:pt x="19671" y="90"/>
                </a:lnTo>
                <a:lnTo>
                  <a:pt x="19612" y="108"/>
                </a:lnTo>
                <a:lnTo>
                  <a:pt x="19552" y="126"/>
                </a:lnTo>
                <a:lnTo>
                  <a:pt x="19494" y="147"/>
                </a:lnTo>
                <a:lnTo>
                  <a:pt x="19438" y="169"/>
                </a:lnTo>
                <a:lnTo>
                  <a:pt x="19381" y="190"/>
                </a:lnTo>
                <a:lnTo>
                  <a:pt x="19324" y="215"/>
                </a:lnTo>
                <a:lnTo>
                  <a:pt x="19269" y="241"/>
                </a:lnTo>
                <a:lnTo>
                  <a:pt x="19215" y="266"/>
                </a:lnTo>
                <a:lnTo>
                  <a:pt x="19161" y="295"/>
                </a:lnTo>
                <a:lnTo>
                  <a:pt x="19108" y="323"/>
                </a:lnTo>
                <a:lnTo>
                  <a:pt x="19055" y="354"/>
                </a:lnTo>
                <a:lnTo>
                  <a:pt x="19004" y="385"/>
                </a:lnTo>
                <a:lnTo>
                  <a:pt x="18952" y="417"/>
                </a:lnTo>
                <a:lnTo>
                  <a:pt x="18902" y="450"/>
                </a:lnTo>
                <a:lnTo>
                  <a:pt x="18853" y="485"/>
                </a:lnTo>
                <a:lnTo>
                  <a:pt x="18804" y="521"/>
                </a:lnTo>
                <a:lnTo>
                  <a:pt x="18756" y="557"/>
                </a:lnTo>
                <a:lnTo>
                  <a:pt x="18710" y="596"/>
                </a:lnTo>
                <a:lnTo>
                  <a:pt x="18663" y="634"/>
                </a:lnTo>
                <a:lnTo>
                  <a:pt x="18618" y="674"/>
                </a:lnTo>
                <a:lnTo>
                  <a:pt x="18574" y="715"/>
                </a:lnTo>
                <a:lnTo>
                  <a:pt x="18531" y="756"/>
                </a:lnTo>
                <a:lnTo>
                  <a:pt x="18488" y="799"/>
                </a:lnTo>
                <a:lnTo>
                  <a:pt x="18447" y="843"/>
                </a:lnTo>
                <a:lnTo>
                  <a:pt x="18407" y="888"/>
                </a:lnTo>
                <a:lnTo>
                  <a:pt x="18367" y="933"/>
                </a:lnTo>
                <a:lnTo>
                  <a:pt x="18330" y="979"/>
                </a:lnTo>
                <a:lnTo>
                  <a:pt x="18292" y="1027"/>
                </a:lnTo>
                <a:lnTo>
                  <a:pt x="18256" y="1076"/>
                </a:lnTo>
                <a:lnTo>
                  <a:pt x="18221" y="1124"/>
                </a:lnTo>
                <a:lnTo>
                  <a:pt x="18187" y="1173"/>
                </a:lnTo>
                <a:lnTo>
                  <a:pt x="18154" y="1225"/>
                </a:lnTo>
                <a:lnTo>
                  <a:pt x="18122" y="1276"/>
                </a:lnTo>
                <a:lnTo>
                  <a:pt x="18091" y="1328"/>
                </a:lnTo>
                <a:lnTo>
                  <a:pt x="18063" y="1380"/>
                </a:lnTo>
                <a:lnTo>
                  <a:pt x="18035" y="1434"/>
                </a:lnTo>
                <a:lnTo>
                  <a:pt x="18008" y="1488"/>
                </a:lnTo>
                <a:lnTo>
                  <a:pt x="17982" y="1544"/>
                </a:lnTo>
                <a:lnTo>
                  <a:pt x="17957" y="1599"/>
                </a:lnTo>
                <a:lnTo>
                  <a:pt x="17933" y="1656"/>
                </a:lnTo>
                <a:lnTo>
                  <a:pt x="17911" y="1714"/>
                </a:lnTo>
                <a:lnTo>
                  <a:pt x="17890" y="1770"/>
                </a:lnTo>
                <a:lnTo>
                  <a:pt x="17871" y="1829"/>
                </a:lnTo>
                <a:lnTo>
                  <a:pt x="17853" y="1887"/>
                </a:lnTo>
                <a:lnTo>
                  <a:pt x="17836" y="1948"/>
                </a:lnTo>
                <a:lnTo>
                  <a:pt x="17821" y="2007"/>
                </a:lnTo>
                <a:lnTo>
                  <a:pt x="17807" y="2067"/>
                </a:lnTo>
                <a:lnTo>
                  <a:pt x="17795" y="2129"/>
                </a:lnTo>
                <a:lnTo>
                  <a:pt x="17783" y="2190"/>
                </a:lnTo>
                <a:lnTo>
                  <a:pt x="17773" y="2253"/>
                </a:lnTo>
                <a:lnTo>
                  <a:pt x="17765" y="2314"/>
                </a:lnTo>
                <a:lnTo>
                  <a:pt x="17759" y="2377"/>
                </a:lnTo>
                <a:lnTo>
                  <a:pt x="17753" y="2441"/>
                </a:lnTo>
                <a:lnTo>
                  <a:pt x="17749" y="2505"/>
                </a:lnTo>
                <a:lnTo>
                  <a:pt x="17747" y="2569"/>
                </a:lnTo>
                <a:lnTo>
                  <a:pt x="17746" y="2633"/>
                </a:lnTo>
                <a:lnTo>
                  <a:pt x="17746" y="2633"/>
                </a:lnTo>
                <a:lnTo>
                  <a:pt x="17747" y="2702"/>
                </a:lnTo>
                <a:lnTo>
                  <a:pt x="17750" y="2769"/>
                </a:lnTo>
                <a:lnTo>
                  <a:pt x="17754" y="2837"/>
                </a:lnTo>
                <a:lnTo>
                  <a:pt x="17760" y="2904"/>
                </a:lnTo>
                <a:lnTo>
                  <a:pt x="17768" y="2969"/>
                </a:lnTo>
                <a:lnTo>
                  <a:pt x="17777" y="3035"/>
                </a:lnTo>
                <a:lnTo>
                  <a:pt x="17787" y="3101"/>
                </a:lnTo>
                <a:lnTo>
                  <a:pt x="17800" y="3165"/>
                </a:lnTo>
                <a:lnTo>
                  <a:pt x="17814" y="3229"/>
                </a:lnTo>
                <a:lnTo>
                  <a:pt x="17830" y="3293"/>
                </a:lnTo>
                <a:lnTo>
                  <a:pt x="17847" y="3357"/>
                </a:lnTo>
                <a:lnTo>
                  <a:pt x="17866" y="3418"/>
                </a:lnTo>
                <a:lnTo>
                  <a:pt x="17885" y="3480"/>
                </a:lnTo>
                <a:lnTo>
                  <a:pt x="17907" y="3542"/>
                </a:lnTo>
                <a:lnTo>
                  <a:pt x="17930" y="3601"/>
                </a:lnTo>
                <a:lnTo>
                  <a:pt x="17955" y="3661"/>
                </a:lnTo>
                <a:lnTo>
                  <a:pt x="17981" y="3721"/>
                </a:lnTo>
                <a:lnTo>
                  <a:pt x="18008" y="3778"/>
                </a:lnTo>
                <a:lnTo>
                  <a:pt x="18036" y="3835"/>
                </a:lnTo>
                <a:lnTo>
                  <a:pt x="18066" y="3892"/>
                </a:lnTo>
                <a:lnTo>
                  <a:pt x="18098" y="3948"/>
                </a:lnTo>
                <a:lnTo>
                  <a:pt x="18130" y="4002"/>
                </a:lnTo>
                <a:lnTo>
                  <a:pt x="18164" y="4056"/>
                </a:lnTo>
                <a:lnTo>
                  <a:pt x="18198" y="4110"/>
                </a:lnTo>
                <a:lnTo>
                  <a:pt x="18236" y="4162"/>
                </a:lnTo>
                <a:lnTo>
                  <a:pt x="18273" y="4213"/>
                </a:lnTo>
                <a:lnTo>
                  <a:pt x="18312" y="4265"/>
                </a:lnTo>
                <a:lnTo>
                  <a:pt x="18352" y="4314"/>
                </a:lnTo>
                <a:lnTo>
                  <a:pt x="18393" y="4363"/>
                </a:lnTo>
                <a:lnTo>
                  <a:pt x="18434" y="4410"/>
                </a:lnTo>
                <a:lnTo>
                  <a:pt x="18478" y="4456"/>
                </a:lnTo>
                <a:lnTo>
                  <a:pt x="18523" y="4502"/>
                </a:lnTo>
                <a:lnTo>
                  <a:pt x="18568" y="4545"/>
                </a:lnTo>
                <a:lnTo>
                  <a:pt x="18614" y="4589"/>
                </a:lnTo>
                <a:lnTo>
                  <a:pt x="18662" y="4631"/>
                </a:lnTo>
                <a:lnTo>
                  <a:pt x="18710" y="4673"/>
                </a:lnTo>
                <a:lnTo>
                  <a:pt x="18760" y="4713"/>
                </a:lnTo>
                <a:lnTo>
                  <a:pt x="18810" y="4751"/>
                </a:lnTo>
                <a:lnTo>
                  <a:pt x="18862" y="4788"/>
                </a:lnTo>
                <a:lnTo>
                  <a:pt x="18915" y="4824"/>
                </a:lnTo>
                <a:lnTo>
                  <a:pt x="18967" y="4859"/>
                </a:lnTo>
                <a:lnTo>
                  <a:pt x="19022" y="4894"/>
                </a:lnTo>
                <a:lnTo>
                  <a:pt x="19077" y="4926"/>
                </a:lnTo>
                <a:lnTo>
                  <a:pt x="19132" y="4957"/>
                </a:lnTo>
                <a:lnTo>
                  <a:pt x="19189" y="4987"/>
                </a:lnTo>
                <a:lnTo>
                  <a:pt x="19247" y="5015"/>
                </a:lnTo>
                <a:lnTo>
                  <a:pt x="19305" y="5043"/>
                </a:lnTo>
                <a:lnTo>
                  <a:pt x="19364" y="5069"/>
                </a:lnTo>
                <a:lnTo>
                  <a:pt x="19424" y="5093"/>
                </a:lnTo>
                <a:lnTo>
                  <a:pt x="19484" y="5115"/>
                </a:lnTo>
                <a:lnTo>
                  <a:pt x="19545" y="5137"/>
                </a:lnTo>
                <a:lnTo>
                  <a:pt x="19606" y="5158"/>
                </a:lnTo>
                <a:lnTo>
                  <a:pt x="19670" y="5176"/>
                </a:lnTo>
                <a:lnTo>
                  <a:pt x="19733" y="5194"/>
                </a:lnTo>
                <a:lnTo>
                  <a:pt x="19796" y="5209"/>
                </a:lnTo>
                <a:lnTo>
                  <a:pt x="19860" y="5223"/>
                </a:lnTo>
                <a:lnTo>
                  <a:pt x="19925" y="5235"/>
                </a:lnTo>
                <a:lnTo>
                  <a:pt x="19990" y="5246"/>
                </a:lnTo>
                <a:lnTo>
                  <a:pt x="20056" y="5255"/>
                </a:lnTo>
                <a:lnTo>
                  <a:pt x="20123" y="5263"/>
                </a:lnTo>
                <a:lnTo>
                  <a:pt x="20190" y="5268"/>
                </a:lnTo>
                <a:lnTo>
                  <a:pt x="20257" y="5273"/>
                </a:lnTo>
                <a:lnTo>
                  <a:pt x="20325" y="5276"/>
                </a:lnTo>
                <a:lnTo>
                  <a:pt x="20394" y="5276"/>
                </a:lnTo>
                <a:lnTo>
                  <a:pt x="20394" y="5276"/>
                </a:lnTo>
                <a:lnTo>
                  <a:pt x="20462" y="5276"/>
                </a:lnTo>
                <a:lnTo>
                  <a:pt x="20529" y="5273"/>
                </a:lnTo>
                <a:lnTo>
                  <a:pt x="20597" y="5268"/>
                </a:lnTo>
                <a:lnTo>
                  <a:pt x="20663" y="5263"/>
                </a:lnTo>
                <a:lnTo>
                  <a:pt x="20730" y="5255"/>
                </a:lnTo>
                <a:lnTo>
                  <a:pt x="20796" y="5246"/>
                </a:lnTo>
                <a:lnTo>
                  <a:pt x="20861" y="5235"/>
                </a:lnTo>
                <a:lnTo>
                  <a:pt x="20926" y="5223"/>
                </a:lnTo>
                <a:lnTo>
                  <a:pt x="20990" y="5209"/>
                </a:lnTo>
                <a:lnTo>
                  <a:pt x="21055" y="5194"/>
                </a:lnTo>
                <a:lnTo>
                  <a:pt x="21118" y="5176"/>
                </a:lnTo>
                <a:lnTo>
                  <a:pt x="21180" y="5158"/>
                </a:lnTo>
                <a:lnTo>
                  <a:pt x="21241" y="5137"/>
                </a:lnTo>
                <a:lnTo>
                  <a:pt x="21302" y="5115"/>
                </a:lnTo>
                <a:lnTo>
                  <a:pt x="21363" y="5093"/>
                </a:lnTo>
                <a:lnTo>
                  <a:pt x="21423" y="5069"/>
                </a:lnTo>
                <a:lnTo>
                  <a:pt x="21481" y="5043"/>
                </a:lnTo>
                <a:lnTo>
                  <a:pt x="21540" y="5015"/>
                </a:lnTo>
                <a:lnTo>
                  <a:pt x="21597" y="4987"/>
                </a:lnTo>
                <a:lnTo>
                  <a:pt x="21654" y="4957"/>
                </a:lnTo>
                <a:lnTo>
                  <a:pt x="21710" y="4926"/>
                </a:lnTo>
                <a:lnTo>
                  <a:pt x="21765" y="4894"/>
                </a:lnTo>
                <a:lnTo>
                  <a:pt x="21819" y="4859"/>
                </a:lnTo>
                <a:lnTo>
                  <a:pt x="21873" y="4824"/>
                </a:lnTo>
                <a:lnTo>
                  <a:pt x="21924" y="4788"/>
                </a:lnTo>
                <a:lnTo>
                  <a:pt x="21976" y="4751"/>
                </a:lnTo>
                <a:lnTo>
                  <a:pt x="22026" y="4713"/>
                </a:lnTo>
                <a:lnTo>
                  <a:pt x="22076" y="4673"/>
                </a:lnTo>
                <a:lnTo>
                  <a:pt x="22124" y="4631"/>
                </a:lnTo>
                <a:lnTo>
                  <a:pt x="22172" y="4589"/>
                </a:lnTo>
                <a:lnTo>
                  <a:pt x="22218" y="4545"/>
                </a:lnTo>
                <a:lnTo>
                  <a:pt x="22264" y="4502"/>
                </a:lnTo>
                <a:lnTo>
                  <a:pt x="22308" y="4456"/>
                </a:lnTo>
                <a:lnTo>
                  <a:pt x="22352" y="4410"/>
                </a:lnTo>
                <a:lnTo>
                  <a:pt x="22395" y="4363"/>
                </a:lnTo>
                <a:lnTo>
                  <a:pt x="22434" y="4314"/>
                </a:lnTo>
                <a:lnTo>
                  <a:pt x="22474" y="4265"/>
                </a:lnTo>
                <a:lnTo>
                  <a:pt x="22514" y="4213"/>
                </a:lnTo>
                <a:lnTo>
                  <a:pt x="22552" y="4162"/>
                </a:lnTo>
                <a:lnTo>
                  <a:pt x="22588" y="4110"/>
                </a:lnTo>
                <a:lnTo>
                  <a:pt x="22623" y="4056"/>
                </a:lnTo>
                <a:lnTo>
                  <a:pt x="22656" y="4002"/>
                </a:lnTo>
                <a:lnTo>
                  <a:pt x="22690" y="3948"/>
                </a:lnTo>
                <a:lnTo>
                  <a:pt x="22720" y="3892"/>
                </a:lnTo>
                <a:lnTo>
                  <a:pt x="22750" y="3835"/>
                </a:lnTo>
                <a:lnTo>
                  <a:pt x="22778" y="3778"/>
                </a:lnTo>
                <a:lnTo>
                  <a:pt x="22806" y="3721"/>
                </a:lnTo>
                <a:lnTo>
                  <a:pt x="22831" y="3661"/>
                </a:lnTo>
                <a:lnTo>
                  <a:pt x="22856" y="3601"/>
                </a:lnTo>
                <a:lnTo>
                  <a:pt x="22879" y="3542"/>
                </a:lnTo>
                <a:lnTo>
                  <a:pt x="22901" y="3480"/>
                </a:lnTo>
                <a:lnTo>
                  <a:pt x="22921" y="3418"/>
                </a:lnTo>
                <a:lnTo>
                  <a:pt x="22940" y="3357"/>
                </a:lnTo>
                <a:lnTo>
                  <a:pt x="22956" y="3293"/>
                </a:lnTo>
                <a:lnTo>
                  <a:pt x="22972" y="3229"/>
                </a:lnTo>
                <a:lnTo>
                  <a:pt x="22986" y="3165"/>
                </a:lnTo>
                <a:lnTo>
                  <a:pt x="22999" y="3101"/>
                </a:lnTo>
                <a:lnTo>
                  <a:pt x="23009" y="3035"/>
                </a:lnTo>
                <a:lnTo>
                  <a:pt x="23019" y="2969"/>
                </a:lnTo>
                <a:lnTo>
                  <a:pt x="23027" y="2904"/>
                </a:lnTo>
                <a:lnTo>
                  <a:pt x="23032" y="2837"/>
                </a:lnTo>
                <a:lnTo>
                  <a:pt x="23036" y="2769"/>
                </a:lnTo>
                <a:lnTo>
                  <a:pt x="23040" y="2702"/>
                </a:lnTo>
                <a:lnTo>
                  <a:pt x="23040" y="2633"/>
                </a:lnTo>
                <a:lnTo>
                  <a:pt x="23040" y="2633"/>
                </a:lnTo>
                <a:lnTo>
                  <a:pt x="23040" y="2569"/>
                </a:lnTo>
                <a:lnTo>
                  <a:pt x="23037" y="2505"/>
                </a:lnTo>
                <a:lnTo>
                  <a:pt x="23034" y="2441"/>
                </a:lnTo>
                <a:lnTo>
                  <a:pt x="23028" y="2377"/>
                </a:lnTo>
                <a:lnTo>
                  <a:pt x="23021" y="2314"/>
                </a:lnTo>
                <a:lnTo>
                  <a:pt x="23013" y="2253"/>
                </a:lnTo>
                <a:lnTo>
                  <a:pt x="23003" y="2190"/>
                </a:lnTo>
                <a:lnTo>
                  <a:pt x="22992" y="2129"/>
                </a:lnTo>
                <a:lnTo>
                  <a:pt x="22979" y="2067"/>
                </a:lnTo>
                <a:lnTo>
                  <a:pt x="22965" y="2007"/>
                </a:lnTo>
                <a:lnTo>
                  <a:pt x="22950" y="1948"/>
                </a:lnTo>
                <a:lnTo>
                  <a:pt x="22933" y="1887"/>
                </a:lnTo>
                <a:lnTo>
                  <a:pt x="22915" y="1829"/>
                </a:lnTo>
                <a:lnTo>
                  <a:pt x="22896" y="1770"/>
                </a:lnTo>
                <a:lnTo>
                  <a:pt x="22875" y="1714"/>
                </a:lnTo>
                <a:lnTo>
                  <a:pt x="22853" y="1656"/>
                </a:lnTo>
                <a:lnTo>
                  <a:pt x="22830" y="1599"/>
                </a:lnTo>
                <a:lnTo>
                  <a:pt x="22806" y="1544"/>
                </a:lnTo>
                <a:lnTo>
                  <a:pt x="22780" y="1488"/>
                </a:lnTo>
                <a:lnTo>
                  <a:pt x="22753" y="1434"/>
                </a:lnTo>
                <a:lnTo>
                  <a:pt x="22724" y="1380"/>
                </a:lnTo>
                <a:lnTo>
                  <a:pt x="22695" y="1328"/>
                </a:lnTo>
                <a:lnTo>
                  <a:pt x="22664" y="1276"/>
                </a:lnTo>
                <a:lnTo>
                  <a:pt x="22632" y="1225"/>
                </a:lnTo>
                <a:lnTo>
                  <a:pt x="22599" y="1173"/>
                </a:lnTo>
                <a:lnTo>
                  <a:pt x="22566" y="1124"/>
                </a:lnTo>
                <a:lnTo>
                  <a:pt x="22530" y="1076"/>
                </a:lnTo>
                <a:lnTo>
                  <a:pt x="22494" y="1027"/>
                </a:lnTo>
                <a:lnTo>
                  <a:pt x="22456" y="979"/>
                </a:lnTo>
                <a:lnTo>
                  <a:pt x="22419" y="933"/>
                </a:lnTo>
                <a:lnTo>
                  <a:pt x="22379" y="888"/>
                </a:lnTo>
                <a:lnTo>
                  <a:pt x="22339" y="843"/>
                </a:lnTo>
                <a:lnTo>
                  <a:pt x="22298" y="799"/>
                </a:lnTo>
                <a:lnTo>
                  <a:pt x="22255" y="756"/>
                </a:lnTo>
                <a:lnTo>
                  <a:pt x="22213" y="715"/>
                </a:lnTo>
                <a:lnTo>
                  <a:pt x="22168" y="674"/>
                </a:lnTo>
                <a:lnTo>
                  <a:pt x="22123" y="634"/>
                </a:lnTo>
                <a:lnTo>
                  <a:pt x="22078" y="596"/>
                </a:lnTo>
                <a:lnTo>
                  <a:pt x="22030" y="557"/>
                </a:lnTo>
                <a:lnTo>
                  <a:pt x="21982" y="521"/>
                </a:lnTo>
                <a:lnTo>
                  <a:pt x="21935" y="485"/>
                </a:lnTo>
                <a:lnTo>
                  <a:pt x="21884" y="450"/>
                </a:lnTo>
                <a:lnTo>
                  <a:pt x="21834" y="417"/>
                </a:lnTo>
                <a:lnTo>
                  <a:pt x="21784" y="385"/>
                </a:lnTo>
                <a:lnTo>
                  <a:pt x="21732" y="354"/>
                </a:lnTo>
                <a:lnTo>
                  <a:pt x="21679" y="323"/>
                </a:lnTo>
                <a:lnTo>
                  <a:pt x="21625" y="295"/>
                </a:lnTo>
                <a:lnTo>
                  <a:pt x="21573" y="266"/>
                </a:lnTo>
                <a:lnTo>
                  <a:pt x="21517" y="241"/>
                </a:lnTo>
                <a:lnTo>
                  <a:pt x="21462" y="215"/>
                </a:lnTo>
                <a:lnTo>
                  <a:pt x="21406" y="190"/>
                </a:lnTo>
                <a:lnTo>
                  <a:pt x="21350" y="169"/>
                </a:lnTo>
                <a:lnTo>
                  <a:pt x="21292" y="147"/>
                </a:lnTo>
                <a:lnTo>
                  <a:pt x="21234" y="126"/>
                </a:lnTo>
                <a:lnTo>
                  <a:pt x="21176" y="108"/>
                </a:lnTo>
                <a:lnTo>
                  <a:pt x="21116" y="90"/>
                </a:lnTo>
                <a:lnTo>
                  <a:pt x="21056" y="73"/>
                </a:lnTo>
                <a:lnTo>
                  <a:pt x="20997" y="59"/>
                </a:lnTo>
                <a:lnTo>
                  <a:pt x="20935" y="45"/>
                </a:lnTo>
                <a:lnTo>
                  <a:pt x="20874" y="33"/>
                </a:lnTo>
                <a:lnTo>
                  <a:pt x="20812" y="23"/>
                </a:lnTo>
                <a:lnTo>
                  <a:pt x="20749" y="14"/>
                </a:lnTo>
                <a:lnTo>
                  <a:pt x="20687" y="6"/>
                </a:lnTo>
                <a:lnTo>
                  <a:pt x="20624" y="0"/>
                </a:lnTo>
                <a:lnTo>
                  <a:pt x="20163" y="0"/>
                </a:lnTo>
                <a:close/>
                <a:moveTo>
                  <a:pt x="17919" y="2633"/>
                </a:moveTo>
                <a:lnTo>
                  <a:pt x="17919" y="2633"/>
                </a:lnTo>
                <a:lnTo>
                  <a:pt x="17919" y="2569"/>
                </a:lnTo>
                <a:lnTo>
                  <a:pt x="17921" y="2506"/>
                </a:lnTo>
                <a:lnTo>
                  <a:pt x="17925" y="2443"/>
                </a:lnTo>
                <a:lnTo>
                  <a:pt x="17932" y="2381"/>
                </a:lnTo>
                <a:lnTo>
                  <a:pt x="17938" y="2318"/>
                </a:lnTo>
                <a:lnTo>
                  <a:pt x="17947" y="2258"/>
                </a:lnTo>
                <a:lnTo>
                  <a:pt x="17957" y="2196"/>
                </a:lnTo>
                <a:lnTo>
                  <a:pt x="17969" y="2136"/>
                </a:lnTo>
                <a:lnTo>
                  <a:pt x="17982" y="2076"/>
                </a:lnTo>
                <a:lnTo>
                  <a:pt x="17996" y="2016"/>
                </a:lnTo>
                <a:lnTo>
                  <a:pt x="18013" y="1958"/>
                </a:lnTo>
                <a:lnTo>
                  <a:pt x="18030" y="1899"/>
                </a:lnTo>
                <a:lnTo>
                  <a:pt x="18049" y="1841"/>
                </a:lnTo>
                <a:lnTo>
                  <a:pt x="18068" y="1784"/>
                </a:lnTo>
                <a:lnTo>
                  <a:pt x="18090" y="1728"/>
                </a:lnTo>
                <a:lnTo>
                  <a:pt x="18113" y="1672"/>
                </a:lnTo>
                <a:lnTo>
                  <a:pt x="18138" y="1617"/>
                </a:lnTo>
                <a:lnTo>
                  <a:pt x="18162" y="1563"/>
                </a:lnTo>
                <a:lnTo>
                  <a:pt x="18189" y="1509"/>
                </a:lnTo>
                <a:lnTo>
                  <a:pt x="18218" y="1456"/>
                </a:lnTo>
                <a:lnTo>
                  <a:pt x="18247" y="1404"/>
                </a:lnTo>
                <a:lnTo>
                  <a:pt x="18277" y="1352"/>
                </a:lnTo>
                <a:lnTo>
                  <a:pt x="18309" y="1302"/>
                </a:lnTo>
                <a:lnTo>
                  <a:pt x="18341" y="1252"/>
                </a:lnTo>
                <a:lnTo>
                  <a:pt x="18376" y="1203"/>
                </a:lnTo>
                <a:lnTo>
                  <a:pt x="18411" y="1155"/>
                </a:lnTo>
                <a:lnTo>
                  <a:pt x="18447" y="1108"/>
                </a:lnTo>
                <a:lnTo>
                  <a:pt x="18484" y="1063"/>
                </a:lnTo>
                <a:lnTo>
                  <a:pt x="18523" y="1016"/>
                </a:lnTo>
                <a:lnTo>
                  <a:pt x="18562" y="973"/>
                </a:lnTo>
                <a:lnTo>
                  <a:pt x="18603" y="929"/>
                </a:lnTo>
                <a:lnTo>
                  <a:pt x="18644" y="886"/>
                </a:lnTo>
                <a:lnTo>
                  <a:pt x="18687" y="845"/>
                </a:lnTo>
                <a:lnTo>
                  <a:pt x="18730" y="804"/>
                </a:lnTo>
                <a:lnTo>
                  <a:pt x="18774" y="765"/>
                </a:lnTo>
                <a:lnTo>
                  <a:pt x="18819" y="727"/>
                </a:lnTo>
                <a:lnTo>
                  <a:pt x="18866" y="690"/>
                </a:lnTo>
                <a:lnTo>
                  <a:pt x="18913" y="654"/>
                </a:lnTo>
                <a:lnTo>
                  <a:pt x="18961" y="619"/>
                </a:lnTo>
                <a:lnTo>
                  <a:pt x="19010" y="584"/>
                </a:lnTo>
                <a:lnTo>
                  <a:pt x="19060" y="552"/>
                </a:lnTo>
                <a:lnTo>
                  <a:pt x="19110" y="520"/>
                </a:lnTo>
                <a:lnTo>
                  <a:pt x="19162" y="490"/>
                </a:lnTo>
                <a:lnTo>
                  <a:pt x="19215" y="461"/>
                </a:lnTo>
                <a:lnTo>
                  <a:pt x="19268" y="432"/>
                </a:lnTo>
                <a:lnTo>
                  <a:pt x="19322" y="405"/>
                </a:lnTo>
                <a:lnTo>
                  <a:pt x="19376" y="381"/>
                </a:lnTo>
                <a:lnTo>
                  <a:pt x="19431" y="356"/>
                </a:lnTo>
                <a:lnTo>
                  <a:pt x="19487" y="333"/>
                </a:lnTo>
                <a:lnTo>
                  <a:pt x="19543" y="313"/>
                </a:lnTo>
                <a:lnTo>
                  <a:pt x="19600" y="292"/>
                </a:lnTo>
                <a:lnTo>
                  <a:pt x="19658" y="273"/>
                </a:lnTo>
                <a:lnTo>
                  <a:pt x="19716" y="256"/>
                </a:lnTo>
                <a:lnTo>
                  <a:pt x="19775" y="239"/>
                </a:lnTo>
                <a:lnTo>
                  <a:pt x="19835" y="225"/>
                </a:lnTo>
                <a:lnTo>
                  <a:pt x="19895" y="212"/>
                </a:lnTo>
                <a:lnTo>
                  <a:pt x="19956" y="201"/>
                </a:lnTo>
                <a:lnTo>
                  <a:pt x="20017" y="190"/>
                </a:lnTo>
                <a:lnTo>
                  <a:pt x="20078" y="181"/>
                </a:lnTo>
                <a:lnTo>
                  <a:pt x="20141" y="175"/>
                </a:lnTo>
                <a:lnTo>
                  <a:pt x="20203" y="169"/>
                </a:lnTo>
                <a:lnTo>
                  <a:pt x="20266" y="165"/>
                </a:lnTo>
                <a:lnTo>
                  <a:pt x="20329" y="162"/>
                </a:lnTo>
                <a:lnTo>
                  <a:pt x="20394" y="162"/>
                </a:lnTo>
                <a:lnTo>
                  <a:pt x="20394" y="162"/>
                </a:lnTo>
                <a:lnTo>
                  <a:pt x="20457" y="162"/>
                </a:lnTo>
                <a:lnTo>
                  <a:pt x="20520" y="165"/>
                </a:lnTo>
                <a:lnTo>
                  <a:pt x="20583" y="169"/>
                </a:lnTo>
                <a:lnTo>
                  <a:pt x="20646" y="175"/>
                </a:lnTo>
                <a:lnTo>
                  <a:pt x="20708" y="181"/>
                </a:lnTo>
                <a:lnTo>
                  <a:pt x="20770" y="190"/>
                </a:lnTo>
                <a:lnTo>
                  <a:pt x="20830" y="201"/>
                </a:lnTo>
                <a:lnTo>
                  <a:pt x="20891" y="212"/>
                </a:lnTo>
                <a:lnTo>
                  <a:pt x="20952" y="225"/>
                </a:lnTo>
                <a:lnTo>
                  <a:pt x="21011" y="239"/>
                </a:lnTo>
                <a:lnTo>
                  <a:pt x="21070" y="256"/>
                </a:lnTo>
                <a:lnTo>
                  <a:pt x="21128" y="273"/>
                </a:lnTo>
                <a:lnTo>
                  <a:pt x="21186" y="292"/>
                </a:lnTo>
                <a:lnTo>
                  <a:pt x="21243" y="313"/>
                </a:lnTo>
                <a:lnTo>
                  <a:pt x="21299" y="333"/>
                </a:lnTo>
                <a:lnTo>
                  <a:pt x="21356" y="356"/>
                </a:lnTo>
                <a:lnTo>
                  <a:pt x="21410" y="381"/>
                </a:lnTo>
                <a:lnTo>
                  <a:pt x="21466" y="405"/>
                </a:lnTo>
                <a:lnTo>
                  <a:pt x="21518" y="432"/>
                </a:lnTo>
                <a:lnTo>
                  <a:pt x="21573" y="461"/>
                </a:lnTo>
                <a:lnTo>
                  <a:pt x="21624" y="490"/>
                </a:lnTo>
                <a:lnTo>
                  <a:pt x="21676" y="520"/>
                </a:lnTo>
                <a:lnTo>
                  <a:pt x="21726" y="552"/>
                </a:lnTo>
                <a:lnTo>
                  <a:pt x="21776" y="584"/>
                </a:lnTo>
                <a:lnTo>
                  <a:pt x="21825" y="619"/>
                </a:lnTo>
                <a:lnTo>
                  <a:pt x="21873" y="654"/>
                </a:lnTo>
                <a:lnTo>
                  <a:pt x="21920" y="690"/>
                </a:lnTo>
                <a:lnTo>
                  <a:pt x="21967" y="727"/>
                </a:lnTo>
                <a:lnTo>
                  <a:pt x="22012" y="765"/>
                </a:lnTo>
                <a:lnTo>
                  <a:pt x="22057" y="804"/>
                </a:lnTo>
                <a:lnTo>
                  <a:pt x="22099" y="845"/>
                </a:lnTo>
                <a:lnTo>
                  <a:pt x="22142" y="886"/>
                </a:lnTo>
                <a:lnTo>
                  <a:pt x="22185" y="929"/>
                </a:lnTo>
                <a:lnTo>
                  <a:pt x="22224" y="973"/>
                </a:lnTo>
                <a:lnTo>
                  <a:pt x="22264" y="1016"/>
                </a:lnTo>
                <a:lnTo>
                  <a:pt x="22302" y="1063"/>
                </a:lnTo>
                <a:lnTo>
                  <a:pt x="22339" y="1108"/>
                </a:lnTo>
                <a:lnTo>
                  <a:pt x="22375" y="1155"/>
                </a:lnTo>
                <a:lnTo>
                  <a:pt x="22411" y="1203"/>
                </a:lnTo>
                <a:lnTo>
                  <a:pt x="22445" y="1252"/>
                </a:lnTo>
                <a:lnTo>
                  <a:pt x="22478" y="1302"/>
                </a:lnTo>
                <a:lnTo>
                  <a:pt x="22509" y="1352"/>
                </a:lnTo>
                <a:lnTo>
                  <a:pt x="22540" y="1404"/>
                </a:lnTo>
                <a:lnTo>
                  <a:pt x="22568" y="1456"/>
                </a:lnTo>
                <a:lnTo>
                  <a:pt x="22597" y="1509"/>
                </a:lnTo>
                <a:lnTo>
                  <a:pt x="22624" y="1563"/>
                </a:lnTo>
                <a:lnTo>
                  <a:pt x="22650" y="1617"/>
                </a:lnTo>
                <a:lnTo>
                  <a:pt x="22673" y="1672"/>
                </a:lnTo>
                <a:lnTo>
                  <a:pt x="22696" y="1728"/>
                </a:lnTo>
                <a:lnTo>
                  <a:pt x="22718" y="1784"/>
                </a:lnTo>
                <a:lnTo>
                  <a:pt x="22739" y="1841"/>
                </a:lnTo>
                <a:lnTo>
                  <a:pt x="22757" y="1899"/>
                </a:lnTo>
                <a:lnTo>
                  <a:pt x="22775" y="1958"/>
                </a:lnTo>
                <a:lnTo>
                  <a:pt x="22790" y="2016"/>
                </a:lnTo>
                <a:lnTo>
                  <a:pt x="22804" y="2076"/>
                </a:lnTo>
                <a:lnTo>
                  <a:pt x="22818" y="2136"/>
                </a:lnTo>
                <a:lnTo>
                  <a:pt x="22830" y="2196"/>
                </a:lnTo>
                <a:lnTo>
                  <a:pt x="22839" y="2258"/>
                </a:lnTo>
                <a:lnTo>
                  <a:pt x="22848" y="2318"/>
                </a:lnTo>
                <a:lnTo>
                  <a:pt x="22856" y="2381"/>
                </a:lnTo>
                <a:lnTo>
                  <a:pt x="22861" y="2443"/>
                </a:lnTo>
                <a:lnTo>
                  <a:pt x="22865" y="2506"/>
                </a:lnTo>
                <a:lnTo>
                  <a:pt x="22867" y="2569"/>
                </a:lnTo>
                <a:lnTo>
                  <a:pt x="22869" y="2633"/>
                </a:lnTo>
                <a:lnTo>
                  <a:pt x="22869" y="2633"/>
                </a:lnTo>
                <a:lnTo>
                  <a:pt x="22867" y="2697"/>
                </a:lnTo>
                <a:lnTo>
                  <a:pt x="22865" y="2761"/>
                </a:lnTo>
                <a:lnTo>
                  <a:pt x="22861" y="2823"/>
                </a:lnTo>
                <a:lnTo>
                  <a:pt x="22856" y="2886"/>
                </a:lnTo>
                <a:lnTo>
                  <a:pt x="22848" y="2947"/>
                </a:lnTo>
                <a:lnTo>
                  <a:pt x="22839" y="3009"/>
                </a:lnTo>
                <a:lnTo>
                  <a:pt x="22830" y="3070"/>
                </a:lnTo>
                <a:lnTo>
                  <a:pt x="22818" y="3130"/>
                </a:lnTo>
                <a:lnTo>
                  <a:pt x="22804" y="3191"/>
                </a:lnTo>
                <a:lnTo>
                  <a:pt x="22790" y="3250"/>
                </a:lnTo>
                <a:lnTo>
                  <a:pt x="22775" y="3309"/>
                </a:lnTo>
                <a:lnTo>
                  <a:pt x="22757" y="3367"/>
                </a:lnTo>
                <a:lnTo>
                  <a:pt x="22739" y="3425"/>
                </a:lnTo>
                <a:lnTo>
                  <a:pt x="22718" y="3483"/>
                </a:lnTo>
                <a:lnTo>
                  <a:pt x="22696" y="3538"/>
                </a:lnTo>
                <a:lnTo>
                  <a:pt x="22673" y="3595"/>
                </a:lnTo>
                <a:lnTo>
                  <a:pt x="22650" y="3650"/>
                </a:lnTo>
                <a:lnTo>
                  <a:pt x="22624" y="3704"/>
                </a:lnTo>
                <a:lnTo>
                  <a:pt x="22597" y="3758"/>
                </a:lnTo>
                <a:lnTo>
                  <a:pt x="22568" y="3811"/>
                </a:lnTo>
                <a:lnTo>
                  <a:pt x="22540" y="3862"/>
                </a:lnTo>
                <a:lnTo>
                  <a:pt x="22509" y="3914"/>
                </a:lnTo>
                <a:lnTo>
                  <a:pt x="22478" y="3964"/>
                </a:lnTo>
                <a:lnTo>
                  <a:pt x="22445" y="4014"/>
                </a:lnTo>
                <a:lnTo>
                  <a:pt x="22411" y="4063"/>
                </a:lnTo>
                <a:lnTo>
                  <a:pt x="22375" y="4110"/>
                </a:lnTo>
                <a:lnTo>
                  <a:pt x="22339" y="4158"/>
                </a:lnTo>
                <a:lnTo>
                  <a:pt x="22302" y="4204"/>
                </a:lnTo>
                <a:lnTo>
                  <a:pt x="22264" y="4249"/>
                </a:lnTo>
                <a:lnTo>
                  <a:pt x="22224" y="4294"/>
                </a:lnTo>
                <a:lnTo>
                  <a:pt x="22185" y="4337"/>
                </a:lnTo>
                <a:lnTo>
                  <a:pt x="22142" y="4379"/>
                </a:lnTo>
                <a:lnTo>
                  <a:pt x="22099" y="4422"/>
                </a:lnTo>
                <a:lnTo>
                  <a:pt x="22057" y="4462"/>
                </a:lnTo>
                <a:lnTo>
                  <a:pt x="22012" y="4502"/>
                </a:lnTo>
                <a:lnTo>
                  <a:pt x="21967" y="4540"/>
                </a:lnTo>
                <a:lnTo>
                  <a:pt x="21920" y="4577"/>
                </a:lnTo>
                <a:lnTo>
                  <a:pt x="21873" y="4613"/>
                </a:lnTo>
                <a:lnTo>
                  <a:pt x="21825" y="4648"/>
                </a:lnTo>
                <a:lnTo>
                  <a:pt x="21776" y="4682"/>
                </a:lnTo>
                <a:lnTo>
                  <a:pt x="21726" y="4715"/>
                </a:lnTo>
                <a:lnTo>
                  <a:pt x="21676" y="4746"/>
                </a:lnTo>
                <a:lnTo>
                  <a:pt x="21624" y="4777"/>
                </a:lnTo>
                <a:lnTo>
                  <a:pt x="21573" y="4806"/>
                </a:lnTo>
                <a:lnTo>
                  <a:pt x="21518" y="4833"/>
                </a:lnTo>
                <a:lnTo>
                  <a:pt x="21466" y="4860"/>
                </a:lnTo>
                <a:lnTo>
                  <a:pt x="21410" y="4886"/>
                </a:lnTo>
                <a:lnTo>
                  <a:pt x="21356" y="4911"/>
                </a:lnTo>
                <a:lnTo>
                  <a:pt x="21299" y="4933"/>
                </a:lnTo>
                <a:lnTo>
                  <a:pt x="21243" y="4954"/>
                </a:lnTo>
                <a:lnTo>
                  <a:pt x="21186" y="4975"/>
                </a:lnTo>
                <a:lnTo>
                  <a:pt x="21128" y="4993"/>
                </a:lnTo>
                <a:lnTo>
                  <a:pt x="21070" y="5011"/>
                </a:lnTo>
                <a:lnTo>
                  <a:pt x="21011" y="5026"/>
                </a:lnTo>
                <a:lnTo>
                  <a:pt x="20952" y="5041"/>
                </a:lnTo>
                <a:lnTo>
                  <a:pt x="20891" y="5055"/>
                </a:lnTo>
                <a:lnTo>
                  <a:pt x="20830" y="5066"/>
                </a:lnTo>
                <a:lnTo>
                  <a:pt x="20770" y="5077"/>
                </a:lnTo>
                <a:lnTo>
                  <a:pt x="20708" y="5084"/>
                </a:lnTo>
                <a:lnTo>
                  <a:pt x="20646" y="5092"/>
                </a:lnTo>
                <a:lnTo>
                  <a:pt x="20583" y="5097"/>
                </a:lnTo>
                <a:lnTo>
                  <a:pt x="20520" y="5101"/>
                </a:lnTo>
                <a:lnTo>
                  <a:pt x="20457" y="5104"/>
                </a:lnTo>
                <a:lnTo>
                  <a:pt x="20394" y="5105"/>
                </a:lnTo>
                <a:lnTo>
                  <a:pt x="20394" y="5105"/>
                </a:lnTo>
                <a:lnTo>
                  <a:pt x="20329" y="5104"/>
                </a:lnTo>
                <a:lnTo>
                  <a:pt x="20266" y="5101"/>
                </a:lnTo>
                <a:lnTo>
                  <a:pt x="20203" y="5097"/>
                </a:lnTo>
                <a:lnTo>
                  <a:pt x="20141" y="5092"/>
                </a:lnTo>
                <a:lnTo>
                  <a:pt x="20078" y="5084"/>
                </a:lnTo>
                <a:lnTo>
                  <a:pt x="20017" y="5077"/>
                </a:lnTo>
                <a:lnTo>
                  <a:pt x="19956" y="5066"/>
                </a:lnTo>
                <a:lnTo>
                  <a:pt x="19895" y="5055"/>
                </a:lnTo>
                <a:lnTo>
                  <a:pt x="19835" y="5041"/>
                </a:lnTo>
                <a:lnTo>
                  <a:pt x="19775" y="5026"/>
                </a:lnTo>
                <a:lnTo>
                  <a:pt x="19716" y="5011"/>
                </a:lnTo>
                <a:lnTo>
                  <a:pt x="19658" y="4993"/>
                </a:lnTo>
                <a:lnTo>
                  <a:pt x="19600" y="4975"/>
                </a:lnTo>
                <a:lnTo>
                  <a:pt x="19543" y="4954"/>
                </a:lnTo>
                <a:lnTo>
                  <a:pt x="19487" y="4933"/>
                </a:lnTo>
                <a:lnTo>
                  <a:pt x="19431" y="4911"/>
                </a:lnTo>
                <a:lnTo>
                  <a:pt x="19376" y="4886"/>
                </a:lnTo>
                <a:lnTo>
                  <a:pt x="19322" y="4860"/>
                </a:lnTo>
                <a:lnTo>
                  <a:pt x="19268" y="4833"/>
                </a:lnTo>
                <a:lnTo>
                  <a:pt x="19215" y="4806"/>
                </a:lnTo>
                <a:lnTo>
                  <a:pt x="19162" y="4777"/>
                </a:lnTo>
                <a:lnTo>
                  <a:pt x="19110" y="4746"/>
                </a:lnTo>
                <a:lnTo>
                  <a:pt x="19060" y="4715"/>
                </a:lnTo>
                <a:lnTo>
                  <a:pt x="19010" y="4682"/>
                </a:lnTo>
                <a:lnTo>
                  <a:pt x="18961" y="4648"/>
                </a:lnTo>
                <a:lnTo>
                  <a:pt x="18913" y="4613"/>
                </a:lnTo>
                <a:lnTo>
                  <a:pt x="18866" y="4577"/>
                </a:lnTo>
                <a:lnTo>
                  <a:pt x="18819" y="4540"/>
                </a:lnTo>
                <a:lnTo>
                  <a:pt x="18774" y="4502"/>
                </a:lnTo>
                <a:lnTo>
                  <a:pt x="18730" y="4462"/>
                </a:lnTo>
                <a:lnTo>
                  <a:pt x="18687" y="4422"/>
                </a:lnTo>
                <a:lnTo>
                  <a:pt x="18644" y="4379"/>
                </a:lnTo>
                <a:lnTo>
                  <a:pt x="18603" y="4337"/>
                </a:lnTo>
                <a:lnTo>
                  <a:pt x="18562" y="4294"/>
                </a:lnTo>
                <a:lnTo>
                  <a:pt x="18523" y="4249"/>
                </a:lnTo>
                <a:lnTo>
                  <a:pt x="18484" y="4204"/>
                </a:lnTo>
                <a:lnTo>
                  <a:pt x="18447" y="4158"/>
                </a:lnTo>
                <a:lnTo>
                  <a:pt x="18411" y="4110"/>
                </a:lnTo>
                <a:lnTo>
                  <a:pt x="18376" y="4063"/>
                </a:lnTo>
                <a:lnTo>
                  <a:pt x="18341" y="4014"/>
                </a:lnTo>
                <a:lnTo>
                  <a:pt x="18309" y="3964"/>
                </a:lnTo>
                <a:lnTo>
                  <a:pt x="18277" y="3914"/>
                </a:lnTo>
                <a:lnTo>
                  <a:pt x="18247" y="3862"/>
                </a:lnTo>
                <a:lnTo>
                  <a:pt x="18218" y="3811"/>
                </a:lnTo>
                <a:lnTo>
                  <a:pt x="18189" y="3758"/>
                </a:lnTo>
                <a:lnTo>
                  <a:pt x="18162" y="3704"/>
                </a:lnTo>
                <a:lnTo>
                  <a:pt x="18138" y="3650"/>
                </a:lnTo>
                <a:lnTo>
                  <a:pt x="18113" y="3595"/>
                </a:lnTo>
                <a:lnTo>
                  <a:pt x="18090" y="3538"/>
                </a:lnTo>
                <a:lnTo>
                  <a:pt x="18068" y="3483"/>
                </a:lnTo>
                <a:lnTo>
                  <a:pt x="18049" y="3425"/>
                </a:lnTo>
                <a:lnTo>
                  <a:pt x="18030" y="3367"/>
                </a:lnTo>
                <a:lnTo>
                  <a:pt x="18013" y="3309"/>
                </a:lnTo>
                <a:lnTo>
                  <a:pt x="17996" y="3250"/>
                </a:lnTo>
                <a:lnTo>
                  <a:pt x="17982" y="3191"/>
                </a:lnTo>
                <a:lnTo>
                  <a:pt x="17969" y="3130"/>
                </a:lnTo>
                <a:lnTo>
                  <a:pt x="17957" y="3070"/>
                </a:lnTo>
                <a:lnTo>
                  <a:pt x="17947" y="3009"/>
                </a:lnTo>
                <a:lnTo>
                  <a:pt x="17938" y="2947"/>
                </a:lnTo>
                <a:lnTo>
                  <a:pt x="17932" y="2886"/>
                </a:lnTo>
                <a:lnTo>
                  <a:pt x="17925" y="2823"/>
                </a:lnTo>
                <a:lnTo>
                  <a:pt x="17921" y="2761"/>
                </a:lnTo>
                <a:lnTo>
                  <a:pt x="17919" y="2697"/>
                </a:lnTo>
                <a:lnTo>
                  <a:pt x="17919" y="2633"/>
                </a:lnTo>
                <a:close/>
                <a:moveTo>
                  <a:pt x="0" y="1440"/>
                </a:moveTo>
                <a:lnTo>
                  <a:pt x="1111" y="1440"/>
                </a:lnTo>
                <a:lnTo>
                  <a:pt x="1111" y="1440"/>
                </a:lnTo>
                <a:lnTo>
                  <a:pt x="1161" y="1441"/>
                </a:lnTo>
                <a:lnTo>
                  <a:pt x="1210" y="1443"/>
                </a:lnTo>
                <a:lnTo>
                  <a:pt x="1257" y="1447"/>
                </a:lnTo>
                <a:lnTo>
                  <a:pt x="1304" y="1454"/>
                </a:lnTo>
                <a:lnTo>
                  <a:pt x="1349" y="1461"/>
                </a:lnTo>
                <a:lnTo>
                  <a:pt x="1393" y="1470"/>
                </a:lnTo>
                <a:lnTo>
                  <a:pt x="1434" y="1482"/>
                </a:lnTo>
                <a:lnTo>
                  <a:pt x="1474" y="1495"/>
                </a:lnTo>
                <a:lnTo>
                  <a:pt x="1513" y="1509"/>
                </a:lnTo>
                <a:lnTo>
                  <a:pt x="1550" y="1525"/>
                </a:lnTo>
                <a:lnTo>
                  <a:pt x="1585" y="1541"/>
                </a:lnTo>
                <a:lnTo>
                  <a:pt x="1618" y="1561"/>
                </a:lnTo>
                <a:lnTo>
                  <a:pt x="1650" y="1581"/>
                </a:lnTo>
                <a:lnTo>
                  <a:pt x="1680" y="1603"/>
                </a:lnTo>
                <a:lnTo>
                  <a:pt x="1708" y="1626"/>
                </a:lnTo>
                <a:lnTo>
                  <a:pt x="1735" y="1651"/>
                </a:lnTo>
                <a:lnTo>
                  <a:pt x="1735" y="1651"/>
                </a:lnTo>
                <a:lnTo>
                  <a:pt x="1755" y="1672"/>
                </a:lnTo>
                <a:lnTo>
                  <a:pt x="1774" y="1693"/>
                </a:lnTo>
                <a:lnTo>
                  <a:pt x="1791" y="1715"/>
                </a:lnTo>
                <a:lnTo>
                  <a:pt x="1808" y="1738"/>
                </a:lnTo>
                <a:lnTo>
                  <a:pt x="1822" y="1761"/>
                </a:lnTo>
                <a:lnTo>
                  <a:pt x="1835" y="1784"/>
                </a:lnTo>
                <a:lnTo>
                  <a:pt x="1848" y="1809"/>
                </a:lnTo>
                <a:lnTo>
                  <a:pt x="1858" y="1833"/>
                </a:lnTo>
                <a:lnTo>
                  <a:pt x="1868" y="1859"/>
                </a:lnTo>
                <a:lnTo>
                  <a:pt x="1876" y="1886"/>
                </a:lnTo>
                <a:lnTo>
                  <a:pt x="1884" y="1912"/>
                </a:lnTo>
                <a:lnTo>
                  <a:pt x="1889" y="1940"/>
                </a:lnTo>
                <a:lnTo>
                  <a:pt x="1894" y="1968"/>
                </a:lnTo>
                <a:lnTo>
                  <a:pt x="1896" y="1997"/>
                </a:lnTo>
                <a:lnTo>
                  <a:pt x="1899" y="2026"/>
                </a:lnTo>
                <a:lnTo>
                  <a:pt x="1899" y="2057"/>
                </a:lnTo>
                <a:lnTo>
                  <a:pt x="1899" y="2064"/>
                </a:lnTo>
                <a:lnTo>
                  <a:pt x="1899" y="2064"/>
                </a:lnTo>
                <a:lnTo>
                  <a:pt x="1899" y="2089"/>
                </a:lnTo>
                <a:lnTo>
                  <a:pt x="1898" y="2112"/>
                </a:lnTo>
                <a:lnTo>
                  <a:pt x="1895" y="2137"/>
                </a:lnTo>
                <a:lnTo>
                  <a:pt x="1893" y="2159"/>
                </a:lnTo>
                <a:lnTo>
                  <a:pt x="1889" y="2182"/>
                </a:lnTo>
                <a:lnTo>
                  <a:pt x="1885" y="2203"/>
                </a:lnTo>
                <a:lnTo>
                  <a:pt x="1880" y="2224"/>
                </a:lnTo>
                <a:lnTo>
                  <a:pt x="1875" y="2245"/>
                </a:lnTo>
                <a:lnTo>
                  <a:pt x="1868" y="2264"/>
                </a:lnTo>
                <a:lnTo>
                  <a:pt x="1860" y="2284"/>
                </a:lnTo>
                <a:lnTo>
                  <a:pt x="1853" y="2302"/>
                </a:lnTo>
                <a:lnTo>
                  <a:pt x="1845" y="2320"/>
                </a:lnTo>
                <a:lnTo>
                  <a:pt x="1827" y="2354"/>
                </a:lnTo>
                <a:lnTo>
                  <a:pt x="1806" y="2386"/>
                </a:lnTo>
                <a:lnTo>
                  <a:pt x="1783" y="2416"/>
                </a:lnTo>
                <a:lnTo>
                  <a:pt x="1760" y="2444"/>
                </a:lnTo>
                <a:lnTo>
                  <a:pt x="1734" y="2471"/>
                </a:lnTo>
                <a:lnTo>
                  <a:pt x="1706" y="2496"/>
                </a:lnTo>
                <a:lnTo>
                  <a:pt x="1677" y="2519"/>
                </a:lnTo>
                <a:lnTo>
                  <a:pt x="1648" y="2540"/>
                </a:lnTo>
                <a:lnTo>
                  <a:pt x="1617" y="2560"/>
                </a:lnTo>
                <a:lnTo>
                  <a:pt x="1585" y="2578"/>
                </a:lnTo>
                <a:lnTo>
                  <a:pt x="1585" y="2578"/>
                </a:lnTo>
                <a:lnTo>
                  <a:pt x="1635" y="2599"/>
                </a:lnTo>
                <a:lnTo>
                  <a:pt x="1684" y="2621"/>
                </a:lnTo>
                <a:lnTo>
                  <a:pt x="1729" y="2645"/>
                </a:lnTo>
                <a:lnTo>
                  <a:pt x="1772" y="2670"/>
                </a:lnTo>
                <a:lnTo>
                  <a:pt x="1792" y="2684"/>
                </a:lnTo>
                <a:lnTo>
                  <a:pt x="1811" y="2697"/>
                </a:lnTo>
                <a:lnTo>
                  <a:pt x="1829" y="2711"/>
                </a:lnTo>
                <a:lnTo>
                  <a:pt x="1848" y="2726"/>
                </a:lnTo>
                <a:lnTo>
                  <a:pt x="1866" y="2742"/>
                </a:lnTo>
                <a:lnTo>
                  <a:pt x="1882" y="2757"/>
                </a:lnTo>
                <a:lnTo>
                  <a:pt x="1898" y="2774"/>
                </a:lnTo>
                <a:lnTo>
                  <a:pt x="1912" y="2792"/>
                </a:lnTo>
                <a:lnTo>
                  <a:pt x="1926" y="2810"/>
                </a:lnTo>
                <a:lnTo>
                  <a:pt x="1940" y="2828"/>
                </a:lnTo>
                <a:lnTo>
                  <a:pt x="1952" y="2847"/>
                </a:lnTo>
                <a:lnTo>
                  <a:pt x="1963" y="2866"/>
                </a:lnTo>
                <a:lnTo>
                  <a:pt x="1974" y="2887"/>
                </a:lnTo>
                <a:lnTo>
                  <a:pt x="1984" y="2909"/>
                </a:lnTo>
                <a:lnTo>
                  <a:pt x="1993" y="2931"/>
                </a:lnTo>
                <a:lnTo>
                  <a:pt x="2001" y="2953"/>
                </a:lnTo>
                <a:lnTo>
                  <a:pt x="2009" y="2977"/>
                </a:lnTo>
                <a:lnTo>
                  <a:pt x="2015" y="3001"/>
                </a:lnTo>
                <a:lnTo>
                  <a:pt x="2020" y="3026"/>
                </a:lnTo>
                <a:lnTo>
                  <a:pt x="2024" y="3053"/>
                </a:lnTo>
                <a:lnTo>
                  <a:pt x="2028" y="3079"/>
                </a:lnTo>
                <a:lnTo>
                  <a:pt x="2030" y="3107"/>
                </a:lnTo>
                <a:lnTo>
                  <a:pt x="2032" y="3135"/>
                </a:lnTo>
                <a:lnTo>
                  <a:pt x="2032" y="3165"/>
                </a:lnTo>
                <a:lnTo>
                  <a:pt x="2032" y="3173"/>
                </a:lnTo>
                <a:lnTo>
                  <a:pt x="2032" y="3173"/>
                </a:lnTo>
                <a:lnTo>
                  <a:pt x="2032" y="3212"/>
                </a:lnTo>
                <a:lnTo>
                  <a:pt x="2028" y="3251"/>
                </a:lnTo>
                <a:lnTo>
                  <a:pt x="2023" y="3290"/>
                </a:lnTo>
                <a:lnTo>
                  <a:pt x="2016" y="3326"/>
                </a:lnTo>
                <a:lnTo>
                  <a:pt x="2007" y="3360"/>
                </a:lnTo>
                <a:lnTo>
                  <a:pt x="1996" y="3394"/>
                </a:lnTo>
                <a:lnTo>
                  <a:pt x="1983" y="3427"/>
                </a:lnTo>
                <a:lnTo>
                  <a:pt x="1969" y="3458"/>
                </a:lnTo>
                <a:lnTo>
                  <a:pt x="1952" y="3489"/>
                </a:lnTo>
                <a:lnTo>
                  <a:pt x="1934" y="3517"/>
                </a:lnTo>
                <a:lnTo>
                  <a:pt x="1913" y="3544"/>
                </a:lnTo>
                <a:lnTo>
                  <a:pt x="1891" y="3571"/>
                </a:lnTo>
                <a:lnTo>
                  <a:pt x="1868" y="3596"/>
                </a:lnTo>
                <a:lnTo>
                  <a:pt x="1842" y="3619"/>
                </a:lnTo>
                <a:lnTo>
                  <a:pt x="1815" y="3642"/>
                </a:lnTo>
                <a:lnTo>
                  <a:pt x="1787" y="3663"/>
                </a:lnTo>
                <a:lnTo>
                  <a:pt x="1757" y="3683"/>
                </a:lnTo>
                <a:lnTo>
                  <a:pt x="1725" y="3701"/>
                </a:lnTo>
                <a:lnTo>
                  <a:pt x="1693" y="3718"/>
                </a:lnTo>
                <a:lnTo>
                  <a:pt x="1658" y="3735"/>
                </a:lnTo>
                <a:lnTo>
                  <a:pt x="1622" y="3749"/>
                </a:lnTo>
                <a:lnTo>
                  <a:pt x="1585" y="3763"/>
                </a:lnTo>
                <a:lnTo>
                  <a:pt x="1545" y="3775"/>
                </a:lnTo>
                <a:lnTo>
                  <a:pt x="1505" y="3786"/>
                </a:lnTo>
                <a:lnTo>
                  <a:pt x="1464" y="3795"/>
                </a:lnTo>
                <a:lnTo>
                  <a:pt x="1421" y="3804"/>
                </a:lnTo>
                <a:lnTo>
                  <a:pt x="1376" y="3811"/>
                </a:lnTo>
                <a:lnTo>
                  <a:pt x="1331" y="3816"/>
                </a:lnTo>
                <a:lnTo>
                  <a:pt x="1285" y="3821"/>
                </a:lnTo>
                <a:lnTo>
                  <a:pt x="1237" y="3824"/>
                </a:lnTo>
                <a:lnTo>
                  <a:pt x="1188" y="3826"/>
                </a:lnTo>
                <a:lnTo>
                  <a:pt x="1138" y="3826"/>
                </a:lnTo>
                <a:lnTo>
                  <a:pt x="0" y="3826"/>
                </a:lnTo>
                <a:lnTo>
                  <a:pt x="0" y="1440"/>
                </a:lnTo>
                <a:close/>
                <a:moveTo>
                  <a:pt x="1377" y="2146"/>
                </a:moveTo>
                <a:lnTo>
                  <a:pt x="1377" y="2146"/>
                </a:lnTo>
                <a:lnTo>
                  <a:pt x="1375" y="2118"/>
                </a:lnTo>
                <a:lnTo>
                  <a:pt x="1371" y="2091"/>
                </a:lnTo>
                <a:lnTo>
                  <a:pt x="1368" y="2078"/>
                </a:lnTo>
                <a:lnTo>
                  <a:pt x="1364" y="2065"/>
                </a:lnTo>
                <a:lnTo>
                  <a:pt x="1359" y="2053"/>
                </a:lnTo>
                <a:lnTo>
                  <a:pt x="1354" y="2042"/>
                </a:lnTo>
                <a:lnTo>
                  <a:pt x="1348" y="2030"/>
                </a:lnTo>
                <a:lnTo>
                  <a:pt x="1341" y="2020"/>
                </a:lnTo>
                <a:lnTo>
                  <a:pt x="1333" y="2010"/>
                </a:lnTo>
                <a:lnTo>
                  <a:pt x="1326" y="1999"/>
                </a:lnTo>
                <a:lnTo>
                  <a:pt x="1318" y="1990"/>
                </a:lnTo>
                <a:lnTo>
                  <a:pt x="1308" y="1981"/>
                </a:lnTo>
                <a:lnTo>
                  <a:pt x="1287" y="1965"/>
                </a:lnTo>
                <a:lnTo>
                  <a:pt x="1264" y="1949"/>
                </a:lnTo>
                <a:lnTo>
                  <a:pt x="1238" y="1936"/>
                </a:lnTo>
                <a:lnTo>
                  <a:pt x="1210" y="1926"/>
                </a:lnTo>
                <a:lnTo>
                  <a:pt x="1179" y="1917"/>
                </a:lnTo>
                <a:lnTo>
                  <a:pt x="1147" y="1909"/>
                </a:lnTo>
                <a:lnTo>
                  <a:pt x="1111" y="1904"/>
                </a:lnTo>
                <a:lnTo>
                  <a:pt x="1072" y="1901"/>
                </a:lnTo>
                <a:lnTo>
                  <a:pt x="1032" y="1900"/>
                </a:lnTo>
                <a:lnTo>
                  <a:pt x="513" y="1900"/>
                </a:lnTo>
                <a:lnTo>
                  <a:pt x="513" y="2404"/>
                </a:lnTo>
                <a:lnTo>
                  <a:pt x="997" y="2404"/>
                </a:lnTo>
                <a:lnTo>
                  <a:pt x="997" y="2404"/>
                </a:lnTo>
                <a:lnTo>
                  <a:pt x="1040" y="2404"/>
                </a:lnTo>
                <a:lnTo>
                  <a:pt x="1081" y="2401"/>
                </a:lnTo>
                <a:lnTo>
                  <a:pt x="1118" y="2397"/>
                </a:lnTo>
                <a:lnTo>
                  <a:pt x="1154" y="2390"/>
                </a:lnTo>
                <a:lnTo>
                  <a:pt x="1188" y="2381"/>
                </a:lnTo>
                <a:lnTo>
                  <a:pt x="1220" y="2371"/>
                </a:lnTo>
                <a:lnTo>
                  <a:pt x="1248" y="2359"/>
                </a:lnTo>
                <a:lnTo>
                  <a:pt x="1261" y="2353"/>
                </a:lnTo>
                <a:lnTo>
                  <a:pt x="1274" y="2345"/>
                </a:lnTo>
                <a:lnTo>
                  <a:pt x="1286" y="2338"/>
                </a:lnTo>
                <a:lnTo>
                  <a:pt x="1297" y="2329"/>
                </a:lnTo>
                <a:lnTo>
                  <a:pt x="1308" y="2320"/>
                </a:lnTo>
                <a:lnTo>
                  <a:pt x="1318" y="2311"/>
                </a:lnTo>
                <a:lnTo>
                  <a:pt x="1327" y="2300"/>
                </a:lnTo>
                <a:lnTo>
                  <a:pt x="1336" y="2290"/>
                </a:lnTo>
                <a:lnTo>
                  <a:pt x="1344" y="2278"/>
                </a:lnTo>
                <a:lnTo>
                  <a:pt x="1350" y="2267"/>
                </a:lnTo>
                <a:lnTo>
                  <a:pt x="1357" y="2254"/>
                </a:lnTo>
                <a:lnTo>
                  <a:pt x="1362" y="2241"/>
                </a:lnTo>
                <a:lnTo>
                  <a:pt x="1366" y="2228"/>
                </a:lnTo>
                <a:lnTo>
                  <a:pt x="1370" y="2214"/>
                </a:lnTo>
                <a:lnTo>
                  <a:pt x="1373" y="2200"/>
                </a:lnTo>
                <a:lnTo>
                  <a:pt x="1375" y="2185"/>
                </a:lnTo>
                <a:lnTo>
                  <a:pt x="1376" y="2169"/>
                </a:lnTo>
                <a:lnTo>
                  <a:pt x="1377" y="2152"/>
                </a:lnTo>
                <a:lnTo>
                  <a:pt x="1377" y="2146"/>
                </a:lnTo>
                <a:close/>
                <a:moveTo>
                  <a:pt x="1121" y="2841"/>
                </a:moveTo>
                <a:lnTo>
                  <a:pt x="513" y="2841"/>
                </a:lnTo>
                <a:lnTo>
                  <a:pt x="513" y="3367"/>
                </a:lnTo>
                <a:lnTo>
                  <a:pt x="1138" y="3367"/>
                </a:lnTo>
                <a:lnTo>
                  <a:pt x="1138" y="3367"/>
                </a:lnTo>
                <a:lnTo>
                  <a:pt x="1180" y="3366"/>
                </a:lnTo>
                <a:lnTo>
                  <a:pt x="1220" y="3363"/>
                </a:lnTo>
                <a:lnTo>
                  <a:pt x="1259" y="3358"/>
                </a:lnTo>
                <a:lnTo>
                  <a:pt x="1294" y="3350"/>
                </a:lnTo>
                <a:lnTo>
                  <a:pt x="1327" y="3342"/>
                </a:lnTo>
                <a:lnTo>
                  <a:pt x="1358" y="3331"/>
                </a:lnTo>
                <a:lnTo>
                  <a:pt x="1385" y="3318"/>
                </a:lnTo>
                <a:lnTo>
                  <a:pt x="1398" y="3311"/>
                </a:lnTo>
                <a:lnTo>
                  <a:pt x="1411" y="3304"/>
                </a:lnTo>
                <a:lnTo>
                  <a:pt x="1422" y="3295"/>
                </a:lnTo>
                <a:lnTo>
                  <a:pt x="1434" y="3286"/>
                </a:lnTo>
                <a:lnTo>
                  <a:pt x="1444" y="3277"/>
                </a:lnTo>
                <a:lnTo>
                  <a:pt x="1453" y="3266"/>
                </a:lnTo>
                <a:lnTo>
                  <a:pt x="1462" y="3256"/>
                </a:lnTo>
                <a:lnTo>
                  <a:pt x="1470" y="3246"/>
                </a:lnTo>
                <a:lnTo>
                  <a:pt x="1478" y="3234"/>
                </a:lnTo>
                <a:lnTo>
                  <a:pt x="1484" y="3223"/>
                </a:lnTo>
                <a:lnTo>
                  <a:pt x="1491" y="3210"/>
                </a:lnTo>
                <a:lnTo>
                  <a:pt x="1496" y="3197"/>
                </a:lnTo>
                <a:lnTo>
                  <a:pt x="1500" y="3183"/>
                </a:lnTo>
                <a:lnTo>
                  <a:pt x="1504" y="3169"/>
                </a:lnTo>
                <a:lnTo>
                  <a:pt x="1506" y="3155"/>
                </a:lnTo>
                <a:lnTo>
                  <a:pt x="1509" y="3139"/>
                </a:lnTo>
                <a:lnTo>
                  <a:pt x="1510" y="3124"/>
                </a:lnTo>
                <a:lnTo>
                  <a:pt x="1510" y="3107"/>
                </a:lnTo>
                <a:lnTo>
                  <a:pt x="1510" y="3101"/>
                </a:lnTo>
                <a:lnTo>
                  <a:pt x="1510" y="3101"/>
                </a:lnTo>
                <a:lnTo>
                  <a:pt x="1509" y="3071"/>
                </a:lnTo>
                <a:lnTo>
                  <a:pt x="1505" y="3043"/>
                </a:lnTo>
                <a:lnTo>
                  <a:pt x="1501" y="3030"/>
                </a:lnTo>
                <a:lnTo>
                  <a:pt x="1497" y="3017"/>
                </a:lnTo>
                <a:lnTo>
                  <a:pt x="1492" y="3004"/>
                </a:lnTo>
                <a:lnTo>
                  <a:pt x="1487" y="2992"/>
                </a:lnTo>
                <a:lnTo>
                  <a:pt x="1480" y="2981"/>
                </a:lnTo>
                <a:lnTo>
                  <a:pt x="1474" y="2969"/>
                </a:lnTo>
                <a:lnTo>
                  <a:pt x="1466" y="2959"/>
                </a:lnTo>
                <a:lnTo>
                  <a:pt x="1458" y="2947"/>
                </a:lnTo>
                <a:lnTo>
                  <a:pt x="1448" y="2938"/>
                </a:lnTo>
                <a:lnTo>
                  <a:pt x="1439" y="2928"/>
                </a:lnTo>
                <a:lnTo>
                  <a:pt x="1428" y="2919"/>
                </a:lnTo>
                <a:lnTo>
                  <a:pt x="1416" y="2910"/>
                </a:lnTo>
                <a:lnTo>
                  <a:pt x="1404" y="2902"/>
                </a:lnTo>
                <a:lnTo>
                  <a:pt x="1391" y="2895"/>
                </a:lnTo>
                <a:lnTo>
                  <a:pt x="1377" y="2888"/>
                </a:lnTo>
                <a:lnTo>
                  <a:pt x="1362" y="2881"/>
                </a:lnTo>
                <a:lnTo>
                  <a:pt x="1331" y="2869"/>
                </a:lnTo>
                <a:lnTo>
                  <a:pt x="1295" y="2859"/>
                </a:lnTo>
                <a:lnTo>
                  <a:pt x="1256" y="2851"/>
                </a:lnTo>
                <a:lnTo>
                  <a:pt x="1215" y="2846"/>
                </a:lnTo>
                <a:lnTo>
                  <a:pt x="1170" y="2842"/>
                </a:lnTo>
                <a:lnTo>
                  <a:pt x="1121" y="2841"/>
                </a:lnTo>
                <a:close/>
                <a:moveTo>
                  <a:pt x="2796" y="3588"/>
                </a:moveTo>
                <a:lnTo>
                  <a:pt x="2796" y="3826"/>
                </a:lnTo>
                <a:lnTo>
                  <a:pt x="2277" y="3826"/>
                </a:lnTo>
                <a:lnTo>
                  <a:pt x="2277" y="1338"/>
                </a:lnTo>
                <a:lnTo>
                  <a:pt x="2796" y="1338"/>
                </a:lnTo>
                <a:lnTo>
                  <a:pt x="2796" y="2262"/>
                </a:lnTo>
                <a:lnTo>
                  <a:pt x="2796" y="2262"/>
                </a:lnTo>
                <a:lnTo>
                  <a:pt x="2819" y="2230"/>
                </a:lnTo>
                <a:lnTo>
                  <a:pt x="2845" y="2200"/>
                </a:lnTo>
                <a:lnTo>
                  <a:pt x="2872" y="2170"/>
                </a:lnTo>
                <a:lnTo>
                  <a:pt x="2900" y="2143"/>
                </a:lnTo>
                <a:lnTo>
                  <a:pt x="2928" y="2118"/>
                </a:lnTo>
                <a:lnTo>
                  <a:pt x="2959" y="2093"/>
                </a:lnTo>
                <a:lnTo>
                  <a:pt x="2993" y="2070"/>
                </a:lnTo>
                <a:lnTo>
                  <a:pt x="3026" y="2049"/>
                </a:lnTo>
                <a:lnTo>
                  <a:pt x="3062" y="2030"/>
                </a:lnTo>
                <a:lnTo>
                  <a:pt x="3100" y="2013"/>
                </a:lnTo>
                <a:lnTo>
                  <a:pt x="3138" y="1999"/>
                </a:lnTo>
                <a:lnTo>
                  <a:pt x="3180" y="1988"/>
                </a:lnTo>
                <a:lnTo>
                  <a:pt x="3224" y="1977"/>
                </a:lnTo>
                <a:lnTo>
                  <a:pt x="3269" y="1971"/>
                </a:lnTo>
                <a:lnTo>
                  <a:pt x="3316" y="1966"/>
                </a:lnTo>
                <a:lnTo>
                  <a:pt x="3365" y="1965"/>
                </a:lnTo>
                <a:lnTo>
                  <a:pt x="3365" y="1965"/>
                </a:lnTo>
                <a:lnTo>
                  <a:pt x="3405" y="1966"/>
                </a:lnTo>
                <a:lnTo>
                  <a:pt x="3445" y="1968"/>
                </a:lnTo>
                <a:lnTo>
                  <a:pt x="3485" y="1974"/>
                </a:lnTo>
                <a:lnTo>
                  <a:pt x="3524" y="1980"/>
                </a:lnTo>
                <a:lnTo>
                  <a:pt x="3562" y="1989"/>
                </a:lnTo>
                <a:lnTo>
                  <a:pt x="3601" y="1999"/>
                </a:lnTo>
                <a:lnTo>
                  <a:pt x="3638" y="2012"/>
                </a:lnTo>
                <a:lnTo>
                  <a:pt x="3676" y="2026"/>
                </a:lnTo>
                <a:lnTo>
                  <a:pt x="3712" y="2043"/>
                </a:lnTo>
                <a:lnTo>
                  <a:pt x="3748" y="2061"/>
                </a:lnTo>
                <a:lnTo>
                  <a:pt x="3783" y="2080"/>
                </a:lnTo>
                <a:lnTo>
                  <a:pt x="3816" y="2102"/>
                </a:lnTo>
                <a:lnTo>
                  <a:pt x="3850" y="2127"/>
                </a:lnTo>
                <a:lnTo>
                  <a:pt x="3882" y="2152"/>
                </a:lnTo>
                <a:lnTo>
                  <a:pt x="3913" y="2179"/>
                </a:lnTo>
                <a:lnTo>
                  <a:pt x="3942" y="2208"/>
                </a:lnTo>
                <a:lnTo>
                  <a:pt x="3971" y="2239"/>
                </a:lnTo>
                <a:lnTo>
                  <a:pt x="3998" y="2272"/>
                </a:lnTo>
                <a:lnTo>
                  <a:pt x="4024" y="2307"/>
                </a:lnTo>
                <a:lnTo>
                  <a:pt x="4048" y="2343"/>
                </a:lnTo>
                <a:lnTo>
                  <a:pt x="4070" y="2380"/>
                </a:lnTo>
                <a:lnTo>
                  <a:pt x="4092" y="2420"/>
                </a:lnTo>
                <a:lnTo>
                  <a:pt x="4111" y="2461"/>
                </a:lnTo>
                <a:lnTo>
                  <a:pt x="4128" y="2505"/>
                </a:lnTo>
                <a:lnTo>
                  <a:pt x="4145" y="2549"/>
                </a:lnTo>
                <a:lnTo>
                  <a:pt x="4159" y="2596"/>
                </a:lnTo>
                <a:lnTo>
                  <a:pt x="4170" y="2644"/>
                </a:lnTo>
                <a:lnTo>
                  <a:pt x="4181" y="2694"/>
                </a:lnTo>
                <a:lnTo>
                  <a:pt x="4189" y="2745"/>
                </a:lnTo>
                <a:lnTo>
                  <a:pt x="4194" y="2798"/>
                </a:lnTo>
                <a:lnTo>
                  <a:pt x="4198" y="2853"/>
                </a:lnTo>
                <a:lnTo>
                  <a:pt x="4199" y="2909"/>
                </a:lnTo>
                <a:lnTo>
                  <a:pt x="4199" y="2917"/>
                </a:lnTo>
                <a:lnTo>
                  <a:pt x="4199" y="2917"/>
                </a:lnTo>
                <a:lnTo>
                  <a:pt x="4198" y="2973"/>
                </a:lnTo>
                <a:lnTo>
                  <a:pt x="4194" y="3027"/>
                </a:lnTo>
                <a:lnTo>
                  <a:pt x="4189" y="3081"/>
                </a:lnTo>
                <a:lnTo>
                  <a:pt x="4181" y="3133"/>
                </a:lnTo>
                <a:lnTo>
                  <a:pt x="4170" y="3182"/>
                </a:lnTo>
                <a:lnTo>
                  <a:pt x="4159" y="3230"/>
                </a:lnTo>
                <a:lnTo>
                  <a:pt x="4145" y="3277"/>
                </a:lnTo>
                <a:lnTo>
                  <a:pt x="4129" y="3322"/>
                </a:lnTo>
                <a:lnTo>
                  <a:pt x="4112" y="3364"/>
                </a:lnTo>
                <a:lnTo>
                  <a:pt x="4093" y="3405"/>
                </a:lnTo>
                <a:lnTo>
                  <a:pt x="4071" y="3445"/>
                </a:lnTo>
                <a:lnTo>
                  <a:pt x="4049" y="3484"/>
                </a:lnTo>
                <a:lnTo>
                  <a:pt x="4025" y="3520"/>
                </a:lnTo>
                <a:lnTo>
                  <a:pt x="4000" y="3553"/>
                </a:lnTo>
                <a:lnTo>
                  <a:pt x="3973" y="3587"/>
                </a:lnTo>
                <a:lnTo>
                  <a:pt x="3945" y="3618"/>
                </a:lnTo>
                <a:lnTo>
                  <a:pt x="3915" y="3646"/>
                </a:lnTo>
                <a:lnTo>
                  <a:pt x="3884" y="3674"/>
                </a:lnTo>
                <a:lnTo>
                  <a:pt x="3852" y="3699"/>
                </a:lnTo>
                <a:lnTo>
                  <a:pt x="3820" y="3723"/>
                </a:lnTo>
                <a:lnTo>
                  <a:pt x="3785" y="3745"/>
                </a:lnTo>
                <a:lnTo>
                  <a:pt x="3750" y="3764"/>
                </a:lnTo>
                <a:lnTo>
                  <a:pt x="3716" y="3782"/>
                </a:lnTo>
                <a:lnTo>
                  <a:pt x="3678" y="3799"/>
                </a:lnTo>
                <a:lnTo>
                  <a:pt x="3641" y="3813"/>
                </a:lnTo>
                <a:lnTo>
                  <a:pt x="3604" y="3826"/>
                </a:lnTo>
                <a:lnTo>
                  <a:pt x="3565" y="3836"/>
                </a:lnTo>
                <a:lnTo>
                  <a:pt x="3526" y="3845"/>
                </a:lnTo>
                <a:lnTo>
                  <a:pt x="3486" y="3852"/>
                </a:lnTo>
                <a:lnTo>
                  <a:pt x="3446" y="3857"/>
                </a:lnTo>
                <a:lnTo>
                  <a:pt x="3406" y="3860"/>
                </a:lnTo>
                <a:lnTo>
                  <a:pt x="3365" y="3861"/>
                </a:lnTo>
                <a:lnTo>
                  <a:pt x="3365" y="3861"/>
                </a:lnTo>
                <a:lnTo>
                  <a:pt x="3315" y="3860"/>
                </a:lnTo>
                <a:lnTo>
                  <a:pt x="3266" y="3854"/>
                </a:lnTo>
                <a:lnTo>
                  <a:pt x="3221" y="3848"/>
                </a:lnTo>
                <a:lnTo>
                  <a:pt x="3177" y="3839"/>
                </a:lnTo>
                <a:lnTo>
                  <a:pt x="3136" y="3827"/>
                </a:lnTo>
                <a:lnTo>
                  <a:pt x="3096" y="3813"/>
                </a:lnTo>
                <a:lnTo>
                  <a:pt x="3059" y="3797"/>
                </a:lnTo>
                <a:lnTo>
                  <a:pt x="3023" y="3780"/>
                </a:lnTo>
                <a:lnTo>
                  <a:pt x="2989" y="3759"/>
                </a:lnTo>
                <a:lnTo>
                  <a:pt x="2957" y="3739"/>
                </a:lnTo>
                <a:lnTo>
                  <a:pt x="2926" y="3717"/>
                </a:lnTo>
                <a:lnTo>
                  <a:pt x="2898" y="3692"/>
                </a:lnTo>
                <a:lnTo>
                  <a:pt x="2869" y="3668"/>
                </a:lnTo>
                <a:lnTo>
                  <a:pt x="2843" y="3642"/>
                </a:lnTo>
                <a:lnTo>
                  <a:pt x="2819" y="3615"/>
                </a:lnTo>
                <a:lnTo>
                  <a:pt x="2796" y="3588"/>
                </a:lnTo>
                <a:close/>
                <a:moveTo>
                  <a:pt x="3680" y="2917"/>
                </a:moveTo>
                <a:lnTo>
                  <a:pt x="3680" y="2909"/>
                </a:lnTo>
                <a:lnTo>
                  <a:pt x="3680" y="2909"/>
                </a:lnTo>
                <a:lnTo>
                  <a:pt x="3680" y="2882"/>
                </a:lnTo>
                <a:lnTo>
                  <a:pt x="3677" y="2853"/>
                </a:lnTo>
                <a:lnTo>
                  <a:pt x="3674" y="2826"/>
                </a:lnTo>
                <a:lnTo>
                  <a:pt x="3671" y="2801"/>
                </a:lnTo>
                <a:lnTo>
                  <a:pt x="3665" y="2775"/>
                </a:lnTo>
                <a:lnTo>
                  <a:pt x="3659" y="2751"/>
                </a:lnTo>
                <a:lnTo>
                  <a:pt x="3653" y="2726"/>
                </a:lnTo>
                <a:lnTo>
                  <a:pt x="3644" y="2703"/>
                </a:lnTo>
                <a:lnTo>
                  <a:pt x="3635" y="2680"/>
                </a:lnTo>
                <a:lnTo>
                  <a:pt x="3624" y="2658"/>
                </a:lnTo>
                <a:lnTo>
                  <a:pt x="3614" y="2636"/>
                </a:lnTo>
                <a:lnTo>
                  <a:pt x="3602" y="2617"/>
                </a:lnTo>
                <a:lnTo>
                  <a:pt x="3589" y="2596"/>
                </a:lnTo>
                <a:lnTo>
                  <a:pt x="3577" y="2578"/>
                </a:lnTo>
                <a:lnTo>
                  <a:pt x="3562" y="2560"/>
                </a:lnTo>
                <a:lnTo>
                  <a:pt x="3547" y="2543"/>
                </a:lnTo>
                <a:lnTo>
                  <a:pt x="3531" y="2527"/>
                </a:lnTo>
                <a:lnTo>
                  <a:pt x="3515" y="2513"/>
                </a:lnTo>
                <a:lnTo>
                  <a:pt x="3498" y="2497"/>
                </a:lnTo>
                <a:lnTo>
                  <a:pt x="3480" y="2484"/>
                </a:lnTo>
                <a:lnTo>
                  <a:pt x="3462" y="2471"/>
                </a:lnTo>
                <a:lnTo>
                  <a:pt x="3444" y="2461"/>
                </a:lnTo>
                <a:lnTo>
                  <a:pt x="3424" y="2451"/>
                </a:lnTo>
                <a:lnTo>
                  <a:pt x="3404" y="2441"/>
                </a:lnTo>
                <a:lnTo>
                  <a:pt x="3385" y="2433"/>
                </a:lnTo>
                <a:lnTo>
                  <a:pt x="3364" y="2425"/>
                </a:lnTo>
                <a:lnTo>
                  <a:pt x="3342" y="2419"/>
                </a:lnTo>
                <a:lnTo>
                  <a:pt x="3321" y="2414"/>
                </a:lnTo>
                <a:lnTo>
                  <a:pt x="3300" y="2410"/>
                </a:lnTo>
                <a:lnTo>
                  <a:pt x="3278" y="2407"/>
                </a:lnTo>
                <a:lnTo>
                  <a:pt x="3254" y="2406"/>
                </a:lnTo>
                <a:lnTo>
                  <a:pt x="3233" y="2404"/>
                </a:lnTo>
                <a:lnTo>
                  <a:pt x="3233" y="2404"/>
                </a:lnTo>
                <a:lnTo>
                  <a:pt x="3209" y="2406"/>
                </a:lnTo>
                <a:lnTo>
                  <a:pt x="3187" y="2407"/>
                </a:lnTo>
                <a:lnTo>
                  <a:pt x="3166" y="2410"/>
                </a:lnTo>
                <a:lnTo>
                  <a:pt x="3144" y="2414"/>
                </a:lnTo>
                <a:lnTo>
                  <a:pt x="3122" y="2419"/>
                </a:lnTo>
                <a:lnTo>
                  <a:pt x="3101" y="2425"/>
                </a:lnTo>
                <a:lnTo>
                  <a:pt x="3081" y="2433"/>
                </a:lnTo>
                <a:lnTo>
                  <a:pt x="3061" y="2441"/>
                </a:lnTo>
                <a:lnTo>
                  <a:pt x="3041" y="2451"/>
                </a:lnTo>
                <a:lnTo>
                  <a:pt x="3021" y="2461"/>
                </a:lnTo>
                <a:lnTo>
                  <a:pt x="3003" y="2471"/>
                </a:lnTo>
                <a:lnTo>
                  <a:pt x="2985" y="2484"/>
                </a:lnTo>
                <a:lnTo>
                  <a:pt x="2968" y="2497"/>
                </a:lnTo>
                <a:lnTo>
                  <a:pt x="2952" y="2513"/>
                </a:lnTo>
                <a:lnTo>
                  <a:pt x="2935" y="2527"/>
                </a:lnTo>
                <a:lnTo>
                  <a:pt x="2919" y="2543"/>
                </a:lnTo>
                <a:lnTo>
                  <a:pt x="2904" y="2560"/>
                </a:lnTo>
                <a:lnTo>
                  <a:pt x="2891" y="2578"/>
                </a:lnTo>
                <a:lnTo>
                  <a:pt x="2877" y="2596"/>
                </a:lnTo>
                <a:lnTo>
                  <a:pt x="2865" y="2617"/>
                </a:lnTo>
                <a:lnTo>
                  <a:pt x="2854" y="2636"/>
                </a:lnTo>
                <a:lnTo>
                  <a:pt x="2842" y="2658"/>
                </a:lnTo>
                <a:lnTo>
                  <a:pt x="2833" y="2680"/>
                </a:lnTo>
                <a:lnTo>
                  <a:pt x="2824" y="2703"/>
                </a:lnTo>
                <a:lnTo>
                  <a:pt x="2815" y="2726"/>
                </a:lnTo>
                <a:lnTo>
                  <a:pt x="2809" y="2751"/>
                </a:lnTo>
                <a:lnTo>
                  <a:pt x="2802" y="2775"/>
                </a:lnTo>
                <a:lnTo>
                  <a:pt x="2797" y="2801"/>
                </a:lnTo>
                <a:lnTo>
                  <a:pt x="2793" y="2826"/>
                </a:lnTo>
                <a:lnTo>
                  <a:pt x="2791" y="2853"/>
                </a:lnTo>
                <a:lnTo>
                  <a:pt x="2789" y="2882"/>
                </a:lnTo>
                <a:lnTo>
                  <a:pt x="2788" y="2909"/>
                </a:lnTo>
                <a:lnTo>
                  <a:pt x="2788" y="2917"/>
                </a:lnTo>
                <a:lnTo>
                  <a:pt x="2788" y="2917"/>
                </a:lnTo>
                <a:lnTo>
                  <a:pt x="2789" y="2945"/>
                </a:lnTo>
                <a:lnTo>
                  <a:pt x="2791" y="2972"/>
                </a:lnTo>
                <a:lnTo>
                  <a:pt x="2793" y="2999"/>
                </a:lnTo>
                <a:lnTo>
                  <a:pt x="2797" y="3025"/>
                </a:lnTo>
                <a:lnTo>
                  <a:pt x="2802" y="3050"/>
                </a:lnTo>
                <a:lnTo>
                  <a:pt x="2809" y="3076"/>
                </a:lnTo>
                <a:lnTo>
                  <a:pt x="2815" y="3099"/>
                </a:lnTo>
                <a:lnTo>
                  <a:pt x="2824" y="3124"/>
                </a:lnTo>
                <a:lnTo>
                  <a:pt x="2833" y="3146"/>
                </a:lnTo>
                <a:lnTo>
                  <a:pt x="2842" y="3167"/>
                </a:lnTo>
                <a:lnTo>
                  <a:pt x="2854" y="3189"/>
                </a:lnTo>
                <a:lnTo>
                  <a:pt x="2865" y="3210"/>
                </a:lnTo>
                <a:lnTo>
                  <a:pt x="2877" y="3229"/>
                </a:lnTo>
                <a:lnTo>
                  <a:pt x="2891" y="3247"/>
                </a:lnTo>
                <a:lnTo>
                  <a:pt x="2904" y="3265"/>
                </a:lnTo>
                <a:lnTo>
                  <a:pt x="2919" y="3282"/>
                </a:lnTo>
                <a:lnTo>
                  <a:pt x="2935" y="3299"/>
                </a:lnTo>
                <a:lnTo>
                  <a:pt x="2952" y="3314"/>
                </a:lnTo>
                <a:lnTo>
                  <a:pt x="2968" y="3328"/>
                </a:lnTo>
                <a:lnTo>
                  <a:pt x="2985" y="3341"/>
                </a:lnTo>
                <a:lnTo>
                  <a:pt x="3003" y="3354"/>
                </a:lnTo>
                <a:lnTo>
                  <a:pt x="3021" y="3366"/>
                </a:lnTo>
                <a:lnTo>
                  <a:pt x="3041" y="3376"/>
                </a:lnTo>
                <a:lnTo>
                  <a:pt x="3061" y="3385"/>
                </a:lnTo>
                <a:lnTo>
                  <a:pt x="3081" y="3393"/>
                </a:lnTo>
                <a:lnTo>
                  <a:pt x="3101" y="3400"/>
                </a:lnTo>
                <a:lnTo>
                  <a:pt x="3122" y="3407"/>
                </a:lnTo>
                <a:lnTo>
                  <a:pt x="3144" y="3412"/>
                </a:lnTo>
                <a:lnTo>
                  <a:pt x="3166" y="3416"/>
                </a:lnTo>
                <a:lnTo>
                  <a:pt x="3187" y="3418"/>
                </a:lnTo>
                <a:lnTo>
                  <a:pt x="3209" y="3421"/>
                </a:lnTo>
                <a:lnTo>
                  <a:pt x="3233" y="3421"/>
                </a:lnTo>
                <a:lnTo>
                  <a:pt x="3233" y="3421"/>
                </a:lnTo>
                <a:lnTo>
                  <a:pt x="3254" y="3421"/>
                </a:lnTo>
                <a:lnTo>
                  <a:pt x="3278" y="3418"/>
                </a:lnTo>
                <a:lnTo>
                  <a:pt x="3300" y="3416"/>
                </a:lnTo>
                <a:lnTo>
                  <a:pt x="3321" y="3412"/>
                </a:lnTo>
                <a:lnTo>
                  <a:pt x="3342" y="3407"/>
                </a:lnTo>
                <a:lnTo>
                  <a:pt x="3364" y="3400"/>
                </a:lnTo>
                <a:lnTo>
                  <a:pt x="3385" y="3394"/>
                </a:lnTo>
                <a:lnTo>
                  <a:pt x="3404" y="3385"/>
                </a:lnTo>
                <a:lnTo>
                  <a:pt x="3424" y="3376"/>
                </a:lnTo>
                <a:lnTo>
                  <a:pt x="3444" y="3366"/>
                </a:lnTo>
                <a:lnTo>
                  <a:pt x="3462" y="3354"/>
                </a:lnTo>
                <a:lnTo>
                  <a:pt x="3480" y="3342"/>
                </a:lnTo>
                <a:lnTo>
                  <a:pt x="3498" y="3330"/>
                </a:lnTo>
                <a:lnTo>
                  <a:pt x="3515" y="3315"/>
                </a:lnTo>
                <a:lnTo>
                  <a:pt x="3531" y="3300"/>
                </a:lnTo>
                <a:lnTo>
                  <a:pt x="3547" y="3283"/>
                </a:lnTo>
                <a:lnTo>
                  <a:pt x="3562" y="3266"/>
                </a:lnTo>
                <a:lnTo>
                  <a:pt x="3577" y="3248"/>
                </a:lnTo>
                <a:lnTo>
                  <a:pt x="3589" y="3230"/>
                </a:lnTo>
                <a:lnTo>
                  <a:pt x="3602" y="3211"/>
                </a:lnTo>
                <a:lnTo>
                  <a:pt x="3614" y="3191"/>
                </a:lnTo>
                <a:lnTo>
                  <a:pt x="3624" y="3169"/>
                </a:lnTo>
                <a:lnTo>
                  <a:pt x="3635" y="3147"/>
                </a:lnTo>
                <a:lnTo>
                  <a:pt x="3644" y="3125"/>
                </a:lnTo>
                <a:lnTo>
                  <a:pt x="3653" y="3101"/>
                </a:lnTo>
                <a:lnTo>
                  <a:pt x="3659" y="3077"/>
                </a:lnTo>
                <a:lnTo>
                  <a:pt x="3665" y="3052"/>
                </a:lnTo>
                <a:lnTo>
                  <a:pt x="3671" y="3026"/>
                </a:lnTo>
                <a:lnTo>
                  <a:pt x="3674" y="3000"/>
                </a:lnTo>
                <a:lnTo>
                  <a:pt x="3677" y="2973"/>
                </a:lnTo>
                <a:lnTo>
                  <a:pt x="3680" y="2945"/>
                </a:lnTo>
                <a:lnTo>
                  <a:pt x="3680" y="2917"/>
                </a:lnTo>
                <a:close/>
                <a:moveTo>
                  <a:pt x="4122" y="1440"/>
                </a:moveTo>
                <a:lnTo>
                  <a:pt x="4685" y="1440"/>
                </a:lnTo>
                <a:lnTo>
                  <a:pt x="5181" y="3055"/>
                </a:lnTo>
                <a:lnTo>
                  <a:pt x="5717" y="1433"/>
                </a:lnTo>
                <a:lnTo>
                  <a:pt x="6167" y="1433"/>
                </a:lnTo>
                <a:lnTo>
                  <a:pt x="6703" y="3055"/>
                </a:lnTo>
                <a:lnTo>
                  <a:pt x="7198" y="1440"/>
                </a:lnTo>
                <a:lnTo>
                  <a:pt x="7748" y="1440"/>
                </a:lnTo>
                <a:lnTo>
                  <a:pt x="6931" y="3844"/>
                </a:lnTo>
                <a:lnTo>
                  <a:pt x="6474" y="3844"/>
                </a:lnTo>
                <a:lnTo>
                  <a:pt x="5936" y="2282"/>
                </a:lnTo>
                <a:lnTo>
                  <a:pt x="5396" y="3844"/>
                </a:lnTo>
                <a:lnTo>
                  <a:pt x="4938" y="3844"/>
                </a:lnTo>
                <a:lnTo>
                  <a:pt x="4122" y="1440"/>
                </a:lnTo>
                <a:close/>
                <a:moveTo>
                  <a:pt x="7738" y="2640"/>
                </a:moveTo>
                <a:lnTo>
                  <a:pt x="7738" y="2633"/>
                </a:lnTo>
                <a:lnTo>
                  <a:pt x="7738" y="2633"/>
                </a:lnTo>
                <a:lnTo>
                  <a:pt x="7739" y="2601"/>
                </a:lnTo>
                <a:lnTo>
                  <a:pt x="7739" y="2570"/>
                </a:lnTo>
                <a:lnTo>
                  <a:pt x="7742" y="2538"/>
                </a:lnTo>
                <a:lnTo>
                  <a:pt x="7744" y="2507"/>
                </a:lnTo>
                <a:lnTo>
                  <a:pt x="7752" y="2446"/>
                </a:lnTo>
                <a:lnTo>
                  <a:pt x="7762" y="2385"/>
                </a:lnTo>
                <a:lnTo>
                  <a:pt x="7777" y="2326"/>
                </a:lnTo>
                <a:lnTo>
                  <a:pt x="7792" y="2267"/>
                </a:lnTo>
                <a:lnTo>
                  <a:pt x="7811" y="2210"/>
                </a:lnTo>
                <a:lnTo>
                  <a:pt x="7833" y="2154"/>
                </a:lnTo>
                <a:lnTo>
                  <a:pt x="7858" y="2100"/>
                </a:lnTo>
                <a:lnTo>
                  <a:pt x="7885" y="2047"/>
                </a:lnTo>
                <a:lnTo>
                  <a:pt x="7914" y="1994"/>
                </a:lnTo>
                <a:lnTo>
                  <a:pt x="7947" y="1944"/>
                </a:lnTo>
                <a:lnTo>
                  <a:pt x="7981" y="1896"/>
                </a:lnTo>
                <a:lnTo>
                  <a:pt x="8018" y="1850"/>
                </a:lnTo>
                <a:lnTo>
                  <a:pt x="8057" y="1805"/>
                </a:lnTo>
                <a:lnTo>
                  <a:pt x="8099" y="1761"/>
                </a:lnTo>
                <a:lnTo>
                  <a:pt x="8143" y="1720"/>
                </a:lnTo>
                <a:lnTo>
                  <a:pt x="8188" y="1681"/>
                </a:lnTo>
                <a:lnTo>
                  <a:pt x="8235" y="1645"/>
                </a:lnTo>
                <a:lnTo>
                  <a:pt x="8284" y="1611"/>
                </a:lnTo>
                <a:lnTo>
                  <a:pt x="8336" y="1579"/>
                </a:lnTo>
                <a:lnTo>
                  <a:pt x="8390" y="1549"/>
                </a:lnTo>
                <a:lnTo>
                  <a:pt x="8445" y="1521"/>
                </a:lnTo>
                <a:lnTo>
                  <a:pt x="8502" y="1496"/>
                </a:lnTo>
                <a:lnTo>
                  <a:pt x="8560" y="1474"/>
                </a:lnTo>
                <a:lnTo>
                  <a:pt x="8590" y="1464"/>
                </a:lnTo>
                <a:lnTo>
                  <a:pt x="8621" y="1455"/>
                </a:lnTo>
                <a:lnTo>
                  <a:pt x="8651" y="1446"/>
                </a:lnTo>
                <a:lnTo>
                  <a:pt x="8682" y="1438"/>
                </a:lnTo>
                <a:lnTo>
                  <a:pt x="8713" y="1431"/>
                </a:lnTo>
                <a:lnTo>
                  <a:pt x="8745" y="1424"/>
                </a:lnTo>
                <a:lnTo>
                  <a:pt x="8778" y="1418"/>
                </a:lnTo>
                <a:lnTo>
                  <a:pt x="8810" y="1414"/>
                </a:lnTo>
                <a:lnTo>
                  <a:pt x="8843" y="1409"/>
                </a:lnTo>
                <a:lnTo>
                  <a:pt x="8876" y="1405"/>
                </a:lnTo>
                <a:lnTo>
                  <a:pt x="8909" y="1402"/>
                </a:lnTo>
                <a:lnTo>
                  <a:pt x="8944" y="1401"/>
                </a:lnTo>
                <a:lnTo>
                  <a:pt x="8977" y="1400"/>
                </a:lnTo>
                <a:lnTo>
                  <a:pt x="9012" y="1398"/>
                </a:lnTo>
                <a:lnTo>
                  <a:pt x="9012" y="1398"/>
                </a:lnTo>
                <a:lnTo>
                  <a:pt x="9047" y="1400"/>
                </a:lnTo>
                <a:lnTo>
                  <a:pt x="9080" y="1401"/>
                </a:lnTo>
                <a:lnTo>
                  <a:pt x="9114" y="1402"/>
                </a:lnTo>
                <a:lnTo>
                  <a:pt x="9147" y="1405"/>
                </a:lnTo>
                <a:lnTo>
                  <a:pt x="9181" y="1409"/>
                </a:lnTo>
                <a:lnTo>
                  <a:pt x="9213" y="1413"/>
                </a:lnTo>
                <a:lnTo>
                  <a:pt x="9247" y="1418"/>
                </a:lnTo>
                <a:lnTo>
                  <a:pt x="9278" y="1424"/>
                </a:lnTo>
                <a:lnTo>
                  <a:pt x="9310" y="1431"/>
                </a:lnTo>
                <a:lnTo>
                  <a:pt x="9341" y="1437"/>
                </a:lnTo>
                <a:lnTo>
                  <a:pt x="9372" y="1446"/>
                </a:lnTo>
                <a:lnTo>
                  <a:pt x="9403" y="1454"/>
                </a:lnTo>
                <a:lnTo>
                  <a:pt x="9463" y="1473"/>
                </a:lnTo>
                <a:lnTo>
                  <a:pt x="9521" y="1495"/>
                </a:lnTo>
                <a:lnTo>
                  <a:pt x="9578" y="1519"/>
                </a:lnTo>
                <a:lnTo>
                  <a:pt x="9633" y="1546"/>
                </a:lnTo>
                <a:lnTo>
                  <a:pt x="9686" y="1576"/>
                </a:lnTo>
                <a:lnTo>
                  <a:pt x="9738" y="1608"/>
                </a:lnTo>
                <a:lnTo>
                  <a:pt x="9786" y="1643"/>
                </a:lnTo>
                <a:lnTo>
                  <a:pt x="9834" y="1679"/>
                </a:lnTo>
                <a:lnTo>
                  <a:pt x="9879" y="1717"/>
                </a:lnTo>
                <a:lnTo>
                  <a:pt x="9922" y="1759"/>
                </a:lnTo>
                <a:lnTo>
                  <a:pt x="9963" y="1801"/>
                </a:lnTo>
                <a:lnTo>
                  <a:pt x="10002" y="1845"/>
                </a:lnTo>
                <a:lnTo>
                  <a:pt x="10038" y="1891"/>
                </a:lnTo>
                <a:lnTo>
                  <a:pt x="10073" y="1940"/>
                </a:lnTo>
                <a:lnTo>
                  <a:pt x="10105" y="1990"/>
                </a:lnTo>
                <a:lnTo>
                  <a:pt x="10133" y="2040"/>
                </a:lnTo>
                <a:lnTo>
                  <a:pt x="10160" y="2094"/>
                </a:lnTo>
                <a:lnTo>
                  <a:pt x="10185" y="2148"/>
                </a:lnTo>
                <a:lnTo>
                  <a:pt x="10207" y="2204"/>
                </a:lnTo>
                <a:lnTo>
                  <a:pt x="10225" y="2262"/>
                </a:lnTo>
                <a:lnTo>
                  <a:pt x="10241" y="2320"/>
                </a:lnTo>
                <a:lnTo>
                  <a:pt x="10254" y="2379"/>
                </a:lnTo>
                <a:lnTo>
                  <a:pt x="10266" y="2439"/>
                </a:lnTo>
                <a:lnTo>
                  <a:pt x="10272" y="2501"/>
                </a:lnTo>
                <a:lnTo>
                  <a:pt x="10277" y="2563"/>
                </a:lnTo>
                <a:lnTo>
                  <a:pt x="10279" y="2595"/>
                </a:lnTo>
                <a:lnTo>
                  <a:pt x="10279" y="2626"/>
                </a:lnTo>
                <a:lnTo>
                  <a:pt x="10279" y="2633"/>
                </a:lnTo>
                <a:lnTo>
                  <a:pt x="10279" y="2633"/>
                </a:lnTo>
                <a:lnTo>
                  <a:pt x="10279" y="2664"/>
                </a:lnTo>
                <a:lnTo>
                  <a:pt x="10277" y="2697"/>
                </a:lnTo>
                <a:lnTo>
                  <a:pt x="10275" y="2727"/>
                </a:lnTo>
                <a:lnTo>
                  <a:pt x="10272" y="2760"/>
                </a:lnTo>
                <a:lnTo>
                  <a:pt x="10264" y="2820"/>
                </a:lnTo>
                <a:lnTo>
                  <a:pt x="10254" y="2881"/>
                </a:lnTo>
                <a:lnTo>
                  <a:pt x="10241" y="2941"/>
                </a:lnTo>
                <a:lnTo>
                  <a:pt x="10225" y="2999"/>
                </a:lnTo>
                <a:lnTo>
                  <a:pt x="10205" y="3057"/>
                </a:lnTo>
                <a:lnTo>
                  <a:pt x="10183" y="3112"/>
                </a:lnTo>
                <a:lnTo>
                  <a:pt x="10159" y="3167"/>
                </a:lnTo>
                <a:lnTo>
                  <a:pt x="10132" y="3220"/>
                </a:lnTo>
                <a:lnTo>
                  <a:pt x="10102" y="3272"/>
                </a:lnTo>
                <a:lnTo>
                  <a:pt x="10070" y="3322"/>
                </a:lnTo>
                <a:lnTo>
                  <a:pt x="10036" y="3371"/>
                </a:lnTo>
                <a:lnTo>
                  <a:pt x="9999" y="3417"/>
                </a:lnTo>
                <a:lnTo>
                  <a:pt x="9960" y="3462"/>
                </a:lnTo>
                <a:lnTo>
                  <a:pt x="9919" y="3504"/>
                </a:lnTo>
                <a:lnTo>
                  <a:pt x="9875" y="3546"/>
                </a:lnTo>
                <a:lnTo>
                  <a:pt x="9829" y="3584"/>
                </a:lnTo>
                <a:lnTo>
                  <a:pt x="9781" y="3622"/>
                </a:lnTo>
                <a:lnTo>
                  <a:pt x="9732" y="3656"/>
                </a:lnTo>
                <a:lnTo>
                  <a:pt x="9681" y="3688"/>
                </a:lnTo>
                <a:lnTo>
                  <a:pt x="9627" y="3718"/>
                </a:lnTo>
                <a:lnTo>
                  <a:pt x="9573" y="3745"/>
                </a:lnTo>
                <a:lnTo>
                  <a:pt x="9516" y="3769"/>
                </a:lnTo>
                <a:lnTo>
                  <a:pt x="9457" y="3793"/>
                </a:lnTo>
                <a:lnTo>
                  <a:pt x="9427" y="3803"/>
                </a:lnTo>
                <a:lnTo>
                  <a:pt x="9396" y="3812"/>
                </a:lnTo>
                <a:lnTo>
                  <a:pt x="9366" y="3821"/>
                </a:lnTo>
                <a:lnTo>
                  <a:pt x="9334" y="3829"/>
                </a:lnTo>
                <a:lnTo>
                  <a:pt x="9303" y="3835"/>
                </a:lnTo>
                <a:lnTo>
                  <a:pt x="9271" y="3843"/>
                </a:lnTo>
                <a:lnTo>
                  <a:pt x="9239" y="3848"/>
                </a:lnTo>
                <a:lnTo>
                  <a:pt x="9207" y="3853"/>
                </a:lnTo>
                <a:lnTo>
                  <a:pt x="9175" y="3857"/>
                </a:lnTo>
                <a:lnTo>
                  <a:pt x="9141" y="3861"/>
                </a:lnTo>
                <a:lnTo>
                  <a:pt x="9108" y="3863"/>
                </a:lnTo>
                <a:lnTo>
                  <a:pt x="9074" y="3866"/>
                </a:lnTo>
                <a:lnTo>
                  <a:pt x="9039" y="3867"/>
                </a:lnTo>
                <a:lnTo>
                  <a:pt x="9006" y="3867"/>
                </a:lnTo>
                <a:lnTo>
                  <a:pt x="9006" y="3867"/>
                </a:lnTo>
                <a:lnTo>
                  <a:pt x="8971" y="3867"/>
                </a:lnTo>
                <a:lnTo>
                  <a:pt x="8936" y="3866"/>
                </a:lnTo>
                <a:lnTo>
                  <a:pt x="8903" y="3863"/>
                </a:lnTo>
                <a:lnTo>
                  <a:pt x="8869" y="3861"/>
                </a:lnTo>
                <a:lnTo>
                  <a:pt x="8836" y="3858"/>
                </a:lnTo>
                <a:lnTo>
                  <a:pt x="8803" y="3853"/>
                </a:lnTo>
                <a:lnTo>
                  <a:pt x="8771" y="3848"/>
                </a:lnTo>
                <a:lnTo>
                  <a:pt x="8739" y="3843"/>
                </a:lnTo>
                <a:lnTo>
                  <a:pt x="8707" y="3836"/>
                </a:lnTo>
                <a:lnTo>
                  <a:pt x="8676" y="3829"/>
                </a:lnTo>
                <a:lnTo>
                  <a:pt x="8645" y="3821"/>
                </a:lnTo>
                <a:lnTo>
                  <a:pt x="8614" y="3812"/>
                </a:lnTo>
                <a:lnTo>
                  <a:pt x="8555" y="3793"/>
                </a:lnTo>
                <a:lnTo>
                  <a:pt x="8496" y="3771"/>
                </a:lnTo>
                <a:lnTo>
                  <a:pt x="8439" y="3746"/>
                </a:lnTo>
                <a:lnTo>
                  <a:pt x="8385" y="3719"/>
                </a:lnTo>
                <a:lnTo>
                  <a:pt x="8332" y="3690"/>
                </a:lnTo>
                <a:lnTo>
                  <a:pt x="8280" y="3658"/>
                </a:lnTo>
                <a:lnTo>
                  <a:pt x="8231" y="3624"/>
                </a:lnTo>
                <a:lnTo>
                  <a:pt x="8184" y="3587"/>
                </a:lnTo>
                <a:lnTo>
                  <a:pt x="8139" y="3548"/>
                </a:lnTo>
                <a:lnTo>
                  <a:pt x="8095" y="3508"/>
                </a:lnTo>
                <a:lnTo>
                  <a:pt x="8054" y="3466"/>
                </a:lnTo>
                <a:lnTo>
                  <a:pt x="8015" y="3421"/>
                </a:lnTo>
                <a:lnTo>
                  <a:pt x="7979" y="3375"/>
                </a:lnTo>
                <a:lnTo>
                  <a:pt x="7944" y="3327"/>
                </a:lnTo>
                <a:lnTo>
                  <a:pt x="7913" y="3277"/>
                </a:lnTo>
                <a:lnTo>
                  <a:pt x="7884" y="3225"/>
                </a:lnTo>
                <a:lnTo>
                  <a:pt x="7857" y="3173"/>
                </a:lnTo>
                <a:lnTo>
                  <a:pt x="7832" y="3119"/>
                </a:lnTo>
                <a:lnTo>
                  <a:pt x="7811" y="3062"/>
                </a:lnTo>
                <a:lnTo>
                  <a:pt x="7792" y="3005"/>
                </a:lnTo>
                <a:lnTo>
                  <a:pt x="7775" y="2947"/>
                </a:lnTo>
                <a:lnTo>
                  <a:pt x="7762" y="2887"/>
                </a:lnTo>
                <a:lnTo>
                  <a:pt x="7752" y="2826"/>
                </a:lnTo>
                <a:lnTo>
                  <a:pt x="7744" y="2766"/>
                </a:lnTo>
                <a:lnTo>
                  <a:pt x="7739" y="2703"/>
                </a:lnTo>
                <a:lnTo>
                  <a:pt x="7738" y="2672"/>
                </a:lnTo>
                <a:lnTo>
                  <a:pt x="7738" y="2640"/>
                </a:lnTo>
                <a:close/>
                <a:moveTo>
                  <a:pt x="9729" y="2640"/>
                </a:moveTo>
                <a:lnTo>
                  <a:pt x="9729" y="2633"/>
                </a:lnTo>
                <a:lnTo>
                  <a:pt x="9729" y="2633"/>
                </a:lnTo>
                <a:lnTo>
                  <a:pt x="9729" y="2595"/>
                </a:lnTo>
                <a:lnTo>
                  <a:pt x="9726" y="2558"/>
                </a:lnTo>
                <a:lnTo>
                  <a:pt x="9721" y="2520"/>
                </a:lnTo>
                <a:lnTo>
                  <a:pt x="9716" y="2483"/>
                </a:lnTo>
                <a:lnTo>
                  <a:pt x="9708" y="2447"/>
                </a:lnTo>
                <a:lnTo>
                  <a:pt x="9699" y="2412"/>
                </a:lnTo>
                <a:lnTo>
                  <a:pt x="9687" y="2377"/>
                </a:lnTo>
                <a:lnTo>
                  <a:pt x="9676" y="2344"/>
                </a:lnTo>
                <a:lnTo>
                  <a:pt x="9662" y="2311"/>
                </a:lnTo>
                <a:lnTo>
                  <a:pt x="9646" y="2278"/>
                </a:lnTo>
                <a:lnTo>
                  <a:pt x="9629" y="2246"/>
                </a:lnTo>
                <a:lnTo>
                  <a:pt x="9611" y="2217"/>
                </a:lnTo>
                <a:lnTo>
                  <a:pt x="9592" y="2187"/>
                </a:lnTo>
                <a:lnTo>
                  <a:pt x="9571" y="2159"/>
                </a:lnTo>
                <a:lnTo>
                  <a:pt x="9549" y="2130"/>
                </a:lnTo>
                <a:lnTo>
                  <a:pt x="9526" y="2105"/>
                </a:lnTo>
                <a:lnTo>
                  <a:pt x="9502" y="2080"/>
                </a:lnTo>
                <a:lnTo>
                  <a:pt x="9476" y="2056"/>
                </a:lnTo>
                <a:lnTo>
                  <a:pt x="9449" y="2034"/>
                </a:lnTo>
                <a:lnTo>
                  <a:pt x="9421" y="2012"/>
                </a:lnTo>
                <a:lnTo>
                  <a:pt x="9391" y="1993"/>
                </a:lnTo>
                <a:lnTo>
                  <a:pt x="9360" y="1975"/>
                </a:lnTo>
                <a:lnTo>
                  <a:pt x="9329" y="1958"/>
                </a:lnTo>
                <a:lnTo>
                  <a:pt x="9297" y="1943"/>
                </a:lnTo>
                <a:lnTo>
                  <a:pt x="9263" y="1930"/>
                </a:lnTo>
                <a:lnTo>
                  <a:pt x="9229" y="1917"/>
                </a:lnTo>
                <a:lnTo>
                  <a:pt x="9194" y="1907"/>
                </a:lnTo>
                <a:lnTo>
                  <a:pt x="9158" y="1899"/>
                </a:lnTo>
                <a:lnTo>
                  <a:pt x="9120" y="1892"/>
                </a:lnTo>
                <a:lnTo>
                  <a:pt x="9083" y="1887"/>
                </a:lnTo>
                <a:lnTo>
                  <a:pt x="9044" y="1885"/>
                </a:lnTo>
                <a:lnTo>
                  <a:pt x="9006" y="1883"/>
                </a:lnTo>
                <a:lnTo>
                  <a:pt x="9006" y="1883"/>
                </a:lnTo>
                <a:lnTo>
                  <a:pt x="8966" y="1883"/>
                </a:lnTo>
                <a:lnTo>
                  <a:pt x="8927" y="1887"/>
                </a:lnTo>
                <a:lnTo>
                  <a:pt x="8890" y="1891"/>
                </a:lnTo>
                <a:lnTo>
                  <a:pt x="8852" y="1899"/>
                </a:lnTo>
                <a:lnTo>
                  <a:pt x="8816" y="1907"/>
                </a:lnTo>
                <a:lnTo>
                  <a:pt x="8782" y="1917"/>
                </a:lnTo>
                <a:lnTo>
                  <a:pt x="8748" y="1928"/>
                </a:lnTo>
                <a:lnTo>
                  <a:pt x="8715" y="1941"/>
                </a:lnTo>
                <a:lnTo>
                  <a:pt x="8682" y="1957"/>
                </a:lnTo>
                <a:lnTo>
                  <a:pt x="8651" y="1974"/>
                </a:lnTo>
                <a:lnTo>
                  <a:pt x="8622" y="1992"/>
                </a:lnTo>
                <a:lnTo>
                  <a:pt x="8592" y="2011"/>
                </a:lnTo>
                <a:lnTo>
                  <a:pt x="8564" y="2031"/>
                </a:lnTo>
                <a:lnTo>
                  <a:pt x="8538" y="2053"/>
                </a:lnTo>
                <a:lnTo>
                  <a:pt x="8512" y="2076"/>
                </a:lnTo>
                <a:lnTo>
                  <a:pt x="8488" y="2101"/>
                </a:lnTo>
                <a:lnTo>
                  <a:pt x="8465" y="2127"/>
                </a:lnTo>
                <a:lnTo>
                  <a:pt x="8443" y="2154"/>
                </a:lnTo>
                <a:lnTo>
                  <a:pt x="8422" y="2182"/>
                </a:lnTo>
                <a:lnTo>
                  <a:pt x="8403" y="2212"/>
                </a:lnTo>
                <a:lnTo>
                  <a:pt x="8386" y="2241"/>
                </a:lnTo>
                <a:lnTo>
                  <a:pt x="8369" y="2273"/>
                </a:lnTo>
                <a:lnTo>
                  <a:pt x="8354" y="2304"/>
                </a:lnTo>
                <a:lnTo>
                  <a:pt x="8341" y="2338"/>
                </a:lnTo>
                <a:lnTo>
                  <a:pt x="8328" y="2371"/>
                </a:lnTo>
                <a:lnTo>
                  <a:pt x="8318" y="2406"/>
                </a:lnTo>
                <a:lnTo>
                  <a:pt x="8309" y="2441"/>
                </a:lnTo>
                <a:lnTo>
                  <a:pt x="8301" y="2477"/>
                </a:lnTo>
                <a:lnTo>
                  <a:pt x="8296" y="2514"/>
                </a:lnTo>
                <a:lnTo>
                  <a:pt x="8292" y="2551"/>
                </a:lnTo>
                <a:lnTo>
                  <a:pt x="8289" y="2588"/>
                </a:lnTo>
                <a:lnTo>
                  <a:pt x="8288" y="2626"/>
                </a:lnTo>
                <a:lnTo>
                  <a:pt x="8288" y="2633"/>
                </a:lnTo>
                <a:lnTo>
                  <a:pt x="8288" y="2633"/>
                </a:lnTo>
                <a:lnTo>
                  <a:pt x="8289" y="2671"/>
                </a:lnTo>
                <a:lnTo>
                  <a:pt x="8292" y="2709"/>
                </a:lnTo>
                <a:lnTo>
                  <a:pt x="8296" y="2747"/>
                </a:lnTo>
                <a:lnTo>
                  <a:pt x="8302" y="2783"/>
                </a:lnTo>
                <a:lnTo>
                  <a:pt x="8310" y="2819"/>
                </a:lnTo>
                <a:lnTo>
                  <a:pt x="8319" y="2855"/>
                </a:lnTo>
                <a:lnTo>
                  <a:pt x="8329" y="2890"/>
                </a:lnTo>
                <a:lnTo>
                  <a:pt x="8342" y="2923"/>
                </a:lnTo>
                <a:lnTo>
                  <a:pt x="8355" y="2956"/>
                </a:lnTo>
                <a:lnTo>
                  <a:pt x="8371" y="2989"/>
                </a:lnTo>
                <a:lnTo>
                  <a:pt x="8387" y="3019"/>
                </a:lnTo>
                <a:lnTo>
                  <a:pt x="8405" y="3050"/>
                </a:lnTo>
                <a:lnTo>
                  <a:pt x="8425" y="3080"/>
                </a:lnTo>
                <a:lnTo>
                  <a:pt x="8445" y="3108"/>
                </a:lnTo>
                <a:lnTo>
                  <a:pt x="8468" y="3135"/>
                </a:lnTo>
                <a:lnTo>
                  <a:pt x="8492" y="3162"/>
                </a:lnTo>
                <a:lnTo>
                  <a:pt x="8516" y="3187"/>
                </a:lnTo>
                <a:lnTo>
                  <a:pt x="8542" y="3210"/>
                </a:lnTo>
                <a:lnTo>
                  <a:pt x="8569" y="3233"/>
                </a:lnTo>
                <a:lnTo>
                  <a:pt x="8597" y="3254"/>
                </a:lnTo>
                <a:lnTo>
                  <a:pt x="8626" y="3274"/>
                </a:lnTo>
                <a:lnTo>
                  <a:pt x="8657" y="3292"/>
                </a:lnTo>
                <a:lnTo>
                  <a:pt x="8688" y="3309"/>
                </a:lnTo>
                <a:lnTo>
                  <a:pt x="8720" y="3324"/>
                </a:lnTo>
                <a:lnTo>
                  <a:pt x="8753" y="3337"/>
                </a:lnTo>
                <a:lnTo>
                  <a:pt x="8788" y="3349"/>
                </a:lnTo>
                <a:lnTo>
                  <a:pt x="8823" y="3359"/>
                </a:lnTo>
                <a:lnTo>
                  <a:pt x="8859" y="3368"/>
                </a:lnTo>
                <a:lnTo>
                  <a:pt x="8896" y="3375"/>
                </a:lnTo>
                <a:lnTo>
                  <a:pt x="8934" y="3380"/>
                </a:lnTo>
                <a:lnTo>
                  <a:pt x="8972" y="3382"/>
                </a:lnTo>
                <a:lnTo>
                  <a:pt x="9012" y="3384"/>
                </a:lnTo>
                <a:lnTo>
                  <a:pt x="9012" y="3384"/>
                </a:lnTo>
                <a:lnTo>
                  <a:pt x="9051" y="3382"/>
                </a:lnTo>
                <a:lnTo>
                  <a:pt x="9089" y="3380"/>
                </a:lnTo>
                <a:lnTo>
                  <a:pt x="9128" y="3375"/>
                </a:lnTo>
                <a:lnTo>
                  <a:pt x="9164" y="3368"/>
                </a:lnTo>
                <a:lnTo>
                  <a:pt x="9200" y="3360"/>
                </a:lnTo>
                <a:lnTo>
                  <a:pt x="9235" y="3350"/>
                </a:lnTo>
                <a:lnTo>
                  <a:pt x="9270" y="3339"/>
                </a:lnTo>
                <a:lnTo>
                  <a:pt x="9302" y="3324"/>
                </a:lnTo>
                <a:lnTo>
                  <a:pt x="9334" y="3310"/>
                </a:lnTo>
                <a:lnTo>
                  <a:pt x="9366" y="3293"/>
                </a:lnTo>
                <a:lnTo>
                  <a:pt x="9396" y="3275"/>
                </a:lnTo>
                <a:lnTo>
                  <a:pt x="9424" y="3256"/>
                </a:lnTo>
                <a:lnTo>
                  <a:pt x="9453" y="3236"/>
                </a:lnTo>
                <a:lnTo>
                  <a:pt x="9480" y="3214"/>
                </a:lnTo>
                <a:lnTo>
                  <a:pt x="9506" y="3189"/>
                </a:lnTo>
                <a:lnTo>
                  <a:pt x="9529" y="3165"/>
                </a:lnTo>
                <a:lnTo>
                  <a:pt x="9552" y="3139"/>
                </a:lnTo>
                <a:lnTo>
                  <a:pt x="9574" y="3112"/>
                </a:lnTo>
                <a:lnTo>
                  <a:pt x="9595" y="3084"/>
                </a:lnTo>
                <a:lnTo>
                  <a:pt x="9614" y="3055"/>
                </a:lnTo>
                <a:lnTo>
                  <a:pt x="9632" y="3025"/>
                </a:lnTo>
                <a:lnTo>
                  <a:pt x="9649" y="2994"/>
                </a:lnTo>
                <a:lnTo>
                  <a:pt x="9663" y="2962"/>
                </a:lnTo>
                <a:lnTo>
                  <a:pt x="9677" y="2929"/>
                </a:lnTo>
                <a:lnTo>
                  <a:pt x="9689" y="2895"/>
                </a:lnTo>
                <a:lnTo>
                  <a:pt x="9699" y="2861"/>
                </a:lnTo>
                <a:lnTo>
                  <a:pt x="9708" y="2825"/>
                </a:lnTo>
                <a:lnTo>
                  <a:pt x="9716" y="2789"/>
                </a:lnTo>
                <a:lnTo>
                  <a:pt x="9722" y="2753"/>
                </a:lnTo>
                <a:lnTo>
                  <a:pt x="9726" y="2716"/>
                </a:lnTo>
                <a:lnTo>
                  <a:pt x="9729" y="2679"/>
                </a:lnTo>
                <a:lnTo>
                  <a:pt x="9729" y="2640"/>
                </a:lnTo>
                <a:close/>
                <a:moveTo>
                  <a:pt x="10572" y="1440"/>
                </a:moveTo>
                <a:lnTo>
                  <a:pt x="11665" y="1440"/>
                </a:lnTo>
                <a:lnTo>
                  <a:pt x="11665" y="1440"/>
                </a:lnTo>
                <a:lnTo>
                  <a:pt x="11722" y="1441"/>
                </a:lnTo>
                <a:lnTo>
                  <a:pt x="11776" y="1443"/>
                </a:lnTo>
                <a:lnTo>
                  <a:pt x="11829" y="1449"/>
                </a:lnTo>
                <a:lnTo>
                  <a:pt x="11880" y="1455"/>
                </a:lnTo>
                <a:lnTo>
                  <a:pt x="11930" y="1464"/>
                </a:lnTo>
                <a:lnTo>
                  <a:pt x="11978" y="1476"/>
                </a:lnTo>
                <a:lnTo>
                  <a:pt x="12024" y="1487"/>
                </a:lnTo>
                <a:lnTo>
                  <a:pt x="12068" y="1503"/>
                </a:lnTo>
                <a:lnTo>
                  <a:pt x="12111" y="1518"/>
                </a:lnTo>
                <a:lnTo>
                  <a:pt x="12152" y="1536"/>
                </a:lnTo>
                <a:lnTo>
                  <a:pt x="12192" y="1557"/>
                </a:lnTo>
                <a:lnTo>
                  <a:pt x="12229" y="1577"/>
                </a:lnTo>
                <a:lnTo>
                  <a:pt x="12265" y="1602"/>
                </a:lnTo>
                <a:lnTo>
                  <a:pt x="12299" y="1626"/>
                </a:lnTo>
                <a:lnTo>
                  <a:pt x="12331" y="1653"/>
                </a:lnTo>
                <a:lnTo>
                  <a:pt x="12362" y="1681"/>
                </a:lnTo>
                <a:lnTo>
                  <a:pt x="12362" y="1681"/>
                </a:lnTo>
                <a:lnTo>
                  <a:pt x="12386" y="1707"/>
                </a:lnTo>
                <a:lnTo>
                  <a:pt x="12408" y="1734"/>
                </a:lnTo>
                <a:lnTo>
                  <a:pt x="12430" y="1763"/>
                </a:lnTo>
                <a:lnTo>
                  <a:pt x="12450" y="1792"/>
                </a:lnTo>
                <a:lnTo>
                  <a:pt x="12469" y="1822"/>
                </a:lnTo>
                <a:lnTo>
                  <a:pt x="12486" y="1854"/>
                </a:lnTo>
                <a:lnTo>
                  <a:pt x="12500" y="1886"/>
                </a:lnTo>
                <a:lnTo>
                  <a:pt x="12514" y="1921"/>
                </a:lnTo>
                <a:lnTo>
                  <a:pt x="12527" y="1956"/>
                </a:lnTo>
                <a:lnTo>
                  <a:pt x="12537" y="1992"/>
                </a:lnTo>
                <a:lnTo>
                  <a:pt x="12546" y="2028"/>
                </a:lnTo>
                <a:lnTo>
                  <a:pt x="12554" y="2066"/>
                </a:lnTo>
                <a:lnTo>
                  <a:pt x="12559" y="2105"/>
                </a:lnTo>
                <a:lnTo>
                  <a:pt x="12563" y="2145"/>
                </a:lnTo>
                <a:lnTo>
                  <a:pt x="12566" y="2186"/>
                </a:lnTo>
                <a:lnTo>
                  <a:pt x="12567" y="2227"/>
                </a:lnTo>
                <a:lnTo>
                  <a:pt x="12567" y="2235"/>
                </a:lnTo>
                <a:lnTo>
                  <a:pt x="12567" y="2235"/>
                </a:lnTo>
                <a:lnTo>
                  <a:pt x="12566" y="2269"/>
                </a:lnTo>
                <a:lnTo>
                  <a:pt x="12564" y="2305"/>
                </a:lnTo>
                <a:lnTo>
                  <a:pt x="12562" y="2339"/>
                </a:lnTo>
                <a:lnTo>
                  <a:pt x="12556" y="2372"/>
                </a:lnTo>
                <a:lnTo>
                  <a:pt x="12551" y="2404"/>
                </a:lnTo>
                <a:lnTo>
                  <a:pt x="12545" y="2435"/>
                </a:lnTo>
                <a:lnTo>
                  <a:pt x="12538" y="2466"/>
                </a:lnTo>
                <a:lnTo>
                  <a:pt x="12529" y="2497"/>
                </a:lnTo>
                <a:lnTo>
                  <a:pt x="12519" y="2525"/>
                </a:lnTo>
                <a:lnTo>
                  <a:pt x="12509" y="2554"/>
                </a:lnTo>
                <a:lnTo>
                  <a:pt x="12497" y="2582"/>
                </a:lnTo>
                <a:lnTo>
                  <a:pt x="12484" y="2608"/>
                </a:lnTo>
                <a:lnTo>
                  <a:pt x="12471" y="2633"/>
                </a:lnTo>
                <a:lnTo>
                  <a:pt x="12456" y="2659"/>
                </a:lnTo>
                <a:lnTo>
                  <a:pt x="12441" y="2684"/>
                </a:lnTo>
                <a:lnTo>
                  <a:pt x="12425" y="2707"/>
                </a:lnTo>
                <a:lnTo>
                  <a:pt x="12407" y="2729"/>
                </a:lnTo>
                <a:lnTo>
                  <a:pt x="12389" y="2751"/>
                </a:lnTo>
                <a:lnTo>
                  <a:pt x="12370" y="2772"/>
                </a:lnTo>
                <a:lnTo>
                  <a:pt x="12350" y="2792"/>
                </a:lnTo>
                <a:lnTo>
                  <a:pt x="12330" y="2812"/>
                </a:lnTo>
                <a:lnTo>
                  <a:pt x="12308" y="2830"/>
                </a:lnTo>
                <a:lnTo>
                  <a:pt x="12286" y="2848"/>
                </a:lnTo>
                <a:lnTo>
                  <a:pt x="12263" y="2865"/>
                </a:lnTo>
                <a:lnTo>
                  <a:pt x="12240" y="2882"/>
                </a:lnTo>
                <a:lnTo>
                  <a:pt x="12215" y="2897"/>
                </a:lnTo>
                <a:lnTo>
                  <a:pt x="12189" y="2911"/>
                </a:lnTo>
                <a:lnTo>
                  <a:pt x="12164" y="2926"/>
                </a:lnTo>
                <a:lnTo>
                  <a:pt x="12138" y="2940"/>
                </a:lnTo>
                <a:lnTo>
                  <a:pt x="12111" y="2951"/>
                </a:lnTo>
                <a:lnTo>
                  <a:pt x="12082" y="2963"/>
                </a:lnTo>
                <a:lnTo>
                  <a:pt x="12054" y="2974"/>
                </a:lnTo>
                <a:lnTo>
                  <a:pt x="12639" y="3826"/>
                </a:lnTo>
                <a:lnTo>
                  <a:pt x="12023" y="3826"/>
                </a:lnTo>
                <a:lnTo>
                  <a:pt x="11512" y="3063"/>
                </a:lnTo>
                <a:lnTo>
                  <a:pt x="11098" y="3063"/>
                </a:lnTo>
                <a:lnTo>
                  <a:pt x="11098" y="3826"/>
                </a:lnTo>
                <a:lnTo>
                  <a:pt x="10572" y="3826"/>
                </a:lnTo>
                <a:lnTo>
                  <a:pt x="10572" y="1440"/>
                </a:lnTo>
                <a:close/>
                <a:moveTo>
                  <a:pt x="11631" y="2599"/>
                </a:moveTo>
                <a:lnTo>
                  <a:pt x="11631" y="2599"/>
                </a:lnTo>
                <a:lnTo>
                  <a:pt x="11655" y="2599"/>
                </a:lnTo>
                <a:lnTo>
                  <a:pt x="11678" y="2597"/>
                </a:lnTo>
                <a:lnTo>
                  <a:pt x="11700" y="2596"/>
                </a:lnTo>
                <a:lnTo>
                  <a:pt x="11722" y="2592"/>
                </a:lnTo>
                <a:lnTo>
                  <a:pt x="11742" y="2590"/>
                </a:lnTo>
                <a:lnTo>
                  <a:pt x="11763" y="2585"/>
                </a:lnTo>
                <a:lnTo>
                  <a:pt x="11783" y="2581"/>
                </a:lnTo>
                <a:lnTo>
                  <a:pt x="11802" y="2574"/>
                </a:lnTo>
                <a:lnTo>
                  <a:pt x="11821" y="2568"/>
                </a:lnTo>
                <a:lnTo>
                  <a:pt x="11838" y="2561"/>
                </a:lnTo>
                <a:lnTo>
                  <a:pt x="11854" y="2554"/>
                </a:lnTo>
                <a:lnTo>
                  <a:pt x="11871" y="2545"/>
                </a:lnTo>
                <a:lnTo>
                  <a:pt x="11887" y="2537"/>
                </a:lnTo>
                <a:lnTo>
                  <a:pt x="11901" y="2527"/>
                </a:lnTo>
                <a:lnTo>
                  <a:pt x="11915" y="2516"/>
                </a:lnTo>
                <a:lnTo>
                  <a:pt x="11929" y="2506"/>
                </a:lnTo>
                <a:lnTo>
                  <a:pt x="11941" y="2495"/>
                </a:lnTo>
                <a:lnTo>
                  <a:pt x="11952" y="2483"/>
                </a:lnTo>
                <a:lnTo>
                  <a:pt x="11964" y="2470"/>
                </a:lnTo>
                <a:lnTo>
                  <a:pt x="11974" y="2457"/>
                </a:lnTo>
                <a:lnTo>
                  <a:pt x="11983" y="2443"/>
                </a:lnTo>
                <a:lnTo>
                  <a:pt x="11992" y="2429"/>
                </a:lnTo>
                <a:lnTo>
                  <a:pt x="12000" y="2415"/>
                </a:lnTo>
                <a:lnTo>
                  <a:pt x="12006" y="2399"/>
                </a:lnTo>
                <a:lnTo>
                  <a:pt x="12013" y="2384"/>
                </a:lnTo>
                <a:lnTo>
                  <a:pt x="12019" y="2367"/>
                </a:lnTo>
                <a:lnTo>
                  <a:pt x="12023" y="2350"/>
                </a:lnTo>
                <a:lnTo>
                  <a:pt x="12027" y="2334"/>
                </a:lnTo>
                <a:lnTo>
                  <a:pt x="12030" y="2317"/>
                </a:lnTo>
                <a:lnTo>
                  <a:pt x="12032" y="2299"/>
                </a:lnTo>
                <a:lnTo>
                  <a:pt x="12033" y="2280"/>
                </a:lnTo>
                <a:lnTo>
                  <a:pt x="12033" y="2262"/>
                </a:lnTo>
                <a:lnTo>
                  <a:pt x="12033" y="2255"/>
                </a:lnTo>
                <a:lnTo>
                  <a:pt x="12033" y="2255"/>
                </a:lnTo>
                <a:lnTo>
                  <a:pt x="12033" y="2233"/>
                </a:lnTo>
                <a:lnTo>
                  <a:pt x="12032" y="2214"/>
                </a:lnTo>
                <a:lnTo>
                  <a:pt x="12030" y="2195"/>
                </a:lnTo>
                <a:lnTo>
                  <a:pt x="12027" y="2175"/>
                </a:lnTo>
                <a:lnTo>
                  <a:pt x="12023" y="2157"/>
                </a:lnTo>
                <a:lnTo>
                  <a:pt x="12018" y="2139"/>
                </a:lnTo>
                <a:lnTo>
                  <a:pt x="12012" y="2123"/>
                </a:lnTo>
                <a:lnTo>
                  <a:pt x="12005" y="2106"/>
                </a:lnTo>
                <a:lnTo>
                  <a:pt x="11997" y="2091"/>
                </a:lnTo>
                <a:lnTo>
                  <a:pt x="11990" y="2076"/>
                </a:lnTo>
                <a:lnTo>
                  <a:pt x="11981" y="2061"/>
                </a:lnTo>
                <a:lnTo>
                  <a:pt x="11970" y="2048"/>
                </a:lnTo>
                <a:lnTo>
                  <a:pt x="11960" y="2035"/>
                </a:lnTo>
                <a:lnTo>
                  <a:pt x="11948" y="2022"/>
                </a:lnTo>
                <a:lnTo>
                  <a:pt x="11937" y="2011"/>
                </a:lnTo>
                <a:lnTo>
                  <a:pt x="11924" y="1999"/>
                </a:lnTo>
                <a:lnTo>
                  <a:pt x="11910" y="1989"/>
                </a:lnTo>
                <a:lnTo>
                  <a:pt x="11896" y="1980"/>
                </a:lnTo>
                <a:lnTo>
                  <a:pt x="11880" y="1971"/>
                </a:lnTo>
                <a:lnTo>
                  <a:pt x="11865" y="1962"/>
                </a:lnTo>
                <a:lnTo>
                  <a:pt x="11848" y="1954"/>
                </a:lnTo>
                <a:lnTo>
                  <a:pt x="11830" y="1948"/>
                </a:lnTo>
                <a:lnTo>
                  <a:pt x="11812" y="1941"/>
                </a:lnTo>
                <a:lnTo>
                  <a:pt x="11794" y="1935"/>
                </a:lnTo>
                <a:lnTo>
                  <a:pt x="11774" y="1930"/>
                </a:lnTo>
                <a:lnTo>
                  <a:pt x="11754" y="1926"/>
                </a:lnTo>
                <a:lnTo>
                  <a:pt x="11713" y="1919"/>
                </a:lnTo>
                <a:lnTo>
                  <a:pt x="11668" y="1916"/>
                </a:lnTo>
                <a:lnTo>
                  <a:pt x="11621" y="1914"/>
                </a:lnTo>
                <a:lnTo>
                  <a:pt x="11098" y="1914"/>
                </a:lnTo>
                <a:lnTo>
                  <a:pt x="11098" y="2599"/>
                </a:lnTo>
                <a:lnTo>
                  <a:pt x="11631" y="2599"/>
                </a:lnTo>
                <a:close/>
                <a:moveTo>
                  <a:pt x="12884" y="1440"/>
                </a:moveTo>
                <a:lnTo>
                  <a:pt x="13409" y="1440"/>
                </a:lnTo>
                <a:lnTo>
                  <a:pt x="13409" y="3349"/>
                </a:lnTo>
                <a:lnTo>
                  <a:pt x="14601" y="3349"/>
                </a:lnTo>
                <a:lnTo>
                  <a:pt x="14601" y="3826"/>
                </a:lnTo>
                <a:lnTo>
                  <a:pt x="12884" y="3826"/>
                </a:lnTo>
                <a:lnTo>
                  <a:pt x="12884" y="1440"/>
                </a:lnTo>
                <a:close/>
                <a:moveTo>
                  <a:pt x="14891" y="1440"/>
                </a:moveTo>
                <a:lnTo>
                  <a:pt x="15823" y="1440"/>
                </a:lnTo>
                <a:lnTo>
                  <a:pt x="15823" y="1440"/>
                </a:lnTo>
                <a:lnTo>
                  <a:pt x="15892" y="1441"/>
                </a:lnTo>
                <a:lnTo>
                  <a:pt x="15960" y="1446"/>
                </a:lnTo>
                <a:lnTo>
                  <a:pt x="16027" y="1452"/>
                </a:lnTo>
                <a:lnTo>
                  <a:pt x="16093" y="1463"/>
                </a:lnTo>
                <a:lnTo>
                  <a:pt x="16158" y="1476"/>
                </a:lnTo>
                <a:lnTo>
                  <a:pt x="16219" y="1492"/>
                </a:lnTo>
                <a:lnTo>
                  <a:pt x="16280" y="1510"/>
                </a:lnTo>
                <a:lnTo>
                  <a:pt x="16338" y="1531"/>
                </a:lnTo>
                <a:lnTo>
                  <a:pt x="16396" y="1554"/>
                </a:lnTo>
                <a:lnTo>
                  <a:pt x="16450" y="1580"/>
                </a:lnTo>
                <a:lnTo>
                  <a:pt x="16504" y="1608"/>
                </a:lnTo>
                <a:lnTo>
                  <a:pt x="16554" y="1638"/>
                </a:lnTo>
                <a:lnTo>
                  <a:pt x="16605" y="1671"/>
                </a:lnTo>
                <a:lnTo>
                  <a:pt x="16651" y="1706"/>
                </a:lnTo>
                <a:lnTo>
                  <a:pt x="16696" y="1742"/>
                </a:lnTo>
                <a:lnTo>
                  <a:pt x="16740" y="1781"/>
                </a:lnTo>
                <a:lnTo>
                  <a:pt x="16781" y="1822"/>
                </a:lnTo>
                <a:lnTo>
                  <a:pt x="16818" y="1864"/>
                </a:lnTo>
                <a:lnTo>
                  <a:pt x="16856" y="1909"/>
                </a:lnTo>
                <a:lnTo>
                  <a:pt x="16889" y="1956"/>
                </a:lnTo>
                <a:lnTo>
                  <a:pt x="16920" y="2004"/>
                </a:lnTo>
                <a:lnTo>
                  <a:pt x="16950" y="2053"/>
                </a:lnTo>
                <a:lnTo>
                  <a:pt x="16977" y="2105"/>
                </a:lnTo>
                <a:lnTo>
                  <a:pt x="17000" y="2157"/>
                </a:lnTo>
                <a:lnTo>
                  <a:pt x="17022" y="2212"/>
                </a:lnTo>
                <a:lnTo>
                  <a:pt x="17040" y="2267"/>
                </a:lnTo>
                <a:lnTo>
                  <a:pt x="17056" y="2325"/>
                </a:lnTo>
                <a:lnTo>
                  <a:pt x="17070" y="2383"/>
                </a:lnTo>
                <a:lnTo>
                  <a:pt x="17080" y="2442"/>
                </a:lnTo>
                <a:lnTo>
                  <a:pt x="17086" y="2502"/>
                </a:lnTo>
                <a:lnTo>
                  <a:pt x="17092" y="2564"/>
                </a:lnTo>
                <a:lnTo>
                  <a:pt x="17093" y="2626"/>
                </a:lnTo>
                <a:lnTo>
                  <a:pt x="17093" y="2633"/>
                </a:lnTo>
                <a:lnTo>
                  <a:pt x="17093" y="2633"/>
                </a:lnTo>
                <a:lnTo>
                  <a:pt x="17092" y="2695"/>
                </a:lnTo>
                <a:lnTo>
                  <a:pt x="17086" y="2757"/>
                </a:lnTo>
                <a:lnTo>
                  <a:pt x="17080" y="2817"/>
                </a:lnTo>
                <a:lnTo>
                  <a:pt x="17070" y="2878"/>
                </a:lnTo>
                <a:lnTo>
                  <a:pt x="17056" y="2936"/>
                </a:lnTo>
                <a:lnTo>
                  <a:pt x="17040" y="2992"/>
                </a:lnTo>
                <a:lnTo>
                  <a:pt x="17022" y="3049"/>
                </a:lnTo>
                <a:lnTo>
                  <a:pt x="17000" y="3103"/>
                </a:lnTo>
                <a:lnTo>
                  <a:pt x="16977" y="3156"/>
                </a:lnTo>
                <a:lnTo>
                  <a:pt x="16950" y="3207"/>
                </a:lnTo>
                <a:lnTo>
                  <a:pt x="16920" y="3257"/>
                </a:lnTo>
                <a:lnTo>
                  <a:pt x="16889" y="3306"/>
                </a:lnTo>
                <a:lnTo>
                  <a:pt x="16856" y="3353"/>
                </a:lnTo>
                <a:lnTo>
                  <a:pt x="16818" y="3398"/>
                </a:lnTo>
                <a:lnTo>
                  <a:pt x="16781" y="3440"/>
                </a:lnTo>
                <a:lnTo>
                  <a:pt x="16740" y="3481"/>
                </a:lnTo>
                <a:lnTo>
                  <a:pt x="16696" y="3521"/>
                </a:lnTo>
                <a:lnTo>
                  <a:pt x="16651" y="3559"/>
                </a:lnTo>
                <a:lnTo>
                  <a:pt x="16605" y="3593"/>
                </a:lnTo>
                <a:lnTo>
                  <a:pt x="16554" y="3627"/>
                </a:lnTo>
                <a:lnTo>
                  <a:pt x="16504" y="3656"/>
                </a:lnTo>
                <a:lnTo>
                  <a:pt x="16450" y="3685"/>
                </a:lnTo>
                <a:lnTo>
                  <a:pt x="16396" y="3712"/>
                </a:lnTo>
                <a:lnTo>
                  <a:pt x="16338" y="3735"/>
                </a:lnTo>
                <a:lnTo>
                  <a:pt x="16280" y="3755"/>
                </a:lnTo>
                <a:lnTo>
                  <a:pt x="16219" y="3775"/>
                </a:lnTo>
                <a:lnTo>
                  <a:pt x="16158" y="3790"/>
                </a:lnTo>
                <a:lnTo>
                  <a:pt x="16093" y="3803"/>
                </a:lnTo>
                <a:lnTo>
                  <a:pt x="16027" y="3813"/>
                </a:lnTo>
                <a:lnTo>
                  <a:pt x="15960" y="3821"/>
                </a:lnTo>
                <a:lnTo>
                  <a:pt x="15892" y="3825"/>
                </a:lnTo>
                <a:lnTo>
                  <a:pt x="15823" y="3826"/>
                </a:lnTo>
                <a:lnTo>
                  <a:pt x="14891" y="3826"/>
                </a:lnTo>
                <a:lnTo>
                  <a:pt x="14891" y="1440"/>
                </a:lnTo>
                <a:close/>
                <a:moveTo>
                  <a:pt x="15417" y="1914"/>
                </a:moveTo>
                <a:lnTo>
                  <a:pt x="15417" y="3353"/>
                </a:lnTo>
                <a:lnTo>
                  <a:pt x="15823" y="3353"/>
                </a:lnTo>
                <a:lnTo>
                  <a:pt x="15823" y="3353"/>
                </a:lnTo>
                <a:lnTo>
                  <a:pt x="15862" y="3351"/>
                </a:lnTo>
                <a:lnTo>
                  <a:pt x="15902" y="3349"/>
                </a:lnTo>
                <a:lnTo>
                  <a:pt x="15940" y="3345"/>
                </a:lnTo>
                <a:lnTo>
                  <a:pt x="15977" y="3340"/>
                </a:lnTo>
                <a:lnTo>
                  <a:pt x="16013" y="3332"/>
                </a:lnTo>
                <a:lnTo>
                  <a:pt x="16049" y="3323"/>
                </a:lnTo>
                <a:lnTo>
                  <a:pt x="16084" y="3313"/>
                </a:lnTo>
                <a:lnTo>
                  <a:pt x="16118" y="3301"/>
                </a:lnTo>
                <a:lnTo>
                  <a:pt x="16150" y="3287"/>
                </a:lnTo>
                <a:lnTo>
                  <a:pt x="16181" y="3273"/>
                </a:lnTo>
                <a:lnTo>
                  <a:pt x="16210" y="3256"/>
                </a:lnTo>
                <a:lnTo>
                  <a:pt x="16240" y="3238"/>
                </a:lnTo>
                <a:lnTo>
                  <a:pt x="16268" y="3220"/>
                </a:lnTo>
                <a:lnTo>
                  <a:pt x="16294" y="3200"/>
                </a:lnTo>
                <a:lnTo>
                  <a:pt x="16320" y="3178"/>
                </a:lnTo>
                <a:lnTo>
                  <a:pt x="16344" y="3155"/>
                </a:lnTo>
                <a:lnTo>
                  <a:pt x="16368" y="3131"/>
                </a:lnTo>
                <a:lnTo>
                  <a:pt x="16389" y="3106"/>
                </a:lnTo>
                <a:lnTo>
                  <a:pt x="16410" y="3079"/>
                </a:lnTo>
                <a:lnTo>
                  <a:pt x="16429" y="3052"/>
                </a:lnTo>
                <a:lnTo>
                  <a:pt x="16446" y="3022"/>
                </a:lnTo>
                <a:lnTo>
                  <a:pt x="16463" y="2992"/>
                </a:lnTo>
                <a:lnTo>
                  <a:pt x="16478" y="2962"/>
                </a:lnTo>
                <a:lnTo>
                  <a:pt x="16491" y="2929"/>
                </a:lnTo>
                <a:lnTo>
                  <a:pt x="16503" y="2897"/>
                </a:lnTo>
                <a:lnTo>
                  <a:pt x="16513" y="2862"/>
                </a:lnTo>
                <a:lnTo>
                  <a:pt x="16522" y="2828"/>
                </a:lnTo>
                <a:lnTo>
                  <a:pt x="16530" y="2792"/>
                </a:lnTo>
                <a:lnTo>
                  <a:pt x="16536" y="2756"/>
                </a:lnTo>
                <a:lnTo>
                  <a:pt x="16540" y="2717"/>
                </a:lnTo>
                <a:lnTo>
                  <a:pt x="16543" y="2680"/>
                </a:lnTo>
                <a:lnTo>
                  <a:pt x="16543" y="2640"/>
                </a:lnTo>
                <a:lnTo>
                  <a:pt x="16543" y="2633"/>
                </a:lnTo>
                <a:lnTo>
                  <a:pt x="16543" y="2633"/>
                </a:lnTo>
                <a:lnTo>
                  <a:pt x="16543" y="2594"/>
                </a:lnTo>
                <a:lnTo>
                  <a:pt x="16540" y="2555"/>
                </a:lnTo>
                <a:lnTo>
                  <a:pt x="16536" y="2518"/>
                </a:lnTo>
                <a:lnTo>
                  <a:pt x="16530" y="2480"/>
                </a:lnTo>
                <a:lnTo>
                  <a:pt x="16522" y="2444"/>
                </a:lnTo>
                <a:lnTo>
                  <a:pt x="16513" y="2410"/>
                </a:lnTo>
                <a:lnTo>
                  <a:pt x="16503" y="2376"/>
                </a:lnTo>
                <a:lnTo>
                  <a:pt x="16491" y="2343"/>
                </a:lnTo>
                <a:lnTo>
                  <a:pt x="16478" y="2311"/>
                </a:lnTo>
                <a:lnTo>
                  <a:pt x="16463" y="2278"/>
                </a:lnTo>
                <a:lnTo>
                  <a:pt x="16446" y="2249"/>
                </a:lnTo>
                <a:lnTo>
                  <a:pt x="16429" y="2219"/>
                </a:lnTo>
                <a:lnTo>
                  <a:pt x="16410" y="2192"/>
                </a:lnTo>
                <a:lnTo>
                  <a:pt x="16389" y="2165"/>
                </a:lnTo>
                <a:lnTo>
                  <a:pt x="16368" y="2139"/>
                </a:lnTo>
                <a:lnTo>
                  <a:pt x="16344" y="2115"/>
                </a:lnTo>
                <a:lnTo>
                  <a:pt x="16320" y="2092"/>
                </a:lnTo>
                <a:lnTo>
                  <a:pt x="16294" y="2070"/>
                </a:lnTo>
                <a:lnTo>
                  <a:pt x="16268" y="2049"/>
                </a:lnTo>
                <a:lnTo>
                  <a:pt x="16240" y="2030"/>
                </a:lnTo>
                <a:lnTo>
                  <a:pt x="16210" y="2012"/>
                </a:lnTo>
                <a:lnTo>
                  <a:pt x="16181" y="1995"/>
                </a:lnTo>
                <a:lnTo>
                  <a:pt x="16150" y="1980"/>
                </a:lnTo>
                <a:lnTo>
                  <a:pt x="16118" y="1967"/>
                </a:lnTo>
                <a:lnTo>
                  <a:pt x="16084" y="1954"/>
                </a:lnTo>
                <a:lnTo>
                  <a:pt x="16049" y="1944"/>
                </a:lnTo>
                <a:lnTo>
                  <a:pt x="16013" y="1935"/>
                </a:lnTo>
                <a:lnTo>
                  <a:pt x="15977" y="1927"/>
                </a:lnTo>
                <a:lnTo>
                  <a:pt x="15940" y="1922"/>
                </a:lnTo>
                <a:lnTo>
                  <a:pt x="15902" y="1917"/>
                </a:lnTo>
                <a:lnTo>
                  <a:pt x="15862" y="1914"/>
                </a:lnTo>
                <a:lnTo>
                  <a:pt x="15823" y="1914"/>
                </a:lnTo>
                <a:lnTo>
                  <a:pt x="15417" y="1914"/>
                </a:lnTo>
                <a:close/>
                <a:moveTo>
                  <a:pt x="17059" y="1666"/>
                </a:moveTo>
                <a:lnTo>
                  <a:pt x="17059" y="1665"/>
                </a:lnTo>
                <a:lnTo>
                  <a:pt x="17059" y="1665"/>
                </a:lnTo>
                <a:lnTo>
                  <a:pt x="17061" y="1640"/>
                </a:lnTo>
                <a:lnTo>
                  <a:pt x="17065" y="1617"/>
                </a:lnTo>
                <a:lnTo>
                  <a:pt x="17070" y="1595"/>
                </a:lnTo>
                <a:lnTo>
                  <a:pt x="17077" y="1573"/>
                </a:lnTo>
                <a:lnTo>
                  <a:pt x="17088" y="1552"/>
                </a:lnTo>
                <a:lnTo>
                  <a:pt x="17099" y="1532"/>
                </a:lnTo>
                <a:lnTo>
                  <a:pt x="17113" y="1514"/>
                </a:lnTo>
                <a:lnTo>
                  <a:pt x="17129" y="1498"/>
                </a:lnTo>
                <a:lnTo>
                  <a:pt x="17146" y="1481"/>
                </a:lnTo>
                <a:lnTo>
                  <a:pt x="17164" y="1468"/>
                </a:lnTo>
                <a:lnTo>
                  <a:pt x="17183" y="1455"/>
                </a:lnTo>
                <a:lnTo>
                  <a:pt x="17204" y="1445"/>
                </a:lnTo>
                <a:lnTo>
                  <a:pt x="17226" y="1437"/>
                </a:lnTo>
                <a:lnTo>
                  <a:pt x="17249" y="1431"/>
                </a:lnTo>
                <a:lnTo>
                  <a:pt x="17272" y="1428"/>
                </a:lnTo>
                <a:lnTo>
                  <a:pt x="17296" y="1427"/>
                </a:lnTo>
                <a:lnTo>
                  <a:pt x="17296" y="1427"/>
                </a:lnTo>
                <a:lnTo>
                  <a:pt x="17322" y="1428"/>
                </a:lnTo>
                <a:lnTo>
                  <a:pt x="17345" y="1431"/>
                </a:lnTo>
                <a:lnTo>
                  <a:pt x="17369" y="1437"/>
                </a:lnTo>
                <a:lnTo>
                  <a:pt x="17390" y="1445"/>
                </a:lnTo>
                <a:lnTo>
                  <a:pt x="17411" y="1455"/>
                </a:lnTo>
                <a:lnTo>
                  <a:pt x="17430" y="1467"/>
                </a:lnTo>
                <a:lnTo>
                  <a:pt x="17450" y="1481"/>
                </a:lnTo>
                <a:lnTo>
                  <a:pt x="17466" y="1496"/>
                </a:lnTo>
                <a:lnTo>
                  <a:pt x="17481" y="1513"/>
                </a:lnTo>
                <a:lnTo>
                  <a:pt x="17495" y="1531"/>
                </a:lnTo>
                <a:lnTo>
                  <a:pt x="17506" y="1552"/>
                </a:lnTo>
                <a:lnTo>
                  <a:pt x="17517" y="1572"/>
                </a:lnTo>
                <a:lnTo>
                  <a:pt x="17524" y="1594"/>
                </a:lnTo>
                <a:lnTo>
                  <a:pt x="17530" y="1616"/>
                </a:lnTo>
                <a:lnTo>
                  <a:pt x="17533" y="1639"/>
                </a:lnTo>
                <a:lnTo>
                  <a:pt x="17535" y="1663"/>
                </a:lnTo>
                <a:lnTo>
                  <a:pt x="17535" y="1665"/>
                </a:lnTo>
                <a:lnTo>
                  <a:pt x="17535" y="1665"/>
                </a:lnTo>
                <a:lnTo>
                  <a:pt x="17533" y="1689"/>
                </a:lnTo>
                <a:lnTo>
                  <a:pt x="17530" y="1712"/>
                </a:lnTo>
                <a:lnTo>
                  <a:pt x="17524" y="1736"/>
                </a:lnTo>
                <a:lnTo>
                  <a:pt x="17515" y="1757"/>
                </a:lnTo>
                <a:lnTo>
                  <a:pt x="17506" y="1778"/>
                </a:lnTo>
                <a:lnTo>
                  <a:pt x="17495" y="1797"/>
                </a:lnTo>
                <a:lnTo>
                  <a:pt x="17481" y="1815"/>
                </a:lnTo>
                <a:lnTo>
                  <a:pt x="17465" y="1833"/>
                </a:lnTo>
                <a:lnTo>
                  <a:pt x="17448" y="1849"/>
                </a:lnTo>
                <a:lnTo>
                  <a:pt x="17430" y="1862"/>
                </a:lnTo>
                <a:lnTo>
                  <a:pt x="17411" y="1874"/>
                </a:lnTo>
                <a:lnTo>
                  <a:pt x="17390" y="1885"/>
                </a:lnTo>
                <a:lnTo>
                  <a:pt x="17369" y="1892"/>
                </a:lnTo>
                <a:lnTo>
                  <a:pt x="17345" y="1899"/>
                </a:lnTo>
                <a:lnTo>
                  <a:pt x="17321" y="1903"/>
                </a:lnTo>
                <a:lnTo>
                  <a:pt x="17296" y="1904"/>
                </a:lnTo>
                <a:lnTo>
                  <a:pt x="17296" y="1904"/>
                </a:lnTo>
                <a:lnTo>
                  <a:pt x="17272" y="1903"/>
                </a:lnTo>
                <a:lnTo>
                  <a:pt x="17249" y="1899"/>
                </a:lnTo>
                <a:lnTo>
                  <a:pt x="17226" y="1892"/>
                </a:lnTo>
                <a:lnTo>
                  <a:pt x="17204" y="1885"/>
                </a:lnTo>
                <a:lnTo>
                  <a:pt x="17183" y="1874"/>
                </a:lnTo>
                <a:lnTo>
                  <a:pt x="17162" y="1863"/>
                </a:lnTo>
                <a:lnTo>
                  <a:pt x="17144" y="1849"/>
                </a:lnTo>
                <a:lnTo>
                  <a:pt x="17128" y="1833"/>
                </a:lnTo>
                <a:lnTo>
                  <a:pt x="17112" y="1817"/>
                </a:lnTo>
                <a:lnTo>
                  <a:pt x="17099" y="1799"/>
                </a:lnTo>
                <a:lnTo>
                  <a:pt x="17088" y="1779"/>
                </a:lnTo>
                <a:lnTo>
                  <a:pt x="17077" y="1757"/>
                </a:lnTo>
                <a:lnTo>
                  <a:pt x="17070" y="1737"/>
                </a:lnTo>
                <a:lnTo>
                  <a:pt x="17065" y="1714"/>
                </a:lnTo>
                <a:lnTo>
                  <a:pt x="17061" y="1690"/>
                </a:lnTo>
                <a:lnTo>
                  <a:pt x="17059" y="1666"/>
                </a:lnTo>
                <a:close/>
                <a:moveTo>
                  <a:pt x="17508" y="1665"/>
                </a:moveTo>
                <a:lnTo>
                  <a:pt x="17508" y="1663"/>
                </a:lnTo>
                <a:lnTo>
                  <a:pt x="17508" y="1663"/>
                </a:lnTo>
                <a:lnTo>
                  <a:pt x="17506" y="1642"/>
                </a:lnTo>
                <a:lnTo>
                  <a:pt x="17503" y="1621"/>
                </a:lnTo>
                <a:lnTo>
                  <a:pt x="17499" y="1600"/>
                </a:lnTo>
                <a:lnTo>
                  <a:pt x="17491" y="1581"/>
                </a:lnTo>
                <a:lnTo>
                  <a:pt x="17483" y="1563"/>
                </a:lnTo>
                <a:lnTo>
                  <a:pt x="17473" y="1545"/>
                </a:lnTo>
                <a:lnTo>
                  <a:pt x="17460" y="1530"/>
                </a:lnTo>
                <a:lnTo>
                  <a:pt x="17447" y="1514"/>
                </a:lnTo>
                <a:lnTo>
                  <a:pt x="17433" y="1500"/>
                </a:lnTo>
                <a:lnTo>
                  <a:pt x="17416" y="1488"/>
                </a:lnTo>
                <a:lnTo>
                  <a:pt x="17399" y="1478"/>
                </a:lnTo>
                <a:lnTo>
                  <a:pt x="17380" y="1469"/>
                </a:lnTo>
                <a:lnTo>
                  <a:pt x="17361" y="1461"/>
                </a:lnTo>
                <a:lnTo>
                  <a:pt x="17340" y="1456"/>
                </a:lnTo>
                <a:lnTo>
                  <a:pt x="17320" y="1454"/>
                </a:lnTo>
                <a:lnTo>
                  <a:pt x="17296" y="1452"/>
                </a:lnTo>
                <a:lnTo>
                  <a:pt x="17296" y="1452"/>
                </a:lnTo>
                <a:lnTo>
                  <a:pt x="17275" y="1454"/>
                </a:lnTo>
                <a:lnTo>
                  <a:pt x="17254" y="1456"/>
                </a:lnTo>
                <a:lnTo>
                  <a:pt x="17233" y="1461"/>
                </a:lnTo>
                <a:lnTo>
                  <a:pt x="17214" y="1469"/>
                </a:lnTo>
                <a:lnTo>
                  <a:pt x="17196" y="1478"/>
                </a:lnTo>
                <a:lnTo>
                  <a:pt x="17178" y="1488"/>
                </a:lnTo>
                <a:lnTo>
                  <a:pt x="17162" y="1501"/>
                </a:lnTo>
                <a:lnTo>
                  <a:pt x="17147" y="1516"/>
                </a:lnTo>
                <a:lnTo>
                  <a:pt x="17134" y="1530"/>
                </a:lnTo>
                <a:lnTo>
                  <a:pt x="17121" y="1546"/>
                </a:lnTo>
                <a:lnTo>
                  <a:pt x="17111" y="1564"/>
                </a:lnTo>
                <a:lnTo>
                  <a:pt x="17103" y="1582"/>
                </a:lnTo>
                <a:lnTo>
                  <a:pt x="17095" y="1602"/>
                </a:lnTo>
                <a:lnTo>
                  <a:pt x="17090" y="1622"/>
                </a:lnTo>
                <a:lnTo>
                  <a:pt x="17088" y="1643"/>
                </a:lnTo>
                <a:lnTo>
                  <a:pt x="17086" y="1665"/>
                </a:lnTo>
                <a:lnTo>
                  <a:pt x="17086" y="1666"/>
                </a:lnTo>
                <a:lnTo>
                  <a:pt x="17086" y="1666"/>
                </a:lnTo>
                <a:lnTo>
                  <a:pt x="17088" y="1688"/>
                </a:lnTo>
                <a:lnTo>
                  <a:pt x="17090" y="1708"/>
                </a:lnTo>
                <a:lnTo>
                  <a:pt x="17095" y="1729"/>
                </a:lnTo>
                <a:lnTo>
                  <a:pt x="17102" y="1748"/>
                </a:lnTo>
                <a:lnTo>
                  <a:pt x="17111" y="1766"/>
                </a:lnTo>
                <a:lnTo>
                  <a:pt x="17121" y="1784"/>
                </a:lnTo>
                <a:lnTo>
                  <a:pt x="17133" y="1800"/>
                </a:lnTo>
                <a:lnTo>
                  <a:pt x="17147" y="1815"/>
                </a:lnTo>
                <a:lnTo>
                  <a:pt x="17161" y="1829"/>
                </a:lnTo>
                <a:lnTo>
                  <a:pt x="17178" y="1841"/>
                </a:lnTo>
                <a:lnTo>
                  <a:pt x="17195" y="1851"/>
                </a:lnTo>
                <a:lnTo>
                  <a:pt x="17213" y="1860"/>
                </a:lnTo>
                <a:lnTo>
                  <a:pt x="17233" y="1868"/>
                </a:lnTo>
                <a:lnTo>
                  <a:pt x="17254" y="1873"/>
                </a:lnTo>
                <a:lnTo>
                  <a:pt x="17275" y="1877"/>
                </a:lnTo>
                <a:lnTo>
                  <a:pt x="17296" y="1877"/>
                </a:lnTo>
                <a:lnTo>
                  <a:pt x="17296" y="1877"/>
                </a:lnTo>
                <a:lnTo>
                  <a:pt x="17318" y="1877"/>
                </a:lnTo>
                <a:lnTo>
                  <a:pt x="17340" y="1873"/>
                </a:lnTo>
                <a:lnTo>
                  <a:pt x="17361" y="1868"/>
                </a:lnTo>
                <a:lnTo>
                  <a:pt x="17380" y="1860"/>
                </a:lnTo>
                <a:lnTo>
                  <a:pt x="17398" y="1851"/>
                </a:lnTo>
                <a:lnTo>
                  <a:pt x="17416" y="1841"/>
                </a:lnTo>
                <a:lnTo>
                  <a:pt x="17432" y="1828"/>
                </a:lnTo>
                <a:lnTo>
                  <a:pt x="17447" y="1815"/>
                </a:lnTo>
                <a:lnTo>
                  <a:pt x="17460" y="1800"/>
                </a:lnTo>
                <a:lnTo>
                  <a:pt x="17472" y="1783"/>
                </a:lnTo>
                <a:lnTo>
                  <a:pt x="17482" y="1765"/>
                </a:lnTo>
                <a:lnTo>
                  <a:pt x="17491" y="1747"/>
                </a:lnTo>
                <a:lnTo>
                  <a:pt x="17497" y="1728"/>
                </a:lnTo>
                <a:lnTo>
                  <a:pt x="17503" y="1707"/>
                </a:lnTo>
                <a:lnTo>
                  <a:pt x="17506" y="1687"/>
                </a:lnTo>
                <a:lnTo>
                  <a:pt x="17508" y="1665"/>
                </a:lnTo>
                <a:close/>
                <a:moveTo>
                  <a:pt x="17208" y="1541"/>
                </a:moveTo>
                <a:lnTo>
                  <a:pt x="17314" y="1541"/>
                </a:lnTo>
                <a:lnTo>
                  <a:pt x="17314" y="1541"/>
                </a:lnTo>
                <a:lnTo>
                  <a:pt x="17333" y="1543"/>
                </a:lnTo>
                <a:lnTo>
                  <a:pt x="17349" y="1545"/>
                </a:lnTo>
                <a:lnTo>
                  <a:pt x="17365" y="1552"/>
                </a:lnTo>
                <a:lnTo>
                  <a:pt x="17378" y="1559"/>
                </a:lnTo>
                <a:lnTo>
                  <a:pt x="17383" y="1564"/>
                </a:lnTo>
                <a:lnTo>
                  <a:pt x="17388" y="1570"/>
                </a:lnTo>
                <a:lnTo>
                  <a:pt x="17393" y="1576"/>
                </a:lnTo>
                <a:lnTo>
                  <a:pt x="17397" y="1582"/>
                </a:lnTo>
                <a:lnTo>
                  <a:pt x="17399" y="1590"/>
                </a:lnTo>
                <a:lnTo>
                  <a:pt x="17402" y="1598"/>
                </a:lnTo>
                <a:lnTo>
                  <a:pt x="17403" y="1606"/>
                </a:lnTo>
                <a:lnTo>
                  <a:pt x="17403" y="1615"/>
                </a:lnTo>
                <a:lnTo>
                  <a:pt x="17403" y="1615"/>
                </a:lnTo>
                <a:lnTo>
                  <a:pt x="17402" y="1629"/>
                </a:lnTo>
                <a:lnTo>
                  <a:pt x="17398" y="1642"/>
                </a:lnTo>
                <a:lnTo>
                  <a:pt x="17393" y="1652"/>
                </a:lnTo>
                <a:lnTo>
                  <a:pt x="17387" y="1662"/>
                </a:lnTo>
                <a:lnTo>
                  <a:pt x="17378" y="1670"/>
                </a:lnTo>
                <a:lnTo>
                  <a:pt x="17367" y="1676"/>
                </a:lnTo>
                <a:lnTo>
                  <a:pt x="17357" y="1683"/>
                </a:lnTo>
                <a:lnTo>
                  <a:pt x="17344" y="1687"/>
                </a:lnTo>
                <a:lnTo>
                  <a:pt x="17411" y="1779"/>
                </a:lnTo>
                <a:lnTo>
                  <a:pt x="17363" y="1779"/>
                </a:lnTo>
                <a:lnTo>
                  <a:pt x="17304" y="1692"/>
                </a:lnTo>
                <a:lnTo>
                  <a:pt x="17246" y="1692"/>
                </a:lnTo>
                <a:lnTo>
                  <a:pt x="17246" y="1779"/>
                </a:lnTo>
                <a:lnTo>
                  <a:pt x="17208" y="1779"/>
                </a:lnTo>
                <a:lnTo>
                  <a:pt x="17208" y="1541"/>
                </a:lnTo>
                <a:close/>
                <a:moveTo>
                  <a:pt x="17311" y="1661"/>
                </a:moveTo>
                <a:lnTo>
                  <a:pt x="17311" y="1661"/>
                </a:lnTo>
                <a:lnTo>
                  <a:pt x="17322" y="1660"/>
                </a:lnTo>
                <a:lnTo>
                  <a:pt x="17334" y="1657"/>
                </a:lnTo>
                <a:lnTo>
                  <a:pt x="17343" y="1653"/>
                </a:lnTo>
                <a:lnTo>
                  <a:pt x="17351" y="1649"/>
                </a:lnTo>
                <a:lnTo>
                  <a:pt x="17356" y="1643"/>
                </a:lnTo>
                <a:lnTo>
                  <a:pt x="17361" y="1635"/>
                </a:lnTo>
                <a:lnTo>
                  <a:pt x="17363" y="1626"/>
                </a:lnTo>
                <a:lnTo>
                  <a:pt x="17363" y="1617"/>
                </a:lnTo>
                <a:lnTo>
                  <a:pt x="17363" y="1617"/>
                </a:lnTo>
                <a:lnTo>
                  <a:pt x="17363" y="1607"/>
                </a:lnTo>
                <a:lnTo>
                  <a:pt x="17360" y="1598"/>
                </a:lnTo>
                <a:lnTo>
                  <a:pt x="17356" y="1591"/>
                </a:lnTo>
                <a:lnTo>
                  <a:pt x="17349" y="1585"/>
                </a:lnTo>
                <a:lnTo>
                  <a:pt x="17342" y="1581"/>
                </a:lnTo>
                <a:lnTo>
                  <a:pt x="17333" y="1577"/>
                </a:lnTo>
                <a:lnTo>
                  <a:pt x="17322" y="1576"/>
                </a:lnTo>
                <a:lnTo>
                  <a:pt x="17311" y="1575"/>
                </a:lnTo>
                <a:lnTo>
                  <a:pt x="17246" y="1575"/>
                </a:lnTo>
                <a:lnTo>
                  <a:pt x="17246" y="1661"/>
                </a:lnTo>
                <a:lnTo>
                  <a:pt x="17311" y="1661"/>
                </a:lnTo>
                <a:close/>
                <a:moveTo>
                  <a:pt x="18848" y="3445"/>
                </a:moveTo>
                <a:lnTo>
                  <a:pt x="18848" y="3445"/>
                </a:lnTo>
                <a:lnTo>
                  <a:pt x="18848" y="3409"/>
                </a:lnTo>
                <a:lnTo>
                  <a:pt x="18850" y="3375"/>
                </a:lnTo>
                <a:lnTo>
                  <a:pt x="18854" y="3340"/>
                </a:lnTo>
                <a:lnTo>
                  <a:pt x="18859" y="3306"/>
                </a:lnTo>
                <a:lnTo>
                  <a:pt x="18867" y="3274"/>
                </a:lnTo>
                <a:lnTo>
                  <a:pt x="18875" y="3242"/>
                </a:lnTo>
                <a:lnTo>
                  <a:pt x="18884" y="3212"/>
                </a:lnTo>
                <a:lnTo>
                  <a:pt x="18894" y="3182"/>
                </a:lnTo>
                <a:lnTo>
                  <a:pt x="18906" y="3153"/>
                </a:lnTo>
                <a:lnTo>
                  <a:pt x="18920" y="3125"/>
                </a:lnTo>
                <a:lnTo>
                  <a:pt x="18933" y="3097"/>
                </a:lnTo>
                <a:lnTo>
                  <a:pt x="18948" y="3070"/>
                </a:lnTo>
                <a:lnTo>
                  <a:pt x="18965" y="3044"/>
                </a:lnTo>
                <a:lnTo>
                  <a:pt x="18982" y="3018"/>
                </a:lnTo>
                <a:lnTo>
                  <a:pt x="19000" y="2994"/>
                </a:lnTo>
                <a:lnTo>
                  <a:pt x="19018" y="2969"/>
                </a:lnTo>
                <a:lnTo>
                  <a:pt x="19038" y="2945"/>
                </a:lnTo>
                <a:lnTo>
                  <a:pt x="19058" y="2923"/>
                </a:lnTo>
                <a:lnTo>
                  <a:pt x="19080" y="2900"/>
                </a:lnTo>
                <a:lnTo>
                  <a:pt x="19101" y="2878"/>
                </a:lnTo>
                <a:lnTo>
                  <a:pt x="19147" y="2835"/>
                </a:lnTo>
                <a:lnTo>
                  <a:pt x="19193" y="2794"/>
                </a:lnTo>
                <a:lnTo>
                  <a:pt x="19242" y="2754"/>
                </a:lnTo>
                <a:lnTo>
                  <a:pt x="19292" y="2717"/>
                </a:lnTo>
                <a:lnTo>
                  <a:pt x="19342" y="2680"/>
                </a:lnTo>
                <a:lnTo>
                  <a:pt x="19394" y="2644"/>
                </a:lnTo>
                <a:lnTo>
                  <a:pt x="19496" y="2574"/>
                </a:lnTo>
                <a:lnTo>
                  <a:pt x="19595" y="2505"/>
                </a:lnTo>
                <a:lnTo>
                  <a:pt x="19643" y="2470"/>
                </a:lnTo>
                <a:lnTo>
                  <a:pt x="19688" y="2435"/>
                </a:lnTo>
                <a:lnTo>
                  <a:pt x="19730" y="2401"/>
                </a:lnTo>
                <a:lnTo>
                  <a:pt x="19770" y="2365"/>
                </a:lnTo>
                <a:lnTo>
                  <a:pt x="19789" y="2347"/>
                </a:lnTo>
                <a:lnTo>
                  <a:pt x="19806" y="2327"/>
                </a:lnTo>
                <a:lnTo>
                  <a:pt x="19824" y="2308"/>
                </a:lnTo>
                <a:lnTo>
                  <a:pt x="19840" y="2289"/>
                </a:lnTo>
                <a:lnTo>
                  <a:pt x="19855" y="2269"/>
                </a:lnTo>
                <a:lnTo>
                  <a:pt x="19869" y="2250"/>
                </a:lnTo>
                <a:lnTo>
                  <a:pt x="19882" y="2230"/>
                </a:lnTo>
                <a:lnTo>
                  <a:pt x="19894" y="2209"/>
                </a:lnTo>
                <a:lnTo>
                  <a:pt x="19904" y="2187"/>
                </a:lnTo>
                <a:lnTo>
                  <a:pt x="19914" y="2165"/>
                </a:lnTo>
                <a:lnTo>
                  <a:pt x="19922" y="2143"/>
                </a:lnTo>
                <a:lnTo>
                  <a:pt x="19929" y="2121"/>
                </a:lnTo>
                <a:lnTo>
                  <a:pt x="19934" y="2097"/>
                </a:lnTo>
                <a:lnTo>
                  <a:pt x="19938" y="2074"/>
                </a:lnTo>
                <a:lnTo>
                  <a:pt x="19940" y="2049"/>
                </a:lnTo>
                <a:lnTo>
                  <a:pt x="19941" y="2024"/>
                </a:lnTo>
                <a:lnTo>
                  <a:pt x="19941" y="2024"/>
                </a:lnTo>
                <a:lnTo>
                  <a:pt x="19940" y="2003"/>
                </a:lnTo>
                <a:lnTo>
                  <a:pt x="19939" y="1983"/>
                </a:lnTo>
                <a:lnTo>
                  <a:pt x="19936" y="1963"/>
                </a:lnTo>
                <a:lnTo>
                  <a:pt x="19934" y="1943"/>
                </a:lnTo>
                <a:lnTo>
                  <a:pt x="19930" y="1925"/>
                </a:lnTo>
                <a:lnTo>
                  <a:pt x="19925" y="1905"/>
                </a:lnTo>
                <a:lnTo>
                  <a:pt x="19918" y="1887"/>
                </a:lnTo>
                <a:lnTo>
                  <a:pt x="19912" y="1871"/>
                </a:lnTo>
                <a:lnTo>
                  <a:pt x="19904" y="1854"/>
                </a:lnTo>
                <a:lnTo>
                  <a:pt x="19896" y="1838"/>
                </a:lnTo>
                <a:lnTo>
                  <a:pt x="19887" y="1822"/>
                </a:lnTo>
                <a:lnTo>
                  <a:pt x="19877" y="1808"/>
                </a:lnTo>
                <a:lnTo>
                  <a:pt x="19867" y="1793"/>
                </a:lnTo>
                <a:lnTo>
                  <a:pt x="19855" y="1779"/>
                </a:lnTo>
                <a:lnTo>
                  <a:pt x="19844" y="1766"/>
                </a:lnTo>
                <a:lnTo>
                  <a:pt x="19831" y="1754"/>
                </a:lnTo>
                <a:lnTo>
                  <a:pt x="19818" y="1742"/>
                </a:lnTo>
                <a:lnTo>
                  <a:pt x="19804" y="1732"/>
                </a:lnTo>
                <a:lnTo>
                  <a:pt x="19788" y="1721"/>
                </a:lnTo>
                <a:lnTo>
                  <a:pt x="19773" y="1711"/>
                </a:lnTo>
                <a:lnTo>
                  <a:pt x="19757" y="1702"/>
                </a:lnTo>
                <a:lnTo>
                  <a:pt x="19740" y="1694"/>
                </a:lnTo>
                <a:lnTo>
                  <a:pt x="19724" y="1687"/>
                </a:lnTo>
                <a:lnTo>
                  <a:pt x="19706" y="1680"/>
                </a:lnTo>
                <a:lnTo>
                  <a:pt x="19688" y="1674"/>
                </a:lnTo>
                <a:lnTo>
                  <a:pt x="19668" y="1669"/>
                </a:lnTo>
                <a:lnTo>
                  <a:pt x="19649" y="1665"/>
                </a:lnTo>
                <a:lnTo>
                  <a:pt x="19630" y="1661"/>
                </a:lnTo>
                <a:lnTo>
                  <a:pt x="19609" y="1658"/>
                </a:lnTo>
                <a:lnTo>
                  <a:pt x="19588" y="1656"/>
                </a:lnTo>
                <a:lnTo>
                  <a:pt x="19567" y="1654"/>
                </a:lnTo>
                <a:lnTo>
                  <a:pt x="19545" y="1654"/>
                </a:lnTo>
                <a:lnTo>
                  <a:pt x="19545" y="1654"/>
                </a:lnTo>
                <a:lnTo>
                  <a:pt x="19519" y="1654"/>
                </a:lnTo>
                <a:lnTo>
                  <a:pt x="19492" y="1657"/>
                </a:lnTo>
                <a:lnTo>
                  <a:pt x="19467" y="1661"/>
                </a:lnTo>
                <a:lnTo>
                  <a:pt x="19443" y="1667"/>
                </a:lnTo>
                <a:lnTo>
                  <a:pt x="19418" y="1674"/>
                </a:lnTo>
                <a:lnTo>
                  <a:pt x="19395" y="1681"/>
                </a:lnTo>
                <a:lnTo>
                  <a:pt x="19373" y="1690"/>
                </a:lnTo>
                <a:lnTo>
                  <a:pt x="19351" y="1699"/>
                </a:lnTo>
                <a:lnTo>
                  <a:pt x="19331" y="1711"/>
                </a:lnTo>
                <a:lnTo>
                  <a:pt x="19311" y="1721"/>
                </a:lnTo>
                <a:lnTo>
                  <a:pt x="19292" y="1734"/>
                </a:lnTo>
                <a:lnTo>
                  <a:pt x="19274" y="1747"/>
                </a:lnTo>
                <a:lnTo>
                  <a:pt x="19256" y="1760"/>
                </a:lnTo>
                <a:lnTo>
                  <a:pt x="19239" y="1773"/>
                </a:lnTo>
                <a:lnTo>
                  <a:pt x="19210" y="1800"/>
                </a:lnTo>
                <a:lnTo>
                  <a:pt x="19181" y="1828"/>
                </a:lnTo>
                <a:lnTo>
                  <a:pt x="19158" y="1854"/>
                </a:lnTo>
                <a:lnTo>
                  <a:pt x="19138" y="1878"/>
                </a:lnTo>
                <a:lnTo>
                  <a:pt x="19121" y="1901"/>
                </a:lnTo>
                <a:lnTo>
                  <a:pt x="19108" y="1919"/>
                </a:lnTo>
                <a:lnTo>
                  <a:pt x="19098" y="1934"/>
                </a:lnTo>
                <a:lnTo>
                  <a:pt x="19090" y="1946"/>
                </a:lnTo>
                <a:lnTo>
                  <a:pt x="18872" y="1797"/>
                </a:lnTo>
                <a:lnTo>
                  <a:pt x="18872" y="1797"/>
                </a:lnTo>
                <a:lnTo>
                  <a:pt x="18882" y="1779"/>
                </a:lnTo>
                <a:lnTo>
                  <a:pt x="18894" y="1759"/>
                </a:lnTo>
                <a:lnTo>
                  <a:pt x="18911" y="1732"/>
                </a:lnTo>
                <a:lnTo>
                  <a:pt x="18934" y="1701"/>
                </a:lnTo>
                <a:lnTo>
                  <a:pt x="18962" y="1665"/>
                </a:lnTo>
                <a:lnTo>
                  <a:pt x="18978" y="1647"/>
                </a:lnTo>
                <a:lnTo>
                  <a:pt x="18995" y="1627"/>
                </a:lnTo>
                <a:lnTo>
                  <a:pt x="19014" y="1608"/>
                </a:lnTo>
                <a:lnTo>
                  <a:pt x="19034" y="1589"/>
                </a:lnTo>
                <a:lnTo>
                  <a:pt x="19056" y="1570"/>
                </a:lnTo>
                <a:lnTo>
                  <a:pt x="19080" y="1550"/>
                </a:lnTo>
                <a:lnTo>
                  <a:pt x="19104" y="1531"/>
                </a:lnTo>
                <a:lnTo>
                  <a:pt x="19130" y="1512"/>
                </a:lnTo>
                <a:lnTo>
                  <a:pt x="19158" y="1494"/>
                </a:lnTo>
                <a:lnTo>
                  <a:pt x="19188" y="1477"/>
                </a:lnTo>
                <a:lnTo>
                  <a:pt x="19219" y="1460"/>
                </a:lnTo>
                <a:lnTo>
                  <a:pt x="19251" y="1446"/>
                </a:lnTo>
                <a:lnTo>
                  <a:pt x="19284" y="1432"/>
                </a:lnTo>
                <a:lnTo>
                  <a:pt x="19320" y="1419"/>
                </a:lnTo>
                <a:lnTo>
                  <a:pt x="19358" y="1407"/>
                </a:lnTo>
                <a:lnTo>
                  <a:pt x="19396" y="1398"/>
                </a:lnTo>
                <a:lnTo>
                  <a:pt x="19438" y="1391"/>
                </a:lnTo>
                <a:lnTo>
                  <a:pt x="19480" y="1386"/>
                </a:lnTo>
                <a:lnTo>
                  <a:pt x="19524" y="1382"/>
                </a:lnTo>
                <a:lnTo>
                  <a:pt x="19570" y="1380"/>
                </a:lnTo>
                <a:lnTo>
                  <a:pt x="19570" y="1380"/>
                </a:lnTo>
                <a:lnTo>
                  <a:pt x="19608" y="1382"/>
                </a:lnTo>
                <a:lnTo>
                  <a:pt x="19644" y="1383"/>
                </a:lnTo>
                <a:lnTo>
                  <a:pt x="19680" y="1387"/>
                </a:lnTo>
                <a:lnTo>
                  <a:pt x="19715" y="1392"/>
                </a:lnTo>
                <a:lnTo>
                  <a:pt x="19749" y="1398"/>
                </a:lnTo>
                <a:lnTo>
                  <a:pt x="19783" y="1406"/>
                </a:lnTo>
                <a:lnTo>
                  <a:pt x="19816" y="1415"/>
                </a:lnTo>
                <a:lnTo>
                  <a:pt x="19849" y="1425"/>
                </a:lnTo>
                <a:lnTo>
                  <a:pt x="19880" y="1437"/>
                </a:lnTo>
                <a:lnTo>
                  <a:pt x="19909" y="1450"/>
                </a:lnTo>
                <a:lnTo>
                  <a:pt x="19939" y="1464"/>
                </a:lnTo>
                <a:lnTo>
                  <a:pt x="19966" y="1479"/>
                </a:lnTo>
                <a:lnTo>
                  <a:pt x="19993" y="1496"/>
                </a:lnTo>
                <a:lnTo>
                  <a:pt x="20020" y="1514"/>
                </a:lnTo>
                <a:lnTo>
                  <a:pt x="20045" y="1534"/>
                </a:lnTo>
                <a:lnTo>
                  <a:pt x="20068" y="1554"/>
                </a:lnTo>
                <a:lnTo>
                  <a:pt x="20091" y="1575"/>
                </a:lnTo>
                <a:lnTo>
                  <a:pt x="20112" y="1598"/>
                </a:lnTo>
                <a:lnTo>
                  <a:pt x="20132" y="1621"/>
                </a:lnTo>
                <a:lnTo>
                  <a:pt x="20151" y="1645"/>
                </a:lnTo>
                <a:lnTo>
                  <a:pt x="20168" y="1671"/>
                </a:lnTo>
                <a:lnTo>
                  <a:pt x="20185" y="1697"/>
                </a:lnTo>
                <a:lnTo>
                  <a:pt x="20199" y="1725"/>
                </a:lnTo>
                <a:lnTo>
                  <a:pt x="20213" y="1754"/>
                </a:lnTo>
                <a:lnTo>
                  <a:pt x="20225" y="1782"/>
                </a:lnTo>
                <a:lnTo>
                  <a:pt x="20235" y="1813"/>
                </a:lnTo>
                <a:lnTo>
                  <a:pt x="20244" y="1844"/>
                </a:lnTo>
                <a:lnTo>
                  <a:pt x="20252" y="1876"/>
                </a:lnTo>
                <a:lnTo>
                  <a:pt x="20257" y="1909"/>
                </a:lnTo>
                <a:lnTo>
                  <a:pt x="20261" y="1943"/>
                </a:lnTo>
                <a:lnTo>
                  <a:pt x="20264" y="1976"/>
                </a:lnTo>
                <a:lnTo>
                  <a:pt x="20265" y="2012"/>
                </a:lnTo>
                <a:lnTo>
                  <a:pt x="20265" y="2012"/>
                </a:lnTo>
                <a:lnTo>
                  <a:pt x="20264" y="2044"/>
                </a:lnTo>
                <a:lnTo>
                  <a:pt x="20262" y="2076"/>
                </a:lnTo>
                <a:lnTo>
                  <a:pt x="20258" y="2107"/>
                </a:lnTo>
                <a:lnTo>
                  <a:pt x="20253" y="2138"/>
                </a:lnTo>
                <a:lnTo>
                  <a:pt x="20246" y="2166"/>
                </a:lnTo>
                <a:lnTo>
                  <a:pt x="20238" y="2196"/>
                </a:lnTo>
                <a:lnTo>
                  <a:pt x="20229" y="2223"/>
                </a:lnTo>
                <a:lnTo>
                  <a:pt x="20218" y="2251"/>
                </a:lnTo>
                <a:lnTo>
                  <a:pt x="20207" y="2277"/>
                </a:lnTo>
                <a:lnTo>
                  <a:pt x="20194" y="2303"/>
                </a:lnTo>
                <a:lnTo>
                  <a:pt x="20180" y="2329"/>
                </a:lnTo>
                <a:lnTo>
                  <a:pt x="20166" y="2353"/>
                </a:lnTo>
                <a:lnTo>
                  <a:pt x="20150" y="2377"/>
                </a:lnTo>
                <a:lnTo>
                  <a:pt x="20133" y="2401"/>
                </a:lnTo>
                <a:lnTo>
                  <a:pt x="20115" y="2424"/>
                </a:lnTo>
                <a:lnTo>
                  <a:pt x="20097" y="2446"/>
                </a:lnTo>
                <a:lnTo>
                  <a:pt x="20078" y="2469"/>
                </a:lnTo>
                <a:lnTo>
                  <a:pt x="20057" y="2489"/>
                </a:lnTo>
                <a:lnTo>
                  <a:pt x="20037" y="2511"/>
                </a:lnTo>
                <a:lnTo>
                  <a:pt x="20015" y="2532"/>
                </a:lnTo>
                <a:lnTo>
                  <a:pt x="19971" y="2572"/>
                </a:lnTo>
                <a:lnTo>
                  <a:pt x="19925" y="2609"/>
                </a:lnTo>
                <a:lnTo>
                  <a:pt x="19876" y="2646"/>
                </a:lnTo>
                <a:lnTo>
                  <a:pt x="19827" y="2684"/>
                </a:lnTo>
                <a:lnTo>
                  <a:pt x="19777" y="2718"/>
                </a:lnTo>
                <a:lnTo>
                  <a:pt x="19726" y="2753"/>
                </a:lnTo>
                <a:lnTo>
                  <a:pt x="19626" y="2820"/>
                </a:lnTo>
                <a:lnTo>
                  <a:pt x="19577" y="2855"/>
                </a:lnTo>
                <a:lnTo>
                  <a:pt x="19529" y="2888"/>
                </a:lnTo>
                <a:lnTo>
                  <a:pt x="19482" y="2922"/>
                </a:lnTo>
                <a:lnTo>
                  <a:pt x="19438" y="2955"/>
                </a:lnTo>
                <a:lnTo>
                  <a:pt x="19395" y="2990"/>
                </a:lnTo>
                <a:lnTo>
                  <a:pt x="19355" y="3026"/>
                </a:lnTo>
                <a:lnTo>
                  <a:pt x="19337" y="3044"/>
                </a:lnTo>
                <a:lnTo>
                  <a:pt x="19319" y="3062"/>
                </a:lnTo>
                <a:lnTo>
                  <a:pt x="19302" y="3081"/>
                </a:lnTo>
                <a:lnTo>
                  <a:pt x="19286" y="3099"/>
                </a:lnTo>
                <a:lnTo>
                  <a:pt x="19270" y="3119"/>
                </a:lnTo>
                <a:lnTo>
                  <a:pt x="19257" y="3139"/>
                </a:lnTo>
                <a:lnTo>
                  <a:pt x="19244" y="3158"/>
                </a:lnTo>
                <a:lnTo>
                  <a:pt x="19232" y="3179"/>
                </a:lnTo>
                <a:lnTo>
                  <a:pt x="19221" y="3200"/>
                </a:lnTo>
                <a:lnTo>
                  <a:pt x="19212" y="3221"/>
                </a:lnTo>
                <a:lnTo>
                  <a:pt x="19203" y="3242"/>
                </a:lnTo>
                <a:lnTo>
                  <a:pt x="19197" y="3265"/>
                </a:lnTo>
                <a:lnTo>
                  <a:pt x="19192" y="3287"/>
                </a:lnTo>
                <a:lnTo>
                  <a:pt x="19188" y="3310"/>
                </a:lnTo>
                <a:lnTo>
                  <a:pt x="19185" y="3335"/>
                </a:lnTo>
                <a:lnTo>
                  <a:pt x="19184" y="3359"/>
                </a:lnTo>
                <a:lnTo>
                  <a:pt x="20081" y="3359"/>
                </a:lnTo>
                <a:lnTo>
                  <a:pt x="20081" y="3066"/>
                </a:lnTo>
                <a:lnTo>
                  <a:pt x="20352" y="3066"/>
                </a:lnTo>
                <a:lnTo>
                  <a:pt x="20352" y="3614"/>
                </a:lnTo>
                <a:lnTo>
                  <a:pt x="18863" y="3614"/>
                </a:lnTo>
                <a:lnTo>
                  <a:pt x="18863" y="3614"/>
                </a:lnTo>
                <a:lnTo>
                  <a:pt x="18857" y="3570"/>
                </a:lnTo>
                <a:lnTo>
                  <a:pt x="18851" y="3528"/>
                </a:lnTo>
                <a:lnTo>
                  <a:pt x="18849" y="3486"/>
                </a:lnTo>
                <a:lnTo>
                  <a:pt x="18848" y="3445"/>
                </a:lnTo>
                <a:lnTo>
                  <a:pt x="18848" y="3445"/>
                </a:lnTo>
                <a:close/>
                <a:moveTo>
                  <a:pt x="20748" y="3354"/>
                </a:moveTo>
                <a:lnTo>
                  <a:pt x="21243" y="3354"/>
                </a:lnTo>
                <a:lnTo>
                  <a:pt x="21243" y="1899"/>
                </a:lnTo>
                <a:lnTo>
                  <a:pt x="21243" y="1899"/>
                </a:lnTo>
                <a:lnTo>
                  <a:pt x="21243" y="1849"/>
                </a:lnTo>
                <a:lnTo>
                  <a:pt x="21244" y="1805"/>
                </a:lnTo>
                <a:lnTo>
                  <a:pt x="21245" y="1764"/>
                </a:lnTo>
                <a:lnTo>
                  <a:pt x="21239" y="1764"/>
                </a:lnTo>
                <a:lnTo>
                  <a:pt x="21239" y="1764"/>
                </a:lnTo>
                <a:lnTo>
                  <a:pt x="21234" y="1772"/>
                </a:lnTo>
                <a:lnTo>
                  <a:pt x="21216" y="1797"/>
                </a:lnTo>
                <a:lnTo>
                  <a:pt x="21201" y="1815"/>
                </a:lnTo>
                <a:lnTo>
                  <a:pt x="21183" y="1837"/>
                </a:lnTo>
                <a:lnTo>
                  <a:pt x="21160" y="1862"/>
                </a:lnTo>
                <a:lnTo>
                  <a:pt x="21132" y="1890"/>
                </a:lnTo>
                <a:lnTo>
                  <a:pt x="20923" y="2096"/>
                </a:lnTo>
                <a:lnTo>
                  <a:pt x="20733" y="1899"/>
                </a:lnTo>
                <a:lnTo>
                  <a:pt x="21267" y="1380"/>
                </a:lnTo>
                <a:lnTo>
                  <a:pt x="21547" y="1380"/>
                </a:lnTo>
                <a:lnTo>
                  <a:pt x="21547" y="3354"/>
                </a:lnTo>
                <a:lnTo>
                  <a:pt x="22034" y="3354"/>
                </a:lnTo>
                <a:lnTo>
                  <a:pt x="22034" y="3614"/>
                </a:lnTo>
                <a:lnTo>
                  <a:pt x="20748" y="3614"/>
                </a:lnTo>
                <a:lnTo>
                  <a:pt x="20748" y="33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6704B0CD-F398-2749-B213-50EA0E538897}"/>
              </a:ext>
            </a:extLst>
          </p:cNvPr>
          <p:cNvPicPr>
            <a:picLocks noChangeAspect="1"/>
          </p:cNvPicPr>
          <p:nvPr userDrawn="1"/>
        </p:nvPicPr>
        <p:blipFill>
          <a:blip r:embed="rId2"/>
          <a:srcRect/>
          <a:stretch/>
        </p:blipFill>
        <p:spPr>
          <a:xfrm>
            <a:off x="0" y="-1429"/>
            <a:ext cx="9144000" cy="5151120"/>
          </a:xfrm>
          <a:prstGeom prst="rect">
            <a:avLst/>
          </a:prstGeom>
        </p:spPr>
      </p:pic>
      <p:sp>
        <p:nvSpPr>
          <p:cNvPr id="8" name="Freeform 5">
            <a:extLst>
              <a:ext uri="{FF2B5EF4-FFF2-40B4-BE49-F238E27FC236}">
                <a16:creationId xmlns:a16="http://schemas.microsoft.com/office/drawing/2014/main" id="{EAABBF87-C0B2-6A40-B8B6-3426402FB963}"/>
              </a:ext>
            </a:extLst>
          </p:cNvPr>
          <p:cNvSpPr>
            <a:spLocks noChangeAspect="1" noEditPoints="1"/>
          </p:cNvSpPr>
          <p:nvPr userDrawn="1"/>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C44643B-2AD8-0746-B398-8FCA1DF0D2B1}"/>
              </a:ext>
            </a:extLst>
          </p:cNvPr>
          <p:cNvSpPr>
            <a:spLocks noChangeAspect="1" noEditPoints="1"/>
          </p:cNvSpPr>
          <p:nvPr userDrawn="1"/>
        </p:nvSpPr>
        <p:spPr bwMode="auto">
          <a:xfrm>
            <a:off x="7885228" y="4829768"/>
            <a:ext cx="946157" cy="137160"/>
          </a:xfrm>
          <a:custGeom>
            <a:avLst/>
            <a:gdLst>
              <a:gd name="T0" fmla="*/ 996 w 11520"/>
              <a:gd name="T1" fmla="*/ 1012 h 1670"/>
              <a:gd name="T2" fmla="*/ 1916 w 11520"/>
              <a:gd name="T3" fmla="*/ 133 h 1670"/>
              <a:gd name="T4" fmla="*/ 2252 w 11520"/>
              <a:gd name="T5" fmla="*/ 319 h 1670"/>
              <a:gd name="T6" fmla="*/ 2221 w 11520"/>
              <a:gd name="T7" fmla="*/ 709 h 1670"/>
              <a:gd name="T8" fmla="*/ 2250 w 11520"/>
              <a:gd name="T9" fmla="*/ 921 h 1670"/>
              <a:gd name="T10" fmla="*/ 2372 w 11520"/>
              <a:gd name="T11" fmla="*/ 1196 h 1670"/>
              <a:gd name="T12" fmla="*/ 2186 w 11520"/>
              <a:gd name="T13" fmla="*/ 1547 h 1670"/>
              <a:gd name="T14" fmla="*/ 1725 w 11520"/>
              <a:gd name="T15" fmla="*/ 751 h 1670"/>
              <a:gd name="T16" fmla="*/ 2028 w 11520"/>
              <a:gd name="T17" fmla="*/ 528 h 1670"/>
              <a:gd name="T18" fmla="*/ 1800 w 11520"/>
              <a:gd name="T19" fmla="*/ 334 h 1670"/>
              <a:gd name="T20" fmla="*/ 2039 w 11520"/>
              <a:gd name="T21" fmla="*/ 1354 h 1670"/>
              <a:gd name="T22" fmla="*/ 2101 w 11520"/>
              <a:gd name="T23" fmla="*/ 1108 h 1670"/>
              <a:gd name="T24" fmla="*/ 1802 w 11520"/>
              <a:gd name="T25" fmla="*/ 945 h 1670"/>
              <a:gd name="T26" fmla="*/ 3049 w 11520"/>
              <a:gd name="T27" fmla="*/ 494 h 1670"/>
              <a:gd name="T28" fmla="*/ 3448 w 11520"/>
              <a:gd name="T29" fmla="*/ 563 h 1670"/>
              <a:gd name="T30" fmla="*/ 3629 w 11520"/>
              <a:gd name="T31" fmla="*/ 986 h 1670"/>
              <a:gd name="T32" fmla="*/ 3483 w 11520"/>
              <a:gd name="T33" fmla="*/ 1507 h 1670"/>
              <a:gd name="T34" fmla="*/ 3123 w 11520"/>
              <a:gd name="T35" fmla="*/ 1669 h 1670"/>
              <a:gd name="T36" fmla="*/ 2589 w 11520"/>
              <a:gd name="T37" fmla="*/ 0 h 1670"/>
              <a:gd name="T38" fmla="*/ 3142 w 11520"/>
              <a:gd name="T39" fmla="*/ 1443 h 1670"/>
              <a:gd name="T40" fmla="*/ 3330 w 11520"/>
              <a:gd name="T41" fmla="*/ 1246 h 1670"/>
              <a:gd name="T42" fmla="*/ 3272 w 11520"/>
              <a:gd name="T43" fmla="*/ 756 h 1670"/>
              <a:gd name="T44" fmla="*/ 3016 w 11520"/>
              <a:gd name="T45" fmla="*/ 711 h 1670"/>
              <a:gd name="T46" fmla="*/ 4246 w 11520"/>
              <a:gd name="T47" fmla="*/ 1132 h 1670"/>
              <a:gd name="T48" fmla="*/ 4664 w 11520"/>
              <a:gd name="T49" fmla="*/ 842 h 1670"/>
              <a:gd name="T50" fmla="*/ 5558 w 11520"/>
              <a:gd name="T51" fmla="*/ 907 h 1670"/>
              <a:gd name="T52" fmla="*/ 5854 w 11520"/>
              <a:gd name="T53" fmla="*/ 523 h 1670"/>
              <a:gd name="T54" fmla="*/ 6289 w 11520"/>
              <a:gd name="T55" fmla="*/ 513 h 1670"/>
              <a:gd name="T56" fmla="*/ 6602 w 11520"/>
              <a:gd name="T57" fmla="*/ 877 h 1670"/>
              <a:gd name="T58" fmla="*/ 6528 w 11520"/>
              <a:gd name="T59" fmla="*/ 1429 h 1670"/>
              <a:gd name="T60" fmla="*/ 6135 w 11520"/>
              <a:gd name="T61" fmla="*/ 1668 h 1670"/>
              <a:gd name="T62" fmla="*/ 5705 w 11520"/>
              <a:gd name="T63" fmla="*/ 1514 h 1670"/>
              <a:gd name="T64" fmla="*/ 5815 w 11520"/>
              <a:gd name="T65" fmla="*/ 1072 h 1670"/>
              <a:gd name="T66" fmla="*/ 5958 w 11520"/>
              <a:gd name="T67" fmla="*/ 1419 h 1670"/>
              <a:gd name="T68" fmla="*/ 6219 w 11520"/>
              <a:gd name="T69" fmla="*/ 1411 h 1670"/>
              <a:gd name="T70" fmla="*/ 6352 w 11520"/>
              <a:gd name="T71" fmla="*/ 1029 h 1670"/>
              <a:gd name="T72" fmla="*/ 6194 w 11520"/>
              <a:gd name="T73" fmla="*/ 716 h 1670"/>
              <a:gd name="T74" fmla="*/ 5935 w 11520"/>
              <a:gd name="T75" fmla="*/ 740 h 1670"/>
              <a:gd name="T76" fmla="*/ 7061 w 11520"/>
              <a:gd name="T77" fmla="*/ 500 h 1670"/>
              <a:gd name="T78" fmla="*/ 7412 w 11520"/>
              <a:gd name="T79" fmla="*/ 472 h 1670"/>
              <a:gd name="T80" fmla="*/ 7344 w 11520"/>
              <a:gd name="T81" fmla="*/ 713 h 1670"/>
              <a:gd name="T82" fmla="*/ 7949 w 11520"/>
              <a:gd name="T83" fmla="*/ 0 h 1670"/>
              <a:gd name="T84" fmla="*/ 8084 w 11520"/>
              <a:gd name="T85" fmla="*/ 1647 h 1670"/>
              <a:gd name="T86" fmla="*/ 7785 w 11520"/>
              <a:gd name="T87" fmla="*/ 1629 h 1670"/>
              <a:gd name="T88" fmla="*/ 8193 w 11520"/>
              <a:gd name="T89" fmla="*/ 971 h 1670"/>
              <a:gd name="T90" fmla="*/ 8428 w 11520"/>
              <a:gd name="T91" fmla="*/ 550 h 1670"/>
              <a:gd name="T92" fmla="*/ 8819 w 11520"/>
              <a:gd name="T93" fmla="*/ 498 h 1670"/>
              <a:gd name="T94" fmla="*/ 8875 w 11520"/>
              <a:gd name="T95" fmla="*/ 1603 h 1670"/>
              <a:gd name="T96" fmla="*/ 8463 w 11520"/>
              <a:gd name="T97" fmla="*/ 1630 h 1670"/>
              <a:gd name="T98" fmla="*/ 8200 w 11520"/>
              <a:gd name="T99" fmla="*/ 1237 h 1670"/>
              <a:gd name="T100" fmla="*/ 8530 w 11520"/>
              <a:gd name="T101" fmla="*/ 1353 h 1670"/>
              <a:gd name="T102" fmla="*/ 8770 w 11520"/>
              <a:gd name="T103" fmla="*/ 1444 h 1670"/>
              <a:gd name="T104" fmla="*/ 8887 w 11520"/>
              <a:gd name="T105" fmla="*/ 734 h 1670"/>
              <a:gd name="T106" fmla="*/ 8592 w 11520"/>
              <a:gd name="T107" fmla="*/ 740 h 1670"/>
              <a:gd name="T108" fmla="*/ 8464 w 11520"/>
              <a:gd name="T109" fmla="*/ 1070 h 1670"/>
              <a:gd name="T110" fmla="*/ 10059 w 11520"/>
              <a:gd name="T111" fmla="*/ 756 h 1670"/>
              <a:gd name="T112" fmla="*/ 9976 w 11520"/>
              <a:gd name="T113" fmla="*/ 373 h 1670"/>
              <a:gd name="T114" fmla="*/ 9412 w 11520"/>
              <a:gd name="T115" fmla="*/ 363 h 1670"/>
              <a:gd name="T116" fmla="*/ 9911 w 11520"/>
              <a:gd name="T117" fmla="*/ 135 h 1670"/>
              <a:gd name="T118" fmla="*/ 10266 w 11520"/>
              <a:gd name="T119" fmla="*/ 307 h 1670"/>
              <a:gd name="T120" fmla="*/ 10336 w 11520"/>
              <a:gd name="T121" fmla="*/ 712 h 1670"/>
              <a:gd name="T122" fmla="*/ 9815 w 11520"/>
              <a:gd name="T123" fmla="*/ 1430 h 1670"/>
              <a:gd name="T124" fmla="*/ 10879 w 11520"/>
              <a:gd name="T125" fmla="*/ 23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20" h="1670">
                <a:moveTo>
                  <a:pt x="179" y="1189"/>
                </a:moveTo>
                <a:lnTo>
                  <a:pt x="0" y="1189"/>
                </a:lnTo>
                <a:lnTo>
                  <a:pt x="0" y="1012"/>
                </a:lnTo>
                <a:lnTo>
                  <a:pt x="198" y="1012"/>
                </a:lnTo>
                <a:lnTo>
                  <a:pt x="235" y="712"/>
                </a:lnTo>
                <a:lnTo>
                  <a:pt x="47" y="712"/>
                </a:lnTo>
                <a:lnTo>
                  <a:pt x="47" y="535"/>
                </a:lnTo>
                <a:lnTo>
                  <a:pt x="258" y="535"/>
                </a:lnTo>
                <a:lnTo>
                  <a:pt x="309" y="130"/>
                </a:lnTo>
                <a:lnTo>
                  <a:pt x="470" y="130"/>
                </a:lnTo>
                <a:lnTo>
                  <a:pt x="421" y="535"/>
                </a:lnTo>
                <a:lnTo>
                  <a:pt x="693" y="535"/>
                </a:lnTo>
                <a:lnTo>
                  <a:pt x="747" y="130"/>
                </a:lnTo>
                <a:lnTo>
                  <a:pt x="905" y="130"/>
                </a:lnTo>
                <a:lnTo>
                  <a:pt x="856" y="535"/>
                </a:lnTo>
                <a:lnTo>
                  <a:pt x="1042" y="535"/>
                </a:lnTo>
                <a:lnTo>
                  <a:pt x="1042" y="712"/>
                </a:lnTo>
                <a:lnTo>
                  <a:pt x="835" y="712"/>
                </a:lnTo>
                <a:lnTo>
                  <a:pt x="798" y="1012"/>
                </a:lnTo>
                <a:lnTo>
                  <a:pt x="996" y="1012"/>
                </a:lnTo>
                <a:lnTo>
                  <a:pt x="996" y="1189"/>
                </a:lnTo>
                <a:lnTo>
                  <a:pt x="777" y="1189"/>
                </a:lnTo>
                <a:lnTo>
                  <a:pt x="724" y="1642"/>
                </a:lnTo>
                <a:lnTo>
                  <a:pt x="561" y="1642"/>
                </a:lnTo>
                <a:lnTo>
                  <a:pt x="614" y="1189"/>
                </a:lnTo>
                <a:lnTo>
                  <a:pt x="342" y="1189"/>
                </a:lnTo>
                <a:lnTo>
                  <a:pt x="286" y="1642"/>
                </a:lnTo>
                <a:lnTo>
                  <a:pt x="123" y="1642"/>
                </a:lnTo>
                <a:lnTo>
                  <a:pt x="179" y="1189"/>
                </a:lnTo>
                <a:close/>
                <a:moveTo>
                  <a:pt x="635" y="1012"/>
                </a:moveTo>
                <a:lnTo>
                  <a:pt x="672" y="712"/>
                </a:lnTo>
                <a:lnTo>
                  <a:pt x="398" y="712"/>
                </a:lnTo>
                <a:lnTo>
                  <a:pt x="361" y="1012"/>
                </a:lnTo>
                <a:lnTo>
                  <a:pt x="635" y="1012"/>
                </a:lnTo>
                <a:close/>
                <a:moveTo>
                  <a:pt x="1262" y="121"/>
                </a:moveTo>
                <a:lnTo>
                  <a:pt x="1748" y="121"/>
                </a:lnTo>
                <a:lnTo>
                  <a:pt x="1748" y="121"/>
                </a:lnTo>
                <a:lnTo>
                  <a:pt x="1807" y="122"/>
                </a:lnTo>
                <a:lnTo>
                  <a:pt x="1862" y="126"/>
                </a:lnTo>
                <a:lnTo>
                  <a:pt x="1916" y="133"/>
                </a:lnTo>
                <a:lnTo>
                  <a:pt x="1942" y="136"/>
                </a:lnTo>
                <a:lnTo>
                  <a:pt x="1966" y="141"/>
                </a:lnTo>
                <a:lnTo>
                  <a:pt x="1966" y="141"/>
                </a:lnTo>
                <a:lnTo>
                  <a:pt x="1990" y="147"/>
                </a:lnTo>
                <a:lnTo>
                  <a:pt x="2014" y="152"/>
                </a:lnTo>
                <a:lnTo>
                  <a:pt x="2037" y="159"/>
                </a:lnTo>
                <a:lnTo>
                  <a:pt x="2059" y="166"/>
                </a:lnTo>
                <a:lnTo>
                  <a:pt x="2080" y="174"/>
                </a:lnTo>
                <a:lnTo>
                  <a:pt x="2100" y="184"/>
                </a:lnTo>
                <a:lnTo>
                  <a:pt x="2120" y="193"/>
                </a:lnTo>
                <a:lnTo>
                  <a:pt x="2138" y="204"/>
                </a:lnTo>
                <a:lnTo>
                  <a:pt x="2138" y="204"/>
                </a:lnTo>
                <a:lnTo>
                  <a:pt x="2156" y="215"/>
                </a:lnTo>
                <a:lnTo>
                  <a:pt x="2173" y="227"/>
                </a:lnTo>
                <a:lnTo>
                  <a:pt x="2188" y="240"/>
                </a:lnTo>
                <a:lnTo>
                  <a:pt x="2203" y="254"/>
                </a:lnTo>
                <a:lnTo>
                  <a:pt x="2217" y="269"/>
                </a:lnTo>
                <a:lnTo>
                  <a:pt x="2230" y="285"/>
                </a:lnTo>
                <a:lnTo>
                  <a:pt x="2242" y="301"/>
                </a:lnTo>
                <a:lnTo>
                  <a:pt x="2252" y="319"/>
                </a:lnTo>
                <a:lnTo>
                  <a:pt x="2252" y="319"/>
                </a:lnTo>
                <a:lnTo>
                  <a:pt x="2261" y="337"/>
                </a:lnTo>
                <a:lnTo>
                  <a:pt x="2270" y="357"/>
                </a:lnTo>
                <a:lnTo>
                  <a:pt x="2278" y="377"/>
                </a:lnTo>
                <a:lnTo>
                  <a:pt x="2282" y="399"/>
                </a:lnTo>
                <a:lnTo>
                  <a:pt x="2287" y="421"/>
                </a:lnTo>
                <a:lnTo>
                  <a:pt x="2291" y="445"/>
                </a:lnTo>
                <a:lnTo>
                  <a:pt x="2293" y="470"/>
                </a:lnTo>
                <a:lnTo>
                  <a:pt x="2293" y="495"/>
                </a:lnTo>
                <a:lnTo>
                  <a:pt x="2293" y="495"/>
                </a:lnTo>
                <a:lnTo>
                  <a:pt x="2292" y="522"/>
                </a:lnTo>
                <a:lnTo>
                  <a:pt x="2289" y="549"/>
                </a:lnTo>
                <a:lnTo>
                  <a:pt x="2284" y="576"/>
                </a:lnTo>
                <a:lnTo>
                  <a:pt x="2277" y="601"/>
                </a:lnTo>
                <a:lnTo>
                  <a:pt x="2268" y="626"/>
                </a:lnTo>
                <a:lnTo>
                  <a:pt x="2257" y="650"/>
                </a:lnTo>
                <a:lnTo>
                  <a:pt x="2244" y="675"/>
                </a:lnTo>
                <a:lnTo>
                  <a:pt x="2229" y="698"/>
                </a:lnTo>
                <a:lnTo>
                  <a:pt x="2229" y="698"/>
                </a:lnTo>
                <a:lnTo>
                  <a:pt x="2221" y="709"/>
                </a:lnTo>
                <a:lnTo>
                  <a:pt x="2213" y="720"/>
                </a:lnTo>
                <a:lnTo>
                  <a:pt x="2202" y="730"/>
                </a:lnTo>
                <a:lnTo>
                  <a:pt x="2193" y="741"/>
                </a:lnTo>
                <a:lnTo>
                  <a:pt x="2172" y="759"/>
                </a:lnTo>
                <a:lnTo>
                  <a:pt x="2147" y="777"/>
                </a:lnTo>
                <a:lnTo>
                  <a:pt x="2122" y="791"/>
                </a:lnTo>
                <a:lnTo>
                  <a:pt x="2094" y="805"/>
                </a:lnTo>
                <a:lnTo>
                  <a:pt x="2065" y="816"/>
                </a:lnTo>
                <a:lnTo>
                  <a:pt x="2032" y="826"/>
                </a:lnTo>
                <a:lnTo>
                  <a:pt x="2032" y="835"/>
                </a:lnTo>
                <a:lnTo>
                  <a:pt x="2032" y="835"/>
                </a:lnTo>
                <a:lnTo>
                  <a:pt x="2073" y="843"/>
                </a:lnTo>
                <a:lnTo>
                  <a:pt x="2110" y="852"/>
                </a:lnTo>
                <a:lnTo>
                  <a:pt x="2145" y="864"/>
                </a:lnTo>
                <a:lnTo>
                  <a:pt x="2178" y="878"/>
                </a:lnTo>
                <a:lnTo>
                  <a:pt x="2194" y="886"/>
                </a:lnTo>
                <a:lnTo>
                  <a:pt x="2209" y="894"/>
                </a:lnTo>
                <a:lnTo>
                  <a:pt x="2223" y="902"/>
                </a:lnTo>
                <a:lnTo>
                  <a:pt x="2236" y="912"/>
                </a:lnTo>
                <a:lnTo>
                  <a:pt x="2250" y="921"/>
                </a:lnTo>
                <a:lnTo>
                  <a:pt x="2261" y="932"/>
                </a:lnTo>
                <a:lnTo>
                  <a:pt x="2274" y="942"/>
                </a:lnTo>
                <a:lnTo>
                  <a:pt x="2285" y="952"/>
                </a:lnTo>
                <a:lnTo>
                  <a:pt x="2285" y="952"/>
                </a:lnTo>
                <a:lnTo>
                  <a:pt x="2295" y="964"/>
                </a:lnTo>
                <a:lnTo>
                  <a:pt x="2306" y="976"/>
                </a:lnTo>
                <a:lnTo>
                  <a:pt x="2315" y="989"/>
                </a:lnTo>
                <a:lnTo>
                  <a:pt x="2323" y="1001"/>
                </a:lnTo>
                <a:lnTo>
                  <a:pt x="2331" y="1015"/>
                </a:lnTo>
                <a:lnTo>
                  <a:pt x="2338" y="1028"/>
                </a:lnTo>
                <a:lnTo>
                  <a:pt x="2344" y="1043"/>
                </a:lnTo>
                <a:lnTo>
                  <a:pt x="2350" y="1058"/>
                </a:lnTo>
                <a:lnTo>
                  <a:pt x="2356" y="1073"/>
                </a:lnTo>
                <a:lnTo>
                  <a:pt x="2360" y="1090"/>
                </a:lnTo>
                <a:lnTo>
                  <a:pt x="2364" y="1106"/>
                </a:lnTo>
                <a:lnTo>
                  <a:pt x="2366" y="1122"/>
                </a:lnTo>
                <a:lnTo>
                  <a:pt x="2370" y="1140"/>
                </a:lnTo>
                <a:lnTo>
                  <a:pt x="2371" y="1158"/>
                </a:lnTo>
                <a:lnTo>
                  <a:pt x="2372" y="1177"/>
                </a:lnTo>
                <a:lnTo>
                  <a:pt x="2372" y="1196"/>
                </a:lnTo>
                <a:lnTo>
                  <a:pt x="2372" y="1196"/>
                </a:lnTo>
                <a:lnTo>
                  <a:pt x="2372" y="1223"/>
                </a:lnTo>
                <a:lnTo>
                  <a:pt x="2370" y="1250"/>
                </a:lnTo>
                <a:lnTo>
                  <a:pt x="2366" y="1277"/>
                </a:lnTo>
                <a:lnTo>
                  <a:pt x="2361" y="1303"/>
                </a:lnTo>
                <a:lnTo>
                  <a:pt x="2354" y="1326"/>
                </a:lnTo>
                <a:lnTo>
                  <a:pt x="2348" y="1349"/>
                </a:lnTo>
                <a:lnTo>
                  <a:pt x="2338" y="1372"/>
                </a:lnTo>
                <a:lnTo>
                  <a:pt x="2328" y="1393"/>
                </a:lnTo>
                <a:lnTo>
                  <a:pt x="2328" y="1393"/>
                </a:lnTo>
                <a:lnTo>
                  <a:pt x="2316" y="1414"/>
                </a:lnTo>
                <a:lnTo>
                  <a:pt x="2303" y="1434"/>
                </a:lnTo>
                <a:lnTo>
                  <a:pt x="2291" y="1453"/>
                </a:lnTo>
                <a:lnTo>
                  <a:pt x="2275" y="1470"/>
                </a:lnTo>
                <a:lnTo>
                  <a:pt x="2259" y="1487"/>
                </a:lnTo>
                <a:lnTo>
                  <a:pt x="2243" y="1504"/>
                </a:lnTo>
                <a:lnTo>
                  <a:pt x="2224" y="1519"/>
                </a:lnTo>
                <a:lnTo>
                  <a:pt x="2206" y="1533"/>
                </a:lnTo>
                <a:lnTo>
                  <a:pt x="2206" y="1533"/>
                </a:lnTo>
                <a:lnTo>
                  <a:pt x="2186" y="1547"/>
                </a:lnTo>
                <a:lnTo>
                  <a:pt x="2165" y="1558"/>
                </a:lnTo>
                <a:lnTo>
                  <a:pt x="2143" y="1570"/>
                </a:lnTo>
                <a:lnTo>
                  <a:pt x="2121" y="1582"/>
                </a:lnTo>
                <a:lnTo>
                  <a:pt x="2097" y="1591"/>
                </a:lnTo>
                <a:lnTo>
                  <a:pt x="2073" y="1600"/>
                </a:lnTo>
                <a:lnTo>
                  <a:pt x="2047" y="1608"/>
                </a:lnTo>
                <a:lnTo>
                  <a:pt x="2021" y="1615"/>
                </a:lnTo>
                <a:lnTo>
                  <a:pt x="2021" y="1615"/>
                </a:lnTo>
                <a:lnTo>
                  <a:pt x="1994" y="1621"/>
                </a:lnTo>
                <a:lnTo>
                  <a:pt x="1966" y="1627"/>
                </a:lnTo>
                <a:lnTo>
                  <a:pt x="1938" y="1632"/>
                </a:lnTo>
                <a:lnTo>
                  <a:pt x="1909" y="1635"/>
                </a:lnTo>
                <a:lnTo>
                  <a:pt x="1880" y="1639"/>
                </a:lnTo>
                <a:lnTo>
                  <a:pt x="1850" y="1641"/>
                </a:lnTo>
                <a:lnTo>
                  <a:pt x="1819" y="1642"/>
                </a:lnTo>
                <a:lnTo>
                  <a:pt x="1788" y="1642"/>
                </a:lnTo>
                <a:lnTo>
                  <a:pt x="1262" y="1642"/>
                </a:lnTo>
                <a:lnTo>
                  <a:pt x="1262" y="121"/>
                </a:lnTo>
                <a:close/>
                <a:moveTo>
                  <a:pt x="1725" y="751"/>
                </a:moveTo>
                <a:lnTo>
                  <a:pt x="1725" y="751"/>
                </a:lnTo>
                <a:lnTo>
                  <a:pt x="1764" y="750"/>
                </a:lnTo>
                <a:lnTo>
                  <a:pt x="1800" y="748"/>
                </a:lnTo>
                <a:lnTo>
                  <a:pt x="1833" y="743"/>
                </a:lnTo>
                <a:lnTo>
                  <a:pt x="1864" y="737"/>
                </a:lnTo>
                <a:lnTo>
                  <a:pt x="1891" y="728"/>
                </a:lnTo>
                <a:lnTo>
                  <a:pt x="1916" y="719"/>
                </a:lnTo>
                <a:lnTo>
                  <a:pt x="1928" y="713"/>
                </a:lnTo>
                <a:lnTo>
                  <a:pt x="1938" y="707"/>
                </a:lnTo>
                <a:lnTo>
                  <a:pt x="1947" y="700"/>
                </a:lnTo>
                <a:lnTo>
                  <a:pt x="1957" y="693"/>
                </a:lnTo>
                <a:lnTo>
                  <a:pt x="1957" y="693"/>
                </a:lnTo>
                <a:lnTo>
                  <a:pt x="1973" y="678"/>
                </a:lnTo>
                <a:lnTo>
                  <a:pt x="1988" y="661"/>
                </a:lnTo>
                <a:lnTo>
                  <a:pt x="2000" y="643"/>
                </a:lnTo>
                <a:lnTo>
                  <a:pt x="2010" y="623"/>
                </a:lnTo>
                <a:lnTo>
                  <a:pt x="2018" y="601"/>
                </a:lnTo>
                <a:lnTo>
                  <a:pt x="2023" y="578"/>
                </a:lnTo>
                <a:lnTo>
                  <a:pt x="2026" y="554"/>
                </a:lnTo>
                <a:lnTo>
                  <a:pt x="2028" y="528"/>
                </a:lnTo>
                <a:lnTo>
                  <a:pt x="2028" y="528"/>
                </a:lnTo>
                <a:lnTo>
                  <a:pt x="2026" y="502"/>
                </a:lnTo>
                <a:lnTo>
                  <a:pt x="2023" y="479"/>
                </a:lnTo>
                <a:lnTo>
                  <a:pt x="2017" y="458"/>
                </a:lnTo>
                <a:lnTo>
                  <a:pt x="2014" y="448"/>
                </a:lnTo>
                <a:lnTo>
                  <a:pt x="2009" y="438"/>
                </a:lnTo>
                <a:lnTo>
                  <a:pt x="2004" y="429"/>
                </a:lnTo>
                <a:lnTo>
                  <a:pt x="1999" y="420"/>
                </a:lnTo>
                <a:lnTo>
                  <a:pt x="1993" y="412"/>
                </a:lnTo>
                <a:lnTo>
                  <a:pt x="1986" y="404"/>
                </a:lnTo>
                <a:lnTo>
                  <a:pt x="1979" y="397"/>
                </a:lnTo>
                <a:lnTo>
                  <a:pt x="1971" y="390"/>
                </a:lnTo>
                <a:lnTo>
                  <a:pt x="1962" y="383"/>
                </a:lnTo>
                <a:lnTo>
                  <a:pt x="1953" y="377"/>
                </a:lnTo>
                <a:lnTo>
                  <a:pt x="1953" y="377"/>
                </a:lnTo>
                <a:lnTo>
                  <a:pt x="1933" y="366"/>
                </a:lnTo>
                <a:lnTo>
                  <a:pt x="1911" y="357"/>
                </a:lnTo>
                <a:lnTo>
                  <a:pt x="1887" y="349"/>
                </a:lnTo>
                <a:lnTo>
                  <a:pt x="1860" y="342"/>
                </a:lnTo>
                <a:lnTo>
                  <a:pt x="1831" y="337"/>
                </a:lnTo>
                <a:lnTo>
                  <a:pt x="1800" y="334"/>
                </a:lnTo>
                <a:lnTo>
                  <a:pt x="1766" y="331"/>
                </a:lnTo>
                <a:lnTo>
                  <a:pt x="1730" y="330"/>
                </a:lnTo>
                <a:lnTo>
                  <a:pt x="1532" y="330"/>
                </a:lnTo>
                <a:lnTo>
                  <a:pt x="1532" y="751"/>
                </a:lnTo>
                <a:lnTo>
                  <a:pt x="1725" y="751"/>
                </a:lnTo>
                <a:close/>
                <a:moveTo>
                  <a:pt x="1760" y="1433"/>
                </a:moveTo>
                <a:lnTo>
                  <a:pt x="1760" y="1433"/>
                </a:lnTo>
                <a:lnTo>
                  <a:pt x="1801" y="1432"/>
                </a:lnTo>
                <a:lnTo>
                  <a:pt x="1839" y="1429"/>
                </a:lnTo>
                <a:lnTo>
                  <a:pt x="1875" y="1423"/>
                </a:lnTo>
                <a:lnTo>
                  <a:pt x="1909" y="1418"/>
                </a:lnTo>
                <a:lnTo>
                  <a:pt x="1939" y="1408"/>
                </a:lnTo>
                <a:lnTo>
                  <a:pt x="1968" y="1398"/>
                </a:lnTo>
                <a:lnTo>
                  <a:pt x="1982" y="1391"/>
                </a:lnTo>
                <a:lnTo>
                  <a:pt x="1995" y="1385"/>
                </a:lnTo>
                <a:lnTo>
                  <a:pt x="2007" y="1378"/>
                </a:lnTo>
                <a:lnTo>
                  <a:pt x="2018" y="1370"/>
                </a:lnTo>
                <a:lnTo>
                  <a:pt x="2018" y="1370"/>
                </a:lnTo>
                <a:lnTo>
                  <a:pt x="2030" y="1362"/>
                </a:lnTo>
                <a:lnTo>
                  <a:pt x="2039" y="1354"/>
                </a:lnTo>
                <a:lnTo>
                  <a:pt x="2050" y="1344"/>
                </a:lnTo>
                <a:lnTo>
                  <a:pt x="2058" y="1334"/>
                </a:lnTo>
                <a:lnTo>
                  <a:pt x="2066" y="1325"/>
                </a:lnTo>
                <a:lnTo>
                  <a:pt x="2074" y="1313"/>
                </a:lnTo>
                <a:lnTo>
                  <a:pt x="2081" y="1303"/>
                </a:lnTo>
                <a:lnTo>
                  <a:pt x="2087" y="1291"/>
                </a:lnTo>
                <a:lnTo>
                  <a:pt x="2092" y="1278"/>
                </a:lnTo>
                <a:lnTo>
                  <a:pt x="2096" y="1265"/>
                </a:lnTo>
                <a:lnTo>
                  <a:pt x="2101" y="1251"/>
                </a:lnTo>
                <a:lnTo>
                  <a:pt x="2103" y="1237"/>
                </a:lnTo>
                <a:lnTo>
                  <a:pt x="2106" y="1223"/>
                </a:lnTo>
                <a:lnTo>
                  <a:pt x="2108" y="1208"/>
                </a:lnTo>
                <a:lnTo>
                  <a:pt x="2109" y="1193"/>
                </a:lnTo>
                <a:lnTo>
                  <a:pt x="2109" y="1177"/>
                </a:lnTo>
                <a:lnTo>
                  <a:pt x="2109" y="1177"/>
                </a:lnTo>
                <a:lnTo>
                  <a:pt x="2109" y="1162"/>
                </a:lnTo>
                <a:lnTo>
                  <a:pt x="2108" y="1148"/>
                </a:lnTo>
                <a:lnTo>
                  <a:pt x="2107" y="1135"/>
                </a:lnTo>
                <a:lnTo>
                  <a:pt x="2103" y="1121"/>
                </a:lnTo>
                <a:lnTo>
                  <a:pt x="2101" y="1108"/>
                </a:lnTo>
                <a:lnTo>
                  <a:pt x="2096" y="1097"/>
                </a:lnTo>
                <a:lnTo>
                  <a:pt x="2093" y="1085"/>
                </a:lnTo>
                <a:lnTo>
                  <a:pt x="2087" y="1073"/>
                </a:lnTo>
                <a:lnTo>
                  <a:pt x="2081" y="1063"/>
                </a:lnTo>
                <a:lnTo>
                  <a:pt x="2074" y="1052"/>
                </a:lnTo>
                <a:lnTo>
                  <a:pt x="2067" y="1043"/>
                </a:lnTo>
                <a:lnTo>
                  <a:pt x="2059" y="1034"/>
                </a:lnTo>
                <a:lnTo>
                  <a:pt x="2051" y="1025"/>
                </a:lnTo>
                <a:lnTo>
                  <a:pt x="2042" y="1016"/>
                </a:lnTo>
                <a:lnTo>
                  <a:pt x="2031" y="1008"/>
                </a:lnTo>
                <a:lnTo>
                  <a:pt x="2021" y="1001"/>
                </a:lnTo>
                <a:lnTo>
                  <a:pt x="2021" y="1001"/>
                </a:lnTo>
                <a:lnTo>
                  <a:pt x="2009" y="994"/>
                </a:lnTo>
                <a:lnTo>
                  <a:pt x="1997" y="989"/>
                </a:lnTo>
                <a:lnTo>
                  <a:pt x="1972" y="977"/>
                </a:lnTo>
                <a:lnTo>
                  <a:pt x="1943" y="966"/>
                </a:lnTo>
                <a:lnTo>
                  <a:pt x="1911" y="958"/>
                </a:lnTo>
                <a:lnTo>
                  <a:pt x="1878" y="952"/>
                </a:lnTo>
                <a:lnTo>
                  <a:pt x="1841" y="948"/>
                </a:lnTo>
                <a:lnTo>
                  <a:pt x="1802" y="945"/>
                </a:lnTo>
                <a:lnTo>
                  <a:pt x="1760" y="944"/>
                </a:lnTo>
                <a:lnTo>
                  <a:pt x="1532" y="944"/>
                </a:lnTo>
                <a:lnTo>
                  <a:pt x="1532" y="1433"/>
                </a:lnTo>
                <a:lnTo>
                  <a:pt x="1760" y="1433"/>
                </a:lnTo>
                <a:close/>
                <a:moveTo>
                  <a:pt x="2589" y="0"/>
                </a:moveTo>
                <a:lnTo>
                  <a:pt x="2857" y="0"/>
                </a:lnTo>
                <a:lnTo>
                  <a:pt x="2857" y="423"/>
                </a:lnTo>
                <a:lnTo>
                  <a:pt x="2850" y="614"/>
                </a:lnTo>
                <a:lnTo>
                  <a:pt x="2850" y="614"/>
                </a:lnTo>
                <a:lnTo>
                  <a:pt x="2867" y="599"/>
                </a:lnTo>
                <a:lnTo>
                  <a:pt x="2886" y="584"/>
                </a:lnTo>
                <a:lnTo>
                  <a:pt x="2906" y="570"/>
                </a:lnTo>
                <a:lnTo>
                  <a:pt x="2924" y="557"/>
                </a:lnTo>
                <a:lnTo>
                  <a:pt x="2945" y="544"/>
                </a:lnTo>
                <a:lnTo>
                  <a:pt x="2965" y="533"/>
                </a:lnTo>
                <a:lnTo>
                  <a:pt x="2986" y="522"/>
                </a:lnTo>
                <a:lnTo>
                  <a:pt x="3007" y="512"/>
                </a:lnTo>
                <a:lnTo>
                  <a:pt x="3007" y="512"/>
                </a:lnTo>
                <a:lnTo>
                  <a:pt x="3028" y="502"/>
                </a:lnTo>
                <a:lnTo>
                  <a:pt x="3049" y="494"/>
                </a:lnTo>
                <a:lnTo>
                  <a:pt x="3071" y="487"/>
                </a:lnTo>
                <a:lnTo>
                  <a:pt x="3092" y="483"/>
                </a:lnTo>
                <a:lnTo>
                  <a:pt x="3114" y="478"/>
                </a:lnTo>
                <a:lnTo>
                  <a:pt x="3136" y="474"/>
                </a:lnTo>
                <a:lnTo>
                  <a:pt x="3158" y="473"/>
                </a:lnTo>
                <a:lnTo>
                  <a:pt x="3180" y="472"/>
                </a:lnTo>
                <a:lnTo>
                  <a:pt x="3180" y="472"/>
                </a:lnTo>
                <a:lnTo>
                  <a:pt x="3206" y="473"/>
                </a:lnTo>
                <a:lnTo>
                  <a:pt x="3232" y="474"/>
                </a:lnTo>
                <a:lnTo>
                  <a:pt x="3257" y="478"/>
                </a:lnTo>
                <a:lnTo>
                  <a:pt x="3282" y="483"/>
                </a:lnTo>
                <a:lnTo>
                  <a:pt x="3305" y="488"/>
                </a:lnTo>
                <a:lnTo>
                  <a:pt x="3328" y="495"/>
                </a:lnTo>
                <a:lnTo>
                  <a:pt x="3349" y="504"/>
                </a:lnTo>
                <a:lnTo>
                  <a:pt x="3371" y="513"/>
                </a:lnTo>
                <a:lnTo>
                  <a:pt x="3371" y="513"/>
                </a:lnTo>
                <a:lnTo>
                  <a:pt x="3391" y="523"/>
                </a:lnTo>
                <a:lnTo>
                  <a:pt x="3411" y="535"/>
                </a:lnTo>
                <a:lnTo>
                  <a:pt x="3431" y="548"/>
                </a:lnTo>
                <a:lnTo>
                  <a:pt x="3448" y="563"/>
                </a:lnTo>
                <a:lnTo>
                  <a:pt x="3465" y="577"/>
                </a:lnTo>
                <a:lnTo>
                  <a:pt x="3482" y="593"/>
                </a:lnTo>
                <a:lnTo>
                  <a:pt x="3498" y="611"/>
                </a:lnTo>
                <a:lnTo>
                  <a:pt x="3513" y="629"/>
                </a:lnTo>
                <a:lnTo>
                  <a:pt x="3513" y="629"/>
                </a:lnTo>
                <a:lnTo>
                  <a:pt x="3527" y="649"/>
                </a:lnTo>
                <a:lnTo>
                  <a:pt x="3540" y="669"/>
                </a:lnTo>
                <a:lnTo>
                  <a:pt x="3553" y="691"/>
                </a:lnTo>
                <a:lnTo>
                  <a:pt x="3564" y="713"/>
                </a:lnTo>
                <a:lnTo>
                  <a:pt x="3575" y="736"/>
                </a:lnTo>
                <a:lnTo>
                  <a:pt x="3584" y="761"/>
                </a:lnTo>
                <a:lnTo>
                  <a:pt x="3593" y="785"/>
                </a:lnTo>
                <a:lnTo>
                  <a:pt x="3602" y="812"/>
                </a:lnTo>
                <a:lnTo>
                  <a:pt x="3602" y="812"/>
                </a:lnTo>
                <a:lnTo>
                  <a:pt x="3609" y="838"/>
                </a:lnTo>
                <a:lnTo>
                  <a:pt x="3614" y="866"/>
                </a:lnTo>
                <a:lnTo>
                  <a:pt x="3620" y="895"/>
                </a:lnTo>
                <a:lnTo>
                  <a:pt x="3624" y="926"/>
                </a:lnTo>
                <a:lnTo>
                  <a:pt x="3627" y="956"/>
                </a:lnTo>
                <a:lnTo>
                  <a:pt x="3629" y="986"/>
                </a:lnTo>
                <a:lnTo>
                  <a:pt x="3631" y="1019"/>
                </a:lnTo>
                <a:lnTo>
                  <a:pt x="3632" y="1051"/>
                </a:lnTo>
                <a:lnTo>
                  <a:pt x="3632" y="1051"/>
                </a:lnTo>
                <a:lnTo>
                  <a:pt x="3631" y="1087"/>
                </a:lnTo>
                <a:lnTo>
                  <a:pt x="3629" y="1122"/>
                </a:lnTo>
                <a:lnTo>
                  <a:pt x="3626" y="1157"/>
                </a:lnTo>
                <a:lnTo>
                  <a:pt x="3621" y="1190"/>
                </a:lnTo>
                <a:lnTo>
                  <a:pt x="3615" y="1222"/>
                </a:lnTo>
                <a:lnTo>
                  <a:pt x="3609" y="1254"/>
                </a:lnTo>
                <a:lnTo>
                  <a:pt x="3600" y="1284"/>
                </a:lnTo>
                <a:lnTo>
                  <a:pt x="3591" y="1313"/>
                </a:lnTo>
                <a:lnTo>
                  <a:pt x="3591" y="1313"/>
                </a:lnTo>
                <a:lnTo>
                  <a:pt x="3581" y="1341"/>
                </a:lnTo>
                <a:lnTo>
                  <a:pt x="3569" y="1369"/>
                </a:lnTo>
                <a:lnTo>
                  <a:pt x="3556" y="1394"/>
                </a:lnTo>
                <a:lnTo>
                  <a:pt x="3543" y="1419"/>
                </a:lnTo>
                <a:lnTo>
                  <a:pt x="3529" y="1443"/>
                </a:lnTo>
                <a:lnTo>
                  <a:pt x="3514" y="1465"/>
                </a:lnTo>
                <a:lnTo>
                  <a:pt x="3499" y="1487"/>
                </a:lnTo>
                <a:lnTo>
                  <a:pt x="3483" y="1507"/>
                </a:lnTo>
                <a:lnTo>
                  <a:pt x="3483" y="1507"/>
                </a:lnTo>
                <a:lnTo>
                  <a:pt x="3465" y="1527"/>
                </a:lnTo>
                <a:lnTo>
                  <a:pt x="3448" y="1544"/>
                </a:lnTo>
                <a:lnTo>
                  <a:pt x="3429" y="1562"/>
                </a:lnTo>
                <a:lnTo>
                  <a:pt x="3410" y="1577"/>
                </a:lnTo>
                <a:lnTo>
                  <a:pt x="3390" y="1592"/>
                </a:lnTo>
                <a:lnTo>
                  <a:pt x="3370" y="1605"/>
                </a:lnTo>
                <a:lnTo>
                  <a:pt x="3348" y="1618"/>
                </a:lnTo>
                <a:lnTo>
                  <a:pt x="3327" y="1628"/>
                </a:lnTo>
                <a:lnTo>
                  <a:pt x="3327" y="1628"/>
                </a:lnTo>
                <a:lnTo>
                  <a:pt x="3305" y="1637"/>
                </a:lnTo>
                <a:lnTo>
                  <a:pt x="3282" y="1647"/>
                </a:lnTo>
                <a:lnTo>
                  <a:pt x="3260" y="1654"/>
                </a:lnTo>
                <a:lnTo>
                  <a:pt x="3236" y="1660"/>
                </a:lnTo>
                <a:lnTo>
                  <a:pt x="3213" y="1664"/>
                </a:lnTo>
                <a:lnTo>
                  <a:pt x="3190" y="1668"/>
                </a:lnTo>
                <a:lnTo>
                  <a:pt x="3166" y="1669"/>
                </a:lnTo>
                <a:lnTo>
                  <a:pt x="3143" y="1670"/>
                </a:lnTo>
                <a:lnTo>
                  <a:pt x="3143" y="1670"/>
                </a:lnTo>
                <a:lnTo>
                  <a:pt x="3123" y="1669"/>
                </a:lnTo>
                <a:lnTo>
                  <a:pt x="3104" y="1668"/>
                </a:lnTo>
                <a:lnTo>
                  <a:pt x="3084" y="1664"/>
                </a:lnTo>
                <a:lnTo>
                  <a:pt x="3064" y="1661"/>
                </a:lnTo>
                <a:lnTo>
                  <a:pt x="3043" y="1655"/>
                </a:lnTo>
                <a:lnTo>
                  <a:pt x="3023" y="1649"/>
                </a:lnTo>
                <a:lnTo>
                  <a:pt x="3004" y="1641"/>
                </a:lnTo>
                <a:lnTo>
                  <a:pt x="2984" y="1633"/>
                </a:lnTo>
                <a:lnTo>
                  <a:pt x="2984" y="1633"/>
                </a:lnTo>
                <a:lnTo>
                  <a:pt x="2964" y="1623"/>
                </a:lnTo>
                <a:lnTo>
                  <a:pt x="2944" y="1612"/>
                </a:lnTo>
                <a:lnTo>
                  <a:pt x="2924" y="1600"/>
                </a:lnTo>
                <a:lnTo>
                  <a:pt x="2905" y="1587"/>
                </a:lnTo>
                <a:lnTo>
                  <a:pt x="2886" y="1573"/>
                </a:lnTo>
                <a:lnTo>
                  <a:pt x="2867" y="1558"/>
                </a:lnTo>
                <a:lnTo>
                  <a:pt x="2849" y="1543"/>
                </a:lnTo>
                <a:lnTo>
                  <a:pt x="2831" y="1526"/>
                </a:lnTo>
                <a:lnTo>
                  <a:pt x="2824" y="1526"/>
                </a:lnTo>
                <a:lnTo>
                  <a:pt x="2801" y="1642"/>
                </a:lnTo>
                <a:lnTo>
                  <a:pt x="2589" y="1642"/>
                </a:lnTo>
                <a:lnTo>
                  <a:pt x="2589" y="0"/>
                </a:lnTo>
                <a:close/>
                <a:moveTo>
                  <a:pt x="2857" y="1354"/>
                </a:moveTo>
                <a:lnTo>
                  <a:pt x="2857" y="1354"/>
                </a:lnTo>
                <a:lnTo>
                  <a:pt x="2872" y="1366"/>
                </a:lnTo>
                <a:lnTo>
                  <a:pt x="2887" y="1378"/>
                </a:lnTo>
                <a:lnTo>
                  <a:pt x="2902" y="1390"/>
                </a:lnTo>
                <a:lnTo>
                  <a:pt x="2918" y="1399"/>
                </a:lnTo>
                <a:lnTo>
                  <a:pt x="2931" y="1408"/>
                </a:lnTo>
                <a:lnTo>
                  <a:pt x="2947" y="1415"/>
                </a:lnTo>
                <a:lnTo>
                  <a:pt x="2962" y="1422"/>
                </a:lnTo>
                <a:lnTo>
                  <a:pt x="2977" y="1428"/>
                </a:lnTo>
                <a:lnTo>
                  <a:pt x="2977" y="1428"/>
                </a:lnTo>
                <a:lnTo>
                  <a:pt x="3006" y="1437"/>
                </a:lnTo>
                <a:lnTo>
                  <a:pt x="3034" y="1444"/>
                </a:lnTo>
                <a:lnTo>
                  <a:pt x="3061" y="1448"/>
                </a:lnTo>
                <a:lnTo>
                  <a:pt x="3087" y="1449"/>
                </a:lnTo>
                <a:lnTo>
                  <a:pt x="3087" y="1449"/>
                </a:lnTo>
                <a:lnTo>
                  <a:pt x="3101" y="1449"/>
                </a:lnTo>
                <a:lnTo>
                  <a:pt x="3115" y="1448"/>
                </a:lnTo>
                <a:lnTo>
                  <a:pt x="3128" y="1446"/>
                </a:lnTo>
                <a:lnTo>
                  <a:pt x="3142" y="1443"/>
                </a:lnTo>
                <a:lnTo>
                  <a:pt x="3155" y="1440"/>
                </a:lnTo>
                <a:lnTo>
                  <a:pt x="3168" y="1435"/>
                </a:lnTo>
                <a:lnTo>
                  <a:pt x="3179" y="1430"/>
                </a:lnTo>
                <a:lnTo>
                  <a:pt x="3192" y="1425"/>
                </a:lnTo>
                <a:lnTo>
                  <a:pt x="3204" y="1418"/>
                </a:lnTo>
                <a:lnTo>
                  <a:pt x="3215" y="1411"/>
                </a:lnTo>
                <a:lnTo>
                  <a:pt x="3226" y="1403"/>
                </a:lnTo>
                <a:lnTo>
                  <a:pt x="3237" y="1393"/>
                </a:lnTo>
                <a:lnTo>
                  <a:pt x="3248" y="1384"/>
                </a:lnTo>
                <a:lnTo>
                  <a:pt x="3258" y="1373"/>
                </a:lnTo>
                <a:lnTo>
                  <a:pt x="3268" y="1362"/>
                </a:lnTo>
                <a:lnTo>
                  <a:pt x="3278" y="1350"/>
                </a:lnTo>
                <a:lnTo>
                  <a:pt x="3278" y="1350"/>
                </a:lnTo>
                <a:lnTo>
                  <a:pt x="3287" y="1337"/>
                </a:lnTo>
                <a:lnTo>
                  <a:pt x="3296" y="1323"/>
                </a:lnTo>
                <a:lnTo>
                  <a:pt x="3304" y="1309"/>
                </a:lnTo>
                <a:lnTo>
                  <a:pt x="3312" y="1294"/>
                </a:lnTo>
                <a:lnTo>
                  <a:pt x="3319" y="1279"/>
                </a:lnTo>
                <a:lnTo>
                  <a:pt x="3325" y="1263"/>
                </a:lnTo>
                <a:lnTo>
                  <a:pt x="3330" y="1246"/>
                </a:lnTo>
                <a:lnTo>
                  <a:pt x="3335" y="1227"/>
                </a:lnTo>
                <a:lnTo>
                  <a:pt x="3340" y="1208"/>
                </a:lnTo>
                <a:lnTo>
                  <a:pt x="3343" y="1189"/>
                </a:lnTo>
                <a:lnTo>
                  <a:pt x="3347" y="1169"/>
                </a:lnTo>
                <a:lnTo>
                  <a:pt x="3350" y="1148"/>
                </a:lnTo>
                <a:lnTo>
                  <a:pt x="3354" y="1104"/>
                </a:lnTo>
                <a:lnTo>
                  <a:pt x="3355" y="1056"/>
                </a:lnTo>
                <a:lnTo>
                  <a:pt x="3355" y="1056"/>
                </a:lnTo>
                <a:lnTo>
                  <a:pt x="3354" y="1014"/>
                </a:lnTo>
                <a:lnTo>
                  <a:pt x="3351" y="975"/>
                </a:lnTo>
                <a:lnTo>
                  <a:pt x="3347" y="937"/>
                </a:lnTo>
                <a:lnTo>
                  <a:pt x="3340" y="904"/>
                </a:lnTo>
                <a:lnTo>
                  <a:pt x="3332" y="871"/>
                </a:lnTo>
                <a:lnTo>
                  <a:pt x="3322" y="841"/>
                </a:lnTo>
                <a:lnTo>
                  <a:pt x="3310" y="814"/>
                </a:lnTo>
                <a:lnTo>
                  <a:pt x="3297" y="788"/>
                </a:lnTo>
                <a:lnTo>
                  <a:pt x="3297" y="788"/>
                </a:lnTo>
                <a:lnTo>
                  <a:pt x="3289" y="777"/>
                </a:lnTo>
                <a:lnTo>
                  <a:pt x="3280" y="766"/>
                </a:lnTo>
                <a:lnTo>
                  <a:pt x="3272" y="756"/>
                </a:lnTo>
                <a:lnTo>
                  <a:pt x="3263" y="747"/>
                </a:lnTo>
                <a:lnTo>
                  <a:pt x="3253" y="738"/>
                </a:lnTo>
                <a:lnTo>
                  <a:pt x="3243" y="730"/>
                </a:lnTo>
                <a:lnTo>
                  <a:pt x="3232" y="723"/>
                </a:lnTo>
                <a:lnTo>
                  <a:pt x="3220" y="718"/>
                </a:lnTo>
                <a:lnTo>
                  <a:pt x="3208" y="712"/>
                </a:lnTo>
                <a:lnTo>
                  <a:pt x="3196" y="707"/>
                </a:lnTo>
                <a:lnTo>
                  <a:pt x="3183" y="702"/>
                </a:lnTo>
                <a:lnTo>
                  <a:pt x="3169" y="699"/>
                </a:lnTo>
                <a:lnTo>
                  <a:pt x="3155" y="697"/>
                </a:lnTo>
                <a:lnTo>
                  <a:pt x="3140" y="694"/>
                </a:lnTo>
                <a:lnTo>
                  <a:pt x="3125" y="693"/>
                </a:lnTo>
                <a:lnTo>
                  <a:pt x="3108" y="693"/>
                </a:lnTo>
                <a:lnTo>
                  <a:pt x="3108" y="693"/>
                </a:lnTo>
                <a:lnTo>
                  <a:pt x="3093" y="693"/>
                </a:lnTo>
                <a:lnTo>
                  <a:pt x="3078" y="695"/>
                </a:lnTo>
                <a:lnTo>
                  <a:pt x="3062" y="698"/>
                </a:lnTo>
                <a:lnTo>
                  <a:pt x="3047" y="701"/>
                </a:lnTo>
                <a:lnTo>
                  <a:pt x="3032" y="706"/>
                </a:lnTo>
                <a:lnTo>
                  <a:pt x="3016" y="711"/>
                </a:lnTo>
                <a:lnTo>
                  <a:pt x="3000" y="718"/>
                </a:lnTo>
                <a:lnTo>
                  <a:pt x="2985" y="726"/>
                </a:lnTo>
                <a:lnTo>
                  <a:pt x="2969" y="734"/>
                </a:lnTo>
                <a:lnTo>
                  <a:pt x="2954" y="743"/>
                </a:lnTo>
                <a:lnTo>
                  <a:pt x="2937" y="754"/>
                </a:lnTo>
                <a:lnTo>
                  <a:pt x="2921" y="765"/>
                </a:lnTo>
                <a:lnTo>
                  <a:pt x="2905" y="778"/>
                </a:lnTo>
                <a:lnTo>
                  <a:pt x="2890" y="791"/>
                </a:lnTo>
                <a:lnTo>
                  <a:pt x="2857" y="821"/>
                </a:lnTo>
                <a:lnTo>
                  <a:pt x="2857" y="1354"/>
                </a:lnTo>
                <a:close/>
                <a:moveTo>
                  <a:pt x="3703" y="121"/>
                </a:moveTo>
                <a:lnTo>
                  <a:pt x="3980" y="121"/>
                </a:lnTo>
                <a:lnTo>
                  <a:pt x="4112" y="888"/>
                </a:lnTo>
                <a:lnTo>
                  <a:pt x="4112" y="888"/>
                </a:lnTo>
                <a:lnTo>
                  <a:pt x="4149" y="1133"/>
                </a:lnTo>
                <a:lnTo>
                  <a:pt x="4149" y="1133"/>
                </a:lnTo>
                <a:lnTo>
                  <a:pt x="4187" y="1375"/>
                </a:lnTo>
                <a:lnTo>
                  <a:pt x="4196" y="1375"/>
                </a:lnTo>
                <a:lnTo>
                  <a:pt x="4196" y="1375"/>
                </a:lnTo>
                <a:lnTo>
                  <a:pt x="4246" y="1132"/>
                </a:lnTo>
                <a:lnTo>
                  <a:pt x="4246" y="1132"/>
                </a:lnTo>
                <a:lnTo>
                  <a:pt x="4272" y="1009"/>
                </a:lnTo>
                <a:lnTo>
                  <a:pt x="4296" y="888"/>
                </a:lnTo>
                <a:lnTo>
                  <a:pt x="4482" y="121"/>
                </a:lnTo>
                <a:lnTo>
                  <a:pt x="4717" y="121"/>
                </a:lnTo>
                <a:lnTo>
                  <a:pt x="4903" y="888"/>
                </a:lnTo>
                <a:lnTo>
                  <a:pt x="4903" y="888"/>
                </a:lnTo>
                <a:lnTo>
                  <a:pt x="4954" y="1129"/>
                </a:lnTo>
                <a:lnTo>
                  <a:pt x="4954" y="1129"/>
                </a:lnTo>
                <a:lnTo>
                  <a:pt x="5006" y="1375"/>
                </a:lnTo>
                <a:lnTo>
                  <a:pt x="5015" y="1375"/>
                </a:lnTo>
                <a:lnTo>
                  <a:pt x="5015" y="1375"/>
                </a:lnTo>
                <a:lnTo>
                  <a:pt x="5051" y="1130"/>
                </a:lnTo>
                <a:lnTo>
                  <a:pt x="5051" y="1130"/>
                </a:lnTo>
                <a:lnTo>
                  <a:pt x="5087" y="888"/>
                </a:lnTo>
                <a:lnTo>
                  <a:pt x="5220" y="121"/>
                </a:lnTo>
                <a:lnTo>
                  <a:pt x="5478" y="121"/>
                </a:lnTo>
                <a:lnTo>
                  <a:pt x="5187" y="1642"/>
                </a:lnTo>
                <a:lnTo>
                  <a:pt x="4852" y="1642"/>
                </a:lnTo>
                <a:lnTo>
                  <a:pt x="4664" y="842"/>
                </a:lnTo>
                <a:lnTo>
                  <a:pt x="4664" y="842"/>
                </a:lnTo>
                <a:lnTo>
                  <a:pt x="4628" y="666"/>
                </a:lnTo>
                <a:lnTo>
                  <a:pt x="4628" y="666"/>
                </a:lnTo>
                <a:lnTo>
                  <a:pt x="4611" y="579"/>
                </a:lnTo>
                <a:lnTo>
                  <a:pt x="4596" y="491"/>
                </a:lnTo>
                <a:lnTo>
                  <a:pt x="4587" y="491"/>
                </a:lnTo>
                <a:lnTo>
                  <a:pt x="4587" y="491"/>
                </a:lnTo>
                <a:lnTo>
                  <a:pt x="4553" y="666"/>
                </a:lnTo>
                <a:lnTo>
                  <a:pt x="4553" y="666"/>
                </a:lnTo>
                <a:lnTo>
                  <a:pt x="4517" y="842"/>
                </a:lnTo>
                <a:lnTo>
                  <a:pt x="4333" y="1642"/>
                </a:lnTo>
                <a:lnTo>
                  <a:pt x="4005" y="1642"/>
                </a:lnTo>
                <a:lnTo>
                  <a:pt x="3703" y="121"/>
                </a:lnTo>
                <a:close/>
                <a:moveTo>
                  <a:pt x="5541" y="1072"/>
                </a:moveTo>
                <a:lnTo>
                  <a:pt x="5541" y="1072"/>
                </a:lnTo>
                <a:lnTo>
                  <a:pt x="5541" y="1037"/>
                </a:lnTo>
                <a:lnTo>
                  <a:pt x="5543" y="1004"/>
                </a:lnTo>
                <a:lnTo>
                  <a:pt x="5547" y="970"/>
                </a:lnTo>
                <a:lnTo>
                  <a:pt x="5551" y="939"/>
                </a:lnTo>
                <a:lnTo>
                  <a:pt x="5558" y="907"/>
                </a:lnTo>
                <a:lnTo>
                  <a:pt x="5565" y="877"/>
                </a:lnTo>
                <a:lnTo>
                  <a:pt x="5574" y="847"/>
                </a:lnTo>
                <a:lnTo>
                  <a:pt x="5585" y="819"/>
                </a:lnTo>
                <a:lnTo>
                  <a:pt x="5585" y="819"/>
                </a:lnTo>
                <a:lnTo>
                  <a:pt x="5597" y="791"/>
                </a:lnTo>
                <a:lnTo>
                  <a:pt x="5608" y="765"/>
                </a:lnTo>
                <a:lnTo>
                  <a:pt x="5622" y="740"/>
                </a:lnTo>
                <a:lnTo>
                  <a:pt x="5636" y="716"/>
                </a:lnTo>
                <a:lnTo>
                  <a:pt x="5652" y="693"/>
                </a:lnTo>
                <a:lnTo>
                  <a:pt x="5669" y="671"/>
                </a:lnTo>
                <a:lnTo>
                  <a:pt x="5686" y="650"/>
                </a:lnTo>
                <a:lnTo>
                  <a:pt x="5705" y="630"/>
                </a:lnTo>
                <a:lnTo>
                  <a:pt x="5705" y="630"/>
                </a:lnTo>
                <a:lnTo>
                  <a:pt x="5723" y="612"/>
                </a:lnTo>
                <a:lnTo>
                  <a:pt x="5743" y="594"/>
                </a:lnTo>
                <a:lnTo>
                  <a:pt x="5764" y="578"/>
                </a:lnTo>
                <a:lnTo>
                  <a:pt x="5785" y="563"/>
                </a:lnTo>
                <a:lnTo>
                  <a:pt x="5807" y="549"/>
                </a:lnTo>
                <a:lnTo>
                  <a:pt x="5830" y="535"/>
                </a:lnTo>
                <a:lnTo>
                  <a:pt x="5854" y="523"/>
                </a:lnTo>
                <a:lnTo>
                  <a:pt x="5878" y="513"/>
                </a:lnTo>
                <a:lnTo>
                  <a:pt x="5878" y="513"/>
                </a:lnTo>
                <a:lnTo>
                  <a:pt x="5903" y="504"/>
                </a:lnTo>
                <a:lnTo>
                  <a:pt x="5927" y="495"/>
                </a:lnTo>
                <a:lnTo>
                  <a:pt x="5953" y="488"/>
                </a:lnTo>
                <a:lnTo>
                  <a:pt x="5978" y="483"/>
                </a:lnTo>
                <a:lnTo>
                  <a:pt x="6004" y="478"/>
                </a:lnTo>
                <a:lnTo>
                  <a:pt x="6029" y="474"/>
                </a:lnTo>
                <a:lnTo>
                  <a:pt x="6056" y="473"/>
                </a:lnTo>
                <a:lnTo>
                  <a:pt x="6083" y="472"/>
                </a:lnTo>
                <a:lnTo>
                  <a:pt x="6083" y="472"/>
                </a:lnTo>
                <a:lnTo>
                  <a:pt x="6110" y="473"/>
                </a:lnTo>
                <a:lnTo>
                  <a:pt x="6135" y="474"/>
                </a:lnTo>
                <a:lnTo>
                  <a:pt x="6162" y="478"/>
                </a:lnTo>
                <a:lnTo>
                  <a:pt x="6188" y="483"/>
                </a:lnTo>
                <a:lnTo>
                  <a:pt x="6213" y="488"/>
                </a:lnTo>
                <a:lnTo>
                  <a:pt x="6239" y="495"/>
                </a:lnTo>
                <a:lnTo>
                  <a:pt x="6263" y="504"/>
                </a:lnTo>
                <a:lnTo>
                  <a:pt x="6289" y="513"/>
                </a:lnTo>
                <a:lnTo>
                  <a:pt x="6289" y="513"/>
                </a:lnTo>
                <a:lnTo>
                  <a:pt x="6313" y="523"/>
                </a:lnTo>
                <a:lnTo>
                  <a:pt x="6336" y="535"/>
                </a:lnTo>
                <a:lnTo>
                  <a:pt x="6360" y="549"/>
                </a:lnTo>
                <a:lnTo>
                  <a:pt x="6381" y="563"/>
                </a:lnTo>
                <a:lnTo>
                  <a:pt x="6403" y="578"/>
                </a:lnTo>
                <a:lnTo>
                  <a:pt x="6422" y="594"/>
                </a:lnTo>
                <a:lnTo>
                  <a:pt x="6442" y="612"/>
                </a:lnTo>
                <a:lnTo>
                  <a:pt x="6462" y="630"/>
                </a:lnTo>
                <a:lnTo>
                  <a:pt x="6462" y="630"/>
                </a:lnTo>
                <a:lnTo>
                  <a:pt x="6479" y="650"/>
                </a:lnTo>
                <a:lnTo>
                  <a:pt x="6497" y="671"/>
                </a:lnTo>
                <a:lnTo>
                  <a:pt x="6513" y="693"/>
                </a:lnTo>
                <a:lnTo>
                  <a:pt x="6528" y="716"/>
                </a:lnTo>
                <a:lnTo>
                  <a:pt x="6543" y="740"/>
                </a:lnTo>
                <a:lnTo>
                  <a:pt x="6557" y="765"/>
                </a:lnTo>
                <a:lnTo>
                  <a:pt x="6570" y="791"/>
                </a:lnTo>
                <a:lnTo>
                  <a:pt x="6582" y="819"/>
                </a:lnTo>
                <a:lnTo>
                  <a:pt x="6582" y="819"/>
                </a:lnTo>
                <a:lnTo>
                  <a:pt x="6592" y="847"/>
                </a:lnTo>
                <a:lnTo>
                  <a:pt x="6602" y="877"/>
                </a:lnTo>
                <a:lnTo>
                  <a:pt x="6609" y="907"/>
                </a:lnTo>
                <a:lnTo>
                  <a:pt x="6616" y="939"/>
                </a:lnTo>
                <a:lnTo>
                  <a:pt x="6620" y="970"/>
                </a:lnTo>
                <a:lnTo>
                  <a:pt x="6624" y="1004"/>
                </a:lnTo>
                <a:lnTo>
                  <a:pt x="6626" y="1037"/>
                </a:lnTo>
                <a:lnTo>
                  <a:pt x="6627" y="1072"/>
                </a:lnTo>
                <a:lnTo>
                  <a:pt x="6627" y="1072"/>
                </a:lnTo>
                <a:lnTo>
                  <a:pt x="6626" y="1107"/>
                </a:lnTo>
                <a:lnTo>
                  <a:pt x="6624" y="1141"/>
                </a:lnTo>
                <a:lnTo>
                  <a:pt x="6620" y="1175"/>
                </a:lnTo>
                <a:lnTo>
                  <a:pt x="6616" y="1207"/>
                </a:lnTo>
                <a:lnTo>
                  <a:pt x="6609" y="1237"/>
                </a:lnTo>
                <a:lnTo>
                  <a:pt x="6602" y="1268"/>
                </a:lnTo>
                <a:lnTo>
                  <a:pt x="6592" y="1298"/>
                </a:lnTo>
                <a:lnTo>
                  <a:pt x="6582" y="1326"/>
                </a:lnTo>
                <a:lnTo>
                  <a:pt x="6582" y="1326"/>
                </a:lnTo>
                <a:lnTo>
                  <a:pt x="6570" y="1354"/>
                </a:lnTo>
                <a:lnTo>
                  <a:pt x="6557" y="1379"/>
                </a:lnTo>
                <a:lnTo>
                  <a:pt x="6543" y="1405"/>
                </a:lnTo>
                <a:lnTo>
                  <a:pt x="6528" y="1429"/>
                </a:lnTo>
                <a:lnTo>
                  <a:pt x="6513" y="1451"/>
                </a:lnTo>
                <a:lnTo>
                  <a:pt x="6497" y="1473"/>
                </a:lnTo>
                <a:lnTo>
                  <a:pt x="6479" y="1494"/>
                </a:lnTo>
                <a:lnTo>
                  <a:pt x="6462" y="1514"/>
                </a:lnTo>
                <a:lnTo>
                  <a:pt x="6462" y="1514"/>
                </a:lnTo>
                <a:lnTo>
                  <a:pt x="6442" y="1533"/>
                </a:lnTo>
                <a:lnTo>
                  <a:pt x="6422" y="1550"/>
                </a:lnTo>
                <a:lnTo>
                  <a:pt x="6403" y="1566"/>
                </a:lnTo>
                <a:lnTo>
                  <a:pt x="6381" y="1582"/>
                </a:lnTo>
                <a:lnTo>
                  <a:pt x="6360" y="1596"/>
                </a:lnTo>
                <a:lnTo>
                  <a:pt x="6336" y="1608"/>
                </a:lnTo>
                <a:lnTo>
                  <a:pt x="6313" y="1620"/>
                </a:lnTo>
                <a:lnTo>
                  <a:pt x="6289" y="1630"/>
                </a:lnTo>
                <a:lnTo>
                  <a:pt x="6289" y="1630"/>
                </a:lnTo>
                <a:lnTo>
                  <a:pt x="6263" y="1640"/>
                </a:lnTo>
                <a:lnTo>
                  <a:pt x="6239" y="1648"/>
                </a:lnTo>
                <a:lnTo>
                  <a:pt x="6213" y="1655"/>
                </a:lnTo>
                <a:lnTo>
                  <a:pt x="6188" y="1660"/>
                </a:lnTo>
                <a:lnTo>
                  <a:pt x="6162" y="1664"/>
                </a:lnTo>
                <a:lnTo>
                  <a:pt x="6135" y="1668"/>
                </a:lnTo>
                <a:lnTo>
                  <a:pt x="6110" y="1669"/>
                </a:lnTo>
                <a:lnTo>
                  <a:pt x="6083" y="1670"/>
                </a:lnTo>
                <a:lnTo>
                  <a:pt x="6083" y="1670"/>
                </a:lnTo>
                <a:lnTo>
                  <a:pt x="6056" y="1669"/>
                </a:lnTo>
                <a:lnTo>
                  <a:pt x="6029" y="1668"/>
                </a:lnTo>
                <a:lnTo>
                  <a:pt x="6004" y="1664"/>
                </a:lnTo>
                <a:lnTo>
                  <a:pt x="5978" y="1660"/>
                </a:lnTo>
                <a:lnTo>
                  <a:pt x="5953" y="1655"/>
                </a:lnTo>
                <a:lnTo>
                  <a:pt x="5927" y="1648"/>
                </a:lnTo>
                <a:lnTo>
                  <a:pt x="5903" y="1640"/>
                </a:lnTo>
                <a:lnTo>
                  <a:pt x="5878" y="1630"/>
                </a:lnTo>
                <a:lnTo>
                  <a:pt x="5878" y="1630"/>
                </a:lnTo>
                <a:lnTo>
                  <a:pt x="5854" y="1620"/>
                </a:lnTo>
                <a:lnTo>
                  <a:pt x="5830" y="1608"/>
                </a:lnTo>
                <a:lnTo>
                  <a:pt x="5807" y="1596"/>
                </a:lnTo>
                <a:lnTo>
                  <a:pt x="5785" y="1582"/>
                </a:lnTo>
                <a:lnTo>
                  <a:pt x="5764" y="1566"/>
                </a:lnTo>
                <a:lnTo>
                  <a:pt x="5743" y="1550"/>
                </a:lnTo>
                <a:lnTo>
                  <a:pt x="5723" y="1533"/>
                </a:lnTo>
                <a:lnTo>
                  <a:pt x="5705" y="1514"/>
                </a:lnTo>
                <a:lnTo>
                  <a:pt x="5705" y="1514"/>
                </a:lnTo>
                <a:lnTo>
                  <a:pt x="5686" y="1494"/>
                </a:lnTo>
                <a:lnTo>
                  <a:pt x="5669" y="1473"/>
                </a:lnTo>
                <a:lnTo>
                  <a:pt x="5652" y="1451"/>
                </a:lnTo>
                <a:lnTo>
                  <a:pt x="5636" y="1429"/>
                </a:lnTo>
                <a:lnTo>
                  <a:pt x="5622" y="1405"/>
                </a:lnTo>
                <a:lnTo>
                  <a:pt x="5608" y="1379"/>
                </a:lnTo>
                <a:lnTo>
                  <a:pt x="5597" y="1354"/>
                </a:lnTo>
                <a:lnTo>
                  <a:pt x="5585" y="1326"/>
                </a:lnTo>
                <a:lnTo>
                  <a:pt x="5585" y="1326"/>
                </a:lnTo>
                <a:lnTo>
                  <a:pt x="5574" y="1298"/>
                </a:lnTo>
                <a:lnTo>
                  <a:pt x="5565" y="1268"/>
                </a:lnTo>
                <a:lnTo>
                  <a:pt x="5558" y="1237"/>
                </a:lnTo>
                <a:lnTo>
                  <a:pt x="5551" y="1207"/>
                </a:lnTo>
                <a:lnTo>
                  <a:pt x="5547" y="1175"/>
                </a:lnTo>
                <a:lnTo>
                  <a:pt x="5543" y="1141"/>
                </a:lnTo>
                <a:lnTo>
                  <a:pt x="5541" y="1107"/>
                </a:lnTo>
                <a:lnTo>
                  <a:pt x="5541" y="1072"/>
                </a:lnTo>
                <a:lnTo>
                  <a:pt x="5541" y="1072"/>
                </a:lnTo>
                <a:close/>
                <a:moveTo>
                  <a:pt x="5815" y="1072"/>
                </a:moveTo>
                <a:lnTo>
                  <a:pt x="5815" y="1072"/>
                </a:lnTo>
                <a:lnTo>
                  <a:pt x="5816" y="1114"/>
                </a:lnTo>
                <a:lnTo>
                  <a:pt x="5820" y="1154"/>
                </a:lnTo>
                <a:lnTo>
                  <a:pt x="5825" y="1192"/>
                </a:lnTo>
                <a:lnTo>
                  <a:pt x="5833" y="1227"/>
                </a:lnTo>
                <a:lnTo>
                  <a:pt x="5843" y="1261"/>
                </a:lnTo>
                <a:lnTo>
                  <a:pt x="5849" y="1277"/>
                </a:lnTo>
                <a:lnTo>
                  <a:pt x="5855" y="1292"/>
                </a:lnTo>
                <a:lnTo>
                  <a:pt x="5862" y="1307"/>
                </a:lnTo>
                <a:lnTo>
                  <a:pt x="5869" y="1321"/>
                </a:lnTo>
                <a:lnTo>
                  <a:pt x="5877" y="1335"/>
                </a:lnTo>
                <a:lnTo>
                  <a:pt x="5886" y="1348"/>
                </a:lnTo>
                <a:lnTo>
                  <a:pt x="5886" y="1348"/>
                </a:lnTo>
                <a:lnTo>
                  <a:pt x="5896" y="1361"/>
                </a:lnTo>
                <a:lnTo>
                  <a:pt x="5905" y="1372"/>
                </a:lnTo>
                <a:lnTo>
                  <a:pt x="5914" y="1383"/>
                </a:lnTo>
                <a:lnTo>
                  <a:pt x="5925" y="1393"/>
                </a:lnTo>
                <a:lnTo>
                  <a:pt x="5935" y="1403"/>
                </a:lnTo>
                <a:lnTo>
                  <a:pt x="5947" y="1411"/>
                </a:lnTo>
                <a:lnTo>
                  <a:pt x="5958" y="1419"/>
                </a:lnTo>
                <a:lnTo>
                  <a:pt x="5970" y="1426"/>
                </a:lnTo>
                <a:lnTo>
                  <a:pt x="5983" y="1432"/>
                </a:lnTo>
                <a:lnTo>
                  <a:pt x="5996" y="1436"/>
                </a:lnTo>
                <a:lnTo>
                  <a:pt x="6010" y="1441"/>
                </a:lnTo>
                <a:lnTo>
                  <a:pt x="6023" y="1444"/>
                </a:lnTo>
                <a:lnTo>
                  <a:pt x="6037" y="1448"/>
                </a:lnTo>
                <a:lnTo>
                  <a:pt x="6051" y="1450"/>
                </a:lnTo>
                <a:lnTo>
                  <a:pt x="6067" y="1451"/>
                </a:lnTo>
                <a:lnTo>
                  <a:pt x="6083" y="1451"/>
                </a:lnTo>
                <a:lnTo>
                  <a:pt x="6083" y="1451"/>
                </a:lnTo>
                <a:lnTo>
                  <a:pt x="6098" y="1451"/>
                </a:lnTo>
                <a:lnTo>
                  <a:pt x="6113" y="1450"/>
                </a:lnTo>
                <a:lnTo>
                  <a:pt x="6128" y="1448"/>
                </a:lnTo>
                <a:lnTo>
                  <a:pt x="6142" y="1444"/>
                </a:lnTo>
                <a:lnTo>
                  <a:pt x="6156" y="1441"/>
                </a:lnTo>
                <a:lnTo>
                  <a:pt x="6169" y="1436"/>
                </a:lnTo>
                <a:lnTo>
                  <a:pt x="6182" y="1432"/>
                </a:lnTo>
                <a:lnTo>
                  <a:pt x="6194" y="1426"/>
                </a:lnTo>
                <a:lnTo>
                  <a:pt x="6207" y="1419"/>
                </a:lnTo>
                <a:lnTo>
                  <a:pt x="6219" y="1411"/>
                </a:lnTo>
                <a:lnTo>
                  <a:pt x="6229" y="1403"/>
                </a:lnTo>
                <a:lnTo>
                  <a:pt x="6241" y="1393"/>
                </a:lnTo>
                <a:lnTo>
                  <a:pt x="6251" y="1383"/>
                </a:lnTo>
                <a:lnTo>
                  <a:pt x="6261" y="1372"/>
                </a:lnTo>
                <a:lnTo>
                  <a:pt x="6271" y="1361"/>
                </a:lnTo>
                <a:lnTo>
                  <a:pt x="6281" y="1348"/>
                </a:lnTo>
                <a:lnTo>
                  <a:pt x="6281" y="1348"/>
                </a:lnTo>
                <a:lnTo>
                  <a:pt x="6289" y="1335"/>
                </a:lnTo>
                <a:lnTo>
                  <a:pt x="6297" y="1321"/>
                </a:lnTo>
                <a:lnTo>
                  <a:pt x="6305" y="1307"/>
                </a:lnTo>
                <a:lnTo>
                  <a:pt x="6312" y="1292"/>
                </a:lnTo>
                <a:lnTo>
                  <a:pt x="6318" y="1277"/>
                </a:lnTo>
                <a:lnTo>
                  <a:pt x="6324" y="1261"/>
                </a:lnTo>
                <a:lnTo>
                  <a:pt x="6334" y="1227"/>
                </a:lnTo>
                <a:lnTo>
                  <a:pt x="6342" y="1192"/>
                </a:lnTo>
                <a:lnTo>
                  <a:pt x="6348" y="1154"/>
                </a:lnTo>
                <a:lnTo>
                  <a:pt x="6352" y="1114"/>
                </a:lnTo>
                <a:lnTo>
                  <a:pt x="6353" y="1072"/>
                </a:lnTo>
                <a:lnTo>
                  <a:pt x="6353" y="1072"/>
                </a:lnTo>
                <a:lnTo>
                  <a:pt x="6352" y="1029"/>
                </a:lnTo>
                <a:lnTo>
                  <a:pt x="6348" y="990"/>
                </a:lnTo>
                <a:lnTo>
                  <a:pt x="6342" y="951"/>
                </a:lnTo>
                <a:lnTo>
                  <a:pt x="6334" y="915"/>
                </a:lnTo>
                <a:lnTo>
                  <a:pt x="6329" y="899"/>
                </a:lnTo>
                <a:lnTo>
                  <a:pt x="6324" y="882"/>
                </a:lnTo>
                <a:lnTo>
                  <a:pt x="6318" y="866"/>
                </a:lnTo>
                <a:lnTo>
                  <a:pt x="6312" y="850"/>
                </a:lnTo>
                <a:lnTo>
                  <a:pt x="6305" y="836"/>
                </a:lnTo>
                <a:lnTo>
                  <a:pt x="6297" y="821"/>
                </a:lnTo>
                <a:lnTo>
                  <a:pt x="6289" y="807"/>
                </a:lnTo>
                <a:lnTo>
                  <a:pt x="6281" y="794"/>
                </a:lnTo>
                <a:lnTo>
                  <a:pt x="6281" y="794"/>
                </a:lnTo>
                <a:lnTo>
                  <a:pt x="6271" y="782"/>
                </a:lnTo>
                <a:lnTo>
                  <a:pt x="6261" y="770"/>
                </a:lnTo>
                <a:lnTo>
                  <a:pt x="6251" y="759"/>
                </a:lnTo>
                <a:lnTo>
                  <a:pt x="6241" y="749"/>
                </a:lnTo>
                <a:lnTo>
                  <a:pt x="6229" y="740"/>
                </a:lnTo>
                <a:lnTo>
                  <a:pt x="6219" y="731"/>
                </a:lnTo>
                <a:lnTo>
                  <a:pt x="6207" y="723"/>
                </a:lnTo>
                <a:lnTo>
                  <a:pt x="6194" y="716"/>
                </a:lnTo>
                <a:lnTo>
                  <a:pt x="6182" y="711"/>
                </a:lnTo>
                <a:lnTo>
                  <a:pt x="6169" y="706"/>
                </a:lnTo>
                <a:lnTo>
                  <a:pt x="6156" y="701"/>
                </a:lnTo>
                <a:lnTo>
                  <a:pt x="6142" y="698"/>
                </a:lnTo>
                <a:lnTo>
                  <a:pt x="6128" y="694"/>
                </a:lnTo>
                <a:lnTo>
                  <a:pt x="6113" y="692"/>
                </a:lnTo>
                <a:lnTo>
                  <a:pt x="6098" y="691"/>
                </a:lnTo>
                <a:lnTo>
                  <a:pt x="6083" y="691"/>
                </a:lnTo>
                <a:lnTo>
                  <a:pt x="6083" y="691"/>
                </a:lnTo>
                <a:lnTo>
                  <a:pt x="6067" y="691"/>
                </a:lnTo>
                <a:lnTo>
                  <a:pt x="6051" y="692"/>
                </a:lnTo>
                <a:lnTo>
                  <a:pt x="6037" y="694"/>
                </a:lnTo>
                <a:lnTo>
                  <a:pt x="6023" y="698"/>
                </a:lnTo>
                <a:lnTo>
                  <a:pt x="6010" y="701"/>
                </a:lnTo>
                <a:lnTo>
                  <a:pt x="5996" y="706"/>
                </a:lnTo>
                <a:lnTo>
                  <a:pt x="5983" y="711"/>
                </a:lnTo>
                <a:lnTo>
                  <a:pt x="5970" y="716"/>
                </a:lnTo>
                <a:lnTo>
                  <a:pt x="5958" y="723"/>
                </a:lnTo>
                <a:lnTo>
                  <a:pt x="5947" y="731"/>
                </a:lnTo>
                <a:lnTo>
                  <a:pt x="5935" y="740"/>
                </a:lnTo>
                <a:lnTo>
                  <a:pt x="5925" y="749"/>
                </a:lnTo>
                <a:lnTo>
                  <a:pt x="5914" y="759"/>
                </a:lnTo>
                <a:lnTo>
                  <a:pt x="5905" y="770"/>
                </a:lnTo>
                <a:lnTo>
                  <a:pt x="5896" y="782"/>
                </a:lnTo>
                <a:lnTo>
                  <a:pt x="5886" y="794"/>
                </a:lnTo>
                <a:lnTo>
                  <a:pt x="5886" y="794"/>
                </a:lnTo>
                <a:lnTo>
                  <a:pt x="5877" y="807"/>
                </a:lnTo>
                <a:lnTo>
                  <a:pt x="5869" y="821"/>
                </a:lnTo>
                <a:lnTo>
                  <a:pt x="5862" y="836"/>
                </a:lnTo>
                <a:lnTo>
                  <a:pt x="5855" y="850"/>
                </a:lnTo>
                <a:lnTo>
                  <a:pt x="5849" y="866"/>
                </a:lnTo>
                <a:lnTo>
                  <a:pt x="5843" y="882"/>
                </a:lnTo>
                <a:lnTo>
                  <a:pt x="5833" y="915"/>
                </a:lnTo>
                <a:lnTo>
                  <a:pt x="5825" y="951"/>
                </a:lnTo>
                <a:lnTo>
                  <a:pt x="5820" y="990"/>
                </a:lnTo>
                <a:lnTo>
                  <a:pt x="5816" y="1029"/>
                </a:lnTo>
                <a:lnTo>
                  <a:pt x="5815" y="1072"/>
                </a:lnTo>
                <a:lnTo>
                  <a:pt x="5815" y="1072"/>
                </a:lnTo>
                <a:close/>
                <a:moveTo>
                  <a:pt x="6840" y="500"/>
                </a:moveTo>
                <a:lnTo>
                  <a:pt x="7061" y="500"/>
                </a:lnTo>
                <a:lnTo>
                  <a:pt x="7080" y="702"/>
                </a:lnTo>
                <a:lnTo>
                  <a:pt x="7089" y="702"/>
                </a:lnTo>
                <a:lnTo>
                  <a:pt x="7089" y="702"/>
                </a:lnTo>
                <a:lnTo>
                  <a:pt x="7104" y="676"/>
                </a:lnTo>
                <a:lnTo>
                  <a:pt x="7120" y="650"/>
                </a:lnTo>
                <a:lnTo>
                  <a:pt x="7138" y="626"/>
                </a:lnTo>
                <a:lnTo>
                  <a:pt x="7155" y="604"/>
                </a:lnTo>
                <a:lnTo>
                  <a:pt x="7175" y="584"/>
                </a:lnTo>
                <a:lnTo>
                  <a:pt x="7194" y="564"/>
                </a:lnTo>
                <a:lnTo>
                  <a:pt x="7215" y="547"/>
                </a:lnTo>
                <a:lnTo>
                  <a:pt x="7236" y="531"/>
                </a:lnTo>
                <a:lnTo>
                  <a:pt x="7236" y="531"/>
                </a:lnTo>
                <a:lnTo>
                  <a:pt x="7257" y="518"/>
                </a:lnTo>
                <a:lnTo>
                  <a:pt x="7279" y="506"/>
                </a:lnTo>
                <a:lnTo>
                  <a:pt x="7301" y="495"/>
                </a:lnTo>
                <a:lnTo>
                  <a:pt x="7323" y="487"/>
                </a:lnTo>
                <a:lnTo>
                  <a:pt x="7345" y="480"/>
                </a:lnTo>
                <a:lnTo>
                  <a:pt x="7367" y="476"/>
                </a:lnTo>
                <a:lnTo>
                  <a:pt x="7389" y="473"/>
                </a:lnTo>
                <a:lnTo>
                  <a:pt x="7412" y="472"/>
                </a:lnTo>
                <a:lnTo>
                  <a:pt x="7412" y="472"/>
                </a:lnTo>
                <a:lnTo>
                  <a:pt x="7432" y="472"/>
                </a:lnTo>
                <a:lnTo>
                  <a:pt x="7451" y="473"/>
                </a:lnTo>
                <a:lnTo>
                  <a:pt x="7468" y="476"/>
                </a:lnTo>
                <a:lnTo>
                  <a:pt x="7486" y="478"/>
                </a:lnTo>
                <a:lnTo>
                  <a:pt x="7501" y="481"/>
                </a:lnTo>
                <a:lnTo>
                  <a:pt x="7516" y="485"/>
                </a:lnTo>
                <a:lnTo>
                  <a:pt x="7530" y="490"/>
                </a:lnTo>
                <a:lnTo>
                  <a:pt x="7543" y="495"/>
                </a:lnTo>
                <a:lnTo>
                  <a:pt x="7496" y="728"/>
                </a:lnTo>
                <a:lnTo>
                  <a:pt x="7496" y="728"/>
                </a:lnTo>
                <a:lnTo>
                  <a:pt x="7467" y="720"/>
                </a:lnTo>
                <a:lnTo>
                  <a:pt x="7440" y="714"/>
                </a:lnTo>
                <a:lnTo>
                  <a:pt x="7440" y="714"/>
                </a:lnTo>
                <a:lnTo>
                  <a:pt x="7426" y="712"/>
                </a:lnTo>
                <a:lnTo>
                  <a:pt x="7411" y="711"/>
                </a:lnTo>
                <a:lnTo>
                  <a:pt x="7378" y="709"/>
                </a:lnTo>
                <a:lnTo>
                  <a:pt x="7378" y="709"/>
                </a:lnTo>
                <a:lnTo>
                  <a:pt x="7360" y="711"/>
                </a:lnTo>
                <a:lnTo>
                  <a:pt x="7344" y="713"/>
                </a:lnTo>
                <a:lnTo>
                  <a:pt x="7326" y="716"/>
                </a:lnTo>
                <a:lnTo>
                  <a:pt x="7308" y="722"/>
                </a:lnTo>
                <a:lnTo>
                  <a:pt x="7290" y="730"/>
                </a:lnTo>
                <a:lnTo>
                  <a:pt x="7273" y="738"/>
                </a:lnTo>
                <a:lnTo>
                  <a:pt x="7254" y="749"/>
                </a:lnTo>
                <a:lnTo>
                  <a:pt x="7236" y="762"/>
                </a:lnTo>
                <a:lnTo>
                  <a:pt x="7236" y="762"/>
                </a:lnTo>
                <a:lnTo>
                  <a:pt x="7217" y="776"/>
                </a:lnTo>
                <a:lnTo>
                  <a:pt x="7200" y="793"/>
                </a:lnTo>
                <a:lnTo>
                  <a:pt x="7182" y="812"/>
                </a:lnTo>
                <a:lnTo>
                  <a:pt x="7166" y="834"/>
                </a:lnTo>
                <a:lnTo>
                  <a:pt x="7151" y="857"/>
                </a:lnTo>
                <a:lnTo>
                  <a:pt x="7136" y="884"/>
                </a:lnTo>
                <a:lnTo>
                  <a:pt x="7122" y="913"/>
                </a:lnTo>
                <a:lnTo>
                  <a:pt x="7108" y="944"/>
                </a:lnTo>
                <a:lnTo>
                  <a:pt x="7108" y="1642"/>
                </a:lnTo>
                <a:lnTo>
                  <a:pt x="6840" y="1642"/>
                </a:lnTo>
                <a:lnTo>
                  <a:pt x="6840" y="500"/>
                </a:lnTo>
                <a:close/>
                <a:moveTo>
                  <a:pt x="7681" y="0"/>
                </a:moveTo>
                <a:lnTo>
                  <a:pt x="7949" y="0"/>
                </a:lnTo>
                <a:lnTo>
                  <a:pt x="7949" y="1363"/>
                </a:lnTo>
                <a:lnTo>
                  <a:pt x="7949" y="1363"/>
                </a:lnTo>
                <a:lnTo>
                  <a:pt x="7950" y="1385"/>
                </a:lnTo>
                <a:lnTo>
                  <a:pt x="7952" y="1396"/>
                </a:lnTo>
                <a:lnTo>
                  <a:pt x="7953" y="1405"/>
                </a:lnTo>
                <a:lnTo>
                  <a:pt x="7957" y="1413"/>
                </a:lnTo>
                <a:lnTo>
                  <a:pt x="7959" y="1420"/>
                </a:lnTo>
                <a:lnTo>
                  <a:pt x="7964" y="1426"/>
                </a:lnTo>
                <a:lnTo>
                  <a:pt x="7967" y="1432"/>
                </a:lnTo>
                <a:lnTo>
                  <a:pt x="7967" y="1432"/>
                </a:lnTo>
                <a:lnTo>
                  <a:pt x="7977" y="1440"/>
                </a:lnTo>
                <a:lnTo>
                  <a:pt x="7987" y="1447"/>
                </a:lnTo>
                <a:lnTo>
                  <a:pt x="7996" y="1450"/>
                </a:lnTo>
                <a:lnTo>
                  <a:pt x="8007" y="1451"/>
                </a:lnTo>
                <a:lnTo>
                  <a:pt x="8007" y="1451"/>
                </a:lnTo>
                <a:lnTo>
                  <a:pt x="8024" y="1451"/>
                </a:lnTo>
                <a:lnTo>
                  <a:pt x="8024" y="1451"/>
                </a:lnTo>
                <a:lnTo>
                  <a:pt x="8035" y="1450"/>
                </a:lnTo>
                <a:lnTo>
                  <a:pt x="8049" y="1447"/>
                </a:lnTo>
                <a:lnTo>
                  <a:pt x="8084" y="1647"/>
                </a:lnTo>
                <a:lnTo>
                  <a:pt x="8084" y="1647"/>
                </a:lnTo>
                <a:lnTo>
                  <a:pt x="8070" y="1653"/>
                </a:lnTo>
                <a:lnTo>
                  <a:pt x="8055" y="1657"/>
                </a:lnTo>
                <a:lnTo>
                  <a:pt x="8039" y="1661"/>
                </a:lnTo>
                <a:lnTo>
                  <a:pt x="8022" y="1664"/>
                </a:lnTo>
                <a:lnTo>
                  <a:pt x="8003" y="1667"/>
                </a:lnTo>
                <a:lnTo>
                  <a:pt x="7984" y="1669"/>
                </a:lnTo>
                <a:lnTo>
                  <a:pt x="7964" y="1670"/>
                </a:lnTo>
                <a:lnTo>
                  <a:pt x="7942" y="1670"/>
                </a:lnTo>
                <a:lnTo>
                  <a:pt x="7942" y="1670"/>
                </a:lnTo>
                <a:lnTo>
                  <a:pt x="7907" y="1669"/>
                </a:lnTo>
                <a:lnTo>
                  <a:pt x="7891" y="1667"/>
                </a:lnTo>
                <a:lnTo>
                  <a:pt x="7875" y="1664"/>
                </a:lnTo>
                <a:lnTo>
                  <a:pt x="7860" y="1662"/>
                </a:lnTo>
                <a:lnTo>
                  <a:pt x="7846" y="1658"/>
                </a:lnTo>
                <a:lnTo>
                  <a:pt x="7832" y="1654"/>
                </a:lnTo>
                <a:lnTo>
                  <a:pt x="7820" y="1649"/>
                </a:lnTo>
                <a:lnTo>
                  <a:pt x="7807" y="1643"/>
                </a:lnTo>
                <a:lnTo>
                  <a:pt x="7795" y="1636"/>
                </a:lnTo>
                <a:lnTo>
                  <a:pt x="7785" y="1629"/>
                </a:lnTo>
                <a:lnTo>
                  <a:pt x="7774" y="1621"/>
                </a:lnTo>
                <a:lnTo>
                  <a:pt x="7765" y="1613"/>
                </a:lnTo>
                <a:lnTo>
                  <a:pt x="7756" y="1604"/>
                </a:lnTo>
                <a:lnTo>
                  <a:pt x="7747" y="1594"/>
                </a:lnTo>
                <a:lnTo>
                  <a:pt x="7739" y="1584"/>
                </a:lnTo>
                <a:lnTo>
                  <a:pt x="7739" y="1584"/>
                </a:lnTo>
                <a:lnTo>
                  <a:pt x="7727" y="1562"/>
                </a:lnTo>
                <a:lnTo>
                  <a:pt x="7714" y="1537"/>
                </a:lnTo>
                <a:lnTo>
                  <a:pt x="7704" y="1511"/>
                </a:lnTo>
                <a:lnTo>
                  <a:pt x="7696" y="1483"/>
                </a:lnTo>
                <a:lnTo>
                  <a:pt x="7689" y="1451"/>
                </a:lnTo>
                <a:lnTo>
                  <a:pt x="7685" y="1420"/>
                </a:lnTo>
                <a:lnTo>
                  <a:pt x="7682" y="1385"/>
                </a:lnTo>
                <a:lnTo>
                  <a:pt x="7681" y="1349"/>
                </a:lnTo>
                <a:lnTo>
                  <a:pt x="7681" y="0"/>
                </a:lnTo>
                <a:close/>
                <a:moveTo>
                  <a:pt x="8187" y="1072"/>
                </a:moveTo>
                <a:lnTo>
                  <a:pt x="8187" y="1072"/>
                </a:lnTo>
                <a:lnTo>
                  <a:pt x="8187" y="1037"/>
                </a:lnTo>
                <a:lnTo>
                  <a:pt x="8190" y="1005"/>
                </a:lnTo>
                <a:lnTo>
                  <a:pt x="8193" y="971"/>
                </a:lnTo>
                <a:lnTo>
                  <a:pt x="8198" y="940"/>
                </a:lnTo>
                <a:lnTo>
                  <a:pt x="8203" y="908"/>
                </a:lnTo>
                <a:lnTo>
                  <a:pt x="8210" y="879"/>
                </a:lnTo>
                <a:lnTo>
                  <a:pt x="8219" y="849"/>
                </a:lnTo>
                <a:lnTo>
                  <a:pt x="8228" y="821"/>
                </a:lnTo>
                <a:lnTo>
                  <a:pt x="8228" y="821"/>
                </a:lnTo>
                <a:lnTo>
                  <a:pt x="8238" y="793"/>
                </a:lnTo>
                <a:lnTo>
                  <a:pt x="8250" y="768"/>
                </a:lnTo>
                <a:lnTo>
                  <a:pt x="8262" y="742"/>
                </a:lnTo>
                <a:lnTo>
                  <a:pt x="8276" y="719"/>
                </a:lnTo>
                <a:lnTo>
                  <a:pt x="8290" y="695"/>
                </a:lnTo>
                <a:lnTo>
                  <a:pt x="8304" y="673"/>
                </a:lnTo>
                <a:lnTo>
                  <a:pt x="8320" y="652"/>
                </a:lnTo>
                <a:lnTo>
                  <a:pt x="8336" y="633"/>
                </a:lnTo>
                <a:lnTo>
                  <a:pt x="8336" y="633"/>
                </a:lnTo>
                <a:lnTo>
                  <a:pt x="8354" y="614"/>
                </a:lnTo>
                <a:lnTo>
                  <a:pt x="8371" y="597"/>
                </a:lnTo>
                <a:lnTo>
                  <a:pt x="8390" y="580"/>
                </a:lnTo>
                <a:lnTo>
                  <a:pt x="8408" y="565"/>
                </a:lnTo>
                <a:lnTo>
                  <a:pt x="8428" y="550"/>
                </a:lnTo>
                <a:lnTo>
                  <a:pt x="8448" y="537"/>
                </a:lnTo>
                <a:lnTo>
                  <a:pt x="8469" y="524"/>
                </a:lnTo>
                <a:lnTo>
                  <a:pt x="8491" y="514"/>
                </a:lnTo>
                <a:lnTo>
                  <a:pt x="8491" y="514"/>
                </a:lnTo>
                <a:lnTo>
                  <a:pt x="8513" y="505"/>
                </a:lnTo>
                <a:lnTo>
                  <a:pt x="8535" y="495"/>
                </a:lnTo>
                <a:lnTo>
                  <a:pt x="8557" y="488"/>
                </a:lnTo>
                <a:lnTo>
                  <a:pt x="8579" y="483"/>
                </a:lnTo>
                <a:lnTo>
                  <a:pt x="8602" y="478"/>
                </a:lnTo>
                <a:lnTo>
                  <a:pt x="8625" y="474"/>
                </a:lnTo>
                <a:lnTo>
                  <a:pt x="8648" y="473"/>
                </a:lnTo>
                <a:lnTo>
                  <a:pt x="8671" y="472"/>
                </a:lnTo>
                <a:lnTo>
                  <a:pt x="8671" y="472"/>
                </a:lnTo>
                <a:lnTo>
                  <a:pt x="8694" y="472"/>
                </a:lnTo>
                <a:lnTo>
                  <a:pt x="8718" y="474"/>
                </a:lnTo>
                <a:lnTo>
                  <a:pt x="8740" y="477"/>
                </a:lnTo>
                <a:lnTo>
                  <a:pt x="8761" y="480"/>
                </a:lnTo>
                <a:lnTo>
                  <a:pt x="8782" y="485"/>
                </a:lnTo>
                <a:lnTo>
                  <a:pt x="8800" y="491"/>
                </a:lnTo>
                <a:lnTo>
                  <a:pt x="8819" y="498"/>
                </a:lnTo>
                <a:lnTo>
                  <a:pt x="8836" y="506"/>
                </a:lnTo>
                <a:lnTo>
                  <a:pt x="8836" y="506"/>
                </a:lnTo>
                <a:lnTo>
                  <a:pt x="8870" y="524"/>
                </a:lnTo>
                <a:lnTo>
                  <a:pt x="8904" y="545"/>
                </a:lnTo>
                <a:lnTo>
                  <a:pt x="8938" y="570"/>
                </a:lnTo>
                <a:lnTo>
                  <a:pt x="8971" y="598"/>
                </a:lnTo>
                <a:lnTo>
                  <a:pt x="8962" y="414"/>
                </a:lnTo>
                <a:lnTo>
                  <a:pt x="8962" y="0"/>
                </a:lnTo>
                <a:lnTo>
                  <a:pt x="9229" y="0"/>
                </a:lnTo>
                <a:lnTo>
                  <a:pt x="9229" y="1642"/>
                </a:lnTo>
                <a:lnTo>
                  <a:pt x="9008" y="1642"/>
                </a:lnTo>
                <a:lnTo>
                  <a:pt x="8990" y="1519"/>
                </a:lnTo>
                <a:lnTo>
                  <a:pt x="8981" y="1519"/>
                </a:lnTo>
                <a:lnTo>
                  <a:pt x="8981" y="1519"/>
                </a:lnTo>
                <a:lnTo>
                  <a:pt x="8964" y="1534"/>
                </a:lnTo>
                <a:lnTo>
                  <a:pt x="8948" y="1549"/>
                </a:lnTo>
                <a:lnTo>
                  <a:pt x="8931" y="1563"/>
                </a:lnTo>
                <a:lnTo>
                  <a:pt x="8912" y="1577"/>
                </a:lnTo>
                <a:lnTo>
                  <a:pt x="8893" y="1590"/>
                </a:lnTo>
                <a:lnTo>
                  <a:pt x="8875" y="1603"/>
                </a:lnTo>
                <a:lnTo>
                  <a:pt x="8855" y="1614"/>
                </a:lnTo>
                <a:lnTo>
                  <a:pt x="8834" y="1626"/>
                </a:lnTo>
                <a:lnTo>
                  <a:pt x="8834" y="1626"/>
                </a:lnTo>
                <a:lnTo>
                  <a:pt x="8813" y="1636"/>
                </a:lnTo>
                <a:lnTo>
                  <a:pt x="8791" y="1646"/>
                </a:lnTo>
                <a:lnTo>
                  <a:pt x="8770" y="1653"/>
                </a:lnTo>
                <a:lnTo>
                  <a:pt x="8748" y="1658"/>
                </a:lnTo>
                <a:lnTo>
                  <a:pt x="8726" y="1664"/>
                </a:lnTo>
                <a:lnTo>
                  <a:pt x="8703" y="1668"/>
                </a:lnTo>
                <a:lnTo>
                  <a:pt x="8680" y="1669"/>
                </a:lnTo>
                <a:lnTo>
                  <a:pt x="8657" y="1670"/>
                </a:lnTo>
                <a:lnTo>
                  <a:pt x="8657" y="1670"/>
                </a:lnTo>
                <a:lnTo>
                  <a:pt x="8630" y="1669"/>
                </a:lnTo>
                <a:lnTo>
                  <a:pt x="8605" y="1668"/>
                </a:lnTo>
                <a:lnTo>
                  <a:pt x="8579" y="1664"/>
                </a:lnTo>
                <a:lnTo>
                  <a:pt x="8555" y="1661"/>
                </a:lnTo>
                <a:lnTo>
                  <a:pt x="8530" y="1655"/>
                </a:lnTo>
                <a:lnTo>
                  <a:pt x="8507" y="1648"/>
                </a:lnTo>
                <a:lnTo>
                  <a:pt x="8485" y="1640"/>
                </a:lnTo>
                <a:lnTo>
                  <a:pt x="8463" y="1630"/>
                </a:lnTo>
                <a:lnTo>
                  <a:pt x="8442" y="1620"/>
                </a:lnTo>
                <a:lnTo>
                  <a:pt x="8421" y="1608"/>
                </a:lnTo>
                <a:lnTo>
                  <a:pt x="8402" y="1596"/>
                </a:lnTo>
                <a:lnTo>
                  <a:pt x="8383" y="1582"/>
                </a:lnTo>
                <a:lnTo>
                  <a:pt x="8364" y="1566"/>
                </a:lnTo>
                <a:lnTo>
                  <a:pt x="8347" y="1550"/>
                </a:lnTo>
                <a:lnTo>
                  <a:pt x="8330" y="1532"/>
                </a:lnTo>
                <a:lnTo>
                  <a:pt x="8314" y="1513"/>
                </a:lnTo>
                <a:lnTo>
                  <a:pt x="8314" y="1513"/>
                </a:lnTo>
                <a:lnTo>
                  <a:pt x="8299" y="1493"/>
                </a:lnTo>
                <a:lnTo>
                  <a:pt x="8284" y="1472"/>
                </a:lnTo>
                <a:lnTo>
                  <a:pt x="8271" y="1450"/>
                </a:lnTo>
                <a:lnTo>
                  <a:pt x="8258" y="1427"/>
                </a:lnTo>
                <a:lnTo>
                  <a:pt x="8247" y="1403"/>
                </a:lnTo>
                <a:lnTo>
                  <a:pt x="8236" y="1377"/>
                </a:lnTo>
                <a:lnTo>
                  <a:pt x="8227" y="1351"/>
                </a:lnTo>
                <a:lnTo>
                  <a:pt x="8219" y="1325"/>
                </a:lnTo>
                <a:lnTo>
                  <a:pt x="8212" y="1297"/>
                </a:lnTo>
                <a:lnTo>
                  <a:pt x="8205" y="1268"/>
                </a:lnTo>
                <a:lnTo>
                  <a:pt x="8200" y="1237"/>
                </a:lnTo>
                <a:lnTo>
                  <a:pt x="8195" y="1206"/>
                </a:lnTo>
                <a:lnTo>
                  <a:pt x="8192" y="1175"/>
                </a:lnTo>
                <a:lnTo>
                  <a:pt x="8190" y="1141"/>
                </a:lnTo>
                <a:lnTo>
                  <a:pt x="8187" y="1107"/>
                </a:lnTo>
                <a:lnTo>
                  <a:pt x="8187" y="1072"/>
                </a:lnTo>
                <a:lnTo>
                  <a:pt x="8187" y="1072"/>
                </a:lnTo>
                <a:close/>
                <a:moveTo>
                  <a:pt x="8464" y="1070"/>
                </a:moveTo>
                <a:lnTo>
                  <a:pt x="8464" y="1070"/>
                </a:lnTo>
                <a:lnTo>
                  <a:pt x="8465" y="1115"/>
                </a:lnTo>
                <a:lnTo>
                  <a:pt x="8468" y="1157"/>
                </a:lnTo>
                <a:lnTo>
                  <a:pt x="8473" y="1197"/>
                </a:lnTo>
                <a:lnTo>
                  <a:pt x="8480" y="1234"/>
                </a:lnTo>
                <a:lnTo>
                  <a:pt x="8490" y="1268"/>
                </a:lnTo>
                <a:lnTo>
                  <a:pt x="8495" y="1284"/>
                </a:lnTo>
                <a:lnTo>
                  <a:pt x="8501" y="1299"/>
                </a:lnTo>
                <a:lnTo>
                  <a:pt x="8508" y="1313"/>
                </a:lnTo>
                <a:lnTo>
                  <a:pt x="8515" y="1327"/>
                </a:lnTo>
                <a:lnTo>
                  <a:pt x="8522" y="1340"/>
                </a:lnTo>
                <a:lnTo>
                  <a:pt x="8530" y="1353"/>
                </a:lnTo>
                <a:lnTo>
                  <a:pt x="8530" y="1353"/>
                </a:lnTo>
                <a:lnTo>
                  <a:pt x="8539" y="1364"/>
                </a:lnTo>
                <a:lnTo>
                  <a:pt x="8548" y="1375"/>
                </a:lnTo>
                <a:lnTo>
                  <a:pt x="8557" y="1385"/>
                </a:lnTo>
                <a:lnTo>
                  <a:pt x="8568" y="1394"/>
                </a:lnTo>
                <a:lnTo>
                  <a:pt x="8577" y="1404"/>
                </a:lnTo>
                <a:lnTo>
                  <a:pt x="8589" y="1412"/>
                </a:lnTo>
                <a:lnTo>
                  <a:pt x="8600" y="1419"/>
                </a:lnTo>
                <a:lnTo>
                  <a:pt x="8612" y="1425"/>
                </a:lnTo>
                <a:lnTo>
                  <a:pt x="8623" y="1430"/>
                </a:lnTo>
                <a:lnTo>
                  <a:pt x="8636" y="1435"/>
                </a:lnTo>
                <a:lnTo>
                  <a:pt x="8649" y="1440"/>
                </a:lnTo>
                <a:lnTo>
                  <a:pt x="8663" y="1443"/>
                </a:lnTo>
                <a:lnTo>
                  <a:pt x="8677" y="1446"/>
                </a:lnTo>
                <a:lnTo>
                  <a:pt x="8692" y="1448"/>
                </a:lnTo>
                <a:lnTo>
                  <a:pt x="8707" y="1449"/>
                </a:lnTo>
                <a:lnTo>
                  <a:pt x="8722" y="1449"/>
                </a:lnTo>
                <a:lnTo>
                  <a:pt x="8722" y="1449"/>
                </a:lnTo>
                <a:lnTo>
                  <a:pt x="8739" y="1449"/>
                </a:lnTo>
                <a:lnTo>
                  <a:pt x="8754" y="1447"/>
                </a:lnTo>
                <a:lnTo>
                  <a:pt x="8770" y="1444"/>
                </a:lnTo>
                <a:lnTo>
                  <a:pt x="8785" y="1441"/>
                </a:lnTo>
                <a:lnTo>
                  <a:pt x="8800" y="1436"/>
                </a:lnTo>
                <a:lnTo>
                  <a:pt x="8815" y="1432"/>
                </a:lnTo>
                <a:lnTo>
                  <a:pt x="8830" y="1425"/>
                </a:lnTo>
                <a:lnTo>
                  <a:pt x="8846" y="1418"/>
                </a:lnTo>
                <a:lnTo>
                  <a:pt x="8861" y="1408"/>
                </a:lnTo>
                <a:lnTo>
                  <a:pt x="8876" y="1399"/>
                </a:lnTo>
                <a:lnTo>
                  <a:pt x="8891" y="1389"/>
                </a:lnTo>
                <a:lnTo>
                  <a:pt x="8905" y="1377"/>
                </a:lnTo>
                <a:lnTo>
                  <a:pt x="8919" y="1364"/>
                </a:lnTo>
                <a:lnTo>
                  <a:pt x="8934" y="1351"/>
                </a:lnTo>
                <a:lnTo>
                  <a:pt x="8948" y="1336"/>
                </a:lnTo>
                <a:lnTo>
                  <a:pt x="8962" y="1321"/>
                </a:lnTo>
                <a:lnTo>
                  <a:pt x="8962" y="788"/>
                </a:lnTo>
                <a:lnTo>
                  <a:pt x="8962" y="788"/>
                </a:lnTo>
                <a:lnTo>
                  <a:pt x="8947" y="776"/>
                </a:lnTo>
                <a:lnTo>
                  <a:pt x="8932" y="764"/>
                </a:lnTo>
                <a:lnTo>
                  <a:pt x="8917" y="752"/>
                </a:lnTo>
                <a:lnTo>
                  <a:pt x="8903" y="743"/>
                </a:lnTo>
                <a:lnTo>
                  <a:pt x="8887" y="734"/>
                </a:lnTo>
                <a:lnTo>
                  <a:pt x="8874" y="727"/>
                </a:lnTo>
                <a:lnTo>
                  <a:pt x="8858" y="720"/>
                </a:lnTo>
                <a:lnTo>
                  <a:pt x="8844" y="714"/>
                </a:lnTo>
                <a:lnTo>
                  <a:pt x="8844" y="714"/>
                </a:lnTo>
                <a:lnTo>
                  <a:pt x="8815" y="705"/>
                </a:lnTo>
                <a:lnTo>
                  <a:pt x="8787" y="699"/>
                </a:lnTo>
                <a:lnTo>
                  <a:pt x="8758" y="694"/>
                </a:lnTo>
                <a:lnTo>
                  <a:pt x="8729" y="693"/>
                </a:lnTo>
                <a:lnTo>
                  <a:pt x="8729" y="693"/>
                </a:lnTo>
                <a:lnTo>
                  <a:pt x="8715" y="693"/>
                </a:lnTo>
                <a:lnTo>
                  <a:pt x="8701" y="694"/>
                </a:lnTo>
                <a:lnTo>
                  <a:pt x="8689" y="697"/>
                </a:lnTo>
                <a:lnTo>
                  <a:pt x="8676" y="699"/>
                </a:lnTo>
                <a:lnTo>
                  <a:pt x="8663" y="702"/>
                </a:lnTo>
                <a:lnTo>
                  <a:pt x="8650" y="707"/>
                </a:lnTo>
                <a:lnTo>
                  <a:pt x="8639" y="712"/>
                </a:lnTo>
                <a:lnTo>
                  <a:pt x="8626" y="718"/>
                </a:lnTo>
                <a:lnTo>
                  <a:pt x="8614" y="725"/>
                </a:lnTo>
                <a:lnTo>
                  <a:pt x="8604" y="731"/>
                </a:lnTo>
                <a:lnTo>
                  <a:pt x="8592" y="740"/>
                </a:lnTo>
                <a:lnTo>
                  <a:pt x="8582" y="748"/>
                </a:lnTo>
                <a:lnTo>
                  <a:pt x="8571" y="757"/>
                </a:lnTo>
                <a:lnTo>
                  <a:pt x="8561" y="768"/>
                </a:lnTo>
                <a:lnTo>
                  <a:pt x="8550" y="779"/>
                </a:lnTo>
                <a:lnTo>
                  <a:pt x="8541" y="791"/>
                </a:lnTo>
                <a:lnTo>
                  <a:pt x="8541" y="791"/>
                </a:lnTo>
                <a:lnTo>
                  <a:pt x="8532" y="804"/>
                </a:lnTo>
                <a:lnTo>
                  <a:pt x="8522" y="816"/>
                </a:lnTo>
                <a:lnTo>
                  <a:pt x="8514" y="830"/>
                </a:lnTo>
                <a:lnTo>
                  <a:pt x="8507" y="845"/>
                </a:lnTo>
                <a:lnTo>
                  <a:pt x="8500" y="861"/>
                </a:lnTo>
                <a:lnTo>
                  <a:pt x="8494" y="876"/>
                </a:lnTo>
                <a:lnTo>
                  <a:pt x="8488" y="892"/>
                </a:lnTo>
                <a:lnTo>
                  <a:pt x="8483" y="909"/>
                </a:lnTo>
                <a:lnTo>
                  <a:pt x="8479" y="927"/>
                </a:lnTo>
                <a:lnTo>
                  <a:pt x="8475" y="945"/>
                </a:lnTo>
                <a:lnTo>
                  <a:pt x="8469" y="985"/>
                </a:lnTo>
                <a:lnTo>
                  <a:pt x="8465" y="1026"/>
                </a:lnTo>
                <a:lnTo>
                  <a:pt x="8464" y="1070"/>
                </a:lnTo>
                <a:lnTo>
                  <a:pt x="8464" y="1070"/>
                </a:lnTo>
                <a:close/>
                <a:moveTo>
                  <a:pt x="9424" y="1486"/>
                </a:moveTo>
                <a:lnTo>
                  <a:pt x="9424" y="1486"/>
                </a:lnTo>
                <a:lnTo>
                  <a:pt x="9570" y="1343"/>
                </a:lnTo>
                <a:lnTo>
                  <a:pt x="9702" y="1212"/>
                </a:lnTo>
                <a:lnTo>
                  <a:pt x="9702" y="1212"/>
                </a:lnTo>
                <a:lnTo>
                  <a:pt x="9762" y="1150"/>
                </a:lnTo>
                <a:lnTo>
                  <a:pt x="9817" y="1091"/>
                </a:lnTo>
                <a:lnTo>
                  <a:pt x="9868" y="1034"/>
                </a:lnTo>
                <a:lnTo>
                  <a:pt x="9914" y="979"/>
                </a:lnTo>
                <a:lnTo>
                  <a:pt x="9914" y="979"/>
                </a:lnTo>
                <a:lnTo>
                  <a:pt x="9936" y="952"/>
                </a:lnTo>
                <a:lnTo>
                  <a:pt x="9955" y="927"/>
                </a:lnTo>
                <a:lnTo>
                  <a:pt x="9974" y="901"/>
                </a:lnTo>
                <a:lnTo>
                  <a:pt x="9991" y="876"/>
                </a:lnTo>
                <a:lnTo>
                  <a:pt x="10008" y="851"/>
                </a:lnTo>
                <a:lnTo>
                  <a:pt x="10022" y="827"/>
                </a:lnTo>
                <a:lnTo>
                  <a:pt x="10036" y="802"/>
                </a:lnTo>
                <a:lnTo>
                  <a:pt x="10047" y="779"/>
                </a:lnTo>
                <a:lnTo>
                  <a:pt x="10047" y="779"/>
                </a:lnTo>
                <a:lnTo>
                  <a:pt x="10059" y="756"/>
                </a:lnTo>
                <a:lnTo>
                  <a:pt x="10068" y="734"/>
                </a:lnTo>
                <a:lnTo>
                  <a:pt x="10076" y="711"/>
                </a:lnTo>
                <a:lnTo>
                  <a:pt x="10082" y="688"/>
                </a:lnTo>
                <a:lnTo>
                  <a:pt x="10088" y="666"/>
                </a:lnTo>
                <a:lnTo>
                  <a:pt x="10091" y="645"/>
                </a:lnTo>
                <a:lnTo>
                  <a:pt x="10094" y="623"/>
                </a:lnTo>
                <a:lnTo>
                  <a:pt x="10094" y="602"/>
                </a:lnTo>
                <a:lnTo>
                  <a:pt x="10094" y="602"/>
                </a:lnTo>
                <a:lnTo>
                  <a:pt x="10094" y="573"/>
                </a:lnTo>
                <a:lnTo>
                  <a:pt x="10090" y="547"/>
                </a:lnTo>
                <a:lnTo>
                  <a:pt x="10086" y="521"/>
                </a:lnTo>
                <a:lnTo>
                  <a:pt x="10079" y="497"/>
                </a:lnTo>
                <a:lnTo>
                  <a:pt x="10069" y="473"/>
                </a:lnTo>
                <a:lnTo>
                  <a:pt x="10059" y="452"/>
                </a:lnTo>
                <a:lnTo>
                  <a:pt x="10046" y="433"/>
                </a:lnTo>
                <a:lnTo>
                  <a:pt x="10031" y="415"/>
                </a:lnTo>
                <a:lnTo>
                  <a:pt x="10031" y="415"/>
                </a:lnTo>
                <a:lnTo>
                  <a:pt x="10015" y="399"/>
                </a:lnTo>
                <a:lnTo>
                  <a:pt x="9996" y="385"/>
                </a:lnTo>
                <a:lnTo>
                  <a:pt x="9976" y="373"/>
                </a:lnTo>
                <a:lnTo>
                  <a:pt x="9954" y="364"/>
                </a:lnTo>
                <a:lnTo>
                  <a:pt x="9931" y="356"/>
                </a:lnTo>
                <a:lnTo>
                  <a:pt x="9905" y="351"/>
                </a:lnTo>
                <a:lnTo>
                  <a:pt x="9879" y="348"/>
                </a:lnTo>
                <a:lnTo>
                  <a:pt x="9850" y="347"/>
                </a:lnTo>
                <a:lnTo>
                  <a:pt x="9850" y="347"/>
                </a:lnTo>
                <a:lnTo>
                  <a:pt x="9829" y="348"/>
                </a:lnTo>
                <a:lnTo>
                  <a:pt x="9808" y="350"/>
                </a:lnTo>
                <a:lnTo>
                  <a:pt x="9788" y="354"/>
                </a:lnTo>
                <a:lnTo>
                  <a:pt x="9768" y="359"/>
                </a:lnTo>
                <a:lnTo>
                  <a:pt x="9748" y="365"/>
                </a:lnTo>
                <a:lnTo>
                  <a:pt x="9730" y="374"/>
                </a:lnTo>
                <a:lnTo>
                  <a:pt x="9711" y="384"/>
                </a:lnTo>
                <a:lnTo>
                  <a:pt x="9692" y="395"/>
                </a:lnTo>
                <a:lnTo>
                  <a:pt x="9692" y="395"/>
                </a:lnTo>
                <a:lnTo>
                  <a:pt x="9659" y="421"/>
                </a:lnTo>
                <a:lnTo>
                  <a:pt x="9625" y="449"/>
                </a:lnTo>
                <a:lnTo>
                  <a:pt x="9592" y="479"/>
                </a:lnTo>
                <a:lnTo>
                  <a:pt x="9561" y="512"/>
                </a:lnTo>
                <a:lnTo>
                  <a:pt x="9412" y="363"/>
                </a:lnTo>
                <a:lnTo>
                  <a:pt x="9412" y="363"/>
                </a:lnTo>
                <a:lnTo>
                  <a:pt x="9439" y="336"/>
                </a:lnTo>
                <a:lnTo>
                  <a:pt x="9464" y="312"/>
                </a:lnTo>
                <a:lnTo>
                  <a:pt x="9490" y="288"/>
                </a:lnTo>
                <a:lnTo>
                  <a:pt x="9517" y="266"/>
                </a:lnTo>
                <a:lnTo>
                  <a:pt x="9542" y="245"/>
                </a:lnTo>
                <a:lnTo>
                  <a:pt x="9569" y="227"/>
                </a:lnTo>
                <a:lnTo>
                  <a:pt x="9596" y="209"/>
                </a:lnTo>
                <a:lnTo>
                  <a:pt x="9623" y="194"/>
                </a:lnTo>
                <a:lnTo>
                  <a:pt x="9623" y="194"/>
                </a:lnTo>
                <a:lnTo>
                  <a:pt x="9651" y="180"/>
                </a:lnTo>
                <a:lnTo>
                  <a:pt x="9680" y="169"/>
                </a:lnTo>
                <a:lnTo>
                  <a:pt x="9711" y="158"/>
                </a:lnTo>
                <a:lnTo>
                  <a:pt x="9743" y="150"/>
                </a:lnTo>
                <a:lnTo>
                  <a:pt x="9776" y="143"/>
                </a:lnTo>
                <a:lnTo>
                  <a:pt x="9811" y="138"/>
                </a:lnTo>
                <a:lnTo>
                  <a:pt x="9847" y="136"/>
                </a:lnTo>
                <a:lnTo>
                  <a:pt x="9884" y="135"/>
                </a:lnTo>
                <a:lnTo>
                  <a:pt x="9884" y="135"/>
                </a:lnTo>
                <a:lnTo>
                  <a:pt x="9911" y="135"/>
                </a:lnTo>
                <a:lnTo>
                  <a:pt x="9937" y="137"/>
                </a:lnTo>
                <a:lnTo>
                  <a:pt x="9962" y="140"/>
                </a:lnTo>
                <a:lnTo>
                  <a:pt x="9987" y="143"/>
                </a:lnTo>
                <a:lnTo>
                  <a:pt x="10010" y="148"/>
                </a:lnTo>
                <a:lnTo>
                  <a:pt x="10033" y="154"/>
                </a:lnTo>
                <a:lnTo>
                  <a:pt x="10057" y="159"/>
                </a:lnTo>
                <a:lnTo>
                  <a:pt x="10078" y="167"/>
                </a:lnTo>
                <a:lnTo>
                  <a:pt x="10078" y="167"/>
                </a:lnTo>
                <a:lnTo>
                  <a:pt x="10100" y="176"/>
                </a:lnTo>
                <a:lnTo>
                  <a:pt x="10119" y="185"/>
                </a:lnTo>
                <a:lnTo>
                  <a:pt x="10139" y="195"/>
                </a:lnTo>
                <a:lnTo>
                  <a:pt x="10158" y="207"/>
                </a:lnTo>
                <a:lnTo>
                  <a:pt x="10175" y="219"/>
                </a:lnTo>
                <a:lnTo>
                  <a:pt x="10193" y="231"/>
                </a:lnTo>
                <a:lnTo>
                  <a:pt x="10209" y="245"/>
                </a:lnTo>
                <a:lnTo>
                  <a:pt x="10224" y="259"/>
                </a:lnTo>
                <a:lnTo>
                  <a:pt x="10224" y="259"/>
                </a:lnTo>
                <a:lnTo>
                  <a:pt x="10239" y="274"/>
                </a:lnTo>
                <a:lnTo>
                  <a:pt x="10253" y="291"/>
                </a:lnTo>
                <a:lnTo>
                  <a:pt x="10266" y="307"/>
                </a:lnTo>
                <a:lnTo>
                  <a:pt x="10279" y="324"/>
                </a:lnTo>
                <a:lnTo>
                  <a:pt x="10289" y="343"/>
                </a:lnTo>
                <a:lnTo>
                  <a:pt x="10301" y="362"/>
                </a:lnTo>
                <a:lnTo>
                  <a:pt x="10310" y="381"/>
                </a:lnTo>
                <a:lnTo>
                  <a:pt x="10318" y="402"/>
                </a:lnTo>
                <a:lnTo>
                  <a:pt x="10318" y="402"/>
                </a:lnTo>
                <a:lnTo>
                  <a:pt x="10326" y="423"/>
                </a:lnTo>
                <a:lnTo>
                  <a:pt x="10333" y="445"/>
                </a:lnTo>
                <a:lnTo>
                  <a:pt x="10339" y="468"/>
                </a:lnTo>
                <a:lnTo>
                  <a:pt x="10344" y="491"/>
                </a:lnTo>
                <a:lnTo>
                  <a:pt x="10347" y="514"/>
                </a:lnTo>
                <a:lnTo>
                  <a:pt x="10351" y="538"/>
                </a:lnTo>
                <a:lnTo>
                  <a:pt x="10352" y="563"/>
                </a:lnTo>
                <a:lnTo>
                  <a:pt x="10352" y="588"/>
                </a:lnTo>
                <a:lnTo>
                  <a:pt x="10352" y="588"/>
                </a:lnTo>
                <a:lnTo>
                  <a:pt x="10352" y="613"/>
                </a:lnTo>
                <a:lnTo>
                  <a:pt x="10350" y="637"/>
                </a:lnTo>
                <a:lnTo>
                  <a:pt x="10346" y="662"/>
                </a:lnTo>
                <a:lnTo>
                  <a:pt x="10342" y="687"/>
                </a:lnTo>
                <a:lnTo>
                  <a:pt x="10336" y="712"/>
                </a:lnTo>
                <a:lnTo>
                  <a:pt x="10329" y="737"/>
                </a:lnTo>
                <a:lnTo>
                  <a:pt x="10319" y="762"/>
                </a:lnTo>
                <a:lnTo>
                  <a:pt x="10309" y="787"/>
                </a:lnTo>
                <a:lnTo>
                  <a:pt x="10309" y="787"/>
                </a:lnTo>
                <a:lnTo>
                  <a:pt x="10299" y="813"/>
                </a:lnTo>
                <a:lnTo>
                  <a:pt x="10286" y="838"/>
                </a:lnTo>
                <a:lnTo>
                  <a:pt x="10273" y="864"/>
                </a:lnTo>
                <a:lnTo>
                  <a:pt x="10259" y="890"/>
                </a:lnTo>
                <a:lnTo>
                  <a:pt x="10244" y="915"/>
                </a:lnTo>
                <a:lnTo>
                  <a:pt x="10228" y="941"/>
                </a:lnTo>
                <a:lnTo>
                  <a:pt x="10211" y="966"/>
                </a:lnTo>
                <a:lnTo>
                  <a:pt x="10193" y="992"/>
                </a:lnTo>
                <a:lnTo>
                  <a:pt x="10193" y="992"/>
                </a:lnTo>
                <a:lnTo>
                  <a:pt x="10155" y="1044"/>
                </a:lnTo>
                <a:lnTo>
                  <a:pt x="10114" y="1097"/>
                </a:lnTo>
                <a:lnTo>
                  <a:pt x="10069" y="1150"/>
                </a:lnTo>
                <a:lnTo>
                  <a:pt x="10022" y="1205"/>
                </a:lnTo>
                <a:lnTo>
                  <a:pt x="10022" y="1205"/>
                </a:lnTo>
                <a:lnTo>
                  <a:pt x="9922" y="1316"/>
                </a:lnTo>
                <a:lnTo>
                  <a:pt x="9815" y="1430"/>
                </a:lnTo>
                <a:lnTo>
                  <a:pt x="9815" y="1430"/>
                </a:lnTo>
                <a:lnTo>
                  <a:pt x="9940" y="1420"/>
                </a:lnTo>
                <a:lnTo>
                  <a:pt x="9940" y="1420"/>
                </a:lnTo>
                <a:lnTo>
                  <a:pt x="10004" y="1415"/>
                </a:lnTo>
                <a:lnTo>
                  <a:pt x="10061" y="1414"/>
                </a:lnTo>
                <a:lnTo>
                  <a:pt x="10424" y="1414"/>
                </a:lnTo>
                <a:lnTo>
                  <a:pt x="10424" y="1642"/>
                </a:lnTo>
                <a:lnTo>
                  <a:pt x="9424" y="1642"/>
                </a:lnTo>
                <a:lnTo>
                  <a:pt x="9424" y="1486"/>
                </a:lnTo>
                <a:close/>
                <a:moveTo>
                  <a:pt x="10629" y="1423"/>
                </a:moveTo>
                <a:lnTo>
                  <a:pt x="10959" y="1423"/>
                </a:lnTo>
                <a:lnTo>
                  <a:pt x="10959" y="451"/>
                </a:lnTo>
                <a:lnTo>
                  <a:pt x="10687" y="451"/>
                </a:lnTo>
                <a:lnTo>
                  <a:pt x="10687" y="284"/>
                </a:lnTo>
                <a:lnTo>
                  <a:pt x="10687" y="284"/>
                </a:lnTo>
                <a:lnTo>
                  <a:pt x="10742" y="273"/>
                </a:lnTo>
                <a:lnTo>
                  <a:pt x="10791" y="261"/>
                </a:lnTo>
                <a:lnTo>
                  <a:pt x="10837" y="248"/>
                </a:lnTo>
                <a:lnTo>
                  <a:pt x="10879" y="234"/>
                </a:lnTo>
                <a:lnTo>
                  <a:pt x="10879" y="234"/>
                </a:lnTo>
                <a:lnTo>
                  <a:pt x="10919" y="219"/>
                </a:lnTo>
                <a:lnTo>
                  <a:pt x="10957" y="201"/>
                </a:lnTo>
                <a:lnTo>
                  <a:pt x="10994" y="183"/>
                </a:lnTo>
                <a:lnTo>
                  <a:pt x="11029" y="163"/>
                </a:lnTo>
                <a:lnTo>
                  <a:pt x="11229" y="163"/>
                </a:lnTo>
                <a:lnTo>
                  <a:pt x="11229" y="1423"/>
                </a:lnTo>
                <a:lnTo>
                  <a:pt x="11520" y="1423"/>
                </a:lnTo>
                <a:lnTo>
                  <a:pt x="11520" y="1642"/>
                </a:lnTo>
                <a:lnTo>
                  <a:pt x="10629" y="1642"/>
                </a:lnTo>
                <a:lnTo>
                  <a:pt x="10629" y="14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F5403580-5355-8047-BEA2-505D0070EE3F}"/>
              </a:ext>
            </a:extLst>
          </p:cNvPr>
          <p:cNvSpPr>
            <a:spLocks noChangeAspect="1" noEditPoints="1"/>
          </p:cNvSpPr>
          <p:nvPr userDrawn="1"/>
        </p:nvSpPr>
        <p:spPr bwMode="auto">
          <a:xfrm>
            <a:off x="4072859" y="4794170"/>
            <a:ext cx="998283" cy="228600"/>
          </a:xfrm>
          <a:custGeom>
            <a:avLst/>
            <a:gdLst>
              <a:gd name="T0" fmla="*/ 18488 w 23040"/>
              <a:gd name="T1" fmla="*/ 799 h 5276"/>
              <a:gd name="T2" fmla="*/ 17746 w 23040"/>
              <a:gd name="T3" fmla="*/ 2633 h 5276"/>
              <a:gd name="T4" fmla="*/ 18523 w 23040"/>
              <a:gd name="T5" fmla="*/ 4502 h 5276"/>
              <a:gd name="T6" fmla="*/ 20394 w 23040"/>
              <a:gd name="T7" fmla="*/ 5276 h 5276"/>
              <a:gd name="T8" fmla="*/ 22308 w 23040"/>
              <a:gd name="T9" fmla="*/ 4456 h 5276"/>
              <a:gd name="T10" fmla="*/ 23040 w 23040"/>
              <a:gd name="T11" fmla="*/ 2569 h 5276"/>
              <a:gd name="T12" fmla="*/ 22255 w 23040"/>
              <a:gd name="T13" fmla="*/ 756 h 5276"/>
              <a:gd name="T14" fmla="*/ 17919 w 23040"/>
              <a:gd name="T15" fmla="*/ 2633 h 5276"/>
              <a:gd name="T16" fmla="*/ 18687 w 23040"/>
              <a:gd name="T17" fmla="*/ 845 h 5276"/>
              <a:gd name="T18" fmla="*/ 20457 w 23040"/>
              <a:gd name="T19" fmla="*/ 162 h 5276"/>
              <a:gd name="T20" fmla="*/ 22224 w 23040"/>
              <a:gd name="T21" fmla="*/ 973 h 5276"/>
              <a:gd name="T22" fmla="*/ 22865 w 23040"/>
              <a:gd name="T23" fmla="*/ 2761 h 5276"/>
              <a:gd name="T24" fmla="*/ 22012 w 23040"/>
              <a:gd name="T25" fmla="*/ 4502 h 5276"/>
              <a:gd name="T26" fmla="*/ 20203 w 23040"/>
              <a:gd name="T27" fmla="*/ 5097 h 5276"/>
              <a:gd name="T28" fmla="*/ 18484 w 23040"/>
              <a:gd name="T29" fmla="*/ 4204 h 5276"/>
              <a:gd name="T30" fmla="*/ 1210 w 23040"/>
              <a:gd name="T31" fmla="*/ 1443 h 5276"/>
              <a:gd name="T32" fmla="*/ 1899 w 23040"/>
              <a:gd name="T33" fmla="*/ 2064 h 5276"/>
              <a:gd name="T34" fmla="*/ 1882 w 23040"/>
              <a:gd name="T35" fmla="*/ 2757 h 5276"/>
              <a:gd name="T36" fmla="*/ 1868 w 23040"/>
              <a:gd name="T37" fmla="*/ 3596 h 5276"/>
              <a:gd name="T38" fmla="*/ 1326 w 23040"/>
              <a:gd name="T39" fmla="*/ 1999 h 5276"/>
              <a:gd name="T40" fmla="*/ 1357 w 23040"/>
              <a:gd name="T41" fmla="*/ 2254 h 5276"/>
              <a:gd name="T42" fmla="*/ 1500 w 23040"/>
              <a:gd name="T43" fmla="*/ 3183 h 5276"/>
              <a:gd name="T44" fmla="*/ 2796 w 23040"/>
              <a:gd name="T45" fmla="*/ 3826 h 5276"/>
              <a:gd name="T46" fmla="*/ 3783 w 23040"/>
              <a:gd name="T47" fmla="*/ 2080 h 5276"/>
              <a:gd name="T48" fmla="*/ 4093 w 23040"/>
              <a:gd name="T49" fmla="*/ 3405 h 5276"/>
              <a:gd name="T50" fmla="*/ 2957 w 23040"/>
              <a:gd name="T51" fmla="*/ 3739 h 5276"/>
              <a:gd name="T52" fmla="*/ 3404 w 23040"/>
              <a:gd name="T53" fmla="*/ 2441 h 5276"/>
              <a:gd name="T54" fmla="*/ 2824 w 23040"/>
              <a:gd name="T55" fmla="*/ 2703 h 5276"/>
              <a:gd name="T56" fmla="*/ 3041 w 23040"/>
              <a:gd name="T57" fmla="*/ 3376 h 5276"/>
              <a:gd name="T58" fmla="*/ 3635 w 23040"/>
              <a:gd name="T59" fmla="*/ 3147 h 5276"/>
              <a:gd name="T60" fmla="*/ 7777 w 23040"/>
              <a:gd name="T61" fmla="*/ 2326 h 5276"/>
              <a:gd name="T62" fmla="*/ 8977 w 23040"/>
              <a:gd name="T63" fmla="*/ 1400 h 5276"/>
              <a:gd name="T64" fmla="*/ 10207 w 23040"/>
              <a:gd name="T65" fmla="*/ 2204 h 5276"/>
              <a:gd name="T66" fmla="*/ 9681 w 23040"/>
              <a:gd name="T67" fmla="*/ 3688 h 5276"/>
              <a:gd name="T68" fmla="*/ 8496 w 23040"/>
              <a:gd name="T69" fmla="*/ 3771 h 5276"/>
              <a:gd name="T70" fmla="*/ 9708 w 23040"/>
              <a:gd name="T71" fmla="*/ 2447 h 5276"/>
              <a:gd name="T72" fmla="*/ 8816 w 23040"/>
              <a:gd name="T73" fmla="*/ 1907 h 5276"/>
              <a:gd name="T74" fmla="*/ 8302 w 23040"/>
              <a:gd name="T75" fmla="*/ 2783 h 5276"/>
              <a:gd name="T76" fmla="*/ 9164 w 23040"/>
              <a:gd name="T77" fmla="*/ 3368 h 5276"/>
              <a:gd name="T78" fmla="*/ 11776 w 23040"/>
              <a:gd name="T79" fmla="*/ 1443 h 5276"/>
              <a:gd name="T80" fmla="*/ 12567 w 23040"/>
              <a:gd name="T81" fmla="*/ 2235 h 5276"/>
              <a:gd name="T82" fmla="*/ 12639 w 23040"/>
              <a:gd name="T83" fmla="*/ 3826 h 5276"/>
              <a:gd name="T84" fmla="*/ 12013 w 23040"/>
              <a:gd name="T85" fmla="*/ 2384 h 5276"/>
              <a:gd name="T86" fmla="*/ 11794 w 23040"/>
              <a:gd name="T87" fmla="*/ 1935 h 5276"/>
              <a:gd name="T88" fmla="*/ 16696 w 23040"/>
              <a:gd name="T89" fmla="*/ 1742 h 5276"/>
              <a:gd name="T90" fmla="*/ 16818 w 23040"/>
              <a:gd name="T91" fmla="*/ 3398 h 5276"/>
              <a:gd name="T92" fmla="*/ 16150 w 23040"/>
              <a:gd name="T93" fmla="*/ 3287 h 5276"/>
              <a:gd name="T94" fmla="*/ 16491 w 23040"/>
              <a:gd name="T95" fmla="*/ 2343 h 5276"/>
              <a:gd name="T96" fmla="*/ 17088 w 23040"/>
              <a:gd name="T97" fmla="*/ 1552 h 5276"/>
              <a:gd name="T98" fmla="*/ 17524 w 23040"/>
              <a:gd name="T99" fmla="*/ 1736 h 5276"/>
              <a:gd name="T100" fmla="*/ 17508 w 23040"/>
              <a:gd name="T101" fmla="*/ 1663 h 5276"/>
              <a:gd name="T102" fmla="*/ 17086 w 23040"/>
              <a:gd name="T103" fmla="*/ 1665 h 5276"/>
              <a:gd name="T104" fmla="*/ 17503 w 23040"/>
              <a:gd name="T105" fmla="*/ 1707 h 5276"/>
              <a:gd name="T106" fmla="*/ 17208 w 23040"/>
              <a:gd name="T107" fmla="*/ 1541 h 5276"/>
              <a:gd name="T108" fmla="*/ 18906 w 23040"/>
              <a:gd name="T109" fmla="*/ 3153 h 5276"/>
              <a:gd name="T110" fmla="*/ 19914 w 23040"/>
              <a:gd name="T111" fmla="*/ 2165 h 5276"/>
              <a:gd name="T112" fmla="*/ 19668 w 23040"/>
              <a:gd name="T113" fmla="*/ 1669 h 5276"/>
              <a:gd name="T114" fmla="*/ 18894 w 23040"/>
              <a:gd name="T115" fmla="*/ 1759 h 5276"/>
              <a:gd name="T116" fmla="*/ 19880 w 23040"/>
              <a:gd name="T117" fmla="*/ 1437 h 5276"/>
              <a:gd name="T118" fmla="*/ 20207 w 23040"/>
              <a:gd name="T119" fmla="*/ 2277 h 5276"/>
              <a:gd name="T120" fmla="*/ 19221 w 23040"/>
              <a:gd name="T121" fmla="*/ 3200 h 5276"/>
              <a:gd name="T122" fmla="*/ 21132 w 23040"/>
              <a:gd name="T123" fmla="*/ 1890 h 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40" h="5276">
                <a:moveTo>
                  <a:pt x="20163" y="0"/>
                </a:moveTo>
                <a:lnTo>
                  <a:pt x="20163" y="0"/>
                </a:lnTo>
                <a:lnTo>
                  <a:pt x="20100" y="6"/>
                </a:lnTo>
                <a:lnTo>
                  <a:pt x="20037" y="14"/>
                </a:lnTo>
                <a:lnTo>
                  <a:pt x="19975" y="23"/>
                </a:lnTo>
                <a:lnTo>
                  <a:pt x="19913" y="33"/>
                </a:lnTo>
                <a:lnTo>
                  <a:pt x="19851" y="45"/>
                </a:lnTo>
                <a:lnTo>
                  <a:pt x="19791" y="59"/>
                </a:lnTo>
                <a:lnTo>
                  <a:pt x="19730" y="73"/>
                </a:lnTo>
                <a:lnTo>
                  <a:pt x="19671" y="90"/>
                </a:lnTo>
                <a:lnTo>
                  <a:pt x="19612" y="108"/>
                </a:lnTo>
                <a:lnTo>
                  <a:pt x="19552" y="126"/>
                </a:lnTo>
                <a:lnTo>
                  <a:pt x="19494" y="147"/>
                </a:lnTo>
                <a:lnTo>
                  <a:pt x="19438" y="169"/>
                </a:lnTo>
                <a:lnTo>
                  <a:pt x="19381" y="190"/>
                </a:lnTo>
                <a:lnTo>
                  <a:pt x="19324" y="215"/>
                </a:lnTo>
                <a:lnTo>
                  <a:pt x="19269" y="241"/>
                </a:lnTo>
                <a:lnTo>
                  <a:pt x="19215" y="266"/>
                </a:lnTo>
                <a:lnTo>
                  <a:pt x="19161" y="295"/>
                </a:lnTo>
                <a:lnTo>
                  <a:pt x="19108" y="323"/>
                </a:lnTo>
                <a:lnTo>
                  <a:pt x="19055" y="354"/>
                </a:lnTo>
                <a:lnTo>
                  <a:pt x="19004" y="385"/>
                </a:lnTo>
                <a:lnTo>
                  <a:pt x="18952" y="417"/>
                </a:lnTo>
                <a:lnTo>
                  <a:pt x="18902" y="450"/>
                </a:lnTo>
                <a:lnTo>
                  <a:pt x="18853" y="485"/>
                </a:lnTo>
                <a:lnTo>
                  <a:pt x="18804" y="521"/>
                </a:lnTo>
                <a:lnTo>
                  <a:pt x="18756" y="557"/>
                </a:lnTo>
                <a:lnTo>
                  <a:pt x="18710" y="596"/>
                </a:lnTo>
                <a:lnTo>
                  <a:pt x="18663" y="634"/>
                </a:lnTo>
                <a:lnTo>
                  <a:pt x="18618" y="674"/>
                </a:lnTo>
                <a:lnTo>
                  <a:pt x="18574" y="715"/>
                </a:lnTo>
                <a:lnTo>
                  <a:pt x="18531" y="756"/>
                </a:lnTo>
                <a:lnTo>
                  <a:pt x="18488" y="799"/>
                </a:lnTo>
                <a:lnTo>
                  <a:pt x="18447" y="843"/>
                </a:lnTo>
                <a:lnTo>
                  <a:pt x="18407" y="888"/>
                </a:lnTo>
                <a:lnTo>
                  <a:pt x="18367" y="933"/>
                </a:lnTo>
                <a:lnTo>
                  <a:pt x="18330" y="979"/>
                </a:lnTo>
                <a:lnTo>
                  <a:pt x="18292" y="1027"/>
                </a:lnTo>
                <a:lnTo>
                  <a:pt x="18256" y="1076"/>
                </a:lnTo>
                <a:lnTo>
                  <a:pt x="18221" y="1124"/>
                </a:lnTo>
                <a:lnTo>
                  <a:pt x="18187" y="1173"/>
                </a:lnTo>
                <a:lnTo>
                  <a:pt x="18154" y="1225"/>
                </a:lnTo>
                <a:lnTo>
                  <a:pt x="18122" y="1276"/>
                </a:lnTo>
                <a:lnTo>
                  <a:pt x="18091" y="1328"/>
                </a:lnTo>
                <a:lnTo>
                  <a:pt x="18063" y="1380"/>
                </a:lnTo>
                <a:lnTo>
                  <a:pt x="18035" y="1434"/>
                </a:lnTo>
                <a:lnTo>
                  <a:pt x="18008" y="1488"/>
                </a:lnTo>
                <a:lnTo>
                  <a:pt x="17982" y="1544"/>
                </a:lnTo>
                <a:lnTo>
                  <a:pt x="17957" y="1599"/>
                </a:lnTo>
                <a:lnTo>
                  <a:pt x="17933" y="1656"/>
                </a:lnTo>
                <a:lnTo>
                  <a:pt x="17911" y="1714"/>
                </a:lnTo>
                <a:lnTo>
                  <a:pt x="17890" y="1770"/>
                </a:lnTo>
                <a:lnTo>
                  <a:pt x="17871" y="1829"/>
                </a:lnTo>
                <a:lnTo>
                  <a:pt x="17853" y="1887"/>
                </a:lnTo>
                <a:lnTo>
                  <a:pt x="17836" y="1948"/>
                </a:lnTo>
                <a:lnTo>
                  <a:pt x="17821" y="2007"/>
                </a:lnTo>
                <a:lnTo>
                  <a:pt x="17807" y="2067"/>
                </a:lnTo>
                <a:lnTo>
                  <a:pt x="17795" y="2129"/>
                </a:lnTo>
                <a:lnTo>
                  <a:pt x="17783" y="2190"/>
                </a:lnTo>
                <a:lnTo>
                  <a:pt x="17773" y="2253"/>
                </a:lnTo>
                <a:lnTo>
                  <a:pt x="17765" y="2314"/>
                </a:lnTo>
                <a:lnTo>
                  <a:pt x="17759" y="2377"/>
                </a:lnTo>
                <a:lnTo>
                  <a:pt x="17753" y="2441"/>
                </a:lnTo>
                <a:lnTo>
                  <a:pt x="17749" y="2505"/>
                </a:lnTo>
                <a:lnTo>
                  <a:pt x="17747" y="2569"/>
                </a:lnTo>
                <a:lnTo>
                  <a:pt x="17746" y="2633"/>
                </a:lnTo>
                <a:lnTo>
                  <a:pt x="17746" y="2633"/>
                </a:lnTo>
                <a:lnTo>
                  <a:pt x="17747" y="2702"/>
                </a:lnTo>
                <a:lnTo>
                  <a:pt x="17750" y="2769"/>
                </a:lnTo>
                <a:lnTo>
                  <a:pt x="17754" y="2837"/>
                </a:lnTo>
                <a:lnTo>
                  <a:pt x="17760" y="2904"/>
                </a:lnTo>
                <a:lnTo>
                  <a:pt x="17768" y="2969"/>
                </a:lnTo>
                <a:lnTo>
                  <a:pt x="17777" y="3035"/>
                </a:lnTo>
                <a:lnTo>
                  <a:pt x="17787" y="3101"/>
                </a:lnTo>
                <a:lnTo>
                  <a:pt x="17800" y="3165"/>
                </a:lnTo>
                <a:lnTo>
                  <a:pt x="17814" y="3229"/>
                </a:lnTo>
                <a:lnTo>
                  <a:pt x="17830" y="3293"/>
                </a:lnTo>
                <a:lnTo>
                  <a:pt x="17847" y="3357"/>
                </a:lnTo>
                <a:lnTo>
                  <a:pt x="17866" y="3418"/>
                </a:lnTo>
                <a:lnTo>
                  <a:pt x="17885" y="3480"/>
                </a:lnTo>
                <a:lnTo>
                  <a:pt x="17907" y="3542"/>
                </a:lnTo>
                <a:lnTo>
                  <a:pt x="17930" y="3601"/>
                </a:lnTo>
                <a:lnTo>
                  <a:pt x="17955" y="3661"/>
                </a:lnTo>
                <a:lnTo>
                  <a:pt x="17981" y="3721"/>
                </a:lnTo>
                <a:lnTo>
                  <a:pt x="18008" y="3778"/>
                </a:lnTo>
                <a:lnTo>
                  <a:pt x="18036" y="3835"/>
                </a:lnTo>
                <a:lnTo>
                  <a:pt x="18066" y="3892"/>
                </a:lnTo>
                <a:lnTo>
                  <a:pt x="18098" y="3948"/>
                </a:lnTo>
                <a:lnTo>
                  <a:pt x="18130" y="4002"/>
                </a:lnTo>
                <a:lnTo>
                  <a:pt x="18164" y="4056"/>
                </a:lnTo>
                <a:lnTo>
                  <a:pt x="18198" y="4110"/>
                </a:lnTo>
                <a:lnTo>
                  <a:pt x="18236" y="4162"/>
                </a:lnTo>
                <a:lnTo>
                  <a:pt x="18273" y="4213"/>
                </a:lnTo>
                <a:lnTo>
                  <a:pt x="18312" y="4265"/>
                </a:lnTo>
                <a:lnTo>
                  <a:pt x="18352" y="4314"/>
                </a:lnTo>
                <a:lnTo>
                  <a:pt x="18393" y="4363"/>
                </a:lnTo>
                <a:lnTo>
                  <a:pt x="18434" y="4410"/>
                </a:lnTo>
                <a:lnTo>
                  <a:pt x="18478" y="4456"/>
                </a:lnTo>
                <a:lnTo>
                  <a:pt x="18523" y="4502"/>
                </a:lnTo>
                <a:lnTo>
                  <a:pt x="18568" y="4545"/>
                </a:lnTo>
                <a:lnTo>
                  <a:pt x="18614" y="4589"/>
                </a:lnTo>
                <a:lnTo>
                  <a:pt x="18662" y="4631"/>
                </a:lnTo>
                <a:lnTo>
                  <a:pt x="18710" y="4673"/>
                </a:lnTo>
                <a:lnTo>
                  <a:pt x="18760" y="4713"/>
                </a:lnTo>
                <a:lnTo>
                  <a:pt x="18810" y="4751"/>
                </a:lnTo>
                <a:lnTo>
                  <a:pt x="18862" y="4788"/>
                </a:lnTo>
                <a:lnTo>
                  <a:pt x="18915" y="4824"/>
                </a:lnTo>
                <a:lnTo>
                  <a:pt x="18967" y="4859"/>
                </a:lnTo>
                <a:lnTo>
                  <a:pt x="19022" y="4894"/>
                </a:lnTo>
                <a:lnTo>
                  <a:pt x="19077" y="4926"/>
                </a:lnTo>
                <a:lnTo>
                  <a:pt x="19132" y="4957"/>
                </a:lnTo>
                <a:lnTo>
                  <a:pt x="19189" y="4987"/>
                </a:lnTo>
                <a:lnTo>
                  <a:pt x="19247" y="5015"/>
                </a:lnTo>
                <a:lnTo>
                  <a:pt x="19305" y="5043"/>
                </a:lnTo>
                <a:lnTo>
                  <a:pt x="19364" y="5069"/>
                </a:lnTo>
                <a:lnTo>
                  <a:pt x="19424" y="5093"/>
                </a:lnTo>
                <a:lnTo>
                  <a:pt x="19484" y="5115"/>
                </a:lnTo>
                <a:lnTo>
                  <a:pt x="19545" y="5137"/>
                </a:lnTo>
                <a:lnTo>
                  <a:pt x="19606" y="5158"/>
                </a:lnTo>
                <a:lnTo>
                  <a:pt x="19670" y="5176"/>
                </a:lnTo>
                <a:lnTo>
                  <a:pt x="19733" y="5194"/>
                </a:lnTo>
                <a:lnTo>
                  <a:pt x="19796" y="5209"/>
                </a:lnTo>
                <a:lnTo>
                  <a:pt x="19860" y="5223"/>
                </a:lnTo>
                <a:lnTo>
                  <a:pt x="19925" y="5235"/>
                </a:lnTo>
                <a:lnTo>
                  <a:pt x="19990" y="5246"/>
                </a:lnTo>
                <a:lnTo>
                  <a:pt x="20056" y="5255"/>
                </a:lnTo>
                <a:lnTo>
                  <a:pt x="20123" y="5263"/>
                </a:lnTo>
                <a:lnTo>
                  <a:pt x="20190" y="5268"/>
                </a:lnTo>
                <a:lnTo>
                  <a:pt x="20257" y="5273"/>
                </a:lnTo>
                <a:lnTo>
                  <a:pt x="20325" y="5276"/>
                </a:lnTo>
                <a:lnTo>
                  <a:pt x="20394" y="5276"/>
                </a:lnTo>
                <a:lnTo>
                  <a:pt x="20394" y="5276"/>
                </a:lnTo>
                <a:lnTo>
                  <a:pt x="20462" y="5276"/>
                </a:lnTo>
                <a:lnTo>
                  <a:pt x="20529" y="5273"/>
                </a:lnTo>
                <a:lnTo>
                  <a:pt x="20597" y="5268"/>
                </a:lnTo>
                <a:lnTo>
                  <a:pt x="20663" y="5263"/>
                </a:lnTo>
                <a:lnTo>
                  <a:pt x="20730" y="5255"/>
                </a:lnTo>
                <a:lnTo>
                  <a:pt x="20796" y="5246"/>
                </a:lnTo>
                <a:lnTo>
                  <a:pt x="20861" y="5235"/>
                </a:lnTo>
                <a:lnTo>
                  <a:pt x="20926" y="5223"/>
                </a:lnTo>
                <a:lnTo>
                  <a:pt x="20990" y="5209"/>
                </a:lnTo>
                <a:lnTo>
                  <a:pt x="21055" y="5194"/>
                </a:lnTo>
                <a:lnTo>
                  <a:pt x="21118" y="5176"/>
                </a:lnTo>
                <a:lnTo>
                  <a:pt x="21180" y="5158"/>
                </a:lnTo>
                <a:lnTo>
                  <a:pt x="21241" y="5137"/>
                </a:lnTo>
                <a:lnTo>
                  <a:pt x="21302" y="5115"/>
                </a:lnTo>
                <a:lnTo>
                  <a:pt x="21363" y="5093"/>
                </a:lnTo>
                <a:lnTo>
                  <a:pt x="21423" y="5069"/>
                </a:lnTo>
                <a:lnTo>
                  <a:pt x="21481" y="5043"/>
                </a:lnTo>
                <a:lnTo>
                  <a:pt x="21540" y="5015"/>
                </a:lnTo>
                <a:lnTo>
                  <a:pt x="21597" y="4987"/>
                </a:lnTo>
                <a:lnTo>
                  <a:pt x="21654" y="4957"/>
                </a:lnTo>
                <a:lnTo>
                  <a:pt x="21710" y="4926"/>
                </a:lnTo>
                <a:lnTo>
                  <a:pt x="21765" y="4894"/>
                </a:lnTo>
                <a:lnTo>
                  <a:pt x="21819" y="4859"/>
                </a:lnTo>
                <a:lnTo>
                  <a:pt x="21873" y="4824"/>
                </a:lnTo>
                <a:lnTo>
                  <a:pt x="21924" y="4788"/>
                </a:lnTo>
                <a:lnTo>
                  <a:pt x="21976" y="4751"/>
                </a:lnTo>
                <a:lnTo>
                  <a:pt x="22026" y="4713"/>
                </a:lnTo>
                <a:lnTo>
                  <a:pt x="22076" y="4673"/>
                </a:lnTo>
                <a:lnTo>
                  <a:pt x="22124" y="4631"/>
                </a:lnTo>
                <a:lnTo>
                  <a:pt x="22172" y="4589"/>
                </a:lnTo>
                <a:lnTo>
                  <a:pt x="22218" y="4545"/>
                </a:lnTo>
                <a:lnTo>
                  <a:pt x="22264" y="4502"/>
                </a:lnTo>
                <a:lnTo>
                  <a:pt x="22308" y="4456"/>
                </a:lnTo>
                <a:lnTo>
                  <a:pt x="22352" y="4410"/>
                </a:lnTo>
                <a:lnTo>
                  <a:pt x="22395" y="4363"/>
                </a:lnTo>
                <a:lnTo>
                  <a:pt x="22434" y="4314"/>
                </a:lnTo>
                <a:lnTo>
                  <a:pt x="22474" y="4265"/>
                </a:lnTo>
                <a:lnTo>
                  <a:pt x="22514" y="4213"/>
                </a:lnTo>
                <a:lnTo>
                  <a:pt x="22552" y="4162"/>
                </a:lnTo>
                <a:lnTo>
                  <a:pt x="22588" y="4110"/>
                </a:lnTo>
                <a:lnTo>
                  <a:pt x="22623" y="4056"/>
                </a:lnTo>
                <a:lnTo>
                  <a:pt x="22656" y="4002"/>
                </a:lnTo>
                <a:lnTo>
                  <a:pt x="22690" y="3948"/>
                </a:lnTo>
                <a:lnTo>
                  <a:pt x="22720" y="3892"/>
                </a:lnTo>
                <a:lnTo>
                  <a:pt x="22750" y="3835"/>
                </a:lnTo>
                <a:lnTo>
                  <a:pt x="22778" y="3778"/>
                </a:lnTo>
                <a:lnTo>
                  <a:pt x="22806" y="3721"/>
                </a:lnTo>
                <a:lnTo>
                  <a:pt x="22831" y="3661"/>
                </a:lnTo>
                <a:lnTo>
                  <a:pt x="22856" y="3601"/>
                </a:lnTo>
                <a:lnTo>
                  <a:pt x="22879" y="3542"/>
                </a:lnTo>
                <a:lnTo>
                  <a:pt x="22901" y="3480"/>
                </a:lnTo>
                <a:lnTo>
                  <a:pt x="22921" y="3418"/>
                </a:lnTo>
                <a:lnTo>
                  <a:pt x="22940" y="3357"/>
                </a:lnTo>
                <a:lnTo>
                  <a:pt x="22956" y="3293"/>
                </a:lnTo>
                <a:lnTo>
                  <a:pt x="22972" y="3229"/>
                </a:lnTo>
                <a:lnTo>
                  <a:pt x="22986" y="3165"/>
                </a:lnTo>
                <a:lnTo>
                  <a:pt x="22999" y="3101"/>
                </a:lnTo>
                <a:lnTo>
                  <a:pt x="23009" y="3035"/>
                </a:lnTo>
                <a:lnTo>
                  <a:pt x="23019" y="2969"/>
                </a:lnTo>
                <a:lnTo>
                  <a:pt x="23027" y="2904"/>
                </a:lnTo>
                <a:lnTo>
                  <a:pt x="23032" y="2837"/>
                </a:lnTo>
                <a:lnTo>
                  <a:pt x="23036" y="2769"/>
                </a:lnTo>
                <a:lnTo>
                  <a:pt x="23040" y="2702"/>
                </a:lnTo>
                <a:lnTo>
                  <a:pt x="23040" y="2633"/>
                </a:lnTo>
                <a:lnTo>
                  <a:pt x="23040" y="2633"/>
                </a:lnTo>
                <a:lnTo>
                  <a:pt x="23040" y="2569"/>
                </a:lnTo>
                <a:lnTo>
                  <a:pt x="23037" y="2505"/>
                </a:lnTo>
                <a:lnTo>
                  <a:pt x="23034" y="2441"/>
                </a:lnTo>
                <a:lnTo>
                  <a:pt x="23028" y="2377"/>
                </a:lnTo>
                <a:lnTo>
                  <a:pt x="23021" y="2314"/>
                </a:lnTo>
                <a:lnTo>
                  <a:pt x="23013" y="2253"/>
                </a:lnTo>
                <a:lnTo>
                  <a:pt x="23003" y="2190"/>
                </a:lnTo>
                <a:lnTo>
                  <a:pt x="22992" y="2129"/>
                </a:lnTo>
                <a:lnTo>
                  <a:pt x="22979" y="2067"/>
                </a:lnTo>
                <a:lnTo>
                  <a:pt x="22965" y="2007"/>
                </a:lnTo>
                <a:lnTo>
                  <a:pt x="22950" y="1948"/>
                </a:lnTo>
                <a:lnTo>
                  <a:pt x="22933" y="1887"/>
                </a:lnTo>
                <a:lnTo>
                  <a:pt x="22915" y="1829"/>
                </a:lnTo>
                <a:lnTo>
                  <a:pt x="22896" y="1770"/>
                </a:lnTo>
                <a:lnTo>
                  <a:pt x="22875" y="1714"/>
                </a:lnTo>
                <a:lnTo>
                  <a:pt x="22853" y="1656"/>
                </a:lnTo>
                <a:lnTo>
                  <a:pt x="22830" y="1599"/>
                </a:lnTo>
                <a:lnTo>
                  <a:pt x="22806" y="1544"/>
                </a:lnTo>
                <a:lnTo>
                  <a:pt x="22780" y="1488"/>
                </a:lnTo>
                <a:lnTo>
                  <a:pt x="22753" y="1434"/>
                </a:lnTo>
                <a:lnTo>
                  <a:pt x="22724" y="1380"/>
                </a:lnTo>
                <a:lnTo>
                  <a:pt x="22695" y="1328"/>
                </a:lnTo>
                <a:lnTo>
                  <a:pt x="22664" y="1276"/>
                </a:lnTo>
                <a:lnTo>
                  <a:pt x="22632" y="1225"/>
                </a:lnTo>
                <a:lnTo>
                  <a:pt x="22599" y="1173"/>
                </a:lnTo>
                <a:lnTo>
                  <a:pt x="22566" y="1124"/>
                </a:lnTo>
                <a:lnTo>
                  <a:pt x="22530" y="1076"/>
                </a:lnTo>
                <a:lnTo>
                  <a:pt x="22494" y="1027"/>
                </a:lnTo>
                <a:lnTo>
                  <a:pt x="22456" y="979"/>
                </a:lnTo>
                <a:lnTo>
                  <a:pt x="22419" y="933"/>
                </a:lnTo>
                <a:lnTo>
                  <a:pt x="22379" y="888"/>
                </a:lnTo>
                <a:lnTo>
                  <a:pt x="22339" y="843"/>
                </a:lnTo>
                <a:lnTo>
                  <a:pt x="22298" y="799"/>
                </a:lnTo>
                <a:lnTo>
                  <a:pt x="22255" y="756"/>
                </a:lnTo>
                <a:lnTo>
                  <a:pt x="22213" y="715"/>
                </a:lnTo>
                <a:lnTo>
                  <a:pt x="22168" y="674"/>
                </a:lnTo>
                <a:lnTo>
                  <a:pt x="22123" y="634"/>
                </a:lnTo>
                <a:lnTo>
                  <a:pt x="22078" y="596"/>
                </a:lnTo>
                <a:lnTo>
                  <a:pt x="22030" y="557"/>
                </a:lnTo>
                <a:lnTo>
                  <a:pt x="21982" y="521"/>
                </a:lnTo>
                <a:lnTo>
                  <a:pt x="21935" y="485"/>
                </a:lnTo>
                <a:lnTo>
                  <a:pt x="21884" y="450"/>
                </a:lnTo>
                <a:lnTo>
                  <a:pt x="21834" y="417"/>
                </a:lnTo>
                <a:lnTo>
                  <a:pt x="21784" y="385"/>
                </a:lnTo>
                <a:lnTo>
                  <a:pt x="21732" y="354"/>
                </a:lnTo>
                <a:lnTo>
                  <a:pt x="21679" y="323"/>
                </a:lnTo>
                <a:lnTo>
                  <a:pt x="21625" y="295"/>
                </a:lnTo>
                <a:lnTo>
                  <a:pt x="21573" y="266"/>
                </a:lnTo>
                <a:lnTo>
                  <a:pt x="21517" y="241"/>
                </a:lnTo>
                <a:lnTo>
                  <a:pt x="21462" y="215"/>
                </a:lnTo>
                <a:lnTo>
                  <a:pt x="21406" y="190"/>
                </a:lnTo>
                <a:lnTo>
                  <a:pt x="21350" y="169"/>
                </a:lnTo>
                <a:lnTo>
                  <a:pt x="21292" y="147"/>
                </a:lnTo>
                <a:lnTo>
                  <a:pt x="21234" y="126"/>
                </a:lnTo>
                <a:lnTo>
                  <a:pt x="21176" y="108"/>
                </a:lnTo>
                <a:lnTo>
                  <a:pt x="21116" y="90"/>
                </a:lnTo>
                <a:lnTo>
                  <a:pt x="21056" y="73"/>
                </a:lnTo>
                <a:lnTo>
                  <a:pt x="20997" y="59"/>
                </a:lnTo>
                <a:lnTo>
                  <a:pt x="20935" y="45"/>
                </a:lnTo>
                <a:lnTo>
                  <a:pt x="20874" y="33"/>
                </a:lnTo>
                <a:lnTo>
                  <a:pt x="20812" y="23"/>
                </a:lnTo>
                <a:lnTo>
                  <a:pt x="20749" y="14"/>
                </a:lnTo>
                <a:lnTo>
                  <a:pt x="20687" y="6"/>
                </a:lnTo>
                <a:lnTo>
                  <a:pt x="20624" y="0"/>
                </a:lnTo>
                <a:lnTo>
                  <a:pt x="20163" y="0"/>
                </a:lnTo>
                <a:close/>
                <a:moveTo>
                  <a:pt x="17919" y="2633"/>
                </a:moveTo>
                <a:lnTo>
                  <a:pt x="17919" y="2633"/>
                </a:lnTo>
                <a:lnTo>
                  <a:pt x="17919" y="2569"/>
                </a:lnTo>
                <a:lnTo>
                  <a:pt x="17921" y="2506"/>
                </a:lnTo>
                <a:lnTo>
                  <a:pt x="17925" y="2443"/>
                </a:lnTo>
                <a:lnTo>
                  <a:pt x="17932" y="2381"/>
                </a:lnTo>
                <a:lnTo>
                  <a:pt x="17938" y="2318"/>
                </a:lnTo>
                <a:lnTo>
                  <a:pt x="17947" y="2258"/>
                </a:lnTo>
                <a:lnTo>
                  <a:pt x="17957" y="2196"/>
                </a:lnTo>
                <a:lnTo>
                  <a:pt x="17969" y="2136"/>
                </a:lnTo>
                <a:lnTo>
                  <a:pt x="17982" y="2076"/>
                </a:lnTo>
                <a:lnTo>
                  <a:pt x="17996" y="2016"/>
                </a:lnTo>
                <a:lnTo>
                  <a:pt x="18013" y="1958"/>
                </a:lnTo>
                <a:lnTo>
                  <a:pt x="18030" y="1899"/>
                </a:lnTo>
                <a:lnTo>
                  <a:pt x="18049" y="1841"/>
                </a:lnTo>
                <a:lnTo>
                  <a:pt x="18068" y="1784"/>
                </a:lnTo>
                <a:lnTo>
                  <a:pt x="18090" y="1728"/>
                </a:lnTo>
                <a:lnTo>
                  <a:pt x="18113" y="1672"/>
                </a:lnTo>
                <a:lnTo>
                  <a:pt x="18138" y="1617"/>
                </a:lnTo>
                <a:lnTo>
                  <a:pt x="18162" y="1563"/>
                </a:lnTo>
                <a:lnTo>
                  <a:pt x="18189" y="1509"/>
                </a:lnTo>
                <a:lnTo>
                  <a:pt x="18218" y="1456"/>
                </a:lnTo>
                <a:lnTo>
                  <a:pt x="18247" y="1404"/>
                </a:lnTo>
                <a:lnTo>
                  <a:pt x="18277" y="1352"/>
                </a:lnTo>
                <a:lnTo>
                  <a:pt x="18309" y="1302"/>
                </a:lnTo>
                <a:lnTo>
                  <a:pt x="18341" y="1252"/>
                </a:lnTo>
                <a:lnTo>
                  <a:pt x="18376" y="1203"/>
                </a:lnTo>
                <a:lnTo>
                  <a:pt x="18411" y="1155"/>
                </a:lnTo>
                <a:lnTo>
                  <a:pt x="18447" y="1108"/>
                </a:lnTo>
                <a:lnTo>
                  <a:pt x="18484" y="1063"/>
                </a:lnTo>
                <a:lnTo>
                  <a:pt x="18523" y="1016"/>
                </a:lnTo>
                <a:lnTo>
                  <a:pt x="18562" y="973"/>
                </a:lnTo>
                <a:lnTo>
                  <a:pt x="18603" y="929"/>
                </a:lnTo>
                <a:lnTo>
                  <a:pt x="18644" y="886"/>
                </a:lnTo>
                <a:lnTo>
                  <a:pt x="18687" y="845"/>
                </a:lnTo>
                <a:lnTo>
                  <a:pt x="18730" y="804"/>
                </a:lnTo>
                <a:lnTo>
                  <a:pt x="18774" y="765"/>
                </a:lnTo>
                <a:lnTo>
                  <a:pt x="18819" y="727"/>
                </a:lnTo>
                <a:lnTo>
                  <a:pt x="18866" y="690"/>
                </a:lnTo>
                <a:lnTo>
                  <a:pt x="18913" y="654"/>
                </a:lnTo>
                <a:lnTo>
                  <a:pt x="18961" y="619"/>
                </a:lnTo>
                <a:lnTo>
                  <a:pt x="19010" y="584"/>
                </a:lnTo>
                <a:lnTo>
                  <a:pt x="19060" y="552"/>
                </a:lnTo>
                <a:lnTo>
                  <a:pt x="19110" y="520"/>
                </a:lnTo>
                <a:lnTo>
                  <a:pt x="19162" y="490"/>
                </a:lnTo>
                <a:lnTo>
                  <a:pt x="19215" y="461"/>
                </a:lnTo>
                <a:lnTo>
                  <a:pt x="19268" y="432"/>
                </a:lnTo>
                <a:lnTo>
                  <a:pt x="19322" y="405"/>
                </a:lnTo>
                <a:lnTo>
                  <a:pt x="19376" y="381"/>
                </a:lnTo>
                <a:lnTo>
                  <a:pt x="19431" y="356"/>
                </a:lnTo>
                <a:lnTo>
                  <a:pt x="19487" y="333"/>
                </a:lnTo>
                <a:lnTo>
                  <a:pt x="19543" y="313"/>
                </a:lnTo>
                <a:lnTo>
                  <a:pt x="19600" y="292"/>
                </a:lnTo>
                <a:lnTo>
                  <a:pt x="19658" y="273"/>
                </a:lnTo>
                <a:lnTo>
                  <a:pt x="19716" y="256"/>
                </a:lnTo>
                <a:lnTo>
                  <a:pt x="19775" y="239"/>
                </a:lnTo>
                <a:lnTo>
                  <a:pt x="19835" y="225"/>
                </a:lnTo>
                <a:lnTo>
                  <a:pt x="19895" y="212"/>
                </a:lnTo>
                <a:lnTo>
                  <a:pt x="19956" y="201"/>
                </a:lnTo>
                <a:lnTo>
                  <a:pt x="20017" y="190"/>
                </a:lnTo>
                <a:lnTo>
                  <a:pt x="20078" y="181"/>
                </a:lnTo>
                <a:lnTo>
                  <a:pt x="20141" y="175"/>
                </a:lnTo>
                <a:lnTo>
                  <a:pt x="20203" y="169"/>
                </a:lnTo>
                <a:lnTo>
                  <a:pt x="20266" y="165"/>
                </a:lnTo>
                <a:lnTo>
                  <a:pt x="20329" y="162"/>
                </a:lnTo>
                <a:lnTo>
                  <a:pt x="20394" y="162"/>
                </a:lnTo>
                <a:lnTo>
                  <a:pt x="20394" y="162"/>
                </a:lnTo>
                <a:lnTo>
                  <a:pt x="20457" y="162"/>
                </a:lnTo>
                <a:lnTo>
                  <a:pt x="20520" y="165"/>
                </a:lnTo>
                <a:lnTo>
                  <a:pt x="20583" y="169"/>
                </a:lnTo>
                <a:lnTo>
                  <a:pt x="20646" y="175"/>
                </a:lnTo>
                <a:lnTo>
                  <a:pt x="20708" y="181"/>
                </a:lnTo>
                <a:lnTo>
                  <a:pt x="20770" y="190"/>
                </a:lnTo>
                <a:lnTo>
                  <a:pt x="20830" y="201"/>
                </a:lnTo>
                <a:lnTo>
                  <a:pt x="20891" y="212"/>
                </a:lnTo>
                <a:lnTo>
                  <a:pt x="20952" y="225"/>
                </a:lnTo>
                <a:lnTo>
                  <a:pt x="21011" y="239"/>
                </a:lnTo>
                <a:lnTo>
                  <a:pt x="21070" y="256"/>
                </a:lnTo>
                <a:lnTo>
                  <a:pt x="21128" y="273"/>
                </a:lnTo>
                <a:lnTo>
                  <a:pt x="21186" y="292"/>
                </a:lnTo>
                <a:lnTo>
                  <a:pt x="21243" y="313"/>
                </a:lnTo>
                <a:lnTo>
                  <a:pt x="21299" y="333"/>
                </a:lnTo>
                <a:lnTo>
                  <a:pt x="21356" y="356"/>
                </a:lnTo>
                <a:lnTo>
                  <a:pt x="21410" y="381"/>
                </a:lnTo>
                <a:lnTo>
                  <a:pt x="21466" y="405"/>
                </a:lnTo>
                <a:lnTo>
                  <a:pt x="21518" y="432"/>
                </a:lnTo>
                <a:lnTo>
                  <a:pt x="21573" y="461"/>
                </a:lnTo>
                <a:lnTo>
                  <a:pt x="21624" y="490"/>
                </a:lnTo>
                <a:lnTo>
                  <a:pt x="21676" y="520"/>
                </a:lnTo>
                <a:lnTo>
                  <a:pt x="21726" y="552"/>
                </a:lnTo>
                <a:lnTo>
                  <a:pt x="21776" y="584"/>
                </a:lnTo>
                <a:lnTo>
                  <a:pt x="21825" y="619"/>
                </a:lnTo>
                <a:lnTo>
                  <a:pt x="21873" y="654"/>
                </a:lnTo>
                <a:lnTo>
                  <a:pt x="21920" y="690"/>
                </a:lnTo>
                <a:lnTo>
                  <a:pt x="21967" y="727"/>
                </a:lnTo>
                <a:lnTo>
                  <a:pt x="22012" y="765"/>
                </a:lnTo>
                <a:lnTo>
                  <a:pt x="22057" y="804"/>
                </a:lnTo>
                <a:lnTo>
                  <a:pt x="22099" y="845"/>
                </a:lnTo>
                <a:lnTo>
                  <a:pt x="22142" y="886"/>
                </a:lnTo>
                <a:lnTo>
                  <a:pt x="22185" y="929"/>
                </a:lnTo>
                <a:lnTo>
                  <a:pt x="22224" y="973"/>
                </a:lnTo>
                <a:lnTo>
                  <a:pt x="22264" y="1016"/>
                </a:lnTo>
                <a:lnTo>
                  <a:pt x="22302" y="1063"/>
                </a:lnTo>
                <a:lnTo>
                  <a:pt x="22339" y="1108"/>
                </a:lnTo>
                <a:lnTo>
                  <a:pt x="22375" y="1155"/>
                </a:lnTo>
                <a:lnTo>
                  <a:pt x="22411" y="1203"/>
                </a:lnTo>
                <a:lnTo>
                  <a:pt x="22445" y="1252"/>
                </a:lnTo>
                <a:lnTo>
                  <a:pt x="22478" y="1302"/>
                </a:lnTo>
                <a:lnTo>
                  <a:pt x="22509" y="1352"/>
                </a:lnTo>
                <a:lnTo>
                  <a:pt x="22540" y="1404"/>
                </a:lnTo>
                <a:lnTo>
                  <a:pt x="22568" y="1456"/>
                </a:lnTo>
                <a:lnTo>
                  <a:pt x="22597" y="1509"/>
                </a:lnTo>
                <a:lnTo>
                  <a:pt x="22624" y="1563"/>
                </a:lnTo>
                <a:lnTo>
                  <a:pt x="22650" y="1617"/>
                </a:lnTo>
                <a:lnTo>
                  <a:pt x="22673" y="1672"/>
                </a:lnTo>
                <a:lnTo>
                  <a:pt x="22696" y="1728"/>
                </a:lnTo>
                <a:lnTo>
                  <a:pt x="22718" y="1784"/>
                </a:lnTo>
                <a:lnTo>
                  <a:pt x="22739" y="1841"/>
                </a:lnTo>
                <a:lnTo>
                  <a:pt x="22757" y="1899"/>
                </a:lnTo>
                <a:lnTo>
                  <a:pt x="22775" y="1958"/>
                </a:lnTo>
                <a:lnTo>
                  <a:pt x="22790" y="2016"/>
                </a:lnTo>
                <a:lnTo>
                  <a:pt x="22804" y="2076"/>
                </a:lnTo>
                <a:lnTo>
                  <a:pt x="22818" y="2136"/>
                </a:lnTo>
                <a:lnTo>
                  <a:pt x="22830" y="2196"/>
                </a:lnTo>
                <a:lnTo>
                  <a:pt x="22839" y="2258"/>
                </a:lnTo>
                <a:lnTo>
                  <a:pt x="22848" y="2318"/>
                </a:lnTo>
                <a:lnTo>
                  <a:pt x="22856" y="2381"/>
                </a:lnTo>
                <a:lnTo>
                  <a:pt x="22861" y="2443"/>
                </a:lnTo>
                <a:lnTo>
                  <a:pt x="22865" y="2506"/>
                </a:lnTo>
                <a:lnTo>
                  <a:pt x="22867" y="2569"/>
                </a:lnTo>
                <a:lnTo>
                  <a:pt x="22869" y="2633"/>
                </a:lnTo>
                <a:lnTo>
                  <a:pt x="22869" y="2633"/>
                </a:lnTo>
                <a:lnTo>
                  <a:pt x="22867" y="2697"/>
                </a:lnTo>
                <a:lnTo>
                  <a:pt x="22865" y="2761"/>
                </a:lnTo>
                <a:lnTo>
                  <a:pt x="22861" y="2823"/>
                </a:lnTo>
                <a:lnTo>
                  <a:pt x="22856" y="2886"/>
                </a:lnTo>
                <a:lnTo>
                  <a:pt x="22848" y="2947"/>
                </a:lnTo>
                <a:lnTo>
                  <a:pt x="22839" y="3009"/>
                </a:lnTo>
                <a:lnTo>
                  <a:pt x="22830" y="3070"/>
                </a:lnTo>
                <a:lnTo>
                  <a:pt x="22818" y="3130"/>
                </a:lnTo>
                <a:lnTo>
                  <a:pt x="22804" y="3191"/>
                </a:lnTo>
                <a:lnTo>
                  <a:pt x="22790" y="3250"/>
                </a:lnTo>
                <a:lnTo>
                  <a:pt x="22775" y="3309"/>
                </a:lnTo>
                <a:lnTo>
                  <a:pt x="22757" y="3367"/>
                </a:lnTo>
                <a:lnTo>
                  <a:pt x="22739" y="3425"/>
                </a:lnTo>
                <a:lnTo>
                  <a:pt x="22718" y="3483"/>
                </a:lnTo>
                <a:lnTo>
                  <a:pt x="22696" y="3538"/>
                </a:lnTo>
                <a:lnTo>
                  <a:pt x="22673" y="3595"/>
                </a:lnTo>
                <a:lnTo>
                  <a:pt x="22650" y="3650"/>
                </a:lnTo>
                <a:lnTo>
                  <a:pt x="22624" y="3704"/>
                </a:lnTo>
                <a:lnTo>
                  <a:pt x="22597" y="3758"/>
                </a:lnTo>
                <a:lnTo>
                  <a:pt x="22568" y="3811"/>
                </a:lnTo>
                <a:lnTo>
                  <a:pt x="22540" y="3862"/>
                </a:lnTo>
                <a:lnTo>
                  <a:pt x="22509" y="3914"/>
                </a:lnTo>
                <a:lnTo>
                  <a:pt x="22478" y="3964"/>
                </a:lnTo>
                <a:lnTo>
                  <a:pt x="22445" y="4014"/>
                </a:lnTo>
                <a:lnTo>
                  <a:pt x="22411" y="4063"/>
                </a:lnTo>
                <a:lnTo>
                  <a:pt x="22375" y="4110"/>
                </a:lnTo>
                <a:lnTo>
                  <a:pt x="22339" y="4158"/>
                </a:lnTo>
                <a:lnTo>
                  <a:pt x="22302" y="4204"/>
                </a:lnTo>
                <a:lnTo>
                  <a:pt x="22264" y="4249"/>
                </a:lnTo>
                <a:lnTo>
                  <a:pt x="22224" y="4294"/>
                </a:lnTo>
                <a:lnTo>
                  <a:pt x="22185" y="4337"/>
                </a:lnTo>
                <a:lnTo>
                  <a:pt x="22142" y="4379"/>
                </a:lnTo>
                <a:lnTo>
                  <a:pt x="22099" y="4422"/>
                </a:lnTo>
                <a:lnTo>
                  <a:pt x="22057" y="4462"/>
                </a:lnTo>
                <a:lnTo>
                  <a:pt x="22012" y="4502"/>
                </a:lnTo>
                <a:lnTo>
                  <a:pt x="21967" y="4540"/>
                </a:lnTo>
                <a:lnTo>
                  <a:pt x="21920" y="4577"/>
                </a:lnTo>
                <a:lnTo>
                  <a:pt x="21873" y="4613"/>
                </a:lnTo>
                <a:lnTo>
                  <a:pt x="21825" y="4648"/>
                </a:lnTo>
                <a:lnTo>
                  <a:pt x="21776" y="4682"/>
                </a:lnTo>
                <a:lnTo>
                  <a:pt x="21726" y="4715"/>
                </a:lnTo>
                <a:lnTo>
                  <a:pt x="21676" y="4746"/>
                </a:lnTo>
                <a:lnTo>
                  <a:pt x="21624" y="4777"/>
                </a:lnTo>
                <a:lnTo>
                  <a:pt x="21573" y="4806"/>
                </a:lnTo>
                <a:lnTo>
                  <a:pt x="21518" y="4833"/>
                </a:lnTo>
                <a:lnTo>
                  <a:pt x="21466" y="4860"/>
                </a:lnTo>
                <a:lnTo>
                  <a:pt x="21410" y="4886"/>
                </a:lnTo>
                <a:lnTo>
                  <a:pt x="21356" y="4911"/>
                </a:lnTo>
                <a:lnTo>
                  <a:pt x="21299" y="4933"/>
                </a:lnTo>
                <a:lnTo>
                  <a:pt x="21243" y="4954"/>
                </a:lnTo>
                <a:lnTo>
                  <a:pt x="21186" y="4975"/>
                </a:lnTo>
                <a:lnTo>
                  <a:pt x="21128" y="4993"/>
                </a:lnTo>
                <a:lnTo>
                  <a:pt x="21070" y="5011"/>
                </a:lnTo>
                <a:lnTo>
                  <a:pt x="21011" y="5026"/>
                </a:lnTo>
                <a:lnTo>
                  <a:pt x="20952" y="5041"/>
                </a:lnTo>
                <a:lnTo>
                  <a:pt x="20891" y="5055"/>
                </a:lnTo>
                <a:lnTo>
                  <a:pt x="20830" y="5066"/>
                </a:lnTo>
                <a:lnTo>
                  <a:pt x="20770" y="5077"/>
                </a:lnTo>
                <a:lnTo>
                  <a:pt x="20708" y="5084"/>
                </a:lnTo>
                <a:lnTo>
                  <a:pt x="20646" y="5092"/>
                </a:lnTo>
                <a:lnTo>
                  <a:pt x="20583" y="5097"/>
                </a:lnTo>
                <a:lnTo>
                  <a:pt x="20520" y="5101"/>
                </a:lnTo>
                <a:lnTo>
                  <a:pt x="20457" y="5104"/>
                </a:lnTo>
                <a:lnTo>
                  <a:pt x="20394" y="5105"/>
                </a:lnTo>
                <a:lnTo>
                  <a:pt x="20394" y="5105"/>
                </a:lnTo>
                <a:lnTo>
                  <a:pt x="20329" y="5104"/>
                </a:lnTo>
                <a:lnTo>
                  <a:pt x="20266" y="5101"/>
                </a:lnTo>
                <a:lnTo>
                  <a:pt x="20203" y="5097"/>
                </a:lnTo>
                <a:lnTo>
                  <a:pt x="20141" y="5092"/>
                </a:lnTo>
                <a:lnTo>
                  <a:pt x="20078" y="5084"/>
                </a:lnTo>
                <a:lnTo>
                  <a:pt x="20017" y="5077"/>
                </a:lnTo>
                <a:lnTo>
                  <a:pt x="19956" y="5066"/>
                </a:lnTo>
                <a:lnTo>
                  <a:pt x="19895" y="5055"/>
                </a:lnTo>
                <a:lnTo>
                  <a:pt x="19835" y="5041"/>
                </a:lnTo>
                <a:lnTo>
                  <a:pt x="19775" y="5026"/>
                </a:lnTo>
                <a:lnTo>
                  <a:pt x="19716" y="5011"/>
                </a:lnTo>
                <a:lnTo>
                  <a:pt x="19658" y="4993"/>
                </a:lnTo>
                <a:lnTo>
                  <a:pt x="19600" y="4975"/>
                </a:lnTo>
                <a:lnTo>
                  <a:pt x="19543" y="4954"/>
                </a:lnTo>
                <a:lnTo>
                  <a:pt x="19487" y="4933"/>
                </a:lnTo>
                <a:lnTo>
                  <a:pt x="19431" y="4911"/>
                </a:lnTo>
                <a:lnTo>
                  <a:pt x="19376" y="4886"/>
                </a:lnTo>
                <a:lnTo>
                  <a:pt x="19322" y="4860"/>
                </a:lnTo>
                <a:lnTo>
                  <a:pt x="19268" y="4833"/>
                </a:lnTo>
                <a:lnTo>
                  <a:pt x="19215" y="4806"/>
                </a:lnTo>
                <a:lnTo>
                  <a:pt x="19162" y="4777"/>
                </a:lnTo>
                <a:lnTo>
                  <a:pt x="19110" y="4746"/>
                </a:lnTo>
                <a:lnTo>
                  <a:pt x="19060" y="4715"/>
                </a:lnTo>
                <a:lnTo>
                  <a:pt x="19010" y="4682"/>
                </a:lnTo>
                <a:lnTo>
                  <a:pt x="18961" y="4648"/>
                </a:lnTo>
                <a:lnTo>
                  <a:pt x="18913" y="4613"/>
                </a:lnTo>
                <a:lnTo>
                  <a:pt x="18866" y="4577"/>
                </a:lnTo>
                <a:lnTo>
                  <a:pt x="18819" y="4540"/>
                </a:lnTo>
                <a:lnTo>
                  <a:pt x="18774" y="4502"/>
                </a:lnTo>
                <a:lnTo>
                  <a:pt x="18730" y="4462"/>
                </a:lnTo>
                <a:lnTo>
                  <a:pt x="18687" y="4422"/>
                </a:lnTo>
                <a:lnTo>
                  <a:pt x="18644" y="4379"/>
                </a:lnTo>
                <a:lnTo>
                  <a:pt x="18603" y="4337"/>
                </a:lnTo>
                <a:lnTo>
                  <a:pt x="18562" y="4294"/>
                </a:lnTo>
                <a:lnTo>
                  <a:pt x="18523" y="4249"/>
                </a:lnTo>
                <a:lnTo>
                  <a:pt x="18484" y="4204"/>
                </a:lnTo>
                <a:lnTo>
                  <a:pt x="18447" y="4158"/>
                </a:lnTo>
                <a:lnTo>
                  <a:pt x="18411" y="4110"/>
                </a:lnTo>
                <a:lnTo>
                  <a:pt x="18376" y="4063"/>
                </a:lnTo>
                <a:lnTo>
                  <a:pt x="18341" y="4014"/>
                </a:lnTo>
                <a:lnTo>
                  <a:pt x="18309" y="3964"/>
                </a:lnTo>
                <a:lnTo>
                  <a:pt x="18277" y="3914"/>
                </a:lnTo>
                <a:lnTo>
                  <a:pt x="18247" y="3862"/>
                </a:lnTo>
                <a:lnTo>
                  <a:pt x="18218" y="3811"/>
                </a:lnTo>
                <a:lnTo>
                  <a:pt x="18189" y="3758"/>
                </a:lnTo>
                <a:lnTo>
                  <a:pt x="18162" y="3704"/>
                </a:lnTo>
                <a:lnTo>
                  <a:pt x="18138" y="3650"/>
                </a:lnTo>
                <a:lnTo>
                  <a:pt x="18113" y="3595"/>
                </a:lnTo>
                <a:lnTo>
                  <a:pt x="18090" y="3538"/>
                </a:lnTo>
                <a:lnTo>
                  <a:pt x="18068" y="3483"/>
                </a:lnTo>
                <a:lnTo>
                  <a:pt x="18049" y="3425"/>
                </a:lnTo>
                <a:lnTo>
                  <a:pt x="18030" y="3367"/>
                </a:lnTo>
                <a:lnTo>
                  <a:pt x="18013" y="3309"/>
                </a:lnTo>
                <a:lnTo>
                  <a:pt x="17996" y="3250"/>
                </a:lnTo>
                <a:lnTo>
                  <a:pt x="17982" y="3191"/>
                </a:lnTo>
                <a:lnTo>
                  <a:pt x="17969" y="3130"/>
                </a:lnTo>
                <a:lnTo>
                  <a:pt x="17957" y="3070"/>
                </a:lnTo>
                <a:lnTo>
                  <a:pt x="17947" y="3009"/>
                </a:lnTo>
                <a:lnTo>
                  <a:pt x="17938" y="2947"/>
                </a:lnTo>
                <a:lnTo>
                  <a:pt x="17932" y="2886"/>
                </a:lnTo>
                <a:lnTo>
                  <a:pt x="17925" y="2823"/>
                </a:lnTo>
                <a:lnTo>
                  <a:pt x="17921" y="2761"/>
                </a:lnTo>
                <a:lnTo>
                  <a:pt x="17919" y="2697"/>
                </a:lnTo>
                <a:lnTo>
                  <a:pt x="17919" y="2633"/>
                </a:lnTo>
                <a:close/>
                <a:moveTo>
                  <a:pt x="0" y="1440"/>
                </a:moveTo>
                <a:lnTo>
                  <a:pt x="1111" y="1440"/>
                </a:lnTo>
                <a:lnTo>
                  <a:pt x="1111" y="1440"/>
                </a:lnTo>
                <a:lnTo>
                  <a:pt x="1161" y="1441"/>
                </a:lnTo>
                <a:lnTo>
                  <a:pt x="1210" y="1443"/>
                </a:lnTo>
                <a:lnTo>
                  <a:pt x="1257" y="1447"/>
                </a:lnTo>
                <a:lnTo>
                  <a:pt x="1304" y="1454"/>
                </a:lnTo>
                <a:lnTo>
                  <a:pt x="1349" y="1461"/>
                </a:lnTo>
                <a:lnTo>
                  <a:pt x="1393" y="1470"/>
                </a:lnTo>
                <a:lnTo>
                  <a:pt x="1434" y="1482"/>
                </a:lnTo>
                <a:lnTo>
                  <a:pt x="1474" y="1495"/>
                </a:lnTo>
                <a:lnTo>
                  <a:pt x="1513" y="1509"/>
                </a:lnTo>
                <a:lnTo>
                  <a:pt x="1550" y="1525"/>
                </a:lnTo>
                <a:lnTo>
                  <a:pt x="1585" y="1541"/>
                </a:lnTo>
                <a:lnTo>
                  <a:pt x="1618" y="1561"/>
                </a:lnTo>
                <a:lnTo>
                  <a:pt x="1650" y="1581"/>
                </a:lnTo>
                <a:lnTo>
                  <a:pt x="1680" y="1603"/>
                </a:lnTo>
                <a:lnTo>
                  <a:pt x="1708" y="1626"/>
                </a:lnTo>
                <a:lnTo>
                  <a:pt x="1735" y="1651"/>
                </a:lnTo>
                <a:lnTo>
                  <a:pt x="1735" y="1651"/>
                </a:lnTo>
                <a:lnTo>
                  <a:pt x="1755" y="1672"/>
                </a:lnTo>
                <a:lnTo>
                  <a:pt x="1774" y="1693"/>
                </a:lnTo>
                <a:lnTo>
                  <a:pt x="1791" y="1715"/>
                </a:lnTo>
                <a:lnTo>
                  <a:pt x="1808" y="1738"/>
                </a:lnTo>
                <a:lnTo>
                  <a:pt x="1822" y="1761"/>
                </a:lnTo>
                <a:lnTo>
                  <a:pt x="1835" y="1784"/>
                </a:lnTo>
                <a:lnTo>
                  <a:pt x="1848" y="1809"/>
                </a:lnTo>
                <a:lnTo>
                  <a:pt x="1858" y="1833"/>
                </a:lnTo>
                <a:lnTo>
                  <a:pt x="1868" y="1859"/>
                </a:lnTo>
                <a:lnTo>
                  <a:pt x="1876" y="1886"/>
                </a:lnTo>
                <a:lnTo>
                  <a:pt x="1884" y="1912"/>
                </a:lnTo>
                <a:lnTo>
                  <a:pt x="1889" y="1940"/>
                </a:lnTo>
                <a:lnTo>
                  <a:pt x="1894" y="1968"/>
                </a:lnTo>
                <a:lnTo>
                  <a:pt x="1896" y="1997"/>
                </a:lnTo>
                <a:lnTo>
                  <a:pt x="1899" y="2026"/>
                </a:lnTo>
                <a:lnTo>
                  <a:pt x="1899" y="2057"/>
                </a:lnTo>
                <a:lnTo>
                  <a:pt x="1899" y="2064"/>
                </a:lnTo>
                <a:lnTo>
                  <a:pt x="1899" y="2064"/>
                </a:lnTo>
                <a:lnTo>
                  <a:pt x="1899" y="2089"/>
                </a:lnTo>
                <a:lnTo>
                  <a:pt x="1898" y="2112"/>
                </a:lnTo>
                <a:lnTo>
                  <a:pt x="1895" y="2137"/>
                </a:lnTo>
                <a:lnTo>
                  <a:pt x="1893" y="2159"/>
                </a:lnTo>
                <a:lnTo>
                  <a:pt x="1889" y="2182"/>
                </a:lnTo>
                <a:lnTo>
                  <a:pt x="1885" y="2203"/>
                </a:lnTo>
                <a:lnTo>
                  <a:pt x="1880" y="2224"/>
                </a:lnTo>
                <a:lnTo>
                  <a:pt x="1875" y="2245"/>
                </a:lnTo>
                <a:lnTo>
                  <a:pt x="1868" y="2264"/>
                </a:lnTo>
                <a:lnTo>
                  <a:pt x="1860" y="2284"/>
                </a:lnTo>
                <a:lnTo>
                  <a:pt x="1853" y="2302"/>
                </a:lnTo>
                <a:lnTo>
                  <a:pt x="1845" y="2320"/>
                </a:lnTo>
                <a:lnTo>
                  <a:pt x="1827" y="2354"/>
                </a:lnTo>
                <a:lnTo>
                  <a:pt x="1806" y="2386"/>
                </a:lnTo>
                <a:lnTo>
                  <a:pt x="1783" y="2416"/>
                </a:lnTo>
                <a:lnTo>
                  <a:pt x="1760" y="2444"/>
                </a:lnTo>
                <a:lnTo>
                  <a:pt x="1734" y="2471"/>
                </a:lnTo>
                <a:lnTo>
                  <a:pt x="1706" y="2496"/>
                </a:lnTo>
                <a:lnTo>
                  <a:pt x="1677" y="2519"/>
                </a:lnTo>
                <a:lnTo>
                  <a:pt x="1648" y="2540"/>
                </a:lnTo>
                <a:lnTo>
                  <a:pt x="1617" y="2560"/>
                </a:lnTo>
                <a:lnTo>
                  <a:pt x="1585" y="2578"/>
                </a:lnTo>
                <a:lnTo>
                  <a:pt x="1585" y="2578"/>
                </a:lnTo>
                <a:lnTo>
                  <a:pt x="1635" y="2599"/>
                </a:lnTo>
                <a:lnTo>
                  <a:pt x="1684" y="2621"/>
                </a:lnTo>
                <a:lnTo>
                  <a:pt x="1729" y="2645"/>
                </a:lnTo>
                <a:lnTo>
                  <a:pt x="1772" y="2670"/>
                </a:lnTo>
                <a:lnTo>
                  <a:pt x="1792" y="2684"/>
                </a:lnTo>
                <a:lnTo>
                  <a:pt x="1811" y="2697"/>
                </a:lnTo>
                <a:lnTo>
                  <a:pt x="1829" y="2711"/>
                </a:lnTo>
                <a:lnTo>
                  <a:pt x="1848" y="2726"/>
                </a:lnTo>
                <a:lnTo>
                  <a:pt x="1866" y="2742"/>
                </a:lnTo>
                <a:lnTo>
                  <a:pt x="1882" y="2757"/>
                </a:lnTo>
                <a:lnTo>
                  <a:pt x="1898" y="2774"/>
                </a:lnTo>
                <a:lnTo>
                  <a:pt x="1912" y="2792"/>
                </a:lnTo>
                <a:lnTo>
                  <a:pt x="1926" y="2810"/>
                </a:lnTo>
                <a:lnTo>
                  <a:pt x="1940" y="2828"/>
                </a:lnTo>
                <a:lnTo>
                  <a:pt x="1952" y="2847"/>
                </a:lnTo>
                <a:lnTo>
                  <a:pt x="1963" y="2866"/>
                </a:lnTo>
                <a:lnTo>
                  <a:pt x="1974" y="2887"/>
                </a:lnTo>
                <a:lnTo>
                  <a:pt x="1984" y="2909"/>
                </a:lnTo>
                <a:lnTo>
                  <a:pt x="1993" y="2931"/>
                </a:lnTo>
                <a:lnTo>
                  <a:pt x="2001" y="2953"/>
                </a:lnTo>
                <a:lnTo>
                  <a:pt x="2009" y="2977"/>
                </a:lnTo>
                <a:lnTo>
                  <a:pt x="2015" y="3001"/>
                </a:lnTo>
                <a:lnTo>
                  <a:pt x="2020" y="3026"/>
                </a:lnTo>
                <a:lnTo>
                  <a:pt x="2024" y="3053"/>
                </a:lnTo>
                <a:lnTo>
                  <a:pt x="2028" y="3079"/>
                </a:lnTo>
                <a:lnTo>
                  <a:pt x="2030" y="3107"/>
                </a:lnTo>
                <a:lnTo>
                  <a:pt x="2032" y="3135"/>
                </a:lnTo>
                <a:lnTo>
                  <a:pt x="2032" y="3165"/>
                </a:lnTo>
                <a:lnTo>
                  <a:pt x="2032" y="3173"/>
                </a:lnTo>
                <a:lnTo>
                  <a:pt x="2032" y="3173"/>
                </a:lnTo>
                <a:lnTo>
                  <a:pt x="2032" y="3212"/>
                </a:lnTo>
                <a:lnTo>
                  <a:pt x="2028" y="3251"/>
                </a:lnTo>
                <a:lnTo>
                  <a:pt x="2023" y="3290"/>
                </a:lnTo>
                <a:lnTo>
                  <a:pt x="2016" y="3326"/>
                </a:lnTo>
                <a:lnTo>
                  <a:pt x="2007" y="3360"/>
                </a:lnTo>
                <a:lnTo>
                  <a:pt x="1996" y="3394"/>
                </a:lnTo>
                <a:lnTo>
                  <a:pt x="1983" y="3427"/>
                </a:lnTo>
                <a:lnTo>
                  <a:pt x="1969" y="3458"/>
                </a:lnTo>
                <a:lnTo>
                  <a:pt x="1952" y="3489"/>
                </a:lnTo>
                <a:lnTo>
                  <a:pt x="1934" y="3517"/>
                </a:lnTo>
                <a:lnTo>
                  <a:pt x="1913" y="3544"/>
                </a:lnTo>
                <a:lnTo>
                  <a:pt x="1891" y="3571"/>
                </a:lnTo>
                <a:lnTo>
                  <a:pt x="1868" y="3596"/>
                </a:lnTo>
                <a:lnTo>
                  <a:pt x="1842" y="3619"/>
                </a:lnTo>
                <a:lnTo>
                  <a:pt x="1815" y="3642"/>
                </a:lnTo>
                <a:lnTo>
                  <a:pt x="1787" y="3663"/>
                </a:lnTo>
                <a:lnTo>
                  <a:pt x="1757" y="3683"/>
                </a:lnTo>
                <a:lnTo>
                  <a:pt x="1725" y="3701"/>
                </a:lnTo>
                <a:lnTo>
                  <a:pt x="1693" y="3718"/>
                </a:lnTo>
                <a:lnTo>
                  <a:pt x="1658" y="3735"/>
                </a:lnTo>
                <a:lnTo>
                  <a:pt x="1622" y="3749"/>
                </a:lnTo>
                <a:lnTo>
                  <a:pt x="1585" y="3763"/>
                </a:lnTo>
                <a:lnTo>
                  <a:pt x="1545" y="3775"/>
                </a:lnTo>
                <a:lnTo>
                  <a:pt x="1505" y="3786"/>
                </a:lnTo>
                <a:lnTo>
                  <a:pt x="1464" y="3795"/>
                </a:lnTo>
                <a:lnTo>
                  <a:pt x="1421" y="3804"/>
                </a:lnTo>
                <a:lnTo>
                  <a:pt x="1376" y="3811"/>
                </a:lnTo>
                <a:lnTo>
                  <a:pt x="1331" y="3816"/>
                </a:lnTo>
                <a:lnTo>
                  <a:pt x="1285" y="3821"/>
                </a:lnTo>
                <a:lnTo>
                  <a:pt x="1237" y="3824"/>
                </a:lnTo>
                <a:lnTo>
                  <a:pt x="1188" y="3826"/>
                </a:lnTo>
                <a:lnTo>
                  <a:pt x="1138" y="3826"/>
                </a:lnTo>
                <a:lnTo>
                  <a:pt x="0" y="3826"/>
                </a:lnTo>
                <a:lnTo>
                  <a:pt x="0" y="1440"/>
                </a:lnTo>
                <a:close/>
                <a:moveTo>
                  <a:pt x="1377" y="2146"/>
                </a:moveTo>
                <a:lnTo>
                  <a:pt x="1377" y="2146"/>
                </a:lnTo>
                <a:lnTo>
                  <a:pt x="1375" y="2118"/>
                </a:lnTo>
                <a:lnTo>
                  <a:pt x="1371" y="2091"/>
                </a:lnTo>
                <a:lnTo>
                  <a:pt x="1368" y="2078"/>
                </a:lnTo>
                <a:lnTo>
                  <a:pt x="1364" y="2065"/>
                </a:lnTo>
                <a:lnTo>
                  <a:pt x="1359" y="2053"/>
                </a:lnTo>
                <a:lnTo>
                  <a:pt x="1354" y="2042"/>
                </a:lnTo>
                <a:lnTo>
                  <a:pt x="1348" y="2030"/>
                </a:lnTo>
                <a:lnTo>
                  <a:pt x="1341" y="2020"/>
                </a:lnTo>
                <a:lnTo>
                  <a:pt x="1333" y="2010"/>
                </a:lnTo>
                <a:lnTo>
                  <a:pt x="1326" y="1999"/>
                </a:lnTo>
                <a:lnTo>
                  <a:pt x="1318" y="1990"/>
                </a:lnTo>
                <a:lnTo>
                  <a:pt x="1308" y="1981"/>
                </a:lnTo>
                <a:lnTo>
                  <a:pt x="1287" y="1965"/>
                </a:lnTo>
                <a:lnTo>
                  <a:pt x="1264" y="1949"/>
                </a:lnTo>
                <a:lnTo>
                  <a:pt x="1238" y="1936"/>
                </a:lnTo>
                <a:lnTo>
                  <a:pt x="1210" y="1926"/>
                </a:lnTo>
                <a:lnTo>
                  <a:pt x="1179" y="1917"/>
                </a:lnTo>
                <a:lnTo>
                  <a:pt x="1147" y="1909"/>
                </a:lnTo>
                <a:lnTo>
                  <a:pt x="1111" y="1904"/>
                </a:lnTo>
                <a:lnTo>
                  <a:pt x="1072" y="1901"/>
                </a:lnTo>
                <a:lnTo>
                  <a:pt x="1032" y="1900"/>
                </a:lnTo>
                <a:lnTo>
                  <a:pt x="513" y="1900"/>
                </a:lnTo>
                <a:lnTo>
                  <a:pt x="513" y="2404"/>
                </a:lnTo>
                <a:lnTo>
                  <a:pt x="997" y="2404"/>
                </a:lnTo>
                <a:lnTo>
                  <a:pt x="997" y="2404"/>
                </a:lnTo>
                <a:lnTo>
                  <a:pt x="1040" y="2404"/>
                </a:lnTo>
                <a:lnTo>
                  <a:pt x="1081" y="2401"/>
                </a:lnTo>
                <a:lnTo>
                  <a:pt x="1118" y="2397"/>
                </a:lnTo>
                <a:lnTo>
                  <a:pt x="1154" y="2390"/>
                </a:lnTo>
                <a:lnTo>
                  <a:pt x="1188" y="2381"/>
                </a:lnTo>
                <a:lnTo>
                  <a:pt x="1220" y="2371"/>
                </a:lnTo>
                <a:lnTo>
                  <a:pt x="1248" y="2359"/>
                </a:lnTo>
                <a:lnTo>
                  <a:pt x="1261" y="2353"/>
                </a:lnTo>
                <a:lnTo>
                  <a:pt x="1274" y="2345"/>
                </a:lnTo>
                <a:lnTo>
                  <a:pt x="1286" y="2338"/>
                </a:lnTo>
                <a:lnTo>
                  <a:pt x="1297" y="2329"/>
                </a:lnTo>
                <a:lnTo>
                  <a:pt x="1308" y="2320"/>
                </a:lnTo>
                <a:lnTo>
                  <a:pt x="1318" y="2311"/>
                </a:lnTo>
                <a:lnTo>
                  <a:pt x="1327" y="2300"/>
                </a:lnTo>
                <a:lnTo>
                  <a:pt x="1336" y="2290"/>
                </a:lnTo>
                <a:lnTo>
                  <a:pt x="1344" y="2278"/>
                </a:lnTo>
                <a:lnTo>
                  <a:pt x="1350" y="2267"/>
                </a:lnTo>
                <a:lnTo>
                  <a:pt x="1357" y="2254"/>
                </a:lnTo>
                <a:lnTo>
                  <a:pt x="1362" y="2241"/>
                </a:lnTo>
                <a:lnTo>
                  <a:pt x="1366" y="2228"/>
                </a:lnTo>
                <a:lnTo>
                  <a:pt x="1370" y="2214"/>
                </a:lnTo>
                <a:lnTo>
                  <a:pt x="1373" y="2200"/>
                </a:lnTo>
                <a:lnTo>
                  <a:pt x="1375" y="2185"/>
                </a:lnTo>
                <a:lnTo>
                  <a:pt x="1376" y="2169"/>
                </a:lnTo>
                <a:lnTo>
                  <a:pt x="1377" y="2152"/>
                </a:lnTo>
                <a:lnTo>
                  <a:pt x="1377" y="2146"/>
                </a:lnTo>
                <a:close/>
                <a:moveTo>
                  <a:pt x="1121" y="2841"/>
                </a:moveTo>
                <a:lnTo>
                  <a:pt x="513" y="2841"/>
                </a:lnTo>
                <a:lnTo>
                  <a:pt x="513" y="3367"/>
                </a:lnTo>
                <a:lnTo>
                  <a:pt x="1138" y="3367"/>
                </a:lnTo>
                <a:lnTo>
                  <a:pt x="1138" y="3367"/>
                </a:lnTo>
                <a:lnTo>
                  <a:pt x="1180" y="3366"/>
                </a:lnTo>
                <a:lnTo>
                  <a:pt x="1220" y="3363"/>
                </a:lnTo>
                <a:lnTo>
                  <a:pt x="1259" y="3358"/>
                </a:lnTo>
                <a:lnTo>
                  <a:pt x="1294" y="3350"/>
                </a:lnTo>
                <a:lnTo>
                  <a:pt x="1327" y="3342"/>
                </a:lnTo>
                <a:lnTo>
                  <a:pt x="1358" y="3331"/>
                </a:lnTo>
                <a:lnTo>
                  <a:pt x="1385" y="3318"/>
                </a:lnTo>
                <a:lnTo>
                  <a:pt x="1398" y="3311"/>
                </a:lnTo>
                <a:lnTo>
                  <a:pt x="1411" y="3304"/>
                </a:lnTo>
                <a:lnTo>
                  <a:pt x="1422" y="3295"/>
                </a:lnTo>
                <a:lnTo>
                  <a:pt x="1434" y="3286"/>
                </a:lnTo>
                <a:lnTo>
                  <a:pt x="1444" y="3277"/>
                </a:lnTo>
                <a:lnTo>
                  <a:pt x="1453" y="3266"/>
                </a:lnTo>
                <a:lnTo>
                  <a:pt x="1462" y="3256"/>
                </a:lnTo>
                <a:lnTo>
                  <a:pt x="1470" y="3246"/>
                </a:lnTo>
                <a:lnTo>
                  <a:pt x="1478" y="3234"/>
                </a:lnTo>
                <a:lnTo>
                  <a:pt x="1484" y="3223"/>
                </a:lnTo>
                <a:lnTo>
                  <a:pt x="1491" y="3210"/>
                </a:lnTo>
                <a:lnTo>
                  <a:pt x="1496" y="3197"/>
                </a:lnTo>
                <a:lnTo>
                  <a:pt x="1500" y="3183"/>
                </a:lnTo>
                <a:lnTo>
                  <a:pt x="1504" y="3169"/>
                </a:lnTo>
                <a:lnTo>
                  <a:pt x="1506" y="3155"/>
                </a:lnTo>
                <a:lnTo>
                  <a:pt x="1509" y="3139"/>
                </a:lnTo>
                <a:lnTo>
                  <a:pt x="1510" y="3124"/>
                </a:lnTo>
                <a:lnTo>
                  <a:pt x="1510" y="3107"/>
                </a:lnTo>
                <a:lnTo>
                  <a:pt x="1510" y="3101"/>
                </a:lnTo>
                <a:lnTo>
                  <a:pt x="1510" y="3101"/>
                </a:lnTo>
                <a:lnTo>
                  <a:pt x="1509" y="3071"/>
                </a:lnTo>
                <a:lnTo>
                  <a:pt x="1505" y="3043"/>
                </a:lnTo>
                <a:lnTo>
                  <a:pt x="1501" y="3030"/>
                </a:lnTo>
                <a:lnTo>
                  <a:pt x="1497" y="3017"/>
                </a:lnTo>
                <a:lnTo>
                  <a:pt x="1492" y="3004"/>
                </a:lnTo>
                <a:lnTo>
                  <a:pt x="1487" y="2992"/>
                </a:lnTo>
                <a:lnTo>
                  <a:pt x="1480" y="2981"/>
                </a:lnTo>
                <a:lnTo>
                  <a:pt x="1474" y="2969"/>
                </a:lnTo>
                <a:lnTo>
                  <a:pt x="1466" y="2959"/>
                </a:lnTo>
                <a:lnTo>
                  <a:pt x="1458" y="2947"/>
                </a:lnTo>
                <a:lnTo>
                  <a:pt x="1448" y="2938"/>
                </a:lnTo>
                <a:lnTo>
                  <a:pt x="1439" y="2928"/>
                </a:lnTo>
                <a:lnTo>
                  <a:pt x="1428" y="2919"/>
                </a:lnTo>
                <a:lnTo>
                  <a:pt x="1416" y="2910"/>
                </a:lnTo>
                <a:lnTo>
                  <a:pt x="1404" y="2902"/>
                </a:lnTo>
                <a:lnTo>
                  <a:pt x="1391" y="2895"/>
                </a:lnTo>
                <a:lnTo>
                  <a:pt x="1377" y="2888"/>
                </a:lnTo>
                <a:lnTo>
                  <a:pt x="1362" y="2881"/>
                </a:lnTo>
                <a:lnTo>
                  <a:pt x="1331" y="2869"/>
                </a:lnTo>
                <a:lnTo>
                  <a:pt x="1295" y="2859"/>
                </a:lnTo>
                <a:lnTo>
                  <a:pt x="1256" y="2851"/>
                </a:lnTo>
                <a:lnTo>
                  <a:pt x="1215" y="2846"/>
                </a:lnTo>
                <a:lnTo>
                  <a:pt x="1170" y="2842"/>
                </a:lnTo>
                <a:lnTo>
                  <a:pt x="1121" y="2841"/>
                </a:lnTo>
                <a:close/>
                <a:moveTo>
                  <a:pt x="2796" y="3588"/>
                </a:moveTo>
                <a:lnTo>
                  <a:pt x="2796" y="3826"/>
                </a:lnTo>
                <a:lnTo>
                  <a:pt x="2277" y="3826"/>
                </a:lnTo>
                <a:lnTo>
                  <a:pt x="2277" y="1338"/>
                </a:lnTo>
                <a:lnTo>
                  <a:pt x="2796" y="1338"/>
                </a:lnTo>
                <a:lnTo>
                  <a:pt x="2796" y="2262"/>
                </a:lnTo>
                <a:lnTo>
                  <a:pt x="2796" y="2262"/>
                </a:lnTo>
                <a:lnTo>
                  <a:pt x="2819" y="2230"/>
                </a:lnTo>
                <a:lnTo>
                  <a:pt x="2845" y="2200"/>
                </a:lnTo>
                <a:lnTo>
                  <a:pt x="2872" y="2170"/>
                </a:lnTo>
                <a:lnTo>
                  <a:pt x="2900" y="2143"/>
                </a:lnTo>
                <a:lnTo>
                  <a:pt x="2928" y="2118"/>
                </a:lnTo>
                <a:lnTo>
                  <a:pt x="2959" y="2093"/>
                </a:lnTo>
                <a:lnTo>
                  <a:pt x="2993" y="2070"/>
                </a:lnTo>
                <a:lnTo>
                  <a:pt x="3026" y="2049"/>
                </a:lnTo>
                <a:lnTo>
                  <a:pt x="3062" y="2030"/>
                </a:lnTo>
                <a:lnTo>
                  <a:pt x="3100" y="2013"/>
                </a:lnTo>
                <a:lnTo>
                  <a:pt x="3138" y="1999"/>
                </a:lnTo>
                <a:lnTo>
                  <a:pt x="3180" y="1988"/>
                </a:lnTo>
                <a:lnTo>
                  <a:pt x="3224" y="1977"/>
                </a:lnTo>
                <a:lnTo>
                  <a:pt x="3269" y="1971"/>
                </a:lnTo>
                <a:lnTo>
                  <a:pt x="3316" y="1966"/>
                </a:lnTo>
                <a:lnTo>
                  <a:pt x="3365" y="1965"/>
                </a:lnTo>
                <a:lnTo>
                  <a:pt x="3365" y="1965"/>
                </a:lnTo>
                <a:lnTo>
                  <a:pt x="3405" y="1966"/>
                </a:lnTo>
                <a:lnTo>
                  <a:pt x="3445" y="1968"/>
                </a:lnTo>
                <a:lnTo>
                  <a:pt x="3485" y="1974"/>
                </a:lnTo>
                <a:lnTo>
                  <a:pt x="3524" y="1980"/>
                </a:lnTo>
                <a:lnTo>
                  <a:pt x="3562" y="1989"/>
                </a:lnTo>
                <a:lnTo>
                  <a:pt x="3601" y="1999"/>
                </a:lnTo>
                <a:lnTo>
                  <a:pt x="3638" y="2012"/>
                </a:lnTo>
                <a:lnTo>
                  <a:pt x="3676" y="2026"/>
                </a:lnTo>
                <a:lnTo>
                  <a:pt x="3712" y="2043"/>
                </a:lnTo>
                <a:lnTo>
                  <a:pt x="3748" y="2061"/>
                </a:lnTo>
                <a:lnTo>
                  <a:pt x="3783" y="2080"/>
                </a:lnTo>
                <a:lnTo>
                  <a:pt x="3816" y="2102"/>
                </a:lnTo>
                <a:lnTo>
                  <a:pt x="3850" y="2127"/>
                </a:lnTo>
                <a:lnTo>
                  <a:pt x="3882" y="2152"/>
                </a:lnTo>
                <a:lnTo>
                  <a:pt x="3913" y="2179"/>
                </a:lnTo>
                <a:lnTo>
                  <a:pt x="3942" y="2208"/>
                </a:lnTo>
                <a:lnTo>
                  <a:pt x="3971" y="2239"/>
                </a:lnTo>
                <a:lnTo>
                  <a:pt x="3998" y="2272"/>
                </a:lnTo>
                <a:lnTo>
                  <a:pt x="4024" y="2307"/>
                </a:lnTo>
                <a:lnTo>
                  <a:pt x="4048" y="2343"/>
                </a:lnTo>
                <a:lnTo>
                  <a:pt x="4070" y="2380"/>
                </a:lnTo>
                <a:lnTo>
                  <a:pt x="4092" y="2420"/>
                </a:lnTo>
                <a:lnTo>
                  <a:pt x="4111" y="2461"/>
                </a:lnTo>
                <a:lnTo>
                  <a:pt x="4128" y="2505"/>
                </a:lnTo>
                <a:lnTo>
                  <a:pt x="4145" y="2549"/>
                </a:lnTo>
                <a:lnTo>
                  <a:pt x="4159" y="2596"/>
                </a:lnTo>
                <a:lnTo>
                  <a:pt x="4170" y="2644"/>
                </a:lnTo>
                <a:lnTo>
                  <a:pt x="4181" y="2694"/>
                </a:lnTo>
                <a:lnTo>
                  <a:pt x="4189" y="2745"/>
                </a:lnTo>
                <a:lnTo>
                  <a:pt x="4194" y="2798"/>
                </a:lnTo>
                <a:lnTo>
                  <a:pt x="4198" y="2853"/>
                </a:lnTo>
                <a:lnTo>
                  <a:pt x="4199" y="2909"/>
                </a:lnTo>
                <a:lnTo>
                  <a:pt x="4199" y="2917"/>
                </a:lnTo>
                <a:lnTo>
                  <a:pt x="4199" y="2917"/>
                </a:lnTo>
                <a:lnTo>
                  <a:pt x="4198" y="2973"/>
                </a:lnTo>
                <a:lnTo>
                  <a:pt x="4194" y="3027"/>
                </a:lnTo>
                <a:lnTo>
                  <a:pt x="4189" y="3081"/>
                </a:lnTo>
                <a:lnTo>
                  <a:pt x="4181" y="3133"/>
                </a:lnTo>
                <a:lnTo>
                  <a:pt x="4170" y="3182"/>
                </a:lnTo>
                <a:lnTo>
                  <a:pt x="4159" y="3230"/>
                </a:lnTo>
                <a:lnTo>
                  <a:pt x="4145" y="3277"/>
                </a:lnTo>
                <a:lnTo>
                  <a:pt x="4129" y="3322"/>
                </a:lnTo>
                <a:lnTo>
                  <a:pt x="4112" y="3364"/>
                </a:lnTo>
                <a:lnTo>
                  <a:pt x="4093" y="3405"/>
                </a:lnTo>
                <a:lnTo>
                  <a:pt x="4071" y="3445"/>
                </a:lnTo>
                <a:lnTo>
                  <a:pt x="4049" y="3484"/>
                </a:lnTo>
                <a:lnTo>
                  <a:pt x="4025" y="3520"/>
                </a:lnTo>
                <a:lnTo>
                  <a:pt x="4000" y="3553"/>
                </a:lnTo>
                <a:lnTo>
                  <a:pt x="3973" y="3587"/>
                </a:lnTo>
                <a:lnTo>
                  <a:pt x="3945" y="3618"/>
                </a:lnTo>
                <a:lnTo>
                  <a:pt x="3915" y="3646"/>
                </a:lnTo>
                <a:lnTo>
                  <a:pt x="3884" y="3674"/>
                </a:lnTo>
                <a:lnTo>
                  <a:pt x="3852" y="3699"/>
                </a:lnTo>
                <a:lnTo>
                  <a:pt x="3820" y="3723"/>
                </a:lnTo>
                <a:lnTo>
                  <a:pt x="3785" y="3745"/>
                </a:lnTo>
                <a:lnTo>
                  <a:pt x="3750" y="3764"/>
                </a:lnTo>
                <a:lnTo>
                  <a:pt x="3716" y="3782"/>
                </a:lnTo>
                <a:lnTo>
                  <a:pt x="3678" y="3799"/>
                </a:lnTo>
                <a:lnTo>
                  <a:pt x="3641" y="3813"/>
                </a:lnTo>
                <a:lnTo>
                  <a:pt x="3604" y="3826"/>
                </a:lnTo>
                <a:lnTo>
                  <a:pt x="3565" y="3836"/>
                </a:lnTo>
                <a:lnTo>
                  <a:pt x="3526" y="3845"/>
                </a:lnTo>
                <a:lnTo>
                  <a:pt x="3486" y="3852"/>
                </a:lnTo>
                <a:lnTo>
                  <a:pt x="3446" y="3857"/>
                </a:lnTo>
                <a:lnTo>
                  <a:pt x="3406" y="3860"/>
                </a:lnTo>
                <a:lnTo>
                  <a:pt x="3365" y="3861"/>
                </a:lnTo>
                <a:lnTo>
                  <a:pt x="3365" y="3861"/>
                </a:lnTo>
                <a:lnTo>
                  <a:pt x="3315" y="3860"/>
                </a:lnTo>
                <a:lnTo>
                  <a:pt x="3266" y="3854"/>
                </a:lnTo>
                <a:lnTo>
                  <a:pt x="3221" y="3848"/>
                </a:lnTo>
                <a:lnTo>
                  <a:pt x="3177" y="3839"/>
                </a:lnTo>
                <a:lnTo>
                  <a:pt x="3136" y="3827"/>
                </a:lnTo>
                <a:lnTo>
                  <a:pt x="3096" y="3813"/>
                </a:lnTo>
                <a:lnTo>
                  <a:pt x="3059" y="3797"/>
                </a:lnTo>
                <a:lnTo>
                  <a:pt x="3023" y="3780"/>
                </a:lnTo>
                <a:lnTo>
                  <a:pt x="2989" y="3759"/>
                </a:lnTo>
                <a:lnTo>
                  <a:pt x="2957" y="3739"/>
                </a:lnTo>
                <a:lnTo>
                  <a:pt x="2926" y="3717"/>
                </a:lnTo>
                <a:lnTo>
                  <a:pt x="2898" y="3692"/>
                </a:lnTo>
                <a:lnTo>
                  <a:pt x="2869" y="3668"/>
                </a:lnTo>
                <a:lnTo>
                  <a:pt x="2843" y="3642"/>
                </a:lnTo>
                <a:lnTo>
                  <a:pt x="2819" y="3615"/>
                </a:lnTo>
                <a:lnTo>
                  <a:pt x="2796" y="3588"/>
                </a:lnTo>
                <a:close/>
                <a:moveTo>
                  <a:pt x="3680" y="2917"/>
                </a:moveTo>
                <a:lnTo>
                  <a:pt x="3680" y="2909"/>
                </a:lnTo>
                <a:lnTo>
                  <a:pt x="3680" y="2909"/>
                </a:lnTo>
                <a:lnTo>
                  <a:pt x="3680" y="2882"/>
                </a:lnTo>
                <a:lnTo>
                  <a:pt x="3677" y="2853"/>
                </a:lnTo>
                <a:lnTo>
                  <a:pt x="3674" y="2826"/>
                </a:lnTo>
                <a:lnTo>
                  <a:pt x="3671" y="2801"/>
                </a:lnTo>
                <a:lnTo>
                  <a:pt x="3665" y="2775"/>
                </a:lnTo>
                <a:lnTo>
                  <a:pt x="3659" y="2751"/>
                </a:lnTo>
                <a:lnTo>
                  <a:pt x="3653" y="2726"/>
                </a:lnTo>
                <a:lnTo>
                  <a:pt x="3644" y="2703"/>
                </a:lnTo>
                <a:lnTo>
                  <a:pt x="3635" y="2680"/>
                </a:lnTo>
                <a:lnTo>
                  <a:pt x="3624" y="2658"/>
                </a:lnTo>
                <a:lnTo>
                  <a:pt x="3614" y="2636"/>
                </a:lnTo>
                <a:lnTo>
                  <a:pt x="3602" y="2617"/>
                </a:lnTo>
                <a:lnTo>
                  <a:pt x="3589" y="2596"/>
                </a:lnTo>
                <a:lnTo>
                  <a:pt x="3577" y="2578"/>
                </a:lnTo>
                <a:lnTo>
                  <a:pt x="3562" y="2560"/>
                </a:lnTo>
                <a:lnTo>
                  <a:pt x="3547" y="2543"/>
                </a:lnTo>
                <a:lnTo>
                  <a:pt x="3531" y="2527"/>
                </a:lnTo>
                <a:lnTo>
                  <a:pt x="3515" y="2513"/>
                </a:lnTo>
                <a:lnTo>
                  <a:pt x="3498" y="2497"/>
                </a:lnTo>
                <a:lnTo>
                  <a:pt x="3480" y="2484"/>
                </a:lnTo>
                <a:lnTo>
                  <a:pt x="3462" y="2471"/>
                </a:lnTo>
                <a:lnTo>
                  <a:pt x="3444" y="2461"/>
                </a:lnTo>
                <a:lnTo>
                  <a:pt x="3424" y="2451"/>
                </a:lnTo>
                <a:lnTo>
                  <a:pt x="3404" y="2441"/>
                </a:lnTo>
                <a:lnTo>
                  <a:pt x="3385" y="2433"/>
                </a:lnTo>
                <a:lnTo>
                  <a:pt x="3364" y="2425"/>
                </a:lnTo>
                <a:lnTo>
                  <a:pt x="3342" y="2419"/>
                </a:lnTo>
                <a:lnTo>
                  <a:pt x="3321" y="2414"/>
                </a:lnTo>
                <a:lnTo>
                  <a:pt x="3300" y="2410"/>
                </a:lnTo>
                <a:lnTo>
                  <a:pt x="3278" y="2407"/>
                </a:lnTo>
                <a:lnTo>
                  <a:pt x="3254" y="2406"/>
                </a:lnTo>
                <a:lnTo>
                  <a:pt x="3233" y="2404"/>
                </a:lnTo>
                <a:lnTo>
                  <a:pt x="3233" y="2404"/>
                </a:lnTo>
                <a:lnTo>
                  <a:pt x="3209" y="2406"/>
                </a:lnTo>
                <a:lnTo>
                  <a:pt x="3187" y="2407"/>
                </a:lnTo>
                <a:lnTo>
                  <a:pt x="3166" y="2410"/>
                </a:lnTo>
                <a:lnTo>
                  <a:pt x="3144" y="2414"/>
                </a:lnTo>
                <a:lnTo>
                  <a:pt x="3122" y="2419"/>
                </a:lnTo>
                <a:lnTo>
                  <a:pt x="3101" y="2425"/>
                </a:lnTo>
                <a:lnTo>
                  <a:pt x="3081" y="2433"/>
                </a:lnTo>
                <a:lnTo>
                  <a:pt x="3061" y="2441"/>
                </a:lnTo>
                <a:lnTo>
                  <a:pt x="3041" y="2451"/>
                </a:lnTo>
                <a:lnTo>
                  <a:pt x="3021" y="2461"/>
                </a:lnTo>
                <a:lnTo>
                  <a:pt x="3003" y="2471"/>
                </a:lnTo>
                <a:lnTo>
                  <a:pt x="2985" y="2484"/>
                </a:lnTo>
                <a:lnTo>
                  <a:pt x="2968" y="2497"/>
                </a:lnTo>
                <a:lnTo>
                  <a:pt x="2952" y="2513"/>
                </a:lnTo>
                <a:lnTo>
                  <a:pt x="2935" y="2527"/>
                </a:lnTo>
                <a:lnTo>
                  <a:pt x="2919" y="2543"/>
                </a:lnTo>
                <a:lnTo>
                  <a:pt x="2904" y="2560"/>
                </a:lnTo>
                <a:lnTo>
                  <a:pt x="2891" y="2578"/>
                </a:lnTo>
                <a:lnTo>
                  <a:pt x="2877" y="2596"/>
                </a:lnTo>
                <a:lnTo>
                  <a:pt x="2865" y="2617"/>
                </a:lnTo>
                <a:lnTo>
                  <a:pt x="2854" y="2636"/>
                </a:lnTo>
                <a:lnTo>
                  <a:pt x="2842" y="2658"/>
                </a:lnTo>
                <a:lnTo>
                  <a:pt x="2833" y="2680"/>
                </a:lnTo>
                <a:lnTo>
                  <a:pt x="2824" y="2703"/>
                </a:lnTo>
                <a:lnTo>
                  <a:pt x="2815" y="2726"/>
                </a:lnTo>
                <a:lnTo>
                  <a:pt x="2809" y="2751"/>
                </a:lnTo>
                <a:lnTo>
                  <a:pt x="2802" y="2775"/>
                </a:lnTo>
                <a:lnTo>
                  <a:pt x="2797" y="2801"/>
                </a:lnTo>
                <a:lnTo>
                  <a:pt x="2793" y="2826"/>
                </a:lnTo>
                <a:lnTo>
                  <a:pt x="2791" y="2853"/>
                </a:lnTo>
                <a:lnTo>
                  <a:pt x="2789" y="2882"/>
                </a:lnTo>
                <a:lnTo>
                  <a:pt x="2788" y="2909"/>
                </a:lnTo>
                <a:lnTo>
                  <a:pt x="2788" y="2917"/>
                </a:lnTo>
                <a:lnTo>
                  <a:pt x="2788" y="2917"/>
                </a:lnTo>
                <a:lnTo>
                  <a:pt x="2789" y="2945"/>
                </a:lnTo>
                <a:lnTo>
                  <a:pt x="2791" y="2972"/>
                </a:lnTo>
                <a:lnTo>
                  <a:pt x="2793" y="2999"/>
                </a:lnTo>
                <a:lnTo>
                  <a:pt x="2797" y="3025"/>
                </a:lnTo>
                <a:lnTo>
                  <a:pt x="2802" y="3050"/>
                </a:lnTo>
                <a:lnTo>
                  <a:pt x="2809" y="3076"/>
                </a:lnTo>
                <a:lnTo>
                  <a:pt x="2815" y="3099"/>
                </a:lnTo>
                <a:lnTo>
                  <a:pt x="2824" y="3124"/>
                </a:lnTo>
                <a:lnTo>
                  <a:pt x="2833" y="3146"/>
                </a:lnTo>
                <a:lnTo>
                  <a:pt x="2842" y="3167"/>
                </a:lnTo>
                <a:lnTo>
                  <a:pt x="2854" y="3189"/>
                </a:lnTo>
                <a:lnTo>
                  <a:pt x="2865" y="3210"/>
                </a:lnTo>
                <a:lnTo>
                  <a:pt x="2877" y="3229"/>
                </a:lnTo>
                <a:lnTo>
                  <a:pt x="2891" y="3247"/>
                </a:lnTo>
                <a:lnTo>
                  <a:pt x="2904" y="3265"/>
                </a:lnTo>
                <a:lnTo>
                  <a:pt x="2919" y="3282"/>
                </a:lnTo>
                <a:lnTo>
                  <a:pt x="2935" y="3299"/>
                </a:lnTo>
                <a:lnTo>
                  <a:pt x="2952" y="3314"/>
                </a:lnTo>
                <a:lnTo>
                  <a:pt x="2968" y="3328"/>
                </a:lnTo>
                <a:lnTo>
                  <a:pt x="2985" y="3341"/>
                </a:lnTo>
                <a:lnTo>
                  <a:pt x="3003" y="3354"/>
                </a:lnTo>
                <a:lnTo>
                  <a:pt x="3021" y="3366"/>
                </a:lnTo>
                <a:lnTo>
                  <a:pt x="3041" y="3376"/>
                </a:lnTo>
                <a:lnTo>
                  <a:pt x="3061" y="3385"/>
                </a:lnTo>
                <a:lnTo>
                  <a:pt x="3081" y="3393"/>
                </a:lnTo>
                <a:lnTo>
                  <a:pt x="3101" y="3400"/>
                </a:lnTo>
                <a:lnTo>
                  <a:pt x="3122" y="3407"/>
                </a:lnTo>
                <a:lnTo>
                  <a:pt x="3144" y="3412"/>
                </a:lnTo>
                <a:lnTo>
                  <a:pt x="3166" y="3416"/>
                </a:lnTo>
                <a:lnTo>
                  <a:pt x="3187" y="3418"/>
                </a:lnTo>
                <a:lnTo>
                  <a:pt x="3209" y="3421"/>
                </a:lnTo>
                <a:lnTo>
                  <a:pt x="3233" y="3421"/>
                </a:lnTo>
                <a:lnTo>
                  <a:pt x="3233" y="3421"/>
                </a:lnTo>
                <a:lnTo>
                  <a:pt x="3254" y="3421"/>
                </a:lnTo>
                <a:lnTo>
                  <a:pt x="3278" y="3418"/>
                </a:lnTo>
                <a:lnTo>
                  <a:pt x="3300" y="3416"/>
                </a:lnTo>
                <a:lnTo>
                  <a:pt x="3321" y="3412"/>
                </a:lnTo>
                <a:lnTo>
                  <a:pt x="3342" y="3407"/>
                </a:lnTo>
                <a:lnTo>
                  <a:pt x="3364" y="3400"/>
                </a:lnTo>
                <a:lnTo>
                  <a:pt x="3385" y="3394"/>
                </a:lnTo>
                <a:lnTo>
                  <a:pt x="3404" y="3385"/>
                </a:lnTo>
                <a:lnTo>
                  <a:pt x="3424" y="3376"/>
                </a:lnTo>
                <a:lnTo>
                  <a:pt x="3444" y="3366"/>
                </a:lnTo>
                <a:lnTo>
                  <a:pt x="3462" y="3354"/>
                </a:lnTo>
                <a:lnTo>
                  <a:pt x="3480" y="3342"/>
                </a:lnTo>
                <a:lnTo>
                  <a:pt x="3498" y="3330"/>
                </a:lnTo>
                <a:lnTo>
                  <a:pt x="3515" y="3315"/>
                </a:lnTo>
                <a:lnTo>
                  <a:pt x="3531" y="3300"/>
                </a:lnTo>
                <a:lnTo>
                  <a:pt x="3547" y="3283"/>
                </a:lnTo>
                <a:lnTo>
                  <a:pt x="3562" y="3266"/>
                </a:lnTo>
                <a:lnTo>
                  <a:pt x="3577" y="3248"/>
                </a:lnTo>
                <a:lnTo>
                  <a:pt x="3589" y="3230"/>
                </a:lnTo>
                <a:lnTo>
                  <a:pt x="3602" y="3211"/>
                </a:lnTo>
                <a:lnTo>
                  <a:pt x="3614" y="3191"/>
                </a:lnTo>
                <a:lnTo>
                  <a:pt x="3624" y="3169"/>
                </a:lnTo>
                <a:lnTo>
                  <a:pt x="3635" y="3147"/>
                </a:lnTo>
                <a:lnTo>
                  <a:pt x="3644" y="3125"/>
                </a:lnTo>
                <a:lnTo>
                  <a:pt x="3653" y="3101"/>
                </a:lnTo>
                <a:lnTo>
                  <a:pt x="3659" y="3077"/>
                </a:lnTo>
                <a:lnTo>
                  <a:pt x="3665" y="3052"/>
                </a:lnTo>
                <a:lnTo>
                  <a:pt x="3671" y="3026"/>
                </a:lnTo>
                <a:lnTo>
                  <a:pt x="3674" y="3000"/>
                </a:lnTo>
                <a:lnTo>
                  <a:pt x="3677" y="2973"/>
                </a:lnTo>
                <a:lnTo>
                  <a:pt x="3680" y="2945"/>
                </a:lnTo>
                <a:lnTo>
                  <a:pt x="3680" y="2917"/>
                </a:lnTo>
                <a:close/>
                <a:moveTo>
                  <a:pt x="4122" y="1440"/>
                </a:moveTo>
                <a:lnTo>
                  <a:pt x="4685" y="1440"/>
                </a:lnTo>
                <a:lnTo>
                  <a:pt x="5181" y="3055"/>
                </a:lnTo>
                <a:lnTo>
                  <a:pt x="5717" y="1433"/>
                </a:lnTo>
                <a:lnTo>
                  <a:pt x="6167" y="1433"/>
                </a:lnTo>
                <a:lnTo>
                  <a:pt x="6703" y="3055"/>
                </a:lnTo>
                <a:lnTo>
                  <a:pt x="7198" y="1440"/>
                </a:lnTo>
                <a:lnTo>
                  <a:pt x="7748" y="1440"/>
                </a:lnTo>
                <a:lnTo>
                  <a:pt x="6931" y="3844"/>
                </a:lnTo>
                <a:lnTo>
                  <a:pt x="6474" y="3844"/>
                </a:lnTo>
                <a:lnTo>
                  <a:pt x="5936" y="2282"/>
                </a:lnTo>
                <a:lnTo>
                  <a:pt x="5396" y="3844"/>
                </a:lnTo>
                <a:lnTo>
                  <a:pt x="4938" y="3844"/>
                </a:lnTo>
                <a:lnTo>
                  <a:pt x="4122" y="1440"/>
                </a:lnTo>
                <a:close/>
                <a:moveTo>
                  <a:pt x="7738" y="2640"/>
                </a:moveTo>
                <a:lnTo>
                  <a:pt x="7738" y="2633"/>
                </a:lnTo>
                <a:lnTo>
                  <a:pt x="7738" y="2633"/>
                </a:lnTo>
                <a:lnTo>
                  <a:pt x="7739" y="2601"/>
                </a:lnTo>
                <a:lnTo>
                  <a:pt x="7739" y="2570"/>
                </a:lnTo>
                <a:lnTo>
                  <a:pt x="7742" y="2538"/>
                </a:lnTo>
                <a:lnTo>
                  <a:pt x="7744" y="2507"/>
                </a:lnTo>
                <a:lnTo>
                  <a:pt x="7752" y="2446"/>
                </a:lnTo>
                <a:lnTo>
                  <a:pt x="7762" y="2385"/>
                </a:lnTo>
                <a:lnTo>
                  <a:pt x="7777" y="2326"/>
                </a:lnTo>
                <a:lnTo>
                  <a:pt x="7792" y="2267"/>
                </a:lnTo>
                <a:lnTo>
                  <a:pt x="7811" y="2210"/>
                </a:lnTo>
                <a:lnTo>
                  <a:pt x="7833" y="2154"/>
                </a:lnTo>
                <a:lnTo>
                  <a:pt x="7858" y="2100"/>
                </a:lnTo>
                <a:lnTo>
                  <a:pt x="7885" y="2047"/>
                </a:lnTo>
                <a:lnTo>
                  <a:pt x="7914" y="1994"/>
                </a:lnTo>
                <a:lnTo>
                  <a:pt x="7947" y="1944"/>
                </a:lnTo>
                <a:lnTo>
                  <a:pt x="7981" y="1896"/>
                </a:lnTo>
                <a:lnTo>
                  <a:pt x="8018" y="1850"/>
                </a:lnTo>
                <a:lnTo>
                  <a:pt x="8057" y="1805"/>
                </a:lnTo>
                <a:lnTo>
                  <a:pt x="8099" y="1761"/>
                </a:lnTo>
                <a:lnTo>
                  <a:pt x="8143" y="1720"/>
                </a:lnTo>
                <a:lnTo>
                  <a:pt x="8188" y="1681"/>
                </a:lnTo>
                <a:lnTo>
                  <a:pt x="8235" y="1645"/>
                </a:lnTo>
                <a:lnTo>
                  <a:pt x="8284" y="1611"/>
                </a:lnTo>
                <a:lnTo>
                  <a:pt x="8336" y="1579"/>
                </a:lnTo>
                <a:lnTo>
                  <a:pt x="8390" y="1549"/>
                </a:lnTo>
                <a:lnTo>
                  <a:pt x="8445" y="1521"/>
                </a:lnTo>
                <a:lnTo>
                  <a:pt x="8502" y="1496"/>
                </a:lnTo>
                <a:lnTo>
                  <a:pt x="8560" y="1474"/>
                </a:lnTo>
                <a:lnTo>
                  <a:pt x="8590" y="1464"/>
                </a:lnTo>
                <a:lnTo>
                  <a:pt x="8621" y="1455"/>
                </a:lnTo>
                <a:lnTo>
                  <a:pt x="8651" y="1446"/>
                </a:lnTo>
                <a:lnTo>
                  <a:pt x="8682" y="1438"/>
                </a:lnTo>
                <a:lnTo>
                  <a:pt x="8713" y="1431"/>
                </a:lnTo>
                <a:lnTo>
                  <a:pt x="8745" y="1424"/>
                </a:lnTo>
                <a:lnTo>
                  <a:pt x="8778" y="1418"/>
                </a:lnTo>
                <a:lnTo>
                  <a:pt x="8810" y="1414"/>
                </a:lnTo>
                <a:lnTo>
                  <a:pt x="8843" y="1409"/>
                </a:lnTo>
                <a:lnTo>
                  <a:pt x="8876" y="1405"/>
                </a:lnTo>
                <a:lnTo>
                  <a:pt x="8909" y="1402"/>
                </a:lnTo>
                <a:lnTo>
                  <a:pt x="8944" y="1401"/>
                </a:lnTo>
                <a:lnTo>
                  <a:pt x="8977" y="1400"/>
                </a:lnTo>
                <a:lnTo>
                  <a:pt x="9012" y="1398"/>
                </a:lnTo>
                <a:lnTo>
                  <a:pt x="9012" y="1398"/>
                </a:lnTo>
                <a:lnTo>
                  <a:pt x="9047" y="1400"/>
                </a:lnTo>
                <a:lnTo>
                  <a:pt x="9080" y="1401"/>
                </a:lnTo>
                <a:lnTo>
                  <a:pt x="9114" y="1402"/>
                </a:lnTo>
                <a:lnTo>
                  <a:pt x="9147" y="1405"/>
                </a:lnTo>
                <a:lnTo>
                  <a:pt x="9181" y="1409"/>
                </a:lnTo>
                <a:lnTo>
                  <a:pt x="9213" y="1413"/>
                </a:lnTo>
                <a:lnTo>
                  <a:pt x="9247" y="1418"/>
                </a:lnTo>
                <a:lnTo>
                  <a:pt x="9278" y="1424"/>
                </a:lnTo>
                <a:lnTo>
                  <a:pt x="9310" y="1431"/>
                </a:lnTo>
                <a:lnTo>
                  <a:pt x="9341" y="1437"/>
                </a:lnTo>
                <a:lnTo>
                  <a:pt x="9372" y="1446"/>
                </a:lnTo>
                <a:lnTo>
                  <a:pt x="9403" y="1454"/>
                </a:lnTo>
                <a:lnTo>
                  <a:pt x="9463" y="1473"/>
                </a:lnTo>
                <a:lnTo>
                  <a:pt x="9521" y="1495"/>
                </a:lnTo>
                <a:lnTo>
                  <a:pt x="9578" y="1519"/>
                </a:lnTo>
                <a:lnTo>
                  <a:pt x="9633" y="1546"/>
                </a:lnTo>
                <a:lnTo>
                  <a:pt x="9686" y="1576"/>
                </a:lnTo>
                <a:lnTo>
                  <a:pt x="9738" y="1608"/>
                </a:lnTo>
                <a:lnTo>
                  <a:pt x="9786" y="1643"/>
                </a:lnTo>
                <a:lnTo>
                  <a:pt x="9834" y="1679"/>
                </a:lnTo>
                <a:lnTo>
                  <a:pt x="9879" y="1717"/>
                </a:lnTo>
                <a:lnTo>
                  <a:pt x="9922" y="1759"/>
                </a:lnTo>
                <a:lnTo>
                  <a:pt x="9963" y="1801"/>
                </a:lnTo>
                <a:lnTo>
                  <a:pt x="10002" y="1845"/>
                </a:lnTo>
                <a:lnTo>
                  <a:pt x="10038" y="1891"/>
                </a:lnTo>
                <a:lnTo>
                  <a:pt x="10073" y="1940"/>
                </a:lnTo>
                <a:lnTo>
                  <a:pt x="10105" y="1990"/>
                </a:lnTo>
                <a:lnTo>
                  <a:pt x="10133" y="2040"/>
                </a:lnTo>
                <a:lnTo>
                  <a:pt x="10160" y="2094"/>
                </a:lnTo>
                <a:lnTo>
                  <a:pt x="10185" y="2148"/>
                </a:lnTo>
                <a:lnTo>
                  <a:pt x="10207" y="2204"/>
                </a:lnTo>
                <a:lnTo>
                  <a:pt x="10225" y="2262"/>
                </a:lnTo>
                <a:lnTo>
                  <a:pt x="10241" y="2320"/>
                </a:lnTo>
                <a:lnTo>
                  <a:pt x="10254" y="2379"/>
                </a:lnTo>
                <a:lnTo>
                  <a:pt x="10266" y="2439"/>
                </a:lnTo>
                <a:lnTo>
                  <a:pt x="10272" y="2501"/>
                </a:lnTo>
                <a:lnTo>
                  <a:pt x="10277" y="2563"/>
                </a:lnTo>
                <a:lnTo>
                  <a:pt x="10279" y="2595"/>
                </a:lnTo>
                <a:lnTo>
                  <a:pt x="10279" y="2626"/>
                </a:lnTo>
                <a:lnTo>
                  <a:pt x="10279" y="2633"/>
                </a:lnTo>
                <a:lnTo>
                  <a:pt x="10279" y="2633"/>
                </a:lnTo>
                <a:lnTo>
                  <a:pt x="10279" y="2664"/>
                </a:lnTo>
                <a:lnTo>
                  <a:pt x="10277" y="2697"/>
                </a:lnTo>
                <a:lnTo>
                  <a:pt x="10275" y="2727"/>
                </a:lnTo>
                <a:lnTo>
                  <a:pt x="10272" y="2760"/>
                </a:lnTo>
                <a:lnTo>
                  <a:pt x="10264" y="2820"/>
                </a:lnTo>
                <a:lnTo>
                  <a:pt x="10254" y="2881"/>
                </a:lnTo>
                <a:lnTo>
                  <a:pt x="10241" y="2941"/>
                </a:lnTo>
                <a:lnTo>
                  <a:pt x="10225" y="2999"/>
                </a:lnTo>
                <a:lnTo>
                  <a:pt x="10205" y="3057"/>
                </a:lnTo>
                <a:lnTo>
                  <a:pt x="10183" y="3112"/>
                </a:lnTo>
                <a:lnTo>
                  <a:pt x="10159" y="3167"/>
                </a:lnTo>
                <a:lnTo>
                  <a:pt x="10132" y="3220"/>
                </a:lnTo>
                <a:lnTo>
                  <a:pt x="10102" y="3272"/>
                </a:lnTo>
                <a:lnTo>
                  <a:pt x="10070" y="3322"/>
                </a:lnTo>
                <a:lnTo>
                  <a:pt x="10036" y="3371"/>
                </a:lnTo>
                <a:lnTo>
                  <a:pt x="9999" y="3417"/>
                </a:lnTo>
                <a:lnTo>
                  <a:pt x="9960" y="3462"/>
                </a:lnTo>
                <a:lnTo>
                  <a:pt x="9919" y="3504"/>
                </a:lnTo>
                <a:lnTo>
                  <a:pt x="9875" y="3546"/>
                </a:lnTo>
                <a:lnTo>
                  <a:pt x="9829" y="3584"/>
                </a:lnTo>
                <a:lnTo>
                  <a:pt x="9781" y="3622"/>
                </a:lnTo>
                <a:lnTo>
                  <a:pt x="9732" y="3656"/>
                </a:lnTo>
                <a:lnTo>
                  <a:pt x="9681" y="3688"/>
                </a:lnTo>
                <a:lnTo>
                  <a:pt x="9627" y="3718"/>
                </a:lnTo>
                <a:lnTo>
                  <a:pt x="9573" y="3745"/>
                </a:lnTo>
                <a:lnTo>
                  <a:pt x="9516" y="3769"/>
                </a:lnTo>
                <a:lnTo>
                  <a:pt x="9457" y="3793"/>
                </a:lnTo>
                <a:lnTo>
                  <a:pt x="9427" y="3803"/>
                </a:lnTo>
                <a:lnTo>
                  <a:pt x="9396" y="3812"/>
                </a:lnTo>
                <a:lnTo>
                  <a:pt x="9366" y="3821"/>
                </a:lnTo>
                <a:lnTo>
                  <a:pt x="9334" y="3829"/>
                </a:lnTo>
                <a:lnTo>
                  <a:pt x="9303" y="3835"/>
                </a:lnTo>
                <a:lnTo>
                  <a:pt x="9271" y="3843"/>
                </a:lnTo>
                <a:lnTo>
                  <a:pt x="9239" y="3848"/>
                </a:lnTo>
                <a:lnTo>
                  <a:pt x="9207" y="3853"/>
                </a:lnTo>
                <a:lnTo>
                  <a:pt x="9175" y="3857"/>
                </a:lnTo>
                <a:lnTo>
                  <a:pt x="9141" y="3861"/>
                </a:lnTo>
                <a:lnTo>
                  <a:pt x="9108" y="3863"/>
                </a:lnTo>
                <a:lnTo>
                  <a:pt x="9074" y="3866"/>
                </a:lnTo>
                <a:lnTo>
                  <a:pt x="9039" y="3867"/>
                </a:lnTo>
                <a:lnTo>
                  <a:pt x="9006" y="3867"/>
                </a:lnTo>
                <a:lnTo>
                  <a:pt x="9006" y="3867"/>
                </a:lnTo>
                <a:lnTo>
                  <a:pt x="8971" y="3867"/>
                </a:lnTo>
                <a:lnTo>
                  <a:pt x="8936" y="3866"/>
                </a:lnTo>
                <a:lnTo>
                  <a:pt x="8903" y="3863"/>
                </a:lnTo>
                <a:lnTo>
                  <a:pt x="8869" y="3861"/>
                </a:lnTo>
                <a:lnTo>
                  <a:pt x="8836" y="3858"/>
                </a:lnTo>
                <a:lnTo>
                  <a:pt x="8803" y="3853"/>
                </a:lnTo>
                <a:lnTo>
                  <a:pt x="8771" y="3848"/>
                </a:lnTo>
                <a:lnTo>
                  <a:pt x="8739" y="3843"/>
                </a:lnTo>
                <a:lnTo>
                  <a:pt x="8707" y="3836"/>
                </a:lnTo>
                <a:lnTo>
                  <a:pt x="8676" y="3829"/>
                </a:lnTo>
                <a:lnTo>
                  <a:pt x="8645" y="3821"/>
                </a:lnTo>
                <a:lnTo>
                  <a:pt x="8614" y="3812"/>
                </a:lnTo>
                <a:lnTo>
                  <a:pt x="8555" y="3793"/>
                </a:lnTo>
                <a:lnTo>
                  <a:pt x="8496" y="3771"/>
                </a:lnTo>
                <a:lnTo>
                  <a:pt x="8439" y="3746"/>
                </a:lnTo>
                <a:lnTo>
                  <a:pt x="8385" y="3719"/>
                </a:lnTo>
                <a:lnTo>
                  <a:pt x="8332" y="3690"/>
                </a:lnTo>
                <a:lnTo>
                  <a:pt x="8280" y="3658"/>
                </a:lnTo>
                <a:lnTo>
                  <a:pt x="8231" y="3624"/>
                </a:lnTo>
                <a:lnTo>
                  <a:pt x="8184" y="3587"/>
                </a:lnTo>
                <a:lnTo>
                  <a:pt x="8139" y="3548"/>
                </a:lnTo>
                <a:lnTo>
                  <a:pt x="8095" y="3508"/>
                </a:lnTo>
                <a:lnTo>
                  <a:pt x="8054" y="3466"/>
                </a:lnTo>
                <a:lnTo>
                  <a:pt x="8015" y="3421"/>
                </a:lnTo>
                <a:lnTo>
                  <a:pt x="7979" y="3375"/>
                </a:lnTo>
                <a:lnTo>
                  <a:pt x="7944" y="3327"/>
                </a:lnTo>
                <a:lnTo>
                  <a:pt x="7913" y="3277"/>
                </a:lnTo>
                <a:lnTo>
                  <a:pt x="7884" y="3225"/>
                </a:lnTo>
                <a:lnTo>
                  <a:pt x="7857" y="3173"/>
                </a:lnTo>
                <a:lnTo>
                  <a:pt x="7832" y="3119"/>
                </a:lnTo>
                <a:lnTo>
                  <a:pt x="7811" y="3062"/>
                </a:lnTo>
                <a:lnTo>
                  <a:pt x="7792" y="3005"/>
                </a:lnTo>
                <a:lnTo>
                  <a:pt x="7775" y="2947"/>
                </a:lnTo>
                <a:lnTo>
                  <a:pt x="7762" y="2887"/>
                </a:lnTo>
                <a:lnTo>
                  <a:pt x="7752" y="2826"/>
                </a:lnTo>
                <a:lnTo>
                  <a:pt x="7744" y="2766"/>
                </a:lnTo>
                <a:lnTo>
                  <a:pt x="7739" y="2703"/>
                </a:lnTo>
                <a:lnTo>
                  <a:pt x="7738" y="2672"/>
                </a:lnTo>
                <a:lnTo>
                  <a:pt x="7738" y="2640"/>
                </a:lnTo>
                <a:close/>
                <a:moveTo>
                  <a:pt x="9729" y="2640"/>
                </a:moveTo>
                <a:lnTo>
                  <a:pt x="9729" y="2633"/>
                </a:lnTo>
                <a:lnTo>
                  <a:pt x="9729" y="2633"/>
                </a:lnTo>
                <a:lnTo>
                  <a:pt x="9729" y="2595"/>
                </a:lnTo>
                <a:lnTo>
                  <a:pt x="9726" y="2558"/>
                </a:lnTo>
                <a:lnTo>
                  <a:pt x="9721" y="2520"/>
                </a:lnTo>
                <a:lnTo>
                  <a:pt x="9716" y="2483"/>
                </a:lnTo>
                <a:lnTo>
                  <a:pt x="9708" y="2447"/>
                </a:lnTo>
                <a:lnTo>
                  <a:pt x="9699" y="2412"/>
                </a:lnTo>
                <a:lnTo>
                  <a:pt x="9687" y="2377"/>
                </a:lnTo>
                <a:lnTo>
                  <a:pt x="9676" y="2344"/>
                </a:lnTo>
                <a:lnTo>
                  <a:pt x="9662" y="2311"/>
                </a:lnTo>
                <a:lnTo>
                  <a:pt x="9646" y="2278"/>
                </a:lnTo>
                <a:lnTo>
                  <a:pt x="9629" y="2246"/>
                </a:lnTo>
                <a:lnTo>
                  <a:pt x="9611" y="2217"/>
                </a:lnTo>
                <a:lnTo>
                  <a:pt x="9592" y="2187"/>
                </a:lnTo>
                <a:lnTo>
                  <a:pt x="9571" y="2159"/>
                </a:lnTo>
                <a:lnTo>
                  <a:pt x="9549" y="2130"/>
                </a:lnTo>
                <a:lnTo>
                  <a:pt x="9526" y="2105"/>
                </a:lnTo>
                <a:lnTo>
                  <a:pt x="9502" y="2080"/>
                </a:lnTo>
                <a:lnTo>
                  <a:pt x="9476" y="2056"/>
                </a:lnTo>
                <a:lnTo>
                  <a:pt x="9449" y="2034"/>
                </a:lnTo>
                <a:lnTo>
                  <a:pt x="9421" y="2012"/>
                </a:lnTo>
                <a:lnTo>
                  <a:pt x="9391" y="1993"/>
                </a:lnTo>
                <a:lnTo>
                  <a:pt x="9360" y="1975"/>
                </a:lnTo>
                <a:lnTo>
                  <a:pt x="9329" y="1958"/>
                </a:lnTo>
                <a:lnTo>
                  <a:pt x="9297" y="1943"/>
                </a:lnTo>
                <a:lnTo>
                  <a:pt x="9263" y="1930"/>
                </a:lnTo>
                <a:lnTo>
                  <a:pt x="9229" y="1917"/>
                </a:lnTo>
                <a:lnTo>
                  <a:pt x="9194" y="1907"/>
                </a:lnTo>
                <a:lnTo>
                  <a:pt x="9158" y="1899"/>
                </a:lnTo>
                <a:lnTo>
                  <a:pt x="9120" y="1892"/>
                </a:lnTo>
                <a:lnTo>
                  <a:pt x="9083" y="1887"/>
                </a:lnTo>
                <a:lnTo>
                  <a:pt x="9044" y="1885"/>
                </a:lnTo>
                <a:lnTo>
                  <a:pt x="9006" y="1883"/>
                </a:lnTo>
                <a:lnTo>
                  <a:pt x="9006" y="1883"/>
                </a:lnTo>
                <a:lnTo>
                  <a:pt x="8966" y="1883"/>
                </a:lnTo>
                <a:lnTo>
                  <a:pt x="8927" y="1887"/>
                </a:lnTo>
                <a:lnTo>
                  <a:pt x="8890" y="1891"/>
                </a:lnTo>
                <a:lnTo>
                  <a:pt x="8852" y="1899"/>
                </a:lnTo>
                <a:lnTo>
                  <a:pt x="8816" y="1907"/>
                </a:lnTo>
                <a:lnTo>
                  <a:pt x="8782" y="1917"/>
                </a:lnTo>
                <a:lnTo>
                  <a:pt x="8748" y="1928"/>
                </a:lnTo>
                <a:lnTo>
                  <a:pt x="8715" y="1941"/>
                </a:lnTo>
                <a:lnTo>
                  <a:pt x="8682" y="1957"/>
                </a:lnTo>
                <a:lnTo>
                  <a:pt x="8651" y="1974"/>
                </a:lnTo>
                <a:lnTo>
                  <a:pt x="8622" y="1992"/>
                </a:lnTo>
                <a:lnTo>
                  <a:pt x="8592" y="2011"/>
                </a:lnTo>
                <a:lnTo>
                  <a:pt x="8564" y="2031"/>
                </a:lnTo>
                <a:lnTo>
                  <a:pt x="8538" y="2053"/>
                </a:lnTo>
                <a:lnTo>
                  <a:pt x="8512" y="2076"/>
                </a:lnTo>
                <a:lnTo>
                  <a:pt x="8488" y="2101"/>
                </a:lnTo>
                <a:lnTo>
                  <a:pt x="8465" y="2127"/>
                </a:lnTo>
                <a:lnTo>
                  <a:pt x="8443" y="2154"/>
                </a:lnTo>
                <a:lnTo>
                  <a:pt x="8422" y="2182"/>
                </a:lnTo>
                <a:lnTo>
                  <a:pt x="8403" y="2212"/>
                </a:lnTo>
                <a:lnTo>
                  <a:pt x="8386" y="2241"/>
                </a:lnTo>
                <a:lnTo>
                  <a:pt x="8369" y="2273"/>
                </a:lnTo>
                <a:lnTo>
                  <a:pt x="8354" y="2304"/>
                </a:lnTo>
                <a:lnTo>
                  <a:pt x="8341" y="2338"/>
                </a:lnTo>
                <a:lnTo>
                  <a:pt x="8328" y="2371"/>
                </a:lnTo>
                <a:lnTo>
                  <a:pt x="8318" y="2406"/>
                </a:lnTo>
                <a:lnTo>
                  <a:pt x="8309" y="2441"/>
                </a:lnTo>
                <a:lnTo>
                  <a:pt x="8301" y="2477"/>
                </a:lnTo>
                <a:lnTo>
                  <a:pt x="8296" y="2514"/>
                </a:lnTo>
                <a:lnTo>
                  <a:pt x="8292" y="2551"/>
                </a:lnTo>
                <a:lnTo>
                  <a:pt x="8289" y="2588"/>
                </a:lnTo>
                <a:lnTo>
                  <a:pt x="8288" y="2626"/>
                </a:lnTo>
                <a:lnTo>
                  <a:pt x="8288" y="2633"/>
                </a:lnTo>
                <a:lnTo>
                  <a:pt x="8288" y="2633"/>
                </a:lnTo>
                <a:lnTo>
                  <a:pt x="8289" y="2671"/>
                </a:lnTo>
                <a:lnTo>
                  <a:pt x="8292" y="2709"/>
                </a:lnTo>
                <a:lnTo>
                  <a:pt x="8296" y="2747"/>
                </a:lnTo>
                <a:lnTo>
                  <a:pt x="8302" y="2783"/>
                </a:lnTo>
                <a:lnTo>
                  <a:pt x="8310" y="2819"/>
                </a:lnTo>
                <a:lnTo>
                  <a:pt x="8319" y="2855"/>
                </a:lnTo>
                <a:lnTo>
                  <a:pt x="8329" y="2890"/>
                </a:lnTo>
                <a:lnTo>
                  <a:pt x="8342" y="2923"/>
                </a:lnTo>
                <a:lnTo>
                  <a:pt x="8355" y="2956"/>
                </a:lnTo>
                <a:lnTo>
                  <a:pt x="8371" y="2989"/>
                </a:lnTo>
                <a:lnTo>
                  <a:pt x="8387" y="3019"/>
                </a:lnTo>
                <a:lnTo>
                  <a:pt x="8405" y="3050"/>
                </a:lnTo>
                <a:lnTo>
                  <a:pt x="8425" y="3080"/>
                </a:lnTo>
                <a:lnTo>
                  <a:pt x="8445" y="3108"/>
                </a:lnTo>
                <a:lnTo>
                  <a:pt x="8468" y="3135"/>
                </a:lnTo>
                <a:lnTo>
                  <a:pt x="8492" y="3162"/>
                </a:lnTo>
                <a:lnTo>
                  <a:pt x="8516" y="3187"/>
                </a:lnTo>
                <a:lnTo>
                  <a:pt x="8542" y="3210"/>
                </a:lnTo>
                <a:lnTo>
                  <a:pt x="8569" y="3233"/>
                </a:lnTo>
                <a:lnTo>
                  <a:pt x="8597" y="3254"/>
                </a:lnTo>
                <a:lnTo>
                  <a:pt x="8626" y="3274"/>
                </a:lnTo>
                <a:lnTo>
                  <a:pt x="8657" y="3292"/>
                </a:lnTo>
                <a:lnTo>
                  <a:pt x="8688" y="3309"/>
                </a:lnTo>
                <a:lnTo>
                  <a:pt x="8720" y="3324"/>
                </a:lnTo>
                <a:lnTo>
                  <a:pt x="8753" y="3337"/>
                </a:lnTo>
                <a:lnTo>
                  <a:pt x="8788" y="3349"/>
                </a:lnTo>
                <a:lnTo>
                  <a:pt x="8823" y="3359"/>
                </a:lnTo>
                <a:lnTo>
                  <a:pt x="8859" y="3368"/>
                </a:lnTo>
                <a:lnTo>
                  <a:pt x="8896" y="3375"/>
                </a:lnTo>
                <a:lnTo>
                  <a:pt x="8934" y="3380"/>
                </a:lnTo>
                <a:lnTo>
                  <a:pt x="8972" y="3382"/>
                </a:lnTo>
                <a:lnTo>
                  <a:pt x="9012" y="3384"/>
                </a:lnTo>
                <a:lnTo>
                  <a:pt x="9012" y="3384"/>
                </a:lnTo>
                <a:lnTo>
                  <a:pt x="9051" y="3382"/>
                </a:lnTo>
                <a:lnTo>
                  <a:pt x="9089" y="3380"/>
                </a:lnTo>
                <a:lnTo>
                  <a:pt x="9128" y="3375"/>
                </a:lnTo>
                <a:lnTo>
                  <a:pt x="9164" y="3368"/>
                </a:lnTo>
                <a:lnTo>
                  <a:pt x="9200" y="3360"/>
                </a:lnTo>
                <a:lnTo>
                  <a:pt x="9235" y="3350"/>
                </a:lnTo>
                <a:lnTo>
                  <a:pt x="9270" y="3339"/>
                </a:lnTo>
                <a:lnTo>
                  <a:pt x="9302" y="3324"/>
                </a:lnTo>
                <a:lnTo>
                  <a:pt x="9334" y="3310"/>
                </a:lnTo>
                <a:lnTo>
                  <a:pt x="9366" y="3293"/>
                </a:lnTo>
                <a:lnTo>
                  <a:pt x="9396" y="3275"/>
                </a:lnTo>
                <a:lnTo>
                  <a:pt x="9424" y="3256"/>
                </a:lnTo>
                <a:lnTo>
                  <a:pt x="9453" y="3236"/>
                </a:lnTo>
                <a:lnTo>
                  <a:pt x="9480" y="3214"/>
                </a:lnTo>
                <a:lnTo>
                  <a:pt x="9506" y="3189"/>
                </a:lnTo>
                <a:lnTo>
                  <a:pt x="9529" y="3165"/>
                </a:lnTo>
                <a:lnTo>
                  <a:pt x="9552" y="3139"/>
                </a:lnTo>
                <a:lnTo>
                  <a:pt x="9574" y="3112"/>
                </a:lnTo>
                <a:lnTo>
                  <a:pt x="9595" y="3084"/>
                </a:lnTo>
                <a:lnTo>
                  <a:pt x="9614" y="3055"/>
                </a:lnTo>
                <a:lnTo>
                  <a:pt x="9632" y="3025"/>
                </a:lnTo>
                <a:lnTo>
                  <a:pt x="9649" y="2994"/>
                </a:lnTo>
                <a:lnTo>
                  <a:pt x="9663" y="2962"/>
                </a:lnTo>
                <a:lnTo>
                  <a:pt x="9677" y="2929"/>
                </a:lnTo>
                <a:lnTo>
                  <a:pt x="9689" y="2895"/>
                </a:lnTo>
                <a:lnTo>
                  <a:pt x="9699" y="2861"/>
                </a:lnTo>
                <a:lnTo>
                  <a:pt x="9708" y="2825"/>
                </a:lnTo>
                <a:lnTo>
                  <a:pt x="9716" y="2789"/>
                </a:lnTo>
                <a:lnTo>
                  <a:pt x="9722" y="2753"/>
                </a:lnTo>
                <a:lnTo>
                  <a:pt x="9726" y="2716"/>
                </a:lnTo>
                <a:lnTo>
                  <a:pt x="9729" y="2679"/>
                </a:lnTo>
                <a:lnTo>
                  <a:pt x="9729" y="2640"/>
                </a:lnTo>
                <a:close/>
                <a:moveTo>
                  <a:pt x="10572" y="1440"/>
                </a:moveTo>
                <a:lnTo>
                  <a:pt x="11665" y="1440"/>
                </a:lnTo>
                <a:lnTo>
                  <a:pt x="11665" y="1440"/>
                </a:lnTo>
                <a:lnTo>
                  <a:pt x="11722" y="1441"/>
                </a:lnTo>
                <a:lnTo>
                  <a:pt x="11776" y="1443"/>
                </a:lnTo>
                <a:lnTo>
                  <a:pt x="11829" y="1449"/>
                </a:lnTo>
                <a:lnTo>
                  <a:pt x="11880" y="1455"/>
                </a:lnTo>
                <a:lnTo>
                  <a:pt x="11930" y="1464"/>
                </a:lnTo>
                <a:lnTo>
                  <a:pt x="11978" y="1476"/>
                </a:lnTo>
                <a:lnTo>
                  <a:pt x="12024" y="1487"/>
                </a:lnTo>
                <a:lnTo>
                  <a:pt x="12068" y="1503"/>
                </a:lnTo>
                <a:lnTo>
                  <a:pt x="12111" y="1518"/>
                </a:lnTo>
                <a:lnTo>
                  <a:pt x="12152" y="1536"/>
                </a:lnTo>
                <a:lnTo>
                  <a:pt x="12192" y="1557"/>
                </a:lnTo>
                <a:lnTo>
                  <a:pt x="12229" y="1577"/>
                </a:lnTo>
                <a:lnTo>
                  <a:pt x="12265" y="1602"/>
                </a:lnTo>
                <a:lnTo>
                  <a:pt x="12299" y="1626"/>
                </a:lnTo>
                <a:lnTo>
                  <a:pt x="12331" y="1653"/>
                </a:lnTo>
                <a:lnTo>
                  <a:pt x="12362" y="1681"/>
                </a:lnTo>
                <a:lnTo>
                  <a:pt x="12362" y="1681"/>
                </a:lnTo>
                <a:lnTo>
                  <a:pt x="12386" y="1707"/>
                </a:lnTo>
                <a:lnTo>
                  <a:pt x="12408" y="1734"/>
                </a:lnTo>
                <a:lnTo>
                  <a:pt x="12430" y="1763"/>
                </a:lnTo>
                <a:lnTo>
                  <a:pt x="12450" y="1792"/>
                </a:lnTo>
                <a:lnTo>
                  <a:pt x="12469" y="1822"/>
                </a:lnTo>
                <a:lnTo>
                  <a:pt x="12486" y="1854"/>
                </a:lnTo>
                <a:lnTo>
                  <a:pt x="12500" y="1886"/>
                </a:lnTo>
                <a:lnTo>
                  <a:pt x="12514" y="1921"/>
                </a:lnTo>
                <a:lnTo>
                  <a:pt x="12527" y="1956"/>
                </a:lnTo>
                <a:lnTo>
                  <a:pt x="12537" y="1992"/>
                </a:lnTo>
                <a:lnTo>
                  <a:pt x="12546" y="2028"/>
                </a:lnTo>
                <a:lnTo>
                  <a:pt x="12554" y="2066"/>
                </a:lnTo>
                <a:lnTo>
                  <a:pt x="12559" y="2105"/>
                </a:lnTo>
                <a:lnTo>
                  <a:pt x="12563" y="2145"/>
                </a:lnTo>
                <a:lnTo>
                  <a:pt x="12566" y="2186"/>
                </a:lnTo>
                <a:lnTo>
                  <a:pt x="12567" y="2227"/>
                </a:lnTo>
                <a:lnTo>
                  <a:pt x="12567" y="2235"/>
                </a:lnTo>
                <a:lnTo>
                  <a:pt x="12567" y="2235"/>
                </a:lnTo>
                <a:lnTo>
                  <a:pt x="12566" y="2269"/>
                </a:lnTo>
                <a:lnTo>
                  <a:pt x="12564" y="2305"/>
                </a:lnTo>
                <a:lnTo>
                  <a:pt x="12562" y="2339"/>
                </a:lnTo>
                <a:lnTo>
                  <a:pt x="12556" y="2372"/>
                </a:lnTo>
                <a:lnTo>
                  <a:pt x="12551" y="2404"/>
                </a:lnTo>
                <a:lnTo>
                  <a:pt x="12545" y="2435"/>
                </a:lnTo>
                <a:lnTo>
                  <a:pt x="12538" y="2466"/>
                </a:lnTo>
                <a:lnTo>
                  <a:pt x="12529" y="2497"/>
                </a:lnTo>
                <a:lnTo>
                  <a:pt x="12519" y="2525"/>
                </a:lnTo>
                <a:lnTo>
                  <a:pt x="12509" y="2554"/>
                </a:lnTo>
                <a:lnTo>
                  <a:pt x="12497" y="2582"/>
                </a:lnTo>
                <a:lnTo>
                  <a:pt x="12484" y="2608"/>
                </a:lnTo>
                <a:lnTo>
                  <a:pt x="12471" y="2633"/>
                </a:lnTo>
                <a:lnTo>
                  <a:pt x="12456" y="2659"/>
                </a:lnTo>
                <a:lnTo>
                  <a:pt x="12441" y="2684"/>
                </a:lnTo>
                <a:lnTo>
                  <a:pt x="12425" y="2707"/>
                </a:lnTo>
                <a:lnTo>
                  <a:pt x="12407" y="2729"/>
                </a:lnTo>
                <a:lnTo>
                  <a:pt x="12389" y="2751"/>
                </a:lnTo>
                <a:lnTo>
                  <a:pt x="12370" y="2772"/>
                </a:lnTo>
                <a:lnTo>
                  <a:pt x="12350" y="2792"/>
                </a:lnTo>
                <a:lnTo>
                  <a:pt x="12330" y="2812"/>
                </a:lnTo>
                <a:lnTo>
                  <a:pt x="12308" y="2830"/>
                </a:lnTo>
                <a:lnTo>
                  <a:pt x="12286" y="2848"/>
                </a:lnTo>
                <a:lnTo>
                  <a:pt x="12263" y="2865"/>
                </a:lnTo>
                <a:lnTo>
                  <a:pt x="12240" y="2882"/>
                </a:lnTo>
                <a:lnTo>
                  <a:pt x="12215" y="2897"/>
                </a:lnTo>
                <a:lnTo>
                  <a:pt x="12189" y="2911"/>
                </a:lnTo>
                <a:lnTo>
                  <a:pt x="12164" y="2926"/>
                </a:lnTo>
                <a:lnTo>
                  <a:pt x="12138" y="2940"/>
                </a:lnTo>
                <a:lnTo>
                  <a:pt x="12111" y="2951"/>
                </a:lnTo>
                <a:lnTo>
                  <a:pt x="12082" y="2963"/>
                </a:lnTo>
                <a:lnTo>
                  <a:pt x="12054" y="2974"/>
                </a:lnTo>
                <a:lnTo>
                  <a:pt x="12639" y="3826"/>
                </a:lnTo>
                <a:lnTo>
                  <a:pt x="12023" y="3826"/>
                </a:lnTo>
                <a:lnTo>
                  <a:pt x="11512" y="3063"/>
                </a:lnTo>
                <a:lnTo>
                  <a:pt x="11098" y="3063"/>
                </a:lnTo>
                <a:lnTo>
                  <a:pt x="11098" y="3826"/>
                </a:lnTo>
                <a:lnTo>
                  <a:pt x="10572" y="3826"/>
                </a:lnTo>
                <a:lnTo>
                  <a:pt x="10572" y="1440"/>
                </a:lnTo>
                <a:close/>
                <a:moveTo>
                  <a:pt x="11631" y="2599"/>
                </a:moveTo>
                <a:lnTo>
                  <a:pt x="11631" y="2599"/>
                </a:lnTo>
                <a:lnTo>
                  <a:pt x="11655" y="2599"/>
                </a:lnTo>
                <a:lnTo>
                  <a:pt x="11678" y="2597"/>
                </a:lnTo>
                <a:lnTo>
                  <a:pt x="11700" y="2596"/>
                </a:lnTo>
                <a:lnTo>
                  <a:pt x="11722" y="2592"/>
                </a:lnTo>
                <a:lnTo>
                  <a:pt x="11742" y="2590"/>
                </a:lnTo>
                <a:lnTo>
                  <a:pt x="11763" y="2585"/>
                </a:lnTo>
                <a:lnTo>
                  <a:pt x="11783" y="2581"/>
                </a:lnTo>
                <a:lnTo>
                  <a:pt x="11802" y="2574"/>
                </a:lnTo>
                <a:lnTo>
                  <a:pt x="11821" y="2568"/>
                </a:lnTo>
                <a:lnTo>
                  <a:pt x="11838" y="2561"/>
                </a:lnTo>
                <a:lnTo>
                  <a:pt x="11854" y="2554"/>
                </a:lnTo>
                <a:lnTo>
                  <a:pt x="11871" y="2545"/>
                </a:lnTo>
                <a:lnTo>
                  <a:pt x="11887" y="2537"/>
                </a:lnTo>
                <a:lnTo>
                  <a:pt x="11901" y="2527"/>
                </a:lnTo>
                <a:lnTo>
                  <a:pt x="11915" y="2516"/>
                </a:lnTo>
                <a:lnTo>
                  <a:pt x="11929" y="2506"/>
                </a:lnTo>
                <a:lnTo>
                  <a:pt x="11941" y="2495"/>
                </a:lnTo>
                <a:lnTo>
                  <a:pt x="11952" y="2483"/>
                </a:lnTo>
                <a:lnTo>
                  <a:pt x="11964" y="2470"/>
                </a:lnTo>
                <a:lnTo>
                  <a:pt x="11974" y="2457"/>
                </a:lnTo>
                <a:lnTo>
                  <a:pt x="11983" y="2443"/>
                </a:lnTo>
                <a:lnTo>
                  <a:pt x="11992" y="2429"/>
                </a:lnTo>
                <a:lnTo>
                  <a:pt x="12000" y="2415"/>
                </a:lnTo>
                <a:lnTo>
                  <a:pt x="12006" y="2399"/>
                </a:lnTo>
                <a:lnTo>
                  <a:pt x="12013" y="2384"/>
                </a:lnTo>
                <a:lnTo>
                  <a:pt x="12019" y="2367"/>
                </a:lnTo>
                <a:lnTo>
                  <a:pt x="12023" y="2350"/>
                </a:lnTo>
                <a:lnTo>
                  <a:pt x="12027" y="2334"/>
                </a:lnTo>
                <a:lnTo>
                  <a:pt x="12030" y="2317"/>
                </a:lnTo>
                <a:lnTo>
                  <a:pt x="12032" y="2299"/>
                </a:lnTo>
                <a:lnTo>
                  <a:pt x="12033" y="2280"/>
                </a:lnTo>
                <a:lnTo>
                  <a:pt x="12033" y="2262"/>
                </a:lnTo>
                <a:lnTo>
                  <a:pt x="12033" y="2255"/>
                </a:lnTo>
                <a:lnTo>
                  <a:pt x="12033" y="2255"/>
                </a:lnTo>
                <a:lnTo>
                  <a:pt x="12033" y="2233"/>
                </a:lnTo>
                <a:lnTo>
                  <a:pt x="12032" y="2214"/>
                </a:lnTo>
                <a:lnTo>
                  <a:pt x="12030" y="2195"/>
                </a:lnTo>
                <a:lnTo>
                  <a:pt x="12027" y="2175"/>
                </a:lnTo>
                <a:lnTo>
                  <a:pt x="12023" y="2157"/>
                </a:lnTo>
                <a:lnTo>
                  <a:pt x="12018" y="2139"/>
                </a:lnTo>
                <a:lnTo>
                  <a:pt x="12012" y="2123"/>
                </a:lnTo>
                <a:lnTo>
                  <a:pt x="12005" y="2106"/>
                </a:lnTo>
                <a:lnTo>
                  <a:pt x="11997" y="2091"/>
                </a:lnTo>
                <a:lnTo>
                  <a:pt x="11990" y="2076"/>
                </a:lnTo>
                <a:lnTo>
                  <a:pt x="11981" y="2061"/>
                </a:lnTo>
                <a:lnTo>
                  <a:pt x="11970" y="2048"/>
                </a:lnTo>
                <a:lnTo>
                  <a:pt x="11960" y="2035"/>
                </a:lnTo>
                <a:lnTo>
                  <a:pt x="11948" y="2022"/>
                </a:lnTo>
                <a:lnTo>
                  <a:pt x="11937" y="2011"/>
                </a:lnTo>
                <a:lnTo>
                  <a:pt x="11924" y="1999"/>
                </a:lnTo>
                <a:lnTo>
                  <a:pt x="11910" y="1989"/>
                </a:lnTo>
                <a:lnTo>
                  <a:pt x="11896" y="1980"/>
                </a:lnTo>
                <a:lnTo>
                  <a:pt x="11880" y="1971"/>
                </a:lnTo>
                <a:lnTo>
                  <a:pt x="11865" y="1962"/>
                </a:lnTo>
                <a:lnTo>
                  <a:pt x="11848" y="1954"/>
                </a:lnTo>
                <a:lnTo>
                  <a:pt x="11830" y="1948"/>
                </a:lnTo>
                <a:lnTo>
                  <a:pt x="11812" y="1941"/>
                </a:lnTo>
                <a:lnTo>
                  <a:pt x="11794" y="1935"/>
                </a:lnTo>
                <a:lnTo>
                  <a:pt x="11774" y="1930"/>
                </a:lnTo>
                <a:lnTo>
                  <a:pt x="11754" y="1926"/>
                </a:lnTo>
                <a:lnTo>
                  <a:pt x="11713" y="1919"/>
                </a:lnTo>
                <a:lnTo>
                  <a:pt x="11668" y="1916"/>
                </a:lnTo>
                <a:lnTo>
                  <a:pt x="11621" y="1914"/>
                </a:lnTo>
                <a:lnTo>
                  <a:pt x="11098" y="1914"/>
                </a:lnTo>
                <a:lnTo>
                  <a:pt x="11098" y="2599"/>
                </a:lnTo>
                <a:lnTo>
                  <a:pt x="11631" y="2599"/>
                </a:lnTo>
                <a:close/>
                <a:moveTo>
                  <a:pt x="12884" y="1440"/>
                </a:moveTo>
                <a:lnTo>
                  <a:pt x="13409" y="1440"/>
                </a:lnTo>
                <a:lnTo>
                  <a:pt x="13409" y="3349"/>
                </a:lnTo>
                <a:lnTo>
                  <a:pt x="14601" y="3349"/>
                </a:lnTo>
                <a:lnTo>
                  <a:pt x="14601" y="3826"/>
                </a:lnTo>
                <a:lnTo>
                  <a:pt x="12884" y="3826"/>
                </a:lnTo>
                <a:lnTo>
                  <a:pt x="12884" y="1440"/>
                </a:lnTo>
                <a:close/>
                <a:moveTo>
                  <a:pt x="14891" y="1440"/>
                </a:moveTo>
                <a:lnTo>
                  <a:pt x="15823" y="1440"/>
                </a:lnTo>
                <a:lnTo>
                  <a:pt x="15823" y="1440"/>
                </a:lnTo>
                <a:lnTo>
                  <a:pt x="15892" y="1441"/>
                </a:lnTo>
                <a:lnTo>
                  <a:pt x="15960" y="1446"/>
                </a:lnTo>
                <a:lnTo>
                  <a:pt x="16027" y="1452"/>
                </a:lnTo>
                <a:lnTo>
                  <a:pt x="16093" y="1463"/>
                </a:lnTo>
                <a:lnTo>
                  <a:pt x="16158" y="1476"/>
                </a:lnTo>
                <a:lnTo>
                  <a:pt x="16219" y="1492"/>
                </a:lnTo>
                <a:lnTo>
                  <a:pt x="16280" y="1510"/>
                </a:lnTo>
                <a:lnTo>
                  <a:pt x="16338" y="1531"/>
                </a:lnTo>
                <a:lnTo>
                  <a:pt x="16396" y="1554"/>
                </a:lnTo>
                <a:lnTo>
                  <a:pt x="16450" y="1580"/>
                </a:lnTo>
                <a:lnTo>
                  <a:pt x="16504" y="1608"/>
                </a:lnTo>
                <a:lnTo>
                  <a:pt x="16554" y="1638"/>
                </a:lnTo>
                <a:lnTo>
                  <a:pt x="16605" y="1671"/>
                </a:lnTo>
                <a:lnTo>
                  <a:pt x="16651" y="1706"/>
                </a:lnTo>
                <a:lnTo>
                  <a:pt x="16696" y="1742"/>
                </a:lnTo>
                <a:lnTo>
                  <a:pt x="16740" y="1781"/>
                </a:lnTo>
                <a:lnTo>
                  <a:pt x="16781" y="1822"/>
                </a:lnTo>
                <a:lnTo>
                  <a:pt x="16818" y="1864"/>
                </a:lnTo>
                <a:lnTo>
                  <a:pt x="16856" y="1909"/>
                </a:lnTo>
                <a:lnTo>
                  <a:pt x="16889" y="1956"/>
                </a:lnTo>
                <a:lnTo>
                  <a:pt x="16920" y="2004"/>
                </a:lnTo>
                <a:lnTo>
                  <a:pt x="16950" y="2053"/>
                </a:lnTo>
                <a:lnTo>
                  <a:pt x="16977" y="2105"/>
                </a:lnTo>
                <a:lnTo>
                  <a:pt x="17000" y="2157"/>
                </a:lnTo>
                <a:lnTo>
                  <a:pt x="17022" y="2212"/>
                </a:lnTo>
                <a:lnTo>
                  <a:pt x="17040" y="2267"/>
                </a:lnTo>
                <a:lnTo>
                  <a:pt x="17056" y="2325"/>
                </a:lnTo>
                <a:lnTo>
                  <a:pt x="17070" y="2383"/>
                </a:lnTo>
                <a:lnTo>
                  <a:pt x="17080" y="2442"/>
                </a:lnTo>
                <a:lnTo>
                  <a:pt x="17086" y="2502"/>
                </a:lnTo>
                <a:lnTo>
                  <a:pt x="17092" y="2564"/>
                </a:lnTo>
                <a:lnTo>
                  <a:pt x="17093" y="2626"/>
                </a:lnTo>
                <a:lnTo>
                  <a:pt x="17093" y="2633"/>
                </a:lnTo>
                <a:lnTo>
                  <a:pt x="17093" y="2633"/>
                </a:lnTo>
                <a:lnTo>
                  <a:pt x="17092" y="2695"/>
                </a:lnTo>
                <a:lnTo>
                  <a:pt x="17086" y="2757"/>
                </a:lnTo>
                <a:lnTo>
                  <a:pt x="17080" y="2817"/>
                </a:lnTo>
                <a:lnTo>
                  <a:pt x="17070" y="2878"/>
                </a:lnTo>
                <a:lnTo>
                  <a:pt x="17056" y="2936"/>
                </a:lnTo>
                <a:lnTo>
                  <a:pt x="17040" y="2992"/>
                </a:lnTo>
                <a:lnTo>
                  <a:pt x="17022" y="3049"/>
                </a:lnTo>
                <a:lnTo>
                  <a:pt x="17000" y="3103"/>
                </a:lnTo>
                <a:lnTo>
                  <a:pt x="16977" y="3156"/>
                </a:lnTo>
                <a:lnTo>
                  <a:pt x="16950" y="3207"/>
                </a:lnTo>
                <a:lnTo>
                  <a:pt x="16920" y="3257"/>
                </a:lnTo>
                <a:lnTo>
                  <a:pt x="16889" y="3306"/>
                </a:lnTo>
                <a:lnTo>
                  <a:pt x="16856" y="3353"/>
                </a:lnTo>
                <a:lnTo>
                  <a:pt x="16818" y="3398"/>
                </a:lnTo>
                <a:lnTo>
                  <a:pt x="16781" y="3440"/>
                </a:lnTo>
                <a:lnTo>
                  <a:pt x="16740" y="3481"/>
                </a:lnTo>
                <a:lnTo>
                  <a:pt x="16696" y="3521"/>
                </a:lnTo>
                <a:lnTo>
                  <a:pt x="16651" y="3559"/>
                </a:lnTo>
                <a:lnTo>
                  <a:pt x="16605" y="3593"/>
                </a:lnTo>
                <a:lnTo>
                  <a:pt x="16554" y="3627"/>
                </a:lnTo>
                <a:lnTo>
                  <a:pt x="16504" y="3656"/>
                </a:lnTo>
                <a:lnTo>
                  <a:pt x="16450" y="3685"/>
                </a:lnTo>
                <a:lnTo>
                  <a:pt x="16396" y="3712"/>
                </a:lnTo>
                <a:lnTo>
                  <a:pt x="16338" y="3735"/>
                </a:lnTo>
                <a:lnTo>
                  <a:pt x="16280" y="3755"/>
                </a:lnTo>
                <a:lnTo>
                  <a:pt x="16219" y="3775"/>
                </a:lnTo>
                <a:lnTo>
                  <a:pt x="16158" y="3790"/>
                </a:lnTo>
                <a:lnTo>
                  <a:pt x="16093" y="3803"/>
                </a:lnTo>
                <a:lnTo>
                  <a:pt x="16027" y="3813"/>
                </a:lnTo>
                <a:lnTo>
                  <a:pt x="15960" y="3821"/>
                </a:lnTo>
                <a:lnTo>
                  <a:pt x="15892" y="3825"/>
                </a:lnTo>
                <a:lnTo>
                  <a:pt x="15823" y="3826"/>
                </a:lnTo>
                <a:lnTo>
                  <a:pt x="14891" y="3826"/>
                </a:lnTo>
                <a:lnTo>
                  <a:pt x="14891" y="1440"/>
                </a:lnTo>
                <a:close/>
                <a:moveTo>
                  <a:pt x="15417" y="1914"/>
                </a:moveTo>
                <a:lnTo>
                  <a:pt x="15417" y="3353"/>
                </a:lnTo>
                <a:lnTo>
                  <a:pt x="15823" y="3353"/>
                </a:lnTo>
                <a:lnTo>
                  <a:pt x="15823" y="3353"/>
                </a:lnTo>
                <a:lnTo>
                  <a:pt x="15862" y="3351"/>
                </a:lnTo>
                <a:lnTo>
                  <a:pt x="15902" y="3349"/>
                </a:lnTo>
                <a:lnTo>
                  <a:pt x="15940" y="3345"/>
                </a:lnTo>
                <a:lnTo>
                  <a:pt x="15977" y="3340"/>
                </a:lnTo>
                <a:lnTo>
                  <a:pt x="16013" y="3332"/>
                </a:lnTo>
                <a:lnTo>
                  <a:pt x="16049" y="3323"/>
                </a:lnTo>
                <a:lnTo>
                  <a:pt x="16084" y="3313"/>
                </a:lnTo>
                <a:lnTo>
                  <a:pt x="16118" y="3301"/>
                </a:lnTo>
                <a:lnTo>
                  <a:pt x="16150" y="3287"/>
                </a:lnTo>
                <a:lnTo>
                  <a:pt x="16181" y="3273"/>
                </a:lnTo>
                <a:lnTo>
                  <a:pt x="16210" y="3256"/>
                </a:lnTo>
                <a:lnTo>
                  <a:pt x="16240" y="3238"/>
                </a:lnTo>
                <a:lnTo>
                  <a:pt x="16268" y="3220"/>
                </a:lnTo>
                <a:lnTo>
                  <a:pt x="16294" y="3200"/>
                </a:lnTo>
                <a:lnTo>
                  <a:pt x="16320" y="3178"/>
                </a:lnTo>
                <a:lnTo>
                  <a:pt x="16344" y="3155"/>
                </a:lnTo>
                <a:lnTo>
                  <a:pt x="16368" y="3131"/>
                </a:lnTo>
                <a:lnTo>
                  <a:pt x="16389" y="3106"/>
                </a:lnTo>
                <a:lnTo>
                  <a:pt x="16410" y="3079"/>
                </a:lnTo>
                <a:lnTo>
                  <a:pt x="16429" y="3052"/>
                </a:lnTo>
                <a:lnTo>
                  <a:pt x="16446" y="3022"/>
                </a:lnTo>
                <a:lnTo>
                  <a:pt x="16463" y="2992"/>
                </a:lnTo>
                <a:lnTo>
                  <a:pt x="16478" y="2962"/>
                </a:lnTo>
                <a:lnTo>
                  <a:pt x="16491" y="2929"/>
                </a:lnTo>
                <a:lnTo>
                  <a:pt x="16503" y="2897"/>
                </a:lnTo>
                <a:lnTo>
                  <a:pt x="16513" y="2862"/>
                </a:lnTo>
                <a:lnTo>
                  <a:pt x="16522" y="2828"/>
                </a:lnTo>
                <a:lnTo>
                  <a:pt x="16530" y="2792"/>
                </a:lnTo>
                <a:lnTo>
                  <a:pt x="16536" y="2756"/>
                </a:lnTo>
                <a:lnTo>
                  <a:pt x="16540" y="2717"/>
                </a:lnTo>
                <a:lnTo>
                  <a:pt x="16543" y="2680"/>
                </a:lnTo>
                <a:lnTo>
                  <a:pt x="16543" y="2640"/>
                </a:lnTo>
                <a:lnTo>
                  <a:pt x="16543" y="2633"/>
                </a:lnTo>
                <a:lnTo>
                  <a:pt x="16543" y="2633"/>
                </a:lnTo>
                <a:lnTo>
                  <a:pt x="16543" y="2594"/>
                </a:lnTo>
                <a:lnTo>
                  <a:pt x="16540" y="2555"/>
                </a:lnTo>
                <a:lnTo>
                  <a:pt x="16536" y="2518"/>
                </a:lnTo>
                <a:lnTo>
                  <a:pt x="16530" y="2480"/>
                </a:lnTo>
                <a:lnTo>
                  <a:pt x="16522" y="2444"/>
                </a:lnTo>
                <a:lnTo>
                  <a:pt x="16513" y="2410"/>
                </a:lnTo>
                <a:lnTo>
                  <a:pt x="16503" y="2376"/>
                </a:lnTo>
                <a:lnTo>
                  <a:pt x="16491" y="2343"/>
                </a:lnTo>
                <a:lnTo>
                  <a:pt x="16478" y="2311"/>
                </a:lnTo>
                <a:lnTo>
                  <a:pt x="16463" y="2278"/>
                </a:lnTo>
                <a:lnTo>
                  <a:pt x="16446" y="2249"/>
                </a:lnTo>
                <a:lnTo>
                  <a:pt x="16429" y="2219"/>
                </a:lnTo>
                <a:lnTo>
                  <a:pt x="16410" y="2192"/>
                </a:lnTo>
                <a:lnTo>
                  <a:pt x="16389" y="2165"/>
                </a:lnTo>
                <a:lnTo>
                  <a:pt x="16368" y="2139"/>
                </a:lnTo>
                <a:lnTo>
                  <a:pt x="16344" y="2115"/>
                </a:lnTo>
                <a:lnTo>
                  <a:pt x="16320" y="2092"/>
                </a:lnTo>
                <a:lnTo>
                  <a:pt x="16294" y="2070"/>
                </a:lnTo>
                <a:lnTo>
                  <a:pt x="16268" y="2049"/>
                </a:lnTo>
                <a:lnTo>
                  <a:pt x="16240" y="2030"/>
                </a:lnTo>
                <a:lnTo>
                  <a:pt x="16210" y="2012"/>
                </a:lnTo>
                <a:lnTo>
                  <a:pt x="16181" y="1995"/>
                </a:lnTo>
                <a:lnTo>
                  <a:pt x="16150" y="1980"/>
                </a:lnTo>
                <a:lnTo>
                  <a:pt x="16118" y="1967"/>
                </a:lnTo>
                <a:lnTo>
                  <a:pt x="16084" y="1954"/>
                </a:lnTo>
                <a:lnTo>
                  <a:pt x="16049" y="1944"/>
                </a:lnTo>
                <a:lnTo>
                  <a:pt x="16013" y="1935"/>
                </a:lnTo>
                <a:lnTo>
                  <a:pt x="15977" y="1927"/>
                </a:lnTo>
                <a:lnTo>
                  <a:pt x="15940" y="1922"/>
                </a:lnTo>
                <a:lnTo>
                  <a:pt x="15902" y="1917"/>
                </a:lnTo>
                <a:lnTo>
                  <a:pt x="15862" y="1914"/>
                </a:lnTo>
                <a:lnTo>
                  <a:pt x="15823" y="1914"/>
                </a:lnTo>
                <a:lnTo>
                  <a:pt x="15417" y="1914"/>
                </a:lnTo>
                <a:close/>
                <a:moveTo>
                  <a:pt x="17059" y="1666"/>
                </a:moveTo>
                <a:lnTo>
                  <a:pt x="17059" y="1665"/>
                </a:lnTo>
                <a:lnTo>
                  <a:pt x="17059" y="1665"/>
                </a:lnTo>
                <a:lnTo>
                  <a:pt x="17061" y="1640"/>
                </a:lnTo>
                <a:lnTo>
                  <a:pt x="17065" y="1617"/>
                </a:lnTo>
                <a:lnTo>
                  <a:pt x="17070" y="1595"/>
                </a:lnTo>
                <a:lnTo>
                  <a:pt x="17077" y="1573"/>
                </a:lnTo>
                <a:lnTo>
                  <a:pt x="17088" y="1552"/>
                </a:lnTo>
                <a:lnTo>
                  <a:pt x="17099" y="1532"/>
                </a:lnTo>
                <a:lnTo>
                  <a:pt x="17113" y="1514"/>
                </a:lnTo>
                <a:lnTo>
                  <a:pt x="17129" y="1498"/>
                </a:lnTo>
                <a:lnTo>
                  <a:pt x="17146" y="1481"/>
                </a:lnTo>
                <a:lnTo>
                  <a:pt x="17164" y="1468"/>
                </a:lnTo>
                <a:lnTo>
                  <a:pt x="17183" y="1455"/>
                </a:lnTo>
                <a:lnTo>
                  <a:pt x="17204" y="1445"/>
                </a:lnTo>
                <a:lnTo>
                  <a:pt x="17226" y="1437"/>
                </a:lnTo>
                <a:lnTo>
                  <a:pt x="17249" y="1431"/>
                </a:lnTo>
                <a:lnTo>
                  <a:pt x="17272" y="1428"/>
                </a:lnTo>
                <a:lnTo>
                  <a:pt x="17296" y="1427"/>
                </a:lnTo>
                <a:lnTo>
                  <a:pt x="17296" y="1427"/>
                </a:lnTo>
                <a:lnTo>
                  <a:pt x="17322" y="1428"/>
                </a:lnTo>
                <a:lnTo>
                  <a:pt x="17345" y="1431"/>
                </a:lnTo>
                <a:lnTo>
                  <a:pt x="17369" y="1437"/>
                </a:lnTo>
                <a:lnTo>
                  <a:pt x="17390" y="1445"/>
                </a:lnTo>
                <a:lnTo>
                  <a:pt x="17411" y="1455"/>
                </a:lnTo>
                <a:lnTo>
                  <a:pt x="17430" y="1467"/>
                </a:lnTo>
                <a:lnTo>
                  <a:pt x="17450" y="1481"/>
                </a:lnTo>
                <a:lnTo>
                  <a:pt x="17466" y="1496"/>
                </a:lnTo>
                <a:lnTo>
                  <a:pt x="17481" y="1513"/>
                </a:lnTo>
                <a:lnTo>
                  <a:pt x="17495" y="1531"/>
                </a:lnTo>
                <a:lnTo>
                  <a:pt x="17506" y="1552"/>
                </a:lnTo>
                <a:lnTo>
                  <a:pt x="17517" y="1572"/>
                </a:lnTo>
                <a:lnTo>
                  <a:pt x="17524" y="1594"/>
                </a:lnTo>
                <a:lnTo>
                  <a:pt x="17530" y="1616"/>
                </a:lnTo>
                <a:lnTo>
                  <a:pt x="17533" y="1639"/>
                </a:lnTo>
                <a:lnTo>
                  <a:pt x="17535" y="1663"/>
                </a:lnTo>
                <a:lnTo>
                  <a:pt x="17535" y="1665"/>
                </a:lnTo>
                <a:lnTo>
                  <a:pt x="17535" y="1665"/>
                </a:lnTo>
                <a:lnTo>
                  <a:pt x="17533" y="1689"/>
                </a:lnTo>
                <a:lnTo>
                  <a:pt x="17530" y="1712"/>
                </a:lnTo>
                <a:lnTo>
                  <a:pt x="17524" y="1736"/>
                </a:lnTo>
                <a:lnTo>
                  <a:pt x="17515" y="1757"/>
                </a:lnTo>
                <a:lnTo>
                  <a:pt x="17506" y="1778"/>
                </a:lnTo>
                <a:lnTo>
                  <a:pt x="17495" y="1797"/>
                </a:lnTo>
                <a:lnTo>
                  <a:pt x="17481" y="1815"/>
                </a:lnTo>
                <a:lnTo>
                  <a:pt x="17465" y="1833"/>
                </a:lnTo>
                <a:lnTo>
                  <a:pt x="17448" y="1849"/>
                </a:lnTo>
                <a:lnTo>
                  <a:pt x="17430" y="1862"/>
                </a:lnTo>
                <a:lnTo>
                  <a:pt x="17411" y="1874"/>
                </a:lnTo>
                <a:lnTo>
                  <a:pt x="17390" y="1885"/>
                </a:lnTo>
                <a:lnTo>
                  <a:pt x="17369" y="1892"/>
                </a:lnTo>
                <a:lnTo>
                  <a:pt x="17345" y="1899"/>
                </a:lnTo>
                <a:lnTo>
                  <a:pt x="17321" y="1903"/>
                </a:lnTo>
                <a:lnTo>
                  <a:pt x="17296" y="1904"/>
                </a:lnTo>
                <a:lnTo>
                  <a:pt x="17296" y="1904"/>
                </a:lnTo>
                <a:lnTo>
                  <a:pt x="17272" y="1903"/>
                </a:lnTo>
                <a:lnTo>
                  <a:pt x="17249" y="1899"/>
                </a:lnTo>
                <a:lnTo>
                  <a:pt x="17226" y="1892"/>
                </a:lnTo>
                <a:lnTo>
                  <a:pt x="17204" y="1885"/>
                </a:lnTo>
                <a:lnTo>
                  <a:pt x="17183" y="1874"/>
                </a:lnTo>
                <a:lnTo>
                  <a:pt x="17162" y="1863"/>
                </a:lnTo>
                <a:lnTo>
                  <a:pt x="17144" y="1849"/>
                </a:lnTo>
                <a:lnTo>
                  <a:pt x="17128" y="1833"/>
                </a:lnTo>
                <a:lnTo>
                  <a:pt x="17112" y="1817"/>
                </a:lnTo>
                <a:lnTo>
                  <a:pt x="17099" y="1799"/>
                </a:lnTo>
                <a:lnTo>
                  <a:pt x="17088" y="1779"/>
                </a:lnTo>
                <a:lnTo>
                  <a:pt x="17077" y="1757"/>
                </a:lnTo>
                <a:lnTo>
                  <a:pt x="17070" y="1737"/>
                </a:lnTo>
                <a:lnTo>
                  <a:pt x="17065" y="1714"/>
                </a:lnTo>
                <a:lnTo>
                  <a:pt x="17061" y="1690"/>
                </a:lnTo>
                <a:lnTo>
                  <a:pt x="17059" y="1666"/>
                </a:lnTo>
                <a:close/>
                <a:moveTo>
                  <a:pt x="17508" y="1665"/>
                </a:moveTo>
                <a:lnTo>
                  <a:pt x="17508" y="1663"/>
                </a:lnTo>
                <a:lnTo>
                  <a:pt x="17508" y="1663"/>
                </a:lnTo>
                <a:lnTo>
                  <a:pt x="17506" y="1642"/>
                </a:lnTo>
                <a:lnTo>
                  <a:pt x="17503" y="1621"/>
                </a:lnTo>
                <a:lnTo>
                  <a:pt x="17499" y="1600"/>
                </a:lnTo>
                <a:lnTo>
                  <a:pt x="17491" y="1581"/>
                </a:lnTo>
                <a:lnTo>
                  <a:pt x="17483" y="1563"/>
                </a:lnTo>
                <a:lnTo>
                  <a:pt x="17473" y="1545"/>
                </a:lnTo>
                <a:lnTo>
                  <a:pt x="17460" y="1530"/>
                </a:lnTo>
                <a:lnTo>
                  <a:pt x="17447" y="1514"/>
                </a:lnTo>
                <a:lnTo>
                  <a:pt x="17433" y="1500"/>
                </a:lnTo>
                <a:lnTo>
                  <a:pt x="17416" y="1488"/>
                </a:lnTo>
                <a:lnTo>
                  <a:pt x="17399" y="1478"/>
                </a:lnTo>
                <a:lnTo>
                  <a:pt x="17380" y="1469"/>
                </a:lnTo>
                <a:lnTo>
                  <a:pt x="17361" y="1461"/>
                </a:lnTo>
                <a:lnTo>
                  <a:pt x="17340" y="1456"/>
                </a:lnTo>
                <a:lnTo>
                  <a:pt x="17320" y="1454"/>
                </a:lnTo>
                <a:lnTo>
                  <a:pt x="17296" y="1452"/>
                </a:lnTo>
                <a:lnTo>
                  <a:pt x="17296" y="1452"/>
                </a:lnTo>
                <a:lnTo>
                  <a:pt x="17275" y="1454"/>
                </a:lnTo>
                <a:lnTo>
                  <a:pt x="17254" y="1456"/>
                </a:lnTo>
                <a:lnTo>
                  <a:pt x="17233" y="1461"/>
                </a:lnTo>
                <a:lnTo>
                  <a:pt x="17214" y="1469"/>
                </a:lnTo>
                <a:lnTo>
                  <a:pt x="17196" y="1478"/>
                </a:lnTo>
                <a:lnTo>
                  <a:pt x="17178" y="1488"/>
                </a:lnTo>
                <a:lnTo>
                  <a:pt x="17162" y="1501"/>
                </a:lnTo>
                <a:lnTo>
                  <a:pt x="17147" y="1516"/>
                </a:lnTo>
                <a:lnTo>
                  <a:pt x="17134" y="1530"/>
                </a:lnTo>
                <a:lnTo>
                  <a:pt x="17121" y="1546"/>
                </a:lnTo>
                <a:lnTo>
                  <a:pt x="17111" y="1564"/>
                </a:lnTo>
                <a:lnTo>
                  <a:pt x="17103" y="1582"/>
                </a:lnTo>
                <a:lnTo>
                  <a:pt x="17095" y="1602"/>
                </a:lnTo>
                <a:lnTo>
                  <a:pt x="17090" y="1622"/>
                </a:lnTo>
                <a:lnTo>
                  <a:pt x="17088" y="1643"/>
                </a:lnTo>
                <a:lnTo>
                  <a:pt x="17086" y="1665"/>
                </a:lnTo>
                <a:lnTo>
                  <a:pt x="17086" y="1666"/>
                </a:lnTo>
                <a:lnTo>
                  <a:pt x="17086" y="1666"/>
                </a:lnTo>
                <a:lnTo>
                  <a:pt x="17088" y="1688"/>
                </a:lnTo>
                <a:lnTo>
                  <a:pt x="17090" y="1708"/>
                </a:lnTo>
                <a:lnTo>
                  <a:pt x="17095" y="1729"/>
                </a:lnTo>
                <a:lnTo>
                  <a:pt x="17102" y="1748"/>
                </a:lnTo>
                <a:lnTo>
                  <a:pt x="17111" y="1766"/>
                </a:lnTo>
                <a:lnTo>
                  <a:pt x="17121" y="1784"/>
                </a:lnTo>
                <a:lnTo>
                  <a:pt x="17133" y="1800"/>
                </a:lnTo>
                <a:lnTo>
                  <a:pt x="17147" y="1815"/>
                </a:lnTo>
                <a:lnTo>
                  <a:pt x="17161" y="1829"/>
                </a:lnTo>
                <a:lnTo>
                  <a:pt x="17178" y="1841"/>
                </a:lnTo>
                <a:lnTo>
                  <a:pt x="17195" y="1851"/>
                </a:lnTo>
                <a:lnTo>
                  <a:pt x="17213" y="1860"/>
                </a:lnTo>
                <a:lnTo>
                  <a:pt x="17233" y="1868"/>
                </a:lnTo>
                <a:lnTo>
                  <a:pt x="17254" y="1873"/>
                </a:lnTo>
                <a:lnTo>
                  <a:pt x="17275" y="1877"/>
                </a:lnTo>
                <a:lnTo>
                  <a:pt x="17296" y="1877"/>
                </a:lnTo>
                <a:lnTo>
                  <a:pt x="17296" y="1877"/>
                </a:lnTo>
                <a:lnTo>
                  <a:pt x="17318" y="1877"/>
                </a:lnTo>
                <a:lnTo>
                  <a:pt x="17340" y="1873"/>
                </a:lnTo>
                <a:lnTo>
                  <a:pt x="17361" y="1868"/>
                </a:lnTo>
                <a:lnTo>
                  <a:pt x="17380" y="1860"/>
                </a:lnTo>
                <a:lnTo>
                  <a:pt x="17398" y="1851"/>
                </a:lnTo>
                <a:lnTo>
                  <a:pt x="17416" y="1841"/>
                </a:lnTo>
                <a:lnTo>
                  <a:pt x="17432" y="1828"/>
                </a:lnTo>
                <a:lnTo>
                  <a:pt x="17447" y="1815"/>
                </a:lnTo>
                <a:lnTo>
                  <a:pt x="17460" y="1800"/>
                </a:lnTo>
                <a:lnTo>
                  <a:pt x="17472" y="1783"/>
                </a:lnTo>
                <a:lnTo>
                  <a:pt x="17482" y="1765"/>
                </a:lnTo>
                <a:lnTo>
                  <a:pt x="17491" y="1747"/>
                </a:lnTo>
                <a:lnTo>
                  <a:pt x="17497" y="1728"/>
                </a:lnTo>
                <a:lnTo>
                  <a:pt x="17503" y="1707"/>
                </a:lnTo>
                <a:lnTo>
                  <a:pt x="17506" y="1687"/>
                </a:lnTo>
                <a:lnTo>
                  <a:pt x="17508" y="1665"/>
                </a:lnTo>
                <a:close/>
                <a:moveTo>
                  <a:pt x="17208" y="1541"/>
                </a:moveTo>
                <a:lnTo>
                  <a:pt x="17314" y="1541"/>
                </a:lnTo>
                <a:lnTo>
                  <a:pt x="17314" y="1541"/>
                </a:lnTo>
                <a:lnTo>
                  <a:pt x="17333" y="1543"/>
                </a:lnTo>
                <a:lnTo>
                  <a:pt x="17349" y="1545"/>
                </a:lnTo>
                <a:lnTo>
                  <a:pt x="17365" y="1552"/>
                </a:lnTo>
                <a:lnTo>
                  <a:pt x="17378" y="1559"/>
                </a:lnTo>
                <a:lnTo>
                  <a:pt x="17383" y="1564"/>
                </a:lnTo>
                <a:lnTo>
                  <a:pt x="17388" y="1570"/>
                </a:lnTo>
                <a:lnTo>
                  <a:pt x="17393" y="1576"/>
                </a:lnTo>
                <a:lnTo>
                  <a:pt x="17397" y="1582"/>
                </a:lnTo>
                <a:lnTo>
                  <a:pt x="17399" y="1590"/>
                </a:lnTo>
                <a:lnTo>
                  <a:pt x="17402" y="1598"/>
                </a:lnTo>
                <a:lnTo>
                  <a:pt x="17403" y="1606"/>
                </a:lnTo>
                <a:lnTo>
                  <a:pt x="17403" y="1615"/>
                </a:lnTo>
                <a:lnTo>
                  <a:pt x="17403" y="1615"/>
                </a:lnTo>
                <a:lnTo>
                  <a:pt x="17402" y="1629"/>
                </a:lnTo>
                <a:lnTo>
                  <a:pt x="17398" y="1642"/>
                </a:lnTo>
                <a:lnTo>
                  <a:pt x="17393" y="1652"/>
                </a:lnTo>
                <a:lnTo>
                  <a:pt x="17387" y="1662"/>
                </a:lnTo>
                <a:lnTo>
                  <a:pt x="17378" y="1670"/>
                </a:lnTo>
                <a:lnTo>
                  <a:pt x="17367" y="1676"/>
                </a:lnTo>
                <a:lnTo>
                  <a:pt x="17357" y="1683"/>
                </a:lnTo>
                <a:lnTo>
                  <a:pt x="17344" y="1687"/>
                </a:lnTo>
                <a:lnTo>
                  <a:pt x="17411" y="1779"/>
                </a:lnTo>
                <a:lnTo>
                  <a:pt x="17363" y="1779"/>
                </a:lnTo>
                <a:lnTo>
                  <a:pt x="17304" y="1692"/>
                </a:lnTo>
                <a:lnTo>
                  <a:pt x="17246" y="1692"/>
                </a:lnTo>
                <a:lnTo>
                  <a:pt x="17246" y="1779"/>
                </a:lnTo>
                <a:lnTo>
                  <a:pt x="17208" y="1779"/>
                </a:lnTo>
                <a:lnTo>
                  <a:pt x="17208" y="1541"/>
                </a:lnTo>
                <a:close/>
                <a:moveTo>
                  <a:pt x="17311" y="1661"/>
                </a:moveTo>
                <a:lnTo>
                  <a:pt x="17311" y="1661"/>
                </a:lnTo>
                <a:lnTo>
                  <a:pt x="17322" y="1660"/>
                </a:lnTo>
                <a:lnTo>
                  <a:pt x="17334" y="1657"/>
                </a:lnTo>
                <a:lnTo>
                  <a:pt x="17343" y="1653"/>
                </a:lnTo>
                <a:lnTo>
                  <a:pt x="17351" y="1649"/>
                </a:lnTo>
                <a:lnTo>
                  <a:pt x="17356" y="1643"/>
                </a:lnTo>
                <a:lnTo>
                  <a:pt x="17361" y="1635"/>
                </a:lnTo>
                <a:lnTo>
                  <a:pt x="17363" y="1626"/>
                </a:lnTo>
                <a:lnTo>
                  <a:pt x="17363" y="1617"/>
                </a:lnTo>
                <a:lnTo>
                  <a:pt x="17363" y="1617"/>
                </a:lnTo>
                <a:lnTo>
                  <a:pt x="17363" y="1607"/>
                </a:lnTo>
                <a:lnTo>
                  <a:pt x="17360" y="1598"/>
                </a:lnTo>
                <a:lnTo>
                  <a:pt x="17356" y="1591"/>
                </a:lnTo>
                <a:lnTo>
                  <a:pt x="17349" y="1585"/>
                </a:lnTo>
                <a:lnTo>
                  <a:pt x="17342" y="1581"/>
                </a:lnTo>
                <a:lnTo>
                  <a:pt x="17333" y="1577"/>
                </a:lnTo>
                <a:lnTo>
                  <a:pt x="17322" y="1576"/>
                </a:lnTo>
                <a:lnTo>
                  <a:pt x="17311" y="1575"/>
                </a:lnTo>
                <a:lnTo>
                  <a:pt x="17246" y="1575"/>
                </a:lnTo>
                <a:lnTo>
                  <a:pt x="17246" y="1661"/>
                </a:lnTo>
                <a:lnTo>
                  <a:pt x="17311" y="1661"/>
                </a:lnTo>
                <a:close/>
                <a:moveTo>
                  <a:pt x="18848" y="3445"/>
                </a:moveTo>
                <a:lnTo>
                  <a:pt x="18848" y="3445"/>
                </a:lnTo>
                <a:lnTo>
                  <a:pt x="18848" y="3409"/>
                </a:lnTo>
                <a:lnTo>
                  <a:pt x="18850" y="3375"/>
                </a:lnTo>
                <a:lnTo>
                  <a:pt x="18854" y="3340"/>
                </a:lnTo>
                <a:lnTo>
                  <a:pt x="18859" y="3306"/>
                </a:lnTo>
                <a:lnTo>
                  <a:pt x="18867" y="3274"/>
                </a:lnTo>
                <a:lnTo>
                  <a:pt x="18875" y="3242"/>
                </a:lnTo>
                <a:lnTo>
                  <a:pt x="18884" y="3212"/>
                </a:lnTo>
                <a:lnTo>
                  <a:pt x="18894" y="3182"/>
                </a:lnTo>
                <a:lnTo>
                  <a:pt x="18906" y="3153"/>
                </a:lnTo>
                <a:lnTo>
                  <a:pt x="18920" y="3125"/>
                </a:lnTo>
                <a:lnTo>
                  <a:pt x="18933" y="3097"/>
                </a:lnTo>
                <a:lnTo>
                  <a:pt x="18948" y="3070"/>
                </a:lnTo>
                <a:lnTo>
                  <a:pt x="18965" y="3044"/>
                </a:lnTo>
                <a:lnTo>
                  <a:pt x="18982" y="3018"/>
                </a:lnTo>
                <a:lnTo>
                  <a:pt x="19000" y="2994"/>
                </a:lnTo>
                <a:lnTo>
                  <a:pt x="19018" y="2969"/>
                </a:lnTo>
                <a:lnTo>
                  <a:pt x="19038" y="2945"/>
                </a:lnTo>
                <a:lnTo>
                  <a:pt x="19058" y="2923"/>
                </a:lnTo>
                <a:lnTo>
                  <a:pt x="19080" y="2900"/>
                </a:lnTo>
                <a:lnTo>
                  <a:pt x="19101" y="2878"/>
                </a:lnTo>
                <a:lnTo>
                  <a:pt x="19147" y="2835"/>
                </a:lnTo>
                <a:lnTo>
                  <a:pt x="19193" y="2794"/>
                </a:lnTo>
                <a:lnTo>
                  <a:pt x="19242" y="2754"/>
                </a:lnTo>
                <a:lnTo>
                  <a:pt x="19292" y="2717"/>
                </a:lnTo>
                <a:lnTo>
                  <a:pt x="19342" y="2680"/>
                </a:lnTo>
                <a:lnTo>
                  <a:pt x="19394" y="2644"/>
                </a:lnTo>
                <a:lnTo>
                  <a:pt x="19496" y="2574"/>
                </a:lnTo>
                <a:lnTo>
                  <a:pt x="19595" y="2505"/>
                </a:lnTo>
                <a:lnTo>
                  <a:pt x="19643" y="2470"/>
                </a:lnTo>
                <a:lnTo>
                  <a:pt x="19688" y="2435"/>
                </a:lnTo>
                <a:lnTo>
                  <a:pt x="19730" y="2401"/>
                </a:lnTo>
                <a:lnTo>
                  <a:pt x="19770" y="2365"/>
                </a:lnTo>
                <a:lnTo>
                  <a:pt x="19789" y="2347"/>
                </a:lnTo>
                <a:lnTo>
                  <a:pt x="19806" y="2327"/>
                </a:lnTo>
                <a:lnTo>
                  <a:pt x="19824" y="2308"/>
                </a:lnTo>
                <a:lnTo>
                  <a:pt x="19840" y="2289"/>
                </a:lnTo>
                <a:lnTo>
                  <a:pt x="19855" y="2269"/>
                </a:lnTo>
                <a:lnTo>
                  <a:pt x="19869" y="2250"/>
                </a:lnTo>
                <a:lnTo>
                  <a:pt x="19882" y="2230"/>
                </a:lnTo>
                <a:lnTo>
                  <a:pt x="19894" y="2209"/>
                </a:lnTo>
                <a:lnTo>
                  <a:pt x="19904" y="2187"/>
                </a:lnTo>
                <a:lnTo>
                  <a:pt x="19914" y="2165"/>
                </a:lnTo>
                <a:lnTo>
                  <a:pt x="19922" y="2143"/>
                </a:lnTo>
                <a:lnTo>
                  <a:pt x="19929" y="2121"/>
                </a:lnTo>
                <a:lnTo>
                  <a:pt x="19934" y="2097"/>
                </a:lnTo>
                <a:lnTo>
                  <a:pt x="19938" y="2074"/>
                </a:lnTo>
                <a:lnTo>
                  <a:pt x="19940" y="2049"/>
                </a:lnTo>
                <a:lnTo>
                  <a:pt x="19941" y="2024"/>
                </a:lnTo>
                <a:lnTo>
                  <a:pt x="19941" y="2024"/>
                </a:lnTo>
                <a:lnTo>
                  <a:pt x="19940" y="2003"/>
                </a:lnTo>
                <a:lnTo>
                  <a:pt x="19939" y="1983"/>
                </a:lnTo>
                <a:lnTo>
                  <a:pt x="19936" y="1963"/>
                </a:lnTo>
                <a:lnTo>
                  <a:pt x="19934" y="1943"/>
                </a:lnTo>
                <a:lnTo>
                  <a:pt x="19930" y="1925"/>
                </a:lnTo>
                <a:lnTo>
                  <a:pt x="19925" y="1905"/>
                </a:lnTo>
                <a:lnTo>
                  <a:pt x="19918" y="1887"/>
                </a:lnTo>
                <a:lnTo>
                  <a:pt x="19912" y="1871"/>
                </a:lnTo>
                <a:lnTo>
                  <a:pt x="19904" y="1854"/>
                </a:lnTo>
                <a:lnTo>
                  <a:pt x="19896" y="1838"/>
                </a:lnTo>
                <a:lnTo>
                  <a:pt x="19887" y="1822"/>
                </a:lnTo>
                <a:lnTo>
                  <a:pt x="19877" y="1808"/>
                </a:lnTo>
                <a:lnTo>
                  <a:pt x="19867" y="1793"/>
                </a:lnTo>
                <a:lnTo>
                  <a:pt x="19855" y="1779"/>
                </a:lnTo>
                <a:lnTo>
                  <a:pt x="19844" y="1766"/>
                </a:lnTo>
                <a:lnTo>
                  <a:pt x="19831" y="1754"/>
                </a:lnTo>
                <a:lnTo>
                  <a:pt x="19818" y="1742"/>
                </a:lnTo>
                <a:lnTo>
                  <a:pt x="19804" y="1732"/>
                </a:lnTo>
                <a:lnTo>
                  <a:pt x="19788" y="1721"/>
                </a:lnTo>
                <a:lnTo>
                  <a:pt x="19773" y="1711"/>
                </a:lnTo>
                <a:lnTo>
                  <a:pt x="19757" y="1702"/>
                </a:lnTo>
                <a:lnTo>
                  <a:pt x="19740" y="1694"/>
                </a:lnTo>
                <a:lnTo>
                  <a:pt x="19724" y="1687"/>
                </a:lnTo>
                <a:lnTo>
                  <a:pt x="19706" y="1680"/>
                </a:lnTo>
                <a:lnTo>
                  <a:pt x="19688" y="1674"/>
                </a:lnTo>
                <a:lnTo>
                  <a:pt x="19668" y="1669"/>
                </a:lnTo>
                <a:lnTo>
                  <a:pt x="19649" y="1665"/>
                </a:lnTo>
                <a:lnTo>
                  <a:pt x="19630" y="1661"/>
                </a:lnTo>
                <a:lnTo>
                  <a:pt x="19609" y="1658"/>
                </a:lnTo>
                <a:lnTo>
                  <a:pt x="19588" y="1656"/>
                </a:lnTo>
                <a:lnTo>
                  <a:pt x="19567" y="1654"/>
                </a:lnTo>
                <a:lnTo>
                  <a:pt x="19545" y="1654"/>
                </a:lnTo>
                <a:lnTo>
                  <a:pt x="19545" y="1654"/>
                </a:lnTo>
                <a:lnTo>
                  <a:pt x="19519" y="1654"/>
                </a:lnTo>
                <a:lnTo>
                  <a:pt x="19492" y="1657"/>
                </a:lnTo>
                <a:lnTo>
                  <a:pt x="19467" y="1661"/>
                </a:lnTo>
                <a:lnTo>
                  <a:pt x="19443" y="1667"/>
                </a:lnTo>
                <a:lnTo>
                  <a:pt x="19418" y="1674"/>
                </a:lnTo>
                <a:lnTo>
                  <a:pt x="19395" y="1681"/>
                </a:lnTo>
                <a:lnTo>
                  <a:pt x="19373" y="1690"/>
                </a:lnTo>
                <a:lnTo>
                  <a:pt x="19351" y="1699"/>
                </a:lnTo>
                <a:lnTo>
                  <a:pt x="19331" y="1711"/>
                </a:lnTo>
                <a:lnTo>
                  <a:pt x="19311" y="1721"/>
                </a:lnTo>
                <a:lnTo>
                  <a:pt x="19292" y="1734"/>
                </a:lnTo>
                <a:lnTo>
                  <a:pt x="19274" y="1747"/>
                </a:lnTo>
                <a:lnTo>
                  <a:pt x="19256" y="1760"/>
                </a:lnTo>
                <a:lnTo>
                  <a:pt x="19239" y="1773"/>
                </a:lnTo>
                <a:lnTo>
                  <a:pt x="19210" y="1800"/>
                </a:lnTo>
                <a:lnTo>
                  <a:pt x="19181" y="1828"/>
                </a:lnTo>
                <a:lnTo>
                  <a:pt x="19158" y="1854"/>
                </a:lnTo>
                <a:lnTo>
                  <a:pt x="19138" y="1878"/>
                </a:lnTo>
                <a:lnTo>
                  <a:pt x="19121" y="1901"/>
                </a:lnTo>
                <a:lnTo>
                  <a:pt x="19108" y="1919"/>
                </a:lnTo>
                <a:lnTo>
                  <a:pt x="19098" y="1934"/>
                </a:lnTo>
                <a:lnTo>
                  <a:pt x="19090" y="1946"/>
                </a:lnTo>
                <a:lnTo>
                  <a:pt x="18872" y="1797"/>
                </a:lnTo>
                <a:lnTo>
                  <a:pt x="18872" y="1797"/>
                </a:lnTo>
                <a:lnTo>
                  <a:pt x="18882" y="1779"/>
                </a:lnTo>
                <a:lnTo>
                  <a:pt x="18894" y="1759"/>
                </a:lnTo>
                <a:lnTo>
                  <a:pt x="18911" y="1732"/>
                </a:lnTo>
                <a:lnTo>
                  <a:pt x="18934" y="1701"/>
                </a:lnTo>
                <a:lnTo>
                  <a:pt x="18962" y="1665"/>
                </a:lnTo>
                <a:lnTo>
                  <a:pt x="18978" y="1647"/>
                </a:lnTo>
                <a:lnTo>
                  <a:pt x="18995" y="1627"/>
                </a:lnTo>
                <a:lnTo>
                  <a:pt x="19014" y="1608"/>
                </a:lnTo>
                <a:lnTo>
                  <a:pt x="19034" y="1589"/>
                </a:lnTo>
                <a:lnTo>
                  <a:pt x="19056" y="1570"/>
                </a:lnTo>
                <a:lnTo>
                  <a:pt x="19080" y="1550"/>
                </a:lnTo>
                <a:lnTo>
                  <a:pt x="19104" y="1531"/>
                </a:lnTo>
                <a:lnTo>
                  <a:pt x="19130" y="1512"/>
                </a:lnTo>
                <a:lnTo>
                  <a:pt x="19158" y="1494"/>
                </a:lnTo>
                <a:lnTo>
                  <a:pt x="19188" y="1477"/>
                </a:lnTo>
                <a:lnTo>
                  <a:pt x="19219" y="1460"/>
                </a:lnTo>
                <a:lnTo>
                  <a:pt x="19251" y="1446"/>
                </a:lnTo>
                <a:lnTo>
                  <a:pt x="19284" y="1432"/>
                </a:lnTo>
                <a:lnTo>
                  <a:pt x="19320" y="1419"/>
                </a:lnTo>
                <a:lnTo>
                  <a:pt x="19358" y="1407"/>
                </a:lnTo>
                <a:lnTo>
                  <a:pt x="19396" y="1398"/>
                </a:lnTo>
                <a:lnTo>
                  <a:pt x="19438" y="1391"/>
                </a:lnTo>
                <a:lnTo>
                  <a:pt x="19480" y="1386"/>
                </a:lnTo>
                <a:lnTo>
                  <a:pt x="19524" y="1382"/>
                </a:lnTo>
                <a:lnTo>
                  <a:pt x="19570" y="1380"/>
                </a:lnTo>
                <a:lnTo>
                  <a:pt x="19570" y="1380"/>
                </a:lnTo>
                <a:lnTo>
                  <a:pt x="19608" y="1382"/>
                </a:lnTo>
                <a:lnTo>
                  <a:pt x="19644" y="1383"/>
                </a:lnTo>
                <a:lnTo>
                  <a:pt x="19680" y="1387"/>
                </a:lnTo>
                <a:lnTo>
                  <a:pt x="19715" y="1392"/>
                </a:lnTo>
                <a:lnTo>
                  <a:pt x="19749" y="1398"/>
                </a:lnTo>
                <a:lnTo>
                  <a:pt x="19783" y="1406"/>
                </a:lnTo>
                <a:lnTo>
                  <a:pt x="19816" y="1415"/>
                </a:lnTo>
                <a:lnTo>
                  <a:pt x="19849" y="1425"/>
                </a:lnTo>
                <a:lnTo>
                  <a:pt x="19880" y="1437"/>
                </a:lnTo>
                <a:lnTo>
                  <a:pt x="19909" y="1450"/>
                </a:lnTo>
                <a:lnTo>
                  <a:pt x="19939" y="1464"/>
                </a:lnTo>
                <a:lnTo>
                  <a:pt x="19966" y="1479"/>
                </a:lnTo>
                <a:lnTo>
                  <a:pt x="19993" y="1496"/>
                </a:lnTo>
                <a:lnTo>
                  <a:pt x="20020" y="1514"/>
                </a:lnTo>
                <a:lnTo>
                  <a:pt x="20045" y="1534"/>
                </a:lnTo>
                <a:lnTo>
                  <a:pt x="20068" y="1554"/>
                </a:lnTo>
                <a:lnTo>
                  <a:pt x="20091" y="1575"/>
                </a:lnTo>
                <a:lnTo>
                  <a:pt x="20112" y="1598"/>
                </a:lnTo>
                <a:lnTo>
                  <a:pt x="20132" y="1621"/>
                </a:lnTo>
                <a:lnTo>
                  <a:pt x="20151" y="1645"/>
                </a:lnTo>
                <a:lnTo>
                  <a:pt x="20168" y="1671"/>
                </a:lnTo>
                <a:lnTo>
                  <a:pt x="20185" y="1697"/>
                </a:lnTo>
                <a:lnTo>
                  <a:pt x="20199" y="1725"/>
                </a:lnTo>
                <a:lnTo>
                  <a:pt x="20213" y="1754"/>
                </a:lnTo>
                <a:lnTo>
                  <a:pt x="20225" y="1782"/>
                </a:lnTo>
                <a:lnTo>
                  <a:pt x="20235" y="1813"/>
                </a:lnTo>
                <a:lnTo>
                  <a:pt x="20244" y="1844"/>
                </a:lnTo>
                <a:lnTo>
                  <a:pt x="20252" y="1876"/>
                </a:lnTo>
                <a:lnTo>
                  <a:pt x="20257" y="1909"/>
                </a:lnTo>
                <a:lnTo>
                  <a:pt x="20261" y="1943"/>
                </a:lnTo>
                <a:lnTo>
                  <a:pt x="20264" y="1976"/>
                </a:lnTo>
                <a:lnTo>
                  <a:pt x="20265" y="2012"/>
                </a:lnTo>
                <a:lnTo>
                  <a:pt x="20265" y="2012"/>
                </a:lnTo>
                <a:lnTo>
                  <a:pt x="20264" y="2044"/>
                </a:lnTo>
                <a:lnTo>
                  <a:pt x="20262" y="2076"/>
                </a:lnTo>
                <a:lnTo>
                  <a:pt x="20258" y="2107"/>
                </a:lnTo>
                <a:lnTo>
                  <a:pt x="20253" y="2138"/>
                </a:lnTo>
                <a:lnTo>
                  <a:pt x="20246" y="2166"/>
                </a:lnTo>
                <a:lnTo>
                  <a:pt x="20238" y="2196"/>
                </a:lnTo>
                <a:lnTo>
                  <a:pt x="20229" y="2223"/>
                </a:lnTo>
                <a:lnTo>
                  <a:pt x="20218" y="2251"/>
                </a:lnTo>
                <a:lnTo>
                  <a:pt x="20207" y="2277"/>
                </a:lnTo>
                <a:lnTo>
                  <a:pt x="20194" y="2303"/>
                </a:lnTo>
                <a:lnTo>
                  <a:pt x="20180" y="2329"/>
                </a:lnTo>
                <a:lnTo>
                  <a:pt x="20166" y="2353"/>
                </a:lnTo>
                <a:lnTo>
                  <a:pt x="20150" y="2377"/>
                </a:lnTo>
                <a:lnTo>
                  <a:pt x="20133" y="2401"/>
                </a:lnTo>
                <a:lnTo>
                  <a:pt x="20115" y="2424"/>
                </a:lnTo>
                <a:lnTo>
                  <a:pt x="20097" y="2446"/>
                </a:lnTo>
                <a:lnTo>
                  <a:pt x="20078" y="2469"/>
                </a:lnTo>
                <a:lnTo>
                  <a:pt x="20057" y="2489"/>
                </a:lnTo>
                <a:lnTo>
                  <a:pt x="20037" y="2511"/>
                </a:lnTo>
                <a:lnTo>
                  <a:pt x="20015" y="2532"/>
                </a:lnTo>
                <a:lnTo>
                  <a:pt x="19971" y="2572"/>
                </a:lnTo>
                <a:lnTo>
                  <a:pt x="19925" y="2609"/>
                </a:lnTo>
                <a:lnTo>
                  <a:pt x="19876" y="2646"/>
                </a:lnTo>
                <a:lnTo>
                  <a:pt x="19827" y="2684"/>
                </a:lnTo>
                <a:lnTo>
                  <a:pt x="19777" y="2718"/>
                </a:lnTo>
                <a:lnTo>
                  <a:pt x="19726" y="2753"/>
                </a:lnTo>
                <a:lnTo>
                  <a:pt x="19626" y="2820"/>
                </a:lnTo>
                <a:lnTo>
                  <a:pt x="19577" y="2855"/>
                </a:lnTo>
                <a:lnTo>
                  <a:pt x="19529" y="2888"/>
                </a:lnTo>
                <a:lnTo>
                  <a:pt x="19482" y="2922"/>
                </a:lnTo>
                <a:lnTo>
                  <a:pt x="19438" y="2955"/>
                </a:lnTo>
                <a:lnTo>
                  <a:pt x="19395" y="2990"/>
                </a:lnTo>
                <a:lnTo>
                  <a:pt x="19355" y="3026"/>
                </a:lnTo>
                <a:lnTo>
                  <a:pt x="19337" y="3044"/>
                </a:lnTo>
                <a:lnTo>
                  <a:pt x="19319" y="3062"/>
                </a:lnTo>
                <a:lnTo>
                  <a:pt x="19302" y="3081"/>
                </a:lnTo>
                <a:lnTo>
                  <a:pt x="19286" y="3099"/>
                </a:lnTo>
                <a:lnTo>
                  <a:pt x="19270" y="3119"/>
                </a:lnTo>
                <a:lnTo>
                  <a:pt x="19257" y="3139"/>
                </a:lnTo>
                <a:lnTo>
                  <a:pt x="19244" y="3158"/>
                </a:lnTo>
                <a:lnTo>
                  <a:pt x="19232" y="3179"/>
                </a:lnTo>
                <a:lnTo>
                  <a:pt x="19221" y="3200"/>
                </a:lnTo>
                <a:lnTo>
                  <a:pt x="19212" y="3221"/>
                </a:lnTo>
                <a:lnTo>
                  <a:pt x="19203" y="3242"/>
                </a:lnTo>
                <a:lnTo>
                  <a:pt x="19197" y="3265"/>
                </a:lnTo>
                <a:lnTo>
                  <a:pt x="19192" y="3287"/>
                </a:lnTo>
                <a:lnTo>
                  <a:pt x="19188" y="3310"/>
                </a:lnTo>
                <a:lnTo>
                  <a:pt x="19185" y="3335"/>
                </a:lnTo>
                <a:lnTo>
                  <a:pt x="19184" y="3359"/>
                </a:lnTo>
                <a:lnTo>
                  <a:pt x="20081" y="3359"/>
                </a:lnTo>
                <a:lnTo>
                  <a:pt x="20081" y="3066"/>
                </a:lnTo>
                <a:lnTo>
                  <a:pt x="20352" y="3066"/>
                </a:lnTo>
                <a:lnTo>
                  <a:pt x="20352" y="3614"/>
                </a:lnTo>
                <a:lnTo>
                  <a:pt x="18863" y="3614"/>
                </a:lnTo>
                <a:lnTo>
                  <a:pt x="18863" y="3614"/>
                </a:lnTo>
                <a:lnTo>
                  <a:pt x="18857" y="3570"/>
                </a:lnTo>
                <a:lnTo>
                  <a:pt x="18851" y="3528"/>
                </a:lnTo>
                <a:lnTo>
                  <a:pt x="18849" y="3486"/>
                </a:lnTo>
                <a:lnTo>
                  <a:pt x="18848" y="3445"/>
                </a:lnTo>
                <a:lnTo>
                  <a:pt x="18848" y="3445"/>
                </a:lnTo>
                <a:close/>
                <a:moveTo>
                  <a:pt x="20748" y="3354"/>
                </a:moveTo>
                <a:lnTo>
                  <a:pt x="21243" y="3354"/>
                </a:lnTo>
                <a:lnTo>
                  <a:pt x="21243" y="1899"/>
                </a:lnTo>
                <a:lnTo>
                  <a:pt x="21243" y="1899"/>
                </a:lnTo>
                <a:lnTo>
                  <a:pt x="21243" y="1849"/>
                </a:lnTo>
                <a:lnTo>
                  <a:pt x="21244" y="1805"/>
                </a:lnTo>
                <a:lnTo>
                  <a:pt x="21245" y="1764"/>
                </a:lnTo>
                <a:lnTo>
                  <a:pt x="21239" y="1764"/>
                </a:lnTo>
                <a:lnTo>
                  <a:pt x="21239" y="1764"/>
                </a:lnTo>
                <a:lnTo>
                  <a:pt x="21234" y="1772"/>
                </a:lnTo>
                <a:lnTo>
                  <a:pt x="21216" y="1797"/>
                </a:lnTo>
                <a:lnTo>
                  <a:pt x="21201" y="1815"/>
                </a:lnTo>
                <a:lnTo>
                  <a:pt x="21183" y="1837"/>
                </a:lnTo>
                <a:lnTo>
                  <a:pt x="21160" y="1862"/>
                </a:lnTo>
                <a:lnTo>
                  <a:pt x="21132" y="1890"/>
                </a:lnTo>
                <a:lnTo>
                  <a:pt x="20923" y="2096"/>
                </a:lnTo>
                <a:lnTo>
                  <a:pt x="20733" y="1899"/>
                </a:lnTo>
                <a:lnTo>
                  <a:pt x="21267" y="1380"/>
                </a:lnTo>
                <a:lnTo>
                  <a:pt x="21547" y="1380"/>
                </a:lnTo>
                <a:lnTo>
                  <a:pt x="21547" y="3354"/>
                </a:lnTo>
                <a:lnTo>
                  <a:pt x="22034" y="3354"/>
                </a:lnTo>
                <a:lnTo>
                  <a:pt x="22034" y="3614"/>
                </a:lnTo>
                <a:lnTo>
                  <a:pt x="20748" y="3614"/>
                </a:lnTo>
                <a:lnTo>
                  <a:pt x="20748" y="33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9446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 4x4 grid + fi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738" y="213503"/>
            <a:ext cx="8518524" cy="578538"/>
          </a:xfrm>
        </p:spPr>
        <p:txBody>
          <a:bodyPr tIns="0" bIns="0"/>
          <a:lstStyle>
            <a:lvl1pPr>
              <a:defRPr>
                <a:solidFill>
                  <a:schemeClr val="tx1"/>
                </a:solidFill>
              </a:defRPr>
            </a:lvl1pPr>
          </a:lstStyle>
          <a:p>
            <a:r>
              <a:rPr lang="en-US"/>
              <a:t>Click to Edit Master Title Style</a:t>
            </a:r>
          </a:p>
        </p:txBody>
      </p:sp>
      <p:sp>
        <p:nvSpPr>
          <p:cNvPr id="8" name="Content Placeholder 2"/>
          <p:cNvSpPr>
            <a:spLocks noGrp="1"/>
          </p:cNvSpPr>
          <p:nvPr>
            <p:ph idx="10"/>
          </p:nvPr>
        </p:nvSpPr>
        <p:spPr>
          <a:xfrm>
            <a:off x="312617" y="1160467"/>
            <a:ext cx="4122224" cy="1499541"/>
          </a:xfrm>
          <a:ln w="6350">
            <a:noFill/>
          </a:ln>
        </p:spPr>
        <p:txBody>
          <a:bodyPr lIns="137160" tIns="137160" rIns="137160" bIns="137160">
            <a:noAutofit/>
          </a:bodyPr>
          <a:lstStyle>
            <a:lvl1pPr marL="0" indent="0">
              <a:spcAft>
                <a:spcPts val="600"/>
              </a:spcAft>
              <a:buFontTx/>
              <a:buNone/>
              <a:defRPr sz="1700" b="0">
                <a:solidFill>
                  <a:schemeClr val="tx1"/>
                </a:solidFill>
                <a:latin typeface="+mj-lt"/>
              </a:defRPr>
            </a:lvl1pPr>
            <a:lvl2pPr marL="230188" indent="-184150">
              <a:spcAft>
                <a:spcPts val="600"/>
              </a:spcAft>
              <a:buFont typeface="Arial" panose="020B0604020202020204" pitchFamily="34" charset="0"/>
              <a:buChar char="•"/>
              <a:defRPr sz="1300">
                <a:solidFill>
                  <a:schemeClr val="tx1"/>
                </a:solidFill>
              </a:defRPr>
            </a:lvl2pPr>
            <a:lvl3pPr marL="403225" indent="-173038">
              <a:spcAft>
                <a:spcPts val="600"/>
              </a:spcAft>
              <a:buFont typeface="Calibri" panose="020F0502020204030204" pitchFamily="34" charset="0"/>
              <a:buChar char="–"/>
              <a:defRPr sz="1300">
                <a:solidFill>
                  <a:schemeClr val="tx1"/>
                </a:solidFill>
              </a:defRPr>
            </a:lvl3pPr>
            <a:lvl4pPr marL="568325" indent="-165100">
              <a:spcAft>
                <a:spcPts val="600"/>
              </a:spcAft>
              <a:buFont typeface="Arial" panose="020B0604020202020204" pitchFamily="34" charset="0"/>
              <a:buChar char="•"/>
              <a:defRPr sz="1300">
                <a:solidFill>
                  <a:schemeClr val="tx1"/>
                </a:solidFill>
              </a:defRPr>
            </a:lvl4pPr>
            <a:lvl5pPr marL="741363" indent="-173038">
              <a:spcAft>
                <a:spcPts val="600"/>
              </a:spcAft>
              <a:buFont typeface="Calibri" panose="020F0502020204030204" pitchFamily="34" charset="0"/>
              <a:buChar char="–"/>
              <a:defRPr sz="1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idx="12"/>
          </p:nvPr>
        </p:nvSpPr>
        <p:spPr>
          <a:xfrm>
            <a:off x="4709160" y="1160467"/>
            <a:ext cx="4122226" cy="1499541"/>
          </a:xfrm>
          <a:ln w="6350">
            <a:noFill/>
          </a:ln>
        </p:spPr>
        <p:txBody>
          <a:bodyPr lIns="137160" tIns="137160" rIns="137160" bIns="137160">
            <a:noAutofit/>
          </a:bodyPr>
          <a:lstStyle>
            <a:lvl1pPr marL="0" indent="0">
              <a:spcAft>
                <a:spcPts val="600"/>
              </a:spcAft>
              <a:buFontTx/>
              <a:buNone/>
              <a:defRPr sz="1700" b="0">
                <a:solidFill>
                  <a:schemeClr val="tx1"/>
                </a:solidFill>
                <a:latin typeface="+mj-lt"/>
              </a:defRPr>
            </a:lvl1pPr>
            <a:lvl2pPr marL="230188" indent="-184150">
              <a:spcAft>
                <a:spcPts val="600"/>
              </a:spcAft>
              <a:buFont typeface="Arial" panose="020B0604020202020204" pitchFamily="34" charset="0"/>
              <a:buChar char="•"/>
              <a:defRPr sz="1300">
                <a:solidFill>
                  <a:schemeClr val="tx1"/>
                </a:solidFill>
              </a:defRPr>
            </a:lvl2pPr>
            <a:lvl3pPr marL="403225" indent="-173038">
              <a:spcAft>
                <a:spcPts val="600"/>
              </a:spcAft>
              <a:buFont typeface="Calibri" panose="020F0502020204030204" pitchFamily="34" charset="0"/>
              <a:buChar char="–"/>
              <a:defRPr sz="1300">
                <a:solidFill>
                  <a:schemeClr val="tx1"/>
                </a:solidFill>
              </a:defRPr>
            </a:lvl3pPr>
            <a:lvl4pPr marL="568325" indent="-165100">
              <a:spcAft>
                <a:spcPts val="600"/>
              </a:spcAft>
              <a:buFont typeface="Arial" panose="020B0604020202020204" pitchFamily="34" charset="0"/>
              <a:buChar char="•"/>
              <a:defRPr sz="1300">
                <a:solidFill>
                  <a:schemeClr val="tx1"/>
                </a:solidFill>
              </a:defRPr>
            </a:lvl4pPr>
            <a:lvl5pPr marL="741363" indent="-173038">
              <a:spcAft>
                <a:spcPts val="600"/>
              </a:spcAft>
              <a:buFont typeface="Calibri" panose="020F0502020204030204" pitchFamily="34" charset="0"/>
              <a:buChar char="–"/>
              <a:defRPr sz="1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idx="11"/>
          </p:nvPr>
        </p:nvSpPr>
        <p:spPr>
          <a:xfrm>
            <a:off x="312617" y="2934335"/>
            <a:ext cx="4122224" cy="1496377"/>
          </a:xfrm>
          <a:ln w="6350">
            <a:noFill/>
          </a:ln>
        </p:spPr>
        <p:txBody>
          <a:bodyPr lIns="137160" tIns="137160" rIns="137160" bIns="137160">
            <a:noAutofit/>
          </a:bodyPr>
          <a:lstStyle>
            <a:lvl1pPr marL="0" indent="0">
              <a:spcAft>
                <a:spcPts val="600"/>
              </a:spcAft>
              <a:buFontTx/>
              <a:buNone/>
              <a:defRPr sz="1700" b="0">
                <a:solidFill>
                  <a:schemeClr val="tx1"/>
                </a:solidFill>
                <a:latin typeface="+mj-lt"/>
              </a:defRPr>
            </a:lvl1pPr>
            <a:lvl2pPr marL="230188" indent="-184150">
              <a:spcAft>
                <a:spcPts val="600"/>
              </a:spcAft>
              <a:buFont typeface="Arial" panose="020B0604020202020204" pitchFamily="34" charset="0"/>
              <a:buChar char="•"/>
              <a:defRPr sz="1300">
                <a:solidFill>
                  <a:schemeClr val="tx1"/>
                </a:solidFill>
              </a:defRPr>
            </a:lvl2pPr>
            <a:lvl3pPr marL="403225" indent="-173038">
              <a:spcAft>
                <a:spcPts val="600"/>
              </a:spcAft>
              <a:buFont typeface="Calibri" panose="020F0502020204030204" pitchFamily="34" charset="0"/>
              <a:buChar char="–"/>
              <a:defRPr sz="1300">
                <a:solidFill>
                  <a:schemeClr val="tx1"/>
                </a:solidFill>
              </a:defRPr>
            </a:lvl3pPr>
            <a:lvl4pPr marL="568325" indent="-165100">
              <a:spcAft>
                <a:spcPts val="600"/>
              </a:spcAft>
              <a:buFont typeface="Arial" panose="020B0604020202020204" pitchFamily="34" charset="0"/>
              <a:buChar char="•"/>
              <a:defRPr sz="1300">
                <a:solidFill>
                  <a:schemeClr val="tx1"/>
                </a:solidFill>
              </a:defRPr>
            </a:lvl4pPr>
            <a:lvl5pPr marL="741363" indent="-173038">
              <a:spcAft>
                <a:spcPts val="600"/>
              </a:spcAft>
              <a:buFont typeface="Calibri" panose="020F0502020204030204" pitchFamily="34" charset="0"/>
              <a:buChar char="–"/>
              <a:defRPr sz="1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idx="13"/>
          </p:nvPr>
        </p:nvSpPr>
        <p:spPr>
          <a:xfrm>
            <a:off x="4709160" y="2934335"/>
            <a:ext cx="4122226" cy="1496377"/>
          </a:xfrm>
          <a:ln w="6350">
            <a:noFill/>
          </a:ln>
        </p:spPr>
        <p:txBody>
          <a:bodyPr lIns="137160" tIns="137160" rIns="137160" bIns="137160">
            <a:noAutofit/>
          </a:bodyPr>
          <a:lstStyle>
            <a:lvl1pPr marL="0" indent="0">
              <a:spcAft>
                <a:spcPts val="600"/>
              </a:spcAft>
              <a:buFontTx/>
              <a:buNone/>
              <a:defRPr sz="1700" b="0">
                <a:solidFill>
                  <a:schemeClr val="tx1"/>
                </a:solidFill>
                <a:latin typeface="+mj-lt"/>
              </a:defRPr>
            </a:lvl1pPr>
            <a:lvl2pPr marL="230188" indent="-184150">
              <a:spcAft>
                <a:spcPts val="600"/>
              </a:spcAft>
              <a:buFont typeface="Arial" panose="020B0604020202020204" pitchFamily="34" charset="0"/>
              <a:buChar char="•"/>
              <a:defRPr sz="1300">
                <a:solidFill>
                  <a:schemeClr val="tx1"/>
                </a:solidFill>
              </a:defRPr>
            </a:lvl2pPr>
            <a:lvl3pPr marL="403225" indent="-173038">
              <a:spcAft>
                <a:spcPts val="600"/>
              </a:spcAft>
              <a:buFont typeface="Calibri" panose="020F0502020204030204" pitchFamily="34" charset="0"/>
              <a:buChar char="–"/>
              <a:defRPr sz="1300">
                <a:solidFill>
                  <a:schemeClr val="tx1"/>
                </a:solidFill>
              </a:defRPr>
            </a:lvl3pPr>
            <a:lvl4pPr marL="568325" indent="-165100">
              <a:spcAft>
                <a:spcPts val="600"/>
              </a:spcAft>
              <a:buFont typeface="Arial" panose="020B0604020202020204" pitchFamily="34" charset="0"/>
              <a:buChar char="•"/>
              <a:defRPr sz="1300">
                <a:solidFill>
                  <a:schemeClr val="tx1"/>
                </a:solidFill>
              </a:defRPr>
            </a:lvl4pPr>
            <a:lvl5pPr marL="741363" indent="-173038">
              <a:spcAft>
                <a:spcPts val="600"/>
              </a:spcAft>
              <a:buFont typeface="Calibri" panose="020F0502020204030204" pitchFamily="34" charset="0"/>
              <a:buChar char="–"/>
              <a:defRPr sz="1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a:cxnSpLocks/>
          </p:cNvCxnSpPr>
          <p:nvPr/>
        </p:nvCxnSpPr>
        <p:spPr>
          <a:xfrm>
            <a:off x="4572000" y="1160467"/>
            <a:ext cx="0" cy="3270246"/>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p:nvCxnSpPr>
        <p:spPr>
          <a:xfrm>
            <a:off x="312617" y="2797175"/>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697D7BA-D7DD-F446-B3D9-746215E66216}"/>
              </a:ext>
            </a:extLst>
          </p:cNvPr>
          <p:cNvCxnSpPr>
            <a:cxnSpLocks/>
          </p:cNvCxnSpPr>
          <p:nvPr userDrawn="1"/>
        </p:nvCxnSpPr>
        <p:spPr>
          <a:xfrm>
            <a:off x="4572000" y="1160467"/>
            <a:ext cx="0" cy="3270246"/>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DAC41BC-4BD1-B949-AD27-39605A61F6CA}"/>
              </a:ext>
            </a:extLst>
          </p:cNvPr>
          <p:cNvCxnSpPr>
            <a:cxnSpLocks/>
          </p:cNvCxnSpPr>
          <p:nvPr userDrawn="1"/>
        </p:nvCxnSpPr>
        <p:spPr>
          <a:xfrm>
            <a:off x="312617" y="2797175"/>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ACC1426-03FB-DB46-8C09-98AEDD4C86ED}"/>
              </a:ext>
            </a:extLst>
          </p:cNvPr>
          <p:cNvCxnSpPr>
            <a:cxnSpLocks/>
          </p:cNvCxnSpPr>
          <p:nvPr userDrawn="1"/>
        </p:nvCxnSpPr>
        <p:spPr>
          <a:xfrm>
            <a:off x="310896" y="927099"/>
            <a:ext cx="8522208" cy="0"/>
          </a:xfrm>
          <a:prstGeom prst="line">
            <a:avLst/>
          </a:prstGeom>
          <a:noFill/>
          <a:ln w="6350" cap="sq" cmpd="sng" algn="ctr">
            <a:solidFill>
              <a:schemeClr val="bg1"/>
            </a:solidFill>
            <a:prstDash val="solid"/>
            <a:miter lim="800000"/>
            <a:headEnd type="none" w="med" len="med"/>
            <a:tailEnd type="none" w="med" len="med"/>
          </a:ln>
          <a:effectLst/>
        </p:spPr>
      </p:cxnSp>
    </p:spTree>
    <p:extLst>
      <p:ext uri="{BB962C8B-B14F-4D97-AF65-F5344CB8AC3E}">
        <p14:creationId xmlns:p14="http://schemas.microsoft.com/office/powerpoint/2010/main" val="69224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68C4A-EC71-444F-AA1D-3F0891BA2658}"/>
              </a:ext>
            </a:extLst>
          </p:cNvPr>
          <p:cNvPicPr>
            <a:picLocks noChangeAspect="1"/>
          </p:cNvPicPr>
          <p:nvPr userDrawn="1"/>
        </p:nvPicPr>
        <p:blipFill>
          <a:blip r:embed="rId2"/>
          <a:srcRect/>
          <a:stretch/>
        </p:blipFill>
        <p:spPr>
          <a:xfrm>
            <a:off x="0" y="-1429"/>
            <a:ext cx="9144000" cy="5151120"/>
          </a:xfrm>
          <a:prstGeom prst="rect">
            <a:avLst/>
          </a:prstGeom>
        </p:spPr>
      </p:pic>
      <p:sp>
        <p:nvSpPr>
          <p:cNvPr id="5" name="Freeform 5">
            <a:extLst>
              <a:ext uri="{FF2B5EF4-FFF2-40B4-BE49-F238E27FC236}">
                <a16:creationId xmlns:a16="http://schemas.microsoft.com/office/drawing/2014/main" id="{963BA3F9-63C7-4425-9939-6A969ADBE548}"/>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493" y="1160463"/>
            <a:ext cx="2561516" cy="1922018"/>
          </a:xfrm>
        </p:spPr>
        <p:txBody>
          <a:bodyPr tIns="0" bIns="0" anchor="t"/>
          <a:lstStyle>
            <a:lvl1pPr>
              <a:defRPr sz="2400">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3509964" y="1160464"/>
            <a:ext cx="5321301" cy="2828532"/>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46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genda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0E2AB-BAD5-4704-8385-41F716347D57}"/>
              </a:ext>
            </a:extLst>
          </p:cNvPr>
          <p:cNvPicPr>
            <a:picLocks noChangeAspect="1"/>
          </p:cNvPicPr>
          <p:nvPr/>
        </p:nvPicPr>
        <p:blipFill>
          <a:blip r:embed="rId2"/>
          <a:stretch>
            <a:fillRect/>
          </a:stretch>
        </p:blipFill>
        <p:spPr>
          <a:xfrm>
            <a:off x="0" y="0"/>
            <a:ext cx="3192532" cy="5148263"/>
          </a:xfrm>
          <a:prstGeom prst="rect">
            <a:avLst/>
          </a:prstGeom>
        </p:spPr>
      </p:pic>
      <p:sp>
        <p:nvSpPr>
          <p:cNvPr id="2" name="Title 1"/>
          <p:cNvSpPr>
            <a:spLocks noGrp="1"/>
          </p:cNvSpPr>
          <p:nvPr>
            <p:ph type="title" hasCustomPrompt="1"/>
          </p:nvPr>
        </p:nvSpPr>
        <p:spPr>
          <a:xfrm>
            <a:off x="312738" y="927100"/>
            <a:ext cx="2563811" cy="1828800"/>
          </a:xfrm>
        </p:spPr>
        <p:txBody>
          <a:bodyPr tIns="0" bIns="0" anchor="t"/>
          <a:lstStyle>
            <a:lvl1pPr>
              <a:defRPr>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3509962" y="927100"/>
            <a:ext cx="5322887" cy="3503613"/>
          </a:xfrm>
        </p:spPr>
        <p:txBody>
          <a:bodyPr anchor="t"/>
          <a:lstStyle>
            <a:lvl1pPr marL="0" indent="0">
              <a:spcBef>
                <a:spcPts val="1200"/>
              </a:spcBef>
              <a:spcAft>
                <a:spcPts val="600"/>
              </a:spcAft>
              <a:buFontTx/>
              <a:buNone/>
              <a:defRPr sz="2200">
                <a:solidFill>
                  <a:schemeClr val="tx1"/>
                </a:solidFill>
              </a:defRPr>
            </a:lvl1pPr>
            <a:lvl2pPr marL="0" indent="0">
              <a:spcAft>
                <a:spcPts val="600"/>
              </a:spcAft>
              <a:buFontTx/>
              <a:buNone/>
              <a:defRPr sz="1400">
                <a:solidFill>
                  <a:schemeClr val="tx1"/>
                </a:solidFill>
              </a:defRPr>
            </a:lvl2pPr>
            <a:lvl3pPr marL="342900" indent="0">
              <a:buFontTx/>
              <a:buNone/>
              <a:defRPr/>
            </a:lvl3pPr>
            <a:lvl4pPr marL="514350" indent="0">
              <a:buFontTx/>
              <a:buNone/>
              <a:defRPr/>
            </a:lvl4pPr>
            <a:lvl5pPr marL="685800" indent="0">
              <a:buFontTx/>
              <a:buNone/>
              <a:defRPr/>
            </a:lvl5pPr>
          </a:lstStyle>
          <a:p>
            <a:pPr lvl="0"/>
            <a:r>
              <a:rPr lang="en-US"/>
              <a:t>Click to edit Master text styles</a:t>
            </a:r>
          </a:p>
          <a:p>
            <a:pPr lvl="1"/>
            <a:r>
              <a:rPr lang="en-US"/>
              <a:t>Second level</a:t>
            </a:r>
          </a:p>
        </p:txBody>
      </p:sp>
      <p:sp>
        <p:nvSpPr>
          <p:cNvPr id="11" name="Freeform 5">
            <a:extLst>
              <a:ext uri="{FF2B5EF4-FFF2-40B4-BE49-F238E27FC236}">
                <a16:creationId xmlns:a16="http://schemas.microsoft.com/office/drawing/2014/main" id="{D513633A-60DB-4B04-A0FB-B87F35932770}"/>
              </a:ext>
            </a:extLst>
          </p:cNvPr>
          <p:cNvSpPr>
            <a:spLocks noChangeAspect="1" noEditPoints="1"/>
          </p:cNvSpPr>
          <p:nvPr/>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17D7B9C3-B77D-EB4C-962E-CDE81F1E1DBC}"/>
              </a:ext>
            </a:extLst>
          </p:cNvPr>
          <p:cNvPicPr>
            <a:picLocks noChangeAspect="1"/>
          </p:cNvPicPr>
          <p:nvPr userDrawn="1"/>
        </p:nvPicPr>
        <p:blipFill>
          <a:blip r:embed="rId2"/>
          <a:stretch>
            <a:fillRect/>
          </a:stretch>
        </p:blipFill>
        <p:spPr>
          <a:xfrm>
            <a:off x="0" y="0"/>
            <a:ext cx="3192532" cy="5148263"/>
          </a:xfrm>
          <a:prstGeom prst="rect">
            <a:avLst/>
          </a:prstGeom>
        </p:spPr>
      </p:pic>
      <p:sp>
        <p:nvSpPr>
          <p:cNvPr id="7" name="Freeform 5">
            <a:extLst>
              <a:ext uri="{FF2B5EF4-FFF2-40B4-BE49-F238E27FC236}">
                <a16:creationId xmlns:a16="http://schemas.microsoft.com/office/drawing/2014/main" id="{78263D6C-77A6-F944-92BE-AFAF12D8385D}"/>
              </a:ext>
            </a:extLst>
          </p:cNvPr>
          <p:cNvSpPr>
            <a:spLocks noChangeAspect="1" noEditPoints="1"/>
          </p:cNvSpPr>
          <p:nvPr userDrawn="1"/>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5303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genda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2AAD0-0C86-4422-BBD3-FE3D19688FD9}"/>
              </a:ext>
            </a:extLst>
          </p:cNvPr>
          <p:cNvPicPr>
            <a:picLocks noChangeAspect="1"/>
          </p:cNvPicPr>
          <p:nvPr/>
        </p:nvPicPr>
        <p:blipFill>
          <a:blip r:embed="rId2"/>
          <a:stretch>
            <a:fillRect/>
          </a:stretch>
        </p:blipFill>
        <p:spPr>
          <a:xfrm>
            <a:off x="0" y="0"/>
            <a:ext cx="3192532" cy="5148263"/>
          </a:xfrm>
          <a:prstGeom prst="rect">
            <a:avLst/>
          </a:prstGeom>
        </p:spPr>
      </p:pic>
      <p:sp>
        <p:nvSpPr>
          <p:cNvPr id="2" name="Title 1"/>
          <p:cNvSpPr>
            <a:spLocks noGrp="1"/>
          </p:cNvSpPr>
          <p:nvPr>
            <p:ph type="title" hasCustomPrompt="1"/>
          </p:nvPr>
        </p:nvSpPr>
        <p:spPr>
          <a:xfrm>
            <a:off x="312738" y="927100"/>
            <a:ext cx="2563811" cy="1828800"/>
          </a:xfrm>
        </p:spPr>
        <p:txBody>
          <a:bodyPr tIns="0" bIns="0" anchor="t"/>
          <a:lstStyle>
            <a:lvl1pPr>
              <a:defRPr>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3509962" y="927100"/>
            <a:ext cx="5322887" cy="3503613"/>
          </a:xfrm>
        </p:spPr>
        <p:txBody>
          <a:bodyPr anchor="t"/>
          <a:lstStyle>
            <a:lvl1pPr marL="0" indent="0">
              <a:spcBef>
                <a:spcPts val="1200"/>
              </a:spcBef>
              <a:spcAft>
                <a:spcPts val="600"/>
              </a:spcAft>
              <a:buFontTx/>
              <a:buNone/>
              <a:defRPr sz="2200">
                <a:solidFill>
                  <a:schemeClr val="tx1"/>
                </a:solidFill>
              </a:defRPr>
            </a:lvl1pPr>
            <a:lvl2pPr marL="0" indent="0">
              <a:spcAft>
                <a:spcPts val="600"/>
              </a:spcAft>
              <a:buFontTx/>
              <a:buNone/>
              <a:defRPr sz="1400">
                <a:solidFill>
                  <a:schemeClr val="tx1"/>
                </a:solidFill>
              </a:defRPr>
            </a:lvl2pPr>
            <a:lvl3pPr marL="342900" indent="0">
              <a:buFontTx/>
              <a:buNone/>
              <a:defRPr/>
            </a:lvl3pPr>
            <a:lvl4pPr marL="514350" indent="0">
              <a:buFontTx/>
              <a:buNone/>
              <a:defRPr/>
            </a:lvl4pPr>
            <a:lvl5pPr marL="685800" indent="0">
              <a:buFontTx/>
              <a:buNone/>
              <a:defRPr/>
            </a:lvl5pPr>
          </a:lstStyle>
          <a:p>
            <a:pPr lvl="0"/>
            <a:r>
              <a:rPr lang="en-US"/>
              <a:t>Click to edit Master text styles</a:t>
            </a:r>
          </a:p>
          <a:p>
            <a:pPr lvl="1"/>
            <a:r>
              <a:rPr lang="en-US"/>
              <a:t>Second level</a:t>
            </a:r>
          </a:p>
        </p:txBody>
      </p:sp>
      <p:sp>
        <p:nvSpPr>
          <p:cNvPr id="11" name="Freeform 5">
            <a:extLst>
              <a:ext uri="{FF2B5EF4-FFF2-40B4-BE49-F238E27FC236}">
                <a16:creationId xmlns:a16="http://schemas.microsoft.com/office/drawing/2014/main" id="{D513633A-60DB-4B04-A0FB-B87F35932770}"/>
              </a:ext>
            </a:extLst>
          </p:cNvPr>
          <p:cNvSpPr>
            <a:spLocks noChangeAspect="1" noEditPoints="1"/>
          </p:cNvSpPr>
          <p:nvPr/>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23E54CEB-4A81-784B-BC03-75162E59F51E}"/>
              </a:ext>
            </a:extLst>
          </p:cNvPr>
          <p:cNvPicPr>
            <a:picLocks noChangeAspect="1"/>
          </p:cNvPicPr>
          <p:nvPr userDrawn="1"/>
        </p:nvPicPr>
        <p:blipFill>
          <a:blip r:embed="rId2"/>
          <a:stretch>
            <a:fillRect/>
          </a:stretch>
        </p:blipFill>
        <p:spPr>
          <a:xfrm>
            <a:off x="0" y="0"/>
            <a:ext cx="3192532" cy="5148263"/>
          </a:xfrm>
          <a:prstGeom prst="rect">
            <a:avLst/>
          </a:prstGeom>
        </p:spPr>
      </p:pic>
      <p:sp>
        <p:nvSpPr>
          <p:cNvPr id="7" name="Freeform 5">
            <a:extLst>
              <a:ext uri="{FF2B5EF4-FFF2-40B4-BE49-F238E27FC236}">
                <a16:creationId xmlns:a16="http://schemas.microsoft.com/office/drawing/2014/main" id="{42C89FF3-166E-C444-88C6-D2F2C4091BB1}"/>
              </a:ext>
            </a:extLst>
          </p:cNvPr>
          <p:cNvSpPr>
            <a:spLocks noChangeAspect="1" noEditPoints="1"/>
          </p:cNvSpPr>
          <p:nvPr userDrawn="1"/>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800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genda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347089-D955-4C74-9E5B-0E59208531AE}"/>
              </a:ext>
            </a:extLst>
          </p:cNvPr>
          <p:cNvPicPr>
            <a:picLocks noChangeAspect="1"/>
          </p:cNvPicPr>
          <p:nvPr/>
        </p:nvPicPr>
        <p:blipFill>
          <a:blip r:embed="rId2"/>
          <a:srcRect/>
          <a:stretch/>
        </p:blipFill>
        <p:spPr>
          <a:xfrm>
            <a:off x="0" y="0"/>
            <a:ext cx="3192532" cy="5148262"/>
          </a:xfrm>
          <a:prstGeom prst="rect">
            <a:avLst/>
          </a:prstGeom>
        </p:spPr>
      </p:pic>
      <p:sp>
        <p:nvSpPr>
          <p:cNvPr id="2" name="Title 1"/>
          <p:cNvSpPr>
            <a:spLocks noGrp="1"/>
          </p:cNvSpPr>
          <p:nvPr>
            <p:ph type="title" hasCustomPrompt="1"/>
          </p:nvPr>
        </p:nvSpPr>
        <p:spPr>
          <a:xfrm>
            <a:off x="312738" y="927100"/>
            <a:ext cx="2563811" cy="1828800"/>
          </a:xfrm>
        </p:spPr>
        <p:txBody>
          <a:bodyPr tIns="0" bIns="0" anchor="t"/>
          <a:lstStyle>
            <a:lvl1pPr>
              <a:defRPr>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3509962" y="927100"/>
            <a:ext cx="5322887" cy="3503613"/>
          </a:xfrm>
        </p:spPr>
        <p:txBody>
          <a:bodyPr anchor="t"/>
          <a:lstStyle>
            <a:lvl1pPr marL="0" indent="0">
              <a:spcBef>
                <a:spcPts val="1200"/>
              </a:spcBef>
              <a:spcAft>
                <a:spcPts val="600"/>
              </a:spcAft>
              <a:buFontTx/>
              <a:buNone/>
              <a:defRPr sz="2200">
                <a:solidFill>
                  <a:schemeClr val="tx1"/>
                </a:solidFill>
              </a:defRPr>
            </a:lvl1pPr>
            <a:lvl2pPr marL="0" indent="0">
              <a:spcAft>
                <a:spcPts val="600"/>
              </a:spcAft>
              <a:buFontTx/>
              <a:buNone/>
              <a:defRPr sz="1400">
                <a:solidFill>
                  <a:schemeClr val="tx1"/>
                </a:solidFill>
              </a:defRPr>
            </a:lvl2pPr>
            <a:lvl3pPr marL="342900" indent="0">
              <a:buFontTx/>
              <a:buNone/>
              <a:defRPr/>
            </a:lvl3pPr>
            <a:lvl4pPr marL="514350" indent="0">
              <a:buFontTx/>
              <a:buNone/>
              <a:defRPr/>
            </a:lvl4pPr>
            <a:lvl5pPr marL="685800" indent="0">
              <a:buFontTx/>
              <a:buNone/>
              <a:defRPr/>
            </a:lvl5pPr>
          </a:lstStyle>
          <a:p>
            <a:pPr lvl="0"/>
            <a:r>
              <a:rPr lang="en-US"/>
              <a:t>Click to edit Master text styles</a:t>
            </a:r>
          </a:p>
          <a:p>
            <a:pPr lvl="1"/>
            <a:r>
              <a:rPr lang="en-US"/>
              <a:t>Second level</a:t>
            </a:r>
          </a:p>
        </p:txBody>
      </p:sp>
      <p:sp>
        <p:nvSpPr>
          <p:cNvPr id="7" name="Freeform 5">
            <a:extLst>
              <a:ext uri="{FF2B5EF4-FFF2-40B4-BE49-F238E27FC236}">
                <a16:creationId xmlns:a16="http://schemas.microsoft.com/office/drawing/2014/main" id="{FA9CEAED-0C24-4B64-A438-38C851DAB4C7}"/>
              </a:ext>
            </a:extLst>
          </p:cNvPr>
          <p:cNvSpPr>
            <a:spLocks noChangeAspect="1" noEditPoints="1"/>
          </p:cNvSpPr>
          <p:nvPr/>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8" name="Picture 7">
            <a:extLst>
              <a:ext uri="{FF2B5EF4-FFF2-40B4-BE49-F238E27FC236}">
                <a16:creationId xmlns:a16="http://schemas.microsoft.com/office/drawing/2014/main" id="{426238E2-D608-4D4D-A441-5B0BED13AC16}"/>
              </a:ext>
            </a:extLst>
          </p:cNvPr>
          <p:cNvPicPr>
            <a:picLocks noChangeAspect="1"/>
          </p:cNvPicPr>
          <p:nvPr userDrawn="1"/>
        </p:nvPicPr>
        <p:blipFill>
          <a:blip r:embed="rId2"/>
          <a:srcRect/>
          <a:stretch/>
        </p:blipFill>
        <p:spPr>
          <a:xfrm>
            <a:off x="0" y="0"/>
            <a:ext cx="3192532" cy="5148262"/>
          </a:xfrm>
          <a:prstGeom prst="rect">
            <a:avLst/>
          </a:prstGeom>
        </p:spPr>
      </p:pic>
      <p:sp>
        <p:nvSpPr>
          <p:cNvPr id="10" name="Freeform 5">
            <a:extLst>
              <a:ext uri="{FF2B5EF4-FFF2-40B4-BE49-F238E27FC236}">
                <a16:creationId xmlns:a16="http://schemas.microsoft.com/office/drawing/2014/main" id="{EE766656-E88A-B34C-9D7B-050546F3A0AE}"/>
              </a:ext>
            </a:extLst>
          </p:cNvPr>
          <p:cNvSpPr>
            <a:spLocks noChangeAspect="1" noEditPoints="1"/>
          </p:cNvSpPr>
          <p:nvPr userDrawn="1"/>
        </p:nvSpPr>
        <p:spPr bwMode="auto">
          <a:xfrm>
            <a:off x="312738" y="4838912"/>
            <a:ext cx="912591" cy="128016"/>
          </a:xfrm>
          <a:custGeom>
            <a:avLst/>
            <a:gdLst>
              <a:gd name="T0" fmla="*/ 2824 w 28800"/>
              <a:gd name="T1" fmla="*/ 2194 h 4040"/>
              <a:gd name="T2" fmla="*/ 2971 w 28800"/>
              <a:gd name="T3" fmla="*/ 3537 h 4040"/>
              <a:gd name="T4" fmla="*/ 2231 w 28800"/>
              <a:gd name="T5" fmla="*/ 231 h 4040"/>
              <a:gd name="T6" fmla="*/ 2964 w 28800"/>
              <a:gd name="T7" fmla="*/ 1110 h 4040"/>
              <a:gd name="T8" fmla="*/ 1766 w 28800"/>
              <a:gd name="T9" fmla="*/ 1758 h 4040"/>
              <a:gd name="T10" fmla="*/ 2336 w 28800"/>
              <a:gd name="T11" fmla="*/ 2489 h 4040"/>
              <a:gd name="T12" fmla="*/ 2456 w 28800"/>
              <a:gd name="T13" fmla="*/ 3082 h 4040"/>
              <a:gd name="T14" fmla="*/ 5855 w 28800"/>
              <a:gd name="T15" fmla="*/ 4027 h 4040"/>
              <a:gd name="T16" fmla="*/ 4679 w 28800"/>
              <a:gd name="T17" fmla="*/ 3253 h 4040"/>
              <a:gd name="T18" fmla="*/ 5224 w 28800"/>
              <a:gd name="T19" fmla="*/ 2320 h 4040"/>
              <a:gd name="T20" fmla="*/ 6452 w 28800"/>
              <a:gd name="T21" fmla="*/ 1803 h 4040"/>
              <a:gd name="T22" fmla="*/ 5551 w 28800"/>
              <a:gd name="T23" fmla="*/ 1095 h 4040"/>
              <a:gd name="T24" fmla="*/ 7077 w 28800"/>
              <a:gd name="T25" fmla="*/ 1502 h 4040"/>
              <a:gd name="T26" fmla="*/ 5988 w 28800"/>
              <a:gd name="T27" fmla="*/ 2641 h 4040"/>
              <a:gd name="T28" fmla="*/ 5394 w 28800"/>
              <a:gd name="T29" fmla="*/ 3334 h 4040"/>
              <a:gd name="T30" fmla="*/ 6557 w 28800"/>
              <a:gd name="T31" fmla="*/ 3235 h 4040"/>
              <a:gd name="T32" fmla="*/ 8061 w 28800"/>
              <a:gd name="T33" fmla="*/ 3603 h 4040"/>
              <a:gd name="T34" fmla="*/ 7702 w 28800"/>
              <a:gd name="T35" fmla="*/ 2105 h 4040"/>
              <a:gd name="T36" fmla="*/ 8857 w 28800"/>
              <a:gd name="T37" fmla="*/ 1064 h 4040"/>
              <a:gd name="T38" fmla="*/ 9756 w 28800"/>
              <a:gd name="T39" fmla="*/ 1865 h 4040"/>
              <a:gd name="T40" fmla="*/ 8412 w 28800"/>
              <a:gd name="T41" fmla="*/ 2062 h 4040"/>
              <a:gd name="T42" fmla="*/ 9158 w 28800"/>
              <a:gd name="T43" fmla="*/ 3469 h 4040"/>
              <a:gd name="T44" fmla="*/ 9781 w 28800"/>
              <a:gd name="T45" fmla="*/ 3906 h 4040"/>
              <a:gd name="T46" fmla="*/ 14785 w 28800"/>
              <a:gd name="T47" fmla="*/ 3915 h 4040"/>
              <a:gd name="T48" fmla="*/ 14924 w 28800"/>
              <a:gd name="T49" fmla="*/ 1105 h 4040"/>
              <a:gd name="T50" fmla="*/ 16285 w 28800"/>
              <a:gd name="T51" fmla="*/ 1479 h 4040"/>
              <a:gd name="T52" fmla="*/ 16566 w 28800"/>
              <a:gd name="T53" fmla="*/ 3105 h 4040"/>
              <a:gd name="T54" fmla="*/ 15473 w 28800"/>
              <a:gd name="T55" fmla="*/ 4025 h 4040"/>
              <a:gd name="T56" fmla="*/ 14340 w 28800"/>
              <a:gd name="T57" fmla="*/ 2739 h 4040"/>
              <a:gd name="T58" fmla="*/ 15742 w 28800"/>
              <a:gd name="T59" fmla="*/ 3215 h 4040"/>
              <a:gd name="T60" fmla="*/ 15325 w 28800"/>
              <a:gd name="T61" fmla="*/ 1628 h 4040"/>
              <a:gd name="T62" fmla="*/ 17192 w 28800"/>
              <a:gd name="T63" fmla="*/ 3441 h 4040"/>
              <a:gd name="T64" fmla="*/ 17045 w 28800"/>
              <a:gd name="T65" fmla="*/ 1898 h 4040"/>
              <a:gd name="T66" fmla="*/ 18394 w 28800"/>
              <a:gd name="T67" fmla="*/ 1041 h 4040"/>
              <a:gd name="T68" fmla="*/ 19771 w 28800"/>
              <a:gd name="T69" fmla="*/ 1792 h 4040"/>
              <a:gd name="T70" fmla="*/ 19732 w 28800"/>
              <a:gd name="T71" fmla="*/ 3344 h 4040"/>
              <a:gd name="T72" fmla="*/ 18375 w 28800"/>
              <a:gd name="T73" fmla="*/ 1618 h 4040"/>
              <a:gd name="T74" fmla="*/ 17723 w 28800"/>
              <a:gd name="T75" fmla="*/ 3094 h 4040"/>
              <a:gd name="T76" fmla="*/ 19260 w 28800"/>
              <a:gd name="T77" fmla="*/ 2865 h 4040"/>
              <a:gd name="T78" fmla="*/ 22104 w 28800"/>
              <a:gd name="T79" fmla="*/ 3643 h 4040"/>
              <a:gd name="T80" fmla="*/ 20587 w 28800"/>
              <a:gd name="T81" fmla="*/ 3884 h 4040"/>
              <a:gd name="T82" fmla="*/ 20217 w 28800"/>
              <a:gd name="T83" fmla="*/ 2821 h 4040"/>
              <a:gd name="T84" fmla="*/ 21679 w 28800"/>
              <a:gd name="T85" fmla="*/ 2231 h 4040"/>
              <a:gd name="T86" fmla="*/ 21361 w 28800"/>
              <a:gd name="T87" fmla="*/ 1646 h 4040"/>
              <a:gd name="T88" fmla="*/ 21912 w 28800"/>
              <a:gd name="T89" fmla="*/ 1095 h 4040"/>
              <a:gd name="T90" fmla="*/ 22758 w 28800"/>
              <a:gd name="T91" fmla="*/ 1998 h 4040"/>
              <a:gd name="T92" fmla="*/ 20975 w 28800"/>
              <a:gd name="T93" fmla="*/ 2777 h 4040"/>
              <a:gd name="T94" fmla="*/ 21263 w 28800"/>
              <a:gd name="T95" fmla="*/ 3532 h 4040"/>
              <a:gd name="T96" fmla="*/ 23965 w 28800"/>
              <a:gd name="T97" fmla="*/ 1708 h 4040"/>
              <a:gd name="T98" fmla="*/ 24488 w 28800"/>
              <a:gd name="T99" fmla="*/ 1832 h 4040"/>
              <a:gd name="T100" fmla="*/ 27353 w 28800"/>
              <a:gd name="T101" fmla="*/ 3495 h 4040"/>
              <a:gd name="T102" fmla="*/ 25998 w 28800"/>
              <a:gd name="T103" fmla="*/ 3979 h 4040"/>
              <a:gd name="T104" fmla="*/ 25061 w 28800"/>
              <a:gd name="T105" fmla="*/ 2837 h 4040"/>
              <a:gd name="T106" fmla="*/ 25570 w 28800"/>
              <a:gd name="T107" fmla="*/ 1319 h 4040"/>
              <a:gd name="T108" fmla="*/ 26992 w 28800"/>
              <a:gd name="T109" fmla="*/ 1211 h 4040"/>
              <a:gd name="T110" fmla="*/ 25753 w 28800"/>
              <a:gd name="T111" fmla="*/ 2193 h 4040"/>
              <a:gd name="T112" fmla="*/ 26692 w 28800"/>
              <a:gd name="T113" fmla="*/ 3446 h 4040"/>
              <a:gd name="T114" fmla="*/ 27112 w 28800"/>
              <a:gd name="T115" fmla="*/ 1864 h 4040"/>
              <a:gd name="T116" fmla="*/ 28389 w 28800"/>
              <a:gd name="T117" fmla="*/ 381 h 4040"/>
              <a:gd name="T118" fmla="*/ 28382 w 28800"/>
              <a:gd name="T119" fmla="*/ 251 h 4040"/>
              <a:gd name="T120" fmla="*/ 28641 w 28800"/>
              <a:gd name="T121" fmla="*/ 59 h 4040"/>
              <a:gd name="T122" fmla="*/ 28662 w 28800"/>
              <a:gd name="T123" fmla="*/ 222 h 4040"/>
              <a:gd name="T124" fmla="*/ 28600 w 28800"/>
              <a:gd name="T125" fmla="*/ 211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00" h="4040">
                <a:moveTo>
                  <a:pt x="2964" y="1139"/>
                </a:moveTo>
                <a:lnTo>
                  <a:pt x="2964" y="1139"/>
                </a:lnTo>
                <a:lnTo>
                  <a:pt x="2963" y="1182"/>
                </a:lnTo>
                <a:lnTo>
                  <a:pt x="2961" y="1224"/>
                </a:lnTo>
                <a:lnTo>
                  <a:pt x="2958" y="1264"/>
                </a:lnTo>
                <a:lnTo>
                  <a:pt x="2952" y="1304"/>
                </a:lnTo>
                <a:lnTo>
                  <a:pt x="2946" y="1341"/>
                </a:lnTo>
                <a:lnTo>
                  <a:pt x="2938" y="1378"/>
                </a:lnTo>
                <a:lnTo>
                  <a:pt x="2929" y="1414"/>
                </a:lnTo>
                <a:lnTo>
                  <a:pt x="2919" y="1449"/>
                </a:lnTo>
                <a:lnTo>
                  <a:pt x="2907" y="1482"/>
                </a:lnTo>
                <a:lnTo>
                  <a:pt x="2894" y="1515"/>
                </a:lnTo>
                <a:lnTo>
                  <a:pt x="2881" y="1545"/>
                </a:lnTo>
                <a:lnTo>
                  <a:pt x="2866" y="1576"/>
                </a:lnTo>
                <a:lnTo>
                  <a:pt x="2850" y="1605"/>
                </a:lnTo>
                <a:lnTo>
                  <a:pt x="2833" y="1633"/>
                </a:lnTo>
                <a:lnTo>
                  <a:pt x="2817" y="1660"/>
                </a:lnTo>
                <a:lnTo>
                  <a:pt x="2798" y="1686"/>
                </a:lnTo>
                <a:lnTo>
                  <a:pt x="2779" y="1711"/>
                </a:lnTo>
                <a:lnTo>
                  <a:pt x="2759" y="1736"/>
                </a:lnTo>
                <a:lnTo>
                  <a:pt x="2738" y="1759"/>
                </a:lnTo>
                <a:lnTo>
                  <a:pt x="2716" y="1782"/>
                </a:lnTo>
                <a:lnTo>
                  <a:pt x="2694" y="1803"/>
                </a:lnTo>
                <a:lnTo>
                  <a:pt x="2671" y="1824"/>
                </a:lnTo>
                <a:lnTo>
                  <a:pt x="2647" y="1844"/>
                </a:lnTo>
                <a:lnTo>
                  <a:pt x="2624" y="1864"/>
                </a:lnTo>
                <a:lnTo>
                  <a:pt x="2599" y="1882"/>
                </a:lnTo>
                <a:lnTo>
                  <a:pt x="2575" y="1900"/>
                </a:lnTo>
                <a:lnTo>
                  <a:pt x="2549" y="1916"/>
                </a:lnTo>
                <a:lnTo>
                  <a:pt x="2524" y="1933"/>
                </a:lnTo>
                <a:lnTo>
                  <a:pt x="2498" y="1949"/>
                </a:lnTo>
                <a:lnTo>
                  <a:pt x="2472" y="1964"/>
                </a:lnTo>
                <a:lnTo>
                  <a:pt x="2419" y="1993"/>
                </a:lnTo>
                <a:lnTo>
                  <a:pt x="2419" y="1993"/>
                </a:lnTo>
                <a:lnTo>
                  <a:pt x="2460" y="2008"/>
                </a:lnTo>
                <a:lnTo>
                  <a:pt x="2501" y="2023"/>
                </a:lnTo>
                <a:lnTo>
                  <a:pt x="2541" y="2038"/>
                </a:lnTo>
                <a:lnTo>
                  <a:pt x="2580" y="2055"/>
                </a:lnTo>
                <a:lnTo>
                  <a:pt x="2618" y="2072"/>
                </a:lnTo>
                <a:lnTo>
                  <a:pt x="2655" y="2091"/>
                </a:lnTo>
                <a:lnTo>
                  <a:pt x="2690" y="2110"/>
                </a:lnTo>
                <a:lnTo>
                  <a:pt x="2726" y="2129"/>
                </a:lnTo>
                <a:lnTo>
                  <a:pt x="2760" y="2150"/>
                </a:lnTo>
                <a:lnTo>
                  <a:pt x="2792" y="2171"/>
                </a:lnTo>
                <a:lnTo>
                  <a:pt x="2824" y="2194"/>
                </a:lnTo>
                <a:lnTo>
                  <a:pt x="2854" y="2217"/>
                </a:lnTo>
                <a:lnTo>
                  <a:pt x="2884" y="2241"/>
                </a:lnTo>
                <a:lnTo>
                  <a:pt x="2912" y="2267"/>
                </a:lnTo>
                <a:lnTo>
                  <a:pt x="2940" y="2293"/>
                </a:lnTo>
                <a:lnTo>
                  <a:pt x="2965" y="2320"/>
                </a:lnTo>
                <a:lnTo>
                  <a:pt x="2989" y="2349"/>
                </a:lnTo>
                <a:lnTo>
                  <a:pt x="3012" y="2378"/>
                </a:lnTo>
                <a:lnTo>
                  <a:pt x="3034" y="2408"/>
                </a:lnTo>
                <a:lnTo>
                  <a:pt x="3054" y="2440"/>
                </a:lnTo>
                <a:lnTo>
                  <a:pt x="3073" y="2473"/>
                </a:lnTo>
                <a:lnTo>
                  <a:pt x="3090" y="2507"/>
                </a:lnTo>
                <a:lnTo>
                  <a:pt x="3106" y="2543"/>
                </a:lnTo>
                <a:lnTo>
                  <a:pt x="3121" y="2580"/>
                </a:lnTo>
                <a:lnTo>
                  <a:pt x="3133" y="2618"/>
                </a:lnTo>
                <a:lnTo>
                  <a:pt x="3145" y="2658"/>
                </a:lnTo>
                <a:lnTo>
                  <a:pt x="3154" y="2698"/>
                </a:lnTo>
                <a:lnTo>
                  <a:pt x="3162" y="2741"/>
                </a:lnTo>
                <a:lnTo>
                  <a:pt x="3168" y="2784"/>
                </a:lnTo>
                <a:lnTo>
                  <a:pt x="3172" y="2829"/>
                </a:lnTo>
                <a:lnTo>
                  <a:pt x="3175" y="2876"/>
                </a:lnTo>
                <a:lnTo>
                  <a:pt x="3176" y="2925"/>
                </a:lnTo>
                <a:lnTo>
                  <a:pt x="3176" y="2925"/>
                </a:lnTo>
                <a:lnTo>
                  <a:pt x="3175" y="2956"/>
                </a:lnTo>
                <a:lnTo>
                  <a:pt x="3174" y="2988"/>
                </a:lnTo>
                <a:lnTo>
                  <a:pt x="3172" y="3018"/>
                </a:lnTo>
                <a:lnTo>
                  <a:pt x="3170" y="3049"/>
                </a:lnTo>
                <a:lnTo>
                  <a:pt x="3166" y="3079"/>
                </a:lnTo>
                <a:lnTo>
                  <a:pt x="3162" y="3109"/>
                </a:lnTo>
                <a:lnTo>
                  <a:pt x="3156" y="3138"/>
                </a:lnTo>
                <a:lnTo>
                  <a:pt x="3150" y="3166"/>
                </a:lnTo>
                <a:lnTo>
                  <a:pt x="3144" y="3195"/>
                </a:lnTo>
                <a:lnTo>
                  <a:pt x="3136" y="3222"/>
                </a:lnTo>
                <a:lnTo>
                  <a:pt x="3128" y="3249"/>
                </a:lnTo>
                <a:lnTo>
                  <a:pt x="3118" y="3276"/>
                </a:lnTo>
                <a:lnTo>
                  <a:pt x="3109" y="3302"/>
                </a:lnTo>
                <a:lnTo>
                  <a:pt x="3098" y="3328"/>
                </a:lnTo>
                <a:lnTo>
                  <a:pt x="3087" y="3354"/>
                </a:lnTo>
                <a:lnTo>
                  <a:pt x="3075" y="3378"/>
                </a:lnTo>
                <a:lnTo>
                  <a:pt x="3063" y="3402"/>
                </a:lnTo>
                <a:lnTo>
                  <a:pt x="3049" y="3426"/>
                </a:lnTo>
                <a:lnTo>
                  <a:pt x="3035" y="3449"/>
                </a:lnTo>
                <a:lnTo>
                  <a:pt x="3020" y="3472"/>
                </a:lnTo>
                <a:lnTo>
                  <a:pt x="3005" y="3494"/>
                </a:lnTo>
                <a:lnTo>
                  <a:pt x="2988" y="3516"/>
                </a:lnTo>
                <a:lnTo>
                  <a:pt x="2971" y="3537"/>
                </a:lnTo>
                <a:lnTo>
                  <a:pt x="2953" y="3559"/>
                </a:lnTo>
                <a:lnTo>
                  <a:pt x="2935" y="3578"/>
                </a:lnTo>
                <a:lnTo>
                  <a:pt x="2916" y="3598"/>
                </a:lnTo>
                <a:lnTo>
                  <a:pt x="2897" y="3617"/>
                </a:lnTo>
                <a:lnTo>
                  <a:pt x="2877" y="3636"/>
                </a:lnTo>
                <a:lnTo>
                  <a:pt x="2855" y="3655"/>
                </a:lnTo>
                <a:lnTo>
                  <a:pt x="2834" y="3673"/>
                </a:lnTo>
                <a:lnTo>
                  <a:pt x="2812" y="3690"/>
                </a:lnTo>
                <a:lnTo>
                  <a:pt x="2789" y="3707"/>
                </a:lnTo>
                <a:lnTo>
                  <a:pt x="2766" y="3724"/>
                </a:lnTo>
                <a:lnTo>
                  <a:pt x="2742" y="3739"/>
                </a:lnTo>
                <a:lnTo>
                  <a:pt x="2718" y="3755"/>
                </a:lnTo>
                <a:lnTo>
                  <a:pt x="2692" y="3770"/>
                </a:lnTo>
                <a:lnTo>
                  <a:pt x="2666" y="3783"/>
                </a:lnTo>
                <a:lnTo>
                  <a:pt x="2640" y="3797"/>
                </a:lnTo>
                <a:lnTo>
                  <a:pt x="2613" y="3811"/>
                </a:lnTo>
                <a:lnTo>
                  <a:pt x="2585" y="3823"/>
                </a:lnTo>
                <a:lnTo>
                  <a:pt x="2557" y="3836"/>
                </a:lnTo>
                <a:lnTo>
                  <a:pt x="2528" y="3848"/>
                </a:lnTo>
                <a:lnTo>
                  <a:pt x="2499" y="3859"/>
                </a:lnTo>
                <a:lnTo>
                  <a:pt x="2470" y="3870"/>
                </a:lnTo>
                <a:lnTo>
                  <a:pt x="2439" y="3880"/>
                </a:lnTo>
                <a:lnTo>
                  <a:pt x="2407" y="3890"/>
                </a:lnTo>
                <a:lnTo>
                  <a:pt x="2376" y="3899"/>
                </a:lnTo>
                <a:lnTo>
                  <a:pt x="2344" y="3908"/>
                </a:lnTo>
                <a:lnTo>
                  <a:pt x="2279" y="3923"/>
                </a:lnTo>
                <a:lnTo>
                  <a:pt x="2211" y="3937"/>
                </a:lnTo>
                <a:lnTo>
                  <a:pt x="2141" y="3949"/>
                </a:lnTo>
                <a:lnTo>
                  <a:pt x="2070" y="3958"/>
                </a:lnTo>
                <a:lnTo>
                  <a:pt x="1996" y="3965"/>
                </a:lnTo>
                <a:lnTo>
                  <a:pt x="1922" y="3971"/>
                </a:lnTo>
                <a:lnTo>
                  <a:pt x="1845" y="3974"/>
                </a:lnTo>
                <a:lnTo>
                  <a:pt x="1766" y="3976"/>
                </a:lnTo>
                <a:lnTo>
                  <a:pt x="0" y="3976"/>
                </a:lnTo>
                <a:lnTo>
                  <a:pt x="0" y="163"/>
                </a:lnTo>
                <a:lnTo>
                  <a:pt x="1710" y="163"/>
                </a:lnTo>
                <a:lnTo>
                  <a:pt x="1710" y="163"/>
                </a:lnTo>
                <a:lnTo>
                  <a:pt x="1782" y="164"/>
                </a:lnTo>
                <a:lnTo>
                  <a:pt x="1851" y="167"/>
                </a:lnTo>
                <a:lnTo>
                  <a:pt x="1918" y="172"/>
                </a:lnTo>
                <a:lnTo>
                  <a:pt x="1985" y="180"/>
                </a:lnTo>
                <a:lnTo>
                  <a:pt x="2049" y="190"/>
                </a:lnTo>
                <a:lnTo>
                  <a:pt x="2112" y="202"/>
                </a:lnTo>
                <a:lnTo>
                  <a:pt x="2172" y="216"/>
                </a:lnTo>
                <a:lnTo>
                  <a:pt x="2231" y="231"/>
                </a:lnTo>
                <a:lnTo>
                  <a:pt x="2288" y="249"/>
                </a:lnTo>
                <a:lnTo>
                  <a:pt x="2341" y="268"/>
                </a:lnTo>
                <a:lnTo>
                  <a:pt x="2369" y="279"/>
                </a:lnTo>
                <a:lnTo>
                  <a:pt x="2394" y="290"/>
                </a:lnTo>
                <a:lnTo>
                  <a:pt x="2420" y="302"/>
                </a:lnTo>
                <a:lnTo>
                  <a:pt x="2444" y="313"/>
                </a:lnTo>
                <a:lnTo>
                  <a:pt x="2470" y="326"/>
                </a:lnTo>
                <a:lnTo>
                  <a:pt x="2493" y="339"/>
                </a:lnTo>
                <a:lnTo>
                  <a:pt x="2517" y="352"/>
                </a:lnTo>
                <a:lnTo>
                  <a:pt x="2539" y="366"/>
                </a:lnTo>
                <a:lnTo>
                  <a:pt x="2562" y="381"/>
                </a:lnTo>
                <a:lnTo>
                  <a:pt x="2583" y="395"/>
                </a:lnTo>
                <a:lnTo>
                  <a:pt x="2605" y="410"/>
                </a:lnTo>
                <a:lnTo>
                  <a:pt x="2625" y="426"/>
                </a:lnTo>
                <a:lnTo>
                  <a:pt x="2645" y="442"/>
                </a:lnTo>
                <a:lnTo>
                  <a:pt x="2665" y="458"/>
                </a:lnTo>
                <a:lnTo>
                  <a:pt x="2684" y="475"/>
                </a:lnTo>
                <a:lnTo>
                  <a:pt x="2702" y="493"/>
                </a:lnTo>
                <a:lnTo>
                  <a:pt x="2720" y="511"/>
                </a:lnTo>
                <a:lnTo>
                  <a:pt x="2738" y="529"/>
                </a:lnTo>
                <a:lnTo>
                  <a:pt x="2753" y="548"/>
                </a:lnTo>
                <a:lnTo>
                  <a:pt x="2770" y="567"/>
                </a:lnTo>
                <a:lnTo>
                  <a:pt x="2785" y="586"/>
                </a:lnTo>
                <a:lnTo>
                  <a:pt x="2800" y="606"/>
                </a:lnTo>
                <a:lnTo>
                  <a:pt x="2814" y="626"/>
                </a:lnTo>
                <a:lnTo>
                  <a:pt x="2828" y="647"/>
                </a:lnTo>
                <a:lnTo>
                  <a:pt x="2841" y="668"/>
                </a:lnTo>
                <a:lnTo>
                  <a:pt x="2853" y="690"/>
                </a:lnTo>
                <a:lnTo>
                  <a:pt x="2865" y="711"/>
                </a:lnTo>
                <a:lnTo>
                  <a:pt x="2877" y="733"/>
                </a:lnTo>
                <a:lnTo>
                  <a:pt x="2887" y="756"/>
                </a:lnTo>
                <a:lnTo>
                  <a:pt x="2897" y="779"/>
                </a:lnTo>
                <a:lnTo>
                  <a:pt x="2906" y="802"/>
                </a:lnTo>
                <a:lnTo>
                  <a:pt x="2914" y="826"/>
                </a:lnTo>
                <a:lnTo>
                  <a:pt x="2922" y="849"/>
                </a:lnTo>
                <a:lnTo>
                  <a:pt x="2929" y="875"/>
                </a:lnTo>
                <a:lnTo>
                  <a:pt x="2935" y="899"/>
                </a:lnTo>
                <a:lnTo>
                  <a:pt x="2942" y="924"/>
                </a:lnTo>
                <a:lnTo>
                  <a:pt x="2947" y="950"/>
                </a:lnTo>
                <a:lnTo>
                  <a:pt x="2951" y="976"/>
                </a:lnTo>
                <a:lnTo>
                  <a:pt x="2955" y="1002"/>
                </a:lnTo>
                <a:lnTo>
                  <a:pt x="2959" y="1028"/>
                </a:lnTo>
                <a:lnTo>
                  <a:pt x="2961" y="1055"/>
                </a:lnTo>
                <a:lnTo>
                  <a:pt x="2963" y="1083"/>
                </a:lnTo>
                <a:lnTo>
                  <a:pt x="2964" y="1110"/>
                </a:lnTo>
                <a:lnTo>
                  <a:pt x="2964" y="1139"/>
                </a:lnTo>
                <a:lnTo>
                  <a:pt x="2964" y="1139"/>
                </a:lnTo>
                <a:close/>
                <a:moveTo>
                  <a:pt x="2294" y="1248"/>
                </a:moveTo>
                <a:lnTo>
                  <a:pt x="2294" y="1248"/>
                </a:lnTo>
                <a:lnTo>
                  <a:pt x="2293" y="1218"/>
                </a:lnTo>
                <a:lnTo>
                  <a:pt x="2291" y="1191"/>
                </a:lnTo>
                <a:lnTo>
                  <a:pt x="2288" y="1164"/>
                </a:lnTo>
                <a:lnTo>
                  <a:pt x="2282" y="1137"/>
                </a:lnTo>
                <a:lnTo>
                  <a:pt x="2276" y="1111"/>
                </a:lnTo>
                <a:lnTo>
                  <a:pt x="2269" y="1087"/>
                </a:lnTo>
                <a:lnTo>
                  <a:pt x="2260" y="1063"/>
                </a:lnTo>
                <a:lnTo>
                  <a:pt x="2250" y="1040"/>
                </a:lnTo>
                <a:lnTo>
                  <a:pt x="2238" y="1018"/>
                </a:lnTo>
                <a:lnTo>
                  <a:pt x="2225" y="996"/>
                </a:lnTo>
                <a:lnTo>
                  <a:pt x="2211" y="976"/>
                </a:lnTo>
                <a:lnTo>
                  <a:pt x="2195" y="956"/>
                </a:lnTo>
                <a:lnTo>
                  <a:pt x="2178" y="937"/>
                </a:lnTo>
                <a:lnTo>
                  <a:pt x="2160" y="919"/>
                </a:lnTo>
                <a:lnTo>
                  <a:pt x="2140" y="902"/>
                </a:lnTo>
                <a:lnTo>
                  <a:pt x="2120" y="885"/>
                </a:lnTo>
                <a:lnTo>
                  <a:pt x="2098" y="870"/>
                </a:lnTo>
                <a:lnTo>
                  <a:pt x="2075" y="856"/>
                </a:lnTo>
                <a:lnTo>
                  <a:pt x="2050" y="842"/>
                </a:lnTo>
                <a:lnTo>
                  <a:pt x="2025" y="829"/>
                </a:lnTo>
                <a:lnTo>
                  <a:pt x="1997" y="818"/>
                </a:lnTo>
                <a:lnTo>
                  <a:pt x="1970" y="807"/>
                </a:lnTo>
                <a:lnTo>
                  <a:pt x="1940" y="798"/>
                </a:lnTo>
                <a:lnTo>
                  <a:pt x="1910" y="789"/>
                </a:lnTo>
                <a:lnTo>
                  <a:pt x="1878" y="782"/>
                </a:lnTo>
                <a:lnTo>
                  <a:pt x="1845" y="775"/>
                </a:lnTo>
                <a:lnTo>
                  <a:pt x="1811" y="770"/>
                </a:lnTo>
                <a:lnTo>
                  <a:pt x="1775" y="765"/>
                </a:lnTo>
                <a:lnTo>
                  <a:pt x="1740" y="761"/>
                </a:lnTo>
                <a:lnTo>
                  <a:pt x="1702" y="759"/>
                </a:lnTo>
                <a:lnTo>
                  <a:pt x="1663" y="757"/>
                </a:lnTo>
                <a:lnTo>
                  <a:pt x="1624" y="757"/>
                </a:lnTo>
                <a:lnTo>
                  <a:pt x="659" y="757"/>
                </a:lnTo>
                <a:lnTo>
                  <a:pt x="659" y="1770"/>
                </a:lnTo>
                <a:lnTo>
                  <a:pt x="1574" y="1770"/>
                </a:lnTo>
                <a:lnTo>
                  <a:pt x="1574" y="1770"/>
                </a:lnTo>
                <a:lnTo>
                  <a:pt x="1614" y="1769"/>
                </a:lnTo>
                <a:lnTo>
                  <a:pt x="1653" y="1768"/>
                </a:lnTo>
                <a:lnTo>
                  <a:pt x="1692" y="1765"/>
                </a:lnTo>
                <a:lnTo>
                  <a:pt x="1729" y="1762"/>
                </a:lnTo>
                <a:lnTo>
                  <a:pt x="1766" y="1758"/>
                </a:lnTo>
                <a:lnTo>
                  <a:pt x="1801" y="1752"/>
                </a:lnTo>
                <a:lnTo>
                  <a:pt x="1835" y="1745"/>
                </a:lnTo>
                <a:lnTo>
                  <a:pt x="1869" y="1738"/>
                </a:lnTo>
                <a:lnTo>
                  <a:pt x="1901" y="1729"/>
                </a:lnTo>
                <a:lnTo>
                  <a:pt x="1932" y="1720"/>
                </a:lnTo>
                <a:lnTo>
                  <a:pt x="1963" y="1709"/>
                </a:lnTo>
                <a:lnTo>
                  <a:pt x="1991" y="1698"/>
                </a:lnTo>
                <a:lnTo>
                  <a:pt x="2019" y="1685"/>
                </a:lnTo>
                <a:lnTo>
                  <a:pt x="2046" y="1672"/>
                </a:lnTo>
                <a:lnTo>
                  <a:pt x="2071" y="1657"/>
                </a:lnTo>
                <a:lnTo>
                  <a:pt x="2095" y="1641"/>
                </a:lnTo>
                <a:lnTo>
                  <a:pt x="2118" y="1624"/>
                </a:lnTo>
                <a:lnTo>
                  <a:pt x="2140" y="1606"/>
                </a:lnTo>
                <a:lnTo>
                  <a:pt x="2160" y="1588"/>
                </a:lnTo>
                <a:lnTo>
                  <a:pt x="2179" y="1568"/>
                </a:lnTo>
                <a:lnTo>
                  <a:pt x="2197" y="1547"/>
                </a:lnTo>
                <a:lnTo>
                  <a:pt x="2214" y="1525"/>
                </a:lnTo>
                <a:lnTo>
                  <a:pt x="2229" y="1502"/>
                </a:lnTo>
                <a:lnTo>
                  <a:pt x="2242" y="1478"/>
                </a:lnTo>
                <a:lnTo>
                  <a:pt x="2254" y="1453"/>
                </a:lnTo>
                <a:lnTo>
                  <a:pt x="2264" y="1427"/>
                </a:lnTo>
                <a:lnTo>
                  <a:pt x="2273" y="1399"/>
                </a:lnTo>
                <a:lnTo>
                  <a:pt x="2280" y="1372"/>
                </a:lnTo>
                <a:lnTo>
                  <a:pt x="2286" y="1342"/>
                </a:lnTo>
                <a:lnTo>
                  <a:pt x="2291" y="1312"/>
                </a:lnTo>
                <a:lnTo>
                  <a:pt x="2293" y="1280"/>
                </a:lnTo>
                <a:lnTo>
                  <a:pt x="2294" y="1248"/>
                </a:lnTo>
                <a:lnTo>
                  <a:pt x="2294" y="1248"/>
                </a:lnTo>
                <a:close/>
                <a:moveTo>
                  <a:pt x="2506" y="2853"/>
                </a:moveTo>
                <a:lnTo>
                  <a:pt x="2506" y="2853"/>
                </a:lnTo>
                <a:lnTo>
                  <a:pt x="2506" y="2823"/>
                </a:lnTo>
                <a:lnTo>
                  <a:pt x="2503" y="2793"/>
                </a:lnTo>
                <a:lnTo>
                  <a:pt x="2500" y="2765"/>
                </a:lnTo>
                <a:lnTo>
                  <a:pt x="2495" y="2737"/>
                </a:lnTo>
                <a:lnTo>
                  <a:pt x="2487" y="2710"/>
                </a:lnTo>
                <a:lnTo>
                  <a:pt x="2479" y="2684"/>
                </a:lnTo>
                <a:lnTo>
                  <a:pt x="2470" y="2659"/>
                </a:lnTo>
                <a:lnTo>
                  <a:pt x="2458" y="2634"/>
                </a:lnTo>
                <a:lnTo>
                  <a:pt x="2445" y="2611"/>
                </a:lnTo>
                <a:lnTo>
                  <a:pt x="2431" y="2589"/>
                </a:lnTo>
                <a:lnTo>
                  <a:pt x="2415" y="2567"/>
                </a:lnTo>
                <a:lnTo>
                  <a:pt x="2398" y="2546"/>
                </a:lnTo>
                <a:lnTo>
                  <a:pt x="2379" y="2526"/>
                </a:lnTo>
                <a:lnTo>
                  <a:pt x="2358" y="2507"/>
                </a:lnTo>
                <a:lnTo>
                  <a:pt x="2336" y="2489"/>
                </a:lnTo>
                <a:lnTo>
                  <a:pt x="2313" y="2473"/>
                </a:lnTo>
                <a:lnTo>
                  <a:pt x="2288" y="2457"/>
                </a:lnTo>
                <a:lnTo>
                  <a:pt x="2260" y="2441"/>
                </a:lnTo>
                <a:lnTo>
                  <a:pt x="2232" y="2427"/>
                </a:lnTo>
                <a:lnTo>
                  <a:pt x="2202" y="2414"/>
                </a:lnTo>
                <a:lnTo>
                  <a:pt x="2171" y="2402"/>
                </a:lnTo>
                <a:lnTo>
                  <a:pt x="2138" y="2391"/>
                </a:lnTo>
                <a:lnTo>
                  <a:pt x="2103" y="2380"/>
                </a:lnTo>
                <a:lnTo>
                  <a:pt x="2068" y="2372"/>
                </a:lnTo>
                <a:lnTo>
                  <a:pt x="2030" y="2363"/>
                </a:lnTo>
                <a:lnTo>
                  <a:pt x="1991" y="2356"/>
                </a:lnTo>
                <a:lnTo>
                  <a:pt x="1950" y="2351"/>
                </a:lnTo>
                <a:lnTo>
                  <a:pt x="1908" y="2345"/>
                </a:lnTo>
                <a:lnTo>
                  <a:pt x="1864" y="2341"/>
                </a:lnTo>
                <a:lnTo>
                  <a:pt x="1817" y="2339"/>
                </a:lnTo>
                <a:lnTo>
                  <a:pt x="1771" y="2337"/>
                </a:lnTo>
                <a:lnTo>
                  <a:pt x="1722" y="2337"/>
                </a:lnTo>
                <a:lnTo>
                  <a:pt x="659" y="2337"/>
                </a:lnTo>
                <a:lnTo>
                  <a:pt x="659" y="3382"/>
                </a:lnTo>
                <a:lnTo>
                  <a:pt x="1770" y="3382"/>
                </a:lnTo>
                <a:lnTo>
                  <a:pt x="1770" y="3382"/>
                </a:lnTo>
                <a:lnTo>
                  <a:pt x="1812" y="3381"/>
                </a:lnTo>
                <a:lnTo>
                  <a:pt x="1854" y="3380"/>
                </a:lnTo>
                <a:lnTo>
                  <a:pt x="1894" y="3377"/>
                </a:lnTo>
                <a:lnTo>
                  <a:pt x="1933" y="3373"/>
                </a:lnTo>
                <a:lnTo>
                  <a:pt x="1971" y="3368"/>
                </a:lnTo>
                <a:lnTo>
                  <a:pt x="2009" y="3363"/>
                </a:lnTo>
                <a:lnTo>
                  <a:pt x="2044" y="3356"/>
                </a:lnTo>
                <a:lnTo>
                  <a:pt x="2078" y="3348"/>
                </a:lnTo>
                <a:lnTo>
                  <a:pt x="2112" y="3339"/>
                </a:lnTo>
                <a:lnTo>
                  <a:pt x="2145" y="3329"/>
                </a:lnTo>
                <a:lnTo>
                  <a:pt x="2175" y="3318"/>
                </a:lnTo>
                <a:lnTo>
                  <a:pt x="2204" y="3306"/>
                </a:lnTo>
                <a:lnTo>
                  <a:pt x="2233" y="3294"/>
                </a:lnTo>
                <a:lnTo>
                  <a:pt x="2260" y="3279"/>
                </a:lnTo>
                <a:lnTo>
                  <a:pt x="2285" y="3264"/>
                </a:lnTo>
                <a:lnTo>
                  <a:pt x="2311" y="3248"/>
                </a:lnTo>
                <a:lnTo>
                  <a:pt x="2333" y="3231"/>
                </a:lnTo>
                <a:lnTo>
                  <a:pt x="2355" y="3213"/>
                </a:lnTo>
                <a:lnTo>
                  <a:pt x="2376" y="3194"/>
                </a:lnTo>
                <a:lnTo>
                  <a:pt x="2395" y="3174"/>
                </a:lnTo>
                <a:lnTo>
                  <a:pt x="2412" y="3153"/>
                </a:lnTo>
                <a:lnTo>
                  <a:pt x="2428" y="3131"/>
                </a:lnTo>
                <a:lnTo>
                  <a:pt x="2443" y="3106"/>
                </a:lnTo>
                <a:lnTo>
                  <a:pt x="2456" y="3082"/>
                </a:lnTo>
                <a:lnTo>
                  <a:pt x="2467" y="3057"/>
                </a:lnTo>
                <a:lnTo>
                  <a:pt x="2478" y="3031"/>
                </a:lnTo>
                <a:lnTo>
                  <a:pt x="2486" y="3005"/>
                </a:lnTo>
                <a:lnTo>
                  <a:pt x="2494" y="2976"/>
                </a:lnTo>
                <a:lnTo>
                  <a:pt x="2499" y="2947"/>
                </a:lnTo>
                <a:lnTo>
                  <a:pt x="2503" y="2916"/>
                </a:lnTo>
                <a:lnTo>
                  <a:pt x="2505" y="2886"/>
                </a:lnTo>
                <a:lnTo>
                  <a:pt x="2506" y="2853"/>
                </a:lnTo>
                <a:lnTo>
                  <a:pt x="2506" y="2853"/>
                </a:lnTo>
                <a:close/>
                <a:moveTo>
                  <a:pt x="3622" y="3976"/>
                </a:moveTo>
                <a:lnTo>
                  <a:pt x="3622" y="0"/>
                </a:lnTo>
                <a:lnTo>
                  <a:pt x="4282" y="0"/>
                </a:lnTo>
                <a:lnTo>
                  <a:pt x="4282" y="3976"/>
                </a:lnTo>
                <a:lnTo>
                  <a:pt x="3622" y="3976"/>
                </a:lnTo>
                <a:close/>
                <a:moveTo>
                  <a:pt x="6630" y="3976"/>
                </a:moveTo>
                <a:lnTo>
                  <a:pt x="6630" y="3622"/>
                </a:lnTo>
                <a:lnTo>
                  <a:pt x="6630" y="3622"/>
                </a:lnTo>
                <a:lnTo>
                  <a:pt x="6611" y="3643"/>
                </a:lnTo>
                <a:lnTo>
                  <a:pt x="6592" y="3665"/>
                </a:lnTo>
                <a:lnTo>
                  <a:pt x="6572" y="3686"/>
                </a:lnTo>
                <a:lnTo>
                  <a:pt x="6551" y="3707"/>
                </a:lnTo>
                <a:lnTo>
                  <a:pt x="6530" y="3727"/>
                </a:lnTo>
                <a:lnTo>
                  <a:pt x="6508" y="3747"/>
                </a:lnTo>
                <a:lnTo>
                  <a:pt x="6486" y="3766"/>
                </a:lnTo>
                <a:lnTo>
                  <a:pt x="6463" y="3785"/>
                </a:lnTo>
                <a:lnTo>
                  <a:pt x="6439" y="3803"/>
                </a:lnTo>
                <a:lnTo>
                  <a:pt x="6415" y="3821"/>
                </a:lnTo>
                <a:lnTo>
                  <a:pt x="6389" y="3838"/>
                </a:lnTo>
                <a:lnTo>
                  <a:pt x="6364" y="3855"/>
                </a:lnTo>
                <a:lnTo>
                  <a:pt x="6338" y="3872"/>
                </a:lnTo>
                <a:lnTo>
                  <a:pt x="6310" y="3887"/>
                </a:lnTo>
                <a:lnTo>
                  <a:pt x="6282" y="3902"/>
                </a:lnTo>
                <a:lnTo>
                  <a:pt x="6254" y="3916"/>
                </a:lnTo>
                <a:lnTo>
                  <a:pt x="6224" y="3930"/>
                </a:lnTo>
                <a:lnTo>
                  <a:pt x="6195" y="3942"/>
                </a:lnTo>
                <a:lnTo>
                  <a:pt x="6164" y="3955"/>
                </a:lnTo>
                <a:lnTo>
                  <a:pt x="6133" y="3966"/>
                </a:lnTo>
                <a:lnTo>
                  <a:pt x="6101" y="3977"/>
                </a:lnTo>
                <a:lnTo>
                  <a:pt x="6068" y="3986"/>
                </a:lnTo>
                <a:lnTo>
                  <a:pt x="6034" y="3996"/>
                </a:lnTo>
                <a:lnTo>
                  <a:pt x="6000" y="4003"/>
                </a:lnTo>
                <a:lnTo>
                  <a:pt x="5966" y="4011"/>
                </a:lnTo>
                <a:lnTo>
                  <a:pt x="5930" y="4017"/>
                </a:lnTo>
                <a:lnTo>
                  <a:pt x="5893" y="4022"/>
                </a:lnTo>
                <a:lnTo>
                  <a:pt x="5855" y="4027"/>
                </a:lnTo>
                <a:lnTo>
                  <a:pt x="5817" y="4031"/>
                </a:lnTo>
                <a:lnTo>
                  <a:pt x="5778" y="4034"/>
                </a:lnTo>
                <a:lnTo>
                  <a:pt x="5738" y="4035"/>
                </a:lnTo>
                <a:lnTo>
                  <a:pt x="5698" y="4035"/>
                </a:lnTo>
                <a:lnTo>
                  <a:pt x="5698" y="4035"/>
                </a:lnTo>
                <a:lnTo>
                  <a:pt x="5648" y="4035"/>
                </a:lnTo>
                <a:lnTo>
                  <a:pt x="5597" y="4032"/>
                </a:lnTo>
                <a:lnTo>
                  <a:pt x="5547" y="4027"/>
                </a:lnTo>
                <a:lnTo>
                  <a:pt x="5497" y="4021"/>
                </a:lnTo>
                <a:lnTo>
                  <a:pt x="5449" y="4013"/>
                </a:lnTo>
                <a:lnTo>
                  <a:pt x="5402" y="4003"/>
                </a:lnTo>
                <a:lnTo>
                  <a:pt x="5354" y="3991"/>
                </a:lnTo>
                <a:lnTo>
                  <a:pt x="5308" y="3978"/>
                </a:lnTo>
                <a:lnTo>
                  <a:pt x="5263" y="3962"/>
                </a:lnTo>
                <a:lnTo>
                  <a:pt x="5219" y="3945"/>
                </a:lnTo>
                <a:lnTo>
                  <a:pt x="5177" y="3926"/>
                </a:lnTo>
                <a:lnTo>
                  <a:pt x="5135" y="3906"/>
                </a:lnTo>
                <a:lnTo>
                  <a:pt x="5095" y="3884"/>
                </a:lnTo>
                <a:lnTo>
                  <a:pt x="5056" y="3860"/>
                </a:lnTo>
                <a:lnTo>
                  <a:pt x="5018" y="3835"/>
                </a:lnTo>
                <a:lnTo>
                  <a:pt x="4982" y="3808"/>
                </a:lnTo>
                <a:lnTo>
                  <a:pt x="4947" y="3779"/>
                </a:lnTo>
                <a:lnTo>
                  <a:pt x="4915" y="3748"/>
                </a:lnTo>
                <a:lnTo>
                  <a:pt x="4883" y="3716"/>
                </a:lnTo>
                <a:lnTo>
                  <a:pt x="4855" y="3682"/>
                </a:lnTo>
                <a:lnTo>
                  <a:pt x="4840" y="3665"/>
                </a:lnTo>
                <a:lnTo>
                  <a:pt x="4828" y="3646"/>
                </a:lnTo>
                <a:lnTo>
                  <a:pt x="4814" y="3628"/>
                </a:lnTo>
                <a:lnTo>
                  <a:pt x="4802" y="3609"/>
                </a:lnTo>
                <a:lnTo>
                  <a:pt x="4790" y="3590"/>
                </a:lnTo>
                <a:lnTo>
                  <a:pt x="4779" y="3570"/>
                </a:lnTo>
                <a:lnTo>
                  <a:pt x="4768" y="3550"/>
                </a:lnTo>
                <a:lnTo>
                  <a:pt x="4757" y="3529"/>
                </a:lnTo>
                <a:lnTo>
                  <a:pt x="4748" y="3509"/>
                </a:lnTo>
                <a:lnTo>
                  <a:pt x="4738" y="3487"/>
                </a:lnTo>
                <a:lnTo>
                  <a:pt x="4730" y="3466"/>
                </a:lnTo>
                <a:lnTo>
                  <a:pt x="4722" y="3444"/>
                </a:lnTo>
                <a:lnTo>
                  <a:pt x="4715" y="3421"/>
                </a:lnTo>
                <a:lnTo>
                  <a:pt x="4708" y="3399"/>
                </a:lnTo>
                <a:lnTo>
                  <a:pt x="4701" y="3375"/>
                </a:lnTo>
                <a:lnTo>
                  <a:pt x="4696" y="3351"/>
                </a:lnTo>
                <a:lnTo>
                  <a:pt x="4691" y="3327"/>
                </a:lnTo>
                <a:lnTo>
                  <a:pt x="4687" y="3303"/>
                </a:lnTo>
                <a:lnTo>
                  <a:pt x="4682" y="3278"/>
                </a:lnTo>
                <a:lnTo>
                  <a:pt x="4679" y="3253"/>
                </a:lnTo>
                <a:lnTo>
                  <a:pt x="4677" y="3227"/>
                </a:lnTo>
                <a:lnTo>
                  <a:pt x="4676" y="3201"/>
                </a:lnTo>
                <a:lnTo>
                  <a:pt x="4675" y="3175"/>
                </a:lnTo>
                <a:lnTo>
                  <a:pt x="4674" y="3147"/>
                </a:lnTo>
                <a:lnTo>
                  <a:pt x="4674" y="3136"/>
                </a:lnTo>
                <a:lnTo>
                  <a:pt x="4674" y="3136"/>
                </a:lnTo>
                <a:lnTo>
                  <a:pt x="4675" y="3108"/>
                </a:lnTo>
                <a:lnTo>
                  <a:pt x="4676" y="3079"/>
                </a:lnTo>
                <a:lnTo>
                  <a:pt x="4677" y="3051"/>
                </a:lnTo>
                <a:lnTo>
                  <a:pt x="4680" y="3023"/>
                </a:lnTo>
                <a:lnTo>
                  <a:pt x="4683" y="2997"/>
                </a:lnTo>
                <a:lnTo>
                  <a:pt x="4687" y="2970"/>
                </a:lnTo>
                <a:lnTo>
                  <a:pt x="4692" y="2945"/>
                </a:lnTo>
                <a:lnTo>
                  <a:pt x="4697" y="2918"/>
                </a:lnTo>
                <a:lnTo>
                  <a:pt x="4702" y="2893"/>
                </a:lnTo>
                <a:lnTo>
                  <a:pt x="4710" y="2869"/>
                </a:lnTo>
                <a:lnTo>
                  <a:pt x="4716" y="2845"/>
                </a:lnTo>
                <a:lnTo>
                  <a:pt x="4724" y="2821"/>
                </a:lnTo>
                <a:lnTo>
                  <a:pt x="4733" y="2797"/>
                </a:lnTo>
                <a:lnTo>
                  <a:pt x="4742" y="2774"/>
                </a:lnTo>
                <a:lnTo>
                  <a:pt x="4752" y="2752"/>
                </a:lnTo>
                <a:lnTo>
                  <a:pt x="4762" y="2730"/>
                </a:lnTo>
                <a:lnTo>
                  <a:pt x="4773" y="2709"/>
                </a:lnTo>
                <a:lnTo>
                  <a:pt x="4784" y="2688"/>
                </a:lnTo>
                <a:lnTo>
                  <a:pt x="4797" y="2667"/>
                </a:lnTo>
                <a:lnTo>
                  <a:pt x="4810" y="2647"/>
                </a:lnTo>
                <a:lnTo>
                  <a:pt x="4823" y="2627"/>
                </a:lnTo>
                <a:lnTo>
                  <a:pt x="4837" y="2608"/>
                </a:lnTo>
                <a:lnTo>
                  <a:pt x="4852" y="2589"/>
                </a:lnTo>
                <a:lnTo>
                  <a:pt x="4866" y="2571"/>
                </a:lnTo>
                <a:lnTo>
                  <a:pt x="4882" y="2554"/>
                </a:lnTo>
                <a:lnTo>
                  <a:pt x="4898" y="2536"/>
                </a:lnTo>
                <a:lnTo>
                  <a:pt x="4915" y="2519"/>
                </a:lnTo>
                <a:lnTo>
                  <a:pt x="4932" y="2503"/>
                </a:lnTo>
                <a:lnTo>
                  <a:pt x="4950" y="2487"/>
                </a:lnTo>
                <a:lnTo>
                  <a:pt x="4967" y="2472"/>
                </a:lnTo>
                <a:lnTo>
                  <a:pt x="4986" y="2456"/>
                </a:lnTo>
                <a:lnTo>
                  <a:pt x="5005" y="2441"/>
                </a:lnTo>
                <a:lnTo>
                  <a:pt x="5025" y="2427"/>
                </a:lnTo>
                <a:lnTo>
                  <a:pt x="5045" y="2414"/>
                </a:lnTo>
                <a:lnTo>
                  <a:pt x="5066" y="2400"/>
                </a:lnTo>
                <a:lnTo>
                  <a:pt x="5087" y="2387"/>
                </a:lnTo>
                <a:lnTo>
                  <a:pt x="5131" y="2363"/>
                </a:lnTo>
                <a:lnTo>
                  <a:pt x="5177" y="2341"/>
                </a:lnTo>
                <a:lnTo>
                  <a:pt x="5224" y="2320"/>
                </a:lnTo>
                <a:lnTo>
                  <a:pt x="5272" y="2301"/>
                </a:lnTo>
                <a:lnTo>
                  <a:pt x="5323" y="2284"/>
                </a:lnTo>
                <a:lnTo>
                  <a:pt x="5375" y="2269"/>
                </a:lnTo>
                <a:lnTo>
                  <a:pt x="5428" y="2255"/>
                </a:lnTo>
                <a:lnTo>
                  <a:pt x="5484" y="2243"/>
                </a:lnTo>
                <a:lnTo>
                  <a:pt x="5540" y="2234"/>
                </a:lnTo>
                <a:lnTo>
                  <a:pt x="5597" y="2226"/>
                </a:lnTo>
                <a:lnTo>
                  <a:pt x="5656" y="2219"/>
                </a:lnTo>
                <a:lnTo>
                  <a:pt x="5716" y="2215"/>
                </a:lnTo>
                <a:lnTo>
                  <a:pt x="5777" y="2212"/>
                </a:lnTo>
                <a:lnTo>
                  <a:pt x="5839" y="2212"/>
                </a:lnTo>
                <a:lnTo>
                  <a:pt x="5839" y="2212"/>
                </a:lnTo>
                <a:lnTo>
                  <a:pt x="5903" y="2212"/>
                </a:lnTo>
                <a:lnTo>
                  <a:pt x="5964" y="2214"/>
                </a:lnTo>
                <a:lnTo>
                  <a:pt x="6023" y="2216"/>
                </a:lnTo>
                <a:lnTo>
                  <a:pt x="6080" y="2220"/>
                </a:lnTo>
                <a:lnTo>
                  <a:pt x="6134" y="2224"/>
                </a:lnTo>
                <a:lnTo>
                  <a:pt x="6186" y="2231"/>
                </a:lnTo>
                <a:lnTo>
                  <a:pt x="6236" y="2237"/>
                </a:lnTo>
                <a:lnTo>
                  <a:pt x="6284" y="2244"/>
                </a:lnTo>
                <a:lnTo>
                  <a:pt x="6332" y="2253"/>
                </a:lnTo>
                <a:lnTo>
                  <a:pt x="6378" y="2262"/>
                </a:lnTo>
                <a:lnTo>
                  <a:pt x="6422" y="2272"/>
                </a:lnTo>
                <a:lnTo>
                  <a:pt x="6466" y="2282"/>
                </a:lnTo>
                <a:lnTo>
                  <a:pt x="6509" y="2293"/>
                </a:lnTo>
                <a:lnTo>
                  <a:pt x="6551" y="2305"/>
                </a:lnTo>
                <a:lnTo>
                  <a:pt x="6635" y="2331"/>
                </a:lnTo>
                <a:lnTo>
                  <a:pt x="6635" y="2260"/>
                </a:lnTo>
                <a:lnTo>
                  <a:pt x="6635" y="2260"/>
                </a:lnTo>
                <a:lnTo>
                  <a:pt x="6634" y="2223"/>
                </a:lnTo>
                <a:lnTo>
                  <a:pt x="6632" y="2188"/>
                </a:lnTo>
                <a:lnTo>
                  <a:pt x="6629" y="2153"/>
                </a:lnTo>
                <a:lnTo>
                  <a:pt x="6624" y="2119"/>
                </a:lnTo>
                <a:lnTo>
                  <a:pt x="6618" y="2087"/>
                </a:lnTo>
                <a:lnTo>
                  <a:pt x="6609" y="2055"/>
                </a:lnTo>
                <a:lnTo>
                  <a:pt x="6600" y="2026"/>
                </a:lnTo>
                <a:lnTo>
                  <a:pt x="6589" y="1996"/>
                </a:lnTo>
                <a:lnTo>
                  <a:pt x="6577" y="1968"/>
                </a:lnTo>
                <a:lnTo>
                  <a:pt x="6564" y="1941"/>
                </a:lnTo>
                <a:lnTo>
                  <a:pt x="6548" y="1915"/>
                </a:lnTo>
                <a:lnTo>
                  <a:pt x="6532" y="1890"/>
                </a:lnTo>
                <a:lnTo>
                  <a:pt x="6515" y="1867"/>
                </a:lnTo>
                <a:lnTo>
                  <a:pt x="6496" y="1845"/>
                </a:lnTo>
                <a:lnTo>
                  <a:pt x="6475" y="1824"/>
                </a:lnTo>
                <a:lnTo>
                  <a:pt x="6452" y="1803"/>
                </a:lnTo>
                <a:lnTo>
                  <a:pt x="6429" y="1784"/>
                </a:lnTo>
                <a:lnTo>
                  <a:pt x="6405" y="1767"/>
                </a:lnTo>
                <a:lnTo>
                  <a:pt x="6380" y="1750"/>
                </a:lnTo>
                <a:lnTo>
                  <a:pt x="6353" y="1735"/>
                </a:lnTo>
                <a:lnTo>
                  <a:pt x="6324" y="1721"/>
                </a:lnTo>
                <a:lnTo>
                  <a:pt x="6294" y="1707"/>
                </a:lnTo>
                <a:lnTo>
                  <a:pt x="6263" y="1696"/>
                </a:lnTo>
                <a:lnTo>
                  <a:pt x="6231" y="1685"/>
                </a:lnTo>
                <a:lnTo>
                  <a:pt x="6197" y="1676"/>
                </a:lnTo>
                <a:lnTo>
                  <a:pt x="6162" y="1668"/>
                </a:lnTo>
                <a:lnTo>
                  <a:pt x="6126" y="1661"/>
                </a:lnTo>
                <a:lnTo>
                  <a:pt x="6089" y="1656"/>
                </a:lnTo>
                <a:lnTo>
                  <a:pt x="6050" y="1650"/>
                </a:lnTo>
                <a:lnTo>
                  <a:pt x="6011" y="1647"/>
                </a:lnTo>
                <a:lnTo>
                  <a:pt x="5969" y="1646"/>
                </a:lnTo>
                <a:lnTo>
                  <a:pt x="5927" y="1645"/>
                </a:lnTo>
                <a:lnTo>
                  <a:pt x="5927" y="1645"/>
                </a:lnTo>
                <a:lnTo>
                  <a:pt x="5868" y="1646"/>
                </a:lnTo>
                <a:lnTo>
                  <a:pt x="5810" y="1648"/>
                </a:lnTo>
                <a:lnTo>
                  <a:pt x="5754" y="1653"/>
                </a:lnTo>
                <a:lnTo>
                  <a:pt x="5699" y="1658"/>
                </a:lnTo>
                <a:lnTo>
                  <a:pt x="5647" y="1664"/>
                </a:lnTo>
                <a:lnTo>
                  <a:pt x="5594" y="1673"/>
                </a:lnTo>
                <a:lnTo>
                  <a:pt x="5544" y="1683"/>
                </a:lnTo>
                <a:lnTo>
                  <a:pt x="5493" y="1694"/>
                </a:lnTo>
                <a:lnTo>
                  <a:pt x="5444" y="1706"/>
                </a:lnTo>
                <a:lnTo>
                  <a:pt x="5395" y="1720"/>
                </a:lnTo>
                <a:lnTo>
                  <a:pt x="5347" y="1734"/>
                </a:lnTo>
                <a:lnTo>
                  <a:pt x="5299" y="1750"/>
                </a:lnTo>
                <a:lnTo>
                  <a:pt x="5250" y="1767"/>
                </a:lnTo>
                <a:lnTo>
                  <a:pt x="5202" y="1785"/>
                </a:lnTo>
                <a:lnTo>
                  <a:pt x="5154" y="1804"/>
                </a:lnTo>
                <a:lnTo>
                  <a:pt x="5105" y="1824"/>
                </a:lnTo>
                <a:lnTo>
                  <a:pt x="4924" y="1296"/>
                </a:lnTo>
                <a:lnTo>
                  <a:pt x="4924" y="1296"/>
                </a:lnTo>
                <a:lnTo>
                  <a:pt x="4984" y="1270"/>
                </a:lnTo>
                <a:lnTo>
                  <a:pt x="5043" y="1245"/>
                </a:lnTo>
                <a:lnTo>
                  <a:pt x="5103" y="1222"/>
                </a:lnTo>
                <a:lnTo>
                  <a:pt x="5163" y="1198"/>
                </a:lnTo>
                <a:lnTo>
                  <a:pt x="5224" y="1177"/>
                </a:lnTo>
                <a:lnTo>
                  <a:pt x="5287" y="1158"/>
                </a:lnTo>
                <a:lnTo>
                  <a:pt x="5350" y="1140"/>
                </a:lnTo>
                <a:lnTo>
                  <a:pt x="5415" y="1123"/>
                </a:lnTo>
                <a:lnTo>
                  <a:pt x="5482" y="1108"/>
                </a:lnTo>
                <a:lnTo>
                  <a:pt x="5551" y="1095"/>
                </a:lnTo>
                <a:lnTo>
                  <a:pt x="5623" y="1084"/>
                </a:lnTo>
                <a:lnTo>
                  <a:pt x="5696" y="1074"/>
                </a:lnTo>
                <a:lnTo>
                  <a:pt x="5772" y="1067"/>
                </a:lnTo>
                <a:lnTo>
                  <a:pt x="5852" y="1061"/>
                </a:lnTo>
                <a:lnTo>
                  <a:pt x="5934" y="1058"/>
                </a:lnTo>
                <a:lnTo>
                  <a:pt x="6020" y="1057"/>
                </a:lnTo>
                <a:lnTo>
                  <a:pt x="6020" y="1057"/>
                </a:lnTo>
                <a:lnTo>
                  <a:pt x="6059" y="1058"/>
                </a:lnTo>
                <a:lnTo>
                  <a:pt x="6098" y="1058"/>
                </a:lnTo>
                <a:lnTo>
                  <a:pt x="6137" y="1060"/>
                </a:lnTo>
                <a:lnTo>
                  <a:pt x="6175" y="1062"/>
                </a:lnTo>
                <a:lnTo>
                  <a:pt x="6212" y="1065"/>
                </a:lnTo>
                <a:lnTo>
                  <a:pt x="6247" y="1068"/>
                </a:lnTo>
                <a:lnTo>
                  <a:pt x="6283" y="1072"/>
                </a:lnTo>
                <a:lnTo>
                  <a:pt x="6318" y="1078"/>
                </a:lnTo>
                <a:lnTo>
                  <a:pt x="6353" y="1083"/>
                </a:lnTo>
                <a:lnTo>
                  <a:pt x="6386" y="1089"/>
                </a:lnTo>
                <a:lnTo>
                  <a:pt x="6420" y="1095"/>
                </a:lnTo>
                <a:lnTo>
                  <a:pt x="6452" y="1103"/>
                </a:lnTo>
                <a:lnTo>
                  <a:pt x="6484" y="1111"/>
                </a:lnTo>
                <a:lnTo>
                  <a:pt x="6516" y="1120"/>
                </a:lnTo>
                <a:lnTo>
                  <a:pt x="6546" y="1129"/>
                </a:lnTo>
                <a:lnTo>
                  <a:pt x="6576" y="1139"/>
                </a:lnTo>
                <a:lnTo>
                  <a:pt x="6605" y="1149"/>
                </a:lnTo>
                <a:lnTo>
                  <a:pt x="6634" y="1160"/>
                </a:lnTo>
                <a:lnTo>
                  <a:pt x="6662" y="1171"/>
                </a:lnTo>
                <a:lnTo>
                  <a:pt x="6690" y="1184"/>
                </a:lnTo>
                <a:lnTo>
                  <a:pt x="6716" y="1196"/>
                </a:lnTo>
                <a:lnTo>
                  <a:pt x="6743" y="1210"/>
                </a:lnTo>
                <a:lnTo>
                  <a:pt x="6768" y="1224"/>
                </a:lnTo>
                <a:lnTo>
                  <a:pt x="6793" y="1238"/>
                </a:lnTo>
                <a:lnTo>
                  <a:pt x="6817" y="1253"/>
                </a:lnTo>
                <a:lnTo>
                  <a:pt x="6842" y="1269"/>
                </a:lnTo>
                <a:lnTo>
                  <a:pt x="6865" y="1286"/>
                </a:lnTo>
                <a:lnTo>
                  <a:pt x="6887" y="1303"/>
                </a:lnTo>
                <a:lnTo>
                  <a:pt x="6909" y="1320"/>
                </a:lnTo>
                <a:lnTo>
                  <a:pt x="6930" y="1338"/>
                </a:lnTo>
                <a:lnTo>
                  <a:pt x="6951" y="1357"/>
                </a:lnTo>
                <a:lnTo>
                  <a:pt x="6971" y="1376"/>
                </a:lnTo>
                <a:lnTo>
                  <a:pt x="6990" y="1396"/>
                </a:lnTo>
                <a:lnTo>
                  <a:pt x="7009" y="1416"/>
                </a:lnTo>
                <a:lnTo>
                  <a:pt x="7027" y="1437"/>
                </a:lnTo>
                <a:lnTo>
                  <a:pt x="7045" y="1458"/>
                </a:lnTo>
                <a:lnTo>
                  <a:pt x="7061" y="1480"/>
                </a:lnTo>
                <a:lnTo>
                  <a:pt x="7077" y="1502"/>
                </a:lnTo>
                <a:lnTo>
                  <a:pt x="7093" y="1525"/>
                </a:lnTo>
                <a:lnTo>
                  <a:pt x="7108" y="1550"/>
                </a:lnTo>
                <a:lnTo>
                  <a:pt x="7122" y="1574"/>
                </a:lnTo>
                <a:lnTo>
                  <a:pt x="7136" y="1598"/>
                </a:lnTo>
                <a:lnTo>
                  <a:pt x="7149" y="1623"/>
                </a:lnTo>
                <a:lnTo>
                  <a:pt x="7161" y="1649"/>
                </a:lnTo>
                <a:lnTo>
                  <a:pt x="7174" y="1676"/>
                </a:lnTo>
                <a:lnTo>
                  <a:pt x="7184" y="1702"/>
                </a:lnTo>
                <a:lnTo>
                  <a:pt x="7196" y="1729"/>
                </a:lnTo>
                <a:lnTo>
                  <a:pt x="7206" y="1758"/>
                </a:lnTo>
                <a:lnTo>
                  <a:pt x="7215" y="1786"/>
                </a:lnTo>
                <a:lnTo>
                  <a:pt x="7224" y="1814"/>
                </a:lnTo>
                <a:lnTo>
                  <a:pt x="7232" y="1844"/>
                </a:lnTo>
                <a:lnTo>
                  <a:pt x="7240" y="1873"/>
                </a:lnTo>
                <a:lnTo>
                  <a:pt x="7247" y="1904"/>
                </a:lnTo>
                <a:lnTo>
                  <a:pt x="7253" y="1935"/>
                </a:lnTo>
                <a:lnTo>
                  <a:pt x="7259" y="1966"/>
                </a:lnTo>
                <a:lnTo>
                  <a:pt x="7264" y="1998"/>
                </a:lnTo>
                <a:lnTo>
                  <a:pt x="7269" y="2031"/>
                </a:lnTo>
                <a:lnTo>
                  <a:pt x="7273" y="2064"/>
                </a:lnTo>
                <a:lnTo>
                  <a:pt x="7276" y="2097"/>
                </a:lnTo>
                <a:lnTo>
                  <a:pt x="7279" y="2131"/>
                </a:lnTo>
                <a:lnTo>
                  <a:pt x="7281" y="2165"/>
                </a:lnTo>
                <a:lnTo>
                  <a:pt x="7282" y="2200"/>
                </a:lnTo>
                <a:lnTo>
                  <a:pt x="7283" y="2271"/>
                </a:lnTo>
                <a:lnTo>
                  <a:pt x="7283" y="3976"/>
                </a:lnTo>
                <a:lnTo>
                  <a:pt x="6630" y="3976"/>
                </a:lnTo>
                <a:close/>
                <a:moveTo>
                  <a:pt x="6646" y="2755"/>
                </a:moveTo>
                <a:lnTo>
                  <a:pt x="6646" y="2755"/>
                </a:lnTo>
                <a:lnTo>
                  <a:pt x="6613" y="2743"/>
                </a:lnTo>
                <a:lnTo>
                  <a:pt x="6580" y="2731"/>
                </a:lnTo>
                <a:lnTo>
                  <a:pt x="6545" y="2721"/>
                </a:lnTo>
                <a:lnTo>
                  <a:pt x="6508" y="2710"/>
                </a:lnTo>
                <a:lnTo>
                  <a:pt x="6470" y="2700"/>
                </a:lnTo>
                <a:lnTo>
                  <a:pt x="6431" y="2690"/>
                </a:lnTo>
                <a:lnTo>
                  <a:pt x="6390" y="2682"/>
                </a:lnTo>
                <a:lnTo>
                  <a:pt x="6349" y="2674"/>
                </a:lnTo>
                <a:lnTo>
                  <a:pt x="6307" y="2667"/>
                </a:lnTo>
                <a:lnTo>
                  <a:pt x="6264" y="2660"/>
                </a:lnTo>
                <a:lnTo>
                  <a:pt x="6220" y="2654"/>
                </a:lnTo>
                <a:lnTo>
                  <a:pt x="6175" y="2650"/>
                </a:lnTo>
                <a:lnTo>
                  <a:pt x="6129" y="2646"/>
                </a:lnTo>
                <a:lnTo>
                  <a:pt x="6082" y="2644"/>
                </a:lnTo>
                <a:lnTo>
                  <a:pt x="6035" y="2642"/>
                </a:lnTo>
                <a:lnTo>
                  <a:pt x="5988" y="2641"/>
                </a:lnTo>
                <a:lnTo>
                  <a:pt x="5988" y="2641"/>
                </a:lnTo>
                <a:lnTo>
                  <a:pt x="5949" y="2642"/>
                </a:lnTo>
                <a:lnTo>
                  <a:pt x="5912" y="2643"/>
                </a:lnTo>
                <a:lnTo>
                  <a:pt x="5875" y="2646"/>
                </a:lnTo>
                <a:lnTo>
                  <a:pt x="5840" y="2649"/>
                </a:lnTo>
                <a:lnTo>
                  <a:pt x="5806" y="2653"/>
                </a:lnTo>
                <a:lnTo>
                  <a:pt x="5773" y="2659"/>
                </a:lnTo>
                <a:lnTo>
                  <a:pt x="5740" y="2665"/>
                </a:lnTo>
                <a:lnTo>
                  <a:pt x="5710" y="2672"/>
                </a:lnTo>
                <a:lnTo>
                  <a:pt x="5679" y="2681"/>
                </a:lnTo>
                <a:lnTo>
                  <a:pt x="5651" y="2689"/>
                </a:lnTo>
                <a:lnTo>
                  <a:pt x="5624" y="2700"/>
                </a:lnTo>
                <a:lnTo>
                  <a:pt x="5596" y="2710"/>
                </a:lnTo>
                <a:lnTo>
                  <a:pt x="5571" y="2722"/>
                </a:lnTo>
                <a:lnTo>
                  <a:pt x="5547" y="2734"/>
                </a:lnTo>
                <a:lnTo>
                  <a:pt x="5524" y="2748"/>
                </a:lnTo>
                <a:lnTo>
                  <a:pt x="5503" y="2763"/>
                </a:lnTo>
                <a:lnTo>
                  <a:pt x="5482" y="2777"/>
                </a:lnTo>
                <a:lnTo>
                  <a:pt x="5463" y="2794"/>
                </a:lnTo>
                <a:lnTo>
                  <a:pt x="5444" y="2811"/>
                </a:lnTo>
                <a:lnTo>
                  <a:pt x="5427" y="2829"/>
                </a:lnTo>
                <a:lnTo>
                  <a:pt x="5412" y="2847"/>
                </a:lnTo>
                <a:lnTo>
                  <a:pt x="5398" y="2867"/>
                </a:lnTo>
                <a:lnTo>
                  <a:pt x="5385" y="2887"/>
                </a:lnTo>
                <a:lnTo>
                  <a:pt x="5373" y="2908"/>
                </a:lnTo>
                <a:lnTo>
                  <a:pt x="5363" y="2930"/>
                </a:lnTo>
                <a:lnTo>
                  <a:pt x="5353" y="2952"/>
                </a:lnTo>
                <a:lnTo>
                  <a:pt x="5346" y="2976"/>
                </a:lnTo>
                <a:lnTo>
                  <a:pt x="5340" y="3000"/>
                </a:lnTo>
                <a:lnTo>
                  <a:pt x="5334" y="3024"/>
                </a:lnTo>
                <a:lnTo>
                  <a:pt x="5331" y="3051"/>
                </a:lnTo>
                <a:lnTo>
                  <a:pt x="5329" y="3077"/>
                </a:lnTo>
                <a:lnTo>
                  <a:pt x="5328" y="3104"/>
                </a:lnTo>
                <a:lnTo>
                  <a:pt x="5328" y="3115"/>
                </a:lnTo>
                <a:lnTo>
                  <a:pt x="5328" y="3115"/>
                </a:lnTo>
                <a:lnTo>
                  <a:pt x="5329" y="3140"/>
                </a:lnTo>
                <a:lnTo>
                  <a:pt x="5331" y="3164"/>
                </a:lnTo>
                <a:lnTo>
                  <a:pt x="5334" y="3188"/>
                </a:lnTo>
                <a:lnTo>
                  <a:pt x="5340" y="3212"/>
                </a:lnTo>
                <a:lnTo>
                  <a:pt x="5345" y="3234"/>
                </a:lnTo>
                <a:lnTo>
                  <a:pt x="5352" y="3255"/>
                </a:lnTo>
                <a:lnTo>
                  <a:pt x="5362" y="3276"/>
                </a:lnTo>
                <a:lnTo>
                  <a:pt x="5371" y="3296"/>
                </a:lnTo>
                <a:lnTo>
                  <a:pt x="5382" y="3316"/>
                </a:lnTo>
                <a:lnTo>
                  <a:pt x="5394" y="3334"/>
                </a:lnTo>
                <a:lnTo>
                  <a:pt x="5408" y="3351"/>
                </a:lnTo>
                <a:lnTo>
                  <a:pt x="5422" y="3368"/>
                </a:lnTo>
                <a:lnTo>
                  <a:pt x="5438" y="3385"/>
                </a:lnTo>
                <a:lnTo>
                  <a:pt x="5453" y="3401"/>
                </a:lnTo>
                <a:lnTo>
                  <a:pt x="5471" y="3416"/>
                </a:lnTo>
                <a:lnTo>
                  <a:pt x="5489" y="3429"/>
                </a:lnTo>
                <a:lnTo>
                  <a:pt x="5509" y="3442"/>
                </a:lnTo>
                <a:lnTo>
                  <a:pt x="5529" y="3454"/>
                </a:lnTo>
                <a:lnTo>
                  <a:pt x="5550" y="3466"/>
                </a:lnTo>
                <a:lnTo>
                  <a:pt x="5571" y="3477"/>
                </a:lnTo>
                <a:lnTo>
                  <a:pt x="5594" y="3487"/>
                </a:lnTo>
                <a:lnTo>
                  <a:pt x="5617" y="3495"/>
                </a:lnTo>
                <a:lnTo>
                  <a:pt x="5642" y="3504"/>
                </a:lnTo>
                <a:lnTo>
                  <a:pt x="5666" y="3511"/>
                </a:lnTo>
                <a:lnTo>
                  <a:pt x="5691" y="3518"/>
                </a:lnTo>
                <a:lnTo>
                  <a:pt x="5717" y="3524"/>
                </a:lnTo>
                <a:lnTo>
                  <a:pt x="5744" y="3528"/>
                </a:lnTo>
                <a:lnTo>
                  <a:pt x="5771" y="3532"/>
                </a:lnTo>
                <a:lnTo>
                  <a:pt x="5798" y="3535"/>
                </a:lnTo>
                <a:lnTo>
                  <a:pt x="5827" y="3537"/>
                </a:lnTo>
                <a:lnTo>
                  <a:pt x="5855" y="3539"/>
                </a:lnTo>
                <a:lnTo>
                  <a:pt x="5883" y="3540"/>
                </a:lnTo>
                <a:lnTo>
                  <a:pt x="5883" y="3540"/>
                </a:lnTo>
                <a:lnTo>
                  <a:pt x="5924" y="3539"/>
                </a:lnTo>
                <a:lnTo>
                  <a:pt x="5964" y="3536"/>
                </a:lnTo>
                <a:lnTo>
                  <a:pt x="6003" y="3533"/>
                </a:lnTo>
                <a:lnTo>
                  <a:pt x="6041" y="3528"/>
                </a:lnTo>
                <a:lnTo>
                  <a:pt x="6079" y="3522"/>
                </a:lnTo>
                <a:lnTo>
                  <a:pt x="6116" y="3514"/>
                </a:lnTo>
                <a:lnTo>
                  <a:pt x="6152" y="3506"/>
                </a:lnTo>
                <a:lnTo>
                  <a:pt x="6186" y="3495"/>
                </a:lnTo>
                <a:lnTo>
                  <a:pt x="6221" y="3484"/>
                </a:lnTo>
                <a:lnTo>
                  <a:pt x="6254" y="3471"/>
                </a:lnTo>
                <a:lnTo>
                  <a:pt x="6285" y="3458"/>
                </a:lnTo>
                <a:lnTo>
                  <a:pt x="6317" y="3443"/>
                </a:lnTo>
                <a:lnTo>
                  <a:pt x="6346" y="3427"/>
                </a:lnTo>
                <a:lnTo>
                  <a:pt x="6375" y="3409"/>
                </a:lnTo>
                <a:lnTo>
                  <a:pt x="6402" y="3391"/>
                </a:lnTo>
                <a:lnTo>
                  <a:pt x="6428" y="3372"/>
                </a:lnTo>
                <a:lnTo>
                  <a:pt x="6454" y="3351"/>
                </a:lnTo>
                <a:lnTo>
                  <a:pt x="6477" y="3330"/>
                </a:lnTo>
                <a:lnTo>
                  <a:pt x="6499" y="3307"/>
                </a:lnTo>
                <a:lnTo>
                  <a:pt x="6520" y="3284"/>
                </a:lnTo>
                <a:lnTo>
                  <a:pt x="6539" y="3260"/>
                </a:lnTo>
                <a:lnTo>
                  <a:pt x="6557" y="3235"/>
                </a:lnTo>
                <a:lnTo>
                  <a:pt x="6573" y="3208"/>
                </a:lnTo>
                <a:lnTo>
                  <a:pt x="6588" y="3181"/>
                </a:lnTo>
                <a:lnTo>
                  <a:pt x="6602" y="3153"/>
                </a:lnTo>
                <a:lnTo>
                  <a:pt x="6613" y="3124"/>
                </a:lnTo>
                <a:lnTo>
                  <a:pt x="6623" y="3094"/>
                </a:lnTo>
                <a:lnTo>
                  <a:pt x="6631" y="3063"/>
                </a:lnTo>
                <a:lnTo>
                  <a:pt x="6638" y="3033"/>
                </a:lnTo>
                <a:lnTo>
                  <a:pt x="6642" y="3000"/>
                </a:lnTo>
                <a:lnTo>
                  <a:pt x="6645" y="2968"/>
                </a:lnTo>
                <a:lnTo>
                  <a:pt x="6646" y="2934"/>
                </a:lnTo>
                <a:lnTo>
                  <a:pt x="6646" y="2755"/>
                </a:lnTo>
                <a:close/>
                <a:moveTo>
                  <a:pt x="9125" y="4040"/>
                </a:moveTo>
                <a:lnTo>
                  <a:pt x="9125" y="4040"/>
                </a:lnTo>
                <a:lnTo>
                  <a:pt x="9085" y="4040"/>
                </a:lnTo>
                <a:lnTo>
                  <a:pt x="9046" y="4039"/>
                </a:lnTo>
                <a:lnTo>
                  <a:pt x="9006" y="4036"/>
                </a:lnTo>
                <a:lnTo>
                  <a:pt x="8967" y="4033"/>
                </a:lnTo>
                <a:lnTo>
                  <a:pt x="8929" y="4028"/>
                </a:lnTo>
                <a:lnTo>
                  <a:pt x="8890" y="4023"/>
                </a:lnTo>
                <a:lnTo>
                  <a:pt x="8853" y="4017"/>
                </a:lnTo>
                <a:lnTo>
                  <a:pt x="8816" y="4010"/>
                </a:lnTo>
                <a:lnTo>
                  <a:pt x="8779" y="4002"/>
                </a:lnTo>
                <a:lnTo>
                  <a:pt x="8742" y="3994"/>
                </a:lnTo>
                <a:lnTo>
                  <a:pt x="8706" y="3983"/>
                </a:lnTo>
                <a:lnTo>
                  <a:pt x="8671" y="3973"/>
                </a:lnTo>
                <a:lnTo>
                  <a:pt x="8635" y="3962"/>
                </a:lnTo>
                <a:lnTo>
                  <a:pt x="8600" y="3950"/>
                </a:lnTo>
                <a:lnTo>
                  <a:pt x="8565" y="3937"/>
                </a:lnTo>
                <a:lnTo>
                  <a:pt x="8532" y="3923"/>
                </a:lnTo>
                <a:lnTo>
                  <a:pt x="8498" y="3909"/>
                </a:lnTo>
                <a:lnTo>
                  <a:pt x="8466" y="3893"/>
                </a:lnTo>
                <a:lnTo>
                  <a:pt x="8433" y="3877"/>
                </a:lnTo>
                <a:lnTo>
                  <a:pt x="8401" y="3860"/>
                </a:lnTo>
                <a:lnTo>
                  <a:pt x="8370" y="3842"/>
                </a:lnTo>
                <a:lnTo>
                  <a:pt x="8339" y="3823"/>
                </a:lnTo>
                <a:lnTo>
                  <a:pt x="8309" y="3805"/>
                </a:lnTo>
                <a:lnTo>
                  <a:pt x="8278" y="3786"/>
                </a:lnTo>
                <a:lnTo>
                  <a:pt x="8250" y="3765"/>
                </a:lnTo>
                <a:lnTo>
                  <a:pt x="8220" y="3744"/>
                </a:lnTo>
                <a:lnTo>
                  <a:pt x="8193" y="3721"/>
                </a:lnTo>
                <a:lnTo>
                  <a:pt x="8165" y="3699"/>
                </a:lnTo>
                <a:lnTo>
                  <a:pt x="8138" y="3676"/>
                </a:lnTo>
                <a:lnTo>
                  <a:pt x="8112" y="3652"/>
                </a:lnTo>
                <a:lnTo>
                  <a:pt x="8086" y="3628"/>
                </a:lnTo>
                <a:lnTo>
                  <a:pt x="8061" y="3603"/>
                </a:lnTo>
                <a:lnTo>
                  <a:pt x="8036" y="3577"/>
                </a:lnTo>
                <a:lnTo>
                  <a:pt x="8012" y="3551"/>
                </a:lnTo>
                <a:lnTo>
                  <a:pt x="7989" y="3524"/>
                </a:lnTo>
                <a:lnTo>
                  <a:pt x="7967" y="3496"/>
                </a:lnTo>
                <a:lnTo>
                  <a:pt x="7945" y="3469"/>
                </a:lnTo>
                <a:lnTo>
                  <a:pt x="7924" y="3441"/>
                </a:lnTo>
                <a:lnTo>
                  <a:pt x="7903" y="3411"/>
                </a:lnTo>
                <a:lnTo>
                  <a:pt x="7883" y="3382"/>
                </a:lnTo>
                <a:lnTo>
                  <a:pt x="7864" y="3351"/>
                </a:lnTo>
                <a:lnTo>
                  <a:pt x="7845" y="3321"/>
                </a:lnTo>
                <a:lnTo>
                  <a:pt x="7828" y="3290"/>
                </a:lnTo>
                <a:lnTo>
                  <a:pt x="7810" y="3259"/>
                </a:lnTo>
                <a:lnTo>
                  <a:pt x="7795" y="3227"/>
                </a:lnTo>
                <a:lnTo>
                  <a:pt x="7779" y="3195"/>
                </a:lnTo>
                <a:lnTo>
                  <a:pt x="7764" y="3162"/>
                </a:lnTo>
                <a:lnTo>
                  <a:pt x="7750" y="3129"/>
                </a:lnTo>
                <a:lnTo>
                  <a:pt x="7737" y="3095"/>
                </a:lnTo>
                <a:lnTo>
                  <a:pt x="7724" y="3061"/>
                </a:lnTo>
                <a:lnTo>
                  <a:pt x="7712" y="3027"/>
                </a:lnTo>
                <a:lnTo>
                  <a:pt x="7702" y="2992"/>
                </a:lnTo>
                <a:lnTo>
                  <a:pt x="7692" y="2956"/>
                </a:lnTo>
                <a:lnTo>
                  <a:pt x="7683" y="2920"/>
                </a:lnTo>
                <a:lnTo>
                  <a:pt x="7675" y="2885"/>
                </a:lnTo>
                <a:lnTo>
                  <a:pt x="7667" y="2849"/>
                </a:lnTo>
                <a:lnTo>
                  <a:pt x="7660" y="2812"/>
                </a:lnTo>
                <a:lnTo>
                  <a:pt x="7655" y="2775"/>
                </a:lnTo>
                <a:lnTo>
                  <a:pt x="7649" y="2739"/>
                </a:lnTo>
                <a:lnTo>
                  <a:pt x="7645" y="2701"/>
                </a:lnTo>
                <a:lnTo>
                  <a:pt x="7642" y="2664"/>
                </a:lnTo>
                <a:lnTo>
                  <a:pt x="7640" y="2625"/>
                </a:lnTo>
                <a:lnTo>
                  <a:pt x="7639" y="2587"/>
                </a:lnTo>
                <a:lnTo>
                  <a:pt x="7638" y="2549"/>
                </a:lnTo>
                <a:lnTo>
                  <a:pt x="7638" y="2549"/>
                </a:lnTo>
                <a:lnTo>
                  <a:pt x="7639" y="2510"/>
                </a:lnTo>
                <a:lnTo>
                  <a:pt x="7640" y="2473"/>
                </a:lnTo>
                <a:lnTo>
                  <a:pt x="7642" y="2435"/>
                </a:lnTo>
                <a:lnTo>
                  <a:pt x="7645" y="2397"/>
                </a:lnTo>
                <a:lnTo>
                  <a:pt x="7649" y="2359"/>
                </a:lnTo>
                <a:lnTo>
                  <a:pt x="7655" y="2321"/>
                </a:lnTo>
                <a:lnTo>
                  <a:pt x="7660" y="2284"/>
                </a:lnTo>
                <a:lnTo>
                  <a:pt x="7667" y="2248"/>
                </a:lnTo>
                <a:lnTo>
                  <a:pt x="7675" y="2212"/>
                </a:lnTo>
                <a:lnTo>
                  <a:pt x="7683" y="2175"/>
                </a:lnTo>
                <a:lnTo>
                  <a:pt x="7692" y="2139"/>
                </a:lnTo>
                <a:lnTo>
                  <a:pt x="7702" y="2105"/>
                </a:lnTo>
                <a:lnTo>
                  <a:pt x="7712" y="2069"/>
                </a:lnTo>
                <a:lnTo>
                  <a:pt x="7725" y="2034"/>
                </a:lnTo>
                <a:lnTo>
                  <a:pt x="7737" y="2001"/>
                </a:lnTo>
                <a:lnTo>
                  <a:pt x="7750" y="1966"/>
                </a:lnTo>
                <a:lnTo>
                  <a:pt x="7764" y="1932"/>
                </a:lnTo>
                <a:lnTo>
                  <a:pt x="7779" y="1900"/>
                </a:lnTo>
                <a:lnTo>
                  <a:pt x="7795" y="1867"/>
                </a:lnTo>
                <a:lnTo>
                  <a:pt x="7811" y="1834"/>
                </a:lnTo>
                <a:lnTo>
                  <a:pt x="7828" y="1803"/>
                </a:lnTo>
                <a:lnTo>
                  <a:pt x="7846" y="1771"/>
                </a:lnTo>
                <a:lnTo>
                  <a:pt x="7864" y="1741"/>
                </a:lnTo>
                <a:lnTo>
                  <a:pt x="7883" y="1710"/>
                </a:lnTo>
                <a:lnTo>
                  <a:pt x="7903" y="1680"/>
                </a:lnTo>
                <a:lnTo>
                  <a:pt x="7924" y="1650"/>
                </a:lnTo>
                <a:lnTo>
                  <a:pt x="7945" y="1622"/>
                </a:lnTo>
                <a:lnTo>
                  <a:pt x="7967" y="1594"/>
                </a:lnTo>
                <a:lnTo>
                  <a:pt x="7990" y="1566"/>
                </a:lnTo>
                <a:lnTo>
                  <a:pt x="8013" y="1539"/>
                </a:lnTo>
                <a:lnTo>
                  <a:pt x="8036" y="1512"/>
                </a:lnTo>
                <a:lnTo>
                  <a:pt x="8062" y="1486"/>
                </a:lnTo>
                <a:lnTo>
                  <a:pt x="8087" y="1461"/>
                </a:lnTo>
                <a:lnTo>
                  <a:pt x="8112" y="1436"/>
                </a:lnTo>
                <a:lnTo>
                  <a:pt x="8138" y="1412"/>
                </a:lnTo>
                <a:lnTo>
                  <a:pt x="8166" y="1389"/>
                </a:lnTo>
                <a:lnTo>
                  <a:pt x="8193" y="1366"/>
                </a:lnTo>
                <a:lnTo>
                  <a:pt x="8222" y="1344"/>
                </a:lnTo>
                <a:lnTo>
                  <a:pt x="8251" y="1321"/>
                </a:lnTo>
                <a:lnTo>
                  <a:pt x="8280" y="1300"/>
                </a:lnTo>
                <a:lnTo>
                  <a:pt x="8310" y="1280"/>
                </a:lnTo>
                <a:lnTo>
                  <a:pt x="8340" y="1262"/>
                </a:lnTo>
                <a:lnTo>
                  <a:pt x="8371" y="1243"/>
                </a:lnTo>
                <a:lnTo>
                  <a:pt x="8402" y="1225"/>
                </a:lnTo>
                <a:lnTo>
                  <a:pt x="8435" y="1207"/>
                </a:lnTo>
                <a:lnTo>
                  <a:pt x="8468" y="1191"/>
                </a:lnTo>
                <a:lnTo>
                  <a:pt x="8500" y="1175"/>
                </a:lnTo>
                <a:lnTo>
                  <a:pt x="8534" y="1161"/>
                </a:lnTo>
                <a:lnTo>
                  <a:pt x="8569" y="1146"/>
                </a:lnTo>
                <a:lnTo>
                  <a:pt x="8602" y="1133"/>
                </a:lnTo>
                <a:lnTo>
                  <a:pt x="8638" y="1121"/>
                </a:lnTo>
                <a:lnTo>
                  <a:pt x="8673" y="1109"/>
                </a:lnTo>
                <a:lnTo>
                  <a:pt x="8708" y="1099"/>
                </a:lnTo>
                <a:lnTo>
                  <a:pt x="8745" y="1088"/>
                </a:lnTo>
                <a:lnTo>
                  <a:pt x="8782" y="1080"/>
                </a:lnTo>
                <a:lnTo>
                  <a:pt x="8819" y="1071"/>
                </a:lnTo>
                <a:lnTo>
                  <a:pt x="8857" y="1064"/>
                </a:lnTo>
                <a:lnTo>
                  <a:pt x="8895" y="1058"/>
                </a:lnTo>
                <a:lnTo>
                  <a:pt x="8932" y="1052"/>
                </a:lnTo>
                <a:lnTo>
                  <a:pt x="8971" y="1048"/>
                </a:lnTo>
                <a:lnTo>
                  <a:pt x="9010" y="1045"/>
                </a:lnTo>
                <a:lnTo>
                  <a:pt x="9050" y="1043"/>
                </a:lnTo>
                <a:lnTo>
                  <a:pt x="9090" y="1041"/>
                </a:lnTo>
                <a:lnTo>
                  <a:pt x="9130" y="1041"/>
                </a:lnTo>
                <a:lnTo>
                  <a:pt x="9130" y="1041"/>
                </a:lnTo>
                <a:lnTo>
                  <a:pt x="9181" y="1041"/>
                </a:lnTo>
                <a:lnTo>
                  <a:pt x="9230" y="1043"/>
                </a:lnTo>
                <a:lnTo>
                  <a:pt x="9279" y="1046"/>
                </a:lnTo>
                <a:lnTo>
                  <a:pt x="9325" y="1049"/>
                </a:lnTo>
                <a:lnTo>
                  <a:pt x="9371" y="1054"/>
                </a:lnTo>
                <a:lnTo>
                  <a:pt x="9416" y="1061"/>
                </a:lnTo>
                <a:lnTo>
                  <a:pt x="9459" y="1068"/>
                </a:lnTo>
                <a:lnTo>
                  <a:pt x="9503" y="1076"/>
                </a:lnTo>
                <a:lnTo>
                  <a:pt x="9544" y="1086"/>
                </a:lnTo>
                <a:lnTo>
                  <a:pt x="9585" y="1096"/>
                </a:lnTo>
                <a:lnTo>
                  <a:pt x="9625" y="1107"/>
                </a:lnTo>
                <a:lnTo>
                  <a:pt x="9663" y="1120"/>
                </a:lnTo>
                <a:lnTo>
                  <a:pt x="9701" y="1133"/>
                </a:lnTo>
                <a:lnTo>
                  <a:pt x="9738" y="1147"/>
                </a:lnTo>
                <a:lnTo>
                  <a:pt x="9774" y="1162"/>
                </a:lnTo>
                <a:lnTo>
                  <a:pt x="9810" y="1177"/>
                </a:lnTo>
                <a:lnTo>
                  <a:pt x="9843" y="1194"/>
                </a:lnTo>
                <a:lnTo>
                  <a:pt x="9877" y="1212"/>
                </a:lnTo>
                <a:lnTo>
                  <a:pt x="9911" y="1231"/>
                </a:lnTo>
                <a:lnTo>
                  <a:pt x="9942" y="1250"/>
                </a:lnTo>
                <a:lnTo>
                  <a:pt x="9974" y="1270"/>
                </a:lnTo>
                <a:lnTo>
                  <a:pt x="10004" y="1291"/>
                </a:lnTo>
                <a:lnTo>
                  <a:pt x="10035" y="1312"/>
                </a:lnTo>
                <a:lnTo>
                  <a:pt x="10064" y="1334"/>
                </a:lnTo>
                <a:lnTo>
                  <a:pt x="10093" y="1357"/>
                </a:lnTo>
                <a:lnTo>
                  <a:pt x="10121" y="1381"/>
                </a:lnTo>
                <a:lnTo>
                  <a:pt x="10148" y="1406"/>
                </a:lnTo>
                <a:lnTo>
                  <a:pt x="10176" y="1431"/>
                </a:lnTo>
                <a:lnTo>
                  <a:pt x="10202" y="1456"/>
                </a:lnTo>
                <a:lnTo>
                  <a:pt x="10228" y="1482"/>
                </a:lnTo>
                <a:lnTo>
                  <a:pt x="10255" y="1509"/>
                </a:lnTo>
                <a:lnTo>
                  <a:pt x="10280" y="1536"/>
                </a:lnTo>
                <a:lnTo>
                  <a:pt x="9871" y="1976"/>
                </a:lnTo>
                <a:lnTo>
                  <a:pt x="9871" y="1976"/>
                </a:lnTo>
                <a:lnTo>
                  <a:pt x="9833" y="1937"/>
                </a:lnTo>
                <a:lnTo>
                  <a:pt x="9795" y="1900"/>
                </a:lnTo>
                <a:lnTo>
                  <a:pt x="9756" y="1865"/>
                </a:lnTo>
                <a:lnTo>
                  <a:pt x="9716" y="1830"/>
                </a:lnTo>
                <a:lnTo>
                  <a:pt x="9675" y="1799"/>
                </a:lnTo>
                <a:lnTo>
                  <a:pt x="9634" y="1769"/>
                </a:lnTo>
                <a:lnTo>
                  <a:pt x="9613" y="1756"/>
                </a:lnTo>
                <a:lnTo>
                  <a:pt x="9591" y="1742"/>
                </a:lnTo>
                <a:lnTo>
                  <a:pt x="9569" y="1729"/>
                </a:lnTo>
                <a:lnTo>
                  <a:pt x="9547" y="1717"/>
                </a:lnTo>
                <a:lnTo>
                  <a:pt x="9525" y="1705"/>
                </a:lnTo>
                <a:lnTo>
                  <a:pt x="9501" y="1695"/>
                </a:lnTo>
                <a:lnTo>
                  <a:pt x="9477" y="1684"/>
                </a:lnTo>
                <a:lnTo>
                  <a:pt x="9454" y="1675"/>
                </a:lnTo>
                <a:lnTo>
                  <a:pt x="9429" y="1666"/>
                </a:lnTo>
                <a:lnTo>
                  <a:pt x="9405" y="1658"/>
                </a:lnTo>
                <a:lnTo>
                  <a:pt x="9379" y="1650"/>
                </a:lnTo>
                <a:lnTo>
                  <a:pt x="9353" y="1643"/>
                </a:lnTo>
                <a:lnTo>
                  <a:pt x="9327" y="1637"/>
                </a:lnTo>
                <a:lnTo>
                  <a:pt x="9300" y="1632"/>
                </a:lnTo>
                <a:lnTo>
                  <a:pt x="9272" y="1627"/>
                </a:lnTo>
                <a:lnTo>
                  <a:pt x="9244" y="1623"/>
                </a:lnTo>
                <a:lnTo>
                  <a:pt x="9215" y="1621"/>
                </a:lnTo>
                <a:lnTo>
                  <a:pt x="9186" y="1619"/>
                </a:lnTo>
                <a:lnTo>
                  <a:pt x="9155" y="1617"/>
                </a:lnTo>
                <a:lnTo>
                  <a:pt x="9125" y="1617"/>
                </a:lnTo>
                <a:lnTo>
                  <a:pt x="9125" y="1617"/>
                </a:lnTo>
                <a:lnTo>
                  <a:pt x="9081" y="1618"/>
                </a:lnTo>
                <a:lnTo>
                  <a:pt x="9037" y="1622"/>
                </a:lnTo>
                <a:lnTo>
                  <a:pt x="8993" y="1627"/>
                </a:lnTo>
                <a:lnTo>
                  <a:pt x="8951" y="1636"/>
                </a:lnTo>
                <a:lnTo>
                  <a:pt x="8910" y="1646"/>
                </a:lnTo>
                <a:lnTo>
                  <a:pt x="8870" y="1659"/>
                </a:lnTo>
                <a:lnTo>
                  <a:pt x="8832" y="1673"/>
                </a:lnTo>
                <a:lnTo>
                  <a:pt x="8794" y="1689"/>
                </a:lnTo>
                <a:lnTo>
                  <a:pt x="8756" y="1708"/>
                </a:lnTo>
                <a:lnTo>
                  <a:pt x="8720" y="1728"/>
                </a:lnTo>
                <a:lnTo>
                  <a:pt x="8685" y="1750"/>
                </a:lnTo>
                <a:lnTo>
                  <a:pt x="8653" y="1775"/>
                </a:lnTo>
                <a:lnTo>
                  <a:pt x="8620" y="1801"/>
                </a:lnTo>
                <a:lnTo>
                  <a:pt x="8589" y="1828"/>
                </a:lnTo>
                <a:lnTo>
                  <a:pt x="8559" y="1857"/>
                </a:lnTo>
                <a:lnTo>
                  <a:pt x="8531" y="1887"/>
                </a:lnTo>
                <a:lnTo>
                  <a:pt x="8504" y="1920"/>
                </a:lnTo>
                <a:lnTo>
                  <a:pt x="8479" y="1953"/>
                </a:lnTo>
                <a:lnTo>
                  <a:pt x="8455" y="1988"/>
                </a:lnTo>
                <a:lnTo>
                  <a:pt x="8433" y="2024"/>
                </a:lnTo>
                <a:lnTo>
                  <a:pt x="8412" y="2062"/>
                </a:lnTo>
                <a:lnTo>
                  <a:pt x="8392" y="2099"/>
                </a:lnTo>
                <a:lnTo>
                  <a:pt x="8375" y="2139"/>
                </a:lnTo>
                <a:lnTo>
                  <a:pt x="8359" y="2180"/>
                </a:lnTo>
                <a:lnTo>
                  <a:pt x="8345" y="2222"/>
                </a:lnTo>
                <a:lnTo>
                  <a:pt x="8332" y="2264"/>
                </a:lnTo>
                <a:lnTo>
                  <a:pt x="8321" y="2309"/>
                </a:lnTo>
                <a:lnTo>
                  <a:pt x="8313" y="2353"/>
                </a:lnTo>
                <a:lnTo>
                  <a:pt x="8306" y="2398"/>
                </a:lnTo>
                <a:lnTo>
                  <a:pt x="8300" y="2444"/>
                </a:lnTo>
                <a:lnTo>
                  <a:pt x="8298" y="2490"/>
                </a:lnTo>
                <a:lnTo>
                  <a:pt x="8297" y="2538"/>
                </a:lnTo>
                <a:lnTo>
                  <a:pt x="8297" y="2538"/>
                </a:lnTo>
                <a:lnTo>
                  <a:pt x="8298" y="2586"/>
                </a:lnTo>
                <a:lnTo>
                  <a:pt x="8301" y="2633"/>
                </a:lnTo>
                <a:lnTo>
                  <a:pt x="8306" y="2681"/>
                </a:lnTo>
                <a:lnTo>
                  <a:pt x="8313" y="2726"/>
                </a:lnTo>
                <a:lnTo>
                  <a:pt x="8322" y="2771"/>
                </a:lnTo>
                <a:lnTo>
                  <a:pt x="8333" y="2816"/>
                </a:lnTo>
                <a:lnTo>
                  <a:pt x="8346" y="2859"/>
                </a:lnTo>
                <a:lnTo>
                  <a:pt x="8360" y="2901"/>
                </a:lnTo>
                <a:lnTo>
                  <a:pt x="8376" y="2942"/>
                </a:lnTo>
                <a:lnTo>
                  <a:pt x="8394" y="2983"/>
                </a:lnTo>
                <a:lnTo>
                  <a:pt x="8414" y="3022"/>
                </a:lnTo>
                <a:lnTo>
                  <a:pt x="8435" y="3059"/>
                </a:lnTo>
                <a:lnTo>
                  <a:pt x="8458" y="3096"/>
                </a:lnTo>
                <a:lnTo>
                  <a:pt x="8483" y="3132"/>
                </a:lnTo>
                <a:lnTo>
                  <a:pt x="8510" y="3165"/>
                </a:lnTo>
                <a:lnTo>
                  <a:pt x="8537" y="3197"/>
                </a:lnTo>
                <a:lnTo>
                  <a:pt x="8566" y="3228"/>
                </a:lnTo>
                <a:lnTo>
                  <a:pt x="8597" y="3257"/>
                </a:lnTo>
                <a:lnTo>
                  <a:pt x="8629" y="3285"/>
                </a:lnTo>
                <a:lnTo>
                  <a:pt x="8662" y="3310"/>
                </a:lnTo>
                <a:lnTo>
                  <a:pt x="8697" y="3335"/>
                </a:lnTo>
                <a:lnTo>
                  <a:pt x="8734" y="3357"/>
                </a:lnTo>
                <a:lnTo>
                  <a:pt x="8771" y="3378"/>
                </a:lnTo>
                <a:lnTo>
                  <a:pt x="8809" y="3396"/>
                </a:lnTo>
                <a:lnTo>
                  <a:pt x="8849" y="3412"/>
                </a:lnTo>
                <a:lnTo>
                  <a:pt x="8889" y="3427"/>
                </a:lnTo>
                <a:lnTo>
                  <a:pt x="8931" y="3440"/>
                </a:lnTo>
                <a:lnTo>
                  <a:pt x="8975" y="3450"/>
                </a:lnTo>
                <a:lnTo>
                  <a:pt x="9019" y="3458"/>
                </a:lnTo>
                <a:lnTo>
                  <a:pt x="9064" y="3464"/>
                </a:lnTo>
                <a:lnTo>
                  <a:pt x="9110" y="3467"/>
                </a:lnTo>
                <a:lnTo>
                  <a:pt x="9158" y="3469"/>
                </a:lnTo>
                <a:lnTo>
                  <a:pt x="9158" y="3469"/>
                </a:lnTo>
                <a:lnTo>
                  <a:pt x="9186" y="3468"/>
                </a:lnTo>
                <a:lnTo>
                  <a:pt x="9214" y="3467"/>
                </a:lnTo>
                <a:lnTo>
                  <a:pt x="9243" y="3465"/>
                </a:lnTo>
                <a:lnTo>
                  <a:pt x="9270" y="3462"/>
                </a:lnTo>
                <a:lnTo>
                  <a:pt x="9297" y="3459"/>
                </a:lnTo>
                <a:lnTo>
                  <a:pt x="9324" y="3453"/>
                </a:lnTo>
                <a:lnTo>
                  <a:pt x="9350" y="3448"/>
                </a:lnTo>
                <a:lnTo>
                  <a:pt x="9376" y="3443"/>
                </a:lnTo>
                <a:lnTo>
                  <a:pt x="9402" y="3436"/>
                </a:lnTo>
                <a:lnTo>
                  <a:pt x="9427" y="3428"/>
                </a:lnTo>
                <a:lnTo>
                  <a:pt x="9451" y="3420"/>
                </a:lnTo>
                <a:lnTo>
                  <a:pt x="9475" y="3411"/>
                </a:lnTo>
                <a:lnTo>
                  <a:pt x="9499" y="3402"/>
                </a:lnTo>
                <a:lnTo>
                  <a:pt x="9524" y="3391"/>
                </a:lnTo>
                <a:lnTo>
                  <a:pt x="9547" y="3380"/>
                </a:lnTo>
                <a:lnTo>
                  <a:pt x="9570" y="3368"/>
                </a:lnTo>
                <a:lnTo>
                  <a:pt x="9592" y="3357"/>
                </a:lnTo>
                <a:lnTo>
                  <a:pt x="9615" y="3344"/>
                </a:lnTo>
                <a:lnTo>
                  <a:pt x="9637" y="3330"/>
                </a:lnTo>
                <a:lnTo>
                  <a:pt x="9658" y="3317"/>
                </a:lnTo>
                <a:lnTo>
                  <a:pt x="9701" y="3287"/>
                </a:lnTo>
                <a:lnTo>
                  <a:pt x="9743" y="3255"/>
                </a:lnTo>
                <a:lnTo>
                  <a:pt x="9784" y="3221"/>
                </a:lnTo>
                <a:lnTo>
                  <a:pt x="9825" y="3186"/>
                </a:lnTo>
                <a:lnTo>
                  <a:pt x="9865" y="3149"/>
                </a:lnTo>
                <a:lnTo>
                  <a:pt x="9904" y="3110"/>
                </a:lnTo>
                <a:lnTo>
                  <a:pt x="10302" y="3502"/>
                </a:lnTo>
                <a:lnTo>
                  <a:pt x="10302" y="3502"/>
                </a:lnTo>
                <a:lnTo>
                  <a:pt x="10275" y="3531"/>
                </a:lnTo>
                <a:lnTo>
                  <a:pt x="10248" y="3560"/>
                </a:lnTo>
                <a:lnTo>
                  <a:pt x="10221" y="3588"/>
                </a:lnTo>
                <a:lnTo>
                  <a:pt x="10192" y="3615"/>
                </a:lnTo>
                <a:lnTo>
                  <a:pt x="10164" y="3643"/>
                </a:lnTo>
                <a:lnTo>
                  <a:pt x="10136" y="3669"/>
                </a:lnTo>
                <a:lnTo>
                  <a:pt x="10106" y="3694"/>
                </a:lnTo>
                <a:lnTo>
                  <a:pt x="10077" y="3718"/>
                </a:lnTo>
                <a:lnTo>
                  <a:pt x="10047" y="3742"/>
                </a:lnTo>
                <a:lnTo>
                  <a:pt x="10016" y="3767"/>
                </a:lnTo>
                <a:lnTo>
                  <a:pt x="9985" y="3789"/>
                </a:lnTo>
                <a:lnTo>
                  <a:pt x="9953" y="3811"/>
                </a:lnTo>
                <a:lnTo>
                  <a:pt x="9920" y="3832"/>
                </a:lnTo>
                <a:lnTo>
                  <a:pt x="9886" y="3852"/>
                </a:lnTo>
                <a:lnTo>
                  <a:pt x="9853" y="3871"/>
                </a:lnTo>
                <a:lnTo>
                  <a:pt x="9817" y="3890"/>
                </a:lnTo>
                <a:lnTo>
                  <a:pt x="9781" y="3906"/>
                </a:lnTo>
                <a:lnTo>
                  <a:pt x="9745" y="3923"/>
                </a:lnTo>
                <a:lnTo>
                  <a:pt x="9708" y="3939"/>
                </a:lnTo>
                <a:lnTo>
                  <a:pt x="9669" y="3953"/>
                </a:lnTo>
                <a:lnTo>
                  <a:pt x="9630" y="3966"/>
                </a:lnTo>
                <a:lnTo>
                  <a:pt x="9590" y="3979"/>
                </a:lnTo>
                <a:lnTo>
                  <a:pt x="9548" y="3991"/>
                </a:lnTo>
                <a:lnTo>
                  <a:pt x="9506" y="4001"/>
                </a:lnTo>
                <a:lnTo>
                  <a:pt x="9463" y="4010"/>
                </a:lnTo>
                <a:lnTo>
                  <a:pt x="9417" y="4018"/>
                </a:lnTo>
                <a:lnTo>
                  <a:pt x="9372" y="4024"/>
                </a:lnTo>
                <a:lnTo>
                  <a:pt x="9325" y="4031"/>
                </a:lnTo>
                <a:lnTo>
                  <a:pt x="9277" y="4035"/>
                </a:lnTo>
                <a:lnTo>
                  <a:pt x="9228" y="4038"/>
                </a:lnTo>
                <a:lnTo>
                  <a:pt x="9176" y="4040"/>
                </a:lnTo>
                <a:lnTo>
                  <a:pt x="9125" y="4040"/>
                </a:lnTo>
                <a:lnTo>
                  <a:pt x="9125" y="4040"/>
                </a:lnTo>
                <a:close/>
                <a:moveTo>
                  <a:pt x="13325" y="3976"/>
                </a:moveTo>
                <a:lnTo>
                  <a:pt x="12562" y="3976"/>
                </a:lnTo>
                <a:lnTo>
                  <a:pt x="11696" y="2733"/>
                </a:lnTo>
                <a:lnTo>
                  <a:pt x="11294" y="3153"/>
                </a:lnTo>
                <a:lnTo>
                  <a:pt x="11294" y="3976"/>
                </a:lnTo>
                <a:lnTo>
                  <a:pt x="10634" y="3976"/>
                </a:lnTo>
                <a:lnTo>
                  <a:pt x="10634" y="0"/>
                </a:lnTo>
                <a:lnTo>
                  <a:pt x="11294" y="0"/>
                </a:lnTo>
                <a:lnTo>
                  <a:pt x="11294" y="2375"/>
                </a:lnTo>
                <a:lnTo>
                  <a:pt x="12486" y="1101"/>
                </a:lnTo>
                <a:lnTo>
                  <a:pt x="13287" y="1101"/>
                </a:lnTo>
                <a:lnTo>
                  <a:pt x="12142" y="2271"/>
                </a:lnTo>
                <a:lnTo>
                  <a:pt x="13325" y="3976"/>
                </a:lnTo>
                <a:close/>
                <a:moveTo>
                  <a:pt x="15313" y="4035"/>
                </a:moveTo>
                <a:lnTo>
                  <a:pt x="15313" y="4035"/>
                </a:lnTo>
                <a:lnTo>
                  <a:pt x="15269" y="4035"/>
                </a:lnTo>
                <a:lnTo>
                  <a:pt x="15226" y="4033"/>
                </a:lnTo>
                <a:lnTo>
                  <a:pt x="15185" y="4029"/>
                </a:lnTo>
                <a:lnTo>
                  <a:pt x="15144" y="4024"/>
                </a:lnTo>
                <a:lnTo>
                  <a:pt x="15104" y="4019"/>
                </a:lnTo>
                <a:lnTo>
                  <a:pt x="15065" y="4012"/>
                </a:lnTo>
                <a:lnTo>
                  <a:pt x="15026" y="4003"/>
                </a:lnTo>
                <a:lnTo>
                  <a:pt x="14990" y="3994"/>
                </a:lnTo>
                <a:lnTo>
                  <a:pt x="14953" y="3983"/>
                </a:lnTo>
                <a:lnTo>
                  <a:pt x="14918" y="3972"/>
                </a:lnTo>
                <a:lnTo>
                  <a:pt x="14883" y="3959"/>
                </a:lnTo>
                <a:lnTo>
                  <a:pt x="14850" y="3945"/>
                </a:lnTo>
                <a:lnTo>
                  <a:pt x="14817" y="3931"/>
                </a:lnTo>
                <a:lnTo>
                  <a:pt x="14785" y="3915"/>
                </a:lnTo>
                <a:lnTo>
                  <a:pt x="14754" y="3899"/>
                </a:lnTo>
                <a:lnTo>
                  <a:pt x="14723" y="3882"/>
                </a:lnTo>
                <a:lnTo>
                  <a:pt x="14694" y="3864"/>
                </a:lnTo>
                <a:lnTo>
                  <a:pt x="14666" y="3846"/>
                </a:lnTo>
                <a:lnTo>
                  <a:pt x="14637" y="3827"/>
                </a:lnTo>
                <a:lnTo>
                  <a:pt x="14610" y="3807"/>
                </a:lnTo>
                <a:lnTo>
                  <a:pt x="14584" y="3786"/>
                </a:lnTo>
                <a:lnTo>
                  <a:pt x="14558" y="3765"/>
                </a:lnTo>
                <a:lnTo>
                  <a:pt x="14533" y="3742"/>
                </a:lnTo>
                <a:lnTo>
                  <a:pt x="14509" y="3720"/>
                </a:lnTo>
                <a:lnTo>
                  <a:pt x="14486" y="3697"/>
                </a:lnTo>
                <a:lnTo>
                  <a:pt x="14463" y="3674"/>
                </a:lnTo>
                <a:lnTo>
                  <a:pt x="14440" y="3651"/>
                </a:lnTo>
                <a:lnTo>
                  <a:pt x="14418" y="3627"/>
                </a:lnTo>
                <a:lnTo>
                  <a:pt x="14397" y="3603"/>
                </a:lnTo>
                <a:lnTo>
                  <a:pt x="14377" y="3578"/>
                </a:lnTo>
                <a:lnTo>
                  <a:pt x="14338" y="3529"/>
                </a:lnTo>
                <a:lnTo>
                  <a:pt x="14338" y="3976"/>
                </a:lnTo>
                <a:lnTo>
                  <a:pt x="13679" y="3976"/>
                </a:lnTo>
                <a:lnTo>
                  <a:pt x="13679" y="0"/>
                </a:lnTo>
                <a:lnTo>
                  <a:pt x="14338" y="0"/>
                </a:lnTo>
                <a:lnTo>
                  <a:pt x="14338" y="1579"/>
                </a:lnTo>
                <a:lnTo>
                  <a:pt x="14338" y="1579"/>
                </a:lnTo>
                <a:lnTo>
                  <a:pt x="14358" y="1552"/>
                </a:lnTo>
                <a:lnTo>
                  <a:pt x="14379" y="1524"/>
                </a:lnTo>
                <a:lnTo>
                  <a:pt x="14401" y="1497"/>
                </a:lnTo>
                <a:lnTo>
                  <a:pt x="14423" y="1470"/>
                </a:lnTo>
                <a:lnTo>
                  <a:pt x="14445" y="1444"/>
                </a:lnTo>
                <a:lnTo>
                  <a:pt x="14468" y="1418"/>
                </a:lnTo>
                <a:lnTo>
                  <a:pt x="14491" y="1393"/>
                </a:lnTo>
                <a:lnTo>
                  <a:pt x="14515" y="1369"/>
                </a:lnTo>
                <a:lnTo>
                  <a:pt x="14539" y="1345"/>
                </a:lnTo>
                <a:lnTo>
                  <a:pt x="14566" y="1321"/>
                </a:lnTo>
                <a:lnTo>
                  <a:pt x="14591" y="1299"/>
                </a:lnTo>
                <a:lnTo>
                  <a:pt x="14618" y="1277"/>
                </a:lnTo>
                <a:lnTo>
                  <a:pt x="14646" y="1256"/>
                </a:lnTo>
                <a:lnTo>
                  <a:pt x="14673" y="1235"/>
                </a:lnTo>
                <a:lnTo>
                  <a:pt x="14702" y="1216"/>
                </a:lnTo>
                <a:lnTo>
                  <a:pt x="14732" y="1197"/>
                </a:lnTo>
                <a:lnTo>
                  <a:pt x="14762" y="1180"/>
                </a:lnTo>
                <a:lnTo>
                  <a:pt x="14793" y="1163"/>
                </a:lnTo>
                <a:lnTo>
                  <a:pt x="14824" y="1147"/>
                </a:lnTo>
                <a:lnTo>
                  <a:pt x="14857" y="1132"/>
                </a:lnTo>
                <a:lnTo>
                  <a:pt x="14891" y="1117"/>
                </a:lnTo>
                <a:lnTo>
                  <a:pt x="14924" y="1105"/>
                </a:lnTo>
                <a:lnTo>
                  <a:pt x="14960" y="1093"/>
                </a:lnTo>
                <a:lnTo>
                  <a:pt x="14996" y="1083"/>
                </a:lnTo>
                <a:lnTo>
                  <a:pt x="15032" y="1073"/>
                </a:lnTo>
                <a:lnTo>
                  <a:pt x="15069" y="1064"/>
                </a:lnTo>
                <a:lnTo>
                  <a:pt x="15108" y="1058"/>
                </a:lnTo>
                <a:lnTo>
                  <a:pt x="15147" y="1051"/>
                </a:lnTo>
                <a:lnTo>
                  <a:pt x="15187" y="1046"/>
                </a:lnTo>
                <a:lnTo>
                  <a:pt x="15228" y="1043"/>
                </a:lnTo>
                <a:lnTo>
                  <a:pt x="15270" y="1041"/>
                </a:lnTo>
                <a:lnTo>
                  <a:pt x="15313" y="1041"/>
                </a:lnTo>
                <a:lnTo>
                  <a:pt x="15313" y="1041"/>
                </a:lnTo>
                <a:lnTo>
                  <a:pt x="15345" y="1041"/>
                </a:lnTo>
                <a:lnTo>
                  <a:pt x="15378" y="1042"/>
                </a:lnTo>
                <a:lnTo>
                  <a:pt x="15409" y="1044"/>
                </a:lnTo>
                <a:lnTo>
                  <a:pt x="15441" y="1047"/>
                </a:lnTo>
                <a:lnTo>
                  <a:pt x="15472" y="1050"/>
                </a:lnTo>
                <a:lnTo>
                  <a:pt x="15504" y="1054"/>
                </a:lnTo>
                <a:lnTo>
                  <a:pt x="15535" y="1060"/>
                </a:lnTo>
                <a:lnTo>
                  <a:pt x="15567" y="1065"/>
                </a:lnTo>
                <a:lnTo>
                  <a:pt x="15597" y="1072"/>
                </a:lnTo>
                <a:lnTo>
                  <a:pt x="15629" y="1080"/>
                </a:lnTo>
                <a:lnTo>
                  <a:pt x="15659" y="1087"/>
                </a:lnTo>
                <a:lnTo>
                  <a:pt x="15690" y="1096"/>
                </a:lnTo>
                <a:lnTo>
                  <a:pt x="15720" y="1106"/>
                </a:lnTo>
                <a:lnTo>
                  <a:pt x="15751" y="1116"/>
                </a:lnTo>
                <a:lnTo>
                  <a:pt x="15780" y="1128"/>
                </a:lnTo>
                <a:lnTo>
                  <a:pt x="15810" y="1140"/>
                </a:lnTo>
                <a:lnTo>
                  <a:pt x="15839" y="1152"/>
                </a:lnTo>
                <a:lnTo>
                  <a:pt x="15869" y="1166"/>
                </a:lnTo>
                <a:lnTo>
                  <a:pt x="15897" y="1180"/>
                </a:lnTo>
                <a:lnTo>
                  <a:pt x="15927" y="1194"/>
                </a:lnTo>
                <a:lnTo>
                  <a:pt x="15954" y="1210"/>
                </a:lnTo>
                <a:lnTo>
                  <a:pt x="15982" y="1227"/>
                </a:lnTo>
                <a:lnTo>
                  <a:pt x="16010" y="1244"/>
                </a:lnTo>
                <a:lnTo>
                  <a:pt x="16037" y="1262"/>
                </a:lnTo>
                <a:lnTo>
                  <a:pt x="16063" y="1280"/>
                </a:lnTo>
                <a:lnTo>
                  <a:pt x="16090" y="1299"/>
                </a:lnTo>
                <a:lnTo>
                  <a:pt x="16116" y="1319"/>
                </a:lnTo>
                <a:lnTo>
                  <a:pt x="16141" y="1339"/>
                </a:lnTo>
                <a:lnTo>
                  <a:pt x="16166" y="1361"/>
                </a:lnTo>
                <a:lnTo>
                  <a:pt x="16192" y="1383"/>
                </a:lnTo>
                <a:lnTo>
                  <a:pt x="16216" y="1407"/>
                </a:lnTo>
                <a:lnTo>
                  <a:pt x="16239" y="1430"/>
                </a:lnTo>
                <a:lnTo>
                  <a:pt x="16262" y="1454"/>
                </a:lnTo>
                <a:lnTo>
                  <a:pt x="16285" y="1479"/>
                </a:lnTo>
                <a:lnTo>
                  <a:pt x="16307" y="1504"/>
                </a:lnTo>
                <a:lnTo>
                  <a:pt x="16328" y="1531"/>
                </a:lnTo>
                <a:lnTo>
                  <a:pt x="16349" y="1558"/>
                </a:lnTo>
                <a:lnTo>
                  <a:pt x="16370" y="1585"/>
                </a:lnTo>
                <a:lnTo>
                  <a:pt x="16390" y="1614"/>
                </a:lnTo>
                <a:lnTo>
                  <a:pt x="16409" y="1643"/>
                </a:lnTo>
                <a:lnTo>
                  <a:pt x="16428" y="1673"/>
                </a:lnTo>
                <a:lnTo>
                  <a:pt x="16446" y="1703"/>
                </a:lnTo>
                <a:lnTo>
                  <a:pt x="16463" y="1734"/>
                </a:lnTo>
                <a:lnTo>
                  <a:pt x="16480" y="1766"/>
                </a:lnTo>
                <a:lnTo>
                  <a:pt x="16497" y="1798"/>
                </a:lnTo>
                <a:lnTo>
                  <a:pt x="16511" y="1831"/>
                </a:lnTo>
                <a:lnTo>
                  <a:pt x="16526" y="1865"/>
                </a:lnTo>
                <a:lnTo>
                  <a:pt x="16540" y="1900"/>
                </a:lnTo>
                <a:lnTo>
                  <a:pt x="16553" y="1934"/>
                </a:lnTo>
                <a:lnTo>
                  <a:pt x="16566" y="1970"/>
                </a:lnTo>
                <a:lnTo>
                  <a:pt x="16578" y="2007"/>
                </a:lnTo>
                <a:lnTo>
                  <a:pt x="16588" y="2044"/>
                </a:lnTo>
                <a:lnTo>
                  <a:pt x="16599" y="2081"/>
                </a:lnTo>
                <a:lnTo>
                  <a:pt x="16608" y="2119"/>
                </a:lnTo>
                <a:lnTo>
                  <a:pt x="16617" y="2158"/>
                </a:lnTo>
                <a:lnTo>
                  <a:pt x="16624" y="2198"/>
                </a:lnTo>
                <a:lnTo>
                  <a:pt x="16631" y="2238"/>
                </a:lnTo>
                <a:lnTo>
                  <a:pt x="16637" y="2279"/>
                </a:lnTo>
                <a:lnTo>
                  <a:pt x="16642" y="2321"/>
                </a:lnTo>
                <a:lnTo>
                  <a:pt x="16646" y="2363"/>
                </a:lnTo>
                <a:lnTo>
                  <a:pt x="16649" y="2405"/>
                </a:lnTo>
                <a:lnTo>
                  <a:pt x="16652" y="2449"/>
                </a:lnTo>
                <a:lnTo>
                  <a:pt x="16653" y="2494"/>
                </a:lnTo>
                <a:lnTo>
                  <a:pt x="16653" y="2538"/>
                </a:lnTo>
                <a:lnTo>
                  <a:pt x="16653" y="2538"/>
                </a:lnTo>
                <a:lnTo>
                  <a:pt x="16653" y="2582"/>
                </a:lnTo>
                <a:lnTo>
                  <a:pt x="16652" y="2626"/>
                </a:lnTo>
                <a:lnTo>
                  <a:pt x="16649" y="2670"/>
                </a:lnTo>
                <a:lnTo>
                  <a:pt x="16646" y="2712"/>
                </a:lnTo>
                <a:lnTo>
                  <a:pt x="16642" y="2754"/>
                </a:lnTo>
                <a:lnTo>
                  <a:pt x="16638" y="2796"/>
                </a:lnTo>
                <a:lnTo>
                  <a:pt x="16631" y="2837"/>
                </a:lnTo>
                <a:lnTo>
                  <a:pt x="16624" y="2877"/>
                </a:lnTo>
                <a:lnTo>
                  <a:pt x="16617" y="2917"/>
                </a:lnTo>
                <a:lnTo>
                  <a:pt x="16608" y="2956"/>
                </a:lnTo>
                <a:lnTo>
                  <a:pt x="16599" y="2994"/>
                </a:lnTo>
                <a:lnTo>
                  <a:pt x="16589" y="3032"/>
                </a:lnTo>
                <a:lnTo>
                  <a:pt x="16578" y="3069"/>
                </a:lnTo>
                <a:lnTo>
                  <a:pt x="16566" y="3105"/>
                </a:lnTo>
                <a:lnTo>
                  <a:pt x="16555" y="3141"/>
                </a:lnTo>
                <a:lnTo>
                  <a:pt x="16541" y="3176"/>
                </a:lnTo>
                <a:lnTo>
                  <a:pt x="16527" y="3211"/>
                </a:lnTo>
                <a:lnTo>
                  <a:pt x="16512" y="3244"/>
                </a:lnTo>
                <a:lnTo>
                  <a:pt x="16497" y="3277"/>
                </a:lnTo>
                <a:lnTo>
                  <a:pt x="16481" y="3309"/>
                </a:lnTo>
                <a:lnTo>
                  <a:pt x="16464" y="3341"/>
                </a:lnTo>
                <a:lnTo>
                  <a:pt x="16447" y="3372"/>
                </a:lnTo>
                <a:lnTo>
                  <a:pt x="16429" y="3403"/>
                </a:lnTo>
                <a:lnTo>
                  <a:pt x="16410" y="3432"/>
                </a:lnTo>
                <a:lnTo>
                  <a:pt x="16391" y="3462"/>
                </a:lnTo>
                <a:lnTo>
                  <a:pt x="16372" y="3490"/>
                </a:lnTo>
                <a:lnTo>
                  <a:pt x="16352" y="3518"/>
                </a:lnTo>
                <a:lnTo>
                  <a:pt x="16330" y="3545"/>
                </a:lnTo>
                <a:lnTo>
                  <a:pt x="16308" y="3571"/>
                </a:lnTo>
                <a:lnTo>
                  <a:pt x="16286" y="3596"/>
                </a:lnTo>
                <a:lnTo>
                  <a:pt x="16264" y="3622"/>
                </a:lnTo>
                <a:lnTo>
                  <a:pt x="16241" y="3646"/>
                </a:lnTo>
                <a:lnTo>
                  <a:pt x="16217" y="3669"/>
                </a:lnTo>
                <a:lnTo>
                  <a:pt x="16194" y="3692"/>
                </a:lnTo>
                <a:lnTo>
                  <a:pt x="16169" y="3714"/>
                </a:lnTo>
                <a:lnTo>
                  <a:pt x="16143" y="3735"/>
                </a:lnTo>
                <a:lnTo>
                  <a:pt x="16118" y="3756"/>
                </a:lnTo>
                <a:lnTo>
                  <a:pt x="16093" y="3776"/>
                </a:lnTo>
                <a:lnTo>
                  <a:pt x="16065" y="3795"/>
                </a:lnTo>
                <a:lnTo>
                  <a:pt x="16039" y="3814"/>
                </a:lnTo>
                <a:lnTo>
                  <a:pt x="16012" y="3832"/>
                </a:lnTo>
                <a:lnTo>
                  <a:pt x="15984" y="3849"/>
                </a:lnTo>
                <a:lnTo>
                  <a:pt x="15957" y="3865"/>
                </a:lnTo>
                <a:lnTo>
                  <a:pt x="15929" y="3881"/>
                </a:lnTo>
                <a:lnTo>
                  <a:pt x="15900" y="3896"/>
                </a:lnTo>
                <a:lnTo>
                  <a:pt x="15871" y="3910"/>
                </a:lnTo>
                <a:lnTo>
                  <a:pt x="15841" y="3923"/>
                </a:lnTo>
                <a:lnTo>
                  <a:pt x="15812" y="3936"/>
                </a:lnTo>
                <a:lnTo>
                  <a:pt x="15783" y="3947"/>
                </a:lnTo>
                <a:lnTo>
                  <a:pt x="15753" y="3959"/>
                </a:lnTo>
                <a:lnTo>
                  <a:pt x="15723" y="3970"/>
                </a:lnTo>
                <a:lnTo>
                  <a:pt x="15692" y="3979"/>
                </a:lnTo>
                <a:lnTo>
                  <a:pt x="15662" y="3988"/>
                </a:lnTo>
                <a:lnTo>
                  <a:pt x="15630" y="3996"/>
                </a:lnTo>
                <a:lnTo>
                  <a:pt x="15600" y="4003"/>
                </a:lnTo>
                <a:lnTo>
                  <a:pt x="15568" y="4011"/>
                </a:lnTo>
                <a:lnTo>
                  <a:pt x="15536" y="4016"/>
                </a:lnTo>
                <a:lnTo>
                  <a:pt x="15505" y="4021"/>
                </a:lnTo>
                <a:lnTo>
                  <a:pt x="15473" y="4025"/>
                </a:lnTo>
                <a:lnTo>
                  <a:pt x="15442" y="4029"/>
                </a:lnTo>
                <a:lnTo>
                  <a:pt x="15410" y="4032"/>
                </a:lnTo>
                <a:lnTo>
                  <a:pt x="15378" y="4034"/>
                </a:lnTo>
                <a:lnTo>
                  <a:pt x="15346" y="4035"/>
                </a:lnTo>
                <a:lnTo>
                  <a:pt x="15313" y="4035"/>
                </a:lnTo>
                <a:lnTo>
                  <a:pt x="15313" y="4035"/>
                </a:lnTo>
                <a:close/>
                <a:moveTo>
                  <a:pt x="15161" y="1612"/>
                </a:moveTo>
                <a:lnTo>
                  <a:pt x="15161" y="1612"/>
                </a:lnTo>
                <a:lnTo>
                  <a:pt x="15120" y="1613"/>
                </a:lnTo>
                <a:lnTo>
                  <a:pt x="15078" y="1616"/>
                </a:lnTo>
                <a:lnTo>
                  <a:pt x="15037" y="1621"/>
                </a:lnTo>
                <a:lnTo>
                  <a:pt x="14997" y="1628"/>
                </a:lnTo>
                <a:lnTo>
                  <a:pt x="14957" y="1638"/>
                </a:lnTo>
                <a:lnTo>
                  <a:pt x="14918" y="1649"/>
                </a:lnTo>
                <a:lnTo>
                  <a:pt x="14879" y="1662"/>
                </a:lnTo>
                <a:lnTo>
                  <a:pt x="14841" y="1678"/>
                </a:lnTo>
                <a:lnTo>
                  <a:pt x="14804" y="1695"/>
                </a:lnTo>
                <a:lnTo>
                  <a:pt x="14769" y="1714"/>
                </a:lnTo>
                <a:lnTo>
                  <a:pt x="14733" y="1735"/>
                </a:lnTo>
                <a:lnTo>
                  <a:pt x="14699" y="1757"/>
                </a:lnTo>
                <a:lnTo>
                  <a:pt x="14667" y="1781"/>
                </a:lnTo>
                <a:lnTo>
                  <a:pt x="14634" y="1807"/>
                </a:lnTo>
                <a:lnTo>
                  <a:pt x="14604" y="1834"/>
                </a:lnTo>
                <a:lnTo>
                  <a:pt x="14574" y="1864"/>
                </a:lnTo>
                <a:lnTo>
                  <a:pt x="14546" y="1895"/>
                </a:lnTo>
                <a:lnTo>
                  <a:pt x="14519" y="1928"/>
                </a:lnTo>
                <a:lnTo>
                  <a:pt x="14493" y="1963"/>
                </a:lnTo>
                <a:lnTo>
                  <a:pt x="14470" y="1998"/>
                </a:lnTo>
                <a:lnTo>
                  <a:pt x="14447" y="2035"/>
                </a:lnTo>
                <a:lnTo>
                  <a:pt x="14427" y="2074"/>
                </a:lnTo>
                <a:lnTo>
                  <a:pt x="14408" y="2114"/>
                </a:lnTo>
                <a:lnTo>
                  <a:pt x="14390" y="2156"/>
                </a:lnTo>
                <a:lnTo>
                  <a:pt x="14374" y="2199"/>
                </a:lnTo>
                <a:lnTo>
                  <a:pt x="14361" y="2243"/>
                </a:lnTo>
                <a:lnTo>
                  <a:pt x="14349" y="2290"/>
                </a:lnTo>
                <a:lnTo>
                  <a:pt x="14340" y="2337"/>
                </a:lnTo>
                <a:lnTo>
                  <a:pt x="14332" y="2385"/>
                </a:lnTo>
                <a:lnTo>
                  <a:pt x="14326" y="2435"/>
                </a:lnTo>
                <a:lnTo>
                  <a:pt x="14323" y="2486"/>
                </a:lnTo>
                <a:lnTo>
                  <a:pt x="14322" y="2538"/>
                </a:lnTo>
                <a:lnTo>
                  <a:pt x="14322" y="2538"/>
                </a:lnTo>
                <a:lnTo>
                  <a:pt x="14323" y="2589"/>
                </a:lnTo>
                <a:lnTo>
                  <a:pt x="14326" y="2641"/>
                </a:lnTo>
                <a:lnTo>
                  <a:pt x="14332" y="2690"/>
                </a:lnTo>
                <a:lnTo>
                  <a:pt x="14340" y="2739"/>
                </a:lnTo>
                <a:lnTo>
                  <a:pt x="14349" y="2786"/>
                </a:lnTo>
                <a:lnTo>
                  <a:pt x="14361" y="2831"/>
                </a:lnTo>
                <a:lnTo>
                  <a:pt x="14374" y="2876"/>
                </a:lnTo>
                <a:lnTo>
                  <a:pt x="14390" y="2919"/>
                </a:lnTo>
                <a:lnTo>
                  <a:pt x="14408" y="2960"/>
                </a:lnTo>
                <a:lnTo>
                  <a:pt x="14427" y="3000"/>
                </a:lnTo>
                <a:lnTo>
                  <a:pt x="14447" y="3039"/>
                </a:lnTo>
                <a:lnTo>
                  <a:pt x="14470" y="3077"/>
                </a:lnTo>
                <a:lnTo>
                  <a:pt x="14493" y="3113"/>
                </a:lnTo>
                <a:lnTo>
                  <a:pt x="14519" y="3147"/>
                </a:lnTo>
                <a:lnTo>
                  <a:pt x="14546" y="3180"/>
                </a:lnTo>
                <a:lnTo>
                  <a:pt x="14574" y="3211"/>
                </a:lnTo>
                <a:lnTo>
                  <a:pt x="14604" y="3240"/>
                </a:lnTo>
                <a:lnTo>
                  <a:pt x="14634" y="3267"/>
                </a:lnTo>
                <a:lnTo>
                  <a:pt x="14667" y="3294"/>
                </a:lnTo>
                <a:lnTo>
                  <a:pt x="14699" y="3318"/>
                </a:lnTo>
                <a:lnTo>
                  <a:pt x="14733" y="3341"/>
                </a:lnTo>
                <a:lnTo>
                  <a:pt x="14769" y="3362"/>
                </a:lnTo>
                <a:lnTo>
                  <a:pt x="14804" y="3380"/>
                </a:lnTo>
                <a:lnTo>
                  <a:pt x="14841" y="3398"/>
                </a:lnTo>
                <a:lnTo>
                  <a:pt x="14879" y="3412"/>
                </a:lnTo>
                <a:lnTo>
                  <a:pt x="14918" y="3426"/>
                </a:lnTo>
                <a:lnTo>
                  <a:pt x="14957" y="3437"/>
                </a:lnTo>
                <a:lnTo>
                  <a:pt x="14997" y="3446"/>
                </a:lnTo>
                <a:lnTo>
                  <a:pt x="15037" y="3453"/>
                </a:lnTo>
                <a:lnTo>
                  <a:pt x="15078" y="3459"/>
                </a:lnTo>
                <a:lnTo>
                  <a:pt x="15120" y="3462"/>
                </a:lnTo>
                <a:lnTo>
                  <a:pt x="15161" y="3463"/>
                </a:lnTo>
                <a:lnTo>
                  <a:pt x="15161" y="3463"/>
                </a:lnTo>
                <a:lnTo>
                  <a:pt x="15203" y="3462"/>
                </a:lnTo>
                <a:lnTo>
                  <a:pt x="15245" y="3459"/>
                </a:lnTo>
                <a:lnTo>
                  <a:pt x="15286" y="3454"/>
                </a:lnTo>
                <a:lnTo>
                  <a:pt x="15326" y="3447"/>
                </a:lnTo>
                <a:lnTo>
                  <a:pt x="15366" y="3438"/>
                </a:lnTo>
                <a:lnTo>
                  <a:pt x="15405" y="3427"/>
                </a:lnTo>
                <a:lnTo>
                  <a:pt x="15443" y="3413"/>
                </a:lnTo>
                <a:lnTo>
                  <a:pt x="15481" y="3399"/>
                </a:lnTo>
                <a:lnTo>
                  <a:pt x="15516" y="3382"/>
                </a:lnTo>
                <a:lnTo>
                  <a:pt x="15552" y="3364"/>
                </a:lnTo>
                <a:lnTo>
                  <a:pt x="15587" y="3343"/>
                </a:lnTo>
                <a:lnTo>
                  <a:pt x="15620" y="3321"/>
                </a:lnTo>
                <a:lnTo>
                  <a:pt x="15652" y="3297"/>
                </a:lnTo>
                <a:lnTo>
                  <a:pt x="15684" y="3272"/>
                </a:lnTo>
                <a:lnTo>
                  <a:pt x="15713" y="3244"/>
                </a:lnTo>
                <a:lnTo>
                  <a:pt x="15742" y="3215"/>
                </a:lnTo>
                <a:lnTo>
                  <a:pt x="15769" y="3184"/>
                </a:lnTo>
                <a:lnTo>
                  <a:pt x="15795" y="3152"/>
                </a:lnTo>
                <a:lnTo>
                  <a:pt x="15819" y="3117"/>
                </a:lnTo>
                <a:lnTo>
                  <a:pt x="15842" y="3082"/>
                </a:lnTo>
                <a:lnTo>
                  <a:pt x="15864" y="3044"/>
                </a:lnTo>
                <a:lnTo>
                  <a:pt x="15883" y="3006"/>
                </a:lnTo>
                <a:lnTo>
                  <a:pt x="15902" y="2966"/>
                </a:lnTo>
                <a:lnTo>
                  <a:pt x="15918" y="2924"/>
                </a:lnTo>
                <a:lnTo>
                  <a:pt x="15933" y="2880"/>
                </a:lnTo>
                <a:lnTo>
                  <a:pt x="15947" y="2835"/>
                </a:lnTo>
                <a:lnTo>
                  <a:pt x="15957" y="2789"/>
                </a:lnTo>
                <a:lnTo>
                  <a:pt x="15967" y="2742"/>
                </a:lnTo>
                <a:lnTo>
                  <a:pt x="15974" y="2692"/>
                </a:lnTo>
                <a:lnTo>
                  <a:pt x="15979" y="2643"/>
                </a:lnTo>
                <a:lnTo>
                  <a:pt x="15982" y="2590"/>
                </a:lnTo>
                <a:lnTo>
                  <a:pt x="15983" y="2538"/>
                </a:lnTo>
                <a:lnTo>
                  <a:pt x="15983" y="2538"/>
                </a:lnTo>
                <a:lnTo>
                  <a:pt x="15982" y="2485"/>
                </a:lnTo>
                <a:lnTo>
                  <a:pt x="15979" y="2434"/>
                </a:lnTo>
                <a:lnTo>
                  <a:pt x="15974" y="2384"/>
                </a:lnTo>
                <a:lnTo>
                  <a:pt x="15967" y="2336"/>
                </a:lnTo>
                <a:lnTo>
                  <a:pt x="15957" y="2289"/>
                </a:lnTo>
                <a:lnTo>
                  <a:pt x="15946" y="2242"/>
                </a:lnTo>
                <a:lnTo>
                  <a:pt x="15933" y="2197"/>
                </a:lnTo>
                <a:lnTo>
                  <a:pt x="15918" y="2154"/>
                </a:lnTo>
                <a:lnTo>
                  <a:pt x="15901" y="2112"/>
                </a:lnTo>
                <a:lnTo>
                  <a:pt x="15882" y="2072"/>
                </a:lnTo>
                <a:lnTo>
                  <a:pt x="15862" y="2033"/>
                </a:lnTo>
                <a:lnTo>
                  <a:pt x="15841" y="1996"/>
                </a:lnTo>
                <a:lnTo>
                  <a:pt x="15818" y="1961"/>
                </a:lnTo>
                <a:lnTo>
                  <a:pt x="15793" y="1926"/>
                </a:lnTo>
                <a:lnTo>
                  <a:pt x="15767" y="1893"/>
                </a:lnTo>
                <a:lnTo>
                  <a:pt x="15739" y="1863"/>
                </a:lnTo>
                <a:lnTo>
                  <a:pt x="15711" y="1833"/>
                </a:lnTo>
                <a:lnTo>
                  <a:pt x="15682" y="1805"/>
                </a:lnTo>
                <a:lnTo>
                  <a:pt x="15650" y="1780"/>
                </a:lnTo>
                <a:lnTo>
                  <a:pt x="15617" y="1756"/>
                </a:lnTo>
                <a:lnTo>
                  <a:pt x="15584" y="1734"/>
                </a:lnTo>
                <a:lnTo>
                  <a:pt x="15550" y="1713"/>
                </a:lnTo>
                <a:lnTo>
                  <a:pt x="15514" y="1694"/>
                </a:lnTo>
                <a:lnTo>
                  <a:pt x="15478" y="1677"/>
                </a:lnTo>
                <a:lnTo>
                  <a:pt x="15441" y="1662"/>
                </a:lnTo>
                <a:lnTo>
                  <a:pt x="15403" y="1648"/>
                </a:lnTo>
                <a:lnTo>
                  <a:pt x="15364" y="1638"/>
                </a:lnTo>
                <a:lnTo>
                  <a:pt x="15325" y="1628"/>
                </a:lnTo>
                <a:lnTo>
                  <a:pt x="15285" y="1621"/>
                </a:lnTo>
                <a:lnTo>
                  <a:pt x="15244" y="1616"/>
                </a:lnTo>
                <a:lnTo>
                  <a:pt x="15203" y="1613"/>
                </a:lnTo>
                <a:lnTo>
                  <a:pt x="15161" y="1612"/>
                </a:lnTo>
                <a:lnTo>
                  <a:pt x="15161" y="1612"/>
                </a:lnTo>
                <a:close/>
                <a:moveTo>
                  <a:pt x="18425" y="4040"/>
                </a:moveTo>
                <a:lnTo>
                  <a:pt x="18425" y="4040"/>
                </a:lnTo>
                <a:lnTo>
                  <a:pt x="18383" y="4040"/>
                </a:lnTo>
                <a:lnTo>
                  <a:pt x="18342" y="4039"/>
                </a:lnTo>
                <a:lnTo>
                  <a:pt x="18303" y="4036"/>
                </a:lnTo>
                <a:lnTo>
                  <a:pt x="18263" y="4033"/>
                </a:lnTo>
                <a:lnTo>
                  <a:pt x="18223" y="4028"/>
                </a:lnTo>
                <a:lnTo>
                  <a:pt x="18184" y="4023"/>
                </a:lnTo>
                <a:lnTo>
                  <a:pt x="18145" y="4017"/>
                </a:lnTo>
                <a:lnTo>
                  <a:pt x="18107" y="4010"/>
                </a:lnTo>
                <a:lnTo>
                  <a:pt x="18069" y="4002"/>
                </a:lnTo>
                <a:lnTo>
                  <a:pt x="18031" y="3994"/>
                </a:lnTo>
                <a:lnTo>
                  <a:pt x="17994" y="3983"/>
                </a:lnTo>
                <a:lnTo>
                  <a:pt x="17958" y="3973"/>
                </a:lnTo>
                <a:lnTo>
                  <a:pt x="17922" y="3962"/>
                </a:lnTo>
                <a:lnTo>
                  <a:pt x="17886" y="3950"/>
                </a:lnTo>
                <a:lnTo>
                  <a:pt x="17850" y="3937"/>
                </a:lnTo>
                <a:lnTo>
                  <a:pt x="17816" y="3923"/>
                </a:lnTo>
                <a:lnTo>
                  <a:pt x="17782" y="3909"/>
                </a:lnTo>
                <a:lnTo>
                  <a:pt x="17748" y="3893"/>
                </a:lnTo>
                <a:lnTo>
                  <a:pt x="17715" y="3877"/>
                </a:lnTo>
                <a:lnTo>
                  <a:pt x="17682" y="3860"/>
                </a:lnTo>
                <a:lnTo>
                  <a:pt x="17649" y="3842"/>
                </a:lnTo>
                <a:lnTo>
                  <a:pt x="17618" y="3823"/>
                </a:lnTo>
                <a:lnTo>
                  <a:pt x="17586" y="3805"/>
                </a:lnTo>
                <a:lnTo>
                  <a:pt x="17556" y="3786"/>
                </a:lnTo>
                <a:lnTo>
                  <a:pt x="17526" y="3765"/>
                </a:lnTo>
                <a:lnTo>
                  <a:pt x="17497" y="3744"/>
                </a:lnTo>
                <a:lnTo>
                  <a:pt x="17467" y="3721"/>
                </a:lnTo>
                <a:lnTo>
                  <a:pt x="17439" y="3699"/>
                </a:lnTo>
                <a:lnTo>
                  <a:pt x="17412" y="3676"/>
                </a:lnTo>
                <a:lnTo>
                  <a:pt x="17384" y="3652"/>
                </a:lnTo>
                <a:lnTo>
                  <a:pt x="17358" y="3628"/>
                </a:lnTo>
                <a:lnTo>
                  <a:pt x="17333" y="3603"/>
                </a:lnTo>
                <a:lnTo>
                  <a:pt x="17308" y="3577"/>
                </a:lnTo>
                <a:lnTo>
                  <a:pt x="17283" y="3551"/>
                </a:lnTo>
                <a:lnTo>
                  <a:pt x="17259" y="3524"/>
                </a:lnTo>
                <a:lnTo>
                  <a:pt x="17236" y="3496"/>
                </a:lnTo>
                <a:lnTo>
                  <a:pt x="17213" y="3469"/>
                </a:lnTo>
                <a:lnTo>
                  <a:pt x="17192" y="3441"/>
                </a:lnTo>
                <a:lnTo>
                  <a:pt x="17171" y="3411"/>
                </a:lnTo>
                <a:lnTo>
                  <a:pt x="17150" y="3382"/>
                </a:lnTo>
                <a:lnTo>
                  <a:pt x="17131" y="3351"/>
                </a:lnTo>
                <a:lnTo>
                  <a:pt x="17112" y="3321"/>
                </a:lnTo>
                <a:lnTo>
                  <a:pt x="17093" y="3290"/>
                </a:lnTo>
                <a:lnTo>
                  <a:pt x="17076" y="3259"/>
                </a:lnTo>
                <a:lnTo>
                  <a:pt x="17059" y="3227"/>
                </a:lnTo>
                <a:lnTo>
                  <a:pt x="17044" y="3195"/>
                </a:lnTo>
                <a:lnTo>
                  <a:pt x="17028" y="3162"/>
                </a:lnTo>
                <a:lnTo>
                  <a:pt x="17014" y="3129"/>
                </a:lnTo>
                <a:lnTo>
                  <a:pt x="17000" y="3095"/>
                </a:lnTo>
                <a:lnTo>
                  <a:pt x="16988" y="3061"/>
                </a:lnTo>
                <a:lnTo>
                  <a:pt x="16975" y="3027"/>
                </a:lnTo>
                <a:lnTo>
                  <a:pt x="16965" y="2992"/>
                </a:lnTo>
                <a:lnTo>
                  <a:pt x="16954" y="2956"/>
                </a:lnTo>
                <a:lnTo>
                  <a:pt x="16945" y="2920"/>
                </a:lnTo>
                <a:lnTo>
                  <a:pt x="16936" y="2885"/>
                </a:lnTo>
                <a:lnTo>
                  <a:pt x="16928" y="2849"/>
                </a:lnTo>
                <a:lnTo>
                  <a:pt x="16922" y="2812"/>
                </a:lnTo>
                <a:lnTo>
                  <a:pt x="16915" y="2775"/>
                </a:lnTo>
                <a:lnTo>
                  <a:pt x="16910" y="2739"/>
                </a:lnTo>
                <a:lnTo>
                  <a:pt x="16906" y="2701"/>
                </a:lnTo>
                <a:lnTo>
                  <a:pt x="16903" y="2664"/>
                </a:lnTo>
                <a:lnTo>
                  <a:pt x="16901" y="2625"/>
                </a:lnTo>
                <a:lnTo>
                  <a:pt x="16899" y="2587"/>
                </a:lnTo>
                <a:lnTo>
                  <a:pt x="16898" y="2549"/>
                </a:lnTo>
                <a:lnTo>
                  <a:pt x="16898" y="2549"/>
                </a:lnTo>
                <a:lnTo>
                  <a:pt x="16899" y="2510"/>
                </a:lnTo>
                <a:lnTo>
                  <a:pt x="16901" y="2472"/>
                </a:lnTo>
                <a:lnTo>
                  <a:pt x="16903" y="2434"/>
                </a:lnTo>
                <a:lnTo>
                  <a:pt x="16906" y="2396"/>
                </a:lnTo>
                <a:lnTo>
                  <a:pt x="16910" y="2358"/>
                </a:lnTo>
                <a:lnTo>
                  <a:pt x="16915" y="2320"/>
                </a:lnTo>
                <a:lnTo>
                  <a:pt x="16922" y="2283"/>
                </a:lnTo>
                <a:lnTo>
                  <a:pt x="16929" y="2247"/>
                </a:lnTo>
                <a:lnTo>
                  <a:pt x="16936" y="2210"/>
                </a:lnTo>
                <a:lnTo>
                  <a:pt x="16945" y="2174"/>
                </a:lnTo>
                <a:lnTo>
                  <a:pt x="16954" y="2138"/>
                </a:lnTo>
                <a:lnTo>
                  <a:pt x="16965" y="2103"/>
                </a:lnTo>
                <a:lnTo>
                  <a:pt x="16976" y="2067"/>
                </a:lnTo>
                <a:lnTo>
                  <a:pt x="16988" y="2032"/>
                </a:lnTo>
                <a:lnTo>
                  <a:pt x="17001" y="1998"/>
                </a:lnTo>
                <a:lnTo>
                  <a:pt x="17015" y="1964"/>
                </a:lnTo>
                <a:lnTo>
                  <a:pt x="17029" y="1930"/>
                </a:lnTo>
                <a:lnTo>
                  <a:pt x="17045" y="1898"/>
                </a:lnTo>
                <a:lnTo>
                  <a:pt x="17060" y="1865"/>
                </a:lnTo>
                <a:lnTo>
                  <a:pt x="17077" y="1832"/>
                </a:lnTo>
                <a:lnTo>
                  <a:pt x="17095" y="1801"/>
                </a:lnTo>
                <a:lnTo>
                  <a:pt x="17113" y="1769"/>
                </a:lnTo>
                <a:lnTo>
                  <a:pt x="17132" y="1738"/>
                </a:lnTo>
                <a:lnTo>
                  <a:pt x="17152" y="1708"/>
                </a:lnTo>
                <a:lnTo>
                  <a:pt x="17173" y="1678"/>
                </a:lnTo>
                <a:lnTo>
                  <a:pt x="17194" y="1648"/>
                </a:lnTo>
                <a:lnTo>
                  <a:pt x="17216" y="1620"/>
                </a:lnTo>
                <a:lnTo>
                  <a:pt x="17238" y="1592"/>
                </a:lnTo>
                <a:lnTo>
                  <a:pt x="17262" y="1564"/>
                </a:lnTo>
                <a:lnTo>
                  <a:pt x="17285" y="1537"/>
                </a:lnTo>
                <a:lnTo>
                  <a:pt x="17311" y="1511"/>
                </a:lnTo>
                <a:lnTo>
                  <a:pt x="17336" y="1484"/>
                </a:lnTo>
                <a:lnTo>
                  <a:pt x="17362" y="1459"/>
                </a:lnTo>
                <a:lnTo>
                  <a:pt x="17389" y="1434"/>
                </a:lnTo>
                <a:lnTo>
                  <a:pt x="17416" y="1410"/>
                </a:lnTo>
                <a:lnTo>
                  <a:pt x="17443" y="1387"/>
                </a:lnTo>
                <a:lnTo>
                  <a:pt x="17472" y="1363"/>
                </a:lnTo>
                <a:lnTo>
                  <a:pt x="17501" y="1341"/>
                </a:lnTo>
                <a:lnTo>
                  <a:pt x="17531" y="1320"/>
                </a:lnTo>
                <a:lnTo>
                  <a:pt x="17561" y="1299"/>
                </a:lnTo>
                <a:lnTo>
                  <a:pt x="17592" y="1279"/>
                </a:lnTo>
                <a:lnTo>
                  <a:pt x="17623" y="1260"/>
                </a:lnTo>
                <a:lnTo>
                  <a:pt x="17655" y="1242"/>
                </a:lnTo>
                <a:lnTo>
                  <a:pt x="17687" y="1224"/>
                </a:lnTo>
                <a:lnTo>
                  <a:pt x="17721" y="1207"/>
                </a:lnTo>
                <a:lnTo>
                  <a:pt x="17753" y="1190"/>
                </a:lnTo>
                <a:lnTo>
                  <a:pt x="17788" y="1174"/>
                </a:lnTo>
                <a:lnTo>
                  <a:pt x="17823" y="1160"/>
                </a:lnTo>
                <a:lnTo>
                  <a:pt x="17858" y="1146"/>
                </a:lnTo>
                <a:lnTo>
                  <a:pt x="17893" y="1132"/>
                </a:lnTo>
                <a:lnTo>
                  <a:pt x="17929" y="1121"/>
                </a:lnTo>
                <a:lnTo>
                  <a:pt x="17965" y="1109"/>
                </a:lnTo>
                <a:lnTo>
                  <a:pt x="18003" y="1098"/>
                </a:lnTo>
                <a:lnTo>
                  <a:pt x="18040" y="1088"/>
                </a:lnTo>
                <a:lnTo>
                  <a:pt x="18077" y="1080"/>
                </a:lnTo>
                <a:lnTo>
                  <a:pt x="18115" y="1071"/>
                </a:lnTo>
                <a:lnTo>
                  <a:pt x="18154" y="1064"/>
                </a:lnTo>
                <a:lnTo>
                  <a:pt x="18193" y="1058"/>
                </a:lnTo>
                <a:lnTo>
                  <a:pt x="18232" y="1052"/>
                </a:lnTo>
                <a:lnTo>
                  <a:pt x="18272" y="1048"/>
                </a:lnTo>
                <a:lnTo>
                  <a:pt x="18312" y="1045"/>
                </a:lnTo>
                <a:lnTo>
                  <a:pt x="18353" y="1042"/>
                </a:lnTo>
                <a:lnTo>
                  <a:pt x="18394" y="1041"/>
                </a:lnTo>
                <a:lnTo>
                  <a:pt x="18435" y="1041"/>
                </a:lnTo>
                <a:lnTo>
                  <a:pt x="18435" y="1041"/>
                </a:lnTo>
                <a:lnTo>
                  <a:pt x="18476" y="1041"/>
                </a:lnTo>
                <a:lnTo>
                  <a:pt x="18517" y="1042"/>
                </a:lnTo>
                <a:lnTo>
                  <a:pt x="18557" y="1045"/>
                </a:lnTo>
                <a:lnTo>
                  <a:pt x="18598" y="1048"/>
                </a:lnTo>
                <a:lnTo>
                  <a:pt x="18637" y="1052"/>
                </a:lnTo>
                <a:lnTo>
                  <a:pt x="18677" y="1058"/>
                </a:lnTo>
                <a:lnTo>
                  <a:pt x="18716" y="1064"/>
                </a:lnTo>
                <a:lnTo>
                  <a:pt x="18754" y="1071"/>
                </a:lnTo>
                <a:lnTo>
                  <a:pt x="18793" y="1079"/>
                </a:lnTo>
                <a:lnTo>
                  <a:pt x="18829" y="1087"/>
                </a:lnTo>
                <a:lnTo>
                  <a:pt x="18867" y="1098"/>
                </a:lnTo>
                <a:lnTo>
                  <a:pt x="18904" y="1108"/>
                </a:lnTo>
                <a:lnTo>
                  <a:pt x="18940" y="1119"/>
                </a:lnTo>
                <a:lnTo>
                  <a:pt x="18976" y="1131"/>
                </a:lnTo>
                <a:lnTo>
                  <a:pt x="19011" y="1144"/>
                </a:lnTo>
                <a:lnTo>
                  <a:pt x="19046" y="1157"/>
                </a:lnTo>
                <a:lnTo>
                  <a:pt x="19081" y="1172"/>
                </a:lnTo>
                <a:lnTo>
                  <a:pt x="19114" y="1188"/>
                </a:lnTo>
                <a:lnTo>
                  <a:pt x="19148" y="1204"/>
                </a:lnTo>
                <a:lnTo>
                  <a:pt x="19181" y="1221"/>
                </a:lnTo>
                <a:lnTo>
                  <a:pt x="19213" y="1238"/>
                </a:lnTo>
                <a:lnTo>
                  <a:pt x="19245" y="1257"/>
                </a:lnTo>
                <a:lnTo>
                  <a:pt x="19276" y="1276"/>
                </a:lnTo>
                <a:lnTo>
                  <a:pt x="19307" y="1296"/>
                </a:lnTo>
                <a:lnTo>
                  <a:pt x="19337" y="1316"/>
                </a:lnTo>
                <a:lnTo>
                  <a:pt x="19367" y="1337"/>
                </a:lnTo>
                <a:lnTo>
                  <a:pt x="19395" y="1359"/>
                </a:lnTo>
                <a:lnTo>
                  <a:pt x="19424" y="1382"/>
                </a:lnTo>
                <a:lnTo>
                  <a:pt x="19452" y="1406"/>
                </a:lnTo>
                <a:lnTo>
                  <a:pt x="19479" y="1429"/>
                </a:lnTo>
                <a:lnTo>
                  <a:pt x="19506" y="1454"/>
                </a:lnTo>
                <a:lnTo>
                  <a:pt x="19531" y="1479"/>
                </a:lnTo>
                <a:lnTo>
                  <a:pt x="19556" y="1504"/>
                </a:lnTo>
                <a:lnTo>
                  <a:pt x="19581" y="1531"/>
                </a:lnTo>
                <a:lnTo>
                  <a:pt x="19605" y="1558"/>
                </a:lnTo>
                <a:lnTo>
                  <a:pt x="19628" y="1585"/>
                </a:lnTo>
                <a:lnTo>
                  <a:pt x="19651" y="1613"/>
                </a:lnTo>
                <a:lnTo>
                  <a:pt x="19673" y="1641"/>
                </a:lnTo>
                <a:lnTo>
                  <a:pt x="19694" y="1670"/>
                </a:lnTo>
                <a:lnTo>
                  <a:pt x="19714" y="1700"/>
                </a:lnTo>
                <a:lnTo>
                  <a:pt x="19734" y="1730"/>
                </a:lnTo>
                <a:lnTo>
                  <a:pt x="19753" y="1761"/>
                </a:lnTo>
                <a:lnTo>
                  <a:pt x="19771" y="1792"/>
                </a:lnTo>
                <a:lnTo>
                  <a:pt x="19789" y="1824"/>
                </a:lnTo>
                <a:lnTo>
                  <a:pt x="19805" y="1855"/>
                </a:lnTo>
                <a:lnTo>
                  <a:pt x="19821" y="1888"/>
                </a:lnTo>
                <a:lnTo>
                  <a:pt x="19836" y="1922"/>
                </a:lnTo>
                <a:lnTo>
                  <a:pt x="19851" y="1954"/>
                </a:lnTo>
                <a:lnTo>
                  <a:pt x="19864" y="1988"/>
                </a:lnTo>
                <a:lnTo>
                  <a:pt x="19877" y="2023"/>
                </a:lnTo>
                <a:lnTo>
                  <a:pt x="19889" y="2057"/>
                </a:lnTo>
                <a:lnTo>
                  <a:pt x="19900" y="2092"/>
                </a:lnTo>
                <a:lnTo>
                  <a:pt x="19911" y="2128"/>
                </a:lnTo>
                <a:lnTo>
                  <a:pt x="19920" y="2163"/>
                </a:lnTo>
                <a:lnTo>
                  <a:pt x="19929" y="2199"/>
                </a:lnTo>
                <a:lnTo>
                  <a:pt x="19936" y="2236"/>
                </a:lnTo>
                <a:lnTo>
                  <a:pt x="19943" y="2273"/>
                </a:lnTo>
                <a:lnTo>
                  <a:pt x="19950" y="2310"/>
                </a:lnTo>
                <a:lnTo>
                  <a:pt x="19954" y="2346"/>
                </a:lnTo>
                <a:lnTo>
                  <a:pt x="19958" y="2384"/>
                </a:lnTo>
                <a:lnTo>
                  <a:pt x="19961" y="2422"/>
                </a:lnTo>
                <a:lnTo>
                  <a:pt x="19964" y="2461"/>
                </a:lnTo>
                <a:lnTo>
                  <a:pt x="19965" y="2499"/>
                </a:lnTo>
                <a:lnTo>
                  <a:pt x="19965" y="2538"/>
                </a:lnTo>
                <a:lnTo>
                  <a:pt x="19965" y="2538"/>
                </a:lnTo>
                <a:lnTo>
                  <a:pt x="19965" y="2577"/>
                </a:lnTo>
                <a:lnTo>
                  <a:pt x="19964" y="2614"/>
                </a:lnTo>
                <a:lnTo>
                  <a:pt x="19961" y="2652"/>
                </a:lnTo>
                <a:lnTo>
                  <a:pt x="19958" y="2690"/>
                </a:lnTo>
                <a:lnTo>
                  <a:pt x="19954" y="2728"/>
                </a:lnTo>
                <a:lnTo>
                  <a:pt x="19948" y="2765"/>
                </a:lnTo>
                <a:lnTo>
                  <a:pt x="19943" y="2802"/>
                </a:lnTo>
                <a:lnTo>
                  <a:pt x="19936" y="2838"/>
                </a:lnTo>
                <a:lnTo>
                  <a:pt x="19929" y="2875"/>
                </a:lnTo>
                <a:lnTo>
                  <a:pt x="19919" y="2911"/>
                </a:lnTo>
                <a:lnTo>
                  <a:pt x="19910" y="2947"/>
                </a:lnTo>
                <a:lnTo>
                  <a:pt x="19900" y="2981"/>
                </a:lnTo>
                <a:lnTo>
                  <a:pt x="19889" y="3017"/>
                </a:lnTo>
                <a:lnTo>
                  <a:pt x="19876" y="3052"/>
                </a:lnTo>
                <a:lnTo>
                  <a:pt x="19863" y="3085"/>
                </a:lnTo>
                <a:lnTo>
                  <a:pt x="19850" y="3119"/>
                </a:lnTo>
                <a:lnTo>
                  <a:pt x="19835" y="3153"/>
                </a:lnTo>
                <a:lnTo>
                  <a:pt x="19820" y="3186"/>
                </a:lnTo>
                <a:lnTo>
                  <a:pt x="19804" y="3219"/>
                </a:lnTo>
                <a:lnTo>
                  <a:pt x="19788" y="3251"/>
                </a:lnTo>
                <a:lnTo>
                  <a:pt x="19770" y="3282"/>
                </a:lnTo>
                <a:lnTo>
                  <a:pt x="19751" y="3314"/>
                </a:lnTo>
                <a:lnTo>
                  <a:pt x="19732" y="3344"/>
                </a:lnTo>
                <a:lnTo>
                  <a:pt x="19712" y="3375"/>
                </a:lnTo>
                <a:lnTo>
                  <a:pt x="19692" y="3404"/>
                </a:lnTo>
                <a:lnTo>
                  <a:pt x="19670" y="3433"/>
                </a:lnTo>
                <a:lnTo>
                  <a:pt x="19648" y="3462"/>
                </a:lnTo>
                <a:lnTo>
                  <a:pt x="19626" y="3490"/>
                </a:lnTo>
                <a:lnTo>
                  <a:pt x="19602" y="3519"/>
                </a:lnTo>
                <a:lnTo>
                  <a:pt x="19578" y="3545"/>
                </a:lnTo>
                <a:lnTo>
                  <a:pt x="19553" y="3571"/>
                </a:lnTo>
                <a:lnTo>
                  <a:pt x="19528" y="3597"/>
                </a:lnTo>
                <a:lnTo>
                  <a:pt x="19502" y="3623"/>
                </a:lnTo>
                <a:lnTo>
                  <a:pt x="19475" y="3648"/>
                </a:lnTo>
                <a:lnTo>
                  <a:pt x="19448" y="3671"/>
                </a:lnTo>
                <a:lnTo>
                  <a:pt x="19419" y="3695"/>
                </a:lnTo>
                <a:lnTo>
                  <a:pt x="19391" y="3717"/>
                </a:lnTo>
                <a:lnTo>
                  <a:pt x="19363" y="3739"/>
                </a:lnTo>
                <a:lnTo>
                  <a:pt x="19332" y="3761"/>
                </a:lnTo>
                <a:lnTo>
                  <a:pt x="19302" y="3781"/>
                </a:lnTo>
                <a:lnTo>
                  <a:pt x="19271" y="3801"/>
                </a:lnTo>
                <a:lnTo>
                  <a:pt x="19240" y="3821"/>
                </a:lnTo>
                <a:lnTo>
                  <a:pt x="19208" y="3839"/>
                </a:lnTo>
                <a:lnTo>
                  <a:pt x="19175" y="3857"/>
                </a:lnTo>
                <a:lnTo>
                  <a:pt x="19142" y="3875"/>
                </a:lnTo>
                <a:lnTo>
                  <a:pt x="19108" y="3891"/>
                </a:lnTo>
                <a:lnTo>
                  <a:pt x="19074" y="3906"/>
                </a:lnTo>
                <a:lnTo>
                  <a:pt x="19040" y="3921"/>
                </a:lnTo>
                <a:lnTo>
                  <a:pt x="19004" y="3935"/>
                </a:lnTo>
                <a:lnTo>
                  <a:pt x="18968" y="3949"/>
                </a:lnTo>
                <a:lnTo>
                  <a:pt x="18933" y="3961"/>
                </a:lnTo>
                <a:lnTo>
                  <a:pt x="18896" y="3973"/>
                </a:lnTo>
                <a:lnTo>
                  <a:pt x="18859" y="3983"/>
                </a:lnTo>
                <a:lnTo>
                  <a:pt x="18821" y="3993"/>
                </a:lnTo>
                <a:lnTo>
                  <a:pt x="18783" y="4001"/>
                </a:lnTo>
                <a:lnTo>
                  <a:pt x="18745" y="4010"/>
                </a:lnTo>
                <a:lnTo>
                  <a:pt x="18706" y="4017"/>
                </a:lnTo>
                <a:lnTo>
                  <a:pt x="18667" y="4023"/>
                </a:lnTo>
                <a:lnTo>
                  <a:pt x="18627" y="4028"/>
                </a:lnTo>
                <a:lnTo>
                  <a:pt x="18588" y="4033"/>
                </a:lnTo>
                <a:lnTo>
                  <a:pt x="18548" y="4036"/>
                </a:lnTo>
                <a:lnTo>
                  <a:pt x="18507" y="4039"/>
                </a:lnTo>
                <a:lnTo>
                  <a:pt x="18466" y="4040"/>
                </a:lnTo>
                <a:lnTo>
                  <a:pt x="18425" y="4040"/>
                </a:lnTo>
                <a:lnTo>
                  <a:pt x="18425" y="4040"/>
                </a:lnTo>
                <a:close/>
                <a:moveTo>
                  <a:pt x="18425" y="1617"/>
                </a:moveTo>
                <a:lnTo>
                  <a:pt x="18425" y="1617"/>
                </a:lnTo>
                <a:lnTo>
                  <a:pt x="18375" y="1618"/>
                </a:lnTo>
                <a:lnTo>
                  <a:pt x="18328" y="1622"/>
                </a:lnTo>
                <a:lnTo>
                  <a:pt x="18280" y="1627"/>
                </a:lnTo>
                <a:lnTo>
                  <a:pt x="18235" y="1636"/>
                </a:lnTo>
                <a:lnTo>
                  <a:pt x="18191" y="1646"/>
                </a:lnTo>
                <a:lnTo>
                  <a:pt x="18148" y="1659"/>
                </a:lnTo>
                <a:lnTo>
                  <a:pt x="18106" y="1673"/>
                </a:lnTo>
                <a:lnTo>
                  <a:pt x="18066" y="1689"/>
                </a:lnTo>
                <a:lnTo>
                  <a:pt x="18027" y="1708"/>
                </a:lnTo>
                <a:lnTo>
                  <a:pt x="17989" y="1728"/>
                </a:lnTo>
                <a:lnTo>
                  <a:pt x="17952" y="1750"/>
                </a:lnTo>
                <a:lnTo>
                  <a:pt x="17918" y="1775"/>
                </a:lnTo>
                <a:lnTo>
                  <a:pt x="17884" y="1801"/>
                </a:lnTo>
                <a:lnTo>
                  <a:pt x="17852" y="1828"/>
                </a:lnTo>
                <a:lnTo>
                  <a:pt x="17822" y="1857"/>
                </a:lnTo>
                <a:lnTo>
                  <a:pt x="17792" y="1887"/>
                </a:lnTo>
                <a:lnTo>
                  <a:pt x="17765" y="1920"/>
                </a:lnTo>
                <a:lnTo>
                  <a:pt x="17740" y="1953"/>
                </a:lnTo>
                <a:lnTo>
                  <a:pt x="17715" y="1988"/>
                </a:lnTo>
                <a:lnTo>
                  <a:pt x="17692" y="2024"/>
                </a:lnTo>
                <a:lnTo>
                  <a:pt x="17671" y="2062"/>
                </a:lnTo>
                <a:lnTo>
                  <a:pt x="17653" y="2099"/>
                </a:lnTo>
                <a:lnTo>
                  <a:pt x="17635" y="2139"/>
                </a:lnTo>
                <a:lnTo>
                  <a:pt x="17619" y="2180"/>
                </a:lnTo>
                <a:lnTo>
                  <a:pt x="17604" y="2222"/>
                </a:lnTo>
                <a:lnTo>
                  <a:pt x="17593" y="2264"/>
                </a:lnTo>
                <a:lnTo>
                  <a:pt x="17582" y="2309"/>
                </a:lnTo>
                <a:lnTo>
                  <a:pt x="17573" y="2353"/>
                </a:lnTo>
                <a:lnTo>
                  <a:pt x="17566" y="2398"/>
                </a:lnTo>
                <a:lnTo>
                  <a:pt x="17561" y="2444"/>
                </a:lnTo>
                <a:lnTo>
                  <a:pt x="17559" y="2490"/>
                </a:lnTo>
                <a:lnTo>
                  <a:pt x="17558" y="2538"/>
                </a:lnTo>
                <a:lnTo>
                  <a:pt x="17558" y="2538"/>
                </a:lnTo>
                <a:lnTo>
                  <a:pt x="17559" y="2585"/>
                </a:lnTo>
                <a:lnTo>
                  <a:pt x="17562" y="2632"/>
                </a:lnTo>
                <a:lnTo>
                  <a:pt x="17567" y="2679"/>
                </a:lnTo>
                <a:lnTo>
                  <a:pt x="17575" y="2725"/>
                </a:lnTo>
                <a:lnTo>
                  <a:pt x="17583" y="2770"/>
                </a:lnTo>
                <a:lnTo>
                  <a:pt x="17595" y="2814"/>
                </a:lnTo>
                <a:lnTo>
                  <a:pt x="17607" y="2857"/>
                </a:lnTo>
                <a:lnTo>
                  <a:pt x="17622" y="2899"/>
                </a:lnTo>
                <a:lnTo>
                  <a:pt x="17639" y="2940"/>
                </a:lnTo>
                <a:lnTo>
                  <a:pt x="17658" y="2980"/>
                </a:lnTo>
                <a:lnTo>
                  <a:pt x="17678" y="3019"/>
                </a:lnTo>
                <a:lnTo>
                  <a:pt x="17700" y="3057"/>
                </a:lnTo>
                <a:lnTo>
                  <a:pt x="17723" y="3094"/>
                </a:lnTo>
                <a:lnTo>
                  <a:pt x="17748" y="3129"/>
                </a:lnTo>
                <a:lnTo>
                  <a:pt x="17776" y="3163"/>
                </a:lnTo>
                <a:lnTo>
                  <a:pt x="17804" y="3195"/>
                </a:lnTo>
                <a:lnTo>
                  <a:pt x="17833" y="3226"/>
                </a:lnTo>
                <a:lnTo>
                  <a:pt x="17865" y="3256"/>
                </a:lnTo>
                <a:lnTo>
                  <a:pt x="17898" y="3283"/>
                </a:lnTo>
                <a:lnTo>
                  <a:pt x="17932" y="3309"/>
                </a:lnTo>
                <a:lnTo>
                  <a:pt x="17967" y="3334"/>
                </a:lnTo>
                <a:lnTo>
                  <a:pt x="18004" y="3356"/>
                </a:lnTo>
                <a:lnTo>
                  <a:pt x="18042" y="3377"/>
                </a:lnTo>
                <a:lnTo>
                  <a:pt x="18082" y="3396"/>
                </a:lnTo>
                <a:lnTo>
                  <a:pt x="18122" y="3412"/>
                </a:lnTo>
                <a:lnTo>
                  <a:pt x="18164" y="3427"/>
                </a:lnTo>
                <a:lnTo>
                  <a:pt x="18206" y="3440"/>
                </a:lnTo>
                <a:lnTo>
                  <a:pt x="18250" y="3449"/>
                </a:lnTo>
                <a:lnTo>
                  <a:pt x="18295" y="3458"/>
                </a:lnTo>
                <a:lnTo>
                  <a:pt x="18340" y="3464"/>
                </a:lnTo>
                <a:lnTo>
                  <a:pt x="18388" y="3467"/>
                </a:lnTo>
                <a:lnTo>
                  <a:pt x="18435" y="3469"/>
                </a:lnTo>
                <a:lnTo>
                  <a:pt x="18435" y="3469"/>
                </a:lnTo>
                <a:lnTo>
                  <a:pt x="18484" y="3467"/>
                </a:lnTo>
                <a:lnTo>
                  <a:pt x="18533" y="3464"/>
                </a:lnTo>
                <a:lnTo>
                  <a:pt x="18580" y="3458"/>
                </a:lnTo>
                <a:lnTo>
                  <a:pt x="18625" y="3450"/>
                </a:lnTo>
                <a:lnTo>
                  <a:pt x="18671" y="3440"/>
                </a:lnTo>
                <a:lnTo>
                  <a:pt x="18714" y="3427"/>
                </a:lnTo>
                <a:lnTo>
                  <a:pt x="18756" y="3412"/>
                </a:lnTo>
                <a:lnTo>
                  <a:pt x="18796" y="3397"/>
                </a:lnTo>
                <a:lnTo>
                  <a:pt x="18836" y="3378"/>
                </a:lnTo>
                <a:lnTo>
                  <a:pt x="18874" y="3358"/>
                </a:lnTo>
                <a:lnTo>
                  <a:pt x="18910" y="3335"/>
                </a:lnTo>
                <a:lnTo>
                  <a:pt x="18945" y="3311"/>
                </a:lnTo>
                <a:lnTo>
                  <a:pt x="18979" y="3285"/>
                </a:lnTo>
                <a:lnTo>
                  <a:pt x="19011" y="3258"/>
                </a:lnTo>
                <a:lnTo>
                  <a:pt x="19042" y="3229"/>
                </a:lnTo>
                <a:lnTo>
                  <a:pt x="19071" y="3199"/>
                </a:lnTo>
                <a:lnTo>
                  <a:pt x="19099" y="3166"/>
                </a:lnTo>
                <a:lnTo>
                  <a:pt x="19124" y="3133"/>
                </a:lnTo>
                <a:lnTo>
                  <a:pt x="19149" y="3098"/>
                </a:lnTo>
                <a:lnTo>
                  <a:pt x="19171" y="3062"/>
                </a:lnTo>
                <a:lnTo>
                  <a:pt x="19192" y="3026"/>
                </a:lnTo>
                <a:lnTo>
                  <a:pt x="19212" y="2987"/>
                </a:lnTo>
                <a:lnTo>
                  <a:pt x="19229" y="2947"/>
                </a:lnTo>
                <a:lnTo>
                  <a:pt x="19246" y="2907"/>
                </a:lnTo>
                <a:lnTo>
                  <a:pt x="19260" y="2865"/>
                </a:lnTo>
                <a:lnTo>
                  <a:pt x="19272" y="2822"/>
                </a:lnTo>
                <a:lnTo>
                  <a:pt x="19283" y="2778"/>
                </a:lnTo>
                <a:lnTo>
                  <a:pt x="19291" y="2734"/>
                </a:lnTo>
                <a:lnTo>
                  <a:pt x="19297" y="2689"/>
                </a:lnTo>
                <a:lnTo>
                  <a:pt x="19303" y="2643"/>
                </a:lnTo>
                <a:lnTo>
                  <a:pt x="19306" y="2597"/>
                </a:lnTo>
                <a:lnTo>
                  <a:pt x="19307" y="2549"/>
                </a:lnTo>
                <a:lnTo>
                  <a:pt x="19307" y="2549"/>
                </a:lnTo>
                <a:lnTo>
                  <a:pt x="19306" y="2501"/>
                </a:lnTo>
                <a:lnTo>
                  <a:pt x="19303" y="2454"/>
                </a:lnTo>
                <a:lnTo>
                  <a:pt x="19297" y="2407"/>
                </a:lnTo>
                <a:lnTo>
                  <a:pt x="19290" y="2362"/>
                </a:lnTo>
                <a:lnTo>
                  <a:pt x="19281" y="2317"/>
                </a:lnTo>
                <a:lnTo>
                  <a:pt x="19269" y="2273"/>
                </a:lnTo>
                <a:lnTo>
                  <a:pt x="19256" y="2230"/>
                </a:lnTo>
                <a:lnTo>
                  <a:pt x="19242" y="2188"/>
                </a:lnTo>
                <a:lnTo>
                  <a:pt x="19225" y="2146"/>
                </a:lnTo>
                <a:lnTo>
                  <a:pt x="19206" y="2106"/>
                </a:lnTo>
                <a:lnTo>
                  <a:pt x="19186" y="2067"/>
                </a:lnTo>
                <a:lnTo>
                  <a:pt x="19164" y="2029"/>
                </a:lnTo>
                <a:lnTo>
                  <a:pt x="19140" y="1992"/>
                </a:lnTo>
                <a:lnTo>
                  <a:pt x="19114" y="1957"/>
                </a:lnTo>
                <a:lnTo>
                  <a:pt x="19088" y="1923"/>
                </a:lnTo>
                <a:lnTo>
                  <a:pt x="19060" y="1891"/>
                </a:lnTo>
                <a:lnTo>
                  <a:pt x="19029" y="1860"/>
                </a:lnTo>
                <a:lnTo>
                  <a:pt x="18998" y="1830"/>
                </a:lnTo>
                <a:lnTo>
                  <a:pt x="18965" y="1803"/>
                </a:lnTo>
                <a:lnTo>
                  <a:pt x="18930" y="1777"/>
                </a:lnTo>
                <a:lnTo>
                  <a:pt x="18895" y="1752"/>
                </a:lnTo>
                <a:lnTo>
                  <a:pt x="18858" y="1730"/>
                </a:lnTo>
                <a:lnTo>
                  <a:pt x="18820" y="1709"/>
                </a:lnTo>
                <a:lnTo>
                  <a:pt x="18780" y="1690"/>
                </a:lnTo>
                <a:lnTo>
                  <a:pt x="18739" y="1674"/>
                </a:lnTo>
                <a:lnTo>
                  <a:pt x="18698" y="1659"/>
                </a:lnTo>
                <a:lnTo>
                  <a:pt x="18655" y="1646"/>
                </a:lnTo>
                <a:lnTo>
                  <a:pt x="18611" y="1636"/>
                </a:lnTo>
                <a:lnTo>
                  <a:pt x="18565" y="1627"/>
                </a:lnTo>
                <a:lnTo>
                  <a:pt x="18519" y="1622"/>
                </a:lnTo>
                <a:lnTo>
                  <a:pt x="18472" y="1618"/>
                </a:lnTo>
                <a:lnTo>
                  <a:pt x="18425" y="1617"/>
                </a:lnTo>
                <a:lnTo>
                  <a:pt x="18425" y="1617"/>
                </a:lnTo>
                <a:close/>
                <a:moveTo>
                  <a:pt x="22122" y="3976"/>
                </a:moveTo>
                <a:lnTo>
                  <a:pt x="22122" y="3622"/>
                </a:lnTo>
                <a:lnTo>
                  <a:pt x="22122" y="3622"/>
                </a:lnTo>
                <a:lnTo>
                  <a:pt x="22104" y="3643"/>
                </a:lnTo>
                <a:lnTo>
                  <a:pt x="22085" y="3665"/>
                </a:lnTo>
                <a:lnTo>
                  <a:pt x="22065" y="3686"/>
                </a:lnTo>
                <a:lnTo>
                  <a:pt x="22044" y="3707"/>
                </a:lnTo>
                <a:lnTo>
                  <a:pt x="22023" y="3727"/>
                </a:lnTo>
                <a:lnTo>
                  <a:pt x="22002" y="3747"/>
                </a:lnTo>
                <a:lnTo>
                  <a:pt x="21978" y="3766"/>
                </a:lnTo>
                <a:lnTo>
                  <a:pt x="21955" y="3785"/>
                </a:lnTo>
                <a:lnTo>
                  <a:pt x="21932" y="3803"/>
                </a:lnTo>
                <a:lnTo>
                  <a:pt x="21908" y="3821"/>
                </a:lnTo>
                <a:lnTo>
                  <a:pt x="21883" y="3838"/>
                </a:lnTo>
                <a:lnTo>
                  <a:pt x="21856" y="3855"/>
                </a:lnTo>
                <a:lnTo>
                  <a:pt x="21830" y="3872"/>
                </a:lnTo>
                <a:lnTo>
                  <a:pt x="21804" y="3887"/>
                </a:lnTo>
                <a:lnTo>
                  <a:pt x="21775" y="3902"/>
                </a:lnTo>
                <a:lnTo>
                  <a:pt x="21747" y="3916"/>
                </a:lnTo>
                <a:lnTo>
                  <a:pt x="21718" y="3930"/>
                </a:lnTo>
                <a:lnTo>
                  <a:pt x="21688" y="3942"/>
                </a:lnTo>
                <a:lnTo>
                  <a:pt x="21658" y="3955"/>
                </a:lnTo>
                <a:lnTo>
                  <a:pt x="21626" y="3966"/>
                </a:lnTo>
                <a:lnTo>
                  <a:pt x="21593" y="3977"/>
                </a:lnTo>
                <a:lnTo>
                  <a:pt x="21561" y="3986"/>
                </a:lnTo>
                <a:lnTo>
                  <a:pt x="21527" y="3996"/>
                </a:lnTo>
                <a:lnTo>
                  <a:pt x="21494" y="4003"/>
                </a:lnTo>
                <a:lnTo>
                  <a:pt x="21458" y="4011"/>
                </a:lnTo>
                <a:lnTo>
                  <a:pt x="21422" y="4017"/>
                </a:lnTo>
                <a:lnTo>
                  <a:pt x="21385" y="4022"/>
                </a:lnTo>
                <a:lnTo>
                  <a:pt x="21348" y="4027"/>
                </a:lnTo>
                <a:lnTo>
                  <a:pt x="21311" y="4031"/>
                </a:lnTo>
                <a:lnTo>
                  <a:pt x="21272" y="4034"/>
                </a:lnTo>
                <a:lnTo>
                  <a:pt x="21232" y="4035"/>
                </a:lnTo>
                <a:lnTo>
                  <a:pt x="21191" y="4035"/>
                </a:lnTo>
                <a:lnTo>
                  <a:pt x="21191" y="4035"/>
                </a:lnTo>
                <a:lnTo>
                  <a:pt x="21140" y="4035"/>
                </a:lnTo>
                <a:lnTo>
                  <a:pt x="21090" y="4032"/>
                </a:lnTo>
                <a:lnTo>
                  <a:pt x="21040" y="4027"/>
                </a:lnTo>
                <a:lnTo>
                  <a:pt x="20991" y="4021"/>
                </a:lnTo>
                <a:lnTo>
                  <a:pt x="20942" y="4013"/>
                </a:lnTo>
                <a:lnTo>
                  <a:pt x="20894" y="4003"/>
                </a:lnTo>
                <a:lnTo>
                  <a:pt x="20848" y="3991"/>
                </a:lnTo>
                <a:lnTo>
                  <a:pt x="20801" y="3978"/>
                </a:lnTo>
                <a:lnTo>
                  <a:pt x="20756" y="3962"/>
                </a:lnTo>
                <a:lnTo>
                  <a:pt x="20712" y="3945"/>
                </a:lnTo>
                <a:lnTo>
                  <a:pt x="20669" y="3926"/>
                </a:lnTo>
                <a:lnTo>
                  <a:pt x="20628" y="3906"/>
                </a:lnTo>
                <a:lnTo>
                  <a:pt x="20587" y="3884"/>
                </a:lnTo>
                <a:lnTo>
                  <a:pt x="20548" y="3860"/>
                </a:lnTo>
                <a:lnTo>
                  <a:pt x="20511" y="3835"/>
                </a:lnTo>
                <a:lnTo>
                  <a:pt x="20474" y="3808"/>
                </a:lnTo>
                <a:lnTo>
                  <a:pt x="20441" y="3779"/>
                </a:lnTo>
                <a:lnTo>
                  <a:pt x="20407" y="3748"/>
                </a:lnTo>
                <a:lnTo>
                  <a:pt x="20377" y="3716"/>
                </a:lnTo>
                <a:lnTo>
                  <a:pt x="20347" y="3682"/>
                </a:lnTo>
                <a:lnTo>
                  <a:pt x="20333" y="3665"/>
                </a:lnTo>
                <a:lnTo>
                  <a:pt x="20320" y="3646"/>
                </a:lnTo>
                <a:lnTo>
                  <a:pt x="20307" y="3628"/>
                </a:lnTo>
                <a:lnTo>
                  <a:pt x="20295" y="3609"/>
                </a:lnTo>
                <a:lnTo>
                  <a:pt x="20283" y="3590"/>
                </a:lnTo>
                <a:lnTo>
                  <a:pt x="20271" y="3570"/>
                </a:lnTo>
                <a:lnTo>
                  <a:pt x="20261" y="3550"/>
                </a:lnTo>
                <a:lnTo>
                  <a:pt x="20250" y="3529"/>
                </a:lnTo>
                <a:lnTo>
                  <a:pt x="20241" y="3509"/>
                </a:lnTo>
                <a:lnTo>
                  <a:pt x="20231" y="3487"/>
                </a:lnTo>
                <a:lnTo>
                  <a:pt x="20223" y="3466"/>
                </a:lnTo>
                <a:lnTo>
                  <a:pt x="20215" y="3444"/>
                </a:lnTo>
                <a:lnTo>
                  <a:pt x="20207" y="3421"/>
                </a:lnTo>
                <a:lnTo>
                  <a:pt x="20201" y="3399"/>
                </a:lnTo>
                <a:lnTo>
                  <a:pt x="20195" y="3375"/>
                </a:lnTo>
                <a:lnTo>
                  <a:pt x="20188" y="3351"/>
                </a:lnTo>
                <a:lnTo>
                  <a:pt x="20183" y="3327"/>
                </a:lnTo>
                <a:lnTo>
                  <a:pt x="20179" y="3303"/>
                </a:lnTo>
                <a:lnTo>
                  <a:pt x="20176" y="3278"/>
                </a:lnTo>
                <a:lnTo>
                  <a:pt x="20173" y="3253"/>
                </a:lnTo>
                <a:lnTo>
                  <a:pt x="20170" y="3227"/>
                </a:lnTo>
                <a:lnTo>
                  <a:pt x="20168" y="3201"/>
                </a:lnTo>
                <a:lnTo>
                  <a:pt x="20167" y="3175"/>
                </a:lnTo>
                <a:lnTo>
                  <a:pt x="20167" y="3147"/>
                </a:lnTo>
                <a:lnTo>
                  <a:pt x="20167" y="3136"/>
                </a:lnTo>
                <a:lnTo>
                  <a:pt x="20167" y="3136"/>
                </a:lnTo>
                <a:lnTo>
                  <a:pt x="20167" y="3108"/>
                </a:lnTo>
                <a:lnTo>
                  <a:pt x="20168" y="3079"/>
                </a:lnTo>
                <a:lnTo>
                  <a:pt x="20170" y="3051"/>
                </a:lnTo>
                <a:lnTo>
                  <a:pt x="20173" y="3023"/>
                </a:lnTo>
                <a:lnTo>
                  <a:pt x="20176" y="2997"/>
                </a:lnTo>
                <a:lnTo>
                  <a:pt x="20180" y="2970"/>
                </a:lnTo>
                <a:lnTo>
                  <a:pt x="20184" y="2945"/>
                </a:lnTo>
                <a:lnTo>
                  <a:pt x="20189" y="2918"/>
                </a:lnTo>
                <a:lnTo>
                  <a:pt x="20196" y="2893"/>
                </a:lnTo>
                <a:lnTo>
                  <a:pt x="20202" y="2869"/>
                </a:lnTo>
                <a:lnTo>
                  <a:pt x="20209" y="2845"/>
                </a:lnTo>
                <a:lnTo>
                  <a:pt x="20217" y="2821"/>
                </a:lnTo>
                <a:lnTo>
                  <a:pt x="20225" y="2797"/>
                </a:lnTo>
                <a:lnTo>
                  <a:pt x="20235" y="2774"/>
                </a:lnTo>
                <a:lnTo>
                  <a:pt x="20244" y="2752"/>
                </a:lnTo>
                <a:lnTo>
                  <a:pt x="20255" y="2730"/>
                </a:lnTo>
                <a:lnTo>
                  <a:pt x="20266" y="2709"/>
                </a:lnTo>
                <a:lnTo>
                  <a:pt x="20278" y="2688"/>
                </a:lnTo>
                <a:lnTo>
                  <a:pt x="20289" y="2667"/>
                </a:lnTo>
                <a:lnTo>
                  <a:pt x="20303" y="2647"/>
                </a:lnTo>
                <a:lnTo>
                  <a:pt x="20316" y="2627"/>
                </a:lnTo>
                <a:lnTo>
                  <a:pt x="20329" y="2608"/>
                </a:lnTo>
                <a:lnTo>
                  <a:pt x="20344" y="2589"/>
                </a:lnTo>
                <a:lnTo>
                  <a:pt x="20360" y="2571"/>
                </a:lnTo>
                <a:lnTo>
                  <a:pt x="20374" y="2554"/>
                </a:lnTo>
                <a:lnTo>
                  <a:pt x="20391" y="2536"/>
                </a:lnTo>
                <a:lnTo>
                  <a:pt x="20408" y="2519"/>
                </a:lnTo>
                <a:lnTo>
                  <a:pt x="20425" y="2503"/>
                </a:lnTo>
                <a:lnTo>
                  <a:pt x="20443" y="2487"/>
                </a:lnTo>
                <a:lnTo>
                  <a:pt x="20461" y="2472"/>
                </a:lnTo>
                <a:lnTo>
                  <a:pt x="20480" y="2456"/>
                </a:lnTo>
                <a:lnTo>
                  <a:pt x="20499" y="2441"/>
                </a:lnTo>
                <a:lnTo>
                  <a:pt x="20519" y="2427"/>
                </a:lnTo>
                <a:lnTo>
                  <a:pt x="20539" y="2414"/>
                </a:lnTo>
                <a:lnTo>
                  <a:pt x="20560" y="2400"/>
                </a:lnTo>
                <a:lnTo>
                  <a:pt x="20581" y="2387"/>
                </a:lnTo>
                <a:lnTo>
                  <a:pt x="20625" y="2363"/>
                </a:lnTo>
                <a:lnTo>
                  <a:pt x="20670" y="2341"/>
                </a:lnTo>
                <a:lnTo>
                  <a:pt x="20717" y="2320"/>
                </a:lnTo>
                <a:lnTo>
                  <a:pt x="20766" y="2301"/>
                </a:lnTo>
                <a:lnTo>
                  <a:pt x="20816" y="2284"/>
                </a:lnTo>
                <a:lnTo>
                  <a:pt x="20868" y="2269"/>
                </a:lnTo>
                <a:lnTo>
                  <a:pt x="20921" y="2255"/>
                </a:lnTo>
                <a:lnTo>
                  <a:pt x="20977" y="2243"/>
                </a:lnTo>
                <a:lnTo>
                  <a:pt x="21033" y="2234"/>
                </a:lnTo>
                <a:lnTo>
                  <a:pt x="21091" y="2226"/>
                </a:lnTo>
                <a:lnTo>
                  <a:pt x="21150" y="2219"/>
                </a:lnTo>
                <a:lnTo>
                  <a:pt x="21210" y="2215"/>
                </a:lnTo>
                <a:lnTo>
                  <a:pt x="21271" y="2212"/>
                </a:lnTo>
                <a:lnTo>
                  <a:pt x="21333" y="2212"/>
                </a:lnTo>
                <a:lnTo>
                  <a:pt x="21333" y="2212"/>
                </a:lnTo>
                <a:lnTo>
                  <a:pt x="21397" y="2212"/>
                </a:lnTo>
                <a:lnTo>
                  <a:pt x="21458" y="2214"/>
                </a:lnTo>
                <a:lnTo>
                  <a:pt x="21517" y="2216"/>
                </a:lnTo>
                <a:lnTo>
                  <a:pt x="21572" y="2220"/>
                </a:lnTo>
                <a:lnTo>
                  <a:pt x="21627" y="2224"/>
                </a:lnTo>
                <a:lnTo>
                  <a:pt x="21679" y="2231"/>
                </a:lnTo>
                <a:lnTo>
                  <a:pt x="21729" y="2237"/>
                </a:lnTo>
                <a:lnTo>
                  <a:pt x="21777" y="2244"/>
                </a:lnTo>
                <a:lnTo>
                  <a:pt x="21825" y="2253"/>
                </a:lnTo>
                <a:lnTo>
                  <a:pt x="21871" y="2262"/>
                </a:lnTo>
                <a:lnTo>
                  <a:pt x="21915" y="2272"/>
                </a:lnTo>
                <a:lnTo>
                  <a:pt x="21959" y="2282"/>
                </a:lnTo>
                <a:lnTo>
                  <a:pt x="22003" y="2293"/>
                </a:lnTo>
                <a:lnTo>
                  <a:pt x="22045" y="2305"/>
                </a:lnTo>
                <a:lnTo>
                  <a:pt x="22129" y="2331"/>
                </a:lnTo>
                <a:lnTo>
                  <a:pt x="22129" y="2260"/>
                </a:lnTo>
                <a:lnTo>
                  <a:pt x="22129" y="2260"/>
                </a:lnTo>
                <a:lnTo>
                  <a:pt x="22128" y="2223"/>
                </a:lnTo>
                <a:lnTo>
                  <a:pt x="22126" y="2188"/>
                </a:lnTo>
                <a:lnTo>
                  <a:pt x="22122" y="2153"/>
                </a:lnTo>
                <a:lnTo>
                  <a:pt x="22117" y="2119"/>
                </a:lnTo>
                <a:lnTo>
                  <a:pt x="22111" y="2087"/>
                </a:lnTo>
                <a:lnTo>
                  <a:pt x="22102" y="2055"/>
                </a:lnTo>
                <a:lnTo>
                  <a:pt x="22093" y="2026"/>
                </a:lnTo>
                <a:lnTo>
                  <a:pt x="22082" y="1996"/>
                </a:lnTo>
                <a:lnTo>
                  <a:pt x="22070" y="1968"/>
                </a:lnTo>
                <a:lnTo>
                  <a:pt x="22056" y="1941"/>
                </a:lnTo>
                <a:lnTo>
                  <a:pt x="22041" y="1915"/>
                </a:lnTo>
                <a:lnTo>
                  <a:pt x="22026" y="1890"/>
                </a:lnTo>
                <a:lnTo>
                  <a:pt x="22008" y="1867"/>
                </a:lnTo>
                <a:lnTo>
                  <a:pt x="21989" y="1845"/>
                </a:lnTo>
                <a:lnTo>
                  <a:pt x="21968" y="1824"/>
                </a:lnTo>
                <a:lnTo>
                  <a:pt x="21946" y="1803"/>
                </a:lnTo>
                <a:lnTo>
                  <a:pt x="21923" y="1784"/>
                </a:lnTo>
                <a:lnTo>
                  <a:pt x="21898" y="1767"/>
                </a:lnTo>
                <a:lnTo>
                  <a:pt x="21873" y="1750"/>
                </a:lnTo>
                <a:lnTo>
                  <a:pt x="21846" y="1735"/>
                </a:lnTo>
                <a:lnTo>
                  <a:pt x="21817" y="1721"/>
                </a:lnTo>
                <a:lnTo>
                  <a:pt x="21787" y="1707"/>
                </a:lnTo>
                <a:lnTo>
                  <a:pt x="21756" y="1696"/>
                </a:lnTo>
                <a:lnTo>
                  <a:pt x="21724" y="1685"/>
                </a:lnTo>
                <a:lnTo>
                  <a:pt x="21690" y="1676"/>
                </a:lnTo>
                <a:lnTo>
                  <a:pt x="21655" y="1668"/>
                </a:lnTo>
                <a:lnTo>
                  <a:pt x="21620" y="1661"/>
                </a:lnTo>
                <a:lnTo>
                  <a:pt x="21582" y="1656"/>
                </a:lnTo>
                <a:lnTo>
                  <a:pt x="21543" y="1650"/>
                </a:lnTo>
                <a:lnTo>
                  <a:pt x="21503" y="1647"/>
                </a:lnTo>
                <a:lnTo>
                  <a:pt x="21462" y="1646"/>
                </a:lnTo>
                <a:lnTo>
                  <a:pt x="21420" y="1645"/>
                </a:lnTo>
                <a:lnTo>
                  <a:pt x="21420" y="1645"/>
                </a:lnTo>
                <a:lnTo>
                  <a:pt x="21361" y="1646"/>
                </a:lnTo>
                <a:lnTo>
                  <a:pt x="21303" y="1648"/>
                </a:lnTo>
                <a:lnTo>
                  <a:pt x="21247" y="1653"/>
                </a:lnTo>
                <a:lnTo>
                  <a:pt x="21193" y="1658"/>
                </a:lnTo>
                <a:lnTo>
                  <a:pt x="21140" y="1664"/>
                </a:lnTo>
                <a:lnTo>
                  <a:pt x="21088" y="1673"/>
                </a:lnTo>
                <a:lnTo>
                  <a:pt x="21037" y="1683"/>
                </a:lnTo>
                <a:lnTo>
                  <a:pt x="20987" y="1694"/>
                </a:lnTo>
                <a:lnTo>
                  <a:pt x="20937" y="1706"/>
                </a:lnTo>
                <a:lnTo>
                  <a:pt x="20888" y="1720"/>
                </a:lnTo>
                <a:lnTo>
                  <a:pt x="20839" y="1734"/>
                </a:lnTo>
                <a:lnTo>
                  <a:pt x="20791" y="1750"/>
                </a:lnTo>
                <a:lnTo>
                  <a:pt x="20743" y="1767"/>
                </a:lnTo>
                <a:lnTo>
                  <a:pt x="20694" y="1785"/>
                </a:lnTo>
                <a:lnTo>
                  <a:pt x="20646" y="1804"/>
                </a:lnTo>
                <a:lnTo>
                  <a:pt x="20597" y="1824"/>
                </a:lnTo>
                <a:lnTo>
                  <a:pt x="20418" y="1296"/>
                </a:lnTo>
                <a:lnTo>
                  <a:pt x="20418" y="1296"/>
                </a:lnTo>
                <a:lnTo>
                  <a:pt x="20476" y="1270"/>
                </a:lnTo>
                <a:lnTo>
                  <a:pt x="20536" y="1245"/>
                </a:lnTo>
                <a:lnTo>
                  <a:pt x="20596" y="1222"/>
                </a:lnTo>
                <a:lnTo>
                  <a:pt x="20656" y="1198"/>
                </a:lnTo>
                <a:lnTo>
                  <a:pt x="20717" y="1177"/>
                </a:lnTo>
                <a:lnTo>
                  <a:pt x="20779" y="1158"/>
                </a:lnTo>
                <a:lnTo>
                  <a:pt x="20842" y="1140"/>
                </a:lnTo>
                <a:lnTo>
                  <a:pt x="20908" y="1123"/>
                </a:lnTo>
                <a:lnTo>
                  <a:pt x="20975" y="1108"/>
                </a:lnTo>
                <a:lnTo>
                  <a:pt x="21043" y="1095"/>
                </a:lnTo>
                <a:lnTo>
                  <a:pt x="21115" y="1084"/>
                </a:lnTo>
                <a:lnTo>
                  <a:pt x="21189" y="1074"/>
                </a:lnTo>
                <a:lnTo>
                  <a:pt x="21265" y="1067"/>
                </a:lnTo>
                <a:lnTo>
                  <a:pt x="21344" y="1061"/>
                </a:lnTo>
                <a:lnTo>
                  <a:pt x="21427" y="1058"/>
                </a:lnTo>
                <a:lnTo>
                  <a:pt x="21512" y="1057"/>
                </a:lnTo>
                <a:lnTo>
                  <a:pt x="21512" y="1057"/>
                </a:lnTo>
                <a:lnTo>
                  <a:pt x="21552" y="1058"/>
                </a:lnTo>
                <a:lnTo>
                  <a:pt x="21591" y="1058"/>
                </a:lnTo>
                <a:lnTo>
                  <a:pt x="21629" y="1060"/>
                </a:lnTo>
                <a:lnTo>
                  <a:pt x="21667" y="1062"/>
                </a:lnTo>
                <a:lnTo>
                  <a:pt x="21704" y="1065"/>
                </a:lnTo>
                <a:lnTo>
                  <a:pt x="21741" y="1068"/>
                </a:lnTo>
                <a:lnTo>
                  <a:pt x="21776" y="1072"/>
                </a:lnTo>
                <a:lnTo>
                  <a:pt x="21811" y="1078"/>
                </a:lnTo>
                <a:lnTo>
                  <a:pt x="21846" y="1083"/>
                </a:lnTo>
                <a:lnTo>
                  <a:pt x="21880" y="1089"/>
                </a:lnTo>
                <a:lnTo>
                  <a:pt x="21912" y="1095"/>
                </a:lnTo>
                <a:lnTo>
                  <a:pt x="21945" y="1103"/>
                </a:lnTo>
                <a:lnTo>
                  <a:pt x="21977" y="1111"/>
                </a:lnTo>
                <a:lnTo>
                  <a:pt x="22009" y="1120"/>
                </a:lnTo>
                <a:lnTo>
                  <a:pt x="22039" y="1129"/>
                </a:lnTo>
                <a:lnTo>
                  <a:pt x="22069" y="1139"/>
                </a:lnTo>
                <a:lnTo>
                  <a:pt x="22098" y="1149"/>
                </a:lnTo>
                <a:lnTo>
                  <a:pt x="22127" y="1160"/>
                </a:lnTo>
                <a:lnTo>
                  <a:pt x="22155" y="1171"/>
                </a:lnTo>
                <a:lnTo>
                  <a:pt x="22182" y="1184"/>
                </a:lnTo>
                <a:lnTo>
                  <a:pt x="22210" y="1196"/>
                </a:lnTo>
                <a:lnTo>
                  <a:pt x="22236" y="1210"/>
                </a:lnTo>
                <a:lnTo>
                  <a:pt x="22261" y="1224"/>
                </a:lnTo>
                <a:lnTo>
                  <a:pt x="22287" y="1238"/>
                </a:lnTo>
                <a:lnTo>
                  <a:pt x="22311" y="1253"/>
                </a:lnTo>
                <a:lnTo>
                  <a:pt x="22335" y="1269"/>
                </a:lnTo>
                <a:lnTo>
                  <a:pt x="22358" y="1286"/>
                </a:lnTo>
                <a:lnTo>
                  <a:pt x="22380" y="1303"/>
                </a:lnTo>
                <a:lnTo>
                  <a:pt x="22402" y="1320"/>
                </a:lnTo>
                <a:lnTo>
                  <a:pt x="22423" y="1338"/>
                </a:lnTo>
                <a:lnTo>
                  <a:pt x="22444" y="1357"/>
                </a:lnTo>
                <a:lnTo>
                  <a:pt x="22464" y="1376"/>
                </a:lnTo>
                <a:lnTo>
                  <a:pt x="22483" y="1396"/>
                </a:lnTo>
                <a:lnTo>
                  <a:pt x="22502" y="1416"/>
                </a:lnTo>
                <a:lnTo>
                  <a:pt x="22520" y="1437"/>
                </a:lnTo>
                <a:lnTo>
                  <a:pt x="22538" y="1458"/>
                </a:lnTo>
                <a:lnTo>
                  <a:pt x="22555" y="1480"/>
                </a:lnTo>
                <a:lnTo>
                  <a:pt x="22570" y="1502"/>
                </a:lnTo>
                <a:lnTo>
                  <a:pt x="22586" y="1525"/>
                </a:lnTo>
                <a:lnTo>
                  <a:pt x="22601" y="1550"/>
                </a:lnTo>
                <a:lnTo>
                  <a:pt x="22616" y="1574"/>
                </a:lnTo>
                <a:lnTo>
                  <a:pt x="22629" y="1598"/>
                </a:lnTo>
                <a:lnTo>
                  <a:pt x="22643" y="1623"/>
                </a:lnTo>
                <a:lnTo>
                  <a:pt x="22655" y="1649"/>
                </a:lnTo>
                <a:lnTo>
                  <a:pt x="22667" y="1676"/>
                </a:lnTo>
                <a:lnTo>
                  <a:pt x="22679" y="1702"/>
                </a:lnTo>
                <a:lnTo>
                  <a:pt x="22689" y="1729"/>
                </a:lnTo>
                <a:lnTo>
                  <a:pt x="22699" y="1758"/>
                </a:lnTo>
                <a:lnTo>
                  <a:pt x="22708" y="1786"/>
                </a:lnTo>
                <a:lnTo>
                  <a:pt x="22718" y="1814"/>
                </a:lnTo>
                <a:lnTo>
                  <a:pt x="22725" y="1844"/>
                </a:lnTo>
                <a:lnTo>
                  <a:pt x="22734" y="1873"/>
                </a:lnTo>
                <a:lnTo>
                  <a:pt x="22740" y="1904"/>
                </a:lnTo>
                <a:lnTo>
                  <a:pt x="22746" y="1935"/>
                </a:lnTo>
                <a:lnTo>
                  <a:pt x="22752" y="1966"/>
                </a:lnTo>
                <a:lnTo>
                  <a:pt x="22758" y="1998"/>
                </a:lnTo>
                <a:lnTo>
                  <a:pt x="22762" y="2031"/>
                </a:lnTo>
                <a:lnTo>
                  <a:pt x="22766" y="2064"/>
                </a:lnTo>
                <a:lnTo>
                  <a:pt x="22769" y="2097"/>
                </a:lnTo>
                <a:lnTo>
                  <a:pt x="22772" y="2131"/>
                </a:lnTo>
                <a:lnTo>
                  <a:pt x="22775" y="2165"/>
                </a:lnTo>
                <a:lnTo>
                  <a:pt x="22776" y="2200"/>
                </a:lnTo>
                <a:lnTo>
                  <a:pt x="22777" y="2271"/>
                </a:lnTo>
                <a:lnTo>
                  <a:pt x="22777" y="3976"/>
                </a:lnTo>
                <a:lnTo>
                  <a:pt x="22122" y="3976"/>
                </a:lnTo>
                <a:close/>
                <a:moveTo>
                  <a:pt x="22139" y="2755"/>
                </a:moveTo>
                <a:lnTo>
                  <a:pt x="22139" y="2755"/>
                </a:lnTo>
                <a:lnTo>
                  <a:pt x="22107" y="2743"/>
                </a:lnTo>
                <a:lnTo>
                  <a:pt x="22073" y="2731"/>
                </a:lnTo>
                <a:lnTo>
                  <a:pt x="22037" y="2721"/>
                </a:lnTo>
                <a:lnTo>
                  <a:pt x="22002" y="2710"/>
                </a:lnTo>
                <a:lnTo>
                  <a:pt x="21963" y="2700"/>
                </a:lnTo>
                <a:lnTo>
                  <a:pt x="21924" y="2690"/>
                </a:lnTo>
                <a:lnTo>
                  <a:pt x="21884" y="2682"/>
                </a:lnTo>
                <a:lnTo>
                  <a:pt x="21843" y="2674"/>
                </a:lnTo>
                <a:lnTo>
                  <a:pt x="21800" y="2667"/>
                </a:lnTo>
                <a:lnTo>
                  <a:pt x="21756" y="2660"/>
                </a:lnTo>
                <a:lnTo>
                  <a:pt x="21712" y="2654"/>
                </a:lnTo>
                <a:lnTo>
                  <a:pt x="21667" y="2650"/>
                </a:lnTo>
                <a:lnTo>
                  <a:pt x="21622" y="2646"/>
                </a:lnTo>
                <a:lnTo>
                  <a:pt x="21574" y="2644"/>
                </a:lnTo>
                <a:lnTo>
                  <a:pt x="21528" y="2642"/>
                </a:lnTo>
                <a:lnTo>
                  <a:pt x="21480" y="2641"/>
                </a:lnTo>
                <a:lnTo>
                  <a:pt x="21480" y="2641"/>
                </a:lnTo>
                <a:lnTo>
                  <a:pt x="21442" y="2642"/>
                </a:lnTo>
                <a:lnTo>
                  <a:pt x="21404" y="2643"/>
                </a:lnTo>
                <a:lnTo>
                  <a:pt x="21368" y="2646"/>
                </a:lnTo>
                <a:lnTo>
                  <a:pt x="21333" y="2649"/>
                </a:lnTo>
                <a:lnTo>
                  <a:pt x="21299" y="2653"/>
                </a:lnTo>
                <a:lnTo>
                  <a:pt x="21265" y="2659"/>
                </a:lnTo>
                <a:lnTo>
                  <a:pt x="21234" y="2665"/>
                </a:lnTo>
                <a:lnTo>
                  <a:pt x="21202" y="2672"/>
                </a:lnTo>
                <a:lnTo>
                  <a:pt x="21173" y="2681"/>
                </a:lnTo>
                <a:lnTo>
                  <a:pt x="21143" y="2689"/>
                </a:lnTo>
                <a:lnTo>
                  <a:pt x="21116" y="2700"/>
                </a:lnTo>
                <a:lnTo>
                  <a:pt x="21090" y="2710"/>
                </a:lnTo>
                <a:lnTo>
                  <a:pt x="21064" y="2722"/>
                </a:lnTo>
                <a:lnTo>
                  <a:pt x="21040" y="2734"/>
                </a:lnTo>
                <a:lnTo>
                  <a:pt x="21017" y="2748"/>
                </a:lnTo>
                <a:lnTo>
                  <a:pt x="20995" y="2763"/>
                </a:lnTo>
                <a:lnTo>
                  <a:pt x="20975" y="2777"/>
                </a:lnTo>
                <a:lnTo>
                  <a:pt x="20955" y="2794"/>
                </a:lnTo>
                <a:lnTo>
                  <a:pt x="20937" y="2811"/>
                </a:lnTo>
                <a:lnTo>
                  <a:pt x="20920" y="2829"/>
                </a:lnTo>
                <a:lnTo>
                  <a:pt x="20905" y="2847"/>
                </a:lnTo>
                <a:lnTo>
                  <a:pt x="20891" y="2867"/>
                </a:lnTo>
                <a:lnTo>
                  <a:pt x="20877" y="2887"/>
                </a:lnTo>
                <a:lnTo>
                  <a:pt x="20866" y="2908"/>
                </a:lnTo>
                <a:lnTo>
                  <a:pt x="20855" y="2930"/>
                </a:lnTo>
                <a:lnTo>
                  <a:pt x="20847" y="2952"/>
                </a:lnTo>
                <a:lnTo>
                  <a:pt x="20839" y="2976"/>
                </a:lnTo>
                <a:lnTo>
                  <a:pt x="20833" y="3000"/>
                </a:lnTo>
                <a:lnTo>
                  <a:pt x="20828" y="3024"/>
                </a:lnTo>
                <a:lnTo>
                  <a:pt x="20824" y="3051"/>
                </a:lnTo>
                <a:lnTo>
                  <a:pt x="20821" y="3077"/>
                </a:lnTo>
                <a:lnTo>
                  <a:pt x="20821" y="3104"/>
                </a:lnTo>
                <a:lnTo>
                  <a:pt x="20821" y="3115"/>
                </a:lnTo>
                <a:lnTo>
                  <a:pt x="20821" y="3115"/>
                </a:lnTo>
                <a:lnTo>
                  <a:pt x="20821" y="3140"/>
                </a:lnTo>
                <a:lnTo>
                  <a:pt x="20824" y="3164"/>
                </a:lnTo>
                <a:lnTo>
                  <a:pt x="20828" y="3188"/>
                </a:lnTo>
                <a:lnTo>
                  <a:pt x="20832" y="3212"/>
                </a:lnTo>
                <a:lnTo>
                  <a:pt x="20838" y="3234"/>
                </a:lnTo>
                <a:lnTo>
                  <a:pt x="20846" y="3255"/>
                </a:lnTo>
                <a:lnTo>
                  <a:pt x="20854" y="3276"/>
                </a:lnTo>
                <a:lnTo>
                  <a:pt x="20865" y="3296"/>
                </a:lnTo>
                <a:lnTo>
                  <a:pt x="20875" y="3316"/>
                </a:lnTo>
                <a:lnTo>
                  <a:pt x="20888" y="3334"/>
                </a:lnTo>
                <a:lnTo>
                  <a:pt x="20900" y="3351"/>
                </a:lnTo>
                <a:lnTo>
                  <a:pt x="20915" y="3368"/>
                </a:lnTo>
                <a:lnTo>
                  <a:pt x="20931" y="3385"/>
                </a:lnTo>
                <a:lnTo>
                  <a:pt x="20947" y="3401"/>
                </a:lnTo>
                <a:lnTo>
                  <a:pt x="20964" y="3416"/>
                </a:lnTo>
                <a:lnTo>
                  <a:pt x="20982" y="3429"/>
                </a:lnTo>
                <a:lnTo>
                  <a:pt x="21001" y="3442"/>
                </a:lnTo>
                <a:lnTo>
                  <a:pt x="21021" y="3454"/>
                </a:lnTo>
                <a:lnTo>
                  <a:pt x="21042" y="3466"/>
                </a:lnTo>
                <a:lnTo>
                  <a:pt x="21064" y="3477"/>
                </a:lnTo>
                <a:lnTo>
                  <a:pt x="21086" y="3487"/>
                </a:lnTo>
                <a:lnTo>
                  <a:pt x="21110" y="3495"/>
                </a:lnTo>
                <a:lnTo>
                  <a:pt x="21134" y="3504"/>
                </a:lnTo>
                <a:lnTo>
                  <a:pt x="21158" y="3511"/>
                </a:lnTo>
                <a:lnTo>
                  <a:pt x="21183" y="3518"/>
                </a:lnTo>
                <a:lnTo>
                  <a:pt x="21210" y="3524"/>
                </a:lnTo>
                <a:lnTo>
                  <a:pt x="21236" y="3528"/>
                </a:lnTo>
                <a:lnTo>
                  <a:pt x="21263" y="3532"/>
                </a:lnTo>
                <a:lnTo>
                  <a:pt x="21291" y="3535"/>
                </a:lnTo>
                <a:lnTo>
                  <a:pt x="21319" y="3537"/>
                </a:lnTo>
                <a:lnTo>
                  <a:pt x="21347" y="3539"/>
                </a:lnTo>
                <a:lnTo>
                  <a:pt x="21376" y="3540"/>
                </a:lnTo>
                <a:lnTo>
                  <a:pt x="21376" y="3540"/>
                </a:lnTo>
                <a:lnTo>
                  <a:pt x="21417" y="3539"/>
                </a:lnTo>
                <a:lnTo>
                  <a:pt x="21457" y="3536"/>
                </a:lnTo>
                <a:lnTo>
                  <a:pt x="21496" y="3533"/>
                </a:lnTo>
                <a:lnTo>
                  <a:pt x="21533" y="3528"/>
                </a:lnTo>
                <a:lnTo>
                  <a:pt x="21571" y="3522"/>
                </a:lnTo>
                <a:lnTo>
                  <a:pt x="21608" y="3514"/>
                </a:lnTo>
                <a:lnTo>
                  <a:pt x="21644" y="3506"/>
                </a:lnTo>
                <a:lnTo>
                  <a:pt x="21680" y="3495"/>
                </a:lnTo>
                <a:lnTo>
                  <a:pt x="21713" y="3484"/>
                </a:lnTo>
                <a:lnTo>
                  <a:pt x="21746" y="3471"/>
                </a:lnTo>
                <a:lnTo>
                  <a:pt x="21779" y="3458"/>
                </a:lnTo>
                <a:lnTo>
                  <a:pt x="21809" y="3443"/>
                </a:lnTo>
                <a:lnTo>
                  <a:pt x="21838" y="3427"/>
                </a:lnTo>
                <a:lnTo>
                  <a:pt x="21868" y="3409"/>
                </a:lnTo>
                <a:lnTo>
                  <a:pt x="21895" y="3391"/>
                </a:lnTo>
                <a:lnTo>
                  <a:pt x="21922" y="3372"/>
                </a:lnTo>
                <a:lnTo>
                  <a:pt x="21946" y="3351"/>
                </a:lnTo>
                <a:lnTo>
                  <a:pt x="21970" y="3330"/>
                </a:lnTo>
                <a:lnTo>
                  <a:pt x="21992" y="3307"/>
                </a:lnTo>
                <a:lnTo>
                  <a:pt x="22013" y="3284"/>
                </a:lnTo>
                <a:lnTo>
                  <a:pt x="22032" y="3260"/>
                </a:lnTo>
                <a:lnTo>
                  <a:pt x="22050" y="3235"/>
                </a:lnTo>
                <a:lnTo>
                  <a:pt x="22067" y="3208"/>
                </a:lnTo>
                <a:lnTo>
                  <a:pt x="22081" y="3181"/>
                </a:lnTo>
                <a:lnTo>
                  <a:pt x="22094" y="3153"/>
                </a:lnTo>
                <a:lnTo>
                  <a:pt x="22106" y="3124"/>
                </a:lnTo>
                <a:lnTo>
                  <a:pt x="22116" y="3094"/>
                </a:lnTo>
                <a:lnTo>
                  <a:pt x="22125" y="3063"/>
                </a:lnTo>
                <a:lnTo>
                  <a:pt x="22131" y="3033"/>
                </a:lnTo>
                <a:lnTo>
                  <a:pt x="22135" y="3000"/>
                </a:lnTo>
                <a:lnTo>
                  <a:pt x="22138" y="2968"/>
                </a:lnTo>
                <a:lnTo>
                  <a:pt x="22139" y="2934"/>
                </a:lnTo>
                <a:lnTo>
                  <a:pt x="22139" y="2755"/>
                </a:lnTo>
                <a:close/>
                <a:moveTo>
                  <a:pt x="23947" y="3976"/>
                </a:moveTo>
                <a:lnTo>
                  <a:pt x="23289" y="3976"/>
                </a:lnTo>
                <a:lnTo>
                  <a:pt x="23289" y="1101"/>
                </a:lnTo>
                <a:lnTo>
                  <a:pt x="23947" y="1101"/>
                </a:lnTo>
                <a:lnTo>
                  <a:pt x="23947" y="1748"/>
                </a:lnTo>
                <a:lnTo>
                  <a:pt x="23947" y="1748"/>
                </a:lnTo>
                <a:lnTo>
                  <a:pt x="23965" y="1708"/>
                </a:lnTo>
                <a:lnTo>
                  <a:pt x="23983" y="1669"/>
                </a:lnTo>
                <a:lnTo>
                  <a:pt x="24002" y="1632"/>
                </a:lnTo>
                <a:lnTo>
                  <a:pt x="24022" y="1594"/>
                </a:lnTo>
                <a:lnTo>
                  <a:pt x="24043" y="1557"/>
                </a:lnTo>
                <a:lnTo>
                  <a:pt x="24065" y="1522"/>
                </a:lnTo>
                <a:lnTo>
                  <a:pt x="24087" y="1488"/>
                </a:lnTo>
                <a:lnTo>
                  <a:pt x="24111" y="1454"/>
                </a:lnTo>
                <a:lnTo>
                  <a:pt x="24136" y="1421"/>
                </a:lnTo>
                <a:lnTo>
                  <a:pt x="24162" y="1391"/>
                </a:lnTo>
                <a:lnTo>
                  <a:pt x="24188" y="1360"/>
                </a:lnTo>
                <a:lnTo>
                  <a:pt x="24215" y="1331"/>
                </a:lnTo>
                <a:lnTo>
                  <a:pt x="24244" y="1304"/>
                </a:lnTo>
                <a:lnTo>
                  <a:pt x="24273" y="1277"/>
                </a:lnTo>
                <a:lnTo>
                  <a:pt x="24304" y="1252"/>
                </a:lnTo>
                <a:lnTo>
                  <a:pt x="24334" y="1228"/>
                </a:lnTo>
                <a:lnTo>
                  <a:pt x="24367" y="1205"/>
                </a:lnTo>
                <a:lnTo>
                  <a:pt x="24399" y="1184"/>
                </a:lnTo>
                <a:lnTo>
                  <a:pt x="24434" y="1164"/>
                </a:lnTo>
                <a:lnTo>
                  <a:pt x="24469" y="1145"/>
                </a:lnTo>
                <a:lnTo>
                  <a:pt x="24505" y="1128"/>
                </a:lnTo>
                <a:lnTo>
                  <a:pt x="24541" y="1112"/>
                </a:lnTo>
                <a:lnTo>
                  <a:pt x="24580" y="1099"/>
                </a:lnTo>
                <a:lnTo>
                  <a:pt x="24619" y="1086"/>
                </a:lnTo>
                <a:lnTo>
                  <a:pt x="24659" y="1075"/>
                </a:lnTo>
                <a:lnTo>
                  <a:pt x="24700" y="1066"/>
                </a:lnTo>
                <a:lnTo>
                  <a:pt x="24741" y="1059"/>
                </a:lnTo>
                <a:lnTo>
                  <a:pt x="24784" y="1052"/>
                </a:lnTo>
                <a:lnTo>
                  <a:pt x="24829" y="1048"/>
                </a:lnTo>
                <a:lnTo>
                  <a:pt x="24874" y="1046"/>
                </a:lnTo>
                <a:lnTo>
                  <a:pt x="24920" y="1045"/>
                </a:lnTo>
                <a:lnTo>
                  <a:pt x="24966" y="1046"/>
                </a:lnTo>
                <a:lnTo>
                  <a:pt x="24966" y="1743"/>
                </a:lnTo>
                <a:lnTo>
                  <a:pt x="24929" y="1743"/>
                </a:lnTo>
                <a:lnTo>
                  <a:pt x="24929" y="1743"/>
                </a:lnTo>
                <a:lnTo>
                  <a:pt x="24875" y="1744"/>
                </a:lnTo>
                <a:lnTo>
                  <a:pt x="24822" y="1747"/>
                </a:lnTo>
                <a:lnTo>
                  <a:pt x="24771" y="1752"/>
                </a:lnTo>
                <a:lnTo>
                  <a:pt x="24720" y="1760"/>
                </a:lnTo>
                <a:lnTo>
                  <a:pt x="24672" y="1770"/>
                </a:lnTo>
                <a:lnTo>
                  <a:pt x="24624" y="1782"/>
                </a:lnTo>
                <a:lnTo>
                  <a:pt x="24577" y="1797"/>
                </a:lnTo>
                <a:lnTo>
                  <a:pt x="24554" y="1805"/>
                </a:lnTo>
                <a:lnTo>
                  <a:pt x="24532" y="1813"/>
                </a:lnTo>
                <a:lnTo>
                  <a:pt x="24510" y="1823"/>
                </a:lnTo>
                <a:lnTo>
                  <a:pt x="24488" y="1832"/>
                </a:lnTo>
                <a:lnTo>
                  <a:pt x="24467" y="1842"/>
                </a:lnTo>
                <a:lnTo>
                  <a:pt x="24446" y="1853"/>
                </a:lnTo>
                <a:lnTo>
                  <a:pt x="24425" y="1864"/>
                </a:lnTo>
                <a:lnTo>
                  <a:pt x="24404" y="1877"/>
                </a:lnTo>
                <a:lnTo>
                  <a:pt x="24384" y="1889"/>
                </a:lnTo>
                <a:lnTo>
                  <a:pt x="24365" y="1902"/>
                </a:lnTo>
                <a:lnTo>
                  <a:pt x="24345" y="1915"/>
                </a:lnTo>
                <a:lnTo>
                  <a:pt x="24326" y="1929"/>
                </a:lnTo>
                <a:lnTo>
                  <a:pt x="24308" y="1944"/>
                </a:lnTo>
                <a:lnTo>
                  <a:pt x="24290" y="1960"/>
                </a:lnTo>
                <a:lnTo>
                  <a:pt x="24272" y="1975"/>
                </a:lnTo>
                <a:lnTo>
                  <a:pt x="24255" y="1991"/>
                </a:lnTo>
                <a:lnTo>
                  <a:pt x="24238" y="2008"/>
                </a:lnTo>
                <a:lnTo>
                  <a:pt x="24222" y="2026"/>
                </a:lnTo>
                <a:lnTo>
                  <a:pt x="24206" y="2044"/>
                </a:lnTo>
                <a:lnTo>
                  <a:pt x="24190" y="2063"/>
                </a:lnTo>
                <a:lnTo>
                  <a:pt x="24174" y="2081"/>
                </a:lnTo>
                <a:lnTo>
                  <a:pt x="24160" y="2101"/>
                </a:lnTo>
                <a:lnTo>
                  <a:pt x="24146" y="2121"/>
                </a:lnTo>
                <a:lnTo>
                  <a:pt x="24132" y="2142"/>
                </a:lnTo>
                <a:lnTo>
                  <a:pt x="24119" y="2163"/>
                </a:lnTo>
                <a:lnTo>
                  <a:pt x="24106" y="2186"/>
                </a:lnTo>
                <a:lnTo>
                  <a:pt x="24093" y="2208"/>
                </a:lnTo>
                <a:lnTo>
                  <a:pt x="24081" y="2231"/>
                </a:lnTo>
                <a:lnTo>
                  <a:pt x="24070" y="2255"/>
                </a:lnTo>
                <a:lnTo>
                  <a:pt x="24059" y="2279"/>
                </a:lnTo>
                <a:lnTo>
                  <a:pt x="24048" y="2303"/>
                </a:lnTo>
                <a:lnTo>
                  <a:pt x="24038" y="2329"/>
                </a:lnTo>
                <a:lnTo>
                  <a:pt x="24028" y="2355"/>
                </a:lnTo>
                <a:lnTo>
                  <a:pt x="24020" y="2381"/>
                </a:lnTo>
                <a:lnTo>
                  <a:pt x="24011" y="2408"/>
                </a:lnTo>
                <a:lnTo>
                  <a:pt x="24003" y="2436"/>
                </a:lnTo>
                <a:lnTo>
                  <a:pt x="23996" y="2464"/>
                </a:lnTo>
                <a:lnTo>
                  <a:pt x="23988" y="2493"/>
                </a:lnTo>
                <a:lnTo>
                  <a:pt x="23982" y="2522"/>
                </a:lnTo>
                <a:lnTo>
                  <a:pt x="23976" y="2551"/>
                </a:lnTo>
                <a:lnTo>
                  <a:pt x="23966" y="2612"/>
                </a:lnTo>
                <a:lnTo>
                  <a:pt x="23958" y="2677"/>
                </a:lnTo>
                <a:lnTo>
                  <a:pt x="23952" y="2742"/>
                </a:lnTo>
                <a:lnTo>
                  <a:pt x="23948" y="2810"/>
                </a:lnTo>
                <a:lnTo>
                  <a:pt x="23947" y="2880"/>
                </a:lnTo>
                <a:lnTo>
                  <a:pt x="23947" y="3976"/>
                </a:lnTo>
                <a:close/>
                <a:moveTo>
                  <a:pt x="27353" y="3976"/>
                </a:moveTo>
                <a:lnTo>
                  <a:pt x="27353" y="3495"/>
                </a:lnTo>
                <a:lnTo>
                  <a:pt x="27353" y="3495"/>
                </a:lnTo>
                <a:lnTo>
                  <a:pt x="27333" y="3524"/>
                </a:lnTo>
                <a:lnTo>
                  <a:pt x="27312" y="3551"/>
                </a:lnTo>
                <a:lnTo>
                  <a:pt x="27291" y="3578"/>
                </a:lnTo>
                <a:lnTo>
                  <a:pt x="27270" y="3605"/>
                </a:lnTo>
                <a:lnTo>
                  <a:pt x="27247" y="3631"/>
                </a:lnTo>
                <a:lnTo>
                  <a:pt x="27223" y="3657"/>
                </a:lnTo>
                <a:lnTo>
                  <a:pt x="27200" y="3682"/>
                </a:lnTo>
                <a:lnTo>
                  <a:pt x="27176" y="3707"/>
                </a:lnTo>
                <a:lnTo>
                  <a:pt x="27152" y="3731"/>
                </a:lnTo>
                <a:lnTo>
                  <a:pt x="27126" y="3754"/>
                </a:lnTo>
                <a:lnTo>
                  <a:pt x="27100" y="3776"/>
                </a:lnTo>
                <a:lnTo>
                  <a:pt x="27073" y="3798"/>
                </a:lnTo>
                <a:lnTo>
                  <a:pt x="27046" y="3819"/>
                </a:lnTo>
                <a:lnTo>
                  <a:pt x="27017" y="3839"/>
                </a:lnTo>
                <a:lnTo>
                  <a:pt x="26989" y="3859"/>
                </a:lnTo>
                <a:lnTo>
                  <a:pt x="26958" y="3878"/>
                </a:lnTo>
                <a:lnTo>
                  <a:pt x="26929" y="3896"/>
                </a:lnTo>
                <a:lnTo>
                  <a:pt x="26897" y="3913"/>
                </a:lnTo>
                <a:lnTo>
                  <a:pt x="26866" y="3929"/>
                </a:lnTo>
                <a:lnTo>
                  <a:pt x="26832" y="3943"/>
                </a:lnTo>
                <a:lnTo>
                  <a:pt x="26800" y="3958"/>
                </a:lnTo>
                <a:lnTo>
                  <a:pt x="26765" y="3971"/>
                </a:lnTo>
                <a:lnTo>
                  <a:pt x="26729" y="3982"/>
                </a:lnTo>
                <a:lnTo>
                  <a:pt x="26693" y="3993"/>
                </a:lnTo>
                <a:lnTo>
                  <a:pt x="26657" y="4003"/>
                </a:lnTo>
                <a:lnTo>
                  <a:pt x="26619" y="4012"/>
                </a:lnTo>
                <a:lnTo>
                  <a:pt x="26580" y="4018"/>
                </a:lnTo>
                <a:lnTo>
                  <a:pt x="26541" y="4024"/>
                </a:lnTo>
                <a:lnTo>
                  <a:pt x="26500" y="4029"/>
                </a:lnTo>
                <a:lnTo>
                  <a:pt x="26459" y="4033"/>
                </a:lnTo>
                <a:lnTo>
                  <a:pt x="26416" y="4035"/>
                </a:lnTo>
                <a:lnTo>
                  <a:pt x="26373" y="4035"/>
                </a:lnTo>
                <a:lnTo>
                  <a:pt x="26373" y="4035"/>
                </a:lnTo>
                <a:lnTo>
                  <a:pt x="26341" y="4035"/>
                </a:lnTo>
                <a:lnTo>
                  <a:pt x="26309" y="4034"/>
                </a:lnTo>
                <a:lnTo>
                  <a:pt x="26278" y="4032"/>
                </a:lnTo>
                <a:lnTo>
                  <a:pt x="26246" y="4029"/>
                </a:lnTo>
                <a:lnTo>
                  <a:pt x="26215" y="4025"/>
                </a:lnTo>
                <a:lnTo>
                  <a:pt x="26183" y="4021"/>
                </a:lnTo>
                <a:lnTo>
                  <a:pt x="26152" y="4016"/>
                </a:lnTo>
                <a:lnTo>
                  <a:pt x="26121" y="4011"/>
                </a:lnTo>
                <a:lnTo>
                  <a:pt x="26091" y="4003"/>
                </a:lnTo>
                <a:lnTo>
                  <a:pt x="26059" y="3996"/>
                </a:lnTo>
                <a:lnTo>
                  <a:pt x="26029" y="3988"/>
                </a:lnTo>
                <a:lnTo>
                  <a:pt x="25998" y="3979"/>
                </a:lnTo>
                <a:lnTo>
                  <a:pt x="25968" y="3970"/>
                </a:lnTo>
                <a:lnTo>
                  <a:pt x="25938" y="3959"/>
                </a:lnTo>
                <a:lnTo>
                  <a:pt x="25909" y="3947"/>
                </a:lnTo>
                <a:lnTo>
                  <a:pt x="25879" y="3936"/>
                </a:lnTo>
                <a:lnTo>
                  <a:pt x="25850" y="3923"/>
                </a:lnTo>
                <a:lnTo>
                  <a:pt x="25820" y="3910"/>
                </a:lnTo>
                <a:lnTo>
                  <a:pt x="25792" y="3896"/>
                </a:lnTo>
                <a:lnTo>
                  <a:pt x="25764" y="3881"/>
                </a:lnTo>
                <a:lnTo>
                  <a:pt x="25735" y="3865"/>
                </a:lnTo>
                <a:lnTo>
                  <a:pt x="25708" y="3849"/>
                </a:lnTo>
                <a:lnTo>
                  <a:pt x="25681" y="3832"/>
                </a:lnTo>
                <a:lnTo>
                  <a:pt x="25653" y="3814"/>
                </a:lnTo>
                <a:lnTo>
                  <a:pt x="25627" y="3795"/>
                </a:lnTo>
                <a:lnTo>
                  <a:pt x="25601" y="3776"/>
                </a:lnTo>
                <a:lnTo>
                  <a:pt x="25574" y="3756"/>
                </a:lnTo>
                <a:lnTo>
                  <a:pt x="25549" y="3735"/>
                </a:lnTo>
                <a:lnTo>
                  <a:pt x="25524" y="3714"/>
                </a:lnTo>
                <a:lnTo>
                  <a:pt x="25500" y="3692"/>
                </a:lnTo>
                <a:lnTo>
                  <a:pt x="25475" y="3669"/>
                </a:lnTo>
                <a:lnTo>
                  <a:pt x="25451" y="3646"/>
                </a:lnTo>
                <a:lnTo>
                  <a:pt x="25429" y="3622"/>
                </a:lnTo>
                <a:lnTo>
                  <a:pt x="25406" y="3596"/>
                </a:lnTo>
                <a:lnTo>
                  <a:pt x="25384" y="3571"/>
                </a:lnTo>
                <a:lnTo>
                  <a:pt x="25363" y="3545"/>
                </a:lnTo>
                <a:lnTo>
                  <a:pt x="25342" y="3518"/>
                </a:lnTo>
                <a:lnTo>
                  <a:pt x="25321" y="3490"/>
                </a:lnTo>
                <a:lnTo>
                  <a:pt x="25301" y="3462"/>
                </a:lnTo>
                <a:lnTo>
                  <a:pt x="25282" y="3432"/>
                </a:lnTo>
                <a:lnTo>
                  <a:pt x="25263" y="3403"/>
                </a:lnTo>
                <a:lnTo>
                  <a:pt x="25245" y="3372"/>
                </a:lnTo>
                <a:lnTo>
                  <a:pt x="25228" y="3341"/>
                </a:lnTo>
                <a:lnTo>
                  <a:pt x="25211" y="3309"/>
                </a:lnTo>
                <a:lnTo>
                  <a:pt x="25196" y="3277"/>
                </a:lnTo>
                <a:lnTo>
                  <a:pt x="25180" y="3244"/>
                </a:lnTo>
                <a:lnTo>
                  <a:pt x="25165" y="3211"/>
                </a:lnTo>
                <a:lnTo>
                  <a:pt x="25151" y="3176"/>
                </a:lnTo>
                <a:lnTo>
                  <a:pt x="25138" y="3141"/>
                </a:lnTo>
                <a:lnTo>
                  <a:pt x="25126" y="3105"/>
                </a:lnTo>
                <a:lnTo>
                  <a:pt x="25114" y="3069"/>
                </a:lnTo>
                <a:lnTo>
                  <a:pt x="25103" y="3032"/>
                </a:lnTo>
                <a:lnTo>
                  <a:pt x="25093" y="2994"/>
                </a:lnTo>
                <a:lnTo>
                  <a:pt x="25084" y="2956"/>
                </a:lnTo>
                <a:lnTo>
                  <a:pt x="25075" y="2917"/>
                </a:lnTo>
                <a:lnTo>
                  <a:pt x="25067" y="2877"/>
                </a:lnTo>
                <a:lnTo>
                  <a:pt x="25061" y="2837"/>
                </a:lnTo>
                <a:lnTo>
                  <a:pt x="25055" y="2796"/>
                </a:lnTo>
                <a:lnTo>
                  <a:pt x="25049" y="2754"/>
                </a:lnTo>
                <a:lnTo>
                  <a:pt x="25045" y="2712"/>
                </a:lnTo>
                <a:lnTo>
                  <a:pt x="25042" y="2670"/>
                </a:lnTo>
                <a:lnTo>
                  <a:pt x="25040" y="2626"/>
                </a:lnTo>
                <a:lnTo>
                  <a:pt x="25038" y="2582"/>
                </a:lnTo>
                <a:lnTo>
                  <a:pt x="25038" y="2538"/>
                </a:lnTo>
                <a:lnTo>
                  <a:pt x="25038" y="2538"/>
                </a:lnTo>
                <a:lnTo>
                  <a:pt x="25038" y="2494"/>
                </a:lnTo>
                <a:lnTo>
                  <a:pt x="25040" y="2449"/>
                </a:lnTo>
                <a:lnTo>
                  <a:pt x="25042" y="2405"/>
                </a:lnTo>
                <a:lnTo>
                  <a:pt x="25045" y="2363"/>
                </a:lnTo>
                <a:lnTo>
                  <a:pt x="25049" y="2321"/>
                </a:lnTo>
                <a:lnTo>
                  <a:pt x="25055" y="2279"/>
                </a:lnTo>
                <a:lnTo>
                  <a:pt x="25060" y="2238"/>
                </a:lnTo>
                <a:lnTo>
                  <a:pt x="25067" y="2198"/>
                </a:lnTo>
                <a:lnTo>
                  <a:pt x="25075" y="2158"/>
                </a:lnTo>
                <a:lnTo>
                  <a:pt x="25083" y="2119"/>
                </a:lnTo>
                <a:lnTo>
                  <a:pt x="25093" y="2081"/>
                </a:lnTo>
                <a:lnTo>
                  <a:pt x="25102" y="2044"/>
                </a:lnTo>
                <a:lnTo>
                  <a:pt x="25113" y="2007"/>
                </a:lnTo>
                <a:lnTo>
                  <a:pt x="25124" y="1970"/>
                </a:lnTo>
                <a:lnTo>
                  <a:pt x="25137" y="1934"/>
                </a:lnTo>
                <a:lnTo>
                  <a:pt x="25149" y="1900"/>
                </a:lnTo>
                <a:lnTo>
                  <a:pt x="25164" y="1865"/>
                </a:lnTo>
                <a:lnTo>
                  <a:pt x="25178" y="1831"/>
                </a:lnTo>
                <a:lnTo>
                  <a:pt x="25194" y="1798"/>
                </a:lnTo>
                <a:lnTo>
                  <a:pt x="25209" y="1766"/>
                </a:lnTo>
                <a:lnTo>
                  <a:pt x="25226" y="1734"/>
                </a:lnTo>
                <a:lnTo>
                  <a:pt x="25243" y="1703"/>
                </a:lnTo>
                <a:lnTo>
                  <a:pt x="25261" y="1673"/>
                </a:lnTo>
                <a:lnTo>
                  <a:pt x="25279" y="1643"/>
                </a:lnTo>
                <a:lnTo>
                  <a:pt x="25298" y="1614"/>
                </a:lnTo>
                <a:lnTo>
                  <a:pt x="25318" y="1585"/>
                </a:lnTo>
                <a:lnTo>
                  <a:pt x="25338" y="1558"/>
                </a:lnTo>
                <a:lnTo>
                  <a:pt x="25359" y="1531"/>
                </a:lnTo>
                <a:lnTo>
                  <a:pt x="25381" y="1504"/>
                </a:lnTo>
                <a:lnTo>
                  <a:pt x="25402" y="1479"/>
                </a:lnTo>
                <a:lnTo>
                  <a:pt x="25425" y="1454"/>
                </a:lnTo>
                <a:lnTo>
                  <a:pt x="25448" y="1430"/>
                </a:lnTo>
                <a:lnTo>
                  <a:pt x="25471" y="1407"/>
                </a:lnTo>
                <a:lnTo>
                  <a:pt x="25495" y="1383"/>
                </a:lnTo>
                <a:lnTo>
                  <a:pt x="25520" y="1361"/>
                </a:lnTo>
                <a:lnTo>
                  <a:pt x="25545" y="1339"/>
                </a:lnTo>
                <a:lnTo>
                  <a:pt x="25570" y="1319"/>
                </a:lnTo>
                <a:lnTo>
                  <a:pt x="25595" y="1299"/>
                </a:lnTo>
                <a:lnTo>
                  <a:pt x="25622" y="1280"/>
                </a:lnTo>
                <a:lnTo>
                  <a:pt x="25648" y="1262"/>
                </a:lnTo>
                <a:lnTo>
                  <a:pt x="25675" y="1244"/>
                </a:lnTo>
                <a:lnTo>
                  <a:pt x="25703" y="1227"/>
                </a:lnTo>
                <a:lnTo>
                  <a:pt x="25731" y="1210"/>
                </a:lnTo>
                <a:lnTo>
                  <a:pt x="25758" y="1194"/>
                </a:lnTo>
                <a:lnTo>
                  <a:pt x="25787" y="1180"/>
                </a:lnTo>
                <a:lnTo>
                  <a:pt x="25816" y="1166"/>
                </a:lnTo>
                <a:lnTo>
                  <a:pt x="25845" y="1152"/>
                </a:lnTo>
                <a:lnTo>
                  <a:pt x="25874" y="1140"/>
                </a:lnTo>
                <a:lnTo>
                  <a:pt x="25903" y="1128"/>
                </a:lnTo>
                <a:lnTo>
                  <a:pt x="25934" y="1116"/>
                </a:lnTo>
                <a:lnTo>
                  <a:pt x="25963" y="1106"/>
                </a:lnTo>
                <a:lnTo>
                  <a:pt x="25994" y="1096"/>
                </a:lnTo>
                <a:lnTo>
                  <a:pt x="26024" y="1087"/>
                </a:lnTo>
                <a:lnTo>
                  <a:pt x="26056" y="1080"/>
                </a:lnTo>
                <a:lnTo>
                  <a:pt x="26086" y="1072"/>
                </a:lnTo>
                <a:lnTo>
                  <a:pt x="26118" y="1065"/>
                </a:lnTo>
                <a:lnTo>
                  <a:pt x="26150" y="1060"/>
                </a:lnTo>
                <a:lnTo>
                  <a:pt x="26181" y="1054"/>
                </a:lnTo>
                <a:lnTo>
                  <a:pt x="26213" y="1050"/>
                </a:lnTo>
                <a:lnTo>
                  <a:pt x="26244" y="1047"/>
                </a:lnTo>
                <a:lnTo>
                  <a:pt x="26276" y="1044"/>
                </a:lnTo>
                <a:lnTo>
                  <a:pt x="26308" y="1042"/>
                </a:lnTo>
                <a:lnTo>
                  <a:pt x="26340" y="1041"/>
                </a:lnTo>
                <a:lnTo>
                  <a:pt x="26373" y="1041"/>
                </a:lnTo>
                <a:lnTo>
                  <a:pt x="26373" y="1041"/>
                </a:lnTo>
                <a:lnTo>
                  <a:pt x="26417" y="1041"/>
                </a:lnTo>
                <a:lnTo>
                  <a:pt x="26459" y="1043"/>
                </a:lnTo>
                <a:lnTo>
                  <a:pt x="26501" y="1046"/>
                </a:lnTo>
                <a:lnTo>
                  <a:pt x="26542" y="1051"/>
                </a:lnTo>
                <a:lnTo>
                  <a:pt x="26582" y="1058"/>
                </a:lnTo>
                <a:lnTo>
                  <a:pt x="26621" y="1064"/>
                </a:lnTo>
                <a:lnTo>
                  <a:pt x="26659" y="1072"/>
                </a:lnTo>
                <a:lnTo>
                  <a:pt x="26697" y="1082"/>
                </a:lnTo>
                <a:lnTo>
                  <a:pt x="26732" y="1092"/>
                </a:lnTo>
                <a:lnTo>
                  <a:pt x="26768" y="1104"/>
                </a:lnTo>
                <a:lnTo>
                  <a:pt x="26803" y="1116"/>
                </a:lnTo>
                <a:lnTo>
                  <a:pt x="26836" y="1130"/>
                </a:lnTo>
                <a:lnTo>
                  <a:pt x="26869" y="1145"/>
                </a:lnTo>
                <a:lnTo>
                  <a:pt x="26901" y="1160"/>
                </a:lnTo>
                <a:lnTo>
                  <a:pt x="26932" y="1176"/>
                </a:lnTo>
                <a:lnTo>
                  <a:pt x="26963" y="1193"/>
                </a:lnTo>
                <a:lnTo>
                  <a:pt x="26992" y="1211"/>
                </a:lnTo>
                <a:lnTo>
                  <a:pt x="27021" y="1230"/>
                </a:lnTo>
                <a:lnTo>
                  <a:pt x="27049" y="1249"/>
                </a:lnTo>
                <a:lnTo>
                  <a:pt x="27076" y="1269"/>
                </a:lnTo>
                <a:lnTo>
                  <a:pt x="27104" y="1290"/>
                </a:lnTo>
                <a:lnTo>
                  <a:pt x="27129" y="1311"/>
                </a:lnTo>
                <a:lnTo>
                  <a:pt x="27154" y="1332"/>
                </a:lnTo>
                <a:lnTo>
                  <a:pt x="27179" y="1355"/>
                </a:lnTo>
                <a:lnTo>
                  <a:pt x="27203" y="1377"/>
                </a:lnTo>
                <a:lnTo>
                  <a:pt x="27227" y="1400"/>
                </a:lnTo>
                <a:lnTo>
                  <a:pt x="27249" y="1424"/>
                </a:lnTo>
                <a:lnTo>
                  <a:pt x="27271" y="1448"/>
                </a:lnTo>
                <a:lnTo>
                  <a:pt x="27292" y="1472"/>
                </a:lnTo>
                <a:lnTo>
                  <a:pt x="27313" y="1497"/>
                </a:lnTo>
                <a:lnTo>
                  <a:pt x="27353" y="1546"/>
                </a:lnTo>
                <a:lnTo>
                  <a:pt x="27353" y="0"/>
                </a:lnTo>
                <a:lnTo>
                  <a:pt x="28012" y="0"/>
                </a:lnTo>
                <a:lnTo>
                  <a:pt x="28012" y="3976"/>
                </a:lnTo>
                <a:lnTo>
                  <a:pt x="27353" y="3976"/>
                </a:lnTo>
                <a:close/>
                <a:moveTo>
                  <a:pt x="26530" y="1612"/>
                </a:moveTo>
                <a:lnTo>
                  <a:pt x="26530" y="1612"/>
                </a:lnTo>
                <a:lnTo>
                  <a:pt x="26488" y="1613"/>
                </a:lnTo>
                <a:lnTo>
                  <a:pt x="26446" y="1616"/>
                </a:lnTo>
                <a:lnTo>
                  <a:pt x="26405" y="1621"/>
                </a:lnTo>
                <a:lnTo>
                  <a:pt x="26365" y="1627"/>
                </a:lnTo>
                <a:lnTo>
                  <a:pt x="26325" y="1637"/>
                </a:lnTo>
                <a:lnTo>
                  <a:pt x="26286" y="1647"/>
                </a:lnTo>
                <a:lnTo>
                  <a:pt x="26247" y="1661"/>
                </a:lnTo>
                <a:lnTo>
                  <a:pt x="26211" y="1676"/>
                </a:lnTo>
                <a:lnTo>
                  <a:pt x="26174" y="1691"/>
                </a:lnTo>
                <a:lnTo>
                  <a:pt x="26138" y="1710"/>
                </a:lnTo>
                <a:lnTo>
                  <a:pt x="26103" y="1730"/>
                </a:lnTo>
                <a:lnTo>
                  <a:pt x="26070" y="1752"/>
                </a:lnTo>
                <a:lnTo>
                  <a:pt x="26037" y="1777"/>
                </a:lnTo>
                <a:lnTo>
                  <a:pt x="26006" y="1802"/>
                </a:lnTo>
                <a:lnTo>
                  <a:pt x="25975" y="1829"/>
                </a:lnTo>
                <a:lnTo>
                  <a:pt x="25947" y="1859"/>
                </a:lnTo>
                <a:lnTo>
                  <a:pt x="25919" y="1889"/>
                </a:lnTo>
                <a:lnTo>
                  <a:pt x="25893" y="1922"/>
                </a:lnTo>
                <a:lnTo>
                  <a:pt x="25868" y="1955"/>
                </a:lnTo>
                <a:lnTo>
                  <a:pt x="25845" y="1991"/>
                </a:lnTo>
                <a:lnTo>
                  <a:pt x="25824" y="2028"/>
                </a:lnTo>
                <a:lnTo>
                  <a:pt x="25804" y="2067"/>
                </a:lnTo>
                <a:lnTo>
                  <a:pt x="25785" y="2108"/>
                </a:lnTo>
                <a:lnTo>
                  <a:pt x="25768" y="2150"/>
                </a:lnTo>
                <a:lnTo>
                  <a:pt x="25753" y="2193"/>
                </a:lnTo>
                <a:lnTo>
                  <a:pt x="25739" y="2238"/>
                </a:lnTo>
                <a:lnTo>
                  <a:pt x="25729" y="2284"/>
                </a:lnTo>
                <a:lnTo>
                  <a:pt x="25719" y="2333"/>
                </a:lnTo>
                <a:lnTo>
                  <a:pt x="25712" y="2381"/>
                </a:lnTo>
                <a:lnTo>
                  <a:pt x="25707" y="2433"/>
                </a:lnTo>
                <a:lnTo>
                  <a:pt x="25704" y="2484"/>
                </a:lnTo>
                <a:lnTo>
                  <a:pt x="25703" y="2538"/>
                </a:lnTo>
                <a:lnTo>
                  <a:pt x="25703" y="2538"/>
                </a:lnTo>
                <a:lnTo>
                  <a:pt x="25704" y="2590"/>
                </a:lnTo>
                <a:lnTo>
                  <a:pt x="25707" y="2642"/>
                </a:lnTo>
                <a:lnTo>
                  <a:pt x="25712" y="2691"/>
                </a:lnTo>
                <a:lnTo>
                  <a:pt x="25719" y="2741"/>
                </a:lnTo>
                <a:lnTo>
                  <a:pt x="25729" y="2788"/>
                </a:lnTo>
                <a:lnTo>
                  <a:pt x="25740" y="2833"/>
                </a:lnTo>
                <a:lnTo>
                  <a:pt x="25754" y="2878"/>
                </a:lnTo>
                <a:lnTo>
                  <a:pt x="25769" y="2921"/>
                </a:lnTo>
                <a:lnTo>
                  <a:pt x="25786" y="2964"/>
                </a:lnTo>
                <a:lnTo>
                  <a:pt x="25805" y="3003"/>
                </a:lnTo>
                <a:lnTo>
                  <a:pt x="25825" y="3042"/>
                </a:lnTo>
                <a:lnTo>
                  <a:pt x="25847" y="3079"/>
                </a:lnTo>
                <a:lnTo>
                  <a:pt x="25870" y="3115"/>
                </a:lnTo>
                <a:lnTo>
                  <a:pt x="25895" y="3150"/>
                </a:lnTo>
                <a:lnTo>
                  <a:pt x="25921" y="3182"/>
                </a:lnTo>
                <a:lnTo>
                  <a:pt x="25949" y="3213"/>
                </a:lnTo>
                <a:lnTo>
                  <a:pt x="25978" y="3242"/>
                </a:lnTo>
                <a:lnTo>
                  <a:pt x="26009" y="3269"/>
                </a:lnTo>
                <a:lnTo>
                  <a:pt x="26039" y="3296"/>
                </a:lnTo>
                <a:lnTo>
                  <a:pt x="26072" y="3320"/>
                </a:lnTo>
                <a:lnTo>
                  <a:pt x="26105" y="3342"/>
                </a:lnTo>
                <a:lnTo>
                  <a:pt x="26140" y="3363"/>
                </a:lnTo>
                <a:lnTo>
                  <a:pt x="26176" y="3381"/>
                </a:lnTo>
                <a:lnTo>
                  <a:pt x="26213" y="3399"/>
                </a:lnTo>
                <a:lnTo>
                  <a:pt x="26251" y="3413"/>
                </a:lnTo>
                <a:lnTo>
                  <a:pt x="26288" y="3426"/>
                </a:lnTo>
                <a:lnTo>
                  <a:pt x="26327" y="3438"/>
                </a:lnTo>
                <a:lnTo>
                  <a:pt x="26366" y="3447"/>
                </a:lnTo>
                <a:lnTo>
                  <a:pt x="26407" y="3453"/>
                </a:lnTo>
                <a:lnTo>
                  <a:pt x="26447" y="3459"/>
                </a:lnTo>
                <a:lnTo>
                  <a:pt x="26488" y="3462"/>
                </a:lnTo>
                <a:lnTo>
                  <a:pt x="26530" y="3463"/>
                </a:lnTo>
                <a:lnTo>
                  <a:pt x="26530" y="3463"/>
                </a:lnTo>
                <a:lnTo>
                  <a:pt x="26571" y="3462"/>
                </a:lnTo>
                <a:lnTo>
                  <a:pt x="26612" y="3459"/>
                </a:lnTo>
                <a:lnTo>
                  <a:pt x="26652" y="3453"/>
                </a:lnTo>
                <a:lnTo>
                  <a:pt x="26692" y="3446"/>
                </a:lnTo>
                <a:lnTo>
                  <a:pt x="26732" y="3437"/>
                </a:lnTo>
                <a:lnTo>
                  <a:pt x="26771" y="3426"/>
                </a:lnTo>
                <a:lnTo>
                  <a:pt x="26809" y="3412"/>
                </a:lnTo>
                <a:lnTo>
                  <a:pt x="26847" y="3398"/>
                </a:lnTo>
                <a:lnTo>
                  <a:pt x="26883" y="3380"/>
                </a:lnTo>
                <a:lnTo>
                  <a:pt x="26918" y="3362"/>
                </a:lnTo>
                <a:lnTo>
                  <a:pt x="26954" y="3341"/>
                </a:lnTo>
                <a:lnTo>
                  <a:pt x="26988" y="3318"/>
                </a:lnTo>
                <a:lnTo>
                  <a:pt x="27020" y="3294"/>
                </a:lnTo>
                <a:lnTo>
                  <a:pt x="27052" y="3267"/>
                </a:lnTo>
                <a:lnTo>
                  <a:pt x="27082" y="3240"/>
                </a:lnTo>
                <a:lnTo>
                  <a:pt x="27112" y="3211"/>
                </a:lnTo>
                <a:lnTo>
                  <a:pt x="27140" y="3180"/>
                </a:lnTo>
                <a:lnTo>
                  <a:pt x="27167" y="3147"/>
                </a:lnTo>
                <a:lnTo>
                  <a:pt x="27193" y="3113"/>
                </a:lnTo>
                <a:lnTo>
                  <a:pt x="27216" y="3077"/>
                </a:lnTo>
                <a:lnTo>
                  <a:pt x="27238" y="3039"/>
                </a:lnTo>
                <a:lnTo>
                  <a:pt x="27259" y="3000"/>
                </a:lnTo>
                <a:lnTo>
                  <a:pt x="27278" y="2960"/>
                </a:lnTo>
                <a:lnTo>
                  <a:pt x="27296" y="2919"/>
                </a:lnTo>
                <a:lnTo>
                  <a:pt x="27311" y="2876"/>
                </a:lnTo>
                <a:lnTo>
                  <a:pt x="27324" y="2831"/>
                </a:lnTo>
                <a:lnTo>
                  <a:pt x="27336" y="2786"/>
                </a:lnTo>
                <a:lnTo>
                  <a:pt x="27346" y="2739"/>
                </a:lnTo>
                <a:lnTo>
                  <a:pt x="27354" y="2690"/>
                </a:lnTo>
                <a:lnTo>
                  <a:pt x="27359" y="2641"/>
                </a:lnTo>
                <a:lnTo>
                  <a:pt x="27362" y="2589"/>
                </a:lnTo>
                <a:lnTo>
                  <a:pt x="27363" y="2538"/>
                </a:lnTo>
                <a:lnTo>
                  <a:pt x="27363" y="2538"/>
                </a:lnTo>
                <a:lnTo>
                  <a:pt x="27362" y="2486"/>
                </a:lnTo>
                <a:lnTo>
                  <a:pt x="27359" y="2435"/>
                </a:lnTo>
                <a:lnTo>
                  <a:pt x="27354" y="2385"/>
                </a:lnTo>
                <a:lnTo>
                  <a:pt x="27346" y="2337"/>
                </a:lnTo>
                <a:lnTo>
                  <a:pt x="27336" y="2290"/>
                </a:lnTo>
                <a:lnTo>
                  <a:pt x="27324" y="2243"/>
                </a:lnTo>
                <a:lnTo>
                  <a:pt x="27311" y="2199"/>
                </a:lnTo>
                <a:lnTo>
                  <a:pt x="27296" y="2156"/>
                </a:lnTo>
                <a:lnTo>
                  <a:pt x="27278" y="2114"/>
                </a:lnTo>
                <a:lnTo>
                  <a:pt x="27259" y="2074"/>
                </a:lnTo>
                <a:lnTo>
                  <a:pt x="27238" y="2035"/>
                </a:lnTo>
                <a:lnTo>
                  <a:pt x="27216" y="1998"/>
                </a:lnTo>
                <a:lnTo>
                  <a:pt x="27193" y="1963"/>
                </a:lnTo>
                <a:lnTo>
                  <a:pt x="27167" y="1928"/>
                </a:lnTo>
                <a:lnTo>
                  <a:pt x="27140" y="1895"/>
                </a:lnTo>
                <a:lnTo>
                  <a:pt x="27112" y="1864"/>
                </a:lnTo>
                <a:lnTo>
                  <a:pt x="27082" y="1834"/>
                </a:lnTo>
                <a:lnTo>
                  <a:pt x="27052" y="1807"/>
                </a:lnTo>
                <a:lnTo>
                  <a:pt x="27020" y="1781"/>
                </a:lnTo>
                <a:lnTo>
                  <a:pt x="26988" y="1757"/>
                </a:lnTo>
                <a:lnTo>
                  <a:pt x="26954" y="1735"/>
                </a:lnTo>
                <a:lnTo>
                  <a:pt x="26918" y="1714"/>
                </a:lnTo>
                <a:lnTo>
                  <a:pt x="26883" y="1695"/>
                </a:lnTo>
                <a:lnTo>
                  <a:pt x="26847" y="1678"/>
                </a:lnTo>
                <a:lnTo>
                  <a:pt x="26809" y="1662"/>
                </a:lnTo>
                <a:lnTo>
                  <a:pt x="26771" y="1649"/>
                </a:lnTo>
                <a:lnTo>
                  <a:pt x="26732" y="1638"/>
                </a:lnTo>
                <a:lnTo>
                  <a:pt x="26692" y="1628"/>
                </a:lnTo>
                <a:lnTo>
                  <a:pt x="26652" y="1621"/>
                </a:lnTo>
                <a:lnTo>
                  <a:pt x="26612" y="1616"/>
                </a:lnTo>
                <a:lnTo>
                  <a:pt x="26571" y="1613"/>
                </a:lnTo>
                <a:lnTo>
                  <a:pt x="26530" y="1612"/>
                </a:lnTo>
                <a:lnTo>
                  <a:pt x="26530" y="1612"/>
                </a:lnTo>
                <a:close/>
                <a:moveTo>
                  <a:pt x="28800" y="232"/>
                </a:moveTo>
                <a:lnTo>
                  <a:pt x="28800" y="232"/>
                </a:lnTo>
                <a:lnTo>
                  <a:pt x="28799" y="257"/>
                </a:lnTo>
                <a:lnTo>
                  <a:pt x="28796" y="280"/>
                </a:lnTo>
                <a:lnTo>
                  <a:pt x="28791" y="302"/>
                </a:lnTo>
                <a:lnTo>
                  <a:pt x="28782" y="323"/>
                </a:lnTo>
                <a:lnTo>
                  <a:pt x="28773" y="344"/>
                </a:lnTo>
                <a:lnTo>
                  <a:pt x="28761" y="363"/>
                </a:lnTo>
                <a:lnTo>
                  <a:pt x="28747" y="381"/>
                </a:lnTo>
                <a:lnTo>
                  <a:pt x="28733" y="397"/>
                </a:lnTo>
                <a:lnTo>
                  <a:pt x="28716" y="412"/>
                </a:lnTo>
                <a:lnTo>
                  <a:pt x="28698" y="426"/>
                </a:lnTo>
                <a:lnTo>
                  <a:pt x="28679" y="437"/>
                </a:lnTo>
                <a:lnTo>
                  <a:pt x="28659" y="447"/>
                </a:lnTo>
                <a:lnTo>
                  <a:pt x="28637" y="455"/>
                </a:lnTo>
                <a:lnTo>
                  <a:pt x="28615" y="460"/>
                </a:lnTo>
                <a:lnTo>
                  <a:pt x="28592" y="464"/>
                </a:lnTo>
                <a:lnTo>
                  <a:pt x="28569" y="466"/>
                </a:lnTo>
                <a:lnTo>
                  <a:pt x="28569" y="466"/>
                </a:lnTo>
                <a:lnTo>
                  <a:pt x="28544" y="464"/>
                </a:lnTo>
                <a:lnTo>
                  <a:pt x="28521" y="460"/>
                </a:lnTo>
                <a:lnTo>
                  <a:pt x="28499" y="455"/>
                </a:lnTo>
                <a:lnTo>
                  <a:pt x="28478" y="447"/>
                </a:lnTo>
                <a:lnTo>
                  <a:pt x="28457" y="437"/>
                </a:lnTo>
                <a:lnTo>
                  <a:pt x="28438" y="426"/>
                </a:lnTo>
                <a:lnTo>
                  <a:pt x="28420" y="412"/>
                </a:lnTo>
                <a:lnTo>
                  <a:pt x="28403" y="397"/>
                </a:lnTo>
                <a:lnTo>
                  <a:pt x="28389" y="381"/>
                </a:lnTo>
                <a:lnTo>
                  <a:pt x="28376" y="363"/>
                </a:lnTo>
                <a:lnTo>
                  <a:pt x="28364" y="344"/>
                </a:lnTo>
                <a:lnTo>
                  <a:pt x="28354" y="323"/>
                </a:lnTo>
                <a:lnTo>
                  <a:pt x="28347" y="302"/>
                </a:lnTo>
                <a:lnTo>
                  <a:pt x="28340" y="280"/>
                </a:lnTo>
                <a:lnTo>
                  <a:pt x="28337" y="257"/>
                </a:lnTo>
                <a:lnTo>
                  <a:pt x="28336" y="232"/>
                </a:lnTo>
                <a:lnTo>
                  <a:pt x="28336" y="232"/>
                </a:lnTo>
                <a:lnTo>
                  <a:pt x="28337" y="209"/>
                </a:lnTo>
                <a:lnTo>
                  <a:pt x="28340" y="186"/>
                </a:lnTo>
                <a:lnTo>
                  <a:pt x="28347" y="163"/>
                </a:lnTo>
                <a:lnTo>
                  <a:pt x="28354" y="142"/>
                </a:lnTo>
                <a:lnTo>
                  <a:pt x="28364" y="122"/>
                </a:lnTo>
                <a:lnTo>
                  <a:pt x="28376" y="103"/>
                </a:lnTo>
                <a:lnTo>
                  <a:pt x="28389" y="85"/>
                </a:lnTo>
                <a:lnTo>
                  <a:pt x="28403" y="68"/>
                </a:lnTo>
                <a:lnTo>
                  <a:pt x="28420" y="54"/>
                </a:lnTo>
                <a:lnTo>
                  <a:pt x="28438" y="40"/>
                </a:lnTo>
                <a:lnTo>
                  <a:pt x="28457" y="28"/>
                </a:lnTo>
                <a:lnTo>
                  <a:pt x="28478" y="19"/>
                </a:lnTo>
                <a:lnTo>
                  <a:pt x="28499" y="11"/>
                </a:lnTo>
                <a:lnTo>
                  <a:pt x="28521" y="5"/>
                </a:lnTo>
                <a:lnTo>
                  <a:pt x="28544" y="1"/>
                </a:lnTo>
                <a:lnTo>
                  <a:pt x="28569" y="0"/>
                </a:lnTo>
                <a:lnTo>
                  <a:pt x="28569" y="0"/>
                </a:lnTo>
                <a:lnTo>
                  <a:pt x="28592" y="1"/>
                </a:lnTo>
                <a:lnTo>
                  <a:pt x="28615" y="5"/>
                </a:lnTo>
                <a:lnTo>
                  <a:pt x="28637" y="11"/>
                </a:lnTo>
                <a:lnTo>
                  <a:pt x="28659" y="19"/>
                </a:lnTo>
                <a:lnTo>
                  <a:pt x="28679" y="28"/>
                </a:lnTo>
                <a:lnTo>
                  <a:pt x="28698" y="40"/>
                </a:lnTo>
                <a:lnTo>
                  <a:pt x="28716" y="54"/>
                </a:lnTo>
                <a:lnTo>
                  <a:pt x="28733" y="68"/>
                </a:lnTo>
                <a:lnTo>
                  <a:pt x="28747" y="85"/>
                </a:lnTo>
                <a:lnTo>
                  <a:pt x="28761" y="103"/>
                </a:lnTo>
                <a:lnTo>
                  <a:pt x="28773" y="122"/>
                </a:lnTo>
                <a:lnTo>
                  <a:pt x="28782" y="142"/>
                </a:lnTo>
                <a:lnTo>
                  <a:pt x="28791" y="163"/>
                </a:lnTo>
                <a:lnTo>
                  <a:pt x="28796" y="186"/>
                </a:lnTo>
                <a:lnTo>
                  <a:pt x="28799" y="209"/>
                </a:lnTo>
                <a:lnTo>
                  <a:pt x="28800" y="232"/>
                </a:lnTo>
                <a:lnTo>
                  <a:pt x="28800" y="232"/>
                </a:lnTo>
                <a:close/>
                <a:moveTo>
                  <a:pt x="28382" y="232"/>
                </a:moveTo>
                <a:lnTo>
                  <a:pt x="28382" y="232"/>
                </a:lnTo>
                <a:lnTo>
                  <a:pt x="28382" y="251"/>
                </a:lnTo>
                <a:lnTo>
                  <a:pt x="28386" y="270"/>
                </a:lnTo>
                <a:lnTo>
                  <a:pt x="28391" y="288"/>
                </a:lnTo>
                <a:lnTo>
                  <a:pt x="28397" y="306"/>
                </a:lnTo>
                <a:lnTo>
                  <a:pt x="28405" y="323"/>
                </a:lnTo>
                <a:lnTo>
                  <a:pt x="28414" y="337"/>
                </a:lnTo>
                <a:lnTo>
                  <a:pt x="28425" y="352"/>
                </a:lnTo>
                <a:lnTo>
                  <a:pt x="28437" y="366"/>
                </a:lnTo>
                <a:lnTo>
                  <a:pt x="28450" y="378"/>
                </a:lnTo>
                <a:lnTo>
                  <a:pt x="28464" y="389"/>
                </a:lnTo>
                <a:lnTo>
                  <a:pt x="28479" y="398"/>
                </a:lnTo>
                <a:lnTo>
                  <a:pt x="28496" y="407"/>
                </a:lnTo>
                <a:lnTo>
                  <a:pt x="28513" y="413"/>
                </a:lnTo>
                <a:lnTo>
                  <a:pt x="28531" y="417"/>
                </a:lnTo>
                <a:lnTo>
                  <a:pt x="28550" y="421"/>
                </a:lnTo>
                <a:lnTo>
                  <a:pt x="28569" y="422"/>
                </a:lnTo>
                <a:lnTo>
                  <a:pt x="28569" y="422"/>
                </a:lnTo>
                <a:lnTo>
                  <a:pt x="28588" y="421"/>
                </a:lnTo>
                <a:lnTo>
                  <a:pt x="28605" y="417"/>
                </a:lnTo>
                <a:lnTo>
                  <a:pt x="28623" y="413"/>
                </a:lnTo>
                <a:lnTo>
                  <a:pt x="28640" y="407"/>
                </a:lnTo>
                <a:lnTo>
                  <a:pt x="28657" y="398"/>
                </a:lnTo>
                <a:lnTo>
                  <a:pt x="28673" y="389"/>
                </a:lnTo>
                <a:lnTo>
                  <a:pt x="28686" y="378"/>
                </a:lnTo>
                <a:lnTo>
                  <a:pt x="28700" y="366"/>
                </a:lnTo>
                <a:lnTo>
                  <a:pt x="28712" y="352"/>
                </a:lnTo>
                <a:lnTo>
                  <a:pt x="28722" y="337"/>
                </a:lnTo>
                <a:lnTo>
                  <a:pt x="28732" y="323"/>
                </a:lnTo>
                <a:lnTo>
                  <a:pt x="28740" y="306"/>
                </a:lnTo>
                <a:lnTo>
                  <a:pt x="28746" y="288"/>
                </a:lnTo>
                <a:lnTo>
                  <a:pt x="28751" y="270"/>
                </a:lnTo>
                <a:lnTo>
                  <a:pt x="28754" y="251"/>
                </a:lnTo>
                <a:lnTo>
                  <a:pt x="28755" y="232"/>
                </a:lnTo>
                <a:lnTo>
                  <a:pt x="28755" y="232"/>
                </a:lnTo>
                <a:lnTo>
                  <a:pt x="28754" y="213"/>
                </a:lnTo>
                <a:lnTo>
                  <a:pt x="28751" y="194"/>
                </a:lnTo>
                <a:lnTo>
                  <a:pt x="28746" y="177"/>
                </a:lnTo>
                <a:lnTo>
                  <a:pt x="28740" y="159"/>
                </a:lnTo>
                <a:lnTo>
                  <a:pt x="28733" y="143"/>
                </a:lnTo>
                <a:lnTo>
                  <a:pt x="28723" y="127"/>
                </a:lnTo>
                <a:lnTo>
                  <a:pt x="28713" y="112"/>
                </a:lnTo>
                <a:lnTo>
                  <a:pt x="28700" y="99"/>
                </a:lnTo>
                <a:lnTo>
                  <a:pt x="28687" y="87"/>
                </a:lnTo>
                <a:lnTo>
                  <a:pt x="28673" y="77"/>
                </a:lnTo>
                <a:lnTo>
                  <a:pt x="28657" y="67"/>
                </a:lnTo>
                <a:lnTo>
                  <a:pt x="28641" y="59"/>
                </a:lnTo>
                <a:lnTo>
                  <a:pt x="28624" y="53"/>
                </a:lnTo>
                <a:lnTo>
                  <a:pt x="28606" y="48"/>
                </a:lnTo>
                <a:lnTo>
                  <a:pt x="28588" y="45"/>
                </a:lnTo>
                <a:lnTo>
                  <a:pt x="28569" y="44"/>
                </a:lnTo>
                <a:lnTo>
                  <a:pt x="28569" y="44"/>
                </a:lnTo>
                <a:lnTo>
                  <a:pt x="28549" y="45"/>
                </a:lnTo>
                <a:lnTo>
                  <a:pt x="28531" y="48"/>
                </a:lnTo>
                <a:lnTo>
                  <a:pt x="28513" y="53"/>
                </a:lnTo>
                <a:lnTo>
                  <a:pt x="28495" y="59"/>
                </a:lnTo>
                <a:lnTo>
                  <a:pt x="28479" y="67"/>
                </a:lnTo>
                <a:lnTo>
                  <a:pt x="28463" y="77"/>
                </a:lnTo>
                <a:lnTo>
                  <a:pt x="28450" y="87"/>
                </a:lnTo>
                <a:lnTo>
                  <a:pt x="28436" y="99"/>
                </a:lnTo>
                <a:lnTo>
                  <a:pt x="28425" y="112"/>
                </a:lnTo>
                <a:lnTo>
                  <a:pt x="28414" y="127"/>
                </a:lnTo>
                <a:lnTo>
                  <a:pt x="28405" y="143"/>
                </a:lnTo>
                <a:lnTo>
                  <a:pt x="28396" y="159"/>
                </a:lnTo>
                <a:lnTo>
                  <a:pt x="28390" y="177"/>
                </a:lnTo>
                <a:lnTo>
                  <a:pt x="28386" y="194"/>
                </a:lnTo>
                <a:lnTo>
                  <a:pt x="28382" y="213"/>
                </a:lnTo>
                <a:lnTo>
                  <a:pt x="28382" y="232"/>
                </a:lnTo>
                <a:lnTo>
                  <a:pt x="28382" y="232"/>
                </a:lnTo>
                <a:close/>
                <a:moveTo>
                  <a:pt x="28583" y="110"/>
                </a:moveTo>
                <a:lnTo>
                  <a:pt x="28583" y="110"/>
                </a:lnTo>
                <a:lnTo>
                  <a:pt x="28605" y="111"/>
                </a:lnTo>
                <a:lnTo>
                  <a:pt x="28615" y="112"/>
                </a:lnTo>
                <a:lnTo>
                  <a:pt x="28623" y="115"/>
                </a:lnTo>
                <a:lnTo>
                  <a:pt x="28632" y="117"/>
                </a:lnTo>
                <a:lnTo>
                  <a:pt x="28638" y="120"/>
                </a:lnTo>
                <a:lnTo>
                  <a:pt x="28645" y="124"/>
                </a:lnTo>
                <a:lnTo>
                  <a:pt x="28651" y="128"/>
                </a:lnTo>
                <a:lnTo>
                  <a:pt x="28656" y="132"/>
                </a:lnTo>
                <a:lnTo>
                  <a:pt x="28660" y="138"/>
                </a:lnTo>
                <a:lnTo>
                  <a:pt x="28664" y="144"/>
                </a:lnTo>
                <a:lnTo>
                  <a:pt x="28666" y="151"/>
                </a:lnTo>
                <a:lnTo>
                  <a:pt x="28670" y="159"/>
                </a:lnTo>
                <a:lnTo>
                  <a:pt x="28671" y="166"/>
                </a:lnTo>
                <a:lnTo>
                  <a:pt x="28672" y="176"/>
                </a:lnTo>
                <a:lnTo>
                  <a:pt x="28672" y="185"/>
                </a:lnTo>
                <a:lnTo>
                  <a:pt x="28672" y="185"/>
                </a:lnTo>
                <a:lnTo>
                  <a:pt x="28672" y="193"/>
                </a:lnTo>
                <a:lnTo>
                  <a:pt x="28671" y="201"/>
                </a:lnTo>
                <a:lnTo>
                  <a:pt x="28669" y="208"/>
                </a:lnTo>
                <a:lnTo>
                  <a:pt x="28665" y="216"/>
                </a:lnTo>
                <a:lnTo>
                  <a:pt x="28662" y="222"/>
                </a:lnTo>
                <a:lnTo>
                  <a:pt x="28657" y="227"/>
                </a:lnTo>
                <a:lnTo>
                  <a:pt x="28652" y="233"/>
                </a:lnTo>
                <a:lnTo>
                  <a:pt x="28644" y="239"/>
                </a:lnTo>
                <a:lnTo>
                  <a:pt x="28644" y="239"/>
                </a:lnTo>
                <a:lnTo>
                  <a:pt x="28651" y="243"/>
                </a:lnTo>
                <a:lnTo>
                  <a:pt x="28656" y="247"/>
                </a:lnTo>
                <a:lnTo>
                  <a:pt x="28660" y="251"/>
                </a:lnTo>
                <a:lnTo>
                  <a:pt x="28662" y="258"/>
                </a:lnTo>
                <a:lnTo>
                  <a:pt x="28664" y="265"/>
                </a:lnTo>
                <a:lnTo>
                  <a:pt x="28665" y="274"/>
                </a:lnTo>
                <a:lnTo>
                  <a:pt x="28667" y="302"/>
                </a:lnTo>
                <a:lnTo>
                  <a:pt x="28667" y="302"/>
                </a:lnTo>
                <a:lnTo>
                  <a:pt x="28669" y="328"/>
                </a:lnTo>
                <a:lnTo>
                  <a:pt x="28670" y="336"/>
                </a:lnTo>
                <a:lnTo>
                  <a:pt x="28672" y="343"/>
                </a:lnTo>
                <a:lnTo>
                  <a:pt x="28674" y="347"/>
                </a:lnTo>
                <a:lnTo>
                  <a:pt x="28676" y="350"/>
                </a:lnTo>
                <a:lnTo>
                  <a:pt x="28685" y="357"/>
                </a:lnTo>
                <a:lnTo>
                  <a:pt x="28617" y="357"/>
                </a:lnTo>
                <a:lnTo>
                  <a:pt x="28617" y="357"/>
                </a:lnTo>
                <a:lnTo>
                  <a:pt x="28613" y="348"/>
                </a:lnTo>
                <a:lnTo>
                  <a:pt x="28611" y="340"/>
                </a:lnTo>
                <a:lnTo>
                  <a:pt x="28610" y="329"/>
                </a:lnTo>
                <a:lnTo>
                  <a:pt x="28609" y="315"/>
                </a:lnTo>
                <a:lnTo>
                  <a:pt x="28609" y="315"/>
                </a:lnTo>
                <a:lnTo>
                  <a:pt x="28609" y="299"/>
                </a:lnTo>
                <a:lnTo>
                  <a:pt x="28608" y="286"/>
                </a:lnTo>
                <a:lnTo>
                  <a:pt x="28605" y="278"/>
                </a:lnTo>
                <a:lnTo>
                  <a:pt x="28603" y="270"/>
                </a:lnTo>
                <a:lnTo>
                  <a:pt x="28601" y="268"/>
                </a:lnTo>
                <a:lnTo>
                  <a:pt x="28598" y="267"/>
                </a:lnTo>
                <a:lnTo>
                  <a:pt x="28593" y="264"/>
                </a:lnTo>
                <a:lnTo>
                  <a:pt x="28584" y="263"/>
                </a:lnTo>
                <a:lnTo>
                  <a:pt x="28573" y="263"/>
                </a:lnTo>
                <a:lnTo>
                  <a:pt x="28532" y="263"/>
                </a:lnTo>
                <a:lnTo>
                  <a:pt x="28532" y="357"/>
                </a:lnTo>
                <a:lnTo>
                  <a:pt x="28474" y="357"/>
                </a:lnTo>
                <a:lnTo>
                  <a:pt x="28474" y="110"/>
                </a:lnTo>
                <a:lnTo>
                  <a:pt x="28583" y="110"/>
                </a:lnTo>
                <a:close/>
                <a:moveTo>
                  <a:pt x="28532" y="214"/>
                </a:moveTo>
                <a:lnTo>
                  <a:pt x="28574" y="214"/>
                </a:lnTo>
                <a:lnTo>
                  <a:pt x="28574" y="214"/>
                </a:lnTo>
                <a:lnTo>
                  <a:pt x="28585" y="214"/>
                </a:lnTo>
                <a:lnTo>
                  <a:pt x="28594" y="213"/>
                </a:lnTo>
                <a:lnTo>
                  <a:pt x="28600" y="211"/>
                </a:lnTo>
                <a:lnTo>
                  <a:pt x="28605" y="209"/>
                </a:lnTo>
                <a:lnTo>
                  <a:pt x="28610" y="205"/>
                </a:lnTo>
                <a:lnTo>
                  <a:pt x="28613" y="201"/>
                </a:lnTo>
                <a:lnTo>
                  <a:pt x="28614" y="194"/>
                </a:lnTo>
                <a:lnTo>
                  <a:pt x="28614" y="188"/>
                </a:lnTo>
                <a:lnTo>
                  <a:pt x="28614" y="188"/>
                </a:lnTo>
                <a:lnTo>
                  <a:pt x="28614" y="181"/>
                </a:lnTo>
                <a:lnTo>
                  <a:pt x="28613" y="175"/>
                </a:lnTo>
                <a:lnTo>
                  <a:pt x="28610" y="170"/>
                </a:lnTo>
                <a:lnTo>
                  <a:pt x="28606" y="166"/>
                </a:lnTo>
                <a:lnTo>
                  <a:pt x="28601" y="164"/>
                </a:lnTo>
                <a:lnTo>
                  <a:pt x="28594" y="163"/>
                </a:lnTo>
                <a:lnTo>
                  <a:pt x="28585" y="162"/>
                </a:lnTo>
                <a:lnTo>
                  <a:pt x="28574" y="161"/>
                </a:lnTo>
                <a:lnTo>
                  <a:pt x="28532" y="161"/>
                </a:lnTo>
                <a:lnTo>
                  <a:pt x="2853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Tree>
    <p:extLst>
      <p:ext uri="{BB962C8B-B14F-4D97-AF65-F5344CB8AC3E}">
        <p14:creationId xmlns:p14="http://schemas.microsoft.com/office/powerpoint/2010/main" val="12794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A8AD4A-7AC3-4E87-8D3F-0146F044B9FB}"/>
              </a:ext>
            </a:extLst>
          </p:cNvPr>
          <p:cNvPicPr>
            <a:picLocks noChangeAspect="1"/>
          </p:cNvPicPr>
          <p:nvPr userDrawn="1"/>
        </p:nvPicPr>
        <p:blipFill>
          <a:blip r:embed="rId2"/>
          <a:srcRect/>
          <a:stretch/>
        </p:blipFill>
        <p:spPr>
          <a:xfrm>
            <a:off x="0" y="-1429"/>
            <a:ext cx="9144000" cy="5151120"/>
          </a:xfrm>
          <a:prstGeom prst="rect">
            <a:avLst/>
          </a:prstGeom>
        </p:spPr>
      </p:pic>
      <p:sp>
        <p:nvSpPr>
          <p:cNvPr id="5" name="Freeform 5">
            <a:extLst>
              <a:ext uri="{FF2B5EF4-FFF2-40B4-BE49-F238E27FC236}">
                <a16:creationId xmlns:a16="http://schemas.microsoft.com/office/drawing/2014/main" id="{A1351124-69CE-498B-896F-32BC6F5741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C369CD-873E-4B23-8215-6D6726739AB3}"/>
              </a:ext>
            </a:extLst>
          </p:cNvPr>
          <p:cNvSpPr>
            <a:spLocks noGrp="1"/>
          </p:cNvSpPr>
          <p:nvPr>
            <p:ph type="body" sz="quarter" idx="10"/>
          </p:nvPr>
        </p:nvSpPr>
        <p:spPr>
          <a:xfrm>
            <a:off x="311150" y="1160463"/>
            <a:ext cx="8521700" cy="3506787"/>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958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FC6B45-093E-4CF5-A97D-B7650C8AB840}"/>
              </a:ext>
            </a:extLst>
          </p:cNvPr>
          <p:cNvPicPr>
            <a:picLocks noChangeAspect="1"/>
          </p:cNvPicPr>
          <p:nvPr userDrawn="1"/>
        </p:nvPicPr>
        <p:blipFill>
          <a:blip r:embed="rId2"/>
          <a:srcRect/>
          <a:stretch/>
        </p:blipFill>
        <p:spPr>
          <a:xfrm>
            <a:off x="0" y="-1429"/>
            <a:ext cx="9144000" cy="5151120"/>
          </a:xfrm>
          <a:prstGeom prst="rect">
            <a:avLst/>
          </a:prstGeom>
        </p:spPr>
      </p:pic>
      <p:sp>
        <p:nvSpPr>
          <p:cNvPr id="9" name="Freeform 5">
            <a:extLst>
              <a:ext uri="{FF2B5EF4-FFF2-40B4-BE49-F238E27FC236}">
                <a16:creationId xmlns:a16="http://schemas.microsoft.com/office/drawing/2014/main" id="{EAC145A7-E855-4DB4-B566-C050C982F5FD}"/>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8518770" cy="578538"/>
          </a:xfrm>
        </p:spPr>
        <p:txBody>
          <a:bodyPr tIns="0" bIns="0"/>
          <a:lstStyle>
            <a:lvl1pPr>
              <a:defRPr sz="2400">
                <a:solidFill>
                  <a:schemeClr val="tx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0"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50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40E3B5-644E-414A-8219-51D705C9C63B}"/>
              </a:ext>
            </a:extLst>
          </p:cNvPr>
          <p:cNvPicPr>
            <a:picLocks noChangeAspect="1"/>
          </p:cNvPicPr>
          <p:nvPr userDrawn="1"/>
        </p:nvPicPr>
        <p:blipFill>
          <a:blip r:embed="rId2"/>
          <a:srcRect/>
          <a:stretch/>
        </p:blipFill>
        <p:spPr>
          <a:xfrm>
            <a:off x="0" y="-1429"/>
            <a:ext cx="9144000" cy="5151120"/>
          </a:xfrm>
          <a:prstGeom prst="rect">
            <a:avLst/>
          </a:prstGeom>
        </p:spPr>
      </p:pic>
      <p:sp>
        <p:nvSpPr>
          <p:cNvPr id="10" name="Freeform 5">
            <a:extLst>
              <a:ext uri="{FF2B5EF4-FFF2-40B4-BE49-F238E27FC236}">
                <a16:creationId xmlns:a16="http://schemas.microsoft.com/office/drawing/2014/main" id="{0BEB123E-17CE-47FA-ADF6-E9B9305D24BA}"/>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615" y="213503"/>
            <a:ext cx="8518770" cy="578538"/>
          </a:xfrm>
        </p:spPr>
        <p:txBody>
          <a:bodyPr tIns="0" bIns="0"/>
          <a:lstStyle>
            <a:lvl1pPr>
              <a:defRPr sz="2400">
                <a:solidFill>
                  <a:schemeClr val="tx1"/>
                </a:solidFill>
                <a:latin typeface="+mj-lt"/>
              </a:defRPr>
            </a:lvl1pPr>
          </a:lstStyle>
          <a:p>
            <a:r>
              <a:rPr lang="en-US" dirty="0"/>
              <a:t>Click to Edit Master Title Style</a:t>
            </a:r>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1" i="1" u="none">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7055"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6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4x4 gri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0BA34A-AA5F-4FC6-A880-131F5015EC59}"/>
              </a:ext>
            </a:extLst>
          </p:cNvPr>
          <p:cNvPicPr>
            <a:picLocks noChangeAspect="1"/>
          </p:cNvPicPr>
          <p:nvPr userDrawn="1"/>
        </p:nvPicPr>
        <p:blipFill>
          <a:blip r:embed="rId2"/>
          <a:srcRect/>
          <a:stretch/>
        </p:blipFill>
        <p:spPr>
          <a:xfrm>
            <a:off x="0" y="-1429"/>
            <a:ext cx="9144000" cy="5151120"/>
          </a:xfrm>
          <a:prstGeom prst="rect">
            <a:avLst/>
          </a:prstGeom>
        </p:spPr>
      </p:pic>
      <p:sp>
        <p:nvSpPr>
          <p:cNvPr id="15" name="Freeform 5">
            <a:extLst>
              <a:ext uri="{FF2B5EF4-FFF2-40B4-BE49-F238E27FC236}">
                <a16:creationId xmlns:a16="http://schemas.microsoft.com/office/drawing/2014/main" id="{F8FEDA74-7D36-4C75-9E1F-A0392C4FBF35}"/>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12738" y="213503"/>
            <a:ext cx="8518524" cy="578538"/>
          </a:xfrm>
        </p:spPr>
        <p:txBody>
          <a:bodyPr tIns="0" bIns="0"/>
          <a:lstStyle>
            <a:lvl1pPr>
              <a:defRPr sz="2400">
                <a:solidFill>
                  <a:schemeClr val="tx1"/>
                </a:solidFill>
              </a:defRPr>
            </a:lvl1pPr>
          </a:lstStyle>
          <a:p>
            <a:r>
              <a:rPr lang="en-US" dirty="0"/>
              <a:t>Click to Edit Master Title Style</a:t>
            </a:r>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1" i="1">
                <a:solidFill>
                  <a:schemeClr val="tx1"/>
                </a:solidFill>
                <a:latin typeface="+mj-lt"/>
              </a:defRPr>
            </a:lvl1pPr>
            <a:lvl2pPr marL="230188" indent="-184150">
              <a:spcAft>
                <a:spcPts val="600"/>
              </a:spcAft>
              <a:buFont typeface="Arial" panose="020B0604020202020204" pitchFamily="34" charset="0"/>
              <a:buChar char="•"/>
              <a:defRPr sz="2000">
                <a:solidFill>
                  <a:schemeClr val="tx1"/>
                </a:solidFill>
              </a:defRPr>
            </a:lvl2pPr>
            <a:lvl3pPr marL="403225" indent="-173038">
              <a:spcAft>
                <a:spcPts val="600"/>
              </a:spcAft>
              <a:buFont typeface="Calibri" panose="020F0502020204030204" pitchFamily="34" charset="0"/>
              <a:buChar char="–"/>
              <a:defRPr sz="2000">
                <a:solidFill>
                  <a:schemeClr val="tx1"/>
                </a:solidFill>
              </a:defRPr>
            </a:lvl3pPr>
            <a:lvl4pPr marL="568325" indent="-165100">
              <a:spcAft>
                <a:spcPts val="600"/>
              </a:spcAft>
              <a:buFont typeface="Arial" panose="020B0604020202020204" pitchFamily="34" charset="0"/>
              <a:buChar char="•"/>
              <a:defRPr sz="2000">
                <a:solidFill>
                  <a:schemeClr val="tx1"/>
                </a:solidFill>
              </a:defRPr>
            </a:lvl4pPr>
            <a:lvl5pPr marL="741363" indent="-173038">
              <a:spcAft>
                <a:spcPts val="600"/>
              </a:spcAft>
              <a:buFont typeface="Calibri" panose="020F050202020403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4572000" y="1160463"/>
            <a:ext cx="0" cy="3506787"/>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3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1EDB9-E44F-49B8-9FCC-FF0F23DF5A06}"/>
              </a:ext>
            </a:extLst>
          </p:cNvPr>
          <p:cNvPicPr>
            <a:picLocks noChangeAspect="1"/>
          </p:cNvPicPr>
          <p:nvPr userDrawn="1"/>
        </p:nvPicPr>
        <p:blipFill>
          <a:blip r:embed="rId2"/>
          <a:srcRect/>
          <a:stretch/>
        </p:blipFill>
        <p:spPr>
          <a:xfrm>
            <a:off x="0" y="-1429"/>
            <a:ext cx="9144000" cy="5151120"/>
          </a:xfrm>
          <a:prstGeom prst="rect">
            <a:avLst/>
          </a:prstGeom>
        </p:spPr>
      </p:pic>
      <p:sp>
        <p:nvSpPr>
          <p:cNvPr id="7" name="Freeform 5">
            <a:extLst>
              <a:ext uri="{FF2B5EF4-FFF2-40B4-BE49-F238E27FC236}">
                <a16:creationId xmlns:a16="http://schemas.microsoft.com/office/drawing/2014/main" id="{E1434898-7699-4B9C-9315-AB7F3D29E984}"/>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tIns="0" bIns="0"/>
          <a:lstStyle>
            <a:lvl1pPr>
              <a:defRPr sz="2400">
                <a:solidFill>
                  <a:schemeClr val="tx1"/>
                </a:solidFill>
              </a:defRPr>
            </a:lvl1pPr>
          </a:lstStyle>
          <a:p>
            <a:r>
              <a:rPr lang="en-US" dirty="0"/>
              <a:t>Click to Edit Master Title Style</a:t>
            </a:r>
          </a:p>
        </p:txBody>
      </p:sp>
      <p:sp>
        <p:nvSpPr>
          <p:cNvPr id="6" name="Picture Placeholder 5"/>
          <p:cNvSpPr>
            <a:spLocks noGrp="1"/>
          </p:cNvSpPr>
          <p:nvPr>
            <p:ph type="pic" sz="quarter" idx="10" hasCustomPrompt="1"/>
          </p:nvPr>
        </p:nvSpPr>
        <p:spPr>
          <a:xfrm>
            <a:off x="0" y="1159551"/>
            <a:ext cx="9144022" cy="3512021"/>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9229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2DE6C-1274-41BD-AD9B-FDA79ACDC050}"/>
              </a:ext>
            </a:extLst>
          </p:cNvPr>
          <p:cNvPicPr>
            <a:picLocks noChangeAspect="1"/>
          </p:cNvPicPr>
          <p:nvPr userDrawn="1"/>
        </p:nvPicPr>
        <p:blipFill>
          <a:blip r:embed="rId2"/>
          <a:srcRect/>
          <a:stretch/>
        </p:blipFill>
        <p:spPr>
          <a:xfrm>
            <a:off x="0" y="-1429"/>
            <a:ext cx="9144000" cy="5151120"/>
          </a:xfrm>
          <a:prstGeom prst="rect">
            <a:avLst/>
          </a:prstGeom>
        </p:spPr>
      </p:pic>
      <p:sp>
        <p:nvSpPr>
          <p:cNvPr id="6" name="Freeform 5">
            <a:extLst>
              <a:ext uri="{FF2B5EF4-FFF2-40B4-BE49-F238E27FC236}">
                <a16:creationId xmlns:a16="http://schemas.microsoft.com/office/drawing/2014/main" id="{9C38E6B3-5893-4D75-96A4-EE653A507F80}"/>
              </a:ext>
            </a:extLst>
          </p:cNvPr>
          <p:cNvSpPr>
            <a:spLocks noChangeAspect="1" noEditPoints="1"/>
          </p:cNvSpPr>
          <p:nvPr userDrawn="1"/>
        </p:nvSpPr>
        <p:spPr bwMode="auto">
          <a:xfrm>
            <a:off x="6923386" y="4852892"/>
            <a:ext cx="1909464" cy="109728"/>
          </a:xfrm>
          <a:custGeom>
            <a:avLst/>
            <a:gdLst>
              <a:gd name="T0" fmla="*/ 1490 w 17280"/>
              <a:gd name="T1" fmla="*/ 600 h 993"/>
              <a:gd name="T2" fmla="*/ 2044 w 17280"/>
              <a:gd name="T3" fmla="*/ 975 h 993"/>
              <a:gd name="T4" fmla="*/ 3649 w 17280"/>
              <a:gd name="T5" fmla="*/ 889 h 993"/>
              <a:gd name="T6" fmla="*/ 3541 w 17280"/>
              <a:gd name="T7" fmla="*/ 262 h 993"/>
              <a:gd name="T8" fmla="*/ 4035 w 17280"/>
              <a:gd name="T9" fmla="*/ 13 h 993"/>
              <a:gd name="T10" fmla="*/ 4347 w 17280"/>
              <a:gd name="T11" fmla="*/ 492 h 993"/>
              <a:gd name="T12" fmla="*/ 4014 w 17280"/>
              <a:gd name="T13" fmla="*/ 984 h 993"/>
              <a:gd name="T14" fmla="*/ 4162 w 17280"/>
              <a:gd name="T15" fmla="*/ 604 h 993"/>
              <a:gd name="T16" fmla="*/ 3924 w 17280"/>
              <a:gd name="T17" fmla="*/ 148 h 993"/>
              <a:gd name="T18" fmla="*/ 3694 w 17280"/>
              <a:gd name="T19" fmla="*/ 638 h 993"/>
              <a:gd name="T20" fmla="*/ 4508 w 17280"/>
              <a:gd name="T21" fmla="*/ 18 h 993"/>
              <a:gd name="T22" fmla="*/ 5151 w 17280"/>
              <a:gd name="T23" fmla="*/ 654 h 993"/>
              <a:gd name="T24" fmla="*/ 5347 w 17280"/>
              <a:gd name="T25" fmla="*/ 52 h 993"/>
              <a:gd name="T26" fmla="*/ 5876 w 17280"/>
              <a:gd name="T27" fmla="*/ 146 h 993"/>
              <a:gd name="T28" fmla="*/ 5900 w 17280"/>
              <a:gd name="T29" fmla="*/ 806 h 993"/>
              <a:gd name="T30" fmla="*/ 5647 w 17280"/>
              <a:gd name="T31" fmla="*/ 826 h 993"/>
              <a:gd name="T32" fmla="*/ 5736 w 17280"/>
              <a:gd name="T33" fmla="*/ 239 h 993"/>
              <a:gd name="T34" fmla="*/ 5392 w 17280"/>
              <a:gd name="T35" fmla="*/ 218 h 993"/>
              <a:gd name="T36" fmla="*/ 5453 w 17280"/>
              <a:gd name="T37" fmla="*/ 820 h 993"/>
              <a:gd name="T38" fmla="*/ 6241 w 17280"/>
              <a:gd name="T39" fmla="*/ 116 h 993"/>
              <a:gd name="T40" fmla="*/ 6786 w 17280"/>
              <a:gd name="T41" fmla="*/ 77 h 993"/>
              <a:gd name="T42" fmla="*/ 6400 w 17280"/>
              <a:gd name="T43" fmla="*/ 193 h 993"/>
              <a:gd name="T44" fmla="*/ 6342 w 17280"/>
              <a:gd name="T45" fmla="*/ 751 h 993"/>
              <a:gd name="T46" fmla="*/ 6852 w 17280"/>
              <a:gd name="T47" fmla="*/ 457 h 993"/>
              <a:gd name="T48" fmla="*/ 6324 w 17280"/>
              <a:gd name="T49" fmla="*/ 943 h 993"/>
              <a:gd name="T50" fmla="*/ 7239 w 17280"/>
              <a:gd name="T51" fmla="*/ 367 h 993"/>
              <a:gd name="T52" fmla="*/ 9421 w 17280"/>
              <a:gd name="T53" fmla="*/ 18 h 993"/>
              <a:gd name="T54" fmla="*/ 9716 w 17280"/>
              <a:gd name="T55" fmla="*/ 320 h 993"/>
              <a:gd name="T56" fmla="*/ 9776 w 17280"/>
              <a:gd name="T57" fmla="*/ 671 h 993"/>
              <a:gd name="T58" fmla="*/ 9447 w 17280"/>
              <a:gd name="T59" fmla="*/ 975 h 993"/>
              <a:gd name="T60" fmla="*/ 9512 w 17280"/>
              <a:gd name="T61" fmla="*/ 179 h 993"/>
              <a:gd name="T62" fmla="*/ 9611 w 17280"/>
              <a:gd name="T63" fmla="*/ 682 h 993"/>
              <a:gd name="T64" fmla="*/ 10736 w 17280"/>
              <a:gd name="T65" fmla="*/ 975 h 993"/>
              <a:gd name="T66" fmla="*/ 11443 w 17280"/>
              <a:gd name="T67" fmla="*/ 289 h 993"/>
              <a:gd name="T68" fmla="*/ 11915 w 17280"/>
              <a:gd name="T69" fmla="*/ 5 h 993"/>
              <a:gd name="T70" fmla="*/ 11782 w 17280"/>
              <a:gd name="T71" fmla="*/ 157 h 993"/>
              <a:gd name="T72" fmla="*/ 11623 w 17280"/>
              <a:gd name="T73" fmla="*/ 701 h 993"/>
              <a:gd name="T74" fmla="*/ 11959 w 17280"/>
              <a:gd name="T75" fmla="*/ 820 h 993"/>
              <a:gd name="T76" fmla="*/ 11693 w 17280"/>
              <a:gd name="T77" fmla="*/ 969 h 993"/>
              <a:gd name="T78" fmla="*/ 12434 w 17280"/>
              <a:gd name="T79" fmla="*/ 18 h 993"/>
              <a:gd name="T80" fmla="*/ 13734 w 17280"/>
              <a:gd name="T81" fmla="*/ 121 h 993"/>
              <a:gd name="T82" fmla="*/ 13609 w 17280"/>
              <a:gd name="T83" fmla="*/ 467 h 993"/>
              <a:gd name="T84" fmla="*/ 13762 w 17280"/>
              <a:gd name="T85" fmla="*/ 867 h 993"/>
              <a:gd name="T86" fmla="*/ 13571 w 17280"/>
              <a:gd name="T87" fmla="*/ 368 h 993"/>
              <a:gd name="T88" fmla="*/ 13463 w 17280"/>
              <a:gd name="T89" fmla="*/ 843 h 993"/>
              <a:gd name="T90" fmla="*/ 13512 w 17280"/>
              <a:gd name="T91" fmla="*/ 542 h 993"/>
              <a:gd name="T92" fmla="*/ 13981 w 17280"/>
              <a:gd name="T93" fmla="*/ 767 h 993"/>
              <a:gd name="T94" fmla="*/ 14040 w 17280"/>
              <a:gd name="T95" fmla="*/ 131 h 993"/>
              <a:gd name="T96" fmla="*/ 14589 w 17280"/>
              <a:gd name="T97" fmla="*/ 74 h 993"/>
              <a:gd name="T98" fmla="*/ 14738 w 17280"/>
              <a:gd name="T99" fmla="*/ 701 h 993"/>
              <a:gd name="T100" fmla="*/ 14359 w 17280"/>
              <a:gd name="T101" fmla="*/ 844 h 993"/>
              <a:gd name="T102" fmla="*/ 14575 w 17280"/>
              <a:gd name="T103" fmla="*/ 349 h 993"/>
              <a:gd name="T104" fmla="*/ 14242 w 17280"/>
              <a:gd name="T105" fmla="*/ 171 h 993"/>
              <a:gd name="T106" fmla="*/ 14182 w 17280"/>
              <a:gd name="T107" fmla="*/ 771 h 993"/>
              <a:gd name="T108" fmla="*/ 15242 w 17280"/>
              <a:gd name="T109" fmla="*/ 309 h 993"/>
              <a:gd name="T110" fmla="*/ 16313 w 17280"/>
              <a:gd name="T111" fmla="*/ 98 h 993"/>
              <a:gd name="T112" fmla="*/ 16242 w 17280"/>
              <a:gd name="T113" fmla="*/ 559 h 993"/>
              <a:gd name="T114" fmla="*/ 16195 w 17280"/>
              <a:gd name="T115" fmla="*/ 205 h 993"/>
              <a:gd name="T116" fmla="*/ 17142 w 17280"/>
              <a:gd name="T117" fmla="*/ 122 h 993"/>
              <a:gd name="T118" fmla="*/ 17221 w 17280"/>
              <a:gd name="T119" fmla="*/ 765 h 993"/>
              <a:gd name="T120" fmla="*/ 16903 w 17280"/>
              <a:gd name="T121" fmla="*/ 826 h 993"/>
              <a:gd name="T122" fmla="*/ 17086 w 17280"/>
              <a:gd name="T123" fmla="*/ 34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80" h="993">
                <a:moveTo>
                  <a:pt x="570" y="716"/>
                </a:moveTo>
                <a:lnTo>
                  <a:pt x="248" y="716"/>
                </a:lnTo>
                <a:lnTo>
                  <a:pt x="172" y="975"/>
                </a:lnTo>
                <a:lnTo>
                  <a:pt x="0" y="975"/>
                </a:lnTo>
                <a:lnTo>
                  <a:pt x="311" y="18"/>
                </a:lnTo>
                <a:lnTo>
                  <a:pt x="512" y="18"/>
                </a:lnTo>
                <a:lnTo>
                  <a:pt x="823" y="975"/>
                </a:lnTo>
                <a:lnTo>
                  <a:pt x="645" y="975"/>
                </a:lnTo>
                <a:lnTo>
                  <a:pt x="570" y="716"/>
                </a:lnTo>
                <a:close/>
                <a:moveTo>
                  <a:pt x="531" y="583"/>
                </a:moveTo>
                <a:lnTo>
                  <a:pt x="498" y="466"/>
                </a:lnTo>
                <a:lnTo>
                  <a:pt x="498" y="466"/>
                </a:lnTo>
                <a:lnTo>
                  <a:pt x="475" y="388"/>
                </a:lnTo>
                <a:lnTo>
                  <a:pt x="453" y="309"/>
                </a:lnTo>
                <a:lnTo>
                  <a:pt x="453" y="309"/>
                </a:lnTo>
                <a:lnTo>
                  <a:pt x="412" y="150"/>
                </a:lnTo>
                <a:lnTo>
                  <a:pt x="406" y="150"/>
                </a:lnTo>
                <a:lnTo>
                  <a:pt x="406" y="150"/>
                </a:lnTo>
                <a:lnTo>
                  <a:pt x="365" y="310"/>
                </a:lnTo>
                <a:lnTo>
                  <a:pt x="365" y="310"/>
                </a:lnTo>
                <a:lnTo>
                  <a:pt x="343" y="389"/>
                </a:lnTo>
                <a:lnTo>
                  <a:pt x="321" y="466"/>
                </a:lnTo>
                <a:lnTo>
                  <a:pt x="287" y="583"/>
                </a:lnTo>
                <a:lnTo>
                  <a:pt x="531" y="583"/>
                </a:lnTo>
                <a:close/>
                <a:moveTo>
                  <a:pt x="926" y="18"/>
                </a:moveTo>
                <a:lnTo>
                  <a:pt x="1101" y="18"/>
                </a:lnTo>
                <a:lnTo>
                  <a:pt x="1400" y="556"/>
                </a:lnTo>
                <a:lnTo>
                  <a:pt x="1498" y="760"/>
                </a:lnTo>
                <a:lnTo>
                  <a:pt x="1504" y="760"/>
                </a:lnTo>
                <a:lnTo>
                  <a:pt x="1504" y="760"/>
                </a:lnTo>
                <a:lnTo>
                  <a:pt x="1490" y="600"/>
                </a:lnTo>
                <a:lnTo>
                  <a:pt x="1490" y="600"/>
                </a:lnTo>
                <a:lnTo>
                  <a:pt x="1487" y="557"/>
                </a:lnTo>
                <a:lnTo>
                  <a:pt x="1484" y="515"/>
                </a:lnTo>
                <a:lnTo>
                  <a:pt x="1483" y="475"/>
                </a:lnTo>
                <a:lnTo>
                  <a:pt x="1482" y="433"/>
                </a:lnTo>
                <a:lnTo>
                  <a:pt x="1482" y="18"/>
                </a:lnTo>
                <a:lnTo>
                  <a:pt x="1644" y="18"/>
                </a:lnTo>
                <a:lnTo>
                  <a:pt x="1644" y="975"/>
                </a:lnTo>
                <a:lnTo>
                  <a:pt x="1471" y="975"/>
                </a:lnTo>
                <a:lnTo>
                  <a:pt x="1171" y="437"/>
                </a:lnTo>
                <a:lnTo>
                  <a:pt x="1073" y="233"/>
                </a:lnTo>
                <a:lnTo>
                  <a:pt x="1068" y="233"/>
                </a:lnTo>
                <a:lnTo>
                  <a:pt x="1068" y="233"/>
                </a:lnTo>
                <a:lnTo>
                  <a:pt x="1074" y="311"/>
                </a:lnTo>
                <a:lnTo>
                  <a:pt x="1081" y="393"/>
                </a:lnTo>
                <a:lnTo>
                  <a:pt x="1081" y="393"/>
                </a:lnTo>
                <a:lnTo>
                  <a:pt x="1085" y="434"/>
                </a:lnTo>
                <a:lnTo>
                  <a:pt x="1087" y="476"/>
                </a:lnTo>
                <a:lnTo>
                  <a:pt x="1088" y="516"/>
                </a:lnTo>
                <a:lnTo>
                  <a:pt x="1090" y="556"/>
                </a:lnTo>
                <a:lnTo>
                  <a:pt x="1090" y="975"/>
                </a:lnTo>
                <a:lnTo>
                  <a:pt x="926" y="975"/>
                </a:lnTo>
                <a:lnTo>
                  <a:pt x="926" y="18"/>
                </a:lnTo>
                <a:close/>
                <a:moveTo>
                  <a:pt x="2044" y="161"/>
                </a:moveTo>
                <a:lnTo>
                  <a:pt x="1766" y="161"/>
                </a:lnTo>
                <a:lnTo>
                  <a:pt x="1766" y="18"/>
                </a:lnTo>
                <a:lnTo>
                  <a:pt x="2491" y="18"/>
                </a:lnTo>
                <a:lnTo>
                  <a:pt x="2491" y="161"/>
                </a:lnTo>
                <a:lnTo>
                  <a:pt x="2213" y="161"/>
                </a:lnTo>
                <a:lnTo>
                  <a:pt x="2213" y="975"/>
                </a:lnTo>
                <a:lnTo>
                  <a:pt x="2044" y="975"/>
                </a:lnTo>
                <a:lnTo>
                  <a:pt x="2044" y="161"/>
                </a:lnTo>
                <a:close/>
                <a:moveTo>
                  <a:pt x="2613" y="18"/>
                </a:moveTo>
                <a:lnTo>
                  <a:pt x="2783" y="18"/>
                </a:lnTo>
                <a:lnTo>
                  <a:pt x="2783" y="403"/>
                </a:lnTo>
                <a:lnTo>
                  <a:pt x="3171" y="403"/>
                </a:lnTo>
                <a:lnTo>
                  <a:pt x="3171" y="18"/>
                </a:lnTo>
                <a:lnTo>
                  <a:pt x="3341" y="18"/>
                </a:lnTo>
                <a:lnTo>
                  <a:pt x="3341" y="975"/>
                </a:lnTo>
                <a:lnTo>
                  <a:pt x="3171" y="975"/>
                </a:lnTo>
                <a:lnTo>
                  <a:pt x="3171" y="550"/>
                </a:lnTo>
                <a:lnTo>
                  <a:pt x="2783" y="550"/>
                </a:lnTo>
                <a:lnTo>
                  <a:pt x="2783" y="975"/>
                </a:lnTo>
                <a:lnTo>
                  <a:pt x="2613" y="975"/>
                </a:lnTo>
                <a:lnTo>
                  <a:pt x="2613" y="18"/>
                </a:lnTo>
                <a:close/>
                <a:moveTo>
                  <a:pt x="3924" y="993"/>
                </a:moveTo>
                <a:lnTo>
                  <a:pt x="3924" y="993"/>
                </a:lnTo>
                <a:lnTo>
                  <a:pt x="3900" y="992"/>
                </a:lnTo>
                <a:lnTo>
                  <a:pt x="3878" y="991"/>
                </a:lnTo>
                <a:lnTo>
                  <a:pt x="3856" y="988"/>
                </a:lnTo>
                <a:lnTo>
                  <a:pt x="3834" y="984"/>
                </a:lnTo>
                <a:lnTo>
                  <a:pt x="3812" y="980"/>
                </a:lnTo>
                <a:lnTo>
                  <a:pt x="3793" y="973"/>
                </a:lnTo>
                <a:lnTo>
                  <a:pt x="3772" y="966"/>
                </a:lnTo>
                <a:lnTo>
                  <a:pt x="3753" y="959"/>
                </a:lnTo>
                <a:lnTo>
                  <a:pt x="3753" y="959"/>
                </a:lnTo>
                <a:lnTo>
                  <a:pt x="3733" y="949"/>
                </a:lnTo>
                <a:lnTo>
                  <a:pt x="3715" y="939"/>
                </a:lnTo>
                <a:lnTo>
                  <a:pt x="3698" y="928"/>
                </a:lnTo>
                <a:lnTo>
                  <a:pt x="3681" y="916"/>
                </a:lnTo>
                <a:lnTo>
                  <a:pt x="3663" y="903"/>
                </a:lnTo>
                <a:lnTo>
                  <a:pt x="3649" y="889"/>
                </a:lnTo>
                <a:lnTo>
                  <a:pt x="3633" y="875"/>
                </a:lnTo>
                <a:lnTo>
                  <a:pt x="3619" y="859"/>
                </a:lnTo>
                <a:lnTo>
                  <a:pt x="3619" y="859"/>
                </a:lnTo>
                <a:lnTo>
                  <a:pt x="3606" y="842"/>
                </a:lnTo>
                <a:lnTo>
                  <a:pt x="3593" y="825"/>
                </a:lnTo>
                <a:lnTo>
                  <a:pt x="3580" y="806"/>
                </a:lnTo>
                <a:lnTo>
                  <a:pt x="3569" y="787"/>
                </a:lnTo>
                <a:lnTo>
                  <a:pt x="3560" y="767"/>
                </a:lnTo>
                <a:lnTo>
                  <a:pt x="3550" y="745"/>
                </a:lnTo>
                <a:lnTo>
                  <a:pt x="3541" y="725"/>
                </a:lnTo>
                <a:lnTo>
                  <a:pt x="3533" y="701"/>
                </a:lnTo>
                <a:lnTo>
                  <a:pt x="3533" y="701"/>
                </a:lnTo>
                <a:lnTo>
                  <a:pt x="3525" y="678"/>
                </a:lnTo>
                <a:lnTo>
                  <a:pt x="3519" y="654"/>
                </a:lnTo>
                <a:lnTo>
                  <a:pt x="3514" y="628"/>
                </a:lnTo>
                <a:lnTo>
                  <a:pt x="3510" y="603"/>
                </a:lnTo>
                <a:lnTo>
                  <a:pt x="3506" y="577"/>
                </a:lnTo>
                <a:lnTo>
                  <a:pt x="3503" y="549"/>
                </a:lnTo>
                <a:lnTo>
                  <a:pt x="3502" y="521"/>
                </a:lnTo>
                <a:lnTo>
                  <a:pt x="3502" y="492"/>
                </a:lnTo>
                <a:lnTo>
                  <a:pt x="3502" y="492"/>
                </a:lnTo>
                <a:lnTo>
                  <a:pt x="3502" y="464"/>
                </a:lnTo>
                <a:lnTo>
                  <a:pt x="3503" y="436"/>
                </a:lnTo>
                <a:lnTo>
                  <a:pt x="3506" y="409"/>
                </a:lnTo>
                <a:lnTo>
                  <a:pt x="3510" y="383"/>
                </a:lnTo>
                <a:lnTo>
                  <a:pt x="3514" y="357"/>
                </a:lnTo>
                <a:lnTo>
                  <a:pt x="3519" y="332"/>
                </a:lnTo>
                <a:lnTo>
                  <a:pt x="3525" y="309"/>
                </a:lnTo>
                <a:lnTo>
                  <a:pt x="3533" y="285"/>
                </a:lnTo>
                <a:lnTo>
                  <a:pt x="3533" y="285"/>
                </a:lnTo>
                <a:lnTo>
                  <a:pt x="3541" y="262"/>
                </a:lnTo>
                <a:lnTo>
                  <a:pt x="3550" y="242"/>
                </a:lnTo>
                <a:lnTo>
                  <a:pt x="3560" y="221"/>
                </a:lnTo>
                <a:lnTo>
                  <a:pt x="3569" y="200"/>
                </a:lnTo>
                <a:lnTo>
                  <a:pt x="3580" y="182"/>
                </a:lnTo>
                <a:lnTo>
                  <a:pt x="3593" y="163"/>
                </a:lnTo>
                <a:lnTo>
                  <a:pt x="3606" y="146"/>
                </a:lnTo>
                <a:lnTo>
                  <a:pt x="3619" y="131"/>
                </a:lnTo>
                <a:lnTo>
                  <a:pt x="3619" y="131"/>
                </a:lnTo>
                <a:lnTo>
                  <a:pt x="3633" y="115"/>
                </a:lnTo>
                <a:lnTo>
                  <a:pt x="3649" y="101"/>
                </a:lnTo>
                <a:lnTo>
                  <a:pt x="3663" y="88"/>
                </a:lnTo>
                <a:lnTo>
                  <a:pt x="3681" y="74"/>
                </a:lnTo>
                <a:lnTo>
                  <a:pt x="3698" y="63"/>
                </a:lnTo>
                <a:lnTo>
                  <a:pt x="3715" y="52"/>
                </a:lnTo>
                <a:lnTo>
                  <a:pt x="3733" y="43"/>
                </a:lnTo>
                <a:lnTo>
                  <a:pt x="3753" y="34"/>
                </a:lnTo>
                <a:lnTo>
                  <a:pt x="3753" y="34"/>
                </a:lnTo>
                <a:lnTo>
                  <a:pt x="3772" y="26"/>
                </a:lnTo>
                <a:lnTo>
                  <a:pt x="3793" y="20"/>
                </a:lnTo>
                <a:lnTo>
                  <a:pt x="3812" y="13"/>
                </a:lnTo>
                <a:lnTo>
                  <a:pt x="3834" y="9"/>
                </a:lnTo>
                <a:lnTo>
                  <a:pt x="3856" y="5"/>
                </a:lnTo>
                <a:lnTo>
                  <a:pt x="3878" y="2"/>
                </a:lnTo>
                <a:lnTo>
                  <a:pt x="3900" y="1"/>
                </a:lnTo>
                <a:lnTo>
                  <a:pt x="3924" y="0"/>
                </a:lnTo>
                <a:lnTo>
                  <a:pt x="3924" y="0"/>
                </a:lnTo>
                <a:lnTo>
                  <a:pt x="3947" y="1"/>
                </a:lnTo>
                <a:lnTo>
                  <a:pt x="3970" y="2"/>
                </a:lnTo>
                <a:lnTo>
                  <a:pt x="3992" y="5"/>
                </a:lnTo>
                <a:lnTo>
                  <a:pt x="4014" y="9"/>
                </a:lnTo>
                <a:lnTo>
                  <a:pt x="4035" y="13"/>
                </a:lnTo>
                <a:lnTo>
                  <a:pt x="4056" y="20"/>
                </a:lnTo>
                <a:lnTo>
                  <a:pt x="4076" y="26"/>
                </a:lnTo>
                <a:lnTo>
                  <a:pt x="4096" y="34"/>
                </a:lnTo>
                <a:lnTo>
                  <a:pt x="4096" y="34"/>
                </a:lnTo>
                <a:lnTo>
                  <a:pt x="4114" y="43"/>
                </a:lnTo>
                <a:lnTo>
                  <a:pt x="4132" y="52"/>
                </a:lnTo>
                <a:lnTo>
                  <a:pt x="4151" y="63"/>
                </a:lnTo>
                <a:lnTo>
                  <a:pt x="4168" y="74"/>
                </a:lnTo>
                <a:lnTo>
                  <a:pt x="4184" y="88"/>
                </a:lnTo>
                <a:lnTo>
                  <a:pt x="4200" y="101"/>
                </a:lnTo>
                <a:lnTo>
                  <a:pt x="4216" y="115"/>
                </a:lnTo>
                <a:lnTo>
                  <a:pt x="4230" y="131"/>
                </a:lnTo>
                <a:lnTo>
                  <a:pt x="4230" y="131"/>
                </a:lnTo>
                <a:lnTo>
                  <a:pt x="4244" y="146"/>
                </a:lnTo>
                <a:lnTo>
                  <a:pt x="4256" y="163"/>
                </a:lnTo>
                <a:lnTo>
                  <a:pt x="4268" y="182"/>
                </a:lnTo>
                <a:lnTo>
                  <a:pt x="4279" y="200"/>
                </a:lnTo>
                <a:lnTo>
                  <a:pt x="4290" y="221"/>
                </a:lnTo>
                <a:lnTo>
                  <a:pt x="4300" y="242"/>
                </a:lnTo>
                <a:lnTo>
                  <a:pt x="4308" y="262"/>
                </a:lnTo>
                <a:lnTo>
                  <a:pt x="4317" y="285"/>
                </a:lnTo>
                <a:lnTo>
                  <a:pt x="4317" y="285"/>
                </a:lnTo>
                <a:lnTo>
                  <a:pt x="4324" y="309"/>
                </a:lnTo>
                <a:lnTo>
                  <a:pt x="4330" y="332"/>
                </a:lnTo>
                <a:lnTo>
                  <a:pt x="4335" y="357"/>
                </a:lnTo>
                <a:lnTo>
                  <a:pt x="4340" y="383"/>
                </a:lnTo>
                <a:lnTo>
                  <a:pt x="4344" y="409"/>
                </a:lnTo>
                <a:lnTo>
                  <a:pt x="4346" y="436"/>
                </a:lnTo>
                <a:lnTo>
                  <a:pt x="4347" y="464"/>
                </a:lnTo>
                <a:lnTo>
                  <a:pt x="4347" y="492"/>
                </a:lnTo>
                <a:lnTo>
                  <a:pt x="4347" y="492"/>
                </a:lnTo>
                <a:lnTo>
                  <a:pt x="4347" y="521"/>
                </a:lnTo>
                <a:lnTo>
                  <a:pt x="4346" y="549"/>
                </a:lnTo>
                <a:lnTo>
                  <a:pt x="4344" y="577"/>
                </a:lnTo>
                <a:lnTo>
                  <a:pt x="4340" y="603"/>
                </a:lnTo>
                <a:lnTo>
                  <a:pt x="4335" y="628"/>
                </a:lnTo>
                <a:lnTo>
                  <a:pt x="4330" y="654"/>
                </a:lnTo>
                <a:lnTo>
                  <a:pt x="4324" y="678"/>
                </a:lnTo>
                <a:lnTo>
                  <a:pt x="4317" y="701"/>
                </a:lnTo>
                <a:lnTo>
                  <a:pt x="4317" y="701"/>
                </a:lnTo>
                <a:lnTo>
                  <a:pt x="4308" y="725"/>
                </a:lnTo>
                <a:lnTo>
                  <a:pt x="4300" y="745"/>
                </a:lnTo>
                <a:lnTo>
                  <a:pt x="4290" y="767"/>
                </a:lnTo>
                <a:lnTo>
                  <a:pt x="4279" y="787"/>
                </a:lnTo>
                <a:lnTo>
                  <a:pt x="4268" y="806"/>
                </a:lnTo>
                <a:lnTo>
                  <a:pt x="4256" y="825"/>
                </a:lnTo>
                <a:lnTo>
                  <a:pt x="4244" y="842"/>
                </a:lnTo>
                <a:lnTo>
                  <a:pt x="4230" y="859"/>
                </a:lnTo>
                <a:lnTo>
                  <a:pt x="4230" y="859"/>
                </a:lnTo>
                <a:lnTo>
                  <a:pt x="4216" y="875"/>
                </a:lnTo>
                <a:lnTo>
                  <a:pt x="4200" y="889"/>
                </a:lnTo>
                <a:lnTo>
                  <a:pt x="4184" y="903"/>
                </a:lnTo>
                <a:lnTo>
                  <a:pt x="4168" y="916"/>
                </a:lnTo>
                <a:lnTo>
                  <a:pt x="4151" y="928"/>
                </a:lnTo>
                <a:lnTo>
                  <a:pt x="4132" y="939"/>
                </a:lnTo>
                <a:lnTo>
                  <a:pt x="4114" y="949"/>
                </a:lnTo>
                <a:lnTo>
                  <a:pt x="4096" y="959"/>
                </a:lnTo>
                <a:lnTo>
                  <a:pt x="4096" y="959"/>
                </a:lnTo>
                <a:lnTo>
                  <a:pt x="4076" y="966"/>
                </a:lnTo>
                <a:lnTo>
                  <a:pt x="4056" y="973"/>
                </a:lnTo>
                <a:lnTo>
                  <a:pt x="4035" y="980"/>
                </a:lnTo>
                <a:lnTo>
                  <a:pt x="4014" y="984"/>
                </a:lnTo>
                <a:lnTo>
                  <a:pt x="3992" y="988"/>
                </a:lnTo>
                <a:lnTo>
                  <a:pt x="3970" y="991"/>
                </a:lnTo>
                <a:lnTo>
                  <a:pt x="3947" y="992"/>
                </a:lnTo>
                <a:lnTo>
                  <a:pt x="3924" y="993"/>
                </a:lnTo>
                <a:lnTo>
                  <a:pt x="3924" y="993"/>
                </a:lnTo>
                <a:close/>
                <a:moveTo>
                  <a:pt x="3924" y="845"/>
                </a:moveTo>
                <a:lnTo>
                  <a:pt x="3924" y="845"/>
                </a:lnTo>
                <a:lnTo>
                  <a:pt x="3938" y="844"/>
                </a:lnTo>
                <a:lnTo>
                  <a:pt x="3952" y="843"/>
                </a:lnTo>
                <a:lnTo>
                  <a:pt x="3965" y="842"/>
                </a:lnTo>
                <a:lnTo>
                  <a:pt x="3979" y="838"/>
                </a:lnTo>
                <a:lnTo>
                  <a:pt x="3991" y="836"/>
                </a:lnTo>
                <a:lnTo>
                  <a:pt x="4003" y="831"/>
                </a:lnTo>
                <a:lnTo>
                  <a:pt x="4015" y="826"/>
                </a:lnTo>
                <a:lnTo>
                  <a:pt x="4026" y="820"/>
                </a:lnTo>
                <a:lnTo>
                  <a:pt x="4026" y="820"/>
                </a:lnTo>
                <a:lnTo>
                  <a:pt x="4037" y="814"/>
                </a:lnTo>
                <a:lnTo>
                  <a:pt x="4048" y="806"/>
                </a:lnTo>
                <a:lnTo>
                  <a:pt x="4059" y="798"/>
                </a:lnTo>
                <a:lnTo>
                  <a:pt x="4069" y="789"/>
                </a:lnTo>
                <a:lnTo>
                  <a:pt x="4079" y="781"/>
                </a:lnTo>
                <a:lnTo>
                  <a:pt x="4087" y="771"/>
                </a:lnTo>
                <a:lnTo>
                  <a:pt x="4096" y="760"/>
                </a:lnTo>
                <a:lnTo>
                  <a:pt x="4104" y="749"/>
                </a:lnTo>
                <a:lnTo>
                  <a:pt x="4104" y="749"/>
                </a:lnTo>
                <a:lnTo>
                  <a:pt x="4119" y="725"/>
                </a:lnTo>
                <a:lnTo>
                  <a:pt x="4132" y="698"/>
                </a:lnTo>
                <a:lnTo>
                  <a:pt x="4145" y="670"/>
                </a:lnTo>
                <a:lnTo>
                  <a:pt x="4154" y="638"/>
                </a:lnTo>
                <a:lnTo>
                  <a:pt x="4154" y="638"/>
                </a:lnTo>
                <a:lnTo>
                  <a:pt x="4162" y="604"/>
                </a:lnTo>
                <a:lnTo>
                  <a:pt x="4168" y="568"/>
                </a:lnTo>
                <a:lnTo>
                  <a:pt x="4170" y="532"/>
                </a:lnTo>
                <a:lnTo>
                  <a:pt x="4172" y="492"/>
                </a:lnTo>
                <a:lnTo>
                  <a:pt x="4172" y="492"/>
                </a:lnTo>
                <a:lnTo>
                  <a:pt x="4170" y="453"/>
                </a:lnTo>
                <a:lnTo>
                  <a:pt x="4168" y="416"/>
                </a:lnTo>
                <a:lnTo>
                  <a:pt x="4162" y="381"/>
                </a:lnTo>
                <a:lnTo>
                  <a:pt x="4154" y="349"/>
                </a:lnTo>
                <a:lnTo>
                  <a:pt x="4146" y="318"/>
                </a:lnTo>
                <a:lnTo>
                  <a:pt x="4134" y="289"/>
                </a:lnTo>
                <a:lnTo>
                  <a:pt x="4120" y="263"/>
                </a:lnTo>
                <a:lnTo>
                  <a:pt x="4113" y="251"/>
                </a:lnTo>
                <a:lnTo>
                  <a:pt x="4106" y="239"/>
                </a:lnTo>
                <a:lnTo>
                  <a:pt x="4106" y="239"/>
                </a:lnTo>
                <a:lnTo>
                  <a:pt x="4097" y="228"/>
                </a:lnTo>
                <a:lnTo>
                  <a:pt x="4087" y="218"/>
                </a:lnTo>
                <a:lnTo>
                  <a:pt x="4079" y="209"/>
                </a:lnTo>
                <a:lnTo>
                  <a:pt x="4069" y="200"/>
                </a:lnTo>
                <a:lnTo>
                  <a:pt x="4059" y="192"/>
                </a:lnTo>
                <a:lnTo>
                  <a:pt x="4048" y="184"/>
                </a:lnTo>
                <a:lnTo>
                  <a:pt x="4037" y="177"/>
                </a:lnTo>
                <a:lnTo>
                  <a:pt x="4026" y="171"/>
                </a:lnTo>
                <a:lnTo>
                  <a:pt x="4015" y="166"/>
                </a:lnTo>
                <a:lnTo>
                  <a:pt x="4003" y="161"/>
                </a:lnTo>
                <a:lnTo>
                  <a:pt x="3991" y="157"/>
                </a:lnTo>
                <a:lnTo>
                  <a:pt x="3979" y="154"/>
                </a:lnTo>
                <a:lnTo>
                  <a:pt x="3965" y="151"/>
                </a:lnTo>
                <a:lnTo>
                  <a:pt x="3952" y="150"/>
                </a:lnTo>
                <a:lnTo>
                  <a:pt x="3938" y="149"/>
                </a:lnTo>
                <a:lnTo>
                  <a:pt x="3924" y="148"/>
                </a:lnTo>
                <a:lnTo>
                  <a:pt x="3924" y="148"/>
                </a:lnTo>
                <a:lnTo>
                  <a:pt x="3910" y="149"/>
                </a:lnTo>
                <a:lnTo>
                  <a:pt x="3897" y="150"/>
                </a:lnTo>
                <a:lnTo>
                  <a:pt x="3883" y="151"/>
                </a:lnTo>
                <a:lnTo>
                  <a:pt x="3870" y="154"/>
                </a:lnTo>
                <a:lnTo>
                  <a:pt x="3858" y="157"/>
                </a:lnTo>
                <a:lnTo>
                  <a:pt x="3845" y="161"/>
                </a:lnTo>
                <a:lnTo>
                  <a:pt x="3833" y="166"/>
                </a:lnTo>
                <a:lnTo>
                  <a:pt x="3821" y="171"/>
                </a:lnTo>
                <a:lnTo>
                  <a:pt x="3810" y="177"/>
                </a:lnTo>
                <a:lnTo>
                  <a:pt x="3800" y="184"/>
                </a:lnTo>
                <a:lnTo>
                  <a:pt x="3789" y="192"/>
                </a:lnTo>
                <a:lnTo>
                  <a:pt x="3779" y="200"/>
                </a:lnTo>
                <a:lnTo>
                  <a:pt x="3770" y="209"/>
                </a:lnTo>
                <a:lnTo>
                  <a:pt x="3760" y="218"/>
                </a:lnTo>
                <a:lnTo>
                  <a:pt x="3751" y="228"/>
                </a:lnTo>
                <a:lnTo>
                  <a:pt x="3743" y="239"/>
                </a:lnTo>
                <a:lnTo>
                  <a:pt x="3743" y="239"/>
                </a:lnTo>
                <a:lnTo>
                  <a:pt x="3735" y="251"/>
                </a:lnTo>
                <a:lnTo>
                  <a:pt x="3727" y="263"/>
                </a:lnTo>
                <a:lnTo>
                  <a:pt x="3714" y="289"/>
                </a:lnTo>
                <a:lnTo>
                  <a:pt x="3703" y="318"/>
                </a:lnTo>
                <a:lnTo>
                  <a:pt x="3693" y="349"/>
                </a:lnTo>
                <a:lnTo>
                  <a:pt x="3685" y="381"/>
                </a:lnTo>
                <a:lnTo>
                  <a:pt x="3681" y="416"/>
                </a:lnTo>
                <a:lnTo>
                  <a:pt x="3677" y="453"/>
                </a:lnTo>
                <a:lnTo>
                  <a:pt x="3677" y="492"/>
                </a:lnTo>
                <a:lnTo>
                  <a:pt x="3677" y="492"/>
                </a:lnTo>
                <a:lnTo>
                  <a:pt x="3677" y="532"/>
                </a:lnTo>
                <a:lnTo>
                  <a:pt x="3681" y="568"/>
                </a:lnTo>
                <a:lnTo>
                  <a:pt x="3687" y="604"/>
                </a:lnTo>
                <a:lnTo>
                  <a:pt x="3694" y="638"/>
                </a:lnTo>
                <a:lnTo>
                  <a:pt x="3694" y="638"/>
                </a:lnTo>
                <a:lnTo>
                  <a:pt x="3704" y="670"/>
                </a:lnTo>
                <a:lnTo>
                  <a:pt x="3715" y="698"/>
                </a:lnTo>
                <a:lnTo>
                  <a:pt x="3728" y="725"/>
                </a:lnTo>
                <a:lnTo>
                  <a:pt x="3744" y="749"/>
                </a:lnTo>
                <a:lnTo>
                  <a:pt x="3744" y="749"/>
                </a:lnTo>
                <a:lnTo>
                  <a:pt x="3753" y="760"/>
                </a:lnTo>
                <a:lnTo>
                  <a:pt x="3761" y="771"/>
                </a:lnTo>
                <a:lnTo>
                  <a:pt x="3770" y="781"/>
                </a:lnTo>
                <a:lnTo>
                  <a:pt x="3779" y="789"/>
                </a:lnTo>
                <a:lnTo>
                  <a:pt x="3789" y="798"/>
                </a:lnTo>
                <a:lnTo>
                  <a:pt x="3799" y="806"/>
                </a:lnTo>
                <a:lnTo>
                  <a:pt x="3810" y="814"/>
                </a:lnTo>
                <a:lnTo>
                  <a:pt x="3821" y="820"/>
                </a:lnTo>
                <a:lnTo>
                  <a:pt x="3821" y="820"/>
                </a:lnTo>
                <a:lnTo>
                  <a:pt x="3833" y="826"/>
                </a:lnTo>
                <a:lnTo>
                  <a:pt x="3845" y="831"/>
                </a:lnTo>
                <a:lnTo>
                  <a:pt x="3858" y="836"/>
                </a:lnTo>
                <a:lnTo>
                  <a:pt x="3870" y="838"/>
                </a:lnTo>
                <a:lnTo>
                  <a:pt x="3883" y="842"/>
                </a:lnTo>
                <a:lnTo>
                  <a:pt x="3897" y="843"/>
                </a:lnTo>
                <a:lnTo>
                  <a:pt x="3910" y="844"/>
                </a:lnTo>
                <a:lnTo>
                  <a:pt x="3924" y="845"/>
                </a:lnTo>
                <a:lnTo>
                  <a:pt x="3924" y="845"/>
                </a:lnTo>
                <a:close/>
                <a:moveTo>
                  <a:pt x="4508" y="18"/>
                </a:moveTo>
                <a:lnTo>
                  <a:pt x="4677" y="18"/>
                </a:lnTo>
                <a:lnTo>
                  <a:pt x="4677" y="832"/>
                </a:lnTo>
                <a:lnTo>
                  <a:pt x="5077" y="832"/>
                </a:lnTo>
                <a:lnTo>
                  <a:pt x="5077" y="975"/>
                </a:lnTo>
                <a:lnTo>
                  <a:pt x="4508" y="975"/>
                </a:lnTo>
                <a:lnTo>
                  <a:pt x="4508" y="18"/>
                </a:lnTo>
                <a:close/>
                <a:moveTo>
                  <a:pt x="5556" y="993"/>
                </a:moveTo>
                <a:lnTo>
                  <a:pt x="5556" y="993"/>
                </a:lnTo>
                <a:lnTo>
                  <a:pt x="5532" y="992"/>
                </a:lnTo>
                <a:lnTo>
                  <a:pt x="5510" y="991"/>
                </a:lnTo>
                <a:lnTo>
                  <a:pt x="5487" y="988"/>
                </a:lnTo>
                <a:lnTo>
                  <a:pt x="5466" y="984"/>
                </a:lnTo>
                <a:lnTo>
                  <a:pt x="5444" y="980"/>
                </a:lnTo>
                <a:lnTo>
                  <a:pt x="5424" y="973"/>
                </a:lnTo>
                <a:lnTo>
                  <a:pt x="5404" y="966"/>
                </a:lnTo>
                <a:lnTo>
                  <a:pt x="5385" y="959"/>
                </a:lnTo>
                <a:lnTo>
                  <a:pt x="5385" y="959"/>
                </a:lnTo>
                <a:lnTo>
                  <a:pt x="5365" y="949"/>
                </a:lnTo>
                <a:lnTo>
                  <a:pt x="5347" y="939"/>
                </a:lnTo>
                <a:lnTo>
                  <a:pt x="5330" y="928"/>
                </a:lnTo>
                <a:lnTo>
                  <a:pt x="5313" y="916"/>
                </a:lnTo>
                <a:lnTo>
                  <a:pt x="5295" y="903"/>
                </a:lnTo>
                <a:lnTo>
                  <a:pt x="5281" y="889"/>
                </a:lnTo>
                <a:lnTo>
                  <a:pt x="5265" y="875"/>
                </a:lnTo>
                <a:lnTo>
                  <a:pt x="5251" y="859"/>
                </a:lnTo>
                <a:lnTo>
                  <a:pt x="5251" y="859"/>
                </a:lnTo>
                <a:lnTo>
                  <a:pt x="5237" y="842"/>
                </a:lnTo>
                <a:lnTo>
                  <a:pt x="5225" y="825"/>
                </a:lnTo>
                <a:lnTo>
                  <a:pt x="5212" y="806"/>
                </a:lnTo>
                <a:lnTo>
                  <a:pt x="5201" y="787"/>
                </a:lnTo>
                <a:lnTo>
                  <a:pt x="5192" y="767"/>
                </a:lnTo>
                <a:lnTo>
                  <a:pt x="5182" y="745"/>
                </a:lnTo>
                <a:lnTo>
                  <a:pt x="5172" y="725"/>
                </a:lnTo>
                <a:lnTo>
                  <a:pt x="5165" y="701"/>
                </a:lnTo>
                <a:lnTo>
                  <a:pt x="5165" y="701"/>
                </a:lnTo>
                <a:lnTo>
                  <a:pt x="5157" y="678"/>
                </a:lnTo>
                <a:lnTo>
                  <a:pt x="5151" y="654"/>
                </a:lnTo>
                <a:lnTo>
                  <a:pt x="5145" y="628"/>
                </a:lnTo>
                <a:lnTo>
                  <a:pt x="5141" y="603"/>
                </a:lnTo>
                <a:lnTo>
                  <a:pt x="5138" y="577"/>
                </a:lnTo>
                <a:lnTo>
                  <a:pt x="5135" y="549"/>
                </a:lnTo>
                <a:lnTo>
                  <a:pt x="5134" y="521"/>
                </a:lnTo>
                <a:lnTo>
                  <a:pt x="5134" y="492"/>
                </a:lnTo>
                <a:lnTo>
                  <a:pt x="5134" y="492"/>
                </a:lnTo>
                <a:lnTo>
                  <a:pt x="5134" y="464"/>
                </a:lnTo>
                <a:lnTo>
                  <a:pt x="5135" y="436"/>
                </a:lnTo>
                <a:lnTo>
                  <a:pt x="5138" y="409"/>
                </a:lnTo>
                <a:lnTo>
                  <a:pt x="5141" y="383"/>
                </a:lnTo>
                <a:lnTo>
                  <a:pt x="5145" y="357"/>
                </a:lnTo>
                <a:lnTo>
                  <a:pt x="5151" y="332"/>
                </a:lnTo>
                <a:lnTo>
                  <a:pt x="5157" y="309"/>
                </a:lnTo>
                <a:lnTo>
                  <a:pt x="5165" y="285"/>
                </a:lnTo>
                <a:lnTo>
                  <a:pt x="5165" y="285"/>
                </a:lnTo>
                <a:lnTo>
                  <a:pt x="5172" y="262"/>
                </a:lnTo>
                <a:lnTo>
                  <a:pt x="5182" y="242"/>
                </a:lnTo>
                <a:lnTo>
                  <a:pt x="5192" y="221"/>
                </a:lnTo>
                <a:lnTo>
                  <a:pt x="5201" y="200"/>
                </a:lnTo>
                <a:lnTo>
                  <a:pt x="5212" y="182"/>
                </a:lnTo>
                <a:lnTo>
                  <a:pt x="5225" y="163"/>
                </a:lnTo>
                <a:lnTo>
                  <a:pt x="5237" y="146"/>
                </a:lnTo>
                <a:lnTo>
                  <a:pt x="5251" y="131"/>
                </a:lnTo>
                <a:lnTo>
                  <a:pt x="5251" y="131"/>
                </a:lnTo>
                <a:lnTo>
                  <a:pt x="5265" y="115"/>
                </a:lnTo>
                <a:lnTo>
                  <a:pt x="5281" y="101"/>
                </a:lnTo>
                <a:lnTo>
                  <a:pt x="5295" y="88"/>
                </a:lnTo>
                <a:lnTo>
                  <a:pt x="5313" y="74"/>
                </a:lnTo>
                <a:lnTo>
                  <a:pt x="5330" y="63"/>
                </a:lnTo>
                <a:lnTo>
                  <a:pt x="5347" y="52"/>
                </a:lnTo>
                <a:lnTo>
                  <a:pt x="5365" y="43"/>
                </a:lnTo>
                <a:lnTo>
                  <a:pt x="5385" y="34"/>
                </a:lnTo>
                <a:lnTo>
                  <a:pt x="5385" y="34"/>
                </a:lnTo>
                <a:lnTo>
                  <a:pt x="5404" y="26"/>
                </a:lnTo>
                <a:lnTo>
                  <a:pt x="5424" y="20"/>
                </a:lnTo>
                <a:lnTo>
                  <a:pt x="5444" y="13"/>
                </a:lnTo>
                <a:lnTo>
                  <a:pt x="5466" y="9"/>
                </a:lnTo>
                <a:lnTo>
                  <a:pt x="5487" y="5"/>
                </a:lnTo>
                <a:lnTo>
                  <a:pt x="5510" y="2"/>
                </a:lnTo>
                <a:lnTo>
                  <a:pt x="5532" y="1"/>
                </a:lnTo>
                <a:lnTo>
                  <a:pt x="5556" y="0"/>
                </a:lnTo>
                <a:lnTo>
                  <a:pt x="5556" y="0"/>
                </a:lnTo>
                <a:lnTo>
                  <a:pt x="5579" y="1"/>
                </a:lnTo>
                <a:lnTo>
                  <a:pt x="5602" y="2"/>
                </a:lnTo>
                <a:lnTo>
                  <a:pt x="5624" y="5"/>
                </a:lnTo>
                <a:lnTo>
                  <a:pt x="5646" y="9"/>
                </a:lnTo>
                <a:lnTo>
                  <a:pt x="5667" y="13"/>
                </a:lnTo>
                <a:lnTo>
                  <a:pt x="5688" y="20"/>
                </a:lnTo>
                <a:lnTo>
                  <a:pt x="5707" y="26"/>
                </a:lnTo>
                <a:lnTo>
                  <a:pt x="5728" y="34"/>
                </a:lnTo>
                <a:lnTo>
                  <a:pt x="5728" y="34"/>
                </a:lnTo>
                <a:lnTo>
                  <a:pt x="5746" y="43"/>
                </a:lnTo>
                <a:lnTo>
                  <a:pt x="5764" y="52"/>
                </a:lnTo>
                <a:lnTo>
                  <a:pt x="5783" y="63"/>
                </a:lnTo>
                <a:lnTo>
                  <a:pt x="5800" y="74"/>
                </a:lnTo>
                <a:lnTo>
                  <a:pt x="5816" y="88"/>
                </a:lnTo>
                <a:lnTo>
                  <a:pt x="5832" y="101"/>
                </a:lnTo>
                <a:lnTo>
                  <a:pt x="5848" y="115"/>
                </a:lnTo>
                <a:lnTo>
                  <a:pt x="5861" y="131"/>
                </a:lnTo>
                <a:lnTo>
                  <a:pt x="5861" y="131"/>
                </a:lnTo>
                <a:lnTo>
                  <a:pt x="5876" y="146"/>
                </a:lnTo>
                <a:lnTo>
                  <a:pt x="5888" y="163"/>
                </a:lnTo>
                <a:lnTo>
                  <a:pt x="5900" y="182"/>
                </a:lnTo>
                <a:lnTo>
                  <a:pt x="5911" y="200"/>
                </a:lnTo>
                <a:lnTo>
                  <a:pt x="5922" y="221"/>
                </a:lnTo>
                <a:lnTo>
                  <a:pt x="5932" y="242"/>
                </a:lnTo>
                <a:lnTo>
                  <a:pt x="5940" y="262"/>
                </a:lnTo>
                <a:lnTo>
                  <a:pt x="5949" y="285"/>
                </a:lnTo>
                <a:lnTo>
                  <a:pt x="5949" y="285"/>
                </a:lnTo>
                <a:lnTo>
                  <a:pt x="5956" y="309"/>
                </a:lnTo>
                <a:lnTo>
                  <a:pt x="5962" y="332"/>
                </a:lnTo>
                <a:lnTo>
                  <a:pt x="5967" y="357"/>
                </a:lnTo>
                <a:lnTo>
                  <a:pt x="5972" y="383"/>
                </a:lnTo>
                <a:lnTo>
                  <a:pt x="5975" y="409"/>
                </a:lnTo>
                <a:lnTo>
                  <a:pt x="5977" y="436"/>
                </a:lnTo>
                <a:lnTo>
                  <a:pt x="5979" y="464"/>
                </a:lnTo>
                <a:lnTo>
                  <a:pt x="5979" y="492"/>
                </a:lnTo>
                <a:lnTo>
                  <a:pt x="5979" y="492"/>
                </a:lnTo>
                <a:lnTo>
                  <a:pt x="5979" y="521"/>
                </a:lnTo>
                <a:lnTo>
                  <a:pt x="5977" y="549"/>
                </a:lnTo>
                <a:lnTo>
                  <a:pt x="5975" y="577"/>
                </a:lnTo>
                <a:lnTo>
                  <a:pt x="5972" y="603"/>
                </a:lnTo>
                <a:lnTo>
                  <a:pt x="5967" y="628"/>
                </a:lnTo>
                <a:lnTo>
                  <a:pt x="5962" y="654"/>
                </a:lnTo>
                <a:lnTo>
                  <a:pt x="5956" y="678"/>
                </a:lnTo>
                <a:lnTo>
                  <a:pt x="5949" y="701"/>
                </a:lnTo>
                <a:lnTo>
                  <a:pt x="5949" y="701"/>
                </a:lnTo>
                <a:lnTo>
                  <a:pt x="5940" y="725"/>
                </a:lnTo>
                <a:lnTo>
                  <a:pt x="5932" y="745"/>
                </a:lnTo>
                <a:lnTo>
                  <a:pt x="5922" y="767"/>
                </a:lnTo>
                <a:lnTo>
                  <a:pt x="5911" y="787"/>
                </a:lnTo>
                <a:lnTo>
                  <a:pt x="5900" y="806"/>
                </a:lnTo>
                <a:lnTo>
                  <a:pt x="5888" y="825"/>
                </a:lnTo>
                <a:lnTo>
                  <a:pt x="5876" y="842"/>
                </a:lnTo>
                <a:lnTo>
                  <a:pt x="5861" y="859"/>
                </a:lnTo>
                <a:lnTo>
                  <a:pt x="5861" y="859"/>
                </a:lnTo>
                <a:lnTo>
                  <a:pt x="5848" y="875"/>
                </a:lnTo>
                <a:lnTo>
                  <a:pt x="5832" y="889"/>
                </a:lnTo>
                <a:lnTo>
                  <a:pt x="5816" y="903"/>
                </a:lnTo>
                <a:lnTo>
                  <a:pt x="5800" y="916"/>
                </a:lnTo>
                <a:lnTo>
                  <a:pt x="5783" y="928"/>
                </a:lnTo>
                <a:lnTo>
                  <a:pt x="5764" y="939"/>
                </a:lnTo>
                <a:lnTo>
                  <a:pt x="5746" y="949"/>
                </a:lnTo>
                <a:lnTo>
                  <a:pt x="5728" y="959"/>
                </a:lnTo>
                <a:lnTo>
                  <a:pt x="5728" y="959"/>
                </a:lnTo>
                <a:lnTo>
                  <a:pt x="5707" y="966"/>
                </a:lnTo>
                <a:lnTo>
                  <a:pt x="5688" y="973"/>
                </a:lnTo>
                <a:lnTo>
                  <a:pt x="5667" y="980"/>
                </a:lnTo>
                <a:lnTo>
                  <a:pt x="5646" y="984"/>
                </a:lnTo>
                <a:lnTo>
                  <a:pt x="5624" y="988"/>
                </a:lnTo>
                <a:lnTo>
                  <a:pt x="5602" y="991"/>
                </a:lnTo>
                <a:lnTo>
                  <a:pt x="5579" y="992"/>
                </a:lnTo>
                <a:lnTo>
                  <a:pt x="5556" y="993"/>
                </a:lnTo>
                <a:lnTo>
                  <a:pt x="5556" y="993"/>
                </a:lnTo>
                <a:close/>
                <a:moveTo>
                  <a:pt x="5556" y="845"/>
                </a:moveTo>
                <a:lnTo>
                  <a:pt x="5556" y="845"/>
                </a:lnTo>
                <a:lnTo>
                  <a:pt x="5570" y="844"/>
                </a:lnTo>
                <a:lnTo>
                  <a:pt x="5584" y="843"/>
                </a:lnTo>
                <a:lnTo>
                  <a:pt x="5597" y="842"/>
                </a:lnTo>
                <a:lnTo>
                  <a:pt x="5611" y="838"/>
                </a:lnTo>
                <a:lnTo>
                  <a:pt x="5623" y="836"/>
                </a:lnTo>
                <a:lnTo>
                  <a:pt x="5635" y="831"/>
                </a:lnTo>
                <a:lnTo>
                  <a:pt x="5647" y="826"/>
                </a:lnTo>
                <a:lnTo>
                  <a:pt x="5658" y="820"/>
                </a:lnTo>
                <a:lnTo>
                  <a:pt x="5658" y="820"/>
                </a:lnTo>
                <a:lnTo>
                  <a:pt x="5669" y="814"/>
                </a:lnTo>
                <a:lnTo>
                  <a:pt x="5680" y="806"/>
                </a:lnTo>
                <a:lnTo>
                  <a:pt x="5691" y="798"/>
                </a:lnTo>
                <a:lnTo>
                  <a:pt x="5701" y="789"/>
                </a:lnTo>
                <a:lnTo>
                  <a:pt x="5710" y="781"/>
                </a:lnTo>
                <a:lnTo>
                  <a:pt x="5719" y="771"/>
                </a:lnTo>
                <a:lnTo>
                  <a:pt x="5728" y="760"/>
                </a:lnTo>
                <a:lnTo>
                  <a:pt x="5736" y="749"/>
                </a:lnTo>
                <a:lnTo>
                  <a:pt x="5736" y="749"/>
                </a:lnTo>
                <a:lnTo>
                  <a:pt x="5751" y="725"/>
                </a:lnTo>
                <a:lnTo>
                  <a:pt x="5764" y="698"/>
                </a:lnTo>
                <a:lnTo>
                  <a:pt x="5777" y="670"/>
                </a:lnTo>
                <a:lnTo>
                  <a:pt x="5786" y="638"/>
                </a:lnTo>
                <a:lnTo>
                  <a:pt x="5786" y="638"/>
                </a:lnTo>
                <a:lnTo>
                  <a:pt x="5794" y="604"/>
                </a:lnTo>
                <a:lnTo>
                  <a:pt x="5799" y="568"/>
                </a:lnTo>
                <a:lnTo>
                  <a:pt x="5802" y="532"/>
                </a:lnTo>
                <a:lnTo>
                  <a:pt x="5804" y="492"/>
                </a:lnTo>
                <a:lnTo>
                  <a:pt x="5804" y="492"/>
                </a:lnTo>
                <a:lnTo>
                  <a:pt x="5802" y="453"/>
                </a:lnTo>
                <a:lnTo>
                  <a:pt x="5800" y="416"/>
                </a:lnTo>
                <a:lnTo>
                  <a:pt x="5794" y="381"/>
                </a:lnTo>
                <a:lnTo>
                  <a:pt x="5786" y="349"/>
                </a:lnTo>
                <a:lnTo>
                  <a:pt x="5778" y="318"/>
                </a:lnTo>
                <a:lnTo>
                  <a:pt x="5766" y="289"/>
                </a:lnTo>
                <a:lnTo>
                  <a:pt x="5752" y="263"/>
                </a:lnTo>
                <a:lnTo>
                  <a:pt x="5745" y="251"/>
                </a:lnTo>
                <a:lnTo>
                  <a:pt x="5736" y="239"/>
                </a:lnTo>
                <a:lnTo>
                  <a:pt x="5736" y="239"/>
                </a:lnTo>
                <a:lnTo>
                  <a:pt x="5728" y="228"/>
                </a:lnTo>
                <a:lnTo>
                  <a:pt x="5719" y="218"/>
                </a:lnTo>
                <a:lnTo>
                  <a:pt x="5711" y="209"/>
                </a:lnTo>
                <a:lnTo>
                  <a:pt x="5701" y="200"/>
                </a:lnTo>
                <a:lnTo>
                  <a:pt x="5690" y="192"/>
                </a:lnTo>
                <a:lnTo>
                  <a:pt x="5680" y="184"/>
                </a:lnTo>
                <a:lnTo>
                  <a:pt x="5669" y="177"/>
                </a:lnTo>
                <a:lnTo>
                  <a:pt x="5658" y="171"/>
                </a:lnTo>
                <a:lnTo>
                  <a:pt x="5647" y="166"/>
                </a:lnTo>
                <a:lnTo>
                  <a:pt x="5635" y="161"/>
                </a:lnTo>
                <a:lnTo>
                  <a:pt x="5623" y="157"/>
                </a:lnTo>
                <a:lnTo>
                  <a:pt x="5611" y="154"/>
                </a:lnTo>
                <a:lnTo>
                  <a:pt x="5597" y="151"/>
                </a:lnTo>
                <a:lnTo>
                  <a:pt x="5584" y="150"/>
                </a:lnTo>
                <a:lnTo>
                  <a:pt x="5570" y="149"/>
                </a:lnTo>
                <a:lnTo>
                  <a:pt x="5556" y="148"/>
                </a:lnTo>
                <a:lnTo>
                  <a:pt x="5556" y="148"/>
                </a:lnTo>
                <a:lnTo>
                  <a:pt x="5542" y="149"/>
                </a:lnTo>
                <a:lnTo>
                  <a:pt x="5527" y="150"/>
                </a:lnTo>
                <a:lnTo>
                  <a:pt x="5514" y="151"/>
                </a:lnTo>
                <a:lnTo>
                  <a:pt x="5502" y="154"/>
                </a:lnTo>
                <a:lnTo>
                  <a:pt x="5488" y="157"/>
                </a:lnTo>
                <a:lnTo>
                  <a:pt x="5476" y="161"/>
                </a:lnTo>
                <a:lnTo>
                  <a:pt x="5465" y="166"/>
                </a:lnTo>
                <a:lnTo>
                  <a:pt x="5453" y="171"/>
                </a:lnTo>
                <a:lnTo>
                  <a:pt x="5442" y="177"/>
                </a:lnTo>
                <a:lnTo>
                  <a:pt x="5431" y="184"/>
                </a:lnTo>
                <a:lnTo>
                  <a:pt x="5421" y="192"/>
                </a:lnTo>
                <a:lnTo>
                  <a:pt x="5411" y="200"/>
                </a:lnTo>
                <a:lnTo>
                  <a:pt x="5402" y="209"/>
                </a:lnTo>
                <a:lnTo>
                  <a:pt x="5392" y="218"/>
                </a:lnTo>
                <a:lnTo>
                  <a:pt x="5383" y="228"/>
                </a:lnTo>
                <a:lnTo>
                  <a:pt x="5375" y="239"/>
                </a:lnTo>
                <a:lnTo>
                  <a:pt x="5375" y="239"/>
                </a:lnTo>
                <a:lnTo>
                  <a:pt x="5366" y="251"/>
                </a:lnTo>
                <a:lnTo>
                  <a:pt x="5359" y="263"/>
                </a:lnTo>
                <a:lnTo>
                  <a:pt x="5345" y="289"/>
                </a:lnTo>
                <a:lnTo>
                  <a:pt x="5334" y="318"/>
                </a:lnTo>
                <a:lnTo>
                  <a:pt x="5325" y="349"/>
                </a:lnTo>
                <a:lnTo>
                  <a:pt x="5317" y="381"/>
                </a:lnTo>
                <a:lnTo>
                  <a:pt x="5313" y="416"/>
                </a:lnTo>
                <a:lnTo>
                  <a:pt x="5309" y="453"/>
                </a:lnTo>
                <a:lnTo>
                  <a:pt x="5308" y="492"/>
                </a:lnTo>
                <a:lnTo>
                  <a:pt x="5308" y="492"/>
                </a:lnTo>
                <a:lnTo>
                  <a:pt x="5309" y="532"/>
                </a:lnTo>
                <a:lnTo>
                  <a:pt x="5313" y="568"/>
                </a:lnTo>
                <a:lnTo>
                  <a:pt x="5317" y="604"/>
                </a:lnTo>
                <a:lnTo>
                  <a:pt x="5326" y="638"/>
                </a:lnTo>
                <a:lnTo>
                  <a:pt x="5326" y="638"/>
                </a:lnTo>
                <a:lnTo>
                  <a:pt x="5336" y="670"/>
                </a:lnTo>
                <a:lnTo>
                  <a:pt x="5347" y="698"/>
                </a:lnTo>
                <a:lnTo>
                  <a:pt x="5360" y="725"/>
                </a:lnTo>
                <a:lnTo>
                  <a:pt x="5376" y="749"/>
                </a:lnTo>
                <a:lnTo>
                  <a:pt x="5376" y="749"/>
                </a:lnTo>
                <a:lnTo>
                  <a:pt x="5383" y="760"/>
                </a:lnTo>
                <a:lnTo>
                  <a:pt x="5392" y="771"/>
                </a:lnTo>
                <a:lnTo>
                  <a:pt x="5402" y="781"/>
                </a:lnTo>
                <a:lnTo>
                  <a:pt x="5411" y="789"/>
                </a:lnTo>
                <a:lnTo>
                  <a:pt x="5421" y="798"/>
                </a:lnTo>
                <a:lnTo>
                  <a:pt x="5431" y="806"/>
                </a:lnTo>
                <a:lnTo>
                  <a:pt x="5442" y="814"/>
                </a:lnTo>
                <a:lnTo>
                  <a:pt x="5453" y="820"/>
                </a:lnTo>
                <a:lnTo>
                  <a:pt x="5453" y="820"/>
                </a:lnTo>
                <a:lnTo>
                  <a:pt x="5465" y="826"/>
                </a:lnTo>
                <a:lnTo>
                  <a:pt x="5476" y="831"/>
                </a:lnTo>
                <a:lnTo>
                  <a:pt x="5488" y="836"/>
                </a:lnTo>
                <a:lnTo>
                  <a:pt x="5502" y="838"/>
                </a:lnTo>
                <a:lnTo>
                  <a:pt x="5514" y="842"/>
                </a:lnTo>
                <a:lnTo>
                  <a:pt x="5527" y="843"/>
                </a:lnTo>
                <a:lnTo>
                  <a:pt x="5542" y="844"/>
                </a:lnTo>
                <a:lnTo>
                  <a:pt x="5556" y="845"/>
                </a:lnTo>
                <a:lnTo>
                  <a:pt x="5556" y="845"/>
                </a:lnTo>
                <a:close/>
                <a:moveTo>
                  <a:pt x="6094" y="499"/>
                </a:moveTo>
                <a:lnTo>
                  <a:pt x="6094" y="499"/>
                </a:lnTo>
                <a:lnTo>
                  <a:pt x="6094" y="471"/>
                </a:lnTo>
                <a:lnTo>
                  <a:pt x="6096" y="443"/>
                </a:lnTo>
                <a:lnTo>
                  <a:pt x="6099" y="415"/>
                </a:lnTo>
                <a:lnTo>
                  <a:pt x="6103" y="388"/>
                </a:lnTo>
                <a:lnTo>
                  <a:pt x="6108" y="362"/>
                </a:lnTo>
                <a:lnTo>
                  <a:pt x="6114" y="338"/>
                </a:lnTo>
                <a:lnTo>
                  <a:pt x="6121" y="314"/>
                </a:lnTo>
                <a:lnTo>
                  <a:pt x="6128" y="289"/>
                </a:lnTo>
                <a:lnTo>
                  <a:pt x="6128" y="289"/>
                </a:lnTo>
                <a:lnTo>
                  <a:pt x="6138" y="266"/>
                </a:lnTo>
                <a:lnTo>
                  <a:pt x="6148" y="245"/>
                </a:lnTo>
                <a:lnTo>
                  <a:pt x="6159" y="223"/>
                </a:lnTo>
                <a:lnTo>
                  <a:pt x="6171" y="204"/>
                </a:lnTo>
                <a:lnTo>
                  <a:pt x="6183" y="184"/>
                </a:lnTo>
                <a:lnTo>
                  <a:pt x="6197" y="166"/>
                </a:lnTo>
                <a:lnTo>
                  <a:pt x="6210" y="149"/>
                </a:lnTo>
                <a:lnTo>
                  <a:pt x="6226" y="132"/>
                </a:lnTo>
                <a:lnTo>
                  <a:pt x="6226" y="132"/>
                </a:lnTo>
                <a:lnTo>
                  <a:pt x="6241" y="116"/>
                </a:lnTo>
                <a:lnTo>
                  <a:pt x="6258" y="101"/>
                </a:lnTo>
                <a:lnTo>
                  <a:pt x="6275" y="88"/>
                </a:lnTo>
                <a:lnTo>
                  <a:pt x="6292" y="76"/>
                </a:lnTo>
                <a:lnTo>
                  <a:pt x="6312" y="63"/>
                </a:lnTo>
                <a:lnTo>
                  <a:pt x="6330" y="52"/>
                </a:lnTo>
                <a:lnTo>
                  <a:pt x="6351" y="43"/>
                </a:lnTo>
                <a:lnTo>
                  <a:pt x="6370" y="34"/>
                </a:lnTo>
                <a:lnTo>
                  <a:pt x="6370" y="34"/>
                </a:lnTo>
                <a:lnTo>
                  <a:pt x="6392" y="26"/>
                </a:lnTo>
                <a:lnTo>
                  <a:pt x="6413" y="20"/>
                </a:lnTo>
                <a:lnTo>
                  <a:pt x="6435" y="13"/>
                </a:lnTo>
                <a:lnTo>
                  <a:pt x="6457" y="9"/>
                </a:lnTo>
                <a:lnTo>
                  <a:pt x="6480" y="5"/>
                </a:lnTo>
                <a:lnTo>
                  <a:pt x="6504" y="2"/>
                </a:lnTo>
                <a:lnTo>
                  <a:pt x="6527" y="1"/>
                </a:lnTo>
                <a:lnTo>
                  <a:pt x="6551" y="0"/>
                </a:lnTo>
                <a:lnTo>
                  <a:pt x="6551" y="0"/>
                </a:lnTo>
                <a:lnTo>
                  <a:pt x="6576" y="1"/>
                </a:lnTo>
                <a:lnTo>
                  <a:pt x="6599" y="2"/>
                </a:lnTo>
                <a:lnTo>
                  <a:pt x="6622" y="6"/>
                </a:lnTo>
                <a:lnTo>
                  <a:pt x="6644" y="11"/>
                </a:lnTo>
                <a:lnTo>
                  <a:pt x="6644" y="11"/>
                </a:lnTo>
                <a:lnTo>
                  <a:pt x="6665" y="16"/>
                </a:lnTo>
                <a:lnTo>
                  <a:pt x="6684" y="22"/>
                </a:lnTo>
                <a:lnTo>
                  <a:pt x="6703" y="29"/>
                </a:lnTo>
                <a:lnTo>
                  <a:pt x="6721" y="38"/>
                </a:lnTo>
                <a:lnTo>
                  <a:pt x="6721" y="38"/>
                </a:lnTo>
                <a:lnTo>
                  <a:pt x="6738" y="46"/>
                </a:lnTo>
                <a:lnTo>
                  <a:pt x="6755" y="56"/>
                </a:lnTo>
                <a:lnTo>
                  <a:pt x="6771" y="66"/>
                </a:lnTo>
                <a:lnTo>
                  <a:pt x="6786" y="77"/>
                </a:lnTo>
                <a:lnTo>
                  <a:pt x="6786" y="77"/>
                </a:lnTo>
                <a:lnTo>
                  <a:pt x="6813" y="99"/>
                </a:lnTo>
                <a:lnTo>
                  <a:pt x="6826" y="110"/>
                </a:lnTo>
                <a:lnTo>
                  <a:pt x="6837" y="122"/>
                </a:lnTo>
                <a:lnTo>
                  <a:pt x="6743" y="227"/>
                </a:lnTo>
                <a:lnTo>
                  <a:pt x="6743" y="227"/>
                </a:lnTo>
                <a:lnTo>
                  <a:pt x="6725" y="210"/>
                </a:lnTo>
                <a:lnTo>
                  <a:pt x="6705" y="195"/>
                </a:lnTo>
                <a:lnTo>
                  <a:pt x="6684" y="182"/>
                </a:lnTo>
                <a:lnTo>
                  <a:pt x="6664" y="170"/>
                </a:lnTo>
                <a:lnTo>
                  <a:pt x="6664" y="170"/>
                </a:lnTo>
                <a:lnTo>
                  <a:pt x="6653" y="165"/>
                </a:lnTo>
                <a:lnTo>
                  <a:pt x="6640" y="161"/>
                </a:lnTo>
                <a:lnTo>
                  <a:pt x="6627" y="156"/>
                </a:lnTo>
                <a:lnTo>
                  <a:pt x="6613" y="154"/>
                </a:lnTo>
                <a:lnTo>
                  <a:pt x="6600" y="151"/>
                </a:lnTo>
                <a:lnTo>
                  <a:pt x="6585" y="150"/>
                </a:lnTo>
                <a:lnTo>
                  <a:pt x="6552" y="148"/>
                </a:lnTo>
                <a:lnTo>
                  <a:pt x="6552" y="148"/>
                </a:lnTo>
                <a:lnTo>
                  <a:pt x="6536" y="149"/>
                </a:lnTo>
                <a:lnTo>
                  <a:pt x="6521" y="150"/>
                </a:lnTo>
                <a:lnTo>
                  <a:pt x="6506" y="151"/>
                </a:lnTo>
                <a:lnTo>
                  <a:pt x="6491" y="154"/>
                </a:lnTo>
                <a:lnTo>
                  <a:pt x="6477" y="157"/>
                </a:lnTo>
                <a:lnTo>
                  <a:pt x="6463" y="162"/>
                </a:lnTo>
                <a:lnTo>
                  <a:pt x="6450" y="167"/>
                </a:lnTo>
                <a:lnTo>
                  <a:pt x="6436" y="172"/>
                </a:lnTo>
                <a:lnTo>
                  <a:pt x="6436" y="172"/>
                </a:lnTo>
                <a:lnTo>
                  <a:pt x="6423" y="178"/>
                </a:lnTo>
                <a:lnTo>
                  <a:pt x="6411" y="185"/>
                </a:lnTo>
                <a:lnTo>
                  <a:pt x="6400" y="193"/>
                </a:lnTo>
                <a:lnTo>
                  <a:pt x="6387" y="201"/>
                </a:lnTo>
                <a:lnTo>
                  <a:pt x="6376" y="210"/>
                </a:lnTo>
                <a:lnTo>
                  <a:pt x="6367" y="220"/>
                </a:lnTo>
                <a:lnTo>
                  <a:pt x="6356" y="231"/>
                </a:lnTo>
                <a:lnTo>
                  <a:pt x="6347" y="242"/>
                </a:lnTo>
                <a:lnTo>
                  <a:pt x="6347" y="242"/>
                </a:lnTo>
                <a:lnTo>
                  <a:pt x="6337" y="253"/>
                </a:lnTo>
                <a:lnTo>
                  <a:pt x="6329" y="265"/>
                </a:lnTo>
                <a:lnTo>
                  <a:pt x="6322" y="277"/>
                </a:lnTo>
                <a:lnTo>
                  <a:pt x="6313" y="290"/>
                </a:lnTo>
                <a:lnTo>
                  <a:pt x="6307" y="305"/>
                </a:lnTo>
                <a:lnTo>
                  <a:pt x="6300" y="320"/>
                </a:lnTo>
                <a:lnTo>
                  <a:pt x="6289" y="350"/>
                </a:lnTo>
                <a:lnTo>
                  <a:pt x="6289" y="350"/>
                </a:lnTo>
                <a:lnTo>
                  <a:pt x="6284" y="366"/>
                </a:lnTo>
                <a:lnTo>
                  <a:pt x="6280" y="383"/>
                </a:lnTo>
                <a:lnTo>
                  <a:pt x="6274" y="418"/>
                </a:lnTo>
                <a:lnTo>
                  <a:pt x="6269" y="456"/>
                </a:lnTo>
                <a:lnTo>
                  <a:pt x="6268" y="495"/>
                </a:lnTo>
                <a:lnTo>
                  <a:pt x="6268" y="495"/>
                </a:lnTo>
                <a:lnTo>
                  <a:pt x="6269" y="534"/>
                </a:lnTo>
                <a:lnTo>
                  <a:pt x="6273" y="572"/>
                </a:lnTo>
                <a:lnTo>
                  <a:pt x="6279" y="608"/>
                </a:lnTo>
                <a:lnTo>
                  <a:pt x="6287" y="642"/>
                </a:lnTo>
                <a:lnTo>
                  <a:pt x="6297" y="672"/>
                </a:lnTo>
                <a:lnTo>
                  <a:pt x="6303" y="687"/>
                </a:lnTo>
                <a:lnTo>
                  <a:pt x="6309" y="701"/>
                </a:lnTo>
                <a:lnTo>
                  <a:pt x="6317" y="715"/>
                </a:lnTo>
                <a:lnTo>
                  <a:pt x="6325" y="727"/>
                </a:lnTo>
                <a:lnTo>
                  <a:pt x="6334" y="740"/>
                </a:lnTo>
                <a:lnTo>
                  <a:pt x="6342" y="751"/>
                </a:lnTo>
                <a:lnTo>
                  <a:pt x="6342" y="751"/>
                </a:lnTo>
                <a:lnTo>
                  <a:pt x="6352" y="764"/>
                </a:lnTo>
                <a:lnTo>
                  <a:pt x="6362" y="773"/>
                </a:lnTo>
                <a:lnTo>
                  <a:pt x="6373" y="783"/>
                </a:lnTo>
                <a:lnTo>
                  <a:pt x="6384" y="793"/>
                </a:lnTo>
                <a:lnTo>
                  <a:pt x="6396" y="801"/>
                </a:lnTo>
                <a:lnTo>
                  <a:pt x="6408" y="809"/>
                </a:lnTo>
                <a:lnTo>
                  <a:pt x="6420" y="815"/>
                </a:lnTo>
                <a:lnTo>
                  <a:pt x="6434" y="822"/>
                </a:lnTo>
                <a:lnTo>
                  <a:pt x="6449" y="827"/>
                </a:lnTo>
                <a:lnTo>
                  <a:pt x="6462" y="832"/>
                </a:lnTo>
                <a:lnTo>
                  <a:pt x="6478" y="836"/>
                </a:lnTo>
                <a:lnTo>
                  <a:pt x="6494" y="839"/>
                </a:lnTo>
                <a:lnTo>
                  <a:pt x="6510" y="842"/>
                </a:lnTo>
                <a:lnTo>
                  <a:pt x="6527" y="843"/>
                </a:lnTo>
                <a:lnTo>
                  <a:pt x="6544" y="844"/>
                </a:lnTo>
                <a:lnTo>
                  <a:pt x="6561" y="845"/>
                </a:lnTo>
                <a:lnTo>
                  <a:pt x="6561" y="845"/>
                </a:lnTo>
                <a:lnTo>
                  <a:pt x="6582" y="844"/>
                </a:lnTo>
                <a:lnTo>
                  <a:pt x="6601" y="842"/>
                </a:lnTo>
                <a:lnTo>
                  <a:pt x="6621" y="839"/>
                </a:lnTo>
                <a:lnTo>
                  <a:pt x="6639" y="834"/>
                </a:lnTo>
                <a:lnTo>
                  <a:pt x="6639" y="834"/>
                </a:lnTo>
                <a:lnTo>
                  <a:pt x="6656" y="828"/>
                </a:lnTo>
                <a:lnTo>
                  <a:pt x="6672" y="821"/>
                </a:lnTo>
                <a:lnTo>
                  <a:pt x="6687" y="812"/>
                </a:lnTo>
                <a:lnTo>
                  <a:pt x="6699" y="803"/>
                </a:lnTo>
                <a:lnTo>
                  <a:pt x="6699" y="597"/>
                </a:lnTo>
                <a:lnTo>
                  <a:pt x="6517" y="597"/>
                </a:lnTo>
                <a:lnTo>
                  <a:pt x="6517" y="457"/>
                </a:lnTo>
                <a:lnTo>
                  <a:pt x="6852" y="457"/>
                </a:lnTo>
                <a:lnTo>
                  <a:pt x="6852" y="878"/>
                </a:lnTo>
                <a:lnTo>
                  <a:pt x="6852" y="878"/>
                </a:lnTo>
                <a:lnTo>
                  <a:pt x="6838" y="891"/>
                </a:lnTo>
                <a:lnTo>
                  <a:pt x="6825" y="902"/>
                </a:lnTo>
                <a:lnTo>
                  <a:pt x="6810" y="912"/>
                </a:lnTo>
                <a:lnTo>
                  <a:pt x="6794" y="923"/>
                </a:lnTo>
                <a:lnTo>
                  <a:pt x="6777" y="933"/>
                </a:lnTo>
                <a:lnTo>
                  <a:pt x="6760" y="942"/>
                </a:lnTo>
                <a:lnTo>
                  <a:pt x="6740" y="952"/>
                </a:lnTo>
                <a:lnTo>
                  <a:pt x="6721" y="960"/>
                </a:lnTo>
                <a:lnTo>
                  <a:pt x="6721" y="960"/>
                </a:lnTo>
                <a:lnTo>
                  <a:pt x="6700" y="967"/>
                </a:lnTo>
                <a:lnTo>
                  <a:pt x="6679" y="975"/>
                </a:lnTo>
                <a:lnTo>
                  <a:pt x="6657" y="980"/>
                </a:lnTo>
                <a:lnTo>
                  <a:pt x="6635" y="984"/>
                </a:lnTo>
                <a:lnTo>
                  <a:pt x="6613" y="988"/>
                </a:lnTo>
                <a:lnTo>
                  <a:pt x="6589" y="991"/>
                </a:lnTo>
                <a:lnTo>
                  <a:pt x="6566" y="992"/>
                </a:lnTo>
                <a:lnTo>
                  <a:pt x="6541" y="993"/>
                </a:lnTo>
                <a:lnTo>
                  <a:pt x="6541" y="993"/>
                </a:lnTo>
                <a:lnTo>
                  <a:pt x="6517" y="992"/>
                </a:lnTo>
                <a:lnTo>
                  <a:pt x="6494" y="991"/>
                </a:lnTo>
                <a:lnTo>
                  <a:pt x="6472" y="988"/>
                </a:lnTo>
                <a:lnTo>
                  <a:pt x="6449" y="984"/>
                </a:lnTo>
                <a:lnTo>
                  <a:pt x="6427" y="980"/>
                </a:lnTo>
                <a:lnTo>
                  <a:pt x="6406" y="975"/>
                </a:lnTo>
                <a:lnTo>
                  <a:pt x="6384" y="969"/>
                </a:lnTo>
                <a:lnTo>
                  <a:pt x="6363" y="960"/>
                </a:lnTo>
                <a:lnTo>
                  <a:pt x="6363" y="960"/>
                </a:lnTo>
                <a:lnTo>
                  <a:pt x="6343" y="952"/>
                </a:lnTo>
                <a:lnTo>
                  <a:pt x="6324" y="943"/>
                </a:lnTo>
                <a:lnTo>
                  <a:pt x="6306" y="932"/>
                </a:lnTo>
                <a:lnTo>
                  <a:pt x="6287" y="921"/>
                </a:lnTo>
                <a:lnTo>
                  <a:pt x="6269" y="909"/>
                </a:lnTo>
                <a:lnTo>
                  <a:pt x="6253" y="895"/>
                </a:lnTo>
                <a:lnTo>
                  <a:pt x="6237" y="881"/>
                </a:lnTo>
                <a:lnTo>
                  <a:pt x="6221" y="865"/>
                </a:lnTo>
                <a:lnTo>
                  <a:pt x="6221" y="865"/>
                </a:lnTo>
                <a:lnTo>
                  <a:pt x="6207" y="849"/>
                </a:lnTo>
                <a:lnTo>
                  <a:pt x="6193" y="832"/>
                </a:lnTo>
                <a:lnTo>
                  <a:pt x="6180" y="814"/>
                </a:lnTo>
                <a:lnTo>
                  <a:pt x="6168" y="795"/>
                </a:lnTo>
                <a:lnTo>
                  <a:pt x="6157" y="776"/>
                </a:lnTo>
                <a:lnTo>
                  <a:pt x="6146" y="754"/>
                </a:lnTo>
                <a:lnTo>
                  <a:pt x="6136" y="733"/>
                </a:lnTo>
                <a:lnTo>
                  <a:pt x="6127" y="710"/>
                </a:lnTo>
                <a:lnTo>
                  <a:pt x="6127" y="710"/>
                </a:lnTo>
                <a:lnTo>
                  <a:pt x="6120" y="687"/>
                </a:lnTo>
                <a:lnTo>
                  <a:pt x="6113" y="662"/>
                </a:lnTo>
                <a:lnTo>
                  <a:pt x="6107" y="637"/>
                </a:lnTo>
                <a:lnTo>
                  <a:pt x="6102" y="611"/>
                </a:lnTo>
                <a:lnTo>
                  <a:pt x="6098" y="584"/>
                </a:lnTo>
                <a:lnTo>
                  <a:pt x="6096" y="557"/>
                </a:lnTo>
                <a:lnTo>
                  <a:pt x="6094" y="528"/>
                </a:lnTo>
                <a:lnTo>
                  <a:pt x="6094" y="499"/>
                </a:lnTo>
                <a:lnTo>
                  <a:pt x="6094" y="499"/>
                </a:lnTo>
                <a:close/>
                <a:moveTo>
                  <a:pt x="7200" y="620"/>
                </a:moveTo>
                <a:lnTo>
                  <a:pt x="6913" y="18"/>
                </a:lnTo>
                <a:lnTo>
                  <a:pt x="7094" y="18"/>
                </a:lnTo>
                <a:lnTo>
                  <a:pt x="7199" y="262"/>
                </a:lnTo>
                <a:lnTo>
                  <a:pt x="7199" y="262"/>
                </a:lnTo>
                <a:lnTo>
                  <a:pt x="7239" y="367"/>
                </a:lnTo>
                <a:lnTo>
                  <a:pt x="7239" y="367"/>
                </a:lnTo>
                <a:lnTo>
                  <a:pt x="7283" y="473"/>
                </a:lnTo>
                <a:lnTo>
                  <a:pt x="7289" y="473"/>
                </a:lnTo>
                <a:lnTo>
                  <a:pt x="7289" y="473"/>
                </a:lnTo>
                <a:lnTo>
                  <a:pt x="7334" y="367"/>
                </a:lnTo>
                <a:lnTo>
                  <a:pt x="7334" y="367"/>
                </a:lnTo>
                <a:lnTo>
                  <a:pt x="7356" y="316"/>
                </a:lnTo>
                <a:lnTo>
                  <a:pt x="7377" y="262"/>
                </a:lnTo>
                <a:lnTo>
                  <a:pt x="7481" y="18"/>
                </a:lnTo>
                <a:lnTo>
                  <a:pt x="7658" y="18"/>
                </a:lnTo>
                <a:lnTo>
                  <a:pt x="7370" y="620"/>
                </a:lnTo>
                <a:lnTo>
                  <a:pt x="7370" y="975"/>
                </a:lnTo>
                <a:lnTo>
                  <a:pt x="7200" y="975"/>
                </a:lnTo>
                <a:lnTo>
                  <a:pt x="7200" y="620"/>
                </a:lnTo>
                <a:close/>
                <a:moveTo>
                  <a:pt x="8274" y="520"/>
                </a:moveTo>
                <a:lnTo>
                  <a:pt x="8002" y="520"/>
                </a:lnTo>
                <a:lnTo>
                  <a:pt x="8002" y="465"/>
                </a:lnTo>
                <a:lnTo>
                  <a:pt x="8274" y="465"/>
                </a:lnTo>
                <a:lnTo>
                  <a:pt x="8274" y="170"/>
                </a:lnTo>
                <a:lnTo>
                  <a:pt x="8335" y="170"/>
                </a:lnTo>
                <a:lnTo>
                  <a:pt x="8335" y="465"/>
                </a:lnTo>
                <a:lnTo>
                  <a:pt x="8606" y="465"/>
                </a:lnTo>
                <a:lnTo>
                  <a:pt x="8606" y="520"/>
                </a:lnTo>
                <a:lnTo>
                  <a:pt x="8335" y="520"/>
                </a:lnTo>
                <a:lnTo>
                  <a:pt x="8335" y="814"/>
                </a:lnTo>
                <a:lnTo>
                  <a:pt x="8274" y="814"/>
                </a:lnTo>
                <a:lnTo>
                  <a:pt x="8274" y="520"/>
                </a:lnTo>
                <a:close/>
                <a:moveTo>
                  <a:pt x="9077" y="18"/>
                </a:moveTo>
                <a:lnTo>
                  <a:pt x="9384" y="18"/>
                </a:lnTo>
                <a:lnTo>
                  <a:pt x="9384" y="18"/>
                </a:lnTo>
                <a:lnTo>
                  <a:pt x="9421" y="18"/>
                </a:lnTo>
                <a:lnTo>
                  <a:pt x="9455" y="21"/>
                </a:lnTo>
                <a:lnTo>
                  <a:pt x="9489" y="24"/>
                </a:lnTo>
                <a:lnTo>
                  <a:pt x="9521" y="30"/>
                </a:lnTo>
                <a:lnTo>
                  <a:pt x="9521" y="30"/>
                </a:lnTo>
                <a:lnTo>
                  <a:pt x="9551" y="38"/>
                </a:lnTo>
                <a:lnTo>
                  <a:pt x="9579" y="46"/>
                </a:lnTo>
                <a:lnTo>
                  <a:pt x="9605" y="57"/>
                </a:lnTo>
                <a:lnTo>
                  <a:pt x="9629" y="70"/>
                </a:lnTo>
                <a:lnTo>
                  <a:pt x="9629" y="70"/>
                </a:lnTo>
                <a:lnTo>
                  <a:pt x="9640" y="77"/>
                </a:lnTo>
                <a:lnTo>
                  <a:pt x="9651" y="84"/>
                </a:lnTo>
                <a:lnTo>
                  <a:pt x="9661" y="93"/>
                </a:lnTo>
                <a:lnTo>
                  <a:pt x="9670" y="101"/>
                </a:lnTo>
                <a:lnTo>
                  <a:pt x="9678" y="111"/>
                </a:lnTo>
                <a:lnTo>
                  <a:pt x="9687" y="121"/>
                </a:lnTo>
                <a:lnTo>
                  <a:pt x="9694" y="132"/>
                </a:lnTo>
                <a:lnTo>
                  <a:pt x="9700" y="143"/>
                </a:lnTo>
                <a:lnTo>
                  <a:pt x="9700" y="143"/>
                </a:lnTo>
                <a:lnTo>
                  <a:pt x="9706" y="154"/>
                </a:lnTo>
                <a:lnTo>
                  <a:pt x="9713" y="166"/>
                </a:lnTo>
                <a:lnTo>
                  <a:pt x="9716" y="179"/>
                </a:lnTo>
                <a:lnTo>
                  <a:pt x="9720" y="193"/>
                </a:lnTo>
                <a:lnTo>
                  <a:pt x="9724" y="207"/>
                </a:lnTo>
                <a:lnTo>
                  <a:pt x="9725" y="222"/>
                </a:lnTo>
                <a:lnTo>
                  <a:pt x="9726" y="238"/>
                </a:lnTo>
                <a:lnTo>
                  <a:pt x="9726" y="254"/>
                </a:lnTo>
                <a:lnTo>
                  <a:pt x="9726" y="254"/>
                </a:lnTo>
                <a:lnTo>
                  <a:pt x="9726" y="271"/>
                </a:lnTo>
                <a:lnTo>
                  <a:pt x="9724" y="287"/>
                </a:lnTo>
                <a:lnTo>
                  <a:pt x="9721" y="304"/>
                </a:lnTo>
                <a:lnTo>
                  <a:pt x="9716" y="320"/>
                </a:lnTo>
                <a:lnTo>
                  <a:pt x="9711" y="335"/>
                </a:lnTo>
                <a:lnTo>
                  <a:pt x="9704" y="351"/>
                </a:lnTo>
                <a:lnTo>
                  <a:pt x="9695" y="366"/>
                </a:lnTo>
                <a:lnTo>
                  <a:pt x="9686" y="381"/>
                </a:lnTo>
                <a:lnTo>
                  <a:pt x="9686" y="381"/>
                </a:lnTo>
                <a:lnTo>
                  <a:pt x="9676" y="395"/>
                </a:lnTo>
                <a:lnTo>
                  <a:pt x="9664" y="407"/>
                </a:lnTo>
                <a:lnTo>
                  <a:pt x="9650" y="420"/>
                </a:lnTo>
                <a:lnTo>
                  <a:pt x="9636" y="431"/>
                </a:lnTo>
                <a:lnTo>
                  <a:pt x="9618" y="439"/>
                </a:lnTo>
                <a:lnTo>
                  <a:pt x="9601" y="448"/>
                </a:lnTo>
                <a:lnTo>
                  <a:pt x="9583" y="455"/>
                </a:lnTo>
                <a:lnTo>
                  <a:pt x="9562" y="461"/>
                </a:lnTo>
                <a:lnTo>
                  <a:pt x="9562" y="467"/>
                </a:lnTo>
                <a:lnTo>
                  <a:pt x="9562" y="467"/>
                </a:lnTo>
                <a:lnTo>
                  <a:pt x="9588" y="472"/>
                </a:lnTo>
                <a:lnTo>
                  <a:pt x="9611" y="478"/>
                </a:lnTo>
                <a:lnTo>
                  <a:pt x="9633" y="486"/>
                </a:lnTo>
                <a:lnTo>
                  <a:pt x="9654" y="494"/>
                </a:lnTo>
                <a:lnTo>
                  <a:pt x="9673" y="504"/>
                </a:lnTo>
                <a:lnTo>
                  <a:pt x="9691" y="515"/>
                </a:lnTo>
                <a:lnTo>
                  <a:pt x="9706" y="528"/>
                </a:lnTo>
                <a:lnTo>
                  <a:pt x="9721" y="542"/>
                </a:lnTo>
                <a:lnTo>
                  <a:pt x="9721" y="542"/>
                </a:lnTo>
                <a:lnTo>
                  <a:pt x="9735" y="556"/>
                </a:lnTo>
                <a:lnTo>
                  <a:pt x="9745" y="572"/>
                </a:lnTo>
                <a:lnTo>
                  <a:pt x="9755" y="589"/>
                </a:lnTo>
                <a:lnTo>
                  <a:pt x="9763" y="608"/>
                </a:lnTo>
                <a:lnTo>
                  <a:pt x="9769" y="627"/>
                </a:lnTo>
                <a:lnTo>
                  <a:pt x="9772" y="648"/>
                </a:lnTo>
                <a:lnTo>
                  <a:pt x="9776" y="671"/>
                </a:lnTo>
                <a:lnTo>
                  <a:pt x="9776" y="694"/>
                </a:lnTo>
                <a:lnTo>
                  <a:pt x="9776" y="694"/>
                </a:lnTo>
                <a:lnTo>
                  <a:pt x="9776" y="711"/>
                </a:lnTo>
                <a:lnTo>
                  <a:pt x="9775" y="728"/>
                </a:lnTo>
                <a:lnTo>
                  <a:pt x="9772" y="745"/>
                </a:lnTo>
                <a:lnTo>
                  <a:pt x="9770" y="761"/>
                </a:lnTo>
                <a:lnTo>
                  <a:pt x="9765" y="776"/>
                </a:lnTo>
                <a:lnTo>
                  <a:pt x="9760" y="790"/>
                </a:lnTo>
                <a:lnTo>
                  <a:pt x="9755" y="805"/>
                </a:lnTo>
                <a:lnTo>
                  <a:pt x="9748" y="819"/>
                </a:lnTo>
                <a:lnTo>
                  <a:pt x="9748" y="819"/>
                </a:lnTo>
                <a:lnTo>
                  <a:pt x="9741" y="832"/>
                </a:lnTo>
                <a:lnTo>
                  <a:pt x="9733" y="844"/>
                </a:lnTo>
                <a:lnTo>
                  <a:pt x="9725" y="855"/>
                </a:lnTo>
                <a:lnTo>
                  <a:pt x="9715" y="867"/>
                </a:lnTo>
                <a:lnTo>
                  <a:pt x="9705" y="877"/>
                </a:lnTo>
                <a:lnTo>
                  <a:pt x="9694" y="888"/>
                </a:lnTo>
                <a:lnTo>
                  <a:pt x="9683" y="898"/>
                </a:lnTo>
                <a:lnTo>
                  <a:pt x="9671" y="906"/>
                </a:lnTo>
                <a:lnTo>
                  <a:pt x="9671" y="906"/>
                </a:lnTo>
                <a:lnTo>
                  <a:pt x="9659" y="915"/>
                </a:lnTo>
                <a:lnTo>
                  <a:pt x="9645" y="922"/>
                </a:lnTo>
                <a:lnTo>
                  <a:pt x="9632" y="930"/>
                </a:lnTo>
                <a:lnTo>
                  <a:pt x="9618" y="937"/>
                </a:lnTo>
                <a:lnTo>
                  <a:pt x="9603" y="943"/>
                </a:lnTo>
                <a:lnTo>
                  <a:pt x="9588" y="949"/>
                </a:lnTo>
                <a:lnTo>
                  <a:pt x="9555" y="959"/>
                </a:lnTo>
                <a:lnTo>
                  <a:pt x="9555" y="959"/>
                </a:lnTo>
                <a:lnTo>
                  <a:pt x="9521" y="966"/>
                </a:lnTo>
                <a:lnTo>
                  <a:pt x="9484" y="971"/>
                </a:lnTo>
                <a:lnTo>
                  <a:pt x="9447" y="975"/>
                </a:lnTo>
                <a:lnTo>
                  <a:pt x="9408" y="975"/>
                </a:lnTo>
                <a:lnTo>
                  <a:pt x="9077" y="975"/>
                </a:lnTo>
                <a:lnTo>
                  <a:pt x="9077" y="18"/>
                </a:lnTo>
                <a:close/>
                <a:moveTo>
                  <a:pt x="9369" y="415"/>
                </a:moveTo>
                <a:lnTo>
                  <a:pt x="9369" y="415"/>
                </a:lnTo>
                <a:lnTo>
                  <a:pt x="9394" y="414"/>
                </a:lnTo>
                <a:lnTo>
                  <a:pt x="9416" y="412"/>
                </a:lnTo>
                <a:lnTo>
                  <a:pt x="9436" y="410"/>
                </a:lnTo>
                <a:lnTo>
                  <a:pt x="9456" y="405"/>
                </a:lnTo>
                <a:lnTo>
                  <a:pt x="9473" y="400"/>
                </a:lnTo>
                <a:lnTo>
                  <a:pt x="9489" y="394"/>
                </a:lnTo>
                <a:lnTo>
                  <a:pt x="9502" y="387"/>
                </a:lnTo>
                <a:lnTo>
                  <a:pt x="9515" y="378"/>
                </a:lnTo>
                <a:lnTo>
                  <a:pt x="9515" y="378"/>
                </a:lnTo>
                <a:lnTo>
                  <a:pt x="9526" y="368"/>
                </a:lnTo>
                <a:lnTo>
                  <a:pt x="9534" y="357"/>
                </a:lnTo>
                <a:lnTo>
                  <a:pt x="9542" y="346"/>
                </a:lnTo>
                <a:lnTo>
                  <a:pt x="9549" y="333"/>
                </a:lnTo>
                <a:lnTo>
                  <a:pt x="9554" y="320"/>
                </a:lnTo>
                <a:lnTo>
                  <a:pt x="9556" y="306"/>
                </a:lnTo>
                <a:lnTo>
                  <a:pt x="9559" y="290"/>
                </a:lnTo>
                <a:lnTo>
                  <a:pt x="9560" y="274"/>
                </a:lnTo>
                <a:lnTo>
                  <a:pt x="9560" y="274"/>
                </a:lnTo>
                <a:lnTo>
                  <a:pt x="9559" y="259"/>
                </a:lnTo>
                <a:lnTo>
                  <a:pt x="9556" y="243"/>
                </a:lnTo>
                <a:lnTo>
                  <a:pt x="9552" y="229"/>
                </a:lnTo>
                <a:lnTo>
                  <a:pt x="9548" y="217"/>
                </a:lnTo>
                <a:lnTo>
                  <a:pt x="9542" y="206"/>
                </a:lnTo>
                <a:lnTo>
                  <a:pt x="9533" y="195"/>
                </a:lnTo>
                <a:lnTo>
                  <a:pt x="9523" y="187"/>
                </a:lnTo>
                <a:lnTo>
                  <a:pt x="9512" y="179"/>
                </a:lnTo>
                <a:lnTo>
                  <a:pt x="9512" y="179"/>
                </a:lnTo>
                <a:lnTo>
                  <a:pt x="9500" y="172"/>
                </a:lnTo>
                <a:lnTo>
                  <a:pt x="9487" y="166"/>
                </a:lnTo>
                <a:lnTo>
                  <a:pt x="9471" y="161"/>
                </a:lnTo>
                <a:lnTo>
                  <a:pt x="9454" y="157"/>
                </a:lnTo>
                <a:lnTo>
                  <a:pt x="9435" y="154"/>
                </a:lnTo>
                <a:lnTo>
                  <a:pt x="9416" y="151"/>
                </a:lnTo>
                <a:lnTo>
                  <a:pt x="9395" y="150"/>
                </a:lnTo>
                <a:lnTo>
                  <a:pt x="9372" y="150"/>
                </a:lnTo>
                <a:lnTo>
                  <a:pt x="9247" y="150"/>
                </a:lnTo>
                <a:lnTo>
                  <a:pt x="9247" y="415"/>
                </a:lnTo>
                <a:lnTo>
                  <a:pt x="9369" y="415"/>
                </a:lnTo>
                <a:close/>
                <a:moveTo>
                  <a:pt x="9391" y="843"/>
                </a:moveTo>
                <a:lnTo>
                  <a:pt x="9391" y="843"/>
                </a:lnTo>
                <a:lnTo>
                  <a:pt x="9417" y="843"/>
                </a:lnTo>
                <a:lnTo>
                  <a:pt x="9440" y="841"/>
                </a:lnTo>
                <a:lnTo>
                  <a:pt x="9463" y="838"/>
                </a:lnTo>
                <a:lnTo>
                  <a:pt x="9484" y="833"/>
                </a:lnTo>
                <a:lnTo>
                  <a:pt x="9504" y="828"/>
                </a:lnTo>
                <a:lnTo>
                  <a:pt x="9522" y="821"/>
                </a:lnTo>
                <a:lnTo>
                  <a:pt x="9539" y="814"/>
                </a:lnTo>
                <a:lnTo>
                  <a:pt x="9554" y="804"/>
                </a:lnTo>
                <a:lnTo>
                  <a:pt x="9554" y="804"/>
                </a:lnTo>
                <a:lnTo>
                  <a:pt x="9567" y="793"/>
                </a:lnTo>
                <a:lnTo>
                  <a:pt x="9578" y="782"/>
                </a:lnTo>
                <a:lnTo>
                  <a:pt x="9588" y="769"/>
                </a:lnTo>
                <a:lnTo>
                  <a:pt x="9596" y="754"/>
                </a:lnTo>
                <a:lnTo>
                  <a:pt x="9603" y="738"/>
                </a:lnTo>
                <a:lnTo>
                  <a:pt x="9607" y="721"/>
                </a:lnTo>
                <a:lnTo>
                  <a:pt x="9610" y="703"/>
                </a:lnTo>
                <a:lnTo>
                  <a:pt x="9611" y="682"/>
                </a:lnTo>
                <a:lnTo>
                  <a:pt x="9611" y="682"/>
                </a:lnTo>
                <a:lnTo>
                  <a:pt x="9610" y="665"/>
                </a:lnTo>
                <a:lnTo>
                  <a:pt x="9607" y="648"/>
                </a:lnTo>
                <a:lnTo>
                  <a:pt x="9603" y="632"/>
                </a:lnTo>
                <a:lnTo>
                  <a:pt x="9596" y="617"/>
                </a:lnTo>
                <a:lnTo>
                  <a:pt x="9589" y="604"/>
                </a:lnTo>
                <a:lnTo>
                  <a:pt x="9579" y="592"/>
                </a:lnTo>
                <a:lnTo>
                  <a:pt x="9568" y="582"/>
                </a:lnTo>
                <a:lnTo>
                  <a:pt x="9555" y="572"/>
                </a:lnTo>
                <a:lnTo>
                  <a:pt x="9555" y="572"/>
                </a:lnTo>
                <a:lnTo>
                  <a:pt x="9540" y="564"/>
                </a:lnTo>
                <a:lnTo>
                  <a:pt x="9524" y="556"/>
                </a:lnTo>
                <a:lnTo>
                  <a:pt x="9506" y="550"/>
                </a:lnTo>
                <a:lnTo>
                  <a:pt x="9487" y="545"/>
                </a:lnTo>
                <a:lnTo>
                  <a:pt x="9465" y="542"/>
                </a:lnTo>
                <a:lnTo>
                  <a:pt x="9441" y="538"/>
                </a:lnTo>
                <a:lnTo>
                  <a:pt x="9417" y="537"/>
                </a:lnTo>
                <a:lnTo>
                  <a:pt x="9391" y="536"/>
                </a:lnTo>
                <a:lnTo>
                  <a:pt x="9247" y="536"/>
                </a:lnTo>
                <a:lnTo>
                  <a:pt x="9247" y="843"/>
                </a:lnTo>
                <a:lnTo>
                  <a:pt x="9391" y="843"/>
                </a:lnTo>
                <a:close/>
                <a:moveTo>
                  <a:pt x="9925" y="18"/>
                </a:moveTo>
                <a:lnTo>
                  <a:pt x="10095" y="18"/>
                </a:lnTo>
                <a:lnTo>
                  <a:pt x="10095" y="832"/>
                </a:lnTo>
                <a:lnTo>
                  <a:pt x="10494" y="832"/>
                </a:lnTo>
                <a:lnTo>
                  <a:pt x="10494" y="975"/>
                </a:lnTo>
                <a:lnTo>
                  <a:pt x="9925" y="975"/>
                </a:lnTo>
                <a:lnTo>
                  <a:pt x="9925" y="18"/>
                </a:lnTo>
                <a:close/>
                <a:moveTo>
                  <a:pt x="11134" y="716"/>
                </a:moveTo>
                <a:lnTo>
                  <a:pt x="10812" y="716"/>
                </a:lnTo>
                <a:lnTo>
                  <a:pt x="10736" y="975"/>
                </a:lnTo>
                <a:lnTo>
                  <a:pt x="10564" y="975"/>
                </a:lnTo>
                <a:lnTo>
                  <a:pt x="10875" y="18"/>
                </a:lnTo>
                <a:lnTo>
                  <a:pt x="11076" y="18"/>
                </a:lnTo>
                <a:lnTo>
                  <a:pt x="11387" y="975"/>
                </a:lnTo>
                <a:lnTo>
                  <a:pt x="11209" y="975"/>
                </a:lnTo>
                <a:lnTo>
                  <a:pt x="11134" y="716"/>
                </a:lnTo>
                <a:close/>
                <a:moveTo>
                  <a:pt x="11095" y="583"/>
                </a:moveTo>
                <a:lnTo>
                  <a:pt x="11062" y="466"/>
                </a:lnTo>
                <a:lnTo>
                  <a:pt x="11062" y="466"/>
                </a:lnTo>
                <a:lnTo>
                  <a:pt x="11039" y="388"/>
                </a:lnTo>
                <a:lnTo>
                  <a:pt x="11017" y="309"/>
                </a:lnTo>
                <a:lnTo>
                  <a:pt x="11017" y="309"/>
                </a:lnTo>
                <a:lnTo>
                  <a:pt x="10976" y="150"/>
                </a:lnTo>
                <a:lnTo>
                  <a:pt x="10969" y="150"/>
                </a:lnTo>
                <a:lnTo>
                  <a:pt x="10969" y="150"/>
                </a:lnTo>
                <a:lnTo>
                  <a:pt x="10929" y="310"/>
                </a:lnTo>
                <a:lnTo>
                  <a:pt x="10929" y="310"/>
                </a:lnTo>
                <a:lnTo>
                  <a:pt x="10907" y="389"/>
                </a:lnTo>
                <a:lnTo>
                  <a:pt x="10885" y="466"/>
                </a:lnTo>
                <a:lnTo>
                  <a:pt x="10851" y="583"/>
                </a:lnTo>
                <a:lnTo>
                  <a:pt x="11095" y="583"/>
                </a:lnTo>
                <a:close/>
                <a:moveTo>
                  <a:pt x="11408" y="499"/>
                </a:moveTo>
                <a:lnTo>
                  <a:pt x="11408" y="499"/>
                </a:lnTo>
                <a:lnTo>
                  <a:pt x="11409" y="471"/>
                </a:lnTo>
                <a:lnTo>
                  <a:pt x="11410" y="443"/>
                </a:lnTo>
                <a:lnTo>
                  <a:pt x="11413" y="415"/>
                </a:lnTo>
                <a:lnTo>
                  <a:pt x="11417" y="388"/>
                </a:lnTo>
                <a:lnTo>
                  <a:pt x="11421" y="362"/>
                </a:lnTo>
                <a:lnTo>
                  <a:pt x="11428" y="338"/>
                </a:lnTo>
                <a:lnTo>
                  <a:pt x="11435" y="314"/>
                </a:lnTo>
                <a:lnTo>
                  <a:pt x="11443" y="289"/>
                </a:lnTo>
                <a:lnTo>
                  <a:pt x="11443" y="289"/>
                </a:lnTo>
                <a:lnTo>
                  <a:pt x="11452" y="266"/>
                </a:lnTo>
                <a:lnTo>
                  <a:pt x="11462" y="245"/>
                </a:lnTo>
                <a:lnTo>
                  <a:pt x="11473" y="223"/>
                </a:lnTo>
                <a:lnTo>
                  <a:pt x="11484" y="204"/>
                </a:lnTo>
                <a:lnTo>
                  <a:pt x="11496" y="184"/>
                </a:lnTo>
                <a:lnTo>
                  <a:pt x="11509" y="166"/>
                </a:lnTo>
                <a:lnTo>
                  <a:pt x="11523" y="149"/>
                </a:lnTo>
                <a:lnTo>
                  <a:pt x="11538" y="132"/>
                </a:lnTo>
                <a:lnTo>
                  <a:pt x="11538" y="132"/>
                </a:lnTo>
                <a:lnTo>
                  <a:pt x="11552" y="116"/>
                </a:lnTo>
                <a:lnTo>
                  <a:pt x="11569" y="101"/>
                </a:lnTo>
                <a:lnTo>
                  <a:pt x="11585" y="88"/>
                </a:lnTo>
                <a:lnTo>
                  <a:pt x="11602" y="76"/>
                </a:lnTo>
                <a:lnTo>
                  <a:pt x="11621" y="63"/>
                </a:lnTo>
                <a:lnTo>
                  <a:pt x="11639" y="52"/>
                </a:lnTo>
                <a:lnTo>
                  <a:pt x="11658" y="43"/>
                </a:lnTo>
                <a:lnTo>
                  <a:pt x="11678" y="34"/>
                </a:lnTo>
                <a:lnTo>
                  <a:pt x="11678" y="34"/>
                </a:lnTo>
                <a:lnTo>
                  <a:pt x="11699" y="26"/>
                </a:lnTo>
                <a:lnTo>
                  <a:pt x="11720" y="20"/>
                </a:lnTo>
                <a:lnTo>
                  <a:pt x="11740" y="13"/>
                </a:lnTo>
                <a:lnTo>
                  <a:pt x="11762" y="9"/>
                </a:lnTo>
                <a:lnTo>
                  <a:pt x="11783" y="5"/>
                </a:lnTo>
                <a:lnTo>
                  <a:pt x="11806" y="2"/>
                </a:lnTo>
                <a:lnTo>
                  <a:pt x="11828" y="1"/>
                </a:lnTo>
                <a:lnTo>
                  <a:pt x="11851" y="0"/>
                </a:lnTo>
                <a:lnTo>
                  <a:pt x="11851" y="0"/>
                </a:lnTo>
                <a:lnTo>
                  <a:pt x="11872" y="1"/>
                </a:lnTo>
                <a:lnTo>
                  <a:pt x="11894" y="2"/>
                </a:lnTo>
                <a:lnTo>
                  <a:pt x="11915" y="5"/>
                </a:lnTo>
                <a:lnTo>
                  <a:pt x="11935" y="10"/>
                </a:lnTo>
                <a:lnTo>
                  <a:pt x="11954" y="15"/>
                </a:lnTo>
                <a:lnTo>
                  <a:pt x="11972" y="21"/>
                </a:lnTo>
                <a:lnTo>
                  <a:pt x="11991" y="28"/>
                </a:lnTo>
                <a:lnTo>
                  <a:pt x="12009" y="37"/>
                </a:lnTo>
                <a:lnTo>
                  <a:pt x="12009" y="37"/>
                </a:lnTo>
                <a:lnTo>
                  <a:pt x="12042" y="56"/>
                </a:lnTo>
                <a:lnTo>
                  <a:pt x="12073" y="77"/>
                </a:lnTo>
                <a:lnTo>
                  <a:pt x="12086" y="87"/>
                </a:lnTo>
                <a:lnTo>
                  <a:pt x="12099" y="99"/>
                </a:lnTo>
                <a:lnTo>
                  <a:pt x="12112" y="110"/>
                </a:lnTo>
                <a:lnTo>
                  <a:pt x="12124" y="122"/>
                </a:lnTo>
                <a:lnTo>
                  <a:pt x="12029" y="227"/>
                </a:lnTo>
                <a:lnTo>
                  <a:pt x="12029" y="227"/>
                </a:lnTo>
                <a:lnTo>
                  <a:pt x="12010" y="210"/>
                </a:lnTo>
                <a:lnTo>
                  <a:pt x="11991" y="194"/>
                </a:lnTo>
                <a:lnTo>
                  <a:pt x="11971" y="181"/>
                </a:lnTo>
                <a:lnTo>
                  <a:pt x="11950" y="170"/>
                </a:lnTo>
                <a:lnTo>
                  <a:pt x="11950" y="170"/>
                </a:lnTo>
                <a:lnTo>
                  <a:pt x="11939" y="165"/>
                </a:lnTo>
                <a:lnTo>
                  <a:pt x="11928" y="160"/>
                </a:lnTo>
                <a:lnTo>
                  <a:pt x="11916" y="156"/>
                </a:lnTo>
                <a:lnTo>
                  <a:pt x="11905" y="154"/>
                </a:lnTo>
                <a:lnTo>
                  <a:pt x="11880" y="149"/>
                </a:lnTo>
                <a:lnTo>
                  <a:pt x="11853" y="148"/>
                </a:lnTo>
                <a:lnTo>
                  <a:pt x="11853" y="148"/>
                </a:lnTo>
                <a:lnTo>
                  <a:pt x="11838" y="149"/>
                </a:lnTo>
                <a:lnTo>
                  <a:pt x="11823" y="150"/>
                </a:lnTo>
                <a:lnTo>
                  <a:pt x="11809" y="151"/>
                </a:lnTo>
                <a:lnTo>
                  <a:pt x="11795" y="154"/>
                </a:lnTo>
                <a:lnTo>
                  <a:pt x="11782" y="157"/>
                </a:lnTo>
                <a:lnTo>
                  <a:pt x="11768" y="162"/>
                </a:lnTo>
                <a:lnTo>
                  <a:pt x="11756" y="167"/>
                </a:lnTo>
                <a:lnTo>
                  <a:pt x="11744" y="172"/>
                </a:lnTo>
                <a:lnTo>
                  <a:pt x="11744" y="172"/>
                </a:lnTo>
                <a:lnTo>
                  <a:pt x="11732" y="178"/>
                </a:lnTo>
                <a:lnTo>
                  <a:pt x="11720" y="185"/>
                </a:lnTo>
                <a:lnTo>
                  <a:pt x="11709" y="193"/>
                </a:lnTo>
                <a:lnTo>
                  <a:pt x="11698" y="201"/>
                </a:lnTo>
                <a:lnTo>
                  <a:pt x="11687" y="210"/>
                </a:lnTo>
                <a:lnTo>
                  <a:pt x="11677" y="220"/>
                </a:lnTo>
                <a:lnTo>
                  <a:pt x="11667" y="231"/>
                </a:lnTo>
                <a:lnTo>
                  <a:pt x="11658" y="242"/>
                </a:lnTo>
                <a:lnTo>
                  <a:pt x="11658" y="242"/>
                </a:lnTo>
                <a:lnTo>
                  <a:pt x="11650" y="253"/>
                </a:lnTo>
                <a:lnTo>
                  <a:pt x="11641" y="265"/>
                </a:lnTo>
                <a:lnTo>
                  <a:pt x="11634" y="277"/>
                </a:lnTo>
                <a:lnTo>
                  <a:pt x="11627" y="290"/>
                </a:lnTo>
                <a:lnTo>
                  <a:pt x="11613" y="320"/>
                </a:lnTo>
                <a:lnTo>
                  <a:pt x="11602" y="350"/>
                </a:lnTo>
                <a:lnTo>
                  <a:pt x="11602" y="350"/>
                </a:lnTo>
                <a:lnTo>
                  <a:pt x="11594" y="383"/>
                </a:lnTo>
                <a:lnTo>
                  <a:pt x="11588" y="418"/>
                </a:lnTo>
                <a:lnTo>
                  <a:pt x="11584" y="456"/>
                </a:lnTo>
                <a:lnTo>
                  <a:pt x="11583" y="495"/>
                </a:lnTo>
                <a:lnTo>
                  <a:pt x="11583" y="495"/>
                </a:lnTo>
                <a:lnTo>
                  <a:pt x="11584" y="534"/>
                </a:lnTo>
                <a:lnTo>
                  <a:pt x="11588" y="572"/>
                </a:lnTo>
                <a:lnTo>
                  <a:pt x="11592" y="608"/>
                </a:lnTo>
                <a:lnTo>
                  <a:pt x="11601" y="642"/>
                </a:lnTo>
                <a:lnTo>
                  <a:pt x="11611" y="672"/>
                </a:lnTo>
                <a:lnTo>
                  <a:pt x="11623" y="701"/>
                </a:lnTo>
                <a:lnTo>
                  <a:pt x="11630" y="715"/>
                </a:lnTo>
                <a:lnTo>
                  <a:pt x="11638" y="727"/>
                </a:lnTo>
                <a:lnTo>
                  <a:pt x="11645" y="740"/>
                </a:lnTo>
                <a:lnTo>
                  <a:pt x="11654" y="751"/>
                </a:lnTo>
                <a:lnTo>
                  <a:pt x="11654" y="751"/>
                </a:lnTo>
                <a:lnTo>
                  <a:pt x="11663" y="764"/>
                </a:lnTo>
                <a:lnTo>
                  <a:pt x="11673" y="773"/>
                </a:lnTo>
                <a:lnTo>
                  <a:pt x="11683" y="783"/>
                </a:lnTo>
                <a:lnTo>
                  <a:pt x="11693" y="793"/>
                </a:lnTo>
                <a:lnTo>
                  <a:pt x="11704" y="801"/>
                </a:lnTo>
                <a:lnTo>
                  <a:pt x="11715" y="809"/>
                </a:lnTo>
                <a:lnTo>
                  <a:pt x="11726" y="815"/>
                </a:lnTo>
                <a:lnTo>
                  <a:pt x="11738" y="822"/>
                </a:lnTo>
                <a:lnTo>
                  <a:pt x="11750" y="827"/>
                </a:lnTo>
                <a:lnTo>
                  <a:pt x="11762" y="832"/>
                </a:lnTo>
                <a:lnTo>
                  <a:pt x="11776" y="836"/>
                </a:lnTo>
                <a:lnTo>
                  <a:pt x="11789" y="839"/>
                </a:lnTo>
                <a:lnTo>
                  <a:pt x="11803" y="842"/>
                </a:lnTo>
                <a:lnTo>
                  <a:pt x="11817" y="843"/>
                </a:lnTo>
                <a:lnTo>
                  <a:pt x="11832" y="844"/>
                </a:lnTo>
                <a:lnTo>
                  <a:pt x="11847" y="845"/>
                </a:lnTo>
                <a:lnTo>
                  <a:pt x="11847" y="845"/>
                </a:lnTo>
                <a:lnTo>
                  <a:pt x="11862" y="844"/>
                </a:lnTo>
                <a:lnTo>
                  <a:pt x="11878" y="843"/>
                </a:lnTo>
                <a:lnTo>
                  <a:pt x="11893" y="842"/>
                </a:lnTo>
                <a:lnTo>
                  <a:pt x="11906" y="838"/>
                </a:lnTo>
                <a:lnTo>
                  <a:pt x="11921" y="836"/>
                </a:lnTo>
                <a:lnTo>
                  <a:pt x="11935" y="831"/>
                </a:lnTo>
                <a:lnTo>
                  <a:pt x="11947" y="826"/>
                </a:lnTo>
                <a:lnTo>
                  <a:pt x="11959" y="820"/>
                </a:lnTo>
                <a:lnTo>
                  <a:pt x="11959" y="820"/>
                </a:lnTo>
                <a:lnTo>
                  <a:pt x="11982" y="806"/>
                </a:lnTo>
                <a:lnTo>
                  <a:pt x="12005" y="790"/>
                </a:lnTo>
                <a:lnTo>
                  <a:pt x="12026" y="771"/>
                </a:lnTo>
                <a:lnTo>
                  <a:pt x="12048" y="750"/>
                </a:lnTo>
                <a:lnTo>
                  <a:pt x="12143" y="854"/>
                </a:lnTo>
                <a:lnTo>
                  <a:pt x="12143" y="854"/>
                </a:lnTo>
                <a:lnTo>
                  <a:pt x="12128" y="870"/>
                </a:lnTo>
                <a:lnTo>
                  <a:pt x="12113" y="886"/>
                </a:lnTo>
                <a:lnTo>
                  <a:pt x="12097" y="900"/>
                </a:lnTo>
                <a:lnTo>
                  <a:pt x="12080" y="914"/>
                </a:lnTo>
                <a:lnTo>
                  <a:pt x="12063" y="926"/>
                </a:lnTo>
                <a:lnTo>
                  <a:pt x="12046" y="937"/>
                </a:lnTo>
                <a:lnTo>
                  <a:pt x="12027" y="948"/>
                </a:lnTo>
                <a:lnTo>
                  <a:pt x="12009" y="956"/>
                </a:lnTo>
                <a:lnTo>
                  <a:pt x="12009" y="956"/>
                </a:lnTo>
                <a:lnTo>
                  <a:pt x="11991" y="965"/>
                </a:lnTo>
                <a:lnTo>
                  <a:pt x="11971" y="972"/>
                </a:lnTo>
                <a:lnTo>
                  <a:pt x="11952" y="978"/>
                </a:lnTo>
                <a:lnTo>
                  <a:pt x="11931" y="983"/>
                </a:lnTo>
                <a:lnTo>
                  <a:pt x="11910" y="988"/>
                </a:lnTo>
                <a:lnTo>
                  <a:pt x="11888" y="991"/>
                </a:lnTo>
                <a:lnTo>
                  <a:pt x="11866" y="992"/>
                </a:lnTo>
                <a:lnTo>
                  <a:pt x="11844" y="993"/>
                </a:lnTo>
                <a:lnTo>
                  <a:pt x="11844" y="993"/>
                </a:lnTo>
                <a:lnTo>
                  <a:pt x="11821" y="992"/>
                </a:lnTo>
                <a:lnTo>
                  <a:pt x="11799" y="991"/>
                </a:lnTo>
                <a:lnTo>
                  <a:pt x="11777" y="988"/>
                </a:lnTo>
                <a:lnTo>
                  <a:pt x="11755" y="984"/>
                </a:lnTo>
                <a:lnTo>
                  <a:pt x="11733" y="980"/>
                </a:lnTo>
                <a:lnTo>
                  <a:pt x="11712" y="975"/>
                </a:lnTo>
                <a:lnTo>
                  <a:pt x="11693" y="969"/>
                </a:lnTo>
                <a:lnTo>
                  <a:pt x="11672" y="960"/>
                </a:lnTo>
                <a:lnTo>
                  <a:pt x="11672" y="960"/>
                </a:lnTo>
                <a:lnTo>
                  <a:pt x="11652" y="952"/>
                </a:lnTo>
                <a:lnTo>
                  <a:pt x="11634" y="943"/>
                </a:lnTo>
                <a:lnTo>
                  <a:pt x="11616" y="932"/>
                </a:lnTo>
                <a:lnTo>
                  <a:pt x="11599" y="921"/>
                </a:lnTo>
                <a:lnTo>
                  <a:pt x="11581" y="909"/>
                </a:lnTo>
                <a:lnTo>
                  <a:pt x="11566" y="895"/>
                </a:lnTo>
                <a:lnTo>
                  <a:pt x="11550" y="881"/>
                </a:lnTo>
                <a:lnTo>
                  <a:pt x="11535" y="865"/>
                </a:lnTo>
                <a:lnTo>
                  <a:pt x="11535" y="865"/>
                </a:lnTo>
                <a:lnTo>
                  <a:pt x="11520" y="849"/>
                </a:lnTo>
                <a:lnTo>
                  <a:pt x="11507" y="832"/>
                </a:lnTo>
                <a:lnTo>
                  <a:pt x="11494" y="814"/>
                </a:lnTo>
                <a:lnTo>
                  <a:pt x="11483" y="795"/>
                </a:lnTo>
                <a:lnTo>
                  <a:pt x="11470" y="776"/>
                </a:lnTo>
                <a:lnTo>
                  <a:pt x="11461" y="754"/>
                </a:lnTo>
                <a:lnTo>
                  <a:pt x="11451" y="733"/>
                </a:lnTo>
                <a:lnTo>
                  <a:pt x="11442" y="710"/>
                </a:lnTo>
                <a:lnTo>
                  <a:pt x="11442" y="710"/>
                </a:lnTo>
                <a:lnTo>
                  <a:pt x="11434" y="687"/>
                </a:lnTo>
                <a:lnTo>
                  <a:pt x="11428" y="662"/>
                </a:lnTo>
                <a:lnTo>
                  <a:pt x="11421" y="637"/>
                </a:lnTo>
                <a:lnTo>
                  <a:pt x="11417" y="611"/>
                </a:lnTo>
                <a:lnTo>
                  <a:pt x="11413" y="584"/>
                </a:lnTo>
                <a:lnTo>
                  <a:pt x="11410" y="557"/>
                </a:lnTo>
                <a:lnTo>
                  <a:pt x="11409" y="528"/>
                </a:lnTo>
                <a:lnTo>
                  <a:pt x="11408" y="499"/>
                </a:lnTo>
                <a:lnTo>
                  <a:pt x="11408" y="499"/>
                </a:lnTo>
                <a:close/>
                <a:moveTo>
                  <a:pt x="12264" y="18"/>
                </a:moveTo>
                <a:lnTo>
                  <a:pt x="12434" y="18"/>
                </a:lnTo>
                <a:lnTo>
                  <a:pt x="12434" y="453"/>
                </a:lnTo>
                <a:lnTo>
                  <a:pt x="12439" y="453"/>
                </a:lnTo>
                <a:lnTo>
                  <a:pt x="12780" y="18"/>
                </a:lnTo>
                <a:lnTo>
                  <a:pt x="12969" y="18"/>
                </a:lnTo>
                <a:lnTo>
                  <a:pt x="12675" y="392"/>
                </a:lnTo>
                <a:lnTo>
                  <a:pt x="13019" y="975"/>
                </a:lnTo>
                <a:lnTo>
                  <a:pt x="12831" y="975"/>
                </a:lnTo>
                <a:lnTo>
                  <a:pt x="12572" y="525"/>
                </a:lnTo>
                <a:lnTo>
                  <a:pt x="12434" y="695"/>
                </a:lnTo>
                <a:lnTo>
                  <a:pt x="12434" y="975"/>
                </a:lnTo>
                <a:lnTo>
                  <a:pt x="12264" y="975"/>
                </a:lnTo>
                <a:lnTo>
                  <a:pt x="12264" y="18"/>
                </a:lnTo>
                <a:close/>
                <a:moveTo>
                  <a:pt x="13124" y="18"/>
                </a:moveTo>
                <a:lnTo>
                  <a:pt x="13430" y="18"/>
                </a:lnTo>
                <a:lnTo>
                  <a:pt x="13430" y="18"/>
                </a:lnTo>
                <a:lnTo>
                  <a:pt x="13466" y="18"/>
                </a:lnTo>
                <a:lnTo>
                  <a:pt x="13502" y="21"/>
                </a:lnTo>
                <a:lnTo>
                  <a:pt x="13535" y="24"/>
                </a:lnTo>
                <a:lnTo>
                  <a:pt x="13568" y="30"/>
                </a:lnTo>
                <a:lnTo>
                  <a:pt x="13568" y="30"/>
                </a:lnTo>
                <a:lnTo>
                  <a:pt x="13597" y="38"/>
                </a:lnTo>
                <a:lnTo>
                  <a:pt x="13625" y="46"/>
                </a:lnTo>
                <a:lnTo>
                  <a:pt x="13652" y="57"/>
                </a:lnTo>
                <a:lnTo>
                  <a:pt x="13675" y="70"/>
                </a:lnTo>
                <a:lnTo>
                  <a:pt x="13675" y="70"/>
                </a:lnTo>
                <a:lnTo>
                  <a:pt x="13687" y="77"/>
                </a:lnTo>
                <a:lnTo>
                  <a:pt x="13697" y="84"/>
                </a:lnTo>
                <a:lnTo>
                  <a:pt x="13707" y="93"/>
                </a:lnTo>
                <a:lnTo>
                  <a:pt x="13717" y="101"/>
                </a:lnTo>
                <a:lnTo>
                  <a:pt x="13725" y="111"/>
                </a:lnTo>
                <a:lnTo>
                  <a:pt x="13734" y="121"/>
                </a:lnTo>
                <a:lnTo>
                  <a:pt x="13741" y="132"/>
                </a:lnTo>
                <a:lnTo>
                  <a:pt x="13747" y="143"/>
                </a:lnTo>
                <a:lnTo>
                  <a:pt x="13747" y="143"/>
                </a:lnTo>
                <a:lnTo>
                  <a:pt x="13753" y="154"/>
                </a:lnTo>
                <a:lnTo>
                  <a:pt x="13758" y="166"/>
                </a:lnTo>
                <a:lnTo>
                  <a:pt x="13763" y="179"/>
                </a:lnTo>
                <a:lnTo>
                  <a:pt x="13767" y="193"/>
                </a:lnTo>
                <a:lnTo>
                  <a:pt x="13769" y="207"/>
                </a:lnTo>
                <a:lnTo>
                  <a:pt x="13772" y="222"/>
                </a:lnTo>
                <a:lnTo>
                  <a:pt x="13773" y="238"/>
                </a:lnTo>
                <a:lnTo>
                  <a:pt x="13773" y="254"/>
                </a:lnTo>
                <a:lnTo>
                  <a:pt x="13773" y="254"/>
                </a:lnTo>
                <a:lnTo>
                  <a:pt x="13773" y="271"/>
                </a:lnTo>
                <a:lnTo>
                  <a:pt x="13770" y="287"/>
                </a:lnTo>
                <a:lnTo>
                  <a:pt x="13767" y="304"/>
                </a:lnTo>
                <a:lnTo>
                  <a:pt x="13763" y="320"/>
                </a:lnTo>
                <a:lnTo>
                  <a:pt x="13757" y="335"/>
                </a:lnTo>
                <a:lnTo>
                  <a:pt x="13751" y="351"/>
                </a:lnTo>
                <a:lnTo>
                  <a:pt x="13742" y="366"/>
                </a:lnTo>
                <a:lnTo>
                  <a:pt x="13733" y="381"/>
                </a:lnTo>
                <a:lnTo>
                  <a:pt x="13733" y="381"/>
                </a:lnTo>
                <a:lnTo>
                  <a:pt x="13722" y="395"/>
                </a:lnTo>
                <a:lnTo>
                  <a:pt x="13709" y="407"/>
                </a:lnTo>
                <a:lnTo>
                  <a:pt x="13696" y="420"/>
                </a:lnTo>
                <a:lnTo>
                  <a:pt x="13681" y="431"/>
                </a:lnTo>
                <a:lnTo>
                  <a:pt x="13665" y="439"/>
                </a:lnTo>
                <a:lnTo>
                  <a:pt x="13648" y="448"/>
                </a:lnTo>
                <a:lnTo>
                  <a:pt x="13629" y="455"/>
                </a:lnTo>
                <a:lnTo>
                  <a:pt x="13609" y="461"/>
                </a:lnTo>
                <a:lnTo>
                  <a:pt x="13609" y="467"/>
                </a:lnTo>
                <a:lnTo>
                  <a:pt x="13609" y="467"/>
                </a:lnTo>
                <a:lnTo>
                  <a:pt x="13634" y="472"/>
                </a:lnTo>
                <a:lnTo>
                  <a:pt x="13658" y="478"/>
                </a:lnTo>
                <a:lnTo>
                  <a:pt x="13680" y="486"/>
                </a:lnTo>
                <a:lnTo>
                  <a:pt x="13701" y="494"/>
                </a:lnTo>
                <a:lnTo>
                  <a:pt x="13720" y="504"/>
                </a:lnTo>
                <a:lnTo>
                  <a:pt x="13738" y="515"/>
                </a:lnTo>
                <a:lnTo>
                  <a:pt x="13753" y="528"/>
                </a:lnTo>
                <a:lnTo>
                  <a:pt x="13768" y="542"/>
                </a:lnTo>
                <a:lnTo>
                  <a:pt x="13768" y="542"/>
                </a:lnTo>
                <a:lnTo>
                  <a:pt x="13780" y="556"/>
                </a:lnTo>
                <a:lnTo>
                  <a:pt x="13792" y="572"/>
                </a:lnTo>
                <a:lnTo>
                  <a:pt x="13801" y="589"/>
                </a:lnTo>
                <a:lnTo>
                  <a:pt x="13810" y="608"/>
                </a:lnTo>
                <a:lnTo>
                  <a:pt x="13816" y="627"/>
                </a:lnTo>
                <a:lnTo>
                  <a:pt x="13819" y="648"/>
                </a:lnTo>
                <a:lnTo>
                  <a:pt x="13822" y="671"/>
                </a:lnTo>
                <a:lnTo>
                  <a:pt x="13823" y="694"/>
                </a:lnTo>
                <a:lnTo>
                  <a:pt x="13823" y="694"/>
                </a:lnTo>
                <a:lnTo>
                  <a:pt x="13823" y="711"/>
                </a:lnTo>
                <a:lnTo>
                  <a:pt x="13822" y="728"/>
                </a:lnTo>
                <a:lnTo>
                  <a:pt x="13819" y="745"/>
                </a:lnTo>
                <a:lnTo>
                  <a:pt x="13816" y="761"/>
                </a:lnTo>
                <a:lnTo>
                  <a:pt x="13812" y="776"/>
                </a:lnTo>
                <a:lnTo>
                  <a:pt x="13807" y="790"/>
                </a:lnTo>
                <a:lnTo>
                  <a:pt x="13801" y="805"/>
                </a:lnTo>
                <a:lnTo>
                  <a:pt x="13795" y="819"/>
                </a:lnTo>
                <a:lnTo>
                  <a:pt x="13795" y="819"/>
                </a:lnTo>
                <a:lnTo>
                  <a:pt x="13788" y="832"/>
                </a:lnTo>
                <a:lnTo>
                  <a:pt x="13780" y="844"/>
                </a:lnTo>
                <a:lnTo>
                  <a:pt x="13772" y="855"/>
                </a:lnTo>
                <a:lnTo>
                  <a:pt x="13762" y="867"/>
                </a:lnTo>
                <a:lnTo>
                  <a:pt x="13752" y="877"/>
                </a:lnTo>
                <a:lnTo>
                  <a:pt x="13741" y="888"/>
                </a:lnTo>
                <a:lnTo>
                  <a:pt x="13730" y="898"/>
                </a:lnTo>
                <a:lnTo>
                  <a:pt x="13718" y="906"/>
                </a:lnTo>
                <a:lnTo>
                  <a:pt x="13718" y="906"/>
                </a:lnTo>
                <a:lnTo>
                  <a:pt x="13706" y="915"/>
                </a:lnTo>
                <a:lnTo>
                  <a:pt x="13692" y="922"/>
                </a:lnTo>
                <a:lnTo>
                  <a:pt x="13679" y="930"/>
                </a:lnTo>
                <a:lnTo>
                  <a:pt x="13664" y="937"/>
                </a:lnTo>
                <a:lnTo>
                  <a:pt x="13650" y="943"/>
                </a:lnTo>
                <a:lnTo>
                  <a:pt x="13634" y="949"/>
                </a:lnTo>
                <a:lnTo>
                  <a:pt x="13602" y="959"/>
                </a:lnTo>
                <a:lnTo>
                  <a:pt x="13602" y="959"/>
                </a:lnTo>
                <a:lnTo>
                  <a:pt x="13568" y="966"/>
                </a:lnTo>
                <a:lnTo>
                  <a:pt x="13531" y="971"/>
                </a:lnTo>
                <a:lnTo>
                  <a:pt x="13494" y="975"/>
                </a:lnTo>
                <a:lnTo>
                  <a:pt x="13455" y="975"/>
                </a:lnTo>
                <a:lnTo>
                  <a:pt x="13124" y="975"/>
                </a:lnTo>
                <a:lnTo>
                  <a:pt x="13124" y="18"/>
                </a:lnTo>
                <a:close/>
                <a:moveTo>
                  <a:pt x="13415" y="415"/>
                </a:moveTo>
                <a:lnTo>
                  <a:pt x="13415" y="415"/>
                </a:lnTo>
                <a:lnTo>
                  <a:pt x="13439" y="414"/>
                </a:lnTo>
                <a:lnTo>
                  <a:pt x="13463" y="412"/>
                </a:lnTo>
                <a:lnTo>
                  <a:pt x="13483" y="410"/>
                </a:lnTo>
                <a:lnTo>
                  <a:pt x="13503" y="405"/>
                </a:lnTo>
                <a:lnTo>
                  <a:pt x="13520" y="400"/>
                </a:lnTo>
                <a:lnTo>
                  <a:pt x="13536" y="394"/>
                </a:lnTo>
                <a:lnTo>
                  <a:pt x="13549" y="387"/>
                </a:lnTo>
                <a:lnTo>
                  <a:pt x="13562" y="378"/>
                </a:lnTo>
                <a:lnTo>
                  <a:pt x="13562" y="378"/>
                </a:lnTo>
                <a:lnTo>
                  <a:pt x="13571" y="368"/>
                </a:lnTo>
                <a:lnTo>
                  <a:pt x="13581" y="357"/>
                </a:lnTo>
                <a:lnTo>
                  <a:pt x="13588" y="346"/>
                </a:lnTo>
                <a:lnTo>
                  <a:pt x="13595" y="333"/>
                </a:lnTo>
                <a:lnTo>
                  <a:pt x="13599" y="320"/>
                </a:lnTo>
                <a:lnTo>
                  <a:pt x="13603" y="306"/>
                </a:lnTo>
                <a:lnTo>
                  <a:pt x="13606" y="290"/>
                </a:lnTo>
                <a:lnTo>
                  <a:pt x="13606" y="274"/>
                </a:lnTo>
                <a:lnTo>
                  <a:pt x="13606" y="274"/>
                </a:lnTo>
                <a:lnTo>
                  <a:pt x="13606" y="259"/>
                </a:lnTo>
                <a:lnTo>
                  <a:pt x="13603" y="243"/>
                </a:lnTo>
                <a:lnTo>
                  <a:pt x="13599" y="229"/>
                </a:lnTo>
                <a:lnTo>
                  <a:pt x="13595" y="217"/>
                </a:lnTo>
                <a:lnTo>
                  <a:pt x="13587" y="206"/>
                </a:lnTo>
                <a:lnTo>
                  <a:pt x="13580" y="195"/>
                </a:lnTo>
                <a:lnTo>
                  <a:pt x="13570" y="187"/>
                </a:lnTo>
                <a:lnTo>
                  <a:pt x="13559" y="179"/>
                </a:lnTo>
                <a:lnTo>
                  <a:pt x="13559" y="179"/>
                </a:lnTo>
                <a:lnTo>
                  <a:pt x="13547" y="172"/>
                </a:lnTo>
                <a:lnTo>
                  <a:pt x="13532" y="166"/>
                </a:lnTo>
                <a:lnTo>
                  <a:pt x="13518" y="161"/>
                </a:lnTo>
                <a:lnTo>
                  <a:pt x="13501" y="157"/>
                </a:lnTo>
                <a:lnTo>
                  <a:pt x="13482" y="154"/>
                </a:lnTo>
                <a:lnTo>
                  <a:pt x="13463" y="151"/>
                </a:lnTo>
                <a:lnTo>
                  <a:pt x="13441" y="150"/>
                </a:lnTo>
                <a:lnTo>
                  <a:pt x="13419" y="150"/>
                </a:lnTo>
                <a:lnTo>
                  <a:pt x="13294" y="150"/>
                </a:lnTo>
                <a:lnTo>
                  <a:pt x="13294" y="415"/>
                </a:lnTo>
                <a:lnTo>
                  <a:pt x="13415" y="415"/>
                </a:lnTo>
                <a:close/>
                <a:moveTo>
                  <a:pt x="13437" y="843"/>
                </a:moveTo>
                <a:lnTo>
                  <a:pt x="13437" y="843"/>
                </a:lnTo>
                <a:lnTo>
                  <a:pt x="13463" y="843"/>
                </a:lnTo>
                <a:lnTo>
                  <a:pt x="13487" y="841"/>
                </a:lnTo>
                <a:lnTo>
                  <a:pt x="13510" y="838"/>
                </a:lnTo>
                <a:lnTo>
                  <a:pt x="13531" y="833"/>
                </a:lnTo>
                <a:lnTo>
                  <a:pt x="13551" y="828"/>
                </a:lnTo>
                <a:lnTo>
                  <a:pt x="13569" y="821"/>
                </a:lnTo>
                <a:lnTo>
                  <a:pt x="13585" y="814"/>
                </a:lnTo>
                <a:lnTo>
                  <a:pt x="13601" y="804"/>
                </a:lnTo>
                <a:lnTo>
                  <a:pt x="13601" y="804"/>
                </a:lnTo>
                <a:lnTo>
                  <a:pt x="13614" y="793"/>
                </a:lnTo>
                <a:lnTo>
                  <a:pt x="13625" y="782"/>
                </a:lnTo>
                <a:lnTo>
                  <a:pt x="13635" y="769"/>
                </a:lnTo>
                <a:lnTo>
                  <a:pt x="13643" y="754"/>
                </a:lnTo>
                <a:lnTo>
                  <a:pt x="13650" y="738"/>
                </a:lnTo>
                <a:lnTo>
                  <a:pt x="13653" y="721"/>
                </a:lnTo>
                <a:lnTo>
                  <a:pt x="13657" y="703"/>
                </a:lnTo>
                <a:lnTo>
                  <a:pt x="13657" y="682"/>
                </a:lnTo>
                <a:lnTo>
                  <a:pt x="13657" y="682"/>
                </a:lnTo>
                <a:lnTo>
                  <a:pt x="13657" y="665"/>
                </a:lnTo>
                <a:lnTo>
                  <a:pt x="13653" y="648"/>
                </a:lnTo>
                <a:lnTo>
                  <a:pt x="13650" y="632"/>
                </a:lnTo>
                <a:lnTo>
                  <a:pt x="13643" y="617"/>
                </a:lnTo>
                <a:lnTo>
                  <a:pt x="13636" y="604"/>
                </a:lnTo>
                <a:lnTo>
                  <a:pt x="13626" y="592"/>
                </a:lnTo>
                <a:lnTo>
                  <a:pt x="13614" y="582"/>
                </a:lnTo>
                <a:lnTo>
                  <a:pt x="13602" y="572"/>
                </a:lnTo>
                <a:lnTo>
                  <a:pt x="13602" y="572"/>
                </a:lnTo>
                <a:lnTo>
                  <a:pt x="13587" y="564"/>
                </a:lnTo>
                <a:lnTo>
                  <a:pt x="13570" y="556"/>
                </a:lnTo>
                <a:lnTo>
                  <a:pt x="13552" y="550"/>
                </a:lnTo>
                <a:lnTo>
                  <a:pt x="13532" y="545"/>
                </a:lnTo>
                <a:lnTo>
                  <a:pt x="13512" y="542"/>
                </a:lnTo>
                <a:lnTo>
                  <a:pt x="13488" y="538"/>
                </a:lnTo>
                <a:lnTo>
                  <a:pt x="13464" y="537"/>
                </a:lnTo>
                <a:lnTo>
                  <a:pt x="13437" y="536"/>
                </a:lnTo>
                <a:lnTo>
                  <a:pt x="13294" y="536"/>
                </a:lnTo>
                <a:lnTo>
                  <a:pt x="13294" y="843"/>
                </a:lnTo>
                <a:lnTo>
                  <a:pt x="13437" y="843"/>
                </a:lnTo>
                <a:close/>
                <a:moveTo>
                  <a:pt x="14345" y="993"/>
                </a:moveTo>
                <a:lnTo>
                  <a:pt x="14345" y="993"/>
                </a:lnTo>
                <a:lnTo>
                  <a:pt x="14321" y="992"/>
                </a:lnTo>
                <a:lnTo>
                  <a:pt x="14299" y="991"/>
                </a:lnTo>
                <a:lnTo>
                  <a:pt x="14276" y="988"/>
                </a:lnTo>
                <a:lnTo>
                  <a:pt x="14255" y="984"/>
                </a:lnTo>
                <a:lnTo>
                  <a:pt x="14233" y="980"/>
                </a:lnTo>
                <a:lnTo>
                  <a:pt x="14213" y="973"/>
                </a:lnTo>
                <a:lnTo>
                  <a:pt x="14193" y="966"/>
                </a:lnTo>
                <a:lnTo>
                  <a:pt x="14174" y="959"/>
                </a:lnTo>
                <a:lnTo>
                  <a:pt x="14174" y="959"/>
                </a:lnTo>
                <a:lnTo>
                  <a:pt x="14154" y="949"/>
                </a:lnTo>
                <a:lnTo>
                  <a:pt x="14136" y="939"/>
                </a:lnTo>
                <a:lnTo>
                  <a:pt x="14119" y="928"/>
                </a:lnTo>
                <a:lnTo>
                  <a:pt x="14102" y="916"/>
                </a:lnTo>
                <a:lnTo>
                  <a:pt x="14084" y="903"/>
                </a:lnTo>
                <a:lnTo>
                  <a:pt x="14070" y="889"/>
                </a:lnTo>
                <a:lnTo>
                  <a:pt x="14054" y="875"/>
                </a:lnTo>
                <a:lnTo>
                  <a:pt x="14040" y="859"/>
                </a:lnTo>
                <a:lnTo>
                  <a:pt x="14040" y="859"/>
                </a:lnTo>
                <a:lnTo>
                  <a:pt x="14027" y="842"/>
                </a:lnTo>
                <a:lnTo>
                  <a:pt x="14014" y="825"/>
                </a:lnTo>
                <a:lnTo>
                  <a:pt x="14001" y="806"/>
                </a:lnTo>
                <a:lnTo>
                  <a:pt x="13990" y="787"/>
                </a:lnTo>
                <a:lnTo>
                  <a:pt x="13981" y="767"/>
                </a:lnTo>
                <a:lnTo>
                  <a:pt x="13971" y="745"/>
                </a:lnTo>
                <a:lnTo>
                  <a:pt x="13961" y="725"/>
                </a:lnTo>
                <a:lnTo>
                  <a:pt x="13954" y="701"/>
                </a:lnTo>
                <a:lnTo>
                  <a:pt x="13954" y="701"/>
                </a:lnTo>
                <a:lnTo>
                  <a:pt x="13946" y="678"/>
                </a:lnTo>
                <a:lnTo>
                  <a:pt x="13940" y="654"/>
                </a:lnTo>
                <a:lnTo>
                  <a:pt x="13934" y="628"/>
                </a:lnTo>
                <a:lnTo>
                  <a:pt x="13931" y="603"/>
                </a:lnTo>
                <a:lnTo>
                  <a:pt x="13927" y="577"/>
                </a:lnTo>
                <a:lnTo>
                  <a:pt x="13924" y="549"/>
                </a:lnTo>
                <a:lnTo>
                  <a:pt x="13923" y="521"/>
                </a:lnTo>
                <a:lnTo>
                  <a:pt x="13923" y="492"/>
                </a:lnTo>
                <a:lnTo>
                  <a:pt x="13923" y="492"/>
                </a:lnTo>
                <a:lnTo>
                  <a:pt x="13923" y="464"/>
                </a:lnTo>
                <a:lnTo>
                  <a:pt x="13924" y="436"/>
                </a:lnTo>
                <a:lnTo>
                  <a:pt x="13927" y="409"/>
                </a:lnTo>
                <a:lnTo>
                  <a:pt x="13931" y="383"/>
                </a:lnTo>
                <a:lnTo>
                  <a:pt x="13934" y="357"/>
                </a:lnTo>
                <a:lnTo>
                  <a:pt x="13940" y="332"/>
                </a:lnTo>
                <a:lnTo>
                  <a:pt x="13946" y="309"/>
                </a:lnTo>
                <a:lnTo>
                  <a:pt x="13954" y="285"/>
                </a:lnTo>
                <a:lnTo>
                  <a:pt x="13954" y="285"/>
                </a:lnTo>
                <a:lnTo>
                  <a:pt x="13961" y="262"/>
                </a:lnTo>
                <a:lnTo>
                  <a:pt x="13971" y="242"/>
                </a:lnTo>
                <a:lnTo>
                  <a:pt x="13981" y="221"/>
                </a:lnTo>
                <a:lnTo>
                  <a:pt x="13990" y="200"/>
                </a:lnTo>
                <a:lnTo>
                  <a:pt x="14001" y="182"/>
                </a:lnTo>
                <a:lnTo>
                  <a:pt x="14014" y="163"/>
                </a:lnTo>
                <a:lnTo>
                  <a:pt x="14027" y="146"/>
                </a:lnTo>
                <a:lnTo>
                  <a:pt x="14040" y="131"/>
                </a:lnTo>
                <a:lnTo>
                  <a:pt x="14040" y="131"/>
                </a:lnTo>
                <a:lnTo>
                  <a:pt x="14054" y="115"/>
                </a:lnTo>
                <a:lnTo>
                  <a:pt x="14070" y="101"/>
                </a:lnTo>
                <a:lnTo>
                  <a:pt x="14084" y="88"/>
                </a:lnTo>
                <a:lnTo>
                  <a:pt x="14102" y="74"/>
                </a:lnTo>
                <a:lnTo>
                  <a:pt x="14119" y="63"/>
                </a:lnTo>
                <a:lnTo>
                  <a:pt x="14136" y="52"/>
                </a:lnTo>
                <a:lnTo>
                  <a:pt x="14154" y="43"/>
                </a:lnTo>
                <a:lnTo>
                  <a:pt x="14174" y="34"/>
                </a:lnTo>
                <a:lnTo>
                  <a:pt x="14174" y="34"/>
                </a:lnTo>
                <a:lnTo>
                  <a:pt x="14193" y="26"/>
                </a:lnTo>
                <a:lnTo>
                  <a:pt x="14213" y="20"/>
                </a:lnTo>
                <a:lnTo>
                  <a:pt x="14233" y="13"/>
                </a:lnTo>
                <a:lnTo>
                  <a:pt x="14255" y="9"/>
                </a:lnTo>
                <a:lnTo>
                  <a:pt x="14276" y="5"/>
                </a:lnTo>
                <a:lnTo>
                  <a:pt x="14299" y="2"/>
                </a:lnTo>
                <a:lnTo>
                  <a:pt x="14321" y="1"/>
                </a:lnTo>
                <a:lnTo>
                  <a:pt x="14345" y="0"/>
                </a:lnTo>
                <a:lnTo>
                  <a:pt x="14345" y="0"/>
                </a:lnTo>
                <a:lnTo>
                  <a:pt x="14368" y="1"/>
                </a:lnTo>
                <a:lnTo>
                  <a:pt x="14391" y="2"/>
                </a:lnTo>
                <a:lnTo>
                  <a:pt x="14413" y="5"/>
                </a:lnTo>
                <a:lnTo>
                  <a:pt x="14435" y="9"/>
                </a:lnTo>
                <a:lnTo>
                  <a:pt x="14456" y="13"/>
                </a:lnTo>
                <a:lnTo>
                  <a:pt x="14477" y="20"/>
                </a:lnTo>
                <a:lnTo>
                  <a:pt x="14497" y="26"/>
                </a:lnTo>
                <a:lnTo>
                  <a:pt x="14517" y="34"/>
                </a:lnTo>
                <a:lnTo>
                  <a:pt x="14517" y="34"/>
                </a:lnTo>
                <a:lnTo>
                  <a:pt x="14535" y="43"/>
                </a:lnTo>
                <a:lnTo>
                  <a:pt x="14554" y="52"/>
                </a:lnTo>
                <a:lnTo>
                  <a:pt x="14572" y="63"/>
                </a:lnTo>
                <a:lnTo>
                  <a:pt x="14589" y="74"/>
                </a:lnTo>
                <a:lnTo>
                  <a:pt x="14605" y="88"/>
                </a:lnTo>
                <a:lnTo>
                  <a:pt x="14621" y="101"/>
                </a:lnTo>
                <a:lnTo>
                  <a:pt x="14637" y="115"/>
                </a:lnTo>
                <a:lnTo>
                  <a:pt x="14650" y="131"/>
                </a:lnTo>
                <a:lnTo>
                  <a:pt x="14650" y="131"/>
                </a:lnTo>
                <a:lnTo>
                  <a:pt x="14665" y="146"/>
                </a:lnTo>
                <a:lnTo>
                  <a:pt x="14677" y="163"/>
                </a:lnTo>
                <a:lnTo>
                  <a:pt x="14689" y="182"/>
                </a:lnTo>
                <a:lnTo>
                  <a:pt x="14700" y="200"/>
                </a:lnTo>
                <a:lnTo>
                  <a:pt x="14711" y="221"/>
                </a:lnTo>
                <a:lnTo>
                  <a:pt x="14721" y="242"/>
                </a:lnTo>
                <a:lnTo>
                  <a:pt x="14729" y="262"/>
                </a:lnTo>
                <a:lnTo>
                  <a:pt x="14738" y="285"/>
                </a:lnTo>
                <a:lnTo>
                  <a:pt x="14738" y="285"/>
                </a:lnTo>
                <a:lnTo>
                  <a:pt x="14745" y="309"/>
                </a:lnTo>
                <a:lnTo>
                  <a:pt x="14751" y="332"/>
                </a:lnTo>
                <a:lnTo>
                  <a:pt x="14756" y="357"/>
                </a:lnTo>
                <a:lnTo>
                  <a:pt x="14761" y="383"/>
                </a:lnTo>
                <a:lnTo>
                  <a:pt x="14764" y="409"/>
                </a:lnTo>
                <a:lnTo>
                  <a:pt x="14766" y="436"/>
                </a:lnTo>
                <a:lnTo>
                  <a:pt x="14768" y="464"/>
                </a:lnTo>
                <a:lnTo>
                  <a:pt x="14768" y="492"/>
                </a:lnTo>
                <a:lnTo>
                  <a:pt x="14768" y="492"/>
                </a:lnTo>
                <a:lnTo>
                  <a:pt x="14768" y="521"/>
                </a:lnTo>
                <a:lnTo>
                  <a:pt x="14766" y="549"/>
                </a:lnTo>
                <a:lnTo>
                  <a:pt x="14764" y="577"/>
                </a:lnTo>
                <a:lnTo>
                  <a:pt x="14761" y="603"/>
                </a:lnTo>
                <a:lnTo>
                  <a:pt x="14756" y="628"/>
                </a:lnTo>
                <a:lnTo>
                  <a:pt x="14751" y="654"/>
                </a:lnTo>
                <a:lnTo>
                  <a:pt x="14745" y="678"/>
                </a:lnTo>
                <a:lnTo>
                  <a:pt x="14738" y="701"/>
                </a:lnTo>
                <a:lnTo>
                  <a:pt x="14738" y="701"/>
                </a:lnTo>
                <a:lnTo>
                  <a:pt x="14729" y="725"/>
                </a:lnTo>
                <a:lnTo>
                  <a:pt x="14721" y="745"/>
                </a:lnTo>
                <a:lnTo>
                  <a:pt x="14711" y="767"/>
                </a:lnTo>
                <a:lnTo>
                  <a:pt x="14700" y="787"/>
                </a:lnTo>
                <a:lnTo>
                  <a:pt x="14689" y="806"/>
                </a:lnTo>
                <a:lnTo>
                  <a:pt x="14677" y="825"/>
                </a:lnTo>
                <a:lnTo>
                  <a:pt x="14665" y="842"/>
                </a:lnTo>
                <a:lnTo>
                  <a:pt x="14650" y="859"/>
                </a:lnTo>
                <a:lnTo>
                  <a:pt x="14650" y="859"/>
                </a:lnTo>
                <a:lnTo>
                  <a:pt x="14637" y="875"/>
                </a:lnTo>
                <a:lnTo>
                  <a:pt x="14621" y="889"/>
                </a:lnTo>
                <a:lnTo>
                  <a:pt x="14605" y="903"/>
                </a:lnTo>
                <a:lnTo>
                  <a:pt x="14589" y="916"/>
                </a:lnTo>
                <a:lnTo>
                  <a:pt x="14572" y="928"/>
                </a:lnTo>
                <a:lnTo>
                  <a:pt x="14554" y="939"/>
                </a:lnTo>
                <a:lnTo>
                  <a:pt x="14535" y="949"/>
                </a:lnTo>
                <a:lnTo>
                  <a:pt x="14517" y="959"/>
                </a:lnTo>
                <a:lnTo>
                  <a:pt x="14517" y="959"/>
                </a:lnTo>
                <a:lnTo>
                  <a:pt x="14497" y="966"/>
                </a:lnTo>
                <a:lnTo>
                  <a:pt x="14477" y="973"/>
                </a:lnTo>
                <a:lnTo>
                  <a:pt x="14456" y="980"/>
                </a:lnTo>
                <a:lnTo>
                  <a:pt x="14435" y="984"/>
                </a:lnTo>
                <a:lnTo>
                  <a:pt x="14413" y="988"/>
                </a:lnTo>
                <a:lnTo>
                  <a:pt x="14391" y="991"/>
                </a:lnTo>
                <a:lnTo>
                  <a:pt x="14368" y="992"/>
                </a:lnTo>
                <a:lnTo>
                  <a:pt x="14345" y="993"/>
                </a:lnTo>
                <a:lnTo>
                  <a:pt x="14345" y="993"/>
                </a:lnTo>
                <a:close/>
                <a:moveTo>
                  <a:pt x="14345" y="845"/>
                </a:moveTo>
                <a:lnTo>
                  <a:pt x="14345" y="845"/>
                </a:lnTo>
                <a:lnTo>
                  <a:pt x="14359" y="844"/>
                </a:lnTo>
                <a:lnTo>
                  <a:pt x="14373" y="843"/>
                </a:lnTo>
                <a:lnTo>
                  <a:pt x="14386" y="842"/>
                </a:lnTo>
                <a:lnTo>
                  <a:pt x="14400" y="838"/>
                </a:lnTo>
                <a:lnTo>
                  <a:pt x="14412" y="836"/>
                </a:lnTo>
                <a:lnTo>
                  <a:pt x="14424" y="831"/>
                </a:lnTo>
                <a:lnTo>
                  <a:pt x="14436" y="826"/>
                </a:lnTo>
                <a:lnTo>
                  <a:pt x="14447" y="820"/>
                </a:lnTo>
                <a:lnTo>
                  <a:pt x="14447" y="820"/>
                </a:lnTo>
                <a:lnTo>
                  <a:pt x="14458" y="814"/>
                </a:lnTo>
                <a:lnTo>
                  <a:pt x="14469" y="806"/>
                </a:lnTo>
                <a:lnTo>
                  <a:pt x="14480" y="798"/>
                </a:lnTo>
                <a:lnTo>
                  <a:pt x="14490" y="789"/>
                </a:lnTo>
                <a:lnTo>
                  <a:pt x="14500" y="781"/>
                </a:lnTo>
                <a:lnTo>
                  <a:pt x="14508" y="771"/>
                </a:lnTo>
                <a:lnTo>
                  <a:pt x="14517" y="760"/>
                </a:lnTo>
                <a:lnTo>
                  <a:pt x="14525" y="749"/>
                </a:lnTo>
                <a:lnTo>
                  <a:pt x="14525" y="749"/>
                </a:lnTo>
                <a:lnTo>
                  <a:pt x="14540" y="725"/>
                </a:lnTo>
                <a:lnTo>
                  <a:pt x="14554" y="698"/>
                </a:lnTo>
                <a:lnTo>
                  <a:pt x="14566" y="670"/>
                </a:lnTo>
                <a:lnTo>
                  <a:pt x="14575" y="638"/>
                </a:lnTo>
                <a:lnTo>
                  <a:pt x="14575" y="638"/>
                </a:lnTo>
                <a:lnTo>
                  <a:pt x="14583" y="604"/>
                </a:lnTo>
                <a:lnTo>
                  <a:pt x="14588" y="568"/>
                </a:lnTo>
                <a:lnTo>
                  <a:pt x="14591" y="532"/>
                </a:lnTo>
                <a:lnTo>
                  <a:pt x="14593" y="492"/>
                </a:lnTo>
                <a:lnTo>
                  <a:pt x="14593" y="492"/>
                </a:lnTo>
                <a:lnTo>
                  <a:pt x="14591" y="453"/>
                </a:lnTo>
                <a:lnTo>
                  <a:pt x="14589" y="416"/>
                </a:lnTo>
                <a:lnTo>
                  <a:pt x="14583" y="381"/>
                </a:lnTo>
                <a:lnTo>
                  <a:pt x="14575" y="349"/>
                </a:lnTo>
                <a:lnTo>
                  <a:pt x="14567" y="318"/>
                </a:lnTo>
                <a:lnTo>
                  <a:pt x="14555" y="289"/>
                </a:lnTo>
                <a:lnTo>
                  <a:pt x="14541" y="263"/>
                </a:lnTo>
                <a:lnTo>
                  <a:pt x="14534" y="251"/>
                </a:lnTo>
                <a:lnTo>
                  <a:pt x="14525" y="239"/>
                </a:lnTo>
                <a:lnTo>
                  <a:pt x="14525" y="239"/>
                </a:lnTo>
                <a:lnTo>
                  <a:pt x="14517" y="228"/>
                </a:lnTo>
                <a:lnTo>
                  <a:pt x="14508" y="218"/>
                </a:lnTo>
                <a:lnTo>
                  <a:pt x="14500" y="209"/>
                </a:lnTo>
                <a:lnTo>
                  <a:pt x="14490" y="200"/>
                </a:lnTo>
                <a:lnTo>
                  <a:pt x="14480" y="192"/>
                </a:lnTo>
                <a:lnTo>
                  <a:pt x="14469" y="184"/>
                </a:lnTo>
                <a:lnTo>
                  <a:pt x="14458" y="177"/>
                </a:lnTo>
                <a:lnTo>
                  <a:pt x="14447" y="171"/>
                </a:lnTo>
                <a:lnTo>
                  <a:pt x="14436" y="166"/>
                </a:lnTo>
                <a:lnTo>
                  <a:pt x="14424" y="161"/>
                </a:lnTo>
                <a:lnTo>
                  <a:pt x="14412" y="157"/>
                </a:lnTo>
                <a:lnTo>
                  <a:pt x="14400" y="154"/>
                </a:lnTo>
                <a:lnTo>
                  <a:pt x="14386" y="151"/>
                </a:lnTo>
                <a:lnTo>
                  <a:pt x="14373" y="150"/>
                </a:lnTo>
                <a:lnTo>
                  <a:pt x="14359" y="149"/>
                </a:lnTo>
                <a:lnTo>
                  <a:pt x="14345" y="148"/>
                </a:lnTo>
                <a:lnTo>
                  <a:pt x="14345" y="148"/>
                </a:lnTo>
                <a:lnTo>
                  <a:pt x="14331" y="149"/>
                </a:lnTo>
                <a:lnTo>
                  <a:pt x="14317" y="150"/>
                </a:lnTo>
                <a:lnTo>
                  <a:pt x="14304" y="151"/>
                </a:lnTo>
                <a:lnTo>
                  <a:pt x="14291" y="154"/>
                </a:lnTo>
                <a:lnTo>
                  <a:pt x="14279" y="157"/>
                </a:lnTo>
                <a:lnTo>
                  <a:pt x="14266" y="161"/>
                </a:lnTo>
                <a:lnTo>
                  <a:pt x="14254" y="166"/>
                </a:lnTo>
                <a:lnTo>
                  <a:pt x="14242" y="171"/>
                </a:lnTo>
                <a:lnTo>
                  <a:pt x="14231" y="177"/>
                </a:lnTo>
                <a:lnTo>
                  <a:pt x="14220" y="184"/>
                </a:lnTo>
                <a:lnTo>
                  <a:pt x="14210" y="192"/>
                </a:lnTo>
                <a:lnTo>
                  <a:pt x="14200" y="200"/>
                </a:lnTo>
                <a:lnTo>
                  <a:pt x="14191" y="209"/>
                </a:lnTo>
                <a:lnTo>
                  <a:pt x="14181" y="218"/>
                </a:lnTo>
                <a:lnTo>
                  <a:pt x="14172" y="228"/>
                </a:lnTo>
                <a:lnTo>
                  <a:pt x="14164" y="239"/>
                </a:lnTo>
                <a:lnTo>
                  <a:pt x="14164" y="239"/>
                </a:lnTo>
                <a:lnTo>
                  <a:pt x="14155" y="251"/>
                </a:lnTo>
                <a:lnTo>
                  <a:pt x="14148" y="263"/>
                </a:lnTo>
                <a:lnTo>
                  <a:pt x="14135" y="289"/>
                </a:lnTo>
                <a:lnTo>
                  <a:pt x="14124" y="318"/>
                </a:lnTo>
                <a:lnTo>
                  <a:pt x="14114" y="349"/>
                </a:lnTo>
                <a:lnTo>
                  <a:pt x="14106" y="381"/>
                </a:lnTo>
                <a:lnTo>
                  <a:pt x="14102" y="416"/>
                </a:lnTo>
                <a:lnTo>
                  <a:pt x="14098" y="453"/>
                </a:lnTo>
                <a:lnTo>
                  <a:pt x="14097" y="492"/>
                </a:lnTo>
                <a:lnTo>
                  <a:pt x="14097" y="492"/>
                </a:lnTo>
                <a:lnTo>
                  <a:pt x="14098" y="532"/>
                </a:lnTo>
                <a:lnTo>
                  <a:pt x="14102" y="568"/>
                </a:lnTo>
                <a:lnTo>
                  <a:pt x="14108" y="604"/>
                </a:lnTo>
                <a:lnTo>
                  <a:pt x="14115" y="638"/>
                </a:lnTo>
                <a:lnTo>
                  <a:pt x="14115" y="638"/>
                </a:lnTo>
                <a:lnTo>
                  <a:pt x="14125" y="670"/>
                </a:lnTo>
                <a:lnTo>
                  <a:pt x="14136" y="698"/>
                </a:lnTo>
                <a:lnTo>
                  <a:pt x="14149" y="725"/>
                </a:lnTo>
                <a:lnTo>
                  <a:pt x="14165" y="749"/>
                </a:lnTo>
                <a:lnTo>
                  <a:pt x="14165" y="749"/>
                </a:lnTo>
                <a:lnTo>
                  <a:pt x="14172" y="760"/>
                </a:lnTo>
                <a:lnTo>
                  <a:pt x="14182" y="771"/>
                </a:lnTo>
                <a:lnTo>
                  <a:pt x="14191" y="781"/>
                </a:lnTo>
                <a:lnTo>
                  <a:pt x="14200" y="789"/>
                </a:lnTo>
                <a:lnTo>
                  <a:pt x="14210" y="798"/>
                </a:lnTo>
                <a:lnTo>
                  <a:pt x="14220" y="806"/>
                </a:lnTo>
                <a:lnTo>
                  <a:pt x="14231" y="814"/>
                </a:lnTo>
                <a:lnTo>
                  <a:pt x="14242" y="820"/>
                </a:lnTo>
                <a:lnTo>
                  <a:pt x="14242" y="820"/>
                </a:lnTo>
                <a:lnTo>
                  <a:pt x="14254" y="826"/>
                </a:lnTo>
                <a:lnTo>
                  <a:pt x="14265" y="831"/>
                </a:lnTo>
                <a:lnTo>
                  <a:pt x="14277" y="836"/>
                </a:lnTo>
                <a:lnTo>
                  <a:pt x="14291" y="838"/>
                </a:lnTo>
                <a:lnTo>
                  <a:pt x="14303" y="842"/>
                </a:lnTo>
                <a:lnTo>
                  <a:pt x="14317" y="843"/>
                </a:lnTo>
                <a:lnTo>
                  <a:pt x="14331" y="844"/>
                </a:lnTo>
                <a:lnTo>
                  <a:pt x="14345" y="845"/>
                </a:lnTo>
                <a:lnTo>
                  <a:pt x="14345" y="845"/>
                </a:lnTo>
                <a:close/>
                <a:moveTo>
                  <a:pt x="15360" y="716"/>
                </a:moveTo>
                <a:lnTo>
                  <a:pt x="15037" y="716"/>
                </a:lnTo>
                <a:lnTo>
                  <a:pt x="14962" y="975"/>
                </a:lnTo>
                <a:lnTo>
                  <a:pt x="14789" y="975"/>
                </a:lnTo>
                <a:lnTo>
                  <a:pt x="15101" y="18"/>
                </a:lnTo>
                <a:lnTo>
                  <a:pt x="15301" y="18"/>
                </a:lnTo>
                <a:lnTo>
                  <a:pt x="15613" y="975"/>
                </a:lnTo>
                <a:lnTo>
                  <a:pt x="15434" y="975"/>
                </a:lnTo>
                <a:lnTo>
                  <a:pt x="15360" y="716"/>
                </a:lnTo>
                <a:close/>
                <a:moveTo>
                  <a:pt x="15321" y="583"/>
                </a:moveTo>
                <a:lnTo>
                  <a:pt x="15288" y="466"/>
                </a:lnTo>
                <a:lnTo>
                  <a:pt x="15288" y="466"/>
                </a:lnTo>
                <a:lnTo>
                  <a:pt x="15264" y="388"/>
                </a:lnTo>
                <a:lnTo>
                  <a:pt x="15242" y="309"/>
                </a:lnTo>
                <a:lnTo>
                  <a:pt x="15242" y="309"/>
                </a:lnTo>
                <a:lnTo>
                  <a:pt x="15201" y="150"/>
                </a:lnTo>
                <a:lnTo>
                  <a:pt x="15195" y="150"/>
                </a:lnTo>
                <a:lnTo>
                  <a:pt x="15195" y="150"/>
                </a:lnTo>
                <a:lnTo>
                  <a:pt x="15155" y="310"/>
                </a:lnTo>
                <a:lnTo>
                  <a:pt x="15155" y="310"/>
                </a:lnTo>
                <a:lnTo>
                  <a:pt x="15133" y="389"/>
                </a:lnTo>
                <a:lnTo>
                  <a:pt x="15111" y="466"/>
                </a:lnTo>
                <a:lnTo>
                  <a:pt x="15076" y="583"/>
                </a:lnTo>
                <a:lnTo>
                  <a:pt x="15321" y="583"/>
                </a:lnTo>
                <a:close/>
                <a:moveTo>
                  <a:pt x="16239" y="975"/>
                </a:moveTo>
                <a:lnTo>
                  <a:pt x="16033" y="600"/>
                </a:lnTo>
                <a:lnTo>
                  <a:pt x="15886" y="600"/>
                </a:lnTo>
                <a:lnTo>
                  <a:pt x="15886" y="975"/>
                </a:lnTo>
                <a:lnTo>
                  <a:pt x="15715" y="975"/>
                </a:lnTo>
                <a:lnTo>
                  <a:pt x="15715" y="18"/>
                </a:lnTo>
                <a:lnTo>
                  <a:pt x="16040" y="18"/>
                </a:lnTo>
                <a:lnTo>
                  <a:pt x="16040" y="18"/>
                </a:lnTo>
                <a:lnTo>
                  <a:pt x="16077" y="18"/>
                </a:lnTo>
                <a:lnTo>
                  <a:pt x="16112" y="22"/>
                </a:lnTo>
                <a:lnTo>
                  <a:pt x="16146" y="26"/>
                </a:lnTo>
                <a:lnTo>
                  <a:pt x="16179" y="33"/>
                </a:lnTo>
                <a:lnTo>
                  <a:pt x="16179" y="33"/>
                </a:lnTo>
                <a:lnTo>
                  <a:pt x="16210" y="41"/>
                </a:lnTo>
                <a:lnTo>
                  <a:pt x="16239" y="51"/>
                </a:lnTo>
                <a:lnTo>
                  <a:pt x="16253" y="57"/>
                </a:lnTo>
                <a:lnTo>
                  <a:pt x="16266" y="65"/>
                </a:lnTo>
                <a:lnTo>
                  <a:pt x="16278" y="72"/>
                </a:lnTo>
                <a:lnTo>
                  <a:pt x="16291" y="81"/>
                </a:lnTo>
                <a:lnTo>
                  <a:pt x="16291" y="81"/>
                </a:lnTo>
                <a:lnTo>
                  <a:pt x="16302" y="89"/>
                </a:lnTo>
                <a:lnTo>
                  <a:pt x="16313" y="98"/>
                </a:lnTo>
                <a:lnTo>
                  <a:pt x="16322" y="107"/>
                </a:lnTo>
                <a:lnTo>
                  <a:pt x="16332" y="118"/>
                </a:lnTo>
                <a:lnTo>
                  <a:pt x="16342" y="129"/>
                </a:lnTo>
                <a:lnTo>
                  <a:pt x="16349" y="142"/>
                </a:lnTo>
                <a:lnTo>
                  <a:pt x="16358" y="154"/>
                </a:lnTo>
                <a:lnTo>
                  <a:pt x="16364" y="167"/>
                </a:lnTo>
                <a:lnTo>
                  <a:pt x="16364" y="167"/>
                </a:lnTo>
                <a:lnTo>
                  <a:pt x="16371" y="181"/>
                </a:lnTo>
                <a:lnTo>
                  <a:pt x="16376" y="196"/>
                </a:lnTo>
                <a:lnTo>
                  <a:pt x="16381" y="211"/>
                </a:lnTo>
                <a:lnTo>
                  <a:pt x="16385" y="228"/>
                </a:lnTo>
                <a:lnTo>
                  <a:pt x="16388" y="245"/>
                </a:lnTo>
                <a:lnTo>
                  <a:pt x="16389" y="263"/>
                </a:lnTo>
                <a:lnTo>
                  <a:pt x="16391" y="282"/>
                </a:lnTo>
                <a:lnTo>
                  <a:pt x="16392" y="301"/>
                </a:lnTo>
                <a:lnTo>
                  <a:pt x="16392" y="301"/>
                </a:lnTo>
                <a:lnTo>
                  <a:pt x="16391" y="328"/>
                </a:lnTo>
                <a:lnTo>
                  <a:pt x="16388" y="354"/>
                </a:lnTo>
                <a:lnTo>
                  <a:pt x="16385" y="378"/>
                </a:lnTo>
                <a:lnTo>
                  <a:pt x="16378" y="401"/>
                </a:lnTo>
                <a:lnTo>
                  <a:pt x="16371" y="422"/>
                </a:lnTo>
                <a:lnTo>
                  <a:pt x="16363" y="443"/>
                </a:lnTo>
                <a:lnTo>
                  <a:pt x="16352" y="461"/>
                </a:lnTo>
                <a:lnTo>
                  <a:pt x="16339" y="479"/>
                </a:lnTo>
                <a:lnTo>
                  <a:pt x="16339" y="479"/>
                </a:lnTo>
                <a:lnTo>
                  <a:pt x="16326" y="495"/>
                </a:lnTo>
                <a:lnTo>
                  <a:pt x="16311" y="510"/>
                </a:lnTo>
                <a:lnTo>
                  <a:pt x="16295" y="525"/>
                </a:lnTo>
                <a:lnTo>
                  <a:pt x="16278" y="537"/>
                </a:lnTo>
                <a:lnTo>
                  <a:pt x="16261" y="548"/>
                </a:lnTo>
                <a:lnTo>
                  <a:pt x="16242" y="559"/>
                </a:lnTo>
                <a:lnTo>
                  <a:pt x="16222" y="567"/>
                </a:lnTo>
                <a:lnTo>
                  <a:pt x="16201" y="576"/>
                </a:lnTo>
                <a:lnTo>
                  <a:pt x="16430" y="975"/>
                </a:lnTo>
                <a:lnTo>
                  <a:pt x="16239" y="975"/>
                </a:lnTo>
                <a:close/>
                <a:moveTo>
                  <a:pt x="15886" y="466"/>
                </a:moveTo>
                <a:lnTo>
                  <a:pt x="16022" y="466"/>
                </a:lnTo>
                <a:lnTo>
                  <a:pt x="16022" y="466"/>
                </a:lnTo>
                <a:lnTo>
                  <a:pt x="16046" y="465"/>
                </a:lnTo>
                <a:lnTo>
                  <a:pt x="16068" y="464"/>
                </a:lnTo>
                <a:lnTo>
                  <a:pt x="16089" y="460"/>
                </a:lnTo>
                <a:lnTo>
                  <a:pt x="16109" y="455"/>
                </a:lnTo>
                <a:lnTo>
                  <a:pt x="16127" y="450"/>
                </a:lnTo>
                <a:lnTo>
                  <a:pt x="16144" y="443"/>
                </a:lnTo>
                <a:lnTo>
                  <a:pt x="16159" y="434"/>
                </a:lnTo>
                <a:lnTo>
                  <a:pt x="16172" y="425"/>
                </a:lnTo>
                <a:lnTo>
                  <a:pt x="16172" y="425"/>
                </a:lnTo>
                <a:lnTo>
                  <a:pt x="16184" y="414"/>
                </a:lnTo>
                <a:lnTo>
                  <a:pt x="16195" y="401"/>
                </a:lnTo>
                <a:lnTo>
                  <a:pt x="16204" y="388"/>
                </a:lnTo>
                <a:lnTo>
                  <a:pt x="16211" y="373"/>
                </a:lnTo>
                <a:lnTo>
                  <a:pt x="16217" y="357"/>
                </a:lnTo>
                <a:lnTo>
                  <a:pt x="16221" y="340"/>
                </a:lnTo>
                <a:lnTo>
                  <a:pt x="16223" y="322"/>
                </a:lnTo>
                <a:lnTo>
                  <a:pt x="16225" y="301"/>
                </a:lnTo>
                <a:lnTo>
                  <a:pt x="16225" y="301"/>
                </a:lnTo>
                <a:lnTo>
                  <a:pt x="16223" y="282"/>
                </a:lnTo>
                <a:lnTo>
                  <a:pt x="16221" y="263"/>
                </a:lnTo>
                <a:lnTo>
                  <a:pt x="16217" y="246"/>
                </a:lnTo>
                <a:lnTo>
                  <a:pt x="16211" y="231"/>
                </a:lnTo>
                <a:lnTo>
                  <a:pt x="16204" y="217"/>
                </a:lnTo>
                <a:lnTo>
                  <a:pt x="16195" y="205"/>
                </a:lnTo>
                <a:lnTo>
                  <a:pt x="16184" y="195"/>
                </a:lnTo>
                <a:lnTo>
                  <a:pt x="16172" y="187"/>
                </a:lnTo>
                <a:lnTo>
                  <a:pt x="16172" y="187"/>
                </a:lnTo>
                <a:lnTo>
                  <a:pt x="16159" y="178"/>
                </a:lnTo>
                <a:lnTo>
                  <a:pt x="16144" y="172"/>
                </a:lnTo>
                <a:lnTo>
                  <a:pt x="16127" y="166"/>
                </a:lnTo>
                <a:lnTo>
                  <a:pt x="16109" y="162"/>
                </a:lnTo>
                <a:lnTo>
                  <a:pt x="16089" y="159"/>
                </a:lnTo>
                <a:lnTo>
                  <a:pt x="16068" y="156"/>
                </a:lnTo>
                <a:lnTo>
                  <a:pt x="16046" y="155"/>
                </a:lnTo>
                <a:lnTo>
                  <a:pt x="16022" y="154"/>
                </a:lnTo>
                <a:lnTo>
                  <a:pt x="15886" y="154"/>
                </a:lnTo>
                <a:lnTo>
                  <a:pt x="15886" y="466"/>
                </a:lnTo>
                <a:close/>
                <a:moveTo>
                  <a:pt x="16558" y="18"/>
                </a:moveTo>
                <a:lnTo>
                  <a:pt x="16815" y="18"/>
                </a:lnTo>
                <a:lnTo>
                  <a:pt x="16815" y="18"/>
                </a:lnTo>
                <a:lnTo>
                  <a:pt x="16841" y="18"/>
                </a:lnTo>
                <a:lnTo>
                  <a:pt x="16868" y="20"/>
                </a:lnTo>
                <a:lnTo>
                  <a:pt x="16893" y="22"/>
                </a:lnTo>
                <a:lnTo>
                  <a:pt x="16918" y="26"/>
                </a:lnTo>
                <a:lnTo>
                  <a:pt x="16943" y="29"/>
                </a:lnTo>
                <a:lnTo>
                  <a:pt x="16966" y="34"/>
                </a:lnTo>
                <a:lnTo>
                  <a:pt x="16988" y="40"/>
                </a:lnTo>
                <a:lnTo>
                  <a:pt x="17010" y="48"/>
                </a:lnTo>
                <a:lnTo>
                  <a:pt x="17031" y="55"/>
                </a:lnTo>
                <a:lnTo>
                  <a:pt x="17052" y="65"/>
                </a:lnTo>
                <a:lnTo>
                  <a:pt x="17071" y="74"/>
                </a:lnTo>
                <a:lnTo>
                  <a:pt x="17089" y="84"/>
                </a:lnTo>
                <a:lnTo>
                  <a:pt x="17108" y="96"/>
                </a:lnTo>
                <a:lnTo>
                  <a:pt x="17125" y="109"/>
                </a:lnTo>
                <a:lnTo>
                  <a:pt x="17142" y="122"/>
                </a:lnTo>
                <a:lnTo>
                  <a:pt x="17158" y="137"/>
                </a:lnTo>
                <a:lnTo>
                  <a:pt x="17158" y="137"/>
                </a:lnTo>
                <a:lnTo>
                  <a:pt x="17173" y="151"/>
                </a:lnTo>
                <a:lnTo>
                  <a:pt x="17186" y="168"/>
                </a:lnTo>
                <a:lnTo>
                  <a:pt x="17199" y="185"/>
                </a:lnTo>
                <a:lnTo>
                  <a:pt x="17212" y="203"/>
                </a:lnTo>
                <a:lnTo>
                  <a:pt x="17223" y="222"/>
                </a:lnTo>
                <a:lnTo>
                  <a:pt x="17232" y="242"/>
                </a:lnTo>
                <a:lnTo>
                  <a:pt x="17241" y="262"/>
                </a:lnTo>
                <a:lnTo>
                  <a:pt x="17249" y="284"/>
                </a:lnTo>
                <a:lnTo>
                  <a:pt x="17257" y="307"/>
                </a:lnTo>
                <a:lnTo>
                  <a:pt x="17263" y="331"/>
                </a:lnTo>
                <a:lnTo>
                  <a:pt x="17269" y="355"/>
                </a:lnTo>
                <a:lnTo>
                  <a:pt x="17273" y="381"/>
                </a:lnTo>
                <a:lnTo>
                  <a:pt x="17276" y="407"/>
                </a:lnTo>
                <a:lnTo>
                  <a:pt x="17279" y="434"/>
                </a:lnTo>
                <a:lnTo>
                  <a:pt x="17280" y="462"/>
                </a:lnTo>
                <a:lnTo>
                  <a:pt x="17280" y="492"/>
                </a:lnTo>
                <a:lnTo>
                  <a:pt x="17280" y="492"/>
                </a:lnTo>
                <a:lnTo>
                  <a:pt x="17280" y="521"/>
                </a:lnTo>
                <a:lnTo>
                  <a:pt x="17279" y="550"/>
                </a:lnTo>
                <a:lnTo>
                  <a:pt x="17276" y="577"/>
                </a:lnTo>
                <a:lnTo>
                  <a:pt x="17273" y="604"/>
                </a:lnTo>
                <a:lnTo>
                  <a:pt x="17268" y="629"/>
                </a:lnTo>
                <a:lnTo>
                  <a:pt x="17263" y="654"/>
                </a:lnTo>
                <a:lnTo>
                  <a:pt x="17257" y="678"/>
                </a:lnTo>
                <a:lnTo>
                  <a:pt x="17249" y="701"/>
                </a:lnTo>
                <a:lnTo>
                  <a:pt x="17249" y="701"/>
                </a:lnTo>
                <a:lnTo>
                  <a:pt x="17241" y="723"/>
                </a:lnTo>
                <a:lnTo>
                  <a:pt x="17231" y="745"/>
                </a:lnTo>
                <a:lnTo>
                  <a:pt x="17221" y="765"/>
                </a:lnTo>
                <a:lnTo>
                  <a:pt x="17210" y="784"/>
                </a:lnTo>
                <a:lnTo>
                  <a:pt x="17198" y="803"/>
                </a:lnTo>
                <a:lnTo>
                  <a:pt x="17186" y="821"/>
                </a:lnTo>
                <a:lnTo>
                  <a:pt x="17173" y="837"/>
                </a:lnTo>
                <a:lnTo>
                  <a:pt x="17158" y="853"/>
                </a:lnTo>
                <a:lnTo>
                  <a:pt x="17158" y="853"/>
                </a:lnTo>
                <a:lnTo>
                  <a:pt x="17143" y="867"/>
                </a:lnTo>
                <a:lnTo>
                  <a:pt x="17127" y="882"/>
                </a:lnTo>
                <a:lnTo>
                  <a:pt x="17110" y="894"/>
                </a:lnTo>
                <a:lnTo>
                  <a:pt x="17092" y="906"/>
                </a:lnTo>
                <a:lnTo>
                  <a:pt x="17074" y="917"/>
                </a:lnTo>
                <a:lnTo>
                  <a:pt x="17055" y="927"/>
                </a:lnTo>
                <a:lnTo>
                  <a:pt x="17034" y="936"/>
                </a:lnTo>
                <a:lnTo>
                  <a:pt x="17015" y="944"/>
                </a:lnTo>
                <a:lnTo>
                  <a:pt x="17015" y="944"/>
                </a:lnTo>
                <a:lnTo>
                  <a:pt x="16993" y="952"/>
                </a:lnTo>
                <a:lnTo>
                  <a:pt x="16971" y="958"/>
                </a:lnTo>
                <a:lnTo>
                  <a:pt x="16948" y="964"/>
                </a:lnTo>
                <a:lnTo>
                  <a:pt x="16925" y="967"/>
                </a:lnTo>
                <a:lnTo>
                  <a:pt x="16900" y="971"/>
                </a:lnTo>
                <a:lnTo>
                  <a:pt x="16876" y="973"/>
                </a:lnTo>
                <a:lnTo>
                  <a:pt x="16850" y="975"/>
                </a:lnTo>
                <a:lnTo>
                  <a:pt x="16823" y="975"/>
                </a:lnTo>
                <a:lnTo>
                  <a:pt x="16558" y="975"/>
                </a:lnTo>
                <a:lnTo>
                  <a:pt x="16558" y="18"/>
                </a:lnTo>
                <a:close/>
                <a:moveTo>
                  <a:pt x="16802" y="838"/>
                </a:moveTo>
                <a:lnTo>
                  <a:pt x="16802" y="838"/>
                </a:lnTo>
                <a:lnTo>
                  <a:pt x="16838" y="837"/>
                </a:lnTo>
                <a:lnTo>
                  <a:pt x="16872" y="832"/>
                </a:lnTo>
                <a:lnTo>
                  <a:pt x="16888" y="830"/>
                </a:lnTo>
                <a:lnTo>
                  <a:pt x="16903" y="826"/>
                </a:lnTo>
                <a:lnTo>
                  <a:pt x="16917" y="821"/>
                </a:lnTo>
                <a:lnTo>
                  <a:pt x="16932" y="816"/>
                </a:lnTo>
                <a:lnTo>
                  <a:pt x="16945" y="811"/>
                </a:lnTo>
                <a:lnTo>
                  <a:pt x="16959" y="805"/>
                </a:lnTo>
                <a:lnTo>
                  <a:pt x="16972" y="798"/>
                </a:lnTo>
                <a:lnTo>
                  <a:pt x="16984" y="790"/>
                </a:lnTo>
                <a:lnTo>
                  <a:pt x="16995" y="782"/>
                </a:lnTo>
                <a:lnTo>
                  <a:pt x="17006" y="773"/>
                </a:lnTo>
                <a:lnTo>
                  <a:pt x="17017" y="764"/>
                </a:lnTo>
                <a:lnTo>
                  <a:pt x="17027" y="754"/>
                </a:lnTo>
                <a:lnTo>
                  <a:pt x="17027" y="754"/>
                </a:lnTo>
                <a:lnTo>
                  <a:pt x="17037" y="743"/>
                </a:lnTo>
                <a:lnTo>
                  <a:pt x="17045" y="731"/>
                </a:lnTo>
                <a:lnTo>
                  <a:pt x="17054" y="719"/>
                </a:lnTo>
                <a:lnTo>
                  <a:pt x="17061" y="705"/>
                </a:lnTo>
                <a:lnTo>
                  <a:pt x="17069" y="692"/>
                </a:lnTo>
                <a:lnTo>
                  <a:pt x="17075" y="677"/>
                </a:lnTo>
                <a:lnTo>
                  <a:pt x="17081" y="662"/>
                </a:lnTo>
                <a:lnTo>
                  <a:pt x="17086" y="647"/>
                </a:lnTo>
                <a:lnTo>
                  <a:pt x="17091" y="629"/>
                </a:lnTo>
                <a:lnTo>
                  <a:pt x="17096" y="612"/>
                </a:lnTo>
                <a:lnTo>
                  <a:pt x="17102" y="575"/>
                </a:lnTo>
                <a:lnTo>
                  <a:pt x="17105" y="534"/>
                </a:lnTo>
                <a:lnTo>
                  <a:pt x="17107" y="492"/>
                </a:lnTo>
                <a:lnTo>
                  <a:pt x="17107" y="492"/>
                </a:lnTo>
                <a:lnTo>
                  <a:pt x="17105" y="450"/>
                </a:lnTo>
                <a:lnTo>
                  <a:pt x="17102" y="410"/>
                </a:lnTo>
                <a:lnTo>
                  <a:pt x="17098" y="392"/>
                </a:lnTo>
                <a:lnTo>
                  <a:pt x="17094" y="373"/>
                </a:lnTo>
                <a:lnTo>
                  <a:pt x="17091" y="356"/>
                </a:lnTo>
                <a:lnTo>
                  <a:pt x="17086" y="340"/>
                </a:lnTo>
                <a:lnTo>
                  <a:pt x="17081" y="324"/>
                </a:lnTo>
                <a:lnTo>
                  <a:pt x="17075" y="310"/>
                </a:lnTo>
                <a:lnTo>
                  <a:pt x="17069" y="295"/>
                </a:lnTo>
                <a:lnTo>
                  <a:pt x="17061" y="282"/>
                </a:lnTo>
                <a:lnTo>
                  <a:pt x="17054" y="270"/>
                </a:lnTo>
                <a:lnTo>
                  <a:pt x="17045" y="257"/>
                </a:lnTo>
                <a:lnTo>
                  <a:pt x="17037" y="246"/>
                </a:lnTo>
                <a:lnTo>
                  <a:pt x="17027" y="235"/>
                </a:lnTo>
                <a:lnTo>
                  <a:pt x="17027" y="235"/>
                </a:lnTo>
                <a:lnTo>
                  <a:pt x="17016" y="226"/>
                </a:lnTo>
                <a:lnTo>
                  <a:pt x="17006" y="217"/>
                </a:lnTo>
                <a:lnTo>
                  <a:pt x="16995" y="209"/>
                </a:lnTo>
                <a:lnTo>
                  <a:pt x="16983" y="201"/>
                </a:lnTo>
                <a:lnTo>
                  <a:pt x="16971" y="194"/>
                </a:lnTo>
                <a:lnTo>
                  <a:pt x="16959" y="187"/>
                </a:lnTo>
                <a:lnTo>
                  <a:pt x="16945" y="181"/>
                </a:lnTo>
                <a:lnTo>
                  <a:pt x="16931" y="176"/>
                </a:lnTo>
                <a:lnTo>
                  <a:pt x="16917" y="171"/>
                </a:lnTo>
                <a:lnTo>
                  <a:pt x="16903" y="167"/>
                </a:lnTo>
                <a:lnTo>
                  <a:pt x="16871" y="161"/>
                </a:lnTo>
                <a:lnTo>
                  <a:pt x="16838" y="156"/>
                </a:lnTo>
                <a:lnTo>
                  <a:pt x="16802" y="155"/>
                </a:lnTo>
                <a:lnTo>
                  <a:pt x="16728" y="155"/>
                </a:lnTo>
                <a:lnTo>
                  <a:pt x="16728" y="838"/>
                </a:lnTo>
                <a:lnTo>
                  <a:pt x="16802" y="8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694959" y="213503"/>
            <a:ext cx="4136425" cy="578538"/>
          </a:xfrm>
        </p:spPr>
        <p:txBody>
          <a:bodyPr tIns="0" bIns="0"/>
          <a:lstStyle>
            <a:lvl1pPr>
              <a:defRPr sz="24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694959" y="1159551"/>
            <a:ext cx="4136426" cy="3512021"/>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0" hasCustomPrompt="1"/>
          </p:nvPr>
        </p:nvSpPr>
        <p:spPr>
          <a:xfrm>
            <a:off x="1" y="1"/>
            <a:ext cx="4447458"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2508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151" y="213504"/>
            <a:ext cx="8521699" cy="578537"/>
          </a:xfrm>
          <a:prstGeom prst="rect">
            <a:avLst/>
          </a:prstGeom>
        </p:spPr>
        <p:txBody>
          <a:bodyPr vert="horz" lIns="0" tIns="0" rIns="0" bIns="0" rtlCol="0" anchor="b">
            <a:noAutofit/>
          </a:bodyPr>
          <a:lstStyle/>
          <a:p>
            <a:pPr lvl="0" defTabSz="457200"/>
            <a:r>
              <a:rPr lang="en-US" dirty="0"/>
              <a:t>Click to edit Master title style</a:t>
            </a:r>
          </a:p>
        </p:txBody>
      </p:sp>
      <p:sp>
        <p:nvSpPr>
          <p:cNvPr id="25" name="Text Placeholder 24"/>
          <p:cNvSpPr>
            <a:spLocks noGrp="1"/>
          </p:cNvSpPr>
          <p:nvPr>
            <p:ph type="body" idx="1"/>
          </p:nvPr>
        </p:nvSpPr>
        <p:spPr>
          <a:xfrm>
            <a:off x="312738" y="1160464"/>
            <a:ext cx="8518647" cy="35067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5258910"/>
      </p:ext>
    </p:extLst>
  </p:cSld>
  <p:clrMap bg1="lt1" tx1="dk1" bg2="lt2" tx2="dk2" accent1="accent1" accent2="accent2" accent3="accent3" accent4="accent4" accent5="accent5" accent6="accent6" hlink="hlink" folHlink="folHlink"/>
  <p:sldLayoutIdLst>
    <p:sldLayoutId id="2147483714" r:id="rId1"/>
    <p:sldLayoutId id="2147483740" r:id="rId2"/>
    <p:sldLayoutId id="2147483732" r:id="rId3"/>
    <p:sldLayoutId id="2147483738" r:id="rId4"/>
    <p:sldLayoutId id="2147483745" r:id="rId5"/>
    <p:sldLayoutId id="2147483746" r:id="rId6"/>
    <p:sldLayoutId id="2147483747" r:id="rId7"/>
    <p:sldLayoutId id="2147483748" r:id="rId8"/>
    <p:sldLayoutId id="2147483749" r:id="rId9"/>
    <p:sldLayoutId id="2147483750" r:id="rId10"/>
    <p:sldLayoutId id="2147483667" r:id="rId11"/>
    <p:sldLayoutId id="2147483751" r:id="rId12"/>
    <p:sldLayoutId id="2147483725" r:id="rId13"/>
    <p:sldLayoutId id="2147483752" r:id="rId14"/>
    <p:sldLayoutId id="2147483753" r:id="rId15"/>
    <p:sldLayoutId id="2147483754" r:id="rId16"/>
    <p:sldLayoutId id="2147483755" r:id="rId17"/>
    <p:sldLayoutId id="2147483756" r:id="rId18"/>
    <p:sldLayoutId id="2147483762" r:id="rId19"/>
    <p:sldLayoutId id="2147483758" r:id="rId20"/>
    <p:sldLayoutId id="2147483759" r:id="rId21"/>
    <p:sldLayoutId id="2147483760" r:id="rId22"/>
    <p:sldLayoutId id="2147483761" r:id="rId23"/>
    <p:sldLayoutId id="2147483763" r:id="rId24"/>
    <p:sldLayoutId id="2147483764" r:id="rId25"/>
    <p:sldLayoutId id="2147483744" r:id="rId26"/>
    <p:sldLayoutId id="2147483765" r:id="rId27"/>
    <p:sldLayoutId id="2147483766" r:id="rId28"/>
    <p:sldLayoutId id="2147483767" r:id="rId29"/>
    <p:sldLayoutId id="2147483768" r:id="rId30"/>
    <p:sldLayoutId id="2147483769" r:id="rId31"/>
    <p:sldLayoutId id="2147483770" r:id="rId32"/>
  </p:sldLayoutIdLst>
  <p:txStyles>
    <p:titleStyle>
      <a:lvl1pPr algn="l" defTabSz="685800" rtl="0" eaLnBrk="1" latinLnBrk="0" hangingPunct="1">
        <a:lnSpc>
          <a:spcPct val="90000"/>
        </a:lnSpc>
        <a:spcBef>
          <a:spcPct val="0"/>
        </a:spcBef>
        <a:buNone/>
        <a:defRPr lang="en-US" sz="2400" b="1" kern="1200" dirty="0">
          <a:solidFill>
            <a:schemeClr val="tx1"/>
          </a:solidFill>
          <a:latin typeface="+mj-lt"/>
          <a:ea typeface="+mj-ea"/>
          <a:cs typeface="+mj-cs"/>
        </a:defRPr>
      </a:lvl1pPr>
    </p:titleStyle>
    <p:bodyStyle>
      <a:lvl1pPr marL="174625" indent="-17462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20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20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20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20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20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7" userDrawn="1">
          <p15:clr>
            <a:srgbClr val="F26B43"/>
          </p15:clr>
        </p15:guide>
        <p15:guide id="3" pos="2009" userDrawn="1">
          <p15:clr>
            <a:srgbClr val="F26B43"/>
          </p15:clr>
        </p15:guide>
        <p15:guide id="4" pos="2211" userDrawn="1">
          <p15:clr>
            <a:srgbClr val="F26B43"/>
          </p15:clr>
        </p15:guide>
        <p15:guide id="5" pos="5564" userDrawn="1">
          <p15:clr>
            <a:srgbClr val="F26B43"/>
          </p15:clr>
        </p15:guide>
        <p15:guide id="6" orient="horz" pos="302" userDrawn="1">
          <p15:clr>
            <a:srgbClr val="F26B43"/>
          </p15:clr>
        </p15:guide>
        <p15:guide id="7" orient="horz" pos="584" userDrawn="1">
          <p15:clr>
            <a:srgbClr val="F26B43"/>
          </p15:clr>
        </p15:guide>
        <p15:guide id="8" orient="horz" pos="731" userDrawn="1">
          <p15:clr>
            <a:srgbClr val="F26B43"/>
          </p15:clr>
        </p15:guide>
        <p15:guide id="9"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6CE3-F2BC-4BCD-ABAF-36ADDBD65D13}"/>
              </a:ext>
            </a:extLst>
          </p:cNvPr>
          <p:cNvSpPr>
            <a:spLocks noGrp="1"/>
          </p:cNvSpPr>
          <p:nvPr>
            <p:ph type="ctrTitle"/>
          </p:nvPr>
        </p:nvSpPr>
        <p:spPr>
          <a:xfrm>
            <a:off x="1128964" y="729842"/>
            <a:ext cx="5783262" cy="2328544"/>
          </a:xfrm>
        </p:spPr>
        <p:txBody>
          <a:bodyPr vert="horz"/>
          <a:lstStyle/>
          <a:p>
            <a:r>
              <a:rPr lang="en-US" dirty="0"/>
              <a:t>25 Million Requests for Greater Access: a Review of Student Preferences for Course Accessibility</a:t>
            </a:r>
          </a:p>
        </p:txBody>
      </p:sp>
      <p:sp>
        <p:nvSpPr>
          <p:cNvPr id="3" name="Subtitle 2">
            <a:extLst>
              <a:ext uri="{FF2B5EF4-FFF2-40B4-BE49-F238E27FC236}">
                <a16:creationId xmlns:a16="http://schemas.microsoft.com/office/drawing/2014/main" id="{C02CEA39-2FDB-4FE8-A9A4-B6F0CA80DAA3}"/>
              </a:ext>
            </a:extLst>
          </p:cNvPr>
          <p:cNvSpPr>
            <a:spLocks noGrp="1"/>
          </p:cNvSpPr>
          <p:nvPr>
            <p:ph type="subTitle" idx="1"/>
          </p:nvPr>
        </p:nvSpPr>
        <p:spPr>
          <a:xfrm>
            <a:off x="1128964" y="3195546"/>
            <a:ext cx="5783262" cy="365760"/>
          </a:xfrm>
        </p:spPr>
        <p:txBody>
          <a:bodyPr/>
          <a:lstStyle/>
          <a:p>
            <a:r>
              <a:rPr lang="en-US" dirty="0"/>
              <a:t>November 2021</a:t>
            </a:r>
          </a:p>
        </p:txBody>
      </p:sp>
    </p:spTree>
    <p:extLst>
      <p:ext uri="{BB962C8B-B14F-4D97-AF65-F5344CB8AC3E}">
        <p14:creationId xmlns:p14="http://schemas.microsoft.com/office/powerpoint/2010/main" val="12039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878-E7DD-474C-9A21-A2CD6C8EEAF4}"/>
              </a:ext>
            </a:extLst>
          </p:cNvPr>
          <p:cNvSpPr>
            <a:spLocks noGrp="1"/>
          </p:cNvSpPr>
          <p:nvPr>
            <p:ph type="title"/>
          </p:nvPr>
        </p:nvSpPr>
        <p:spPr/>
        <p:txBody>
          <a:bodyPr/>
          <a:lstStyle/>
          <a:p>
            <a:r>
              <a:rPr lang="en-US" sz="2800" b="1" dirty="0"/>
              <a:t>Regions</a:t>
            </a:r>
          </a:p>
        </p:txBody>
      </p:sp>
      <p:sp>
        <p:nvSpPr>
          <p:cNvPr id="3" name="Content Placeholder 2">
            <a:extLst>
              <a:ext uri="{FF2B5EF4-FFF2-40B4-BE49-F238E27FC236}">
                <a16:creationId xmlns:a16="http://schemas.microsoft.com/office/drawing/2014/main" id="{7A49758B-B93E-4B1D-B373-35954729CD08}"/>
              </a:ext>
            </a:extLst>
          </p:cNvPr>
          <p:cNvSpPr>
            <a:spLocks noGrp="1"/>
          </p:cNvSpPr>
          <p:nvPr>
            <p:ph idx="10"/>
          </p:nvPr>
        </p:nvSpPr>
        <p:spPr/>
        <p:txBody>
          <a:bodyPr/>
          <a:lstStyle/>
          <a:p>
            <a:r>
              <a:rPr lang="en-US" b="1" dirty="0"/>
              <a:t>APAC</a:t>
            </a:r>
          </a:p>
          <a:p>
            <a:pPr lvl="1"/>
            <a:r>
              <a:rPr lang="en-US" sz="1700" dirty="0"/>
              <a:t>Southeast Asia</a:t>
            </a:r>
          </a:p>
          <a:p>
            <a:pPr lvl="1"/>
            <a:r>
              <a:rPr lang="en-US" sz="1700" dirty="0"/>
              <a:t>Asia Pacific</a:t>
            </a:r>
          </a:p>
        </p:txBody>
      </p:sp>
      <p:sp>
        <p:nvSpPr>
          <p:cNvPr id="4" name="Content Placeholder 3">
            <a:extLst>
              <a:ext uri="{FF2B5EF4-FFF2-40B4-BE49-F238E27FC236}">
                <a16:creationId xmlns:a16="http://schemas.microsoft.com/office/drawing/2014/main" id="{2D835F0A-DF9D-4E71-BC08-AC1F0D958C5A}"/>
              </a:ext>
            </a:extLst>
          </p:cNvPr>
          <p:cNvSpPr>
            <a:spLocks noGrp="1"/>
          </p:cNvSpPr>
          <p:nvPr>
            <p:ph idx="12"/>
          </p:nvPr>
        </p:nvSpPr>
        <p:spPr/>
        <p:txBody>
          <a:bodyPr/>
          <a:lstStyle/>
          <a:p>
            <a:r>
              <a:rPr lang="en-US" b="1" dirty="0"/>
              <a:t>EMEA</a:t>
            </a:r>
          </a:p>
          <a:p>
            <a:pPr lvl="1"/>
            <a:r>
              <a:rPr lang="en-US" sz="1700" dirty="0"/>
              <a:t>Europe </a:t>
            </a:r>
          </a:p>
          <a:p>
            <a:pPr lvl="1"/>
            <a:r>
              <a:rPr lang="en-US" sz="1700" dirty="0"/>
              <a:t>Middle East</a:t>
            </a:r>
          </a:p>
        </p:txBody>
      </p:sp>
      <p:sp>
        <p:nvSpPr>
          <p:cNvPr id="5" name="Content Placeholder 4">
            <a:extLst>
              <a:ext uri="{FF2B5EF4-FFF2-40B4-BE49-F238E27FC236}">
                <a16:creationId xmlns:a16="http://schemas.microsoft.com/office/drawing/2014/main" id="{C1658C25-9F9B-4497-B398-000F49E664E4}"/>
              </a:ext>
            </a:extLst>
          </p:cNvPr>
          <p:cNvSpPr>
            <a:spLocks noGrp="1"/>
          </p:cNvSpPr>
          <p:nvPr>
            <p:ph idx="11"/>
          </p:nvPr>
        </p:nvSpPr>
        <p:spPr/>
        <p:txBody>
          <a:bodyPr/>
          <a:lstStyle/>
          <a:p>
            <a:r>
              <a:rPr lang="en-US" b="1" dirty="0"/>
              <a:t>US+LAC</a:t>
            </a:r>
          </a:p>
          <a:p>
            <a:pPr lvl="1"/>
            <a:r>
              <a:rPr lang="en-US" sz="1700" dirty="0"/>
              <a:t>United States</a:t>
            </a:r>
          </a:p>
          <a:p>
            <a:pPr lvl="1"/>
            <a:r>
              <a:rPr lang="en-US" sz="1700" dirty="0"/>
              <a:t>Latin America</a:t>
            </a:r>
          </a:p>
        </p:txBody>
      </p:sp>
      <p:sp>
        <p:nvSpPr>
          <p:cNvPr id="6" name="Content Placeholder 5">
            <a:extLst>
              <a:ext uri="{FF2B5EF4-FFF2-40B4-BE49-F238E27FC236}">
                <a16:creationId xmlns:a16="http://schemas.microsoft.com/office/drawing/2014/main" id="{A9511ED8-F354-4A40-9C82-30506445E03E}"/>
              </a:ext>
            </a:extLst>
          </p:cNvPr>
          <p:cNvSpPr>
            <a:spLocks noGrp="1"/>
          </p:cNvSpPr>
          <p:nvPr>
            <p:ph idx="13"/>
          </p:nvPr>
        </p:nvSpPr>
        <p:spPr/>
        <p:txBody>
          <a:bodyPr/>
          <a:lstStyle/>
          <a:p>
            <a:r>
              <a:rPr lang="en-US" b="1" dirty="0"/>
              <a:t>CAN</a:t>
            </a:r>
          </a:p>
          <a:p>
            <a:pPr lvl="1"/>
            <a:r>
              <a:rPr lang="en-US" sz="1700" dirty="0"/>
              <a:t>Canada</a:t>
            </a:r>
          </a:p>
        </p:txBody>
      </p:sp>
      <p:sp>
        <p:nvSpPr>
          <p:cNvPr id="7" name="Content Placeholder 2">
            <a:extLst>
              <a:ext uri="{FF2B5EF4-FFF2-40B4-BE49-F238E27FC236}">
                <a16:creationId xmlns:a16="http://schemas.microsoft.com/office/drawing/2014/main" id="{454E2C50-EFCD-44D3-9C12-5491BCD2BE94}"/>
              </a:ext>
            </a:extLst>
          </p:cNvPr>
          <p:cNvSpPr txBox="1">
            <a:spLocks/>
          </p:cNvSpPr>
          <p:nvPr/>
        </p:nvSpPr>
        <p:spPr>
          <a:xfrm>
            <a:off x="3557798" y="2574131"/>
            <a:ext cx="2028405" cy="444304"/>
          </a:xfrm>
          <a:prstGeom prst="rect">
            <a:avLst/>
          </a:prstGeom>
          <a:solidFill>
            <a:srgbClr val="4776BD"/>
          </a:solidFill>
          <a:ln w="6350">
            <a:noFill/>
          </a:ln>
        </p:spPr>
        <p:txBody>
          <a:bodyPr vert="horz" lIns="137160" tIns="137160" rIns="137160" bIns="137160" rtlCol="0" anchor="ctr">
            <a:noAutofit/>
          </a:bodyPr>
          <a:lstStyle>
            <a:lvl1pPr marL="0" indent="0" algn="l" defTabSz="685800" rtl="0" eaLnBrk="1" latinLnBrk="0" hangingPunct="1">
              <a:lnSpc>
                <a:spcPct val="100000"/>
              </a:lnSpc>
              <a:spcBef>
                <a:spcPts val="0"/>
              </a:spcBef>
              <a:spcAft>
                <a:spcPts val="600"/>
              </a:spcAft>
              <a:buClr>
                <a:schemeClr val="tx1"/>
              </a:buClr>
              <a:buFontTx/>
              <a:buNone/>
              <a:defRPr lang="en-US" sz="1700" b="0" kern="1200">
                <a:solidFill>
                  <a:schemeClr val="tx1"/>
                </a:solidFill>
                <a:latin typeface="+mj-lt"/>
                <a:ea typeface="+mn-ea"/>
                <a:cs typeface="+mn-cs"/>
              </a:defRPr>
            </a:lvl1pPr>
            <a:lvl2pPr marL="230188" indent="-184150" algn="l" defTabSz="685800" rtl="0" eaLnBrk="1" latinLnBrk="0" hangingPunct="1">
              <a:lnSpc>
                <a:spcPct val="100000"/>
              </a:lnSpc>
              <a:spcBef>
                <a:spcPts val="0"/>
              </a:spcBef>
              <a:spcAft>
                <a:spcPts val="600"/>
              </a:spcAft>
              <a:buClr>
                <a:schemeClr val="tx1"/>
              </a:buClr>
              <a:buFont typeface="Arial" panose="020B0604020202020204" pitchFamily="34" charset="0"/>
              <a:buChar char="•"/>
              <a:defRPr lang="en-US" sz="1300" kern="1200">
                <a:solidFill>
                  <a:schemeClr val="tx1"/>
                </a:solidFill>
                <a:latin typeface="+mn-lt"/>
                <a:ea typeface="+mn-ea"/>
                <a:cs typeface="+mn-cs"/>
              </a:defRPr>
            </a:lvl2pPr>
            <a:lvl3pPr marL="403225" indent="-173038" algn="l" defTabSz="685800" rtl="0" eaLnBrk="1" latinLnBrk="0" hangingPunct="1">
              <a:lnSpc>
                <a:spcPct val="100000"/>
              </a:lnSpc>
              <a:spcBef>
                <a:spcPts val="0"/>
              </a:spcBef>
              <a:spcAft>
                <a:spcPts val="600"/>
              </a:spcAft>
              <a:buClr>
                <a:schemeClr val="tx1"/>
              </a:buClr>
              <a:buFont typeface="Calibri" panose="020F0502020204030204" pitchFamily="34" charset="0"/>
              <a:buChar char="–"/>
              <a:defRPr lang="en-US" sz="1300" kern="1200">
                <a:solidFill>
                  <a:schemeClr val="tx1"/>
                </a:solidFill>
                <a:latin typeface="+mn-lt"/>
                <a:ea typeface="+mn-ea"/>
                <a:cs typeface="+mn-cs"/>
              </a:defRPr>
            </a:lvl3pPr>
            <a:lvl4pPr marL="568325" indent="-165100" algn="l" defTabSz="685800" rtl="0" eaLnBrk="1" latinLnBrk="0" hangingPunct="1">
              <a:lnSpc>
                <a:spcPct val="100000"/>
              </a:lnSpc>
              <a:spcBef>
                <a:spcPts val="0"/>
              </a:spcBef>
              <a:spcAft>
                <a:spcPts val="600"/>
              </a:spcAft>
              <a:buClr>
                <a:schemeClr val="tx1"/>
              </a:buClr>
              <a:buFont typeface="Arial" panose="020B0604020202020204" pitchFamily="34" charset="0"/>
              <a:buChar char="•"/>
              <a:defRPr lang="en-US" sz="1300" kern="1200">
                <a:solidFill>
                  <a:schemeClr val="tx1"/>
                </a:solidFill>
                <a:latin typeface="+mn-lt"/>
                <a:ea typeface="+mn-ea"/>
                <a:cs typeface="+mn-cs"/>
              </a:defRPr>
            </a:lvl4pPr>
            <a:lvl5pPr marL="741363" indent="-173038" algn="l" defTabSz="685800" rtl="0" eaLnBrk="1" latinLnBrk="0" hangingPunct="1">
              <a:lnSpc>
                <a:spcPct val="100000"/>
              </a:lnSpc>
              <a:spcBef>
                <a:spcPts val="0"/>
              </a:spcBef>
              <a:spcAft>
                <a:spcPts val="600"/>
              </a:spcAft>
              <a:buClr>
                <a:schemeClr val="tx1"/>
              </a:buClr>
              <a:buFont typeface="Calibri" panose="020F0502020204030204" pitchFamily="34" charset="0"/>
              <a:buChar char="–"/>
              <a:defRPr lang="en-US"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1" dirty="0">
                <a:solidFill>
                  <a:schemeClr val="bg1"/>
                </a:solidFill>
              </a:rPr>
              <a:t>~1300 total clients</a:t>
            </a:r>
          </a:p>
        </p:txBody>
      </p:sp>
    </p:spTree>
    <p:extLst>
      <p:ext uri="{BB962C8B-B14F-4D97-AF65-F5344CB8AC3E}">
        <p14:creationId xmlns:p14="http://schemas.microsoft.com/office/powerpoint/2010/main" val="30427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F35-18B7-4597-9269-FF42DE5680B2}"/>
              </a:ext>
            </a:extLst>
          </p:cNvPr>
          <p:cNvSpPr>
            <a:spLocks noGrp="1"/>
          </p:cNvSpPr>
          <p:nvPr>
            <p:ph type="title"/>
          </p:nvPr>
        </p:nvSpPr>
        <p:spPr>
          <a:xfrm>
            <a:off x="311151" y="-46555"/>
            <a:ext cx="8521699" cy="578537"/>
          </a:xfrm>
        </p:spPr>
        <p:txBody>
          <a:bodyPr/>
          <a:lstStyle/>
          <a:p>
            <a:r>
              <a:rPr lang="en-US" sz="2800" b="1" dirty="0"/>
              <a:t>Total Downloads by Type by Region</a:t>
            </a:r>
          </a:p>
        </p:txBody>
      </p:sp>
      <p:graphicFrame>
        <p:nvGraphicFramePr>
          <p:cNvPr id="7" name="Content Placeholder 5">
            <a:extLst>
              <a:ext uri="{FF2B5EF4-FFF2-40B4-BE49-F238E27FC236}">
                <a16:creationId xmlns:a16="http://schemas.microsoft.com/office/drawing/2014/main" id="{F8F5B43E-76AA-4F43-BE5E-D02B1E40B235}"/>
              </a:ext>
            </a:extLst>
          </p:cNvPr>
          <p:cNvGraphicFramePr>
            <a:graphicFrameLocks noGrp="1"/>
          </p:cNvGraphicFramePr>
          <p:nvPr>
            <p:ph idx="4294967295"/>
            <p:extLst>
              <p:ext uri="{D42A27DB-BD31-4B8C-83A1-F6EECF244321}">
                <p14:modId xmlns:p14="http://schemas.microsoft.com/office/powerpoint/2010/main" val="3361053498"/>
              </p:ext>
            </p:extLst>
          </p:nvPr>
        </p:nvGraphicFramePr>
        <p:xfrm>
          <a:off x="1040234" y="642472"/>
          <a:ext cx="7268547" cy="4079240"/>
        </p:xfrm>
        <a:graphic>
          <a:graphicData uri="http://schemas.openxmlformats.org/drawingml/2006/table">
            <a:tbl>
              <a:tblPr firstRow="1" bandRow="1">
                <a:tableStyleId>{74C1A8A3-306A-4EB7-A6B1-4F7E0EB9C5D6}</a:tableStyleId>
              </a:tblPr>
              <a:tblGrid>
                <a:gridCol w="1280160">
                  <a:extLst>
                    <a:ext uri="{9D8B030D-6E8A-4147-A177-3AD203B41FA5}">
                      <a16:colId xmlns:a16="http://schemas.microsoft.com/office/drawing/2014/main" val="873226228"/>
                    </a:ext>
                  </a:extLst>
                </a:gridCol>
                <a:gridCol w="1142689">
                  <a:extLst>
                    <a:ext uri="{9D8B030D-6E8A-4147-A177-3AD203B41FA5}">
                      <a16:colId xmlns:a16="http://schemas.microsoft.com/office/drawing/2014/main" val="2300786383"/>
                    </a:ext>
                  </a:extLst>
                </a:gridCol>
                <a:gridCol w="1142689">
                  <a:extLst>
                    <a:ext uri="{9D8B030D-6E8A-4147-A177-3AD203B41FA5}">
                      <a16:colId xmlns:a16="http://schemas.microsoft.com/office/drawing/2014/main" val="4213898205"/>
                    </a:ext>
                  </a:extLst>
                </a:gridCol>
                <a:gridCol w="1280160">
                  <a:extLst>
                    <a:ext uri="{9D8B030D-6E8A-4147-A177-3AD203B41FA5}">
                      <a16:colId xmlns:a16="http://schemas.microsoft.com/office/drawing/2014/main" val="2288205024"/>
                    </a:ext>
                  </a:extLst>
                </a:gridCol>
                <a:gridCol w="1142689">
                  <a:extLst>
                    <a:ext uri="{9D8B030D-6E8A-4147-A177-3AD203B41FA5}">
                      <a16:colId xmlns:a16="http://schemas.microsoft.com/office/drawing/2014/main" val="4150845787"/>
                    </a:ext>
                  </a:extLst>
                </a:gridCol>
                <a:gridCol w="1280160">
                  <a:extLst>
                    <a:ext uri="{9D8B030D-6E8A-4147-A177-3AD203B41FA5}">
                      <a16:colId xmlns:a16="http://schemas.microsoft.com/office/drawing/2014/main" val="3479766026"/>
                    </a:ext>
                  </a:extLst>
                </a:gridCol>
              </a:tblGrid>
              <a:tr h="370840">
                <a:tc>
                  <a:txBody>
                    <a:bodyPr/>
                    <a:lstStyle/>
                    <a:p>
                      <a:r>
                        <a:rPr lang="en-US" sz="1800" b="1" dirty="0"/>
                        <a:t>Alt Format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b="1" dirty="0"/>
                        <a:t>APAC</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t>EMEA</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t>US+LAC</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t>CAN</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4330936"/>
                  </a:ext>
                </a:extLst>
              </a:tr>
              <a:tr h="370840">
                <a:tc>
                  <a:txBody>
                    <a:bodyPr/>
                    <a:lstStyle/>
                    <a:p>
                      <a:r>
                        <a:rPr lang="en-US" sz="1800" b="1" dirty="0"/>
                        <a:t>Beeline</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38,827</a:t>
                      </a:r>
                    </a:p>
                  </a:txBody>
                  <a:tcPr/>
                </a:tc>
                <a:tc>
                  <a:txBody>
                    <a:bodyPr/>
                    <a:lstStyle/>
                    <a:p>
                      <a:pPr algn="ctr"/>
                      <a:r>
                        <a:rPr lang="en-US" sz="1800" b="0" dirty="0"/>
                        <a:t>158,618</a:t>
                      </a:r>
                    </a:p>
                  </a:txBody>
                  <a:tcPr/>
                </a:tc>
                <a:tc>
                  <a:txBody>
                    <a:bodyPr/>
                    <a:lstStyle/>
                    <a:p>
                      <a:pPr algn="ctr"/>
                      <a:r>
                        <a:rPr lang="en-US" sz="1800" b="0" dirty="0"/>
                        <a:t>613,320</a:t>
                      </a:r>
                    </a:p>
                  </a:txBody>
                  <a:tcPr/>
                </a:tc>
                <a:tc>
                  <a:txBody>
                    <a:bodyPr/>
                    <a:lstStyle/>
                    <a:p>
                      <a:pPr algn="ctr"/>
                      <a:r>
                        <a:rPr lang="en-US" sz="1800" b="0" dirty="0"/>
                        <a:t>23,304</a:t>
                      </a:r>
                    </a:p>
                  </a:txBody>
                  <a:tcPr/>
                </a:tc>
                <a:tc>
                  <a:txBody>
                    <a:bodyPr/>
                    <a:lstStyle/>
                    <a:p>
                      <a:pPr algn="ctr"/>
                      <a:r>
                        <a:rPr lang="en-US" sz="1800" b="1" dirty="0"/>
                        <a:t>834,069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9762148"/>
                  </a:ext>
                </a:extLst>
              </a:tr>
              <a:tr h="370840">
                <a:tc>
                  <a:txBody>
                    <a:bodyPr/>
                    <a:lstStyle/>
                    <a:p>
                      <a:r>
                        <a:rPr lang="en-US" sz="1800" b="1" dirty="0"/>
                        <a:t>Braille</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12,933</a:t>
                      </a:r>
                    </a:p>
                  </a:txBody>
                  <a:tcPr/>
                </a:tc>
                <a:tc>
                  <a:txBody>
                    <a:bodyPr/>
                    <a:lstStyle/>
                    <a:p>
                      <a:pPr algn="ctr"/>
                      <a:r>
                        <a:rPr lang="en-US" sz="1800" b="0" dirty="0"/>
                        <a:t>69,326</a:t>
                      </a:r>
                    </a:p>
                  </a:txBody>
                  <a:tcPr/>
                </a:tc>
                <a:tc>
                  <a:txBody>
                    <a:bodyPr/>
                    <a:lstStyle/>
                    <a:p>
                      <a:pPr algn="ctr"/>
                      <a:r>
                        <a:rPr lang="en-US" sz="1800" b="0" dirty="0"/>
                        <a:t>186,397</a:t>
                      </a:r>
                    </a:p>
                  </a:txBody>
                  <a:tcPr/>
                </a:tc>
                <a:tc>
                  <a:txBody>
                    <a:bodyPr/>
                    <a:lstStyle/>
                    <a:p>
                      <a:pPr algn="ctr"/>
                      <a:r>
                        <a:rPr lang="en-US" sz="1800" b="0" dirty="0"/>
                        <a:t>6,719</a:t>
                      </a:r>
                    </a:p>
                  </a:txBody>
                  <a:tcPr/>
                </a:tc>
                <a:tc>
                  <a:txBody>
                    <a:bodyPr/>
                    <a:lstStyle/>
                    <a:p>
                      <a:pPr algn="ctr"/>
                      <a:r>
                        <a:rPr lang="en-US" sz="1800" b="1" dirty="0"/>
                        <a:t>275,375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5458167"/>
                  </a:ext>
                </a:extLst>
              </a:tr>
              <a:tr h="370840">
                <a:tc>
                  <a:txBody>
                    <a:bodyPr/>
                    <a:lstStyle/>
                    <a:p>
                      <a:r>
                        <a:rPr lang="en-US" sz="1800" b="1" dirty="0"/>
                        <a:t>ePub</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190,708</a:t>
                      </a:r>
                    </a:p>
                  </a:txBody>
                  <a:tcPr/>
                </a:tc>
                <a:tc>
                  <a:txBody>
                    <a:bodyPr/>
                    <a:lstStyle/>
                    <a:p>
                      <a:pPr algn="ctr"/>
                      <a:r>
                        <a:rPr lang="en-US" sz="1800" b="0" dirty="0"/>
                        <a:t>927,967</a:t>
                      </a:r>
                    </a:p>
                  </a:txBody>
                  <a:tcPr/>
                </a:tc>
                <a:tc>
                  <a:txBody>
                    <a:bodyPr/>
                    <a:lstStyle/>
                    <a:p>
                      <a:pPr algn="ctr"/>
                      <a:r>
                        <a:rPr lang="en-US" sz="1800" b="0" dirty="0"/>
                        <a:t>3,181,420</a:t>
                      </a:r>
                    </a:p>
                  </a:txBody>
                  <a:tcPr/>
                </a:tc>
                <a:tc>
                  <a:txBody>
                    <a:bodyPr/>
                    <a:lstStyle/>
                    <a:p>
                      <a:pPr algn="ctr"/>
                      <a:r>
                        <a:rPr lang="en-US" sz="1800" b="0" dirty="0"/>
                        <a:t>104,969</a:t>
                      </a:r>
                    </a:p>
                  </a:txBody>
                  <a:tcPr/>
                </a:tc>
                <a:tc>
                  <a:txBody>
                    <a:bodyPr/>
                    <a:lstStyle/>
                    <a:p>
                      <a:pPr algn="ctr"/>
                      <a:r>
                        <a:rPr lang="en-US" sz="1800" b="1" dirty="0">
                          <a:highlight>
                            <a:srgbClr val="EBDEEF"/>
                          </a:highlight>
                        </a:rPr>
                        <a:t> 4,405,064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792144"/>
                  </a:ext>
                </a:extLst>
              </a:tr>
              <a:tr h="370840">
                <a:tc>
                  <a:txBody>
                    <a:bodyPr/>
                    <a:lstStyle/>
                    <a:p>
                      <a:r>
                        <a:rPr lang="en-US" sz="1800" b="1" dirty="0"/>
                        <a:t>HTML</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268,065</a:t>
                      </a:r>
                    </a:p>
                  </a:txBody>
                  <a:tcPr/>
                </a:tc>
                <a:tc>
                  <a:txBody>
                    <a:bodyPr/>
                    <a:lstStyle/>
                    <a:p>
                      <a:pPr algn="ctr"/>
                      <a:r>
                        <a:rPr lang="en-US" sz="1800" b="0" dirty="0"/>
                        <a:t>1,593,214</a:t>
                      </a:r>
                    </a:p>
                  </a:txBody>
                  <a:tcPr/>
                </a:tc>
                <a:tc>
                  <a:txBody>
                    <a:bodyPr/>
                    <a:lstStyle/>
                    <a:p>
                      <a:pPr algn="ctr"/>
                      <a:r>
                        <a:rPr lang="en-US" sz="1800" b="0" dirty="0"/>
                        <a:t>3,213,189</a:t>
                      </a:r>
                    </a:p>
                  </a:txBody>
                  <a:tcPr/>
                </a:tc>
                <a:tc>
                  <a:txBody>
                    <a:bodyPr/>
                    <a:lstStyle/>
                    <a:p>
                      <a:pPr algn="ctr"/>
                      <a:r>
                        <a:rPr lang="en-US" sz="1800" b="0" dirty="0"/>
                        <a:t>101,650</a:t>
                      </a:r>
                    </a:p>
                  </a:txBody>
                  <a:tcPr/>
                </a:tc>
                <a:tc>
                  <a:txBody>
                    <a:bodyPr/>
                    <a:lstStyle/>
                    <a:p>
                      <a:pPr algn="ctr"/>
                      <a:r>
                        <a:rPr lang="en-US" sz="1800" b="1" dirty="0">
                          <a:highlight>
                            <a:srgbClr val="EBDEEF"/>
                          </a:highlight>
                        </a:rPr>
                        <a:t> 5,176,118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5901916"/>
                  </a:ext>
                </a:extLst>
              </a:tr>
              <a:tr h="370840">
                <a:tc>
                  <a:txBody>
                    <a:bodyPr/>
                    <a:lstStyle/>
                    <a:p>
                      <a:r>
                        <a:rPr lang="en-US" sz="1800" b="1" dirty="0"/>
                        <a:t>OCRed PDF</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21,014</a:t>
                      </a:r>
                    </a:p>
                  </a:txBody>
                  <a:tcPr/>
                </a:tc>
                <a:tc>
                  <a:txBody>
                    <a:bodyPr/>
                    <a:lstStyle/>
                    <a:p>
                      <a:pPr algn="ctr"/>
                      <a:r>
                        <a:rPr lang="en-US" sz="1800" b="0" dirty="0"/>
                        <a:t>125,289</a:t>
                      </a:r>
                    </a:p>
                  </a:txBody>
                  <a:tcPr/>
                </a:tc>
                <a:tc>
                  <a:txBody>
                    <a:bodyPr/>
                    <a:lstStyle/>
                    <a:p>
                      <a:pPr algn="ctr"/>
                      <a:r>
                        <a:rPr lang="en-US" sz="1800" b="0" dirty="0"/>
                        <a:t>419,705</a:t>
                      </a:r>
                    </a:p>
                  </a:txBody>
                  <a:tcPr/>
                </a:tc>
                <a:tc>
                  <a:txBody>
                    <a:bodyPr/>
                    <a:lstStyle/>
                    <a:p>
                      <a:pPr algn="ctr"/>
                      <a:r>
                        <a:rPr lang="en-US" sz="1800" b="0" dirty="0"/>
                        <a:t>7,701</a:t>
                      </a:r>
                    </a:p>
                  </a:txBody>
                  <a:tcPr/>
                </a:tc>
                <a:tc>
                  <a:txBody>
                    <a:bodyPr/>
                    <a:lstStyle/>
                    <a:p>
                      <a:pPr algn="ctr"/>
                      <a:r>
                        <a:rPr lang="en-US" sz="1800" b="1" dirty="0"/>
                        <a:t>537,709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2523937"/>
                  </a:ext>
                </a:extLst>
              </a:tr>
              <a:tr h="370840">
                <a:tc>
                  <a:txBody>
                    <a:bodyPr/>
                    <a:lstStyle/>
                    <a:p>
                      <a:r>
                        <a:rPr lang="en-US" sz="1800" b="1" dirty="0"/>
                        <a:t>PDF</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501,801</a:t>
                      </a:r>
                    </a:p>
                  </a:txBody>
                  <a:tcPr/>
                </a:tc>
                <a:tc>
                  <a:txBody>
                    <a:bodyPr/>
                    <a:lstStyle/>
                    <a:p>
                      <a:pPr algn="ctr"/>
                      <a:r>
                        <a:rPr lang="en-US" sz="1800" b="0" dirty="0"/>
                        <a:t>3,762,036</a:t>
                      </a:r>
                    </a:p>
                  </a:txBody>
                  <a:tcPr/>
                </a:tc>
                <a:tc>
                  <a:txBody>
                    <a:bodyPr/>
                    <a:lstStyle/>
                    <a:p>
                      <a:pPr algn="ctr"/>
                      <a:r>
                        <a:rPr lang="en-US" sz="1800" b="0" dirty="0"/>
                        <a:t>8,580,995</a:t>
                      </a:r>
                    </a:p>
                  </a:txBody>
                  <a:tcPr/>
                </a:tc>
                <a:tc>
                  <a:txBody>
                    <a:bodyPr/>
                    <a:lstStyle/>
                    <a:p>
                      <a:pPr algn="ctr"/>
                      <a:r>
                        <a:rPr lang="en-US" sz="1800" b="0" dirty="0"/>
                        <a:t>192,589</a:t>
                      </a:r>
                    </a:p>
                  </a:txBody>
                  <a:tcPr/>
                </a:tc>
                <a:tc>
                  <a:txBody>
                    <a:bodyPr/>
                    <a:lstStyle/>
                    <a:p>
                      <a:pPr algn="ctr"/>
                      <a:r>
                        <a:rPr lang="en-US" sz="1800" b="1" dirty="0">
                          <a:highlight>
                            <a:srgbClr val="EBDEEF"/>
                          </a:highlight>
                        </a:rPr>
                        <a:t> 13,037,421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9738131"/>
                  </a:ext>
                </a:extLst>
              </a:tr>
              <a:tr h="370840">
                <a:tc>
                  <a:txBody>
                    <a:bodyPr/>
                    <a:lstStyle/>
                    <a:p>
                      <a:r>
                        <a:rPr lang="en-US" sz="1800" b="1" dirty="0"/>
                        <a:t>Translation</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2,348</a:t>
                      </a:r>
                    </a:p>
                  </a:txBody>
                  <a:tcPr/>
                </a:tc>
                <a:tc>
                  <a:txBody>
                    <a:bodyPr/>
                    <a:lstStyle/>
                    <a:p>
                      <a:pPr algn="ctr"/>
                      <a:r>
                        <a:rPr lang="en-US" sz="1800" b="0" dirty="0"/>
                        <a:t>62,440</a:t>
                      </a:r>
                    </a:p>
                  </a:txBody>
                  <a:tcPr/>
                </a:tc>
                <a:tc>
                  <a:txBody>
                    <a:bodyPr/>
                    <a:lstStyle/>
                    <a:p>
                      <a:pPr algn="ctr"/>
                      <a:r>
                        <a:rPr lang="en-US" sz="1800" b="0" dirty="0"/>
                        <a:t>63,581</a:t>
                      </a:r>
                    </a:p>
                  </a:txBody>
                  <a:tcPr/>
                </a:tc>
                <a:tc>
                  <a:txBody>
                    <a:bodyPr/>
                    <a:lstStyle/>
                    <a:p>
                      <a:pPr algn="ctr"/>
                      <a:r>
                        <a:rPr lang="en-US" sz="1800" b="0" dirty="0"/>
                        <a:t>5,280</a:t>
                      </a:r>
                    </a:p>
                  </a:txBody>
                  <a:tcPr/>
                </a:tc>
                <a:tc>
                  <a:txBody>
                    <a:bodyPr/>
                    <a:lstStyle/>
                    <a:p>
                      <a:pPr algn="ctr"/>
                      <a:r>
                        <a:rPr lang="en-US" sz="1800" b="1" dirty="0"/>
                        <a:t>133,649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359076"/>
                  </a:ext>
                </a:extLst>
              </a:tr>
              <a:tr h="370840">
                <a:tc>
                  <a:txBody>
                    <a:bodyPr/>
                    <a:lstStyle/>
                    <a:p>
                      <a:r>
                        <a:rPr lang="en-US" sz="1800" b="1" dirty="0"/>
                        <a:t>Audio</a:t>
                      </a:r>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32,888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165,695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538,728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15,910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t>753,221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6479556"/>
                  </a:ext>
                </a:extLst>
              </a:tr>
              <a:tr h="370840">
                <a:tc>
                  <a:txBody>
                    <a:bodyPr/>
                    <a:lstStyle/>
                    <a:p>
                      <a:pPr algn="l"/>
                      <a:endParaRPr lang="en-US" sz="1800" b="1" dirty="0"/>
                    </a:p>
                  </a:txBody>
                  <a:tcPr>
                    <a:lnL w="12700" cap="flat" cmpd="sng" algn="ctr">
                      <a:solidFill>
                        <a:schemeClr val="tx1"/>
                      </a:solidFill>
                      <a:prstDash val="solid"/>
                      <a:round/>
                      <a:headEnd type="none" w="med" len="med"/>
                      <a:tailEnd type="none" w="med" len="med"/>
                    </a:lnL>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5141188"/>
                  </a:ext>
                </a:extLst>
              </a:tr>
              <a:tr h="370840">
                <a:tc>
                  <a:txBody>
                    <a:bodyPr/>
                    <a:lstStyle/>
                    <a:p>
                      <a:pPr algn="l"/>
                      <a:r>
                        <a:rPr lang="en-US" sz="1800" b="1" dirty="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b="1" dirty="0"/>
                        <a:t>1,068,584</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6,864,585</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16,797,335</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458,122</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highlight>
                            <a:srgbClr val="F5D6E0"/>
                          </a:highlight>
                        </a:rPr>
                        <a:t> 25,188,626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150121"/>
                  </a:ext>
                </a:extLst>
              </a:tr>
            </a:tbl>
          </a:graphicData>
        </a:graphic>
      </p:graphicFrame>
    </p:spTree>
    <p:extLst>
      <p:ext uri="{BB962C8B-B14F-4D97-AF65-F5344CB8AC3E}">
        <p14:creationId xmlns:p14="http://schemas.microsoft.com/office/powerpoint/2010/main" val="33229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DBB-7404-4B5B-94B9-E62689A6590B}"/>
              </a:ext>
            </a:extLst>
          </p:cNvPr>
          <p:cNvSpPr>
            <a:spLocks noGrp="1"/>
          </p:cNvSpPr>
          <p:nvPr>
            <p:ph type="title"/>
          </p:nvPr>
        </p:nvSpPr>
        <p:spPr>
          <a:xfrm>
            <a:off x="2223461" y="1774872"/>
            <a:ext cx="4697077" cy="1598518"/>
          </a:xfrm>
        </p:spPr>
        <p:txBody>
          <a:bodyPr anchor="ctr"/>
          <a:lstStyle/>
          <a:p>
            <a:pPr algn="ctr"/>
            <a:r>
              <a:rPr lang="en-US" dirty="0"/>
              <a:t>PDFs are the most downloaded alternative format.</a:t>
            </a:r>
          </a:p>
        </p:txBody>
      </p:sp>
    </p:spTree>
    <p:extLst>
      <p:ext uri="{BB962C8B-B14F-4D97-AF65-F5344CB8AC3E}">
        <p14:creationId xmlns:p14="http://schemas.microsoft.com/office/powerpoint/2010/main" val="13079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878-E7DD-474C-9A21-A2CD6C8EEAF4}"/>
              </a:ext>
            </a:extLst>
          </p:cNvPr>
          <p:cNvSpPr>
            <a:spLocks noGrp="1"/>
          </p:cNvSpPr>
          <p:nvPr>
            <p:ph type="title"/>
          </p:nvPr>
        </p:nvSpPr>
        <p:spPr/>
        <p:txBody>
          <a:bodyPr/>
          <a:lstStyle/>
          <a:p>
            <a:r>
              <a:rPr lang="en-US" sz="2800" b="1" dirty="0"/>
              <a:t>Regions and Top 3 Most Popular Alt Formats</a:t>
            </a:r>
          </a:p>
        </p:txBody>
      </p:sp>
      <p:sp>
        <p:nvSpPr>
          <p:cNvPr id="3" name="Content Placeholder 2">
            <a:extLst>
              <a:ext uri="{FF2B5EF4-FFF2-40B4-BE49-F238E27FC236}">
                <a16:creationId xmlns:a16="http://schemas.microsoft.com/office/drawing/2014/main" id="{7A49758B-B93E-4B1D-B373-35954729CD08}"/>
              </a:ext>
            </a:extLst>
          </p:cNvPr>
          <p:cNvSpPr>
            <a:spLocks noGrp="1"/>
          </p:cNvSpPr>
          <p:nvPr>
            <p:ph idx="10"/>
          </p:nvPr>
        </p:nvSpPr>
        <p:spPr/>
        <p:txBody>
          <a:bodyPr/>
          <a:lstStyle/>
          <a:p>
            <a:r>
              <a:rPr lang="en-US" b="1" dirty="0"/>
              <a:t>APAC</a:t>
            </a:r>
          </a:p>
          <a:p>
            <a:pPr lvl="1"/>
            <a:r>
              <a:rPr lang="en-US" sz="1700" dirty="0"/>
              <a:t>PDF (501k)</a:t>
            </a:r>
          </a:p>
          <a:p>
            <a:pPr lvl="1"/>
            <a:r>
              <a:rPr lang="en-US" sz="1700" dirty="0"/>
              <a:t>HTML (268k)</a:t>
            </a:r>
          </a:p>
          <a:p>
            <a:pPr lvl="1"/>
            <a:r>
              <a:rPr lang="en-US" sz="1700" dirty="0"/>
              <a:t>ePub (190k)</a:t>
            </a:r>
          </a:p>
        </p:txBody>
      </p:sp>
      <p:sp>
        <p:nvSpPr>
          <p:cNvPr id="4" name="Content Placeholder 3">
            <a:extLst>
              <a:ext uri="{FF2B5EF4-FFF2-40B4-BE49-F238E27FC236}">
                <a16:creationId xmlns:a16="http://schemas.microsoft.com/office/drawing/2014/main" id="{2D835F0A-DF9D-4E71-BC08-AC1F0D958C5A}"/>
              </a:ext>
            </a:extLst>
          </p:cNvPr>
          <p:cNvSpPr>
            <a:spLocks noGrp="1"/>
          </p:cNvSpPr>
          <p:nvPr>
            <p:ph idx="12"/>
          </p:nvPr>
        </p:nvSpPr>
        <p:spPr/>
        <p:txBody>
          <a:bodyPr/>
          <a:lstStyle/>
          <a:p>
            <a:r>
              <a:rPr lang="en-US" b="1" dirty="0"/>
              <a:t>EMEA</a:t>
            </a:r>
          </a:p>
          <a:p>
            <a:pPr lvl="1"/>
            <a:r>
              <a:rPr lang="en-US" sz="1700" dirty="0"/>
              <a:t>PDF (3.7 mil)</a:t>
            </a:r>
          </a:p>
          <a:p>
            <a:pPr lvl="1"/>
            <a:r>
              <a:rPr lang="en-US" sz="1700" dirty="0"/>
              <a:t>HTML (1.5 mil)</a:t>
            </a:r>
          </a:p>
          <a:p>
            <a:pPr lvl="1"/>
            <a:r>
              <a:rPr lang="en-US" sz="1700" dirty="0"/>
              <a:t>ePub (927k)</a:t>
            </a:r>
          </a:p>
        </p:txBody>
      </p:sp>
      <p:sp>
        <p:nvSpPr>
          <p:cNvPr id="5" name="Content Placeholder 4">
            <a:extLst>
              <a:ext uri="{FF2B5EF4-FFF2-40B4-BE49-F238E27FC236}">
                <a16:creationId xmlns:a16="http://schemas.microsoft.com/office/drawing/2014/main" id="{C1658C25-9F9B-4497-B398-000F49E664E4}"/>
              </a:ext>
            </a:extLst>
          </p:cNvPr>
          <p:cNvSpPr>
            <a:spLocks noGrp="1"/>
          </p:cNvSpPr>
          <p:nvPr>
            <p:ph idx="11"/>
          </p:nvPr>
        </p:nvSpPr>
        <p:spPr/>
        <p:txBody>
          <a:bodyPr/>
          <a:lstStyle/>
          <a:p>
            <a:r>
              <a:rPr lang="en-US" b="1" dirty="0"/>
              <a:t>US+LAC</a:t>
            </a:r>
          </a:p>
          <a:p>
            <a:pPr lvl="1"/>
            <a:r>
              <a:rPr lang="en-US" sz="1700" dirty="0"/>
              <a:t>PDF (8.5 mil)</a:t>
            </a:r>
          </a:p>
          <a:p>
            <a:pPr lvl="1"/>
            <a:r>
              <a:rPr lang="en-US" sz="1700" dirty="0"/>
              <a:t>HTML (3.2 mil)</a:t>
            </a:r>
          </a:p>
          <a:p>
            <a:pPr lvl="1"/>
            <a:r>
              <a:rPr lang="en-US" sz="1700" dirty="0"/>
              <a:t>ePub (3.1 mil)</a:t>
            </a:r>
          </a:p>
        </p:txBody>
      </p:sp>
      <p:sp>
        <p:nvSpPr>
          <p:cNvPr id="6" name="Content Placeholder 5">
            <a:extLst>
              <a:ext uri="{FF2B5EF4-FFF2-40B4-BE49-F238E27FC236}">
                <a16:creationId xmlns:a16="http://schemas.microsoft.com/office/drawing/2014/main" id="{A9511ED8-F354-4A40-9C82-30506445E03E}"/>
              </a:ext>
            </a:extLst>
          </p:cNvPr>
          <p:cNvSpPr>
            <a:spLocks noGrp="1"/>
          </p:cNvSpPr>
          <p:nvPr>
            <p:ph idx="13"/>
          </p:nvPr>
        </p:nvSpPr>
        <p:spPr/>
        <p:txBody>
          <a:bodyPr/>
          <a:lstStyle/>
          <a:p>
            <a:r>
              <a:rPr lang="en-US" b="1" dirty="0"/>
              <a:t>CAN</a:t>
            </a:r>
          </a:p>
          <a:p>
            <a:pPr lvl="1"/>
            <a:r>
              <a:rPr lang="en-US" sz="1700" dirty="0"/>
              <a:t>PDF (192k)</a:t>
            </a:r>
          </a:p>
          <a:p>
            <a:pPr lvl="1"/>
            <a:r>
              <a:rPr lang="en-US" sz="1700" b="1" dirty="0"/>
              <a:t>ePub (104k)</a:t>
            </a:r>
          </a:p>
          <a:p>
            <a:pPr lvl="1"/>
            <a:r>
              <a:rPr lang="en-US" sz="1700" dirty="0"/>
              <a:t>HTML (101k)</a:t>
            </a:r>
          </a:p>
        </p:txBody>
      </p:sp>
    </p:spTree>
    <p:extLst>
      <p:ext uri="{BB962C8B-B14F-4D97-AF65-F5344CB8AC3E}">
        <p14:creationId xmlns:p14="http://schemas.microsoft.com/office/powerpoint/2010/main" val="101893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F35-18B7-4597-9269-FF42DE5680B2}"/>
              </a:ext>
            </a:extLst>
          </p:cNvPr>
          <p:cNvSpPr>
            <a:spLocks noGrp="1"/>
          </p:cNvSpPr>
          <p:nvPr>
            <p:ph type="title"/>
          </p:nvPr>
        </p:nvSpPr>
        <p:spPr/>
        <p:txBody>
          <a:bodyPr/>
          <a:lstStyle/>
          <a:p>
            <a:r>
              <a:rPr lang="en-US" sz="2800" b="1" dirty="0"/>
              <a:t>Desired Alt Formats by Original File Type</a:t>
            </a:r>
          </a:p>
        </p:txBody>
      </p:sp>
      <p:graphicFrame>
        <p:nvGraphicFramePr>
          <p:cNvPr id="5" name="Table 4">
            <a:extLst>
              <a:ext uri="{FF2B5EF4-FFF2-40B4-BE49-F238E27FC236}">
                <a16:creationId xmlns:a16="http://schemas.microsoft.com/office/drawing/2014/main" id="{ABE9DC22-C80B-46BC-9AE4-C946BB97177D}"/>
              </a:ext>
            </a:extLst>
          </p:cNvPr>
          <p:cNvGraphicFramePr>
            <a:graphicFrameLocks noGrp="1"/>
          </p:cNvGraphicFramePr>
          <p:nvPr>
            <p:extLst>
              <p:ext uri="{D42A27DB-BD31-4B8C-83A1-F6EECF244321}">
                <p14:modId xmlns:p14="http://schemas.microsoft.com/office/powerpoint/2010/main" val="267430557"/>
              </p:ext>
            </p:extLst>
          </p:nvPr>
        </p:nvGraphicFramePr>
        <p:xfrm>
          <a:off x="311151" y="1002839"/>
          <a:ext cx="6286500" cy="3931920"/>
        </p:xfrm>
        <a:graphic>
          <a:graphicData uri="http://schemas.openxmlformats.org/drawingml/2006/table">
            <a:tbl>
              <a:tblPr firstRow="1" bandRow="1">
                <a:tableStyleId>{85BE263C-DBD7-4A20-BB59-AAB30ACAA65A}</a:tableStyleId>
              </a:tblPr>
              <a:tblGrid>
                <a:gridCol w="1623060">
                  <a:extLst>
                    <a:ext uri="{9D8B030D-6E8A-4147-A177-3AD203B41FA5}">
                      <a16:colId xmlns:a16="http://schemas.microsoft.com/office/drawing/2014/main" val="873226228"/>
                    </a:ext>
                  </a:extLst>
                </a:gridCol>
                <a:gridCol w="1554480">
                  <a:extLst>
                    <a:ext uri="{9D8B030D-6E8A-4147-A177-3AD203B41FA5}">
                      <a16:colId xmlns:a16="http://schemas.microsoft.com/office/drawing/2014/main" val="2300786383"/>
                    </a:ext>
                  </a:extLst>
                </a:gridCol>
                <a:gridCol w="1554480">
                  <a:extLst>
                    <a:ext uri="{9D8B030D-6E8A-4147-A177-3AD203B41FA5}">
                      <a16:colId xmlns:a16="http://schemas.microsoft.com/office/drawing/2014/main" val="2288205024"/>
                    </a:ext>
                  </a:extLst>
                </a:gridCol>
                <a:gridCol w="1554480">
                  <a:extLst>
                    <a:ext uri="{9D8B030D-6E8A-4147-A177-3AD203B41FA5}">
                      <a16:colId xmlns:a16="http://schemas.microsoft.com/office/drawing/2014/main" val="4150845787"/>
                    </a:ext>
                  </a:extLst>
                </a:gridCol>
              </a:tblGrid>
              <a:tr h="370840">
                <a:tc>
                  <a:txBody>
                    <a:bodyPr/>
                    <a:lstStyle/>
                    <a:p>
                      <a:r>
                        <a:rPr lang="en-US" sz="1800" b="1" dirty="0"/>
                        <a:t>Original File 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776BD"/>
                    </a:solidFill>
                  </a:tcPr>
                </a:tc>
                <a:tc>
                  <a:txBody>
                    <a:bodyPr/>
                    <a:lstStyle/>
                    <a:p>
                      <a:pPr algn="ctr"/>
                      <a:r>
                        <a:rPr lang="en-US" sz="1800" b="1" dirty="0"/>
                        <a:t>1</a:t>
                      </a:r>
                      <a:r>
                        <a:rPr lang="en-US" sz="1800" b="1" baseline="30000" dirty="0"/>
                        <a:t>st</a:t>
                      </a:r>
                      <a:r>
                        <a:rPr lang="en-US" sz="1800" b="1" dirty="0"/>
                        <a:t> Most Popular</a:t>
                      </a:r>
                    </a:p>
                  </a:txBody>
                  <a:tcPr>
                    <a:lnT w="12700" cap="flat" cmpd="sng" algn="ctr">
                      <a:solidFill>
                        <a:schemeClr val="tx1"/>
                      </a:solidFill>
                      <a:prstDash val="solid"/>
                      <a:round/>
                      <a:headEnd type="none" w="med" len="med"/>
                      <a:tailEnd type="none" w="med" len="med"/>
                    </a:lnT>
                    <a:solidFill>
                      <a:srgbClr val="4776BD"/>
                    </a:solidFill>
                  </a:tcPr>
                </a:tc>
                <a:tc>
                  <a:txBody>
                    <a:bodyPr/>
                    <a:lstStyle/>
                    <a:p>
                      <a:pPr algn="ctr"/>
                      <a:r>
                        <a:rPr lang="en-US" sz="1800" b="1" dirty="0"/>
                        <a:t>2</a:t>
                      </a:r>
                      <a:r>
                        <a:rPr lang="en-US" sz="1800" b="1" baseline="30000" dirty="0"/>
                        <a:t>nd</a:t>
                      </a:r>
                      <a:r>
                        <a:rPr lang="en-US" sz="1800" b="1" dirty="0"/>
                        <a:t> Most Popular</a:t>
                      </a:r>
                    </a:p>
                  </a:txBody>
                  <a:tcPr>
                    <a:lnT w="12700" cap="flat" cmpd="sng" algn="ctr">
                      <a:solidFill>
                        <a:schemeClr val="tx1"/>
                      </a:solidFill>
                      <a:prstDash val="solid"/>
                      <a:round/>
                      <a:headEnd type="none" w="med" len="med"/>
                      <a:tailEnd type="none" w="med" len="med"/>
                    </a:lnT>
                    <a:solidFill>
                      <a:srgbClr val="4776BD"/>
                    </a:solidFill>
                  </a:tcPr>
                </a:tc>
                <a:tc>
                  <a:txBody>
                    <a:bodyPr/>
                    <a:lstStyle/>
                    <a:p>
                      <a:pPr algn="ctr"/>
                      <a:r>
                        <a:rPr lang="en-US" sz="1800" b="1" dirty="0"/>
                        <a:t>3</a:t>
                      </a:r>
                      <a:r>
                        <a:rPr lang="en-US" sz="1800" b="1" baseline="30000" dirty="0"/>
                        <a:t>rd</a:t>
                      </a:r>
                      <a:r>
                        <a:rPr lang="en-US" sz="1800" b="1" dirty="0"/>
                        <a:t> Most Popular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776BD"/>
                    </a:solidFill>
                  </a:tcPr>
                </a:tc>
                <a:extLst>
                  <a:ext uri="{0D108BD9-81ED-4DB2-BD59-A6C34878D82A}">
                    <a16:rowId xmlns:a16="http://schemas.microsoft.com/office/drawing/2014/main" val="1714330936"/>
                  </a:ext>
                </a:extLst>
              </a:tr>
              <a:tr h="822960">
                <a:tc>
                  <a:txBody>
                    <a:bodyPr/>
                    <a:lstStyle/>
                    <a:p>
                      <a:r>
                        <a:rPr lang="en-US" sz="1800" b="1" dirty="0"/>
                        <a:t>PDF</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HTML </a:t>
                      </a:r>
                    </a:p>
                    <a:p>
                      <a:pPr algn="ctr"/>
                      <a:r>
                        <a:rPr lang="en-US" sz="1800" b="0" dirty="0"/>
                        <a:t>(3.8 mil)</a:t>
                      </a:r>
                    </a:p>
                  </a:txBody>
                  <a:tcPr/>
                </a:tc>
                <a:tc>
                  <a:txBody>
                    <a:bodyPr/>
                    <a:lstStyle/>
                    <a:p>
                      <a:pPr algn="ctr"/>
                      <a:r>
                        <a:rPr lang="en-US" sz="1800" b="0" dirty="0"/>
                        <a:t>OCRed PDF (573k)</a:t>
                      </a:r>
                    </a:p>
                  </a:txBody>
                  <a:tcPr/>
                </a:tc>
                <a:tc>
                  <a:txBody>
                    <a:bodyPr/>
                    <a:lstStyle/>
                    <a:p>
                      <a:pPr algn="ctr"/>
                      <a:r>
                        <a:rPr lang="en-US" sz="1800" b="0" dirty="0"/>
                        <a:t>ePub </a:t>
                      </a:r>
                    </a:p>
                    <a:p>
                      <a:pPr algn="ctr"/>
                      <a:r>
                        <a:rPr lang="en-US" sz="1800" b="0" dirty="0"/>
                        <a:t>(334k)</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9762148"/>
                  </a:ext>
                </a:extLst>
              </a:tr>
              <a:tr h="822960">
                <a:tc>
                  <a:txBody>
                    <a:bodyPr/>
                    <a:lstStyle/>
                    <a:p>
                      <a:r>
                        <a:rPr lang="en-US" sz="1800" b="1" dirty="0"/>
                        <a:t>PowerPoint</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PDF </a:t>
                      </a:r>
                    </a:p>
                    <a:p>
                      <a:pPr algn="ctr"/>
                      <a:r>
                        <a:rPr lang="en-US" sz="1800" b="0" dirty="0"/>
                        <a:t>(6.3 mil)</a:t>
                      </a:r>
                    </a:p>
                  </a:txBody>
                  <a:tcPr/>
                </a:tc>
                <a:tc>
                  <a:txBody>
                    <a:bodyPr/>
                    <a:lstStyle/>
                    <a:p>
                      <a:pPr algn="ctr"/>
                      <a:r>
                        <a:rPr lang="en-US" sz="1800" b="0" dirty="0"/>
                        <a:t>HTML </a:t>
                      </a:r>
                    </a:p>
                    <a:p>
                      <a:pPr algn="ctr"/>
                      <a:r>
                        <a:rPr lang="en-US" sz="1800" b="0" dirty="0"/>
                        <a:t>(567k)</a:t>
                      </a:r>
                    </a:p>
                  </a:txBody>
                  <a:tcPr/>
                </a:tc>
                <a:tc>
                  <a:txBody>
                    <a:bodyPr/>
                    <a:lstStyle/>
                    <a:p>
                      <a:pPr algn="ctr"/>
                      <a:r>
                        <a:rPr lang="en-US" sz="1800" b="0" dirty="0"/>
                        <a:t>Audio </a:t>
                      </a:r>
                    </a:p>
                    <a:p>
                      <a:pPr algn="ctr"/>
                      <a:r>
                        <a:rPr lang="en-US" sz="1800" b="0" dirty="0"/>
                        <a:t>(92k)</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5458167"/>
                  </a:ext>
                </a:extLst>
              </a:tr>
              <a:tr h="822960">
                <a:tc>
                  <a:txBody>
                    <a:bodyPr/>
                    <a:lstStyle/>
                    <a:p>
                      <a:r>
                        <a:rPr lang="en-US" sz="1800" b="1" dirty="0"/>
                        <a:t>Document</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PDF </a:t>
                      </a:r>
                    </a:p>
                    <a:p>
                      <a:pPr algn="ctr"/>
                      <a:r>
                        <a:rPr lang="en-US" sz="1800" b="0" dirty="0"/>
                        <a:t>(6.6 mil)</a:t>
                      </a:r>
                    </a:p>
                  </a:txBody>
                  <a:tcPr/>
                </a:tc>
                <a:tc>
                  <a:txBody>
                    <a:bodyPr/>
                    <a:lstStyle/>
                    <a:p>
                      <a:pPr algn="ctr"/>
                      <a:r>
                        <a:rPr lang="en-US" sz="1800" b="0" dirty="0"/>
                        <a:t>HTML </a:t>
                      </a:r>
                    </a:p>
                    <a:p>
                      <a:pPr algn="ctr"/>
                      <a:r>
                        <a:rPr lang="en-US" sz="1800" b="0" dirty="0"/>
                        <a:t>(740k)</a:t>
                      </a:r>
                    </a:p>
                  </a:txBody>
                  <a:tcPr/>
                </a:tc>
                <a:tc>
                  <a:txBody>
                    <a:bodyPr/>
                    <a:lstStyle/>
                    <a:p>
                      <a:pPr algn="ctr"/>
                      <a:r>
                        <a:rPr lang="en-US" sz="1800" b="0" dirty="0"/>
                        <a:t>ePub </a:t>
                      </a:r>
                    </a:p>
                    <a:p>
                      <a:pPr algn="ctr"/>
                      <a:r>
                        <a:rPr lang="en-US" sz="1800" b="0" dirty="0"/>
                        <a:t>(64k)</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792144"/>
                  </a:ext>
                </a:extLst>
              </a:tr>
              <a:tr h="822960">
                <a:tc>
                  <a:txBody>
                    <a:bodyPr/>
                    <a:lstStyle/>
                    <a:p>
                      <a:r>
                        <a:rPr lang="en-US" sz="1800" b="1" dirty="0"/>
                        <a:t>HTML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b="0" dirty="0"/>
                        <a:t>ePub </a:t>
                      </a:r>
                    </a:p>
                    <a:p>
                      <a:pPr algn="ctr"/>
                      <a:r>
                        <a:rPr lang="en-US" sz="1800" b="0" dirty="0"/>
                        <a:t>(3.8 mil)</a:t>
                      </a:r>
                    </a:p>
                  </a:txBody>
                  <a:tcPr>
                    <a:lnB w="12700" cap="flat" cmpd="sng" algn="ctr">
                      <a:solidFill>
                        <a:schemeClr val="tx1"/>
                      </a:solidFill>
                      <a:prstDash val="solid"/>
                      <a:round/>
                      <a:headEnd type="none" w="med" len="med"/>
                      <a:tailEnd type="none" w="med" len="med"/>
                    </a:lnB>
                  </a:tcPr>
                </a:tc>
                <a:tc>
                  <a:txBody>
                    <a:bodyPr/>
                    <a:lstStyle/>
                    <a:p>
                      <a:pPr algn="ctr"/>
                      <a:r>
                        <a:rPr lang="en-US" sz="1800" b="0" dirty="0"/>
                        <a:t>Beeline </a:t>
                      </a:r>
                    </a:p>
                    <a:p>
                      <a:pPr algn="ctr"/>
                      <a:r>
                        <a:rPr lang="en-US" sz="1800" b="0" dirty="0"/>
                        <a:t>(600k)</a:t>
                      </a:r>
                    </a:p>
                  </a:txBody>
                  <a:tcPr>
                    <a:lnB w="12700" cap="flat" cmpd="sng" algn="ctr">
                      <a:solidFill>
                        <a:schemeClr val="tx1"/>
                      </a:solidFill>
                      <a:prstDash val="solid"/>
                      <a:round/>
                      <a:headEnd type="none" w="med" len="med"/>
                      <a:tailEnd type="none" w="med" len="med"/>
                    </a:lnB>
                  </a:tcPr>
                </a:tc>
                <a:tc>
                  <a:txBody>
                    <a:bodyPr/>
                    <a:lstStyle/>
                    <a:p>
                      <a:pPr algn="ctr"/>
                      <a:r>
                        <a:rPr lang="en-US" sz="1800" b="0" dirty="0"/>
                        <a:t>Audio </a:t>
                      </a:r>
                    </a:p>
                    <a:p>
                      <a:pPr algn="ctr"/>
                      <a:r>
                        <a:rPr lang="en-US" sz="1800" b="0" dirty="0"/>
                        <a:t>(418k)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5901916"/>
                  </a:ext>
                </a:extLst>
              </a:tr>
            </a:tbl>
          </a:graphicData>
        </a:graphic>
      </p:graphicFrame>
    </p:spTree>
    <p:extLst>
      <p:ext uri="{BB962C8B-B14F-4D97-AF65-F5344CB8AC3E}">
        <p14:creationId xmlns:p14="http://schemas.microsoft.com/office/powerpoint/2010/main" val="190004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DBB-7404-4B5B-94B9-E62689A6590B}"/>
              </a:ext>
            </a:extLst>
          </p:cNvPr>
          <p:cNvSpPr>
            <a:spLocks noGrp="1"/>
          </p:cNvSpPr>
          <p:nvPr>
            <p:ph type="title"/>
          </p:nvPr>
        </p:nvSpPr>
        <p:spPr>
          <a:xfrm>
            <a:off x="2223461" y="1774872"/>
            <a:ext cx="4697077" cy="1598518"/>
          </a:xfrm>
        </p:spPr>
        <p:txBody>
          <a:bodyPr anchor="ctr"/>
          <a:lstStyle/>
          <a:p>
            <a:pPr algn="ctr"/>
            <a:r>
              <a:rPr lang="en-US" dirty="0"/>
              <a:t>The original file type may influence the preferred alternative format.</a:t>
            </a:r>
          </a:p>
        </p:txBody>
      </p:sp>
    </p:spTree>
    <p:extLst>
      <p:ext uri="{BB962C8B-B14F-4D97-AF65-F5344CB8AC3E}">
        <p14:creationId xmlns:p14="http://schemas.microsoft.com/office/powerpoint/2010/main" val="25557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F35-18B7-4597-9269-FF42DE5680B2}"/>
              </a:ext>
            </a:extLst>
          </p:cNvPr>
          <p:cNvSpPr>
            <a:spLocks noGrp="1"/>
          </p:cNvSpPr>
          <p:nvPr>
            <p:ph type="title"/>
          </p:nvPr>
        </p:nvSpPr>
        <p:spPr/>
        <p:txBody>
          <a:bodyPr/>
          <a:lstStyle/>
          <a:p>
            <a:r>
              <a:rPr lang="en-US" sz="2800" b="1" dirty="0"/>
              <a:t>Downloads by Role by Region</a:t>
            </a:r>
          </a:p>
        </p:txBody>
      </p:sp>
      <p:graphicFrame>
        <p:nvGraphicFramePr>
          <p:cNvPr id="7" name="Table 6">
            <a:extLst>
              <a:ext uri="{FF2B5EF4-FFF2-40B4-BE49-F238E27FC236}">
                <a16:creationId xmlns:a16="http://schemas.microsoft.com/office/drawing/2014/main" id="{4540F23C-07CF-4C81-A87B-96DF7B1D291A}"/>
              </a:ext>
            </a:extLst>
          </p:cNvPr>
          <p:cNvGraphicFramePr>
            <a:graphicFrameLocks noGrp="1"/>
          </p:cNvGraphicFramePr>
          <p:nvPr>
            <p:extLst>
              <p:ext uri="{D42A27DB-BD31-4B8C-83A1-F6EECF244321}">
                <p14:modId xmlns:p14="http://schemas.microsoft.com/office/powerpoint/2010/main" val="2049305489"/>
              </p:ext>
            </p:extLst>
          </p:nvPr>
        </p:nvGraphicFramePr>
        <p:xfrm>
          <a:off x="311150" y="896159"/>
          <a:ext cx="6525875" cy="4038600"/>
        </p:xfrm>
        <a:graphic>
          <a:graphicData uri="http://schemas.openxmlformats.org/drawingml/2006/table">
            <a:tbl>
              <a:tblPr firstRow="1" bandRow="1">
                <a:tableStyleId>{EB344D84-9AFB-497E-A393-DC336BA19D2E}</a:tableStyleId>
              </a:tblPr>
              <a:tblGrid>
                <a:gridCol w="1305175">
                  <a:extLst>
                    <a:ext uri="{9D8B030D-6E8A-4147-A177-3AD203B41FA5}">
                      <a16:colId xmlns:a16="http://schemas.microsoft.com/office/drawing/2014/main" val="873226228"/>
                    </a:ext>
                  </a:extLst>
                </a:gridCol>
                <a:gridCol w="1305175">
                  <a:extLst>
                    <a:ext uri="{9D8B030D-6E8A-4147-A177-3AD203B41FA5}">
                      <a16:colId xmlns:a16="http://schemas.microsoft.com/office/drawing/2014/main" val="2300786383"/>
                    </a:ext>
                  </a:extLst>
                </a:gridCol>
                <a:gridCol w="1305175">
                  <a:extLst>
                    <a:ext uri="{9D8B030D-6E8A-4147-A177-3AD203B41FA5}">
                      <a16:colId xmlns:a16="http://schemas.microsoft.com/office/drawing/2014/main" val="4213898205"/>
                    </a:ext>
                  </a:extLst>
                </a:gridCol>
                <a:gridCol w="1305175">
                  <a:extLst>
                    <a:ext uri="{9D8B030D-6E8A-4147-A177-3AD203B41FA5}">
                      <a16:colId xmlns:a16="http://schemas.microsoft.com/office/drawing/2014/main" val="2288205024"/>
                    </a:ext>
                  </a:extLst>
                </a:gridCol>
                <a:gridCol w="1305175">
                  <a:extLst>
                    <a:ext uri="{9D8B030D-6E8A-4147-A177-3AD203B41FA5}">
                      <a16:colId xmlns:a16="http://schemas.microsoft.com/office/drawing/2014/main" val="4150845787"/>
                    </a:ext>
                  </a:extLst>
                </a:gridCol>
              </a:tblGrid>
              <a:tr h="370840">
                <a:tc>
                  <a:txBody>
                    <a:bodyPr/>
                    <a:lstStyle/>
                    <a:p>
                      <a:r>
                        <a:rPr lang="en-US" sz="1800" b="1" dirty="0">
                          <a:solidFill>
                            <a:schemeClr val="tx1"/>
                          </a:solidFill>
                        </a:rPr>
                        <a:t>Region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rPr>
                        <a:t>Students</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rPr>
                        <a:t>Instructors</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rPr>
                        <a:t>Admins</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tx1"/>
                          </a:solidFill>
                        </a:rPr>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4330936"/>
                  </a:ext>
                </a:extLst>
              </a:tr>
              <a:tr h="731520">
                <a:tc>
                  <a:txBody>
                    <a:bodyPr/>
                    <a:lstStyle/>
                    <a:p>
                      <a:r>
                        <a:rPr lang="en-US" sz="1800" b="1" dirty="0"/>
                        <a:t>APAC</a:t>
                      </a:r>
                    </a:p>
                  </a:txBody>
                  <a:tcPr>
                    <a:lnL w="12700" cap="flat" cmpd="sng" algn="ctr">
                      <a:solidFill>
                        <a:schemeClr val="tx1"/>
                      </a:solidFill>
                      <a:prstDash val="solid"/>
                      <a:round/>
                      <a:headEnd type="none" w="med" len="med"/>
                      <a:tailEnd type="none" w="med" len="med"/>
                    </a:lnL>
                  </a:tcPr>
                </a:tc>
                <a:tc>
                  <a:txBody>
                    <a:bodyPr/>
                    <a:lstStyle/>
                    <a:p>
                      <a:pPr algn="ctr"/>
                      <a:r>
                        <a:rPr lang="en-US" sz="1800" b="1" dirty="0"/>
                        <a:t>204,927</a:t>
                      </a:r>
                      <a:r>
                        <a:rPr lang="en-US" sz="1800" b="0" dirty="0"/>
                        <a:t> (98%)</a:t>
                      </a:r>
                    </a:p>
                  </a:txBody>
                  <a:tcPr/>
                </a:tc>
                <a:tc>
                  <a:txBody>
                    <a:bodyPr/>
                    <a:lstStyle/>
                    <a:p>
                      <a:pPr algn="ctr"/>
                      <a:r>
                        <a:rPr lang="en-US" sz="1800" b="0" dirty="0"/>
                        <a:t>4,166</a:t>
                      </a:r>
                    </a:p>
                  </a:txBody>
                  <a:tcPr/>
                </a:tc>
                <a:tc>
                  <a:txBody>
                    <a:bodyPr/>
                    <a:lstStyle/>
                    <a:p>
                      <a:pPr algn="ctr"/>
                      <a:r>
                        <a:rPr lang="en-US" sz="1800" b="0" dirty="0"/>
                        <a:t>299</a:t>
                      </a:r>
                    </a:p>
                  </a:txBody>
                  <a:tcPr/>
                </a:tc>
                <a:tc>
                  <a:txBody>
                    <a:bodyPr/>
                    <a:lstStyle/>
                    <a:p>
                      <a:pPr algn="ctr"/>
                      <a:r>
                        <a:rPr lang="en-US" sz="1800" b="0" dirty="0"/>
                        <a:t>209,392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2523937"/>
                  </a:ext>
                </a:extLst>
              </a:tr>
              <a:tr h="731520">
                <a:tc>
                  <a:txBody>
                    <a:bodyPr/>
                    <a:lstStyle/>
                    <a:p>
                      <a:r>
                        <a:rPr lang="en-US" sz="1800" b="1" dirty="0"/>
                        <a:t>EMEA</a:t>
                      </a:r>
                    </a:p>
                  </a:txBody>
                  <a:tcPr>
                    <a:lnL w="12700" cap="flat" cmpd="sng" algn="ctr">
                      <a:solidFill>
                        <a:schemeClr val="tx1"/>
                      </a:solidFill>
                      <a:prstDash val="solid"/>
                      <a:round/>
                      <a:headEnd type="none" w="med" len="med"/>
                      <a:tailEnd type="none" w="med" len="med"/>
                    </a:lnL>
                  </a:tcPr>
                </a:tc>
                <a:tc>
                  <a:txBody>
                    <a:bodyPr/>
                    <a:lstStyle/>
                    <a:p>
                      <a:pPr algn="ctr"/>
                      <a:r>
                        <a:rPr lang="en-US" sz="1800" b="1" dirty="0"/>
                        <a:t>877,847</a:t>
                      </a:r>
                    </a:p>
                    <a:p>
                      <a:pPr algn="ctr"/>
                      <a:r>
                        <a:rPr lang="en-US" sz="1800" b="0" dirty="0"/>
                        <a:t>(97%)</a:t>
                      </a:r>
                    </a:p>
                  </a:txBody>
                  <a:tcPr/>
                </a:tc>
                <a:tc>
                  <a:txBody>
                    <a:bodyPr/>
                    <a:lstStyle/>
                    <a:p>
                      <a:pPr algn="ctr"/>
                      <a:r>
                        <a:rPr lang="en-US" sz="1800" b="0" dirty="0"/>
                        <a:t>24,179</a:t>
                      </a:r>
                    </a:p>
                  </a:txBody>
                  <a:tcPr/>
                </a:tc>
                <a:tc>
                  <a:txBody>
                    <a:bodyPr/>
                    <a:lstStyle/>
                    <a:p>
                      <a:pPr algn="ctr"/>
                      <a:r>
                        <a:rPr lang="en-US" sz="1800" b="0" dirty="0"/>
                        <a:t>600</a:t>
                      </a:r>
                    </a:p>
                  </a:txBody>
                  <a:tcPr/>
                </a:tc>
                <a:tc>
                  <a:txBody>
                    <a:bodyPr/>
                    <a:lstStyle/>
                    <a:p>
                      <a:pPr algn="ctr"/>
                      <a:r>
                        <a:rPr lang="en-US" sz="1800" b="0" dirty="0"/>
                        <a:t>902,626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9738131"/>
                  </a:ext>
                </a:extLst>
              </a:tr>
              <a:tr h="731520">
                <a:tc>
                  <a:txBody>
                    <a:bodyPr/>
                    <a:lstStyle/>
                    <a:p>
                      <a:r>
                        <a:rPr lang="en-US" sz="1800" b="1" dirty="0"/>
                        <a:t>US+LAC</a:t>
                      </a:r>
                    </a:p>
                  </a:txBody>
                  <a:tcPr>
                    <a:lnL w="12700" cap="flat" cmpd="sng" algn="ctr">
                      <a:solidFill>
                        <a:schemeClr val="tx1"/>
                      </a:solidFill>
                      <a:prstDash val="solid"/>
                      <a:round/>
                      <a:headEnd type="none" w="med" len="med"/>
                      <a:tailEnd type="none" w="med" len="med"/>
                    </a:lnL>
                  </a:tcPr>
                </a:tc>
                <a:tc>
                  <a:txBody>
                    <a:bodyPr/>
                    <a:lstStyle/>
                    <a:p>
                      <a:pPr algn="ctr"/>
                      <a:r>
                        <a:rPr lang="en-US" sz="1800" b="1" dirty="0"/>
                        <a:t>3,076,677</a:t>
                      </a:r>
                    </a:p>
                    <a:p>
                      <a:pPr algn="ctr"/>
                      <a:r>
                        <a:rPr lang="en-US" sz="1800" b="0" dirty="0"/>
                        <a:t>(98%)</a:t>
                      </a:r>
                    </a:p>
                  </a:txBody>
                  <a:tcPr/>
                </a:tc>
                <a:tc>
                  <a:txBody>
                    <a:bodyPr/>
                    <a:lstStyle/>
                    <a:p>
                      <a:pPr algn="ctr"/>
                      <a:r>
                        <a:rPr lang="en-US" sz="1800" b="0" dirty="0"/>
                        <a:t>75,445</a:t>
                      </a:r>
                    </a:p>
                  </a:txBody>
                  <a:tcPr/>
                </a:tc>
                <a:tc>
                  <a:txBody>
                    <a:bodyPr/>
                    <a:lstStyle/>
                    <a:p>
                      <a:pPr algn="ctr"/>
                      <a:r>
                        <a:rPr lang="en-US" sz="1800" b="0" dirty="0"/>
                        <a:t>1,816</a:t>
                      </a:r>
                    </a:p>
                  </a:txBody>
                  <a:tcPr/>
                </a:tc>
                <a:tc>
                  <a:txBody>
                    <a:bodyPr/>
                    <a:lstStyle/>
                    <a:p>
                      <a:pPr algn="ctr"/>
                      <a:r>
                        <a:rPr lang="en-US" sz="1800" b="0" dirty="0"/>
                        <a:t>3,153,938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359076"/>
                  </a:ext>
                </a:extLst>
              </a:tr>
              <a:tr h="731520">
                <a:tc>
                  <a:txBody>
                    <a:bodyPr/>
                    <a:lstStyle/>
                    <a:p>
                      <a:r>
                        <a:rPr lang="en-US" sz="1800" b="1" dirty="0"/>
                        <a:t>CAN</a:t>
                      </a:r>
                    </a:p>
                  </a:txBody>
                  <a:tcPr>
                    <a:lnL w="12700" cap="flat" cmpd="sng" algn="ctr">
                      <a:solidFill>
                        <a:schemeClr val="tx1"/>
                      </a:solidFill>
                      <a:prstDash val="solid"/>
                      <a:round/>
                      <a:headEnd type="none" w="med" len="med"/>
                      <a:tailEnd type="none" w="med" len="med"/>
                    </a:lnL>
                  </a:tcPr>
                </a:tc>
                <a:tc>
                  <a:txBody>
                    <a:bodyPr/>
                    <a:lstStyle/>
                    <a:p>
                      <a:pPr algn="ctr"/>
                      <a:r>
                        <a:rPr lang="en-US" sz="1800" b="1" dirty="0"/>
                        <a:t>54,070</a:t>
                      </a:r>
                    </a:p>
                    <a:p>
                      <a:pPr algn="ctr"/>
                      <a:r>
                        <a:rPr lang="en-US" sz="1800" b="0" dirty="0"/>
                        <a:t>(98%)</a:t>
                      </a:r>
                    </a:p>
                  </a:txBody>
                  <a:tcPr/>
                </a:tc>
                <a:tc>
                  <a:txBody>
                    <a:bodyPr/>
                    <a:lstStyle/>
                    <a:p>
                      <a:pPr algn="ctr"/>
                      <a:r>
                        <a:rPr lang="en-US" sz="1800" b="0" dirty="0"/>
                        <a:t>1,201</a:t>
                      </a:r>
                    </a:p>
                  </a:txBody>
                  <a:tcPr/>
                </a:tc>
                <a:tc>
                  <a:txBody>
                    <a:bodyPr/>
                    <a:lstStyle/>
                    <a:p>
                      <a:pPr algn="ctr"/>
                      <a:r>
                        <a:rPr lang="en-US" sz="1800" b="0" dirty="0"/>
                        <a:t>18</a:t>
                      </a:r>
                    </a:p>
                  </a:txBody>
                  <a:tcPr/>
                </a:tc>
                <a:tc>
                  <a:txBody>
                    <a:bodyPr/>
                    <a:lstStyle/>
                    <a:p>
                      <a:pPr algn="ctr"/>
                      <a:r>
                        <a:rPr lang="en-US" sz="1800" b="0" dirty="0"/>
                        <a:t>55,289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6479556"/>
                  </a:ext>
                </a:extLst>
              </a:tr>
              <a:tr h="370840">
                <a:tc>
                  <a:txBody>
                    <a:bodyPr/>
                    <a:lstStyle/>
                    <a:p>
                      <a:pPr algn="r"/>
                      <a:endParaRPr lang="en-US" sz="1800" b="1" dirty="0"/>
                    </a:p>
                  </a:txBody>
                  <a:tcPr>
                    <a:lnL w="12700" cap="flat" cmpd="sng" algn="ctr">
                      <a:solidFill>
                        <a:schemeClr val="tx1"/>
                      </a:solidFill>
                      <a:prstDash val="solid"/>
                      <a:round/>
                      <a:headEnd type="none" w="med" len="med"/>
                      <a:tailEnd type="none" w="med" len="med"/>
                    </a:lnL>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462681"/>
                  </a:ext>
                </a:extLst>
              </a:tr>
              <a:tr h="370840">
                <a:tc>
                  <a:txBody>
                    <a:bodyPr/>
                    <a:lstStyle/>
                    <a:p>
                      <a:pPr algn="l"/>
                      <a:r>
                        <a:rPr lang="en-US" sz="1800" b="1" dirty="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b="1" dirty="0"/>
                        <a:t>4,213,521</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104,991</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2,733</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4,321,245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150121"/>
                  </a:ext>
                </a:extLst>
              </a:tr>
            </a:tbl>
          </a:graphicData>
        </a:graphic>
      </p:graphicFrame>
    </p:spTree>
    <p:extLst>
      <p:ext uri="{BB962C8B-B14F-4D97-AF65-F5344CB8AC3E}">
        <p14:creationId xmlns:p14="http://schemas.microsoft.com/office/powerpoint/2010/main" val="161549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DBB-7404-4B5B-94B9-E62689A6590B}"/>
              </a:ext>
            </a:extLst>
          </p:cNvPr>
          <p:cNvSpPr>
            <a:spLocks noGrp="1"/>
          </p:cNvSpPr>
          <p:nvPr>
            <p:ph type="title"/>
          </p:nvPr>
        </p:nvSpPr>
        <p:spPr>
          <a:xfrm>
            <a:off x="2223461" y="1774872"/>
            <a:ext cx="4697077" cy="1598518"/>
          </a:xfrm>
        </p:spPr>
        <p:txBody>
          <a:bodyPr anchor="ctr"/>
          <a:lstStyle/>
          <a:p>
            <a:pPr algn="ctr"/>
            <a:r>
              <a:rPr lang="en-US" dirty="0"/>
              <a:t>4.2 million students world-wide have proven the need for access, flexibility, and choice.</a:t>
            </a:r>
          </a:p>
        </p:txBody>
      </p:sp>
    </p:spTree>
    <p:extLst>
      <p:ext uri="{BB962C8B-B14F-4D97-AF65-F5344CB8AC3E}">
        <p14:creationId xmlns:p14="http://schemas.microsoft.com/office/powerpoint/2010/main" val="29827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F35-18B7-4597-9269-FF42DE5680B2}"/>
              </a:ext>
            </a:extLst>
          </p:cNvPr>
          <p:cNvSpPr>
            <a:spLocks noGrp="1"/>
          </p:cNvSpPr>
          <p:nvPr>
            <p:ph type="title"/>
          </p:nvPr>
        </p:nvSpPr>
        <p:spPr/>
        <p:txBody>
          <a:bodyPr/>
          <a:lstStyle/>
          <a:p>
            <a:r>
              <a:rPr lang="en-US" sz="2800" b="1" dirty="0"/>
              <a:t>Avg Downloads Per Student Per Region</a:t>
            </a:r>
          </a:p>
        </p:txBody>
      </p:sp>
      <p:graphicFrame>
        <p:nvGraphicFramePr>
          <p:cNvPr id="5" name="Table 4">
            <a:extLst>
              <a:ext uri="{FF2B5EF4-FFF2-40B4-BE49-F238E27FC236}">
                <a16:creationId xmlns:a16="http://schemas.microsoft.com/office/drawing/2014/main" id="{6FB7FB44-9565-44F7-8847-7689F0A6C1D5}"/>
              </a:ext>
            </a:extLst>
          </p:cNvPr>
          <p:cNvGraphicFramePr>
            <a:graphicFrameLocks noGrp="1"/>
          </p:cNvGraphicFramePr>
          <p:nvPr>
            <p:extLst>
              <p:ext uri="{D42A27DB-BD31-4B8C-83A1-F6EECF244321}">
                <p14:modId xmlns:p14="http://schemas.microsoft.com/office/powerpoint/2010/main" val="1667495776"/>
              </p:ext>
            </p:extLst>
          </p:nvPr>
        </p:nvGraphicFramePr>
        <p:xfrm>
          <a:off x="311151" y="995307"/>
          <a:ext cx="6366486" cy="3098522"/>
        </p:xfrm>
        <a:graphic>
          <a:graphicData uri="http://schemas.openxmlformats.org/drawingml/2006/table">
            <a:tbl>
              <a:tblPr firstRow="1" bandRow="1">
                <a:tableStyleId>{6E25E649-3F16-4E02-A733-19D2CDBF48F0}</a:tableStyleId>
              </a:tblPr>
              <a:tblGrid>
                <a:gridCol w="1430671">
                  <a:extLst>
                    <a:ext uri="{9D8B030D-6E8A-4147-A177-3AD203B41FA5}">
                      <a16:colId xmlns:a16="http://schemas.microsoft.com/office/drawing/2014/main" val="873226228"/>
                    </a:ext>
                  </a:extLst>
                </a:gridCol>
                <a:gridCol w="1716805">
                  <a:extLst>
                    <a:ext uri="{9D8B030D-6E8A-4147-A177-3AD203B41FA5}">
                      <a16:colId xmlns:a16="http://schemas.microsoft.com/office/drawing/2014/main" val="2300786383"/>
                    </a:ext>
                  </a:extLst>
                </a:gridCol>
                <a:gridCol w="1609505">
                  <a:extLst>
                    <a:ext uri="{9D8B030D-6E8A-4147-A177-3AD203B41FA5}">
                      <a16:colId xmlns:a16="http://schemas.microsoft.com/office/drawing/2014/main" val="4213898205"/>
                    </a:ext>
                  </a:extLst>
                </a:gridCol>
                <a:gridCol w="1609505">
                  <a:extLst>
                    <a:ext uri="{9D8B030D-6E8A-4147-A177-3AD203B41FA5}">
                      <a16:colId xmlns:a16="http://schemas.microsoft.com/office/drawing/2014/main" val="2288205024"/>
                    </a:ext>
                  </a:extLst>
                </a:gridCol>
              </a:tblGrid>
              <a:tr h="692222">
                <a:tc>
                  <a:txBody>
                    <a:bodyPr/>
                    <a:lstStyle/>
                    <a:p>
                      <a:r>
                        <a:rPr lang="en-US" sz="1800" b="1" dirty="0">
                          <a:solidFill>
                            <a:schemeClr val="bg1"/>
                          </a:solidFill>
                        </a:rPr>
                        <a:t>Region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bg1"/>
                          </a:solidFill>
                        </a:rPr>
                        <a:t>Downloads by Students</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bg1"/>
                          </a:solidFill>
                        </a:rPr>
                        <a:t>Total Students</a:t>
                      </a:r>
                    </a:p>
                  </a:txBody>
                  <a:tcPr>
                    <a:lnT w="12700" cap="flat" cmpd="sng" algn="ctr">
                      <a:solidFill>
                        <a:schemeClr val="tx1"/>
                      </a:solidFill>
                      <a:prstDash val="solid"/>
                      <a:round/>
                      <a:headEnd type="none" w="med" len="med"/>
                      <a:tailEnd type="none" w="med" len="med"/>
                    </a:lnT>
                  </a:tcPr>
                </a:tc>
                <a:tc>
                  <a:txBody>
                    <a:bodyPr/>
                    <a:lstStyle/>
                    <a:p>
                      <a:pPr algn="ctr"/>
                      <a:r>
                        <a:rPr lang="en-US" sz="1800" b="1" dirty="0">
                          <a:solidFill>
                            <a:schemeClr val="bg1"/>
                          </a:solidFill>
                        </a:rPr>
                        <a:t>Average Per Student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4330936"/>
                  </a:ext>
                </a:extLst>
              </a:tr>
              <a:tr h="401050">
                <a:tc>
                  <a:txBody>
                    <a:bodyPr/>
                    <a:lstStyle/>
                    <a:p>
                      <a:r>
                        <a:rPr lang="en-US" sz="1800" b="1" dirty="0"/>
                        <a:t>APAC</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1,056,425</a:t>
                      </a:r>
                    </a:p>
                  </a:txBody>
                  <a:tcPr/>
                </a:tc>
                <a:tc>
                  <a:txBody>
                    <a:bodyPr/>
                    <a:lstStyle/>
                    <a:p>
                      <a:pPr algn="ctr"/>
                      <a:r>
                        <a:rPr lang="en-US" sz="1800" b="0" dirty="0"/>
                        <a:t>204,927</a:t>
                      </a:r>
                    </a:p>
                  </a:txBody>
                  <a:tcPr/>
                </a:tc>
                <a:tc>
                  <a:txBody>
                    <a:bodyPr/>
                    <a:lstStyle/>
                    <a:p>
                      <a:pPr algn="ctr"/>
                      <a:r>
                        <a:rPr lang="en-US" sz="1800" b="0" dirty="0"/>
                        <a:t>5.16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2523937"/>
                  </a:ext>
                </a:extLst>
              </a:tr>
              <a:tr h="401050">
                <a:tc>
                  <a:txBody>
                    <a:bodyPr/>
                    <a:lstStyle/>
                    <a:p>
                      <a:r>
                        <a:rPr lang="en-US" sz="1800" b="1" dirty="0"/>
                        <a:t>EMEA</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6,790,094</a:t>
                      </a:r>
                    </a:p>
                  </a:txBody>
                  <a:tcPr/>
                </a:tc>
                <a:tc>
                  <a:txBody>
                    <a:bodyPr/>
                    <a:lstStyle/>
                    <a:p>
                      <a:pPr algn="ctr"/>
                      <a:r>
                        <a:rPr lang="en-US" sz="1800" b="0" dirty="0"/>
                        <a:t>877,847</a:t>
                      </a:r>
                    </a:p>
                  </a:txBody>
                  <a:tcPr/>
                </a:tc>
                <a:tc>
                  <a:txBody>
                    <a:bodyPr/>
                    <a:lstStyle/>
                    <a:p>
                      <a:pPr algn="ctr"/>
                      <a:r>
                        <a:rPr lang="en-US" sz="1800" b="0" dirty="0"/>
                        <a:t>7.73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9738131"/>
                  </a:ext>
                </a:extLst>
              </a:tr>
              <a:tr h="401050">
                <a:tc>
                  <a:txBody>
                    <a:bodyPr/>
                    <a:lstStyle/>
                    <a:p>
                      <a:r>
                        <a:rPr lang="en-US" sz="1800" b="1" dirty="0"/>
                        <a:t>US+LAC</a:t>
                      </a:r>
                    </a:p>
                  </a:txBody>
                  <a:tcPr>
                    <a:lnL w="12700" cap="flat" cmpd="sng" algn="ctr">
                      <a:solidFill>
                        <a:schemeClr val="tx1"/>
                      </a:solidFill>
                      <a:prstDash val="solid"/>
                      <a:round/>
                      <a:headEnd type="none" w="med" len="med"/>
                      <a:tailEnd type="none" w="med" len="med"/>
                    </a:lnL>
                  </a:tcPr>
                </a:tc>
                <a:tc>
                  <a:txBody>
                    <a:bodyPr/>
                    <a:lstStyle/>
                    <a:p>
                      <a:pPr algn="ctr"/>
                      <a:r>
                        <a:rPr lang="en-US" sz="1800" b="0" dirty="0"/>
                        <a:t>16,591,684</a:t>
                      </a:r>
                    </a:p>
                  </a:txBody>
                  <a:tcPr/>
                </a:tc>
                <a:tc>
                  <a:txBody>
                    <a:bodyPr/>
                    <a:lstStyle/>
                    <a:p>
                      <a:pPr algn="ctr"/>
                      <a:r>
                        <a:rPr lang="en-US" sz="1800" b="0" dirty="0"/>
                        <a:t>3,076,677</a:t>
                      </a:r>
                    </a:p>
                  </a:txBody>
                  <a:tcPr/>
                </a:tc>
                <a:tc>
                  <a:txBody>
                    <a:bodyPr/>
                    <a:lstStyle/>
                    <a:p>
                      <a:pPr algn="ctr"/>
                      <a:r>
                        <a:rPr lang="en-US" sz="1800" b="0" dirty="0"/>
                        <a:t>5.39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359076"/>
                  </a:ext>
                </a:extLst>
              </a:tr>
              <a:tr h="401050">
                <a:tc>
                  <a:txBody>
                    <a:bodyPr/>
                    <a:lstStyle/>
                    <a:p>
                      <a:r>
                        <a:rPr lang="en-US" sz="1800" b="1" dirty="0"/>
                        <a:t>CAN</a:t>
                      </a:r>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453,803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54,070</a:t>
                      </a:r>
                    </a:p>
                  </a:txBody>
                  <a:tcPr/>
                </a:tc>
                <a:tc>
                  <a:txBody>
                    <a:bodyPr/>
                    <a:lstStyle/>
                    <a:p>
                      <a:pPr algn="ctr"/>
                      <a:r>
                        <a:rPr lang="en-US" sz="1800" b="0" dirty="0"/>
                        <a:t>8.39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6479556"/>
                  </a:ext>
                </a:extLst>
              </a:tr>
              <a:tr h="401050">
                <a:tc>
                  <a:txBody>
                    <a:bodyPr/>
                    <a:lstStyle/>
                    <a:p>
                      <a:pPr algn="r"/>
                      <a:endParaRPr lang="en-US" sz="1800" b="1" dirty="0"/>
                    </a:p>
                  </a:txBody>
                  <a:tcPr>
                    <a:lnL w="12700" cap="flat" cmpd="sng" algn="ctr">
                      <a:solidFill>
                        <a:schemeClr val="tx1"/>
                      </a:solidFill>
                      <a:prstDash val="solid"/>
                      <a:round/>
                      <a:headEnd type="none" w="med" len="med"/>
                      <a:tailEnd type="none" w="med" len="med"/>
                    </a:lnL>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462681"/>
                  </a:ext>
                </a:extLst>
              </a:tr>
              <a:tr h="401050">
                <a:tc>
                  <a:txBody>
                    <a:bodyPr/>
                    <a:lstStyle/>
                    <a:p>
                      <a:pPr algn="l"/>
                      <a:r>
                        <a:rPr lang="en-US" sz="1800" b="1" dirty="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b="1" dirty="0"/>
                        <a:t>24,892,006</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4,213,521</a:t>
                      </a:r>
                    </a:p>
                  </a:txBody>
                  <a:tcPr>
                    <a:lnB w="12700" cap="flat" cmpd="sng" algn="ctr">
                      <a:solidFill>
                        <a:schemeClr val="tx1"/>
                      </a:solidFill>
                      <a:prstDash val="solid"/>
                      <a:round/>
                      <a:headEnd type="none" w="med" len="med"/>
                      <a:tailEnd type="none" w="med" len="med"/>
                    </a:lnB>
                  </a:tcPr>
                </a:tc>
                <a:tc>
                  <a:txBody>
                    <a:bodyPr/>
                    <a:lstStyle/>
                    <a:p>
                      <a:pPr algn="ctr"/>
                      <a:r>
                        <a:rPr lang="en-US" sz="1800" b="1" dirty="0"/>
                        <a:t>5.91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150121"/>
                  </a:ext>
                </a:extLst>
              </a:tr>
            </a:tbl>
          </a:graphicData>
        </a:graphic>
      </p:graphicFrame>
    </p:spTree>
    <p:extLst>
      <p:ext uri="{BB962C8B-B14F-4D97-AF65-F5344CB8AC3E}">
        <p14:creationId xmlns:p14="http://schemas.microsoft.com/office/powerpoint/2010/main" val="292445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DBB-7404-4B5B-94B9-E62689A6590B}"/>
              </a:ext>
            </a:extLst>
          </p:cNvPr>
          <p:cNvSpPr>
            <a:spLocks noGrp="1"/>
          </p:cNvSpPr>
          <p:nvPr>
            <p:ph type="title"/>
          </p:nvPr>
        </p:nvSpPr>
        <p:spPr>
          <a:xfrm>
            <a:off x="2223461" y="1774872"/>
            <a:ext cx="4697077" cy="1598518"/>
          </a:xfrm>
        </p:spPr>
        <p:txBody>
          <a:bodyPr anchor="ctr"/>
          <a:lstStyle/>
          <a:p>
            <a:pPr algn="ctr"/>
            <a:r>
              <a:rPr lang="en-US" dirty="0"/>
              <a:t>Frequency of students downloading the alternative formats may be influenced by region.</a:t>
            </a:r>
          </a:p>
        </p:txBody>
      </p:sp>
    </p:spTree>
    <p:extLst>
      <p:ext uri="{BB962C8B-B14F-4D97-AF65-F5344CB8AC3E}">
        <p14:creationId xmlns:p14="http://schemas.microsoft.com/office/powerpoint/2010/main" val="20597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5ADB218-BE1A-4417-A1BD-D5DC0C7662DA}"/>
              </a:ext>
            </a:extLst>
          </p:cNvPr>
          <p:cNvSpPr>
            <a:spLocks noGrp="1"/>
          </p:cNvSpPr>
          <p:nvPr>
            <p:ph type="title"/>
          </p:nvPr>
        </p:nvSpPr>
        <p:spPr>
          <a:xfrm>
            <a:off x="815833" y="1160464"/>
            <a:ext cx="2561516" cy="1922018"/>
          </a:xfrm>
        </p:spPr>
        <p:txBody>
          <a:bodyPr/>
          <a:lstStyle/>
          <a:p>
            <a:r>
              <a:rPr lang="en-US" sz="2400" dirty="0"/>
              <a:t>Meet the Presenter</a:t>
            </a:r>
          </a:p>
        </p:txBody>
      </p:sp>
      <p:sp>
        <p:nvSpPr>
          <p:cNvPr id="3" name="Text Placeholder 2">
            <a:extLst>
              <a:ext uri="{FF2B5EF4-FFF2-40B4-BE49-F238E27FC236}">
                <a16:creationId xmlns:a16="http://schemas.microsoft.com/office/drawing/2014/main" id="{EC32AE03-567F-49A1-8E07-6621836FB44A}"/>
              </a:ext>
            </a:extLst>
          </p:cNvPr>
          <p:cNvSpPr>
            <a:spLocks noGrp="1"/>
          </p:cNvSpPr>
          <p:nvPr>
            <p:ph type="body" sz="quarter" idx="10"/>
          </p:nvPr>
        </p:nvSpPr>
        <p:spPr>
          <a:xfrm>
            <a:off x="3509964" y="1985404"/>
            <a:ext cx="5321301" cy="2003592"/>
          </a:xfrm>
        </p:spPr>
        <p:txBody>
          <a:bodyPr/>
          <a:lstStyle/>
          <a:p>
            <a:pPr marL="0" indent="0">
              <a:buNone/>
            </a:pPr>
            <a:r>
              <a:rPr lang="en-US" b="1" dirty="0"/>
              <a:t>Krista Greear</a:t>
            </a:r>
          </a:p>
          <a:p>
            <a:pPr marL="0" indent="0">
              <a:spcAft>
                <a:spcPts val="0"/>
              </a:spcAft>
              <a:buNone/>
            </a:pPr>
            <a:r>
              <a:rPr lang="en-US" i="1" dirty="0"/>
              <a:t>Senior Accessibility Strategist </a:t>
            </a:r>
          </a:p>
          <a:p>
            <a:pPr marL="0" indent="0">
              <a:spcAft>
                <a:spcPts val="0"/>
              </a:spcAft>
              <a:buNone/>
            </a:pPr>
            <a:r>
              <a:rPr lang="en-US" dirty="0"/>
              <a:t>Global Client Experience</a:t>
            </a:r>
          </a:p>
          <a:p>
            <a:pPr marL="0" indent="0">
              <a:spcAft>
                <a:spcPts val="0"/>
              </a:spcAft>
              <a:buNone/>
            </a:pPr>
            <a:endParaRPr lang="en-US" dirty="0"/>
          </a:p>
          <a:p>
            <a:pPr marL="0" indent="0">
              <a:spcAft>
                <a:spcPts val="0"/>
              </a:spcAft>
              <a:buNone/>
            </a:pPr>
            <a:r>
              <a:rPr lang="en-US" i="1" dirty="0"/>
              <a:t>Vice President</a:t>
            </a:r>
          </a:p>
          <a:p>
            <a:pPr marL="0" indent="0">
              <a:spcAft>
                <a:spcPts val="0"/>
              </a:spcAft>
              <a:buNone/>
            </a:pPr>
            <a:r>
              <a:rPr lang="en-US" dirty="0"/>
              <a:t>Access Technology Higher Education Network</a:t>
            </a:r>
          </a:p>
          <a:p>
            <a:pPr marL="0" indent="0">
              <a:spcAft>
                <a:spcPts val="0"/>
              </a:spcAft>
              <a:buNone/>
            </a:pPr>
            <a:r>
              <a:rPr lang="en-US" dirty="0"/>
              <a:t>(ATHEN)</a:t>
            </a:r>
          </a:p>
          <a:p>
            <a:pPr marL="0" indent="0">
              <a:spcAft>
                <a:spcPts val="0"/>
              </a:spcAft>
              <a:buNone/>
            </a:pPr>
            <a:endParaRPr lang="en-US" dirty="0"/>
          </a:p>
        </p:txBody>
      </p:sp>
      <p:pic>
        <p:nvPicPr>
          <p:cNvPr id="8" name="Picture Placeholder 29" descr="photo of Krista Greear, a white woman with brown hair and brown eyes smiling at the camera">
            <a:extLst>
              <a:ext uri="{FF2B5EF4-FFF2-40B4-BE49-F238E27FC236}">
                <a16:creationId xmlns:a16="http://schemas.microsoft.com/office/drawing/2014/main" id="{EF3DF90B-D53C-4CAE-90F5-210BCDADDCB2}"/>
              </a:ext>
            </a:extLst>
          </p:cNvPr>
          <p:cNvPicPr>
            <a:picLocks noChangeAspect="1"/>
          </p:cNvPicPr>
          <p:nvPr/>
        </p:nvPicPr>
        <p:blipFill>
          <a:blip r:embed="rId3"/>
          <a:srcRect/>
          <a:stretch/>
        </p:blipFill>
        <p:spPr>
          <a:xfrm>
            <a:off x="1014302" y="1862572"/>
            <a:ext cx="1910710" cy="2003592"/>
          </a:xfrm>
          <a:prstGeom prst="ellipse">
            <a:avLst/>
          </a:prstGeom>
        </p:spPr>
      </p:pic>
    </p:spTree>
    <p:extLst>
      <p:ext uri="{BB962C8B-B14F-4D97-AF65-F5344CB8AC3E}">
        <p14:creationId xmlns:p14="http://schemas.microsoft.com/office/powerpoint/2010/main" val="8988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809B7-6AE6-482B-870B-1D7EBED9874A}"/>
              </a:ext>
            </a:extLst>
          </p:cNvPr>
          <p:cNvSpPr>
            <a:spLocks noGrp="1"/>
          </p:cNvSpPr>
          <p:nvPr>
            <p:ph type="ctrTitle"/>
          </p:nvPr>
        </p:nvSpPr>
        <p:spPr>
          <a:xfrm>
            <a:off x="1120575" y="2048351"/>
            <a:ext cx="5783262" cy="548640"/>
          </a:xfrm>
        </p:spPr>
        <p:txBody>
          <a:bodyPr/>
          <a:lstStyle/>
          <a:p>
            <a:r>
              <a:rPr lang="en-US" dirty="0"/>
              <a:t>So What?</a:t>
            </a:r>
          </a:p>
        </p:txBody>
      </p:sp>
    </p:spTree>
    <p:extLst>
      <p:ext uri="{BB962C8B-B14F-4D97-AF65-F5344CB8AC3E}">
        <p14:creationId xmlns:p14="http://schemas.microsoft.com/office/powerpoint/2010/main" val="10985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7194-B9BB-40FE-AD4C-021F25553E10}"/>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96DE2AC8-80AD-4B41-BF03-3DF4C68F0FE2}"/>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Ally’s data demonstrates student need for </a:t>
            </a:r>
            <a:r>
              <a:rPr lang="en-US" b="1" dirty="0"/>
              <a:t>flexibility and choice</a:t>
            </a:r>
            <a:r>
              <a:rPr lang="en-US" dirty="0"/>
              <a:t>.</a:t>
            </a:r>
          </a:p>
          <a:p>
            <a:pPr marL="342900" indent="-342900">
              <a:buFont typeface="Arial" panose="020B0604020202020204" pitchFamily="34" charset="0"/>
              <a:buChar char="•"/>
            </a:pPr>
            <a:r>
              <a:rPr lang="en-US" dirty="0"/>
              <a:t>Knowing what students choose could </a:t>
            </a:r>
            <a:r>
              <a:rPr lang="en-US" b="1" dirty="0"/>
              <a:t>impact course design</a:t>
            </a:r>
            <a:r>
              <a:rPr lang="en-US" dirty="0"/>
              <a:t>.</a:t>
            </a:r>
          </a:p>
          <a:p>
            <a:pPr marL="342900" indent="-342900">
              <a:buFont typeface="Arial" panose="020B0604020202020204" pitchFamily="34" charset="0"/>
              <a:buChar char="•"/>
            </a:pPr>
            <a:r>
              <a:rPr lang="en-US" dirty="0"/>
              <a:t>More analysis is needed to understand the </a:t>
            </a:r>
            <a:r>
              <a:rPr lang="en-US" b="1" dirty="0"/>
              <a:t>user experience</a:t>
            </a:r>
            <a:r>
              <a:rPr lang="en-US" dirty="0"/>
              <a:t> as to why</a:t>
            </a:r>
            <a:r>
              <a:rPr lang="en-US" b="1" dirty="0"/>
              <a:t> </a:t>
            </a:r>
            <a:r>
              <a:rPr lang="en-US" dirty="0"/>
              <a:t>certain alt formats are chosen. </a:t>
            </a:r>
          </a:p>
          <a:p>
            <a:pPr marL="342900" indent="-342900">
              <a:buFont typeface="Arial" panose="020B0604020202020204" pitchFamily="34" charset="0"/>
              <a:buChar char="•"/>
            </a:pPr>
            <a:r>
              <a:rPr lang="en-US" dirty="0"/>
              <a:t>Emphasize </a:t>
            </a:r>
            <a:r>
              <a:rPr lang="en-US" b="1" dirty="0"/>
              <a:t>access</a:t>
            </a:r>
            <a:r>
              <a:rPr lang="en-US" dirty="0"/>
              <a:t> over accessibility. </a:t>
            </a:r>
          </a:p>
        </p:txBody>
      </p:sp>
    </p:spTree>
    <p:extLst>
      <p:ext uri="{BB962C8B-B14F-4D97-AF65-F5344CB8AC3E}">
        <p14:creationId xmlns:p14="http://schemas.microsoft.com/office/powerpoint/2010/main" val="16836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809B7-6AE6-482B-870B-1D7EBED9874A}"/>
              </a:ext>
            </a:extLst>
          </p:cNvPr>
          <p:cNvSpPr>
            <a:spLocks noGrp="1"/>
          </p:cNvSpPr>
          <p:nvPr>
            <p:ph type="ctrTitle"/>
          </p:nvPr>
        </p:nvSpPr>
        <p:spPr>
          <a:xfrm>
            <a:off x="1120574" y="2048351"/>
            <a:ext cx="6621345" cy="548640"/>
          </a:xfrm>
        </p:spPr>
        <p:txBody>
          <a:bodyPr/>
          <a:lstStyle/>
          <a:p>
            <a:r>
              <a:rPr lang="en-US" dirty="0"/>
              <a:t>Bonus! Top Accessibility Issues</a:t>
            </a:r>
          </a:p>
        </p:txBody>
      </p:sp>
      <p:sp>
        <p:nvSpPr>
          <p:cNvPr id="8" name="Subtitle 7">
            <a:extLst>
              <a:ext uri="{FF2B5EF4-FFF2-40B4-BE49-F238E27FC236}">
                <a16:creationId xmlns:a16="http://schemas.microsoft.com/office/drawing/2014/main" id="{A88F1554-2605-4E7C-8C83-9934D4C4674E}"/>
              </a:ext>
            </a:extLst>
          </p:cNvPr>
          <p:cNvSpPr>
            <a:spLocks noGrp="1"/>
          </p:cNvSpPr>
          <p:nvPr>
            <p:ph type="subTitle" idx="1"/>
          </p:nvPr>
        </p:nvSpPr>
        <p:spPr>
          <a:xfrm>
            <a:off x="1120575" y="2734151"/>
            <a:ext cx="5783262" cy="365760"/>
          </a:xfrm>
        </p:spPr>
        <p:txBody>
          <a:bodyPr/>
          <a:lstStyle/>
          <a:p>
            <a:r>
              <a:rPr lang="en-US" dirty="0"/>
              <a:t>Global Data from August 1</a:t>
            </a:r>
            <a:r>
              <a:rPr lang="en-US" baseline="30000" dirty="0"/>
              <a:t>st</a:t>
            </a:r>
            <a:r>
              <a:rPr lang="en-US" dirty="0"/>
              <a:t> 2020 to June 6</a:t>
            </a:r>
            <a:r>
              <a:rPr lang="en-US" baseline="30000" dirty="0"/>
              <a:t>th</a:t>
            </a:r>
            <a:r>
              <a:rPr lang="en-US" dirty="0"/>
              <a:t> 2021</a:t>
            </a:r>
          </a:p>
        </p:txBody>
      </p:sp>
    </p:spTree>
    <p:extLst>
      <p:ext uri="{BB962C8B-B14F-4D97-AF65-F5344CB8AC3E}">
        <p14:creationId xmlns:p14="http://schemas.microsoft.com/office/powerpoint/2010/main" val="32376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7194-B9BB-40FE-AD4C-021F25553E10}"/>
              </a:ext>
            </a:extLst>
          </p:cNvPr>
          <p:cNvSpPr>
            <a:spLocks noGrp="1"/>
          </p:cNvSpPr>
          <p:nvPr>
            <p:ph type="title"/>
          </p:nvPr>
        </p:nvSpPr>
        <p:spPr/>
        <p:txBody>
          <a:bodyPr/>
          <a:lstStyle/>
          <a:p>
            <a:r>
              <a:rPr lang="en-US" dirty="0"/>
              <a:t>2020-2021 Global Data for 11,882,120 courses</a:t>
            </a:r>
          </a:p>
        </p:txBody>
      </p:sp>
      <p:graphicFrame>
        <p:nvGraphicFramePr>
          <p:cNvPr id="5" name="Table 6">
            <a:extLst>
              <a:ext uri="{FF2B5EF4-FFF2-40B4-BE49-F238E27FC236}">
                <a16:creationId xmlns:a16="http://schemas.microsoft.com/office/drawing/2014/main" id="{EBA94EE8-299A-A84D-B234-3710C5479833}"/>
              </a:ext>
            </a:extLst>
          </p:cNvPr>
          <p:cNvGraphicFramePr>
            <a:graphicFrameLocks/>
          </p:cNvGraphicFramePr>
          <p:nvPr>
            <p:extLst>
              <p:ext uri="{D42A27DB-BD31-4B8C-83A1-F6EECF244321}">
                <p14:modId xmlns:p14="http://schemas.microsoft.com/office/powerpoint/2010/main" val="2549308115"/>
              </p:ext>
            </p:extLst>
          </p:nvPr>
        </p:nvGraphicFramePr>
        <p:xfrm>
          <a:off x="228600" y="873332"/>
          <a:ext cx="8686799" cy="4141278"/>
        </p:xfrm>
        <a:graphic>
          <a:graphicData uri="http://schemas.openxmlformats.org/drawingml/2006/table">
            <a:tbl>
              <a:tblPr firstRow="1" bandRow="1">
                <a:tableStyleId>{073A0DAA-6AF3-43AB-8588-CEC1D06C72B9}</a:tableStyleId>
              </a:tblPr>
              <a:tblGrid>
                <a:gridCol w="1482477">
                  <a:extLst>
                    <a:ext uri="{9D8B030D-6E8A-4147-A177-3AD203B41FA5}">
                      <a16:colId xmlns:a16="http://schemas.microsoft.com/office/drawing/2014/main" val="3803720618"/>
                    </a:ext>
                  </a:extLst>
                </a:gridCol>
                <a:gridCol w="1607736">
                  <a:extLst>
                    <a:ext uri="{9D8B030D-6E8A-4147-A177-3AD203B41FA5}">
                      <a16:colId xmlns:a16="http://schemas.microsoft.com/office/drawing/2014/main" val="71507842"/>
                    </a:ext>
                  </a:extLst>
                </a:gridCol>
                <a:gridCol w="1818751">
                  <a:extLst>
                    <a:ext uri="{9D8B030D-6E8A-4147-A177-3AD203B41FA5}">
                      <a16:colId xmlns:a16="http://schemas.microsoft.com/office/drawing/2014/main" val="4080679149"/>
                    </a:ext>
                  </a:extLst>
                </a:gridCol>
                <a:gridCol w="1540962">
                  <a:extLst>
                    <a:ext uri="{9D8B030D-6E8A-4147-A177-3AD203B41FA5}">
                      <a16:colId xmlns:a16="http://schemas.microsoft.com/office/drawing/2014/main" val="524532037"/>
                    </a:ext>
                  </a:extLst>
                </a:gridCol>
                <a:gridCol w="2236873">
                  <a:extLst>
                    <a:ext uri="{9D8B030D-6E8A-4147-A177-3AD203B41FA5}">
                      <a16:colId xmlns:a16="http://schemas.microsoft.com/office/drawing/2014/main" val="421041040"/>
                    </a:ext>
                  </a:extLst>
                </a:gridCol>
              </a:tblGrid>
              <a:tr h="690213">
                <a:tc>
                  <a:txBody>
                    <a:bodyPr/>
                    <a:lstStyle/>
                    <a:p>
                      <a:pPr algn="ctr"/>
                      <a:r>
                        <a:rPr lang="en-US" sz="1700" dirty="0"/>
                        <a:t>File Type</a:t>
                      </a:r>
                    </a:p>
                  </a:txBody>
                  <a:tcPr/>
                </a:tc>
                <a:tc>
                  <a:txBody>
                    <a:bodyPr/>
                    <a:lstStyle/>
                    <a:p>
                      <a:pPr algn="ctr"/>
                      <a:r>
                        <a:rPr lang="en-US" sz="1700" dirty="0"/>
                        <a:t>Total</a:t>
                      </a:r>
                    </a:p>
                  </a:txBody>
                  <a:tcPr/>
                </a:tc>
                <a:tc>
                  <a:txBody>
                    <a:bodyPr/>
                    <a:lstStyle/>
                    <a:p>
                      <a:pPr algn="ctr"/>
                      <a:r>
                        <a:rPr lang="en-US" sz="1700" dirty="0"/>
                        <a:t>Accessibility Issue</a:t>
                      </a:r>
                    </a:p>
                  </a:txBody>
                  <a:tcPr/>
                </a:tc>
                <a:tc>
                  <a:txBody>
                    <a:bodyPr/>
                    <a:lstStyle/>
                    <a:p>
                      <a:pPr algn="ctr"/>
                      <a:r>
                        <a:rPr lang="en-US" sz="1700" dirty="0"/>
                        <a:t>Total of Issue</a:t>
                      </a:r>
                    </a:p>
                  </a:txBody>
                  <a:tcPr/>
                </a:tc>
                <a:tc>
                  <a:txBody>
                    <a:bodyPr/>
                    <a:lstStyle/>
                    <a:p>
                      <a:pPr algn="ctr"/>
                      <a:r>
                        <a:rPr lang="en-US" sz="1700" dirty="0"/>
                        <a:t>Percentage</a:t>
                      </a:r>
                    </a:p>
                  </a:txBody>
                  <a:tcPr/>
                </a:tc>
                <a:extLst>
                  <a:ext uri="{0D108BD9-81ED-4DB2-BD59-A6C34878D82A}">
                    <a16:rowId xmlns:a16="http://schemas.microsoft.com/office/drawing/2014/main" val="1335376583"/>
                  </a:ext>
                </a:extLst>
              </a:tr>
              <a:tr h="690213">
                <a:tc>
                  <a:txBody>
                    <a:bodyPr/>
                    <a:lstStyle/>
                    <a:p>
                      <a:pPr algn="ctr"/>
                      <a:r>
                        <a:rPr lang="en-US" sz="1700" dirty="0">
                          <a:latin typeface="Arial" panose="020B0604020202020204" pitchFamily="34" charset="0"/>
                          <a:cs typeface="Arial" panose="020B0604020202020204" pitchFamily="34" charset="0"/>
                        </a:rPr>
                        <a:t>PDFs</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90,520,490</a:t>
                      </a:r>
                    </a:p>
                  </a:txBody>
                  <a:tcPr marL="9525" marR="9525" marT="9525"/>
                </a:tc>
                <a:tc>
                  <a:txBody>
                    <a:bodyPr/>
                    <a:lstStyle/>
                    <a:p>
                      <a:pPr algn="ctr"/>
                      <a:r>
                        <a:rPr lang="en-US" sz="1700" dirty="0">
                          <a:latin typeface="Arial" panose="020B0604020202020204" pitchFamily="34" charset="0"/>
                          <a:cs typeface="Arial" panose="020B0604020202020204" pitchFamily="34" charset="0"/>
                        </a:rPr>
                        <a:t>Scanned PDFs</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11,794,161</a:t>
                      </a:r>
                    </a:p>
                  </a:txBody>
                  <a:tcPr marL="9525" marR="9525" marT="9525"/>
                </a:tc>
                <a:tc>
                  <a:txBody>
                    <a:bodyPr/>
                    <a:lstStyle/>
                    <a:p>
                      <a:pPr algn="ctr"/>
                      <a:r>
                        <a:rPr lang="en-US" sz="1700" dirty="0">
                          <a:latin typeface="Arial" panose="020B0604020202020204" pitchFamily="34" charset="0"/>
                          <a:cs typeface="Arial" panose="020B0604020202020204" pitchFamily="34" charset="0"/>
                        </a:rPr>
                        <a:t>13.03% of all PDFs</a:t>
                      </a:r>
                    </a:p>
                  </a:txBody>
                  <a:tcPr/>
                </a:tc>
                <a:extLst>
                  <a:ext uri="{0D108BD9-81ED-4DB2-BD59-A6C34878D82A}">
                    <a16:rowId xmlns:a16="http://schemas.microsoft.com/office/drawing/2014/main" val="3607945578"/>
                  </a:ext>
                </a:extLst>
              </a:tr>
              <a:tr h="690213">
                <a:tc>
                  <a:txBody>
                    <a:bodyPr/>
                    <a:lstStyle/>
                    <a:p>
                      <a:pPr algn="ctr"/>
                      <a:r>
                        <a:rPr lang="en-US" sz="1700" dirty="0">
                          <a:latin typeface="Arial" panose="020B0604020202020204" pitchFamily="34" charset="0"/>
                          <a:cs typeface="Arial" panose="020B0604020202020204" pitchFamily="34" charset="0"/>
                        </a:rPr>
                        <a:t>PDFs</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90,520,490</a:t>
                      </a:r>
                    </a:p>
                  </a:txBody>
                  <a:tcPr marL="9525" marR="9525" marT="9525"/>
                </a:tc>
                <a:tc>
                  <a:txBody>
                    <a:bodyPr/>
                    <a:lstStyle/>
                    <a:p>
                      <a:pPr algn="ctr"/>
                      <a:r>
                        <a:rPr lang="en-US" sz="1700" dirty="0">
                          <a:latin typeface="Arial" panose="020B0604020202020204" pitchFamily="34" charset="0"/>
                          <a:cs typeface="Arial" panose="020B0604020202020204" pitchFamily="34" charset="0"/>
                        </a:rPr>
                        <a:t>Untagged PDFs</a:t>
                      </a:r>
                    </a:p>
                  </a:txBody>
                  <a:tcPr/>
                </a:tc>
                <a:tc>
                  <a:txBody>
                    <a:bodyPr/>
                    <a:lstStyle/>
                    <a:p>
                      <a:pPr algn="ctr"/>
                      <a:r>
                        <a:rPr lang="en-US" sz="1700" dirty="0">
                          <a:latin typeface="Arial" panose="020B0604020202020204" pitchFamily="34" charset="0"/>
                          <a:cs typeface="Arial" panose="020B0604020202020204" pitchFamily="34" charset="0"/>
                        </a:rPr>
                        <a:t>38,902,470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42.98% of all PDFs</a:t>
                      </a:r>
                    </a:p>
                    <a:p>
                      <a:pPr algn="ct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2481831"/>
                  </a:ext>
                </a:extLst>
              </a:tr>
              <a:tr h="690213">
                <a:tc>
                  <a:txBody>
                    <a:bodyPr/>
                    <a:lstStyle/>
                    <a:p>
                      <a:pPr algn="ctr"/>
                      <a:r>
                        <a:rPr lang="en-US" sz="1700" dirty="0">
                          <a:latin typeface="Arial" panose="020B0604020202020204" pitchFamily="34" charset="0"/>
                          <a:cs typeface="Arial" panose="020B0604020202020204" pitchFamily="34" charset="0"/>
                        </a:rPr>
                        <a:t>Images</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203,328,757</a:t>
                      </a:r>
                    </a:p>
                  </a:txBody>
                  <a:tcPr marL="9525" marR="9525" marT="9525"/>
                </a:tc>
                <a:tc>
                  <a:txBody>
                    <a:bodyPr/>
                    <a:lstStyle/>
                    <a:p>
                      <a:pPr algn="ctr"/>
                      <a:r>
                        <a:rPr lang="en-US" sz="1700" dirty="0">
                          <a:latin typeface="Arial" panose="020B0604020202020204" pitchFamily="34" charset="0"/>
                          <a:cs typeface="Arial" panose="020B0604020202020204" pitchFamily="34" charset="0"/>
                        </a:rPr>
                        <a:t>Images Missing a Description</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168,119,522</a:t>
                      </a:r>
                    </a:p>
                  </a:txBody>
                  <a:tcPr marL="9525" marR="9525" marT="952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82.68% of all Images</a:t>
                      </a:r>
                    </a:p>
                  </a:txBody>
                  <a:tcPr/>
                </a:tc>
                <a:extLst>
                  <a:ext uri="{0D108BD9-81ED-4DB2-BD59-A6C34878D82A}">
                    <a16:rowId xmlns:a16="http://schemas.microsoft.com/office/drawing/2014/main" val="3493079165"/>
                  </a:ext>
                </a:extLst>
              </a:tr>
              <a:tr h="690213">
                <a:tc>
                  <a:txBody>
                    <a:bodyPr/>
                    <a:lstStyle/>
                    <a:p>
                      <a:pPr algn="ctr"/>
                      <a:r>
                        <a:rPr lang="en-US" sz="1700" dirty="0">
                          <a:latin typeface="Arial" panose="020B0604020202020204" pitchFamily="34" charset="0"/>
                          <a:cs typeface="Arial" panose="020B0604020202020204" pitchFamily="34" charset="0"/>
                        </a:rPr>
                        <a:t>PDFs, Word Docs, PPTX</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172,309,728</a:t>
                      </a:r>
                    </a:p>
                  </a:txBody>
                  <a:tcPr marL="9525" marR="9525" marT="9525"/>
                </a:tc>
                <a:tc>
                  <a:txBody>
                    <a:bodyPr/>
                    <a:lstStyle/>
                    <a:p>
                      <a:pPr algn="ctr"/>
                      <a:r>
                        <a:rPr lang="en-US" sz="1700" dirty="0">
                          <a:latin typeface="Arial" panose="020B0604020202020204" pitchFamily="34" charset="0"/>
                          <a:cs typeface="Arial" panose="020B0604020202020204" pitchFamily="34" charset="0"/>
                        </a:rPr>
                        <a:t>Color Contrast</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61,524,578</a:t>
                      </a:r>
                    </a:p>
                  </a:txBody>
                  <a:tcPr marL="9525" marR="9525" marT="9525"/>
                </a:tc>
                <a:tc>
                  <a:txBody>
                    <a:bodyPr/>
                    <a:lstStyle/>
                    <a:p>
                      <a:pPr algn="ctr"/>
                      <a:r>
                        <a:rPr lang="en-US" sz="1700" dirty="0">
                          <a:latin typeface="Arial" panose="020B0604020202020204" pitchFamily="34" charset="0"/>
                          <a:cs typeface="Arial" panose="020B0604020202020204" pitchFamily="34" charset="0"/>
                        </a:rPr>
                        <a:t>35.71% of all PDFs, Word Docs, PPTX</a:t>
                      </a:r>
                    </a:p>
                  </a:txBody>
                  <a:tcPr/>
                </a:tc>
                <a:extLst>
                  <a:ext uri="{0D108BD9-81ED-4DB2-BD59-A6C34878D82A}">
                    <a16:rowId xmlns:a16="http://schemas.microsoft.com/office/drawing/2014/main" val="826783269"/>
                  </a:ext>
                </a:extLst>
              </a:tr>
              <a:tr h="690213">
                <a:tc>
                  <a:txBody>
                    <a:bodyPr/>
                    <a:lstStyle/>
                    <a:p>
                      <a:pPr algn="ctr"/>
                      <a:r>
                        <a:rPr lang="en-US" sz="1700" dirty="0">
                          <a:latin typeface="Arial" panose="020B0604020202020204" pitchFamily="34" charset="0"/>
                          <a:cs typeface="Arial" panose="020B0604020202020204" pitchFamily="34" charset="0"/>
                        </a:rPr>
                        <a:t>PDFs, Word Docs, PPTX</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172,309,728</a:t>
                      </a:r>
                    </a:p>
                  </a:txBody>
                  <a:tcPr marL="9525" marR="9525" marT="9525"/>
                </a:tc>
                <a:tc>
                  <a:txBody>
                    <a:bodyPr/>
                    <a:lstStyle/>
                    <a:p>
                      <a:pPr algn="ctr"/>
                      <a:r>
                        <a:rPr lang="en-US" sz="1700" dirty="0">
                          <a:latin typeface="Arial" panose="020B0604020202020204" pitchFamily="34" charset="0"/>
                          <a:cs typeface="Arial" panose="020B0604020202020204" pitchFamily="34" charset="0"/>
                        </a:rPr>
                        <a:t>Missing Headings</a:t>
                      </a:r>
                    </a:p>
                  </a:txBody>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40,759,304</a:t>
                      </a:r>
                    </a:p>
                  </a:txBody>
                  <a:tcPr marL="9525" marR="9525" marT="9525"/>
                </a:tc>
                <a:tc>
                  <a:txBody>
                    <a:bodyPr/>
                    <a:lstStyle/>
                    <a:p>
                      <a:pPr algn="ctr"/>
                      <a:r>
                        <a:rPr lang="en-US" sz="1700" dirty="0">
                          <a:latin typeface="Arial" panose="020B0604020202020204" pitchFamily="34" charset="0"/>
                          <a:cs typeface="Arial" panose="020B0604020202020204" pitchFamily="34" charset="0"/>
                        </a:rPr>
                        <a:t>23.65% of all PDFs, Word Docs, PPTX</a:t>
                      </a:r>
                    </a:p>
                  </a:txBody>
                  <a:tcPr/>
                </a:tc>
                <a:extLst>
                  <a:ext uri="{0D108BD9-81ED-4DB2-BD59-A6C34878D82A}">
                    <a16:rowId xmlns:a16="http://schemas.microsoft.com/office/drawing/2014/main" val="3628557117"/>
                  </a:ext>
                </a:extLst>
              </a:tr>
            </a:tbl>
          </a:graphicData>
        </a:graphic>
      </p:graphicFrame>
    </p:spTree>
    <p:extLst>
      <p:ext uri="{BB962C8B-B14F-4D97-AF65-F5344CB8AC3E}">
        <p14:creationId xmlns:p14="http://schemas.microsoft.com/office/powerpoint/2010/main" val="22863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809B7-6AE6-482B-870B-1D7EBED9874A}"/>
              </a:ext>
            </a:extLst>
          </p:cNvPr>
          <p:cNvSpPr>
            <a:spLocks noGrp="1"/>
          </p:cNvSpPr>
          <p:nvPr>
            <p:ph type="ctrTitle"/>
          </p:nvPr>
        </p:nvSpPr>
        <p:spPr>
          <a:xfrm>
            <a:off x="1120575" y="2048351"/>
            <a:ext cx="5783262" cy="548640"/>
          </a:xfrm>
        </p:spPr>
        <p:txBody>
          <a:bodyPr/>
          <a:lstStyle/>
          <a:p>
            <a:r>
              <a:rPr lang="en-US" dirty="0"/>
              <a:t>Additional Resources</a:t>
            </a:r>
          </a:p>
        </p:txBody>
      </p:sp>
    </p:spTree>
    <p:extLst>
      <p:ext uri="{BB962C8B-B14F-4D97-AF65-F5344CB8AC3E}">
        <p14:creationId xmlns:p14="http://schemas.microsoft.com/office/powerpoint/2010/main" val="284206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70A0-4108-4582-B7A0-D791A1C7A956}"/>
              </a:ext>
            </a:extLst>
          </p:cNvPr>
          <p:cNvSpPr>
            <a:spLocks noGrp="1"/>
          </p:cNvSpPr>
          <p:nvPr>
            <p:ph type="title"/>
          </p:nvPr>
        </p:nvSpPr>
        <p:spPr/>
        <p:txBody>
          <a:bodyPr/>
          <a:lstStyle/>
          <a:p>
            <a:r>
              <a:rPr lang="en-US" sz="2800" b="1" dirty="0"/>
              <a:t>Research and Impact</a:t>
            </a:r>
            <a:endParaRPr lang="en-US" sz="2800" dirty="0"/>
          </a:p>
        </p:txBody>
      </p:sp>
      <p:sp>
        <p:nvSpPr>
          <p:cNvPr id="3" name="Text Placeholder 2">
            <a:extLst>
              <a:ext uri="{FF2B5EF4-FFF2-40B4-BE49-F238E27FC236}">
                <a16:creationId xmlns:a16="http://schemas.microsoft.com/office/drawing/2014/main" id="{27DFDFF1-D8AF-41C8-8ED7-6B5AC0FD3A3C}"/>
              </a:ext>
            </a:extLst>
          </p:cNvPr>
          <p:cNvSpPr>
            <a:spLocks noGrp="1"/>
          </p:cNvSpPr>
          <p:nvPr>
            <p:ph type="body" sz="quarter" idx="10"/>
          </p:nvPr>
        </p:nvSpPr>
        <p:spPr>
          <a:xfrm>
            <a:off x="6267898" y="1160463"/>
            <a:ext cx="2564952" cy="2736881"/>
          </a:xfrm>
        </p:spPr>
        <p:txBody>
          <a:bodyPr/>
          <a:lstStyle/>
          <a:p>
            <a:r>
              <a:rPr lang="en-US" dirty="0"/>
              <a:t>Ally has a wealth of course content and accessibility data</a:t>
            </a:r>
          </a:p>
          <a:p>
            <a:r>
              <a:rPr lang="en-US" dirty="0"/>
              <a:t>Continued focus on new data studies, whitepapers and other research</a:t>
            </a:r>
          </a:p>
          <a:p>
            <a:endParaRPr lang="en-US" dirty="0"/>
          </a:p>
        </p:txBody>
      </p:sp>
      <p:pic>
        <p:nvPicPr>
          <p:cNvPr id="4" name="Picture 3" descr="Screenshot of the &quot;Doctoral-Granting Universities&quot; whitepaper in the Ally Inclusive Learning Series">
            <a:extLst>
              <a:ext uri="{FF2B5EF4-FFF2-40B4-BE49-F238E27FC236}">
                <a16:creationId xmlns:a16="http://schemas.microsoft.com/office/drawing/2014/main" id="{F800DFAF-E2C5-AF4A-B3C5-23AA2CF66CB8}"/>
              </a:ext>
            </a:extLst>
          </p:cNvPr>
          <p:cNvPicPr>
            <a:picLocks noChangeAspect="1"/>
          </p:cNvPicPr>
          <p:nvPr/>
        </p:nvPicPr>
        <p:blipFill>
          <a:blip r:embed="rId2"/>
          <a:stretch>
            <a:fillRect/>
          </a:stretch>
        </p:blipFill>
        <p:spPr>
          <a:xfrm>
            <a:off x="307172" y="894156"/>
            <a:ext cx="2676782" cy="3773094"/>
          </a:xfrm>
          <a:prstGeom prst="rect">
            <a:avLst/>
          </a:prstGeom>
          <a:ln w="19050">
            <a:solidFill>
              <a:schemeClr val="tx1"/>
            </a:solidFill>
          </a:ln>
        </p:spPr>
      </p:pic>
      <p:sp>
        <p:nvSpPr>
          <p:cNvPr id="5" name="Rectangle 4">
            <a:extLst>
              <a:ext uri="{FF2B5EF4-FFF2-40B4-BE49-F238E27FC236}">
                <a16:creationId xmlns:a16="http://schemas.microsoft.com/office/drawing/2014/main" id="{33F4BD28-FCCD-6044-A9C2-0E3EDA298BFF}"/>
              </a:ext>
            </a:extLst>
          </p:cNvPr>
          <p:cNvSpPr/>
          <p:nvPr/>
        </p:nvSpPr>
        <p:spPr>
          <a:xfrm>
            <a:off x="2592198" y="3499043"/>
            <a:ext cx="3675700" cy="398301"/>
          </a:xfrm>
          <a:prstGeom prst="rect">
            <a:avLst/>
          </a:prstGeom>
        </p:spPr>
        <p:txBody>
          <a:bodyPr wrap="square">
            <a:spAutoFit/>
          </a:bodyPr>
          <a:lstStyle/>
          <a:p>
            <a:pPr marL="342900" lvl="1" algn="ctr" defTabSz="342900">
              <a:spcBef>
                <a:spcPts val="750"/>
              </a:spcBef>
              <a:buSzPct val="100000"/>
              <a:defRPr sz="2100">
                <a:solidFill>
                  <a:srgbClr val="FFFFFF"/>
                </a:solidFill>
                <a:latin typeface="+mn-lt"/>
                <a:ea typeface="+mn-ea"/>
                <a:cs typeface="+mn-cs"/>
                <a:sym typeface="Calibri"/>
              </a:defRPr>
            </a:pPr>
            <a:r>
              <a:rPr lang="en-GB" sz="2000" b="1" dirty="0">
                <a:highlight>
                  <a:srgbClr val="292929"/>
                </a:highlight>
              </a:rPr>
              <a:t> https://ally.ac/research    </a:t>
            </a:r>
          </a:p>
        </p:txBody>
      </p:sp>
      <p:pic>
        <p:nvPicPr>
          <p:cNvPr id="6" name="Picture 5" descr="Screenshot of the &quot;Doctoral-Granting Universities&quot; whitepaper in the Ally Inclusive Learning Series">
            <a:extLst>
              <a:ext uri="{FF2B5EF4-FFF2-40B4-BE49-F238E27FC236}">
                <a16:creationId xmlns:a16="http://schemas.microsoft.com/office/drawing/2014/main" id="{5F7C700F-2272-C646-88B7-E0B956114797}"/>
              </a:ext>
            </a:extLst>
          </p:cNvPr>
          <p:cNvPicPr>
            <a:picLocks noChangeAspect="1"/>
          </p:cNvPicPr>
          <p:nvPr/>
        </p:nvPicPr>
        <p:blipFill rotWithShape="1">
          <a:blip r:embed="rId2"/>
          <a:srcRect l="48426" t="44091" b="26660"/>
          <a:stretch/>
        </p:blipFill>
        <p:spPr>
          <a:xfrm>
            <a:off x="3172022" y="1158654"/>
            <a:ext cx="2799956" cy="2238274"/>
          </a:xfrm>
          <a:prstGeom prst="rect">
            <a:avLst/>
          </a:prstGeom>
          <a:ln w="19050">
            <a:solidFill>
              <a:schemeClr val="tx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53844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50C69-C03A-7B47-9E69-EE8251FFC48C}"/>
              </a:ext>
            </a:extLst>
          </p:cNvPr>
          <p:cNvSpPr>
            <a:spLocks noGrp="1"/>
          </p:cNvSpPr>
          <p:nvPr>
            <p:ph type="title"/>
          </p:nvPr>
        </p:nvSpPr>
        <p:spPr>
          <a:xfrm>
            <a:off x="312738" y="36178"/>
            <a:ext cx="8518524" cy="578538"/>
          </a:xfrm>
        </p:spPr>
        <p:txBody>
          <a:bodyPr/>
          <a:lstStyle/>
          <a:p>
            <a:r>
              <a:rPr lang="en-US" sz="2800" dirty="0"/>
              <a:t>Course + Book of Ally</a:t>
            </a:r>
            <a:endParaRPr lang="en-US" sz="2800" b="1" dirty="0"/>
          </a:p>
        </p:txBody>
      </p:sp>
      <p:sp>
        <p:nvSpPr>
          <p:cNvPr id="40" name="Subtitle 5">
            <a:extLst>
              <a:ext uri="{FF2B5EF4-FFF2-40B4-BE49-F238E27FC236}">
                <a16:creationId xmlns:a16="http://schemas.microsoft.com/office/drawing/2014/main" id="{D4E1FB82-F638-9149-A3F6-27E915093280}"/>
              </a:ext>
            </a:extLst>
          </p:cNvPr>
          <p:cNvSpPr txBox="1">
            <a:spLocks/>
          </p:cNvSpPr>
          <p:nvPr/>
        </p:nvSpPr>
        <p:spPr>
          <a:xfrm>
            <a:off x="312738" y="3688304"/>
            <a:ext cx="3931437" cy="794684"/>
          </a:xfrm>
          <a:prstGeom prst="rect">
            <a:avLst/>
          </a:prstGeom>
          <a:solidFill>
            <a:schemeClr val="bg1"/>
          </a:solidFill>
        </p:spPr>
        <p:txBody>
          <a:bodyPr/>
          <a:lstStyle>
            <a:lvl1pPr marL="174625" indent="-17462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i="0" dirty="0">
                <a:effectLst/>
              </a:rPr>
              <a:t>tinyurl.com/bballycourse</a:t>
            </a:r>
            <a:endParaRPr kumimoji="0" lang="en-US" sz="1600" b="1" i="0" u="none" strike="noStrike" kern="0" cap="none" spc="0" normalizeH="0" baseline="0" noProof="0" dirty="0">
              <a:ln>
                <a:noFill/>
              </a:ln>
              <a:effectLst/>
              <a:uLnTx/>
              <a:uFillTx/>
            </a:endParaRPr>
          </a:p>
          <a:p>
            <a:pPr marL="0" indent="0">
              <a:buNone/>
            </a:pPr>
            <a:r>
              <a:rPr lang="en-US" b="1" dirty="0"/>
              <a:t>https://go.blackboard.com/book-of-ally</a:t>
            </a:r>
          </a:p>
        </p:txBody>
      </p:sp>
      <p:pic>
        <p:nvPicPr>
          <p:cNvPr id="41" name="Picture 40" descr="book of ally visual">
            <a:extLst>
              <a:ext uri="{FF2B5EF4-FFF2-40B4-BE49-F238E27FC236}">
                <a16:creationId xmlns:a16="http://schemas.microsoft.com/office/drawing/2014/main" id="{EA19D7B1-C242-064F-ACAB-7390B69E0D46}"/>
              </a:ext>
            </a:extLst>
          </p:cNvPr>
          <p:cNvPicPr>
            <a:picLocks noChangeAspect="1"/>
          </p:cNvPicPr>
          <p:nvPr/>
        </p:nvPicPr>
        <p:blipFill>
          <a:blip r:embed="rId3"/>
          <a:stretch>
            <a:fillRect/>
          </a:stretch>
        </p:blipFill>
        <p:spPr>
          <a:xfrm>
            <a:off x="6021975" y="761096"/>
            <a:ext cx="2569054" cy="3626069"/>
          </a:xfrm>
          <a:prstGeom prst="rect">
            <a:avLst/>
          </a:prstGeom>
          <a:ln w="12700">
            <a:solidFill>
              <a:schemeClr val="tx1"/>
            </a:solidFill>
          </a:ln>
        </p:spPr>
      </p:pic>
      <p:pic>
        <p:nvPicPr>
          <p:cNvPr id="3" name="Picture 2">
            <a:extLst>
              <a:ext uri="{FF2B5EF4-FFF2-40B4-BE49-F238E27FC236}">
                <a16:creationId xmlns:a16="http://schemas.microsoft.com/office/drawing/2014/main" id="{81DACB58-2378-4426-97A3-ECEEDF4978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738" y="761320"/>
            <a:ext cx="5321302" cy="2780380"/>
          </a:xfrm>
          <a:prstGeom prst="rect">
            <a:avLst/>
          </a:prstGeom>
          <a:ln w="19050">
            <a:solidFill>
              <a:schemeClr val="tx1"/>
            </a:solidFill>
          </a:ln>
        </p:spPr>
      </p:pic>
    </p:spTree>
    <p:extLst>
      <p:ext uri="{BB962C8B-B14F-4D97-AF65-F5344CB8AC3E}">
        <p14:creationId xmlns:p14="http://schemas.microsoft.com/office/powerpoint/2010/main" val="284164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969FEC-AAC8-43DA-BB57-E3EEF0846E99}"/>
              </a:ext>
            </a:extLst>
          </p:cNvPr>
          <p:cNvSpPr>
            <a:spLocks noGrp="1"/>
          </p:cNvSpPr>
          <p:nvPr>
            <p:ph type="title" idx="4294967295"/>
          </p:nvPr>
        </p:nvSpPr>
        <p:spPr>
          <a:xfrm>
            <a:off x="1" y="479425"/>
            <a:ext cx="9144000" cy="681038"/>
          </a:xfrm>
          <a:prstGeom prst="rect">
            <a:avLst/>
          </a:prstGeom>
          <a:noFill/>
          <a:ln w="6350" cap="sq" cmpd="sng" algn="ctr">
            <a:noFill/>
            <a:prstDash val="solid"/>
            <a:miter lim="800000"/>
          </a:ln>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n-lt"/>
                <a:ea typeface="+mn-ea"/>
                <a:cs typeface="+mn-cs"/>
              </a:rPr>
              <a:t>Join the Ally Community of Accessibility Heroes</a:t>
            </a:r>
            <a:endParaRPr kumimoji="0" lang="en-US" sz="2800" b="1" i="0" u="none" strike="noStrike" kern="0" cap="none" spc="0" normalizeH="0" baseline="0" noProof="0" dirty="0">
              <a:ln>
                <a:noFill/>
              </a:ln>
              <a:effectLst/>
              <a:uLnTx/>
              <a:uFillTx/>
              <a:latin typeface="Calibri"/>
              <a:ea typeface="+mn-ea"/>
              <a:cs typeface="+mn-cs"/>
            </a:endParaRPr>
          </a:p>
        </p:txBody>
      </p:sp>
      <p:sp>
        <p:nvSpPr>
          <p:cNvPr id="9" name="Rectangle 8" descr="usergroup.ally.ac">
            <a:extLst>
              <a:ext uri="{FF2B5EF4-FFF2-40B4-BE49-F238E27FC236}">
                <a16:creationId xmlns:a16="http://schemas.microsoft.com/office/drawing/2014/main" id="{95E2FD61-C75A-469A-BD1C-7A4F3C2DD326}"/>
              </a:ext>
            </a:extLst>
          </p:cNvPr>
          <p:cNvSpPr/>
          <p:nvPr/>
        </p:nvSpPr>
        <p:spPr>
          <a:xfrm>
            <a:off x="1" y="3986212"/>
            <a:ext cx="9144000" cy="681038"/>
          </a:xfrm>
          <a:prstGeom prst="rect">
            <a:avLst/>
          </a:prstGeom>
          <a:solidFill>
            <a:srgbClr val="9C5CB1">
              <a:alpha val="89804"/>
            </a:srgbClr>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Calibri"/>
                <a:ea typeface="+mn-ea"/>
                <a:cs typeface="+mn-cs"/>
              </a:rPr>
              <a:t>usergroup.ally.ac</a:t>
            </a:r>
          </a:p>
        </p:txBody>
      </p:sp>
      <p:pic>
        <p:nvPicPr>
          <p:cNvPr id="11" name="Picture 10" descr="All marvel style accessibility heroes ">
            <a:extLst>
              <a:ext uri="{FF2B5EF4-FFF2-40B4-BE49-F238E27FC236}">
                <a16:creationId xmlns:a16="http://schemas.microsoft.com/office/drawing/2014/main" id="{A5215D87-A321-4A28-8935-5DA5163490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30"/>
          <a:stretch/>
        </p:blipFill>
        <p:spPr>
          <a:xfrm>
            <a:off x="979739" y="1160462"/>
            <a:ext cx="7184523" cy="2825749"/>
          </a:xfrm>
          <a:prstGeom prst="rect">
            <a:avLst/>
          </a:prstGeom>
        </p:spPr>
      </p:pic>
    </p:spTree>
    <p:extLst>
      <p:ext uri="{BB962C8B-B14F-4D97-AF65-F5344CB8AC3E}">
        <p14:creationId xmlns:p14="http://schemas.microsoft.com/office/powerpoint/2010/main" val="26128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5ADB218-BE1A-4417-A1BD-D5DC0C7662DA}"/>
              </a:ext>
            </a:extLst>
          </p:cNvPr>
          <p:cNvSpPr>
            <a:spLocks noGrp="1"/>
          </p:cNvSpPr>
          <p:nvPr>
            <p:ph type="title"/>
          </p:nvPr>
        </p:nvSpPr>
        <p:spPr>
          <a:xfrm>
            <a:off x="815833" y="1160464"/>
            <a:ext cx="2561516" cy="1922018"/>
          </a:xfrm>
        </p:spPr>
        <p:txBody>
          <a:bodyPr/>
          <a:lstStyle/>
          <a:p>
            <a:r>
              <a:rPr lang="en-US" sz="2400" dirty="0"/>
              <a:t>Agenda</a:t>
            </a:r>
          </a:p>
        </p:txBody>
      </p:sp>
      <p:sp>
        <p:nvSpPr>
          <p:cNvPr id="9" name="Text Placeholder 8">
            <a:extLst>
              <a:ext uri="{FF2B5EF4-FFF2-40B4-BE49-F238E27FC236}">
                <a16:creationId xmlns:a16="http://schemas.microsoft.com/office/drawing/2014/main" id="{5C479D1D-3E05-4967-8ABB-C2391B864902}"/>
              </a:ext>
            </a:extLst>
          </p:cNvPr>
          <p:cNvSpPr>
            <a:spLocks noGrp="1"/>
          </p:cNvSpPr>
          <p:nvPr>
            <p:ph type="body" sz="quarter" idx="10"/>
          </p:nvPr>
        </p:nvSpPr>
        <p:spPr>
          <a:xfrm>
            <a:off x="3006866" y="707206"/>
            <a:ext cx="5321301" cy="3702233"/>
          </a:xfrm>
        </p:spPr>
        <p:txBody>
          <a:bodyPr vert="horz" lIns="0" tIns="0" rIns="0" bIns="0" rtlCol="0" anchor="t">
            <a:noAutofit/>
          </a:bodyPr>
          <a:lstStyle/>
          <a:p>
            <a:pPr>
              <a:spcBef>
                <a:spcPts val="1000"/>
              </a:spcBef>
            </a:pPr>
            <a:r>
              <a:rPr lang="en-US" sz="2000" dirty="0"/>
              <a:t>What are Ally’s Alternative Formats?</a:t>
            </a:r>
          </a:p>
          <a:p>
            <a:pPr>
              <a:spcBef>
                <a:spcPts val="1000"/>
              </a:spcBef>
            </a:pPr>
            <a:r>
              <a:rPr lang="en-US" sz="2000" dirty="0"/>
              <a:t>Who is using the Alternative Formats?</a:t>
            </a:r>
          </a:p>
          <a:p>
            <a:pPr>
              <a:spcBef>
                <a:spcPts val="1000"/>
              </a:spcBef>
            </a:pPr>
            <a:r>
              <a:rPr lang="en-US" sz="2000" dirty="0"/>
              <a:t>What does the data show? </a:t>
            </a:r>
          </a:p>
          <a:p>
            <a:pPr>
              <a:spcBef>
                <a:spcPts val="1000"/>
              </a:spcBef>
            </a:pPr>
            <a:r>
              <a:rPr lang="en-US" sz="2000" dirty="0"/>
              <a:t>So what?</a:t>
            </a:r>
          </a:p>
          <a:p>
            <a:pPr>
              <a:spcBef>
                <a:spcPts val="1000"/>
              </a:spcBef>
            </a:pPr>
            <a:r>
              <a:rPr lang="en-US" b="1" dirty="0"/>
              <a:t>Bonus: </a:t>
            </a:r>
            <a:r>
              <a:rPr lang="en-US" dirty="0"/>
              <a:t>What are top global accessibility issues in the LMS?</a:t>
            </a:r>
            <a:endParaRPr lang="en-US" sz="2000" dirty="0"/>
          </a:p>
          <a:p>
            <a:pPr>
              <a:spcBef>
                <a:spcPts val="1000"/>
              </a:spcBef>
            </a:pPr>
            <a:r>
              <a:rPr lang="en-US" sz="2000" dirty="0"/>
              <a:t>What are additional resources?</a:t>
            </a:r>
          </a:p>
        </p:txBody>
      </p:sp>
    </p:spTree>
    <p:extLst>
      <p:ext uri="{BB962C8B-B14F-4D97-AF65-F5344CB8AC3E}">
        <p14:creationId xmlns:p14="http://schemas.microsoft.com/office/powerpoint/2010/main" val="312312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F9DA-2372-4C8F-95D2-D1236DC16BF9}"/>
              </a:ext>
            </a:extLst>
          </p:cNvPr>
          <p:cNvSpPr>
            <a:spLocks noGrp="1"/>
          </p:cNvSpPr>
          <p:nvPr>
            <p:ph type="title"/>
          </p:nvPr>
        </p:nvSpPr>
        <p:spPr>
          <a:xfrm>
            <a:off x="312738" y="213503"/>
            <a:ext cx="8518524" cy="578538"/>
          </a:xfrm>
        </p:spPr>
        <p:txBody>
          <a:bodyPr/>
          <a:lstStyle/>
          <a:p>
            <a:r>
              <a:rPr lang="en-US" b="1" dirty="0"/>
              <a:t>Ally Solutions: One Consistent Approach</a:t>
            </a:r>
          </a:p>
        </p:txBody>
      </p:sp>
      <p:grpSp>
        <p:nvGrpSpPr>
          <p:cNvPr id="5" name="Group 4" descr="Ally for LMS">
            <a:extLst>
              <a:ext uri="{FF2B5EF4-FFF2-40B4-BE49-F238E27FC236}">
                <a16:creationId xmlns:a16="http://schemas.microsoft.com/office/drawing/2014/main" id="{E6B5D9D6-DDD9-D042-A125-5AA56F46CC2F}"/>
              </a:ext>
            </a:extLst>
          </p:cNvPr>
          <p:cNvGrpSpPr/>
          <p:nvPr/>
        </p:nvGrpSpPr>
        <p:grpSpPr>
          <a:xfrm>
            <a:off x="176720" y="1365399"/>
            <a:ext cx="2637183" cy="2637183"/>
            <a:chOff x="303725" y="1365399"/>
            <a:chExt cx="2637183" cy="2637183"/>
          </a:xfrm>
        </p:grpSpPr>
        <p:sp>
          <p:nvSpPr>
            <p:cNvPr id="23" name="Oval 22">
              <a:extLst>
                <a:ext uri="{FF2B5EF4-FFF2-40B4-BE49-F238E27FC236}">
                  <a16:creationId xmlns:a16="http://schemas.microsoft.com/office/drawing/2014/main" id="{BB8E052B-910F-F540-A986-BB6F0D896480}"/>
                </a:ext>
              </a:extLst>
            </p:cNvPr>
            <p:cNvSpPr/>
            <p:nvPr/>
          </p:nvSpPr>
          <p:spPr>
            <a:xfrm>
              <a:off x="303725" y="1365399"/>
              <a:ext cx="2637183" cy="2637183"/>
            </a:xfrm>
            <a:prstGeom prst="ellipse">
              <a:avLst/>
            </a:prstGeom>
            <a:solidFill>
              <a:schemeClr val="bg1"/>
            </a:solidFill>
            <a:ln w="63500" cap="sq">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tx1"/>
                </a:solidFill>
                <a:latin typeface="Calibri" panose="020F0502020204030204" pitchFamily="34" charset="0"/>
                <a:cs typeface="Calibri" panose="020F0502020204030204" pitchFamily="34" charset="0"/>
              </a:endParaRPr>
            </a:p>
            <a:p>
              <a:pPr algn="ctr"/>
              <a:endParaRPr lang="en-US" dirty="0">
                <a:solidFill>
                  <a:schemeClr val="tx1"/>
                </a:solidFill>
                <a:latin typeface="Calibri" panose="020F0502020204030204" pitchFamily="34" charset="0"/>
                <a:cs typeface="Calibri" panose="020F0502020204030204" pitchFamily="34" charset="0"/>
              </a:endParaRPr>
            </a:p>
            <a:p>
              <a:pPr algn="ctr"/>
              <a:endParaRPr lang="en-US" dirty="0">
                <a:solidFill>
                  <a:schemeClr val="tx1"/>
                </a:solidFill>
                <a:latin typeface="Calibri" panose="020F0502020204030204" pitchFamily="34" charset="0"/>
                <a:cs typeface="Calibri" panose="020F0502020204030204" pitchFamily="34" charset="0"/>
              </a:endParaRPr>
            </a:p>
            <a:p>
              <a:pPr algn="ctr"/>
              <a:endParaRPr lang="en-US" dirty="0">
                <a:solidFill>
                  <a:schemeClr val="tx1"/>
                </a:solidFill>
                <a:latin typeface="Calibri" panose="020F0502020204030204" pitchFamily="34" charset="0"/>
                <a:cs typeface="Calibri" panose="020F0502020204030204" pitchFamily="34" charset="0"/>
              </a:endParaRPr>
            </a:p>
            <a:p>
              <a:pPr algn="ctr"/>
              <a:endParaRPr lang="en-US" sz="2400" dirty="0">
                <a:solidFill>
                  <a:schemeClr val="tx1"/>
                </a:solidFill>
                <a:latin typeface="Calibri" panose="020F0502020204030204" pitchFamily="34" charset="0"/>
                <a:cs typeface="Calibri" panose="020F0502020204030204" pitchFamily="34" charset="0"/>
              </a:endParaRPr>
            </a:p>
            <a:p>
              <a:pPr algn="ctr"/>
              <a:endParaRPr lang="en-US"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Ally LMS</a:t>
              </a:r>
            </a:p>
          </p:txBody>
        </p:sp>
        <p:pic>
          <p:nvPicPr>
            <p:cNvPr id="26" name="Picture 25">
              <a:extLst>
                <a:ext uri="{FF2B5EF4-FFF2-40B4-BE49-F238E27FC236}">
                  <a16:creationId xmlns:a16="http://schemas.microsoft.com/office/drawing/2014/main" id="{8021C92E-01CE-A24C-86CF-B9600CD67F27}"/>
                </a:ext>
              </a:extLst>
            </p:cNvPr>
            <p:cNvPicPr>
              <a:picLocks noChangeAspect="1"/>
            </p:cNvPicPr>
            <p:nvPr/>
          </p:nvPicPr>
          <p:blipFill>
            <a:blip r:embed="rId3"/>
            <a:stretch>
              <a:fillRect/>
            </a:stretch>
          </p:blipFill>
          <p:spPr>
            <a:xfrm>
              <a:off x="437714" y="1847660"/>
              <a:ext cx="2122063" cy="1279975"/>
            </a:xfrm>
            <a:prstGeom prst="rect">
              <a:avLst/>
            </a:prstGeom>
          </p:spPr>
        </p:pic>
      </p:grpSp>
      <p:grpSp>
        <p:nvGrpSpPr>
          <p:cNvPr id="6" name="Group 5" descr="Ally for Websites">
            <a:extLst>
              <a:ext uri="{FF2B5EF4-FFF2-40B4-BE49-F238E27FC236}">
                <a16:creationId xmlns:a16="http://schemas.microsoft.com/office/drawing/2014/main" id="{28C6C121-DDFB-5640-879E-E79E7CB9DF5D}"/>
              </a:ext>
            </a:extLst>
          </p:cNvPr>
          <p:cNvGrpSpPr/>
          <p:nvPr/>
        </p:nvGrpSpPr>
        <p:grpSpPr>
          <a:xfrm>
            <a:off x="2878962" y="1365399"/>
            <a:ext cx="3023218" cy="2637183"/>
            <a:chOff x="3005967" y="1365399"/>
            <a:chExt cx="3023218" cy="2637183"/>
          </a:xfrm>
        </p:grpSpPr>
        <p:sp>
          <p:nvSpPr>
            <p:cNvPr id="24" name="Oval 23">
              <a:extLst>
                <a:ext uri="{FF2B5EF4-FFF2-40B4-BE49-F238E27FC236}">
                  <a16:creationId xmlns:a16="http://schemas.microsoft.com/office/drawing/2014/main" id="{905A45DE-AE2C-184D-83E8-E65AAA0E5AD8}"/>
                </a:ext>
              </a:extLst>
            </p:cNvPr>
            <p:cNvSpPr/>
            <p:nvPr/>
          </p:nvSpPr>
          <p:spPr>
            <a:xfrm>
              <a:off x="3392002" y="1365399"/>
              <a:ext cx="2637183" cy="2637183"/>
            </a:xfrm>
            <a:prstGeom prst="ellipse">
              <a:avLst/>
            </a:prstGeom>
            <a:solidFill>
              <a:schemeClr val="bg1"/>
            </a:solidFill>
            <a:ln w="635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Ally Web</a:t>
              </a:r>
            </a:p>
          </p:txBody>
        </p:sp>
        <p:pic>
          <p:nvPicPr>
            <p:cNvPr id="27" name="Picture 26">
              <a:extLst>
                <a:ext uri="{FF2B5EF4-FFF2-40B4-BE49-F238E27FC236}">
                  <a16:creationId xmlns:a16="http://schemas.microsoft.com/office/drawing/2014/main" id="{396D3860-4A85-5D4F-8FBE-320E19585591}"/>
                </a:ext>
              </a:extLst>
            </p:cNvPr>
            <p:cNvPicPr>
              <a:picLocks noChangeAspect="1"/>
            </p:cNvPicPr>
            <p:nvPr/>
          </p:nvPicPr>
          <p:blipFill>
            <a:blip r:embed="rId4"/>
            <a:stretch>
              <a:fillRect/>
            </a:stretch>
          </p:blipFill>
          <p:spPr>
            <a:xfrm>
              <a:off x="3724923" y="1808152"/>
              <a:ext cx="1971341" cy="1403155"/>
            </a:xfrm>
            <a:prstGeom prst="rect">
              <a:avLst/>
            </a:prstGeom>
          </p:spPr>
        </p:pic>
        <p:sp>
          <p:nvSpPr>
            <p:cNvPr id="31" name="Plus 30">
              <a:extLst>
                <a:ext uri="{FF2B5EF4-FFF2-40B4-BE49-F238E27FC236}">
                  <a16:creationId xmlns:a16="http://schemas.microsoft.com/office/drawing/2014/main" id="{BB0CC0FC-E313-2E42-861C-EE2D6A18DCEC}"/>
                </a:ext>
              </a:extLst>
            </p:cNvPr>
            <p:cNvSpPr/>
            <p:nvPr/>
          </p:nvSpPr>
          <p:spPr>
            <a:xfrm>
              <a:off x="3005967" y="2534742"/>
              <a:ext cx="317606" cy="298494"/>
            </a:xfrm>
            <a:prstGeom prst="mathPlus">
              <a:avLst>
                <a:gd name="adj1" fmla="val 4887"/>
              </a:avLst>
            </a:prstGeom>
            <a:solidFill>
              <a:schemeClr val="accent6"/>
            </a:solidFill>
            <a:ln w="12700" cap="sq">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grpSp>
        <p:nvGrpSpPr>
          <p:cNvPr id="16" name="Group 15" descr="Ally as a Service">
            <a:extLst>
              <a:ext uri="{FF2B5EF4-FFF2-40B4-BE49-F238E27FC236}">
                <a16:creationId xmlns:a16="http://schemas.microsoft.com/office/drawing/2014/main" id="{68776EFB-870B-D348-8559-AC43EEF74D39}"/>
              </a:ext>
            </a:extLst>
          </p:cNvPr>
          <p:cNvGrpSpPr/>
          <p:nvPr/>
        </p:nvGrpSpPr>
        <p:grpSpPr>
          <a:xfrm>
            <a:off x="5976615" y="1312008"/>
            <a:ext cx="3008939" cy="2637183"/>
            <a:chOff x="6103620" y="1312008"/>
            <a:chExt cx="3008939" cy="2637183"/>
          </a:xfrm>
        </p:grpSpPr>
        <p:sp>
          <p:nvSpPr>
            <p:cNvPr id="25" name="Oval 24">
              <a:extLst>
                <a:ext uri="{FF2B5EF4-FFF2-40B4-BE49-F238E27FC236}">
                  <a16:creationId xmlns:a16="http://schemas.microsoft.com/office/drawing/2014/main" id="{6922530A-0E98-CD4E-93F1-774CB073826F}"/>
                </a:ext>
              </a:extLst>
            </p:cNvPr>
            <p:cNvSpPr/>
            <p:nvPr/>
          </p:nvSpPr>
          <p:spPr>
            <a:xfrm>
              <a:off x="6475376" y="1312008"/>
              <a:ext cx="2637183" cy="2637183"/>
            </a:xfrm>
            <a:prstGeom prst="ellipse">
              <a:avLst/>
            </a:prstGeom>
            <a:solidFill>
              <a:schemeClr val="bg1"/>
            </a:solidFill>
            <a:ln w="63500" cap="sq">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dirty="0">
                  <a:solidFill>
                    <a:schemeClr val="tx1">
                      <a:lumMod val="75000"/>
                      <a:lumOff val="25000"/>
                    </a:schemeClr>
                  </a:solidFill>
                  <a:latin typeface="Calibri" panose="020F0502020204030204" pitchFamily="34" charset="0"/>
                  <a:cs typeface="Calibri" panose="020F0502020204030204" pitchFamily="34" charset="0"/>
                </a:rPr>
                <a:t>Ally as </a:t>
              </a:r>
            </a:p>
            <a:p>
              <a:pPr algn="ctr"/>
              <a:r>
                <a:rPr lang="en-US" dirty="0">
                  <a:solidFill>
                    <a:schemeClr val="tx1">
                      <a:lumMod val="75000"/>
                      <a:lumOff val="25000"/>
                    </a:schemeClr>
                  </a:solidFill>
                  <a:latin typeface="Calibri" panose="020F0502020204030204" pitchFamily="34" charset="0"/>
                  <a:cs typeface="Calibri" panose="020F0502020204030204" pitchFamily="34" charset="0"/>
                </a:rPr>
                <a:t>a Service</a:t>
              </a:r>
            </a:p>
          </p:txBody>
        </p:sp>
        <p:sp>
          <p:nvSpPr>
            <p:cNvPr id="32" name="Plus 31">
              <a:extLst>
                <a:ext uri="{FF2B5EF4-FFF2-40B4-BE49-F238E27FC236}">
                  <a16:creationId xmlns:a16="http://schemas.microsoft.com/office/drawing/2014/main" id="{18DAB7A3-CCF7-7E47-91FB-6FB6A33E1002}"/>
                </a:ext>
              </a:extLst>
            </p:cNvPr>
            <p:cNvSpPr/>
            <p:nvPr/>
          </p:nvSpPr>
          <p:spPr>
            <a:xfrm>
              <a:off x="6103620" y="2487647"/>
              <a:ext cx="317606" cy="298494"/>
            </a:xfrm>
            <a:prstGeom prst="mathPlus">
              <a:avLst>
                <a:gd name="adj1" fmla="val 4887"/>
              </a:avLst>
            </a:prstGeom>
            <a:solidFill>
              <a:schemeClr val="accent6"/>
            </a:solidFill>
            <a:ln w="12700" cap="sq">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4" name="Picture 3" descr="Graphical user interface, text, application&#10;&#10;Description automatically generated">
              <a:extLst>
                <a:ext uri="{FF2B5EF4-FFF2-40B4-BE49-F238E27FC236}">
                  <a16:creationId xmlns:a16="http://schemas.microsoft.com/office/drawing/2014/main" id="{477046AB-1E36-D143-84C7-D0E80F32AE2E}"/>
                </a:ext>
              </a:extLst>
            </p:cNvPr>
            <p:cNvPicPr>
              <a:picLocks noChangeAspect="1"/>
            </p:cNvPicPr>
            <p:nvPr/>
          </p:nvPicPr>
          <p:blipFill>
            <a:blip r:embed="rId5"/>
            <a:stretch>
              <a:fillRect/>
            </a:stretch>
          </p:blipFill>
          <p:spPr>
            <a:xfrm>
              <a:off x="6852427" y="1782207"/>
              <a:ext cx="1922019" cy="1317368"/>
            </a:xfrm>
            <a:prstGeom prst="rect">
              <a:avLst/>
            </a:prstGeom>
          </p:spPr>
        </p:pic>
      </p:grpSp>
    </p:spTree>
    <p:extLst>
      <p:ext uri="{BB962C8B-B14F-4D97-AF65-F5344CB8AC3E}">
        <p14:creationId xmlns:p14="http://schemas.microsoft.com/office/powerpoint/2010/main" val="18874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9DCF-BC32-4CA7-993B-AAD3F6D97409}"/>
              </a:ext>
            </a:extLst>
          </p:cNvPr>
          <p:cNvSpPr>
            <a:spLocks noGrp="1"/>
          </p:cNvSpPr>
          <p:nvPr>
            <p:ph type="title"/>
          </p:nvPr>
        </p:nvSpPr>
        <p:spPr/>
        <p:txBody>
          <a:bodyPr>
            <a:normAutofit/>
          </a:bodyPr>
          <a:lstStyle/>
          <a:p>
            <a:r>
              <a:rPr lang="en-US" sz="2800" b="1" dirty="0">
                <a:ea typeface="Source Sans Pro" panose="020B0503030403020204" pitchFamily="34" charset="0"/>
              </a:rPr>
              <a:t>Diverse 21</a:t>
            </a:r>
            <a:r>
              <a:rPr lang="en-US" sz="2800" b="1" baseline="30000" dirty="0">
                <a:ea typeface="Source Sans Pro" panose="020B0503030403020204" pitchFamily="34" charset="0"/>
              </a:rPr>
              <a:t>st</a:t>
            </a:r>
            <a:r>
              <a:rPr lang="en-US" sz="2800" b="1" dirty="0">
                <a:ea typeface="Source Sans Pro" panose="020B0503030403020204" pitchFamily="34" charset="0"/>
              </a:rPr>
              <a:t> Century Learners</a:t>
            </a:r>
            <a:endParaRPr lang="en-US" sz="2800" b="1" dirty="0"/>
          </a:p>
        </p:txBody>
      </p:sp>
      <p:pic>
        <p:nvPicPr>
          <p:cNvPr id="15" name="Graphic 14" descr="Brain in head">
            <a:extLst>
              <a:ext uri="{FF2B5EF4-FFF2-40B4-BE49-F238E27FC236}">
                <a16:creationId xmlns:a16="http://schemas.microsoft.com/office/drawing/2014/main" id="{C3472587-F81B-4CDB-8AC8-8E9D451A2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9930" y="1065987"/>
            <a:ext cx="1370331" cy="1370331"/>
          </a:xfrm>
          <a:prstGeom prst="rect">
            <a:avLst/>
          </a:prstGeom>
        </p:spPr>
      </p:pic>
      <p:sp>
        <p:nvSpPr>
          <p:cNvPr id="37" name="Content Placeholder 2">
            <a:extLst>
              <a:ext uri="{FF2B5EF4-FFF2-40B4-BE49-F238E27FC236}">
                <a16:creationId xmlns:a16="http://schemas.microsoft.com/office/drawing/2014/main" id="{0B96DB3D-D8BC-4DDD-AF03-8B7F7BBE98A2}"/>
              </a:ext>
            </a:extLst>
          </p:cNvPr>
          <p:cNvSpPr txBox="1">
            <a:spLocks/>
          </p:cNvSpPr>
          <p:nvPr/>
        </p:nvSpPr>
        <p:spPr>
          <a:xfrm>
            <a:off x="2601744" y="2399921"/>
            <a:ext cx="2160075" cy="516855"/>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Clr>
                <a:srgbClr val="3398CC"/>
              </a:buClr>
              <a:buNone/>
            </a:pPr>
            <a:r>
              <a:rPr lang="en-US" sz="1998" dirty="0">
                <a:latin typeface="Arial" panose="020B0604020202020204"/>
              </a:rPr>
              <a:t>Invisible disability</a:t>
            </a:r>
          </a:p>
        </p:txBody>
      </p:sp>
      <p:pic>
        <p:nvPicPr>
          <p:cNvPr id="19" name="Graphic 18" descr="Bus">
            <a:extLst>
              <a:ext uri="{FF2B5EF4-FFF2-40B4-BE49-F238E27FC236}">
                <a16:creationId xmlns:a16="http://schemas.microsoft.com/office/drawing/2014/main" id="{30CA85C1-587A-46AE-9BF6-46EFAB05EC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4844" y="3205150"/>
            <a:ext cx="1370331" cy="1370331"/>
          </a:xfrm>
          <a:prstGeom prst="rect">
            <a:avLst/>
          </a:prstGeom>
        </p:spPr>
      </p:pic>
      <p:sp>
        <p:nvSpPr>
          <p:cNvPr id="39" name="Content Placeholder 2">
            <a:extLst>
              <a:ext uri="{FF2B5EF4-FFF2-40B4-BE49-F238E27FC236}">
                <a16:creationId xmlns:a16="http://schemas.microsoft.com/office/drawing/2014/main" id="{39D7C2C4-C3DF-400C-B513-A6011A30A833}"/>
              </a:ext>
            </a:extLst>
          </p:cNvPr>
          <p:cNvSpPr txBox="1">
            <a:spLocks/>
          </p:cNvSpPr>
          <p:nvPr/>
        </p:nvSpPr>
        <p:spPr>
          <a:xfrm>
            <a:off x="6900841" y="4346699"/>
            <a:ext cx="2160075" cy="516855"/>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Clr>
                <a:srgbClr val="3398CC"/>
              </a:buClr>
              <a:buNone/>
            </a:pPr>
            <a:r>
              <a:rPr lang="en-US" sz="1998" dirty="0">
                <a:latin typeface="Arial" panose="020B0604020202020204"/>
              </a:rPr>
              <a:t>Lifestyle</a:t>
            </a:r>
          </a:p>
        </p:txBody>
      </p:sp>
      <p:pic>
        <p:nvPicPr>
          <p:cNvPr id="42" name="Graphic 41" descr="Graduation cap">
            <a:extLst>
              <a:ext uri="{FF2B5EF4-FFF2-40B4-BE49-F238E27FC236}">
                <a16:creationId xmlns:a16="http://schemas.microsoft.com/office/drawing/2014/main" id="{8D0B6C6B-F600-4E25-B079-85DCC2394D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94" y="2916776"/>
            <a:ext cx="1370331" cy="1370331"/>
          </a:xfrm>
          <a:prstGeom prst="rect">
            <a:avLst/>
          </a:prstGeom>
        </p:spPr>
      </p:pic>
      <p:sp>
        <p:nvSpPr>
          <p:cNvPr id="43" name="Content Placeholder 2">
            <a:extLst>
              <a:ext uri="{FF2B5EF4-FFF2-40B4-BE49-F238E27FC236}">
                <a16:creationId xmlns:a16="http://schemas.microsoft.com/office/drawing/2014/main" id="{F3644E8E-088C-4DE7-AFBD-AAAABFDC9D53}"/>
              </a:ext>
            </a:extLst>
          </p:cNvPr>
          <p:cNvSpPr txBox="1">
            <a:spLocks/>
          </p:cNvSpPr>
          <p:nvPr/>
        </p:nvSpPr>
        <p:spPr>
          <a:xfrm>
            <a:off x="119373" y="4105396"/>
            <a:ext cx="2367069" cy="819743"/>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spcAft>
                <a:spcPts val="0"/>
              </a:spcAft>
              <a:buClr>
                <a:srgbClr val="3398CC"/>
              </a:buClr>
              <a:buNone/>
            </a:pPr>
            <a:r>
              <a:rPr lang="en-US" sz="2000" dirty="0">
                <a:latin typeface="Arial" panose="020B0604020202020204" pitchFamily="34" charset="0"/>
                <a:cs typeface="Arial" panose="020B0604020202020204" pitchFamily="34" charset="0"/>
              </a:rPr>
              <a:t>First in family </a:t>
            </a:r>
          </a:p>
          <a:p>
            <a:pPr marL="0" indent="0" algn="ctr" defTabSz="685783">
              <a:spcAft>
                <a:spcPts val="0"/>
              </a:spcAft>
              <a:buClr>
                <a:srgbClr val="3398CC"/>
              </a:buClr>
              <a:buNone/>
            </a:pPr>
            <a:r>
              <a:rPr lang="en-US" dirty="0">
                <a:latin typeface="Arial" panose="020B0604020202020204" pitchFamily="34" charset="0"/>
                <a:cs typeface="Arial" panose="020B0604020202020204" pitchFamily="34" charset="0"/>
              </a:rPr>
              <a:t>(i.e. first-generation)</a:t>
            </a:r>
          </a:p>
        </p:txBody>
      </p:sp>
      <p:pic>
        <p:nvPicPr>
          <p:cNvPr id="17" name="Graphic 16" descr="Smart Phone">
            <a:extLst>
              <a:ext uri="{FF2B5EF4-FFF2-40B4-BE49-F238E27FC236}">
                <a16:creationId xmlns:a16="http://schemas.microsoft.com/office/drawing/2014/main" id="{71F17786-9225-4BD3-A080-393E05BA61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7742" y="3205150"/>
            <a:ext cx="1370331" cy="1370331"/>
          </a:xfrm>
          <a:prstGeom prst="rect">
            <a:avLst/>
          </a:prstGeom>
        </p:spPr>
      </p:pic>
      <p:sp>
        <p:nvSpPr>
          <p:cNvPr id="38" name="Content Placeholder 2">
            <a:extLst>
              <a:ext uri="{FF2B5EF4-FFF2-40B4-BE49-F238E27FC236}">
                <a16:creationId xmlns:a16="http://schemas.microsoft.com/office/drawing/2014/main" id="{8136FCE9-C048-429A-A258-82B0862CD7D8}"/>
              </a:ext>
            </a:extLst>
          </p:cNvPr>
          <p:cNvSpPr txBox="1">
            <a:spLocks/>
          </p:cNvSpPr>
          <p:nvPr/>
        </p:nvSpPr>
        <p:spPr>
          <a:xfrm>
            <a:off x="5690281" y="4651294"/>
            <a:ext cx="1242503" cy="380157"/>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Clr>
                <a:srgbClr val="3398CC"/>
              </a:buClr>
              <a:buNone/>
            </a:pPr>
            <a:r>
              <a:rPr lang="en-US" sz="1998" dirty="0">
                <a:latin typeface="Arial" panose="020B0604020202020204"/>
              </a:rPr>
              <a:t>Mobile</a:t>
            </a:r>
          </a:p>
        </p:txBody>
      </p:sp>
      <p:pic>
        <p:nvPicPr>
          <p:cNvPr id="21" name="Graphic 20" descr="Sling">
            <a:extLst>
              <a:ext uri="{FF2B5EF4-FFF2-40B4-BE49-F238E27FC236}">
                <a16:creationId xmlns:a16="http://schemas.microsoft.com/office/drawing/2014/main" id="{4D201A46-6C61-4348-921F-CE668963B5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56730" y="3020375"/>
            <a:ext cx="1370331" cy="1370331"/>
          </a:xfrm>
          <a:prstGeom prst="rect">
            <a:avLst/>
          </a:prstGeom>
        </p:spPr>
      </p:pic>
      <p:sp>
        <p:nvSpPr>
          <p:cNvPr id="40" name="Content Placeholder 2">
            <a:extLst>
              <a:ext uri="{FF2B5EF4-FFF2-40B4-BE49-F238E27FC236}">
                <a16:creationId xmlns:a16="http://schemas.microsoft.com/office/drawing/2014/main" id="{50E3ED64-A81A-4922-81C1-5CB46649AB95}"/>
              </a:ext>
            </a:extLst>
          </p:cNvPr>
          <p:cNvSpPr txBox="1">
            <a:spLocks/>
          </p:cNvSpPr>
          <p:nvPr/>
        </p:nvSpPr>
        <p:spPr>
          <a:xfrm>
            <a:off x="2441106" y="4392866"/>
            <a:ext cx="1467624" cy="516855"/>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spcAft>
                <a:spcPts val="0"/>
              </a:spcAft>
              <a:buClr>
                <a:srgbClr val="3398CC"/>
              </a:buClr>
              <a:buNone/>
            </a:pPr>
            <a:r>
              <a:rPr lang="en-US" sz="1998" dirty="0">
                <a:latin typeface="Arial" panose="020B0604020202020204"/>
              </a:rPr>
              <a:t>Temporary</a:t>
            </a:r>
          </a:p>
          <a:p>
            <a:pPr marL="0" indent="0" algn="ctr" defTabSz="685783">
              <a:spcAft>
                <a:spcPts val="0"/>
              </a:spcAft>
              <a:buClr>
                <a:srgbClr val="3398CC"/>
              </a:buClr>
              <a:buNone/>
            </a:pPr>
            <a:r>
              <a:rPr lang="en-US" sz="1998" dirty="0">
                <a:latin typeface="Arial" panose="020B0604020202020204"/>
              </a:rPr>
              <a:t>disability</a:t>
            </a:r>
          </a:p>
        </p:txBody>
      </p:sp>
      <p:pic>
        <p:nvPicPr>
          <p:cNvPr id="9" name="Graphic 8" descr="Earth globe: Africa and Europe">
            <a:extLst>
              <a:ext uri="{FF2B5EF4-FFF2-40B4-BE49-F238E27FC236}">
                <a16:creationId xmlns:a16="http://schemas.microsoft.com/office/drawing/2014/main" id="{2FEB0629-89F8-4121-A586-10053D47B0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16315" y="1023943"/>
            <a:ext cx="1370331" cy="1370331"/>
          </a:xfrm>
          <a:prstGeom prst="rect">
            <a:avLst/>
          </a:prstGeom>
        </p:spPr>
      </p:pic>
      <p:sp>
        <p:nvSpPr>
          <p:cNvPr id="35" name="Content Placeholder 2">
            <a:extLst>
              <a:ext uri="{FF2B5EF4-FFF2-40B4-BE49-F238E27FC236}">
                <a16:creationId xmlns:a16="http://schemas.microsoft.com/office/drawing/2014/main" id="{16C6B466-D265-414A-AA65-C124D03E54CF}"/>
              </a:ext>
            </a:extLst>
          </p:cNvPr>
          <p:cNvSpPr txBox="1">
            <a:spLocks/>
          </p:cNvSpPr>
          <p:nvPr/>
        </p:nvSpPr>
        <p:spPr>
          <a:xfrm>
            <a:off x="4740766" y="2421390"/>
            <a:ext cx="2160075" cy="516855"/>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spcAft>
                <a:spcPts val="0"/>
              </a:spcAft>
              <a:buClr>
                <a:srgbClr val="3398CC"/>
              </a:buClr>
              <a:buNone/>
            </a:pPr>
            <a:r>
              <a:rPr lang="en-US" sz="1998" dirty="0">
                <a:latin typeface="Arial" panose="020B0604020202020204"/>
              </a:rPr>
              <a:t>International</a:t>
            </a:r>
          </a:p>
          <a:p>
            <a:pPr marL="0" indent="0" algn="ctr" defTabSz="685783">
              <a:spcAft>
                <a:spcPts val="0"/>
              </a:spcAft>
              <a:buClr>
                <a:srgbClr val="3398CC"/>
              </a:buClr>
              <a:buNone/>
            </a:pPr>
            <a:r>
              <a:rPr lang="en-US" sz="1998" dirty="0">
                <a:latin typeface="Arial" panose="020B0604020202020204"/>
              </a:rPr>
              <a:t>students</a:t>
            </a:r>
          </a:p>
        </p:txBody>
      </p:sp>
      <p:pic>
        <p:nvPicPr>
          <p:cNvPr id="5" name="Graphic 4" descr="Wheelchair">
            <a:extLst>
              <a:ext uri="{FF2B5EF4-FFF2-40B4-BE49-F238E27FC236}">
                <a16:creationId xmlns:a16="http://schemas.microsoft.com/office/drawing/2014/main" id="{FB690474-D792-4205-A584-47E7196FCA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1418" y="1023943"/>
            <a:ext cx="1370331" cy="1370331"/>
          </a:xfrm>
          <a:prstGeom prst="rect">
            <a:avLst/>
          </a:prstGeom>
        </p:spPr>
      </p:pic>
      <p:sp>
        <p:nvSpPr>
          <p:cNvPr id="3" name="Content Placeholder 2">
            <a:extLst>
              <a:ext uri="{FF2B5EF4-FFF2-40B4-BE49-F238E27FC236}">
                <a16:creationId xmlns:a16="http://schemas.microsoft.com/office/drawing/2014/main" id="{3DA2C7E3-0550-4B99-8142-9F724E7E5B2B}"/>
              </a:ext>
            </a:extLst>
          </p:cNvPr>
          <p:cNvSpPr>
            <a:spLocks noGrp="1"/>
          </p:cNvSpPr>
          <p:nvPr>
            <p:ph idx="1"/>
          </p:nvPr>
        </p:nvSpPr>
        <p:spPr>
          <a:xfrm>
            <a:off x="396655" y="2347792"/>
            <a:ext cx="2160075" cy="516855"/>
          </a:xfrm>
          <a:noFill/>
        </p:spPr>
        <p:txBody>
          <a:bodyPr/>
          <a:lstStyle/>
          <a:p>
            <a:pPr marL="0" indent="0" algn="ctr">
              <a:buNone/>
            </a:pPr>
            <a:r>
              <a:rPr lang="en-US" sz="2000" dirty="0">
                <a:latin typeface="Arial" panose="020B0604020202020204" pitchFamily="34" charset="0"/>
                <a:cs typeface="Arial" panose="020B0604020202020204" pitchFamily="34" charset="0"/>
              </a:rPr>
              <a:t>Visible disability</a:t>
            </a:r>
          </a:p>
        </p:txBody>
      </p:sp>
      <p:pic>
        <p:nvPicPr>
          <p:cNvPr id="22" name="Graphic 21" descr="Spinning Plates">
            <a:extLst>
              <a:ext uri="{FF2B5EF4-FFF2-40B4-BE49-F238E27FC236}">
                <a16:creationId xmlns:a16="http://schemas.microsoft.com/office/drawing/2014/main" id="{51E22547-4D39-4A3D-85A4-D9C709FC028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62700" y="1023943"/>
            <a:ext cx="1370331" cy="1370331"/>
          </a:xfrm>
          <a:prstGeom prst="rect">
            <a:avLst/>
          </a:prstGeom>
        </p:spPr>
      </p:pic>
      <p:sp>
        <p:nvSpPr>
          <p:cNvPr id="23" name="Content Placeholder 2">
            <a:extLst>
              <a:ext uri="{FF2B5EF4-FFF2-40B4-BE49-F238E27FC236}">
                <a16:creationId xmlns:a16="http://schemas.microsoft.com/office/drawing/2014/main" id="{46FB435A-2482-4BD6-948F-928FE596D120}"/>
              </a:ext>
            </a:extLst>
          </p:cNvPr>
          <p:cNvSpPr txBox="1">
            <a:spLocks/>
          </p:cNvSpPr>
          <p:nvPr/>
        </p:nvSpPr>
        <p:spPr>
          <a:xfrm>
            <a:off x="6721302" y="2381175"/>
            <a:ext cx="2279308" cy="976899"/>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spcAft>
                <a:spcPts val="0"/>
              </a:spcAft>
              <a:buClr>
                <a:srgbClr val="3398CC"/>
              </a:buClr>
              <a:buNone/>
            </a:pPr>
            <a:r>
              <a:rPr lang="en-US" sz="1998" dirty="0">
                <a:latin typeface="Arial" panose="020B0604020202020204"/>
              </a:rPr>
              <a:t>Professionals Seeking Education </a:t>
            </a:r>
            <a:r>
              <a:rPr lang="en-US" dirty="0">
                <a:latin typeface="Arial" panose="020B0604020202020204"/>
              </a:rPr>
              <a:t>(i.e. non-traditional)</a:t>
            </a:r>
            <a:endParaRPr lang="en-US" sz="1998" dirty="0">
              <a:latin typeface="Arial" panose="020B0604020202020204"/>
            </a:endParaRPr>
          </a:p>
        </p:txBody>
      </p:sp>
      <p:sp>
        <p:nvSpPr>
          <p:cNvPr id="24" name="Content Placeholder 2">
            <a:extLst>
              <a:ext uri="{FF2B5EF4-FFF2-40B4-BE49-F238E27FC236}">
                <a16:creationId xmlns:a16="http://schemas.microsoft.com/office/drawing/2014/main" id="{70DADE64-2765-4FBA-803E-24FA6F6AF933}"/>
              </a:ext>
              <a:ext uri="{C183D7F6-B498-43B3-948B-1728B52AA6E4}">
                <adec:decorative xmlns:adec="http://schemas.microsoft.com/office/drawing/2017/decorative" val="1"/>
              </a:ext>
            </a:extLst>
          </p:cNvPr>
          <p:cNvSpPr txBox="1">
            <a:spLocks/>
          </p:cNvSpPr>
          <p:nvPr/>
        </p:nvSpPr>
        <p:spPr>
          <a:xfrm>
            <a:off x="3839829" y="4575481"/>
            <a:ext cx="1531110" cy="513973"/>
          </a:xfrm>
          <a:prstGeom prst="rect">
            <a:avLst/>
          </a:prstGeom>
          <a:solidFill>
            <a:schemeClr val="bg1"/>
          </a:solid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Clr>
                <a:srgbClr val="3398CC"/>
              </a:buClr>
              <a:buNone/>
            </a:pPr>
            <a:endParaRPr lang="en-US" sz="1998" dirty="0">
              <a:latin typeface="Arial" panose="020B0604020202020204"/>
            </a:endParaRPr>
          </a:p>
        </p:txBody>
      </p:sp>
      <p:pic>
        <p:nvPicPr>
          <p:cNvPr id="7" name="Graphic 6" descr="Man with kid">
            <a:extLst>
              <a:ext uri="{FF2B5EF4-FFF2-40B4-BE49-F238E27FC236}">
                <a16:creationId xmlns:a16="http://schemas.microsoft.com/office/drawing/2014/main" id="{FE5629BB-5A40-45FD-950D-962BB5CCC0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105738" y="3118939"/>
            <a:ext cx="1370331" cy="1370331"/>
          </a:xfrm>
          <a:prstGeom prst="rect">
            <a:avLst/>
          </a:prstGeom>
        </p:spPr>
      </p:pic>
      <p:sp>
        <p:nvSpPr>
          <p:cNvPr id="34" name="Content Placeholder 2">
            <a:extLst>
              <a:ext uri="{FF2B5EF4-FFF2-40B4-BE49-F238E27FC236}">
                <a16:creationId xmlns:a16="http://schemas.microsoft.com/office/drawing/2014/main" id="{7627113E-19BF-432C-A029-79D3242D7674}"/>
              </a:ext>
            </a:extLst>
          </p:cNvPr>
          <p:cNvSpPr txBox="1">
            <a:spLocks/>
          </p:cNvSpPr>
          <p:nvPr/>
        </p:nvSpPr>
        <p:spPr>
          <a:xfrm>
            <a:off x="3999500" y="4480517"/>
            <a:ext cx="1531110" cy="513973"/>
          </a:xfrm>
          <a:prstGeom prst="rect">
            <a:avLst/>
          </a:prstGeom>
          <a:noFill/>
        </p:spPr>
        <p:txBody>
          <a:bodyPr vert="horz" lIns="0" tIns="0" rIns="0" bIns="0" rtlCol="0">
            <a:noAutofit/>
          </a:bodyPr>
          <a:lst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Clr>
                <a:srgbClr val="3398CC"/>
              </a:buClr>
              <a:buNone/>
            </a:pPr>
            <a:r>
              <a:rPr lang="en-US" sz="1998" dirty="0">
                <a:latin typeface="Arial" panose="020B0604020202020204"/>
              </a:rPr>
              <a:t>Parents</a:t>
            </a:r>
          </a:p>
        </p:txBody>
      </p:sp>
    </p:spTree>
    <p:extLst>
      <p:ext uri="{BB962C8B-B14F-4D97-AF65-F5344CB8AC3E}">
        <p14:creationId xmlns:p14="http://schemas.microsoft.com/office/powerpoint/2010/main" val="17811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0E75-3398-4136-B00F-51F7088714D4}"/>
              </a:ext>
            </a:extLst>
          </p:cNvPr>
          <p:cNvSpPr>
            <a:spLocks noGrp="1"/>
          </p:cNvSpPr>
          <p:nvPr>
            <p:ph type="title"/>
          </p:nvPr>
        </p:nvSpPr>
        <p:spPr>
          <a:xfrm>
            <a:off x="288462" y="197319"/>
            <a:ext cx="8518524" cy="578538"/>
          </a:xfrm>
        </p:spPr>
        <p:txBody>
          <a:bodyPr/>
          <a:lstStyle/>
          <a:p>
            <a:r>
              <a:rPr lang="en-US" sz="2800" b="1" dirty="0"/>
              <a:t>Factors in Learning</a:t>
            </a:r>
          </a:p>
        </p:txBody>
      </p:sp>
      <p:sp>
        <p:nvSpPr>
          <p:cNvPr id="5" name="Content Placeholder 2">
            <a:extLst>
              <a:ext uri="{FF2B5EF4-FFF2-40B4-BE49-F238E27FC236}">
                <a16:creationId xmlns:a16="http://schemas.microsoft.com/office/drawing/2014/main" id="{3FD384A9-3BAC-48F6-8C62-55F14E86A919}"/>
              </a:ext>
            </a:extLst>
          </p:cNvPr>
          <p:cNvSpPr txBox="1">
            <a:spLocks/>
          </p:cNvSpPr>
          <p:nvPr/>
        </p:nvSpPr>
        <p:spPr>
          <a:xfrm>
            <a:off x="312615" y="1160472"/>
            <a:ext cx="2657280" cy="3270242"/>
          </a:xfrm>
          <a:prstGeom prst="rect">
            <a:avLst/>
          </a:prstGeom>
        </p:spPr>
        <p:txBody>
          <a:bodyPr/>
          <a:lstStyle>
            <a:lvl1pPr marL="174625" indent="-17462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998" b="1" dirty="0">
                <a:latin typeface="Calibri" panose="020F0502020204030204" pitchFamily="34" charset="0"/>
                <a:cs typeface="Calibri" panose="020F0502020204030204" pitchFamily="34" charset="0"/>
              </a:rPr>
              <a:t>Interaction Desires</a:t>
            </a:r>
          </a:p>
          <a:p>
            <a:pPr algn="ctr"/>
            <a:r>
              <a:rPr lang="en-US" sz="1998" dirty="0">
                <a:latin typeface="Calibri" panose="020F0502020204030204" pitchFamily="34" charset="0"/>
                <a:cs typeface="Calibri" panose="020F0502020204030204" pitchFamily="34" charset="0"/>
              </a:rPr>
              <a:t>See it</a:t>
            </a:r>
          </a:p>
          <a:p>
            <a:pPr algn="ctr"/>
            <a:r>
              <a:rPr lang="en-US" sz="1998" dirty="0">
                <a:latin typeface="Calibri" panose="020F0502020204030204" pitchFamily="34" charset="0"/>
                <a:cs typeface="Calibri" panose="020F0502020204030204" pitchFamily="34" charset="0"/>
              </a:rPr>
              <a:t>Hear it</a:t>
            </a:r>
          </a:p>
          <a:p>
            <a:pPr algn="ctr"/>
            <a:r>
              <a:rPr lang="en-US" sz="1998" dirty="0">
                <a:latin typeface="Calibri" panose="020F0502020204030204" pitchFamily="34" charset="0"/>
                <a:cs typeface="Calibri" panose="020F0502020204030204" pitchFamily="34" charset="0"/>
              </a:rPr>
              <a:t>Write it</a:t>
            </a:r>
          </a:p>
          <a:p>
            <a:pPr algn="ctr"/>
            <a:r>
              <a:rPr lang="en-US" sz="1998" dirty="0">
                <a:latin typeface="Calibri" panose="020F0502020204030204" pitchFamily="34" charset="0"/>
                <a:cs typeface="Calibri" panose="020F0502020204030204" pitchFamily="34" charset="0"/>
              </a:rPr>
              <a:t>Annotate it</a:t>
            </a:r>
          </a:p>
          <a:p>
            <a:pPr algn="ctr"/>
            <a:r>
              <a:rPr lang="en-US" sz="1998" dirty="0">
                <a:latin typeface="Calibri" panose="020F0502020204030204" pitchFamily="34" charset="0"/>
                <a:cs typeface="Calibri" panose="020F0502020204030204" pitchFamily="34" charset="0"/>
              </a:rPr>
              <a:t>Highlight it</a:t>
            </a:r>
          </a:p>
          <a:p>
            <a:pPr algn="ctr"/>
            <a:r>
              <a:rPr lang="en-US" sz="1998" dirty="0">
                <a:latin typeface="Calibri" panose="020F0502020204030204" pitchFamily="34" charset="0"/>
                <a:cs typeface="Calibri" panose="020F0502020204030204" pitchFamily="34" charset="0"/>
              </a:rPr>
              <a:t>Complete it</a:t>
            </a:r>
          </a:p>
          <a:p>
            <a:pPr algn="ctr"/>
            <a:r>
              <a:rPr lang="en-US" sz="1998" dirty="0">
                <a:latin typeface="Calibri" panose="020F0502020204030204" pitchFamily="34" charset="0"/>
                <a:cs typeface="Calibri" panose="020F0502020204030204" pitchFamily="34" charset="0"/>
              </a:rPr>
              <a:t>Speak it</a:t>
            </a:r>
          </a:p>
          <a:p>
            <a:endParaRPr lang="en-US" dirty="0"/>
          </a:p>
        </p:txBody>
      </p:sp>
      <p:sp>
        <p:nvSpPr>
          <p:cNvPr id="4" name="Content Placeholder 3">
            <a:extLst>
              <a:ext uri="{FF2B5EF4-FFF2-40B4-BE49-F238E27FC236}">
                <a16:creationId xmlns:a16="http://schemas.microsoft.com/office/drawing/2014/main" id="{7A8371ED-9BE5-48E8-9C5B-1286E7866598}"/>
              </a:ext>
            </a:extLst>
          </p:cNvPr>
          <p:cNvSpPr txBox="1">
            <a:spLocks/>
          </p:cNvSpPr>
          <p:nvPr/>
        </p:nvSpPr>
        <p:spPr>
          <a:xfrm>
            <a:off x="3244215" y="1160472"/>
            <a:ext cx="2657157" cy="3270242"/>
          </a:xfrm>
          <a:prstGeom prst="rect">
            <a:avLst/>
          </a:prstGeom>
        </p:spPr>
        <p:txBody>
          <a:bodyPr/>
          <a:lstStyle>
            <a:lvl1pPr marL="174625" indent="-17462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998" b="1" dirty="0">
                <a:latin typeface="Calibri" panose="020F0502020204030204" pitchFamily="34" charset="0"/>
                <a:cs typeface="Calibri" panose="020F0502020204030204" pitchFamily="34" charset="0"/>
              </a:rPr>
              <a:t>Environments</a:t>
            </a:r>
          </a:p>
          <a:p>
            <a:pPr algn="ctr"/>
            <a:r>
              <a:rPr lang="en-US" sz="1998" dirty="0">
                <a:latin typeface="Calibri" panose="020F0502020204030204" pitchFamily="34" charset="0"/>
                <a:cs typeface="Calibri" panose="020F0502020204030204" pitchFamily="34" charset="0"/>
              </a:rPr>
              <a:t>Office</a:t>
            </a:r>
          </a:p>
          <a:p>
            <a:pPr algn="ctr"/>
            <a:r>
              <a:rPr lang="en-US" sz="1998" dirty="0">
                <a:latin typeface="Calibri" panose="020F0502020204030204" pitchFamily="34" charset="0"/>
                <a:cs typeface="Calibri" panose="020F0502020204030204" pitchFamily="34" charset="0"/>
              </a:rPr>
              <a:t>Home</a:t>
            </a:r>
          </a:p>
          <a:p>
            <a:pPr algn="ctr"/>
            <a:r>
              <a:rPr lang="en-US" sz="1998" dirty="0">
                <a:latin typeface="Calibri" panose="020F0502020204030204" pitchFamily="34" charset="0"/>
                <a:cs typeface="Calibri" panose="020F0502020204030204" pitchFamily="34" charset="0"/>
              </a:rPr>
              <a:t>Personal Vehicle</a:t>
            </a:r>
          </a:p>
          <a:p>
            <a:pPr algn="ctr"/>
            <a:r>
              <a:rPr lang="en-US" sz="1998" dirty="0">
                <a:latin typeface="Calibri" panose="020F0502020204030204" pitchFamily="34" charset="0"/>
                <a:cs typeface="Calibri" panose="020F0502020204030204" pitchFamily="34" charset="0"/>
              </a:rPr>
              <a:t>Public Transportation</a:t>
            </a:r>
          </a:p>
          <a:p>
            <a:pPr algn="ctr"/>
            <a:r>
              <a:rPr lang="en-US" sz="1998" dirty="0">
                <a:latin typeface="Calibri" panose="020F0502020204030204" pitchFamily="34" charset="0"/>
                <a:cs typeface="Calibri" panose="020F0502020204030204" pitchFamily="34" charset="0"/>
              </a:rPr>
              <a:t>Library</a:t>
            </a:r>
          </a:p>
          <a:p>
            <a:pPr algn="ctr"/>
            <a:r>
              <a:rPr lang="en-US" sz="1998" dirty="0">
                <a:latin typeface="Calibri" panose="020F0502020204030204" pitchFamily="34" charset="0"/>
                <a:cs typeface="Calibri" panose="020F0502020204030204" pitchFamily="34" charset="0"/>
              </a:rPr>
              <a:t>Gym</a:t>
            </a:r>
          </a:p>
          <a:p>
            <a:endParaRPr lang="en-US" dirty="0"/>
          </a:p>
        </p:txBody>
      </p:sp>
      <p:sp>
        <p:nvSpPr>
          <p:cNvPr id="3" name="Content Placeholder 4">
            <a:extLst>
              <a:ext uri="{FF2B5EF4-FFF2-40B4-BE49-F238E27FC236}">
                <a16:creationId xmlns:a16="http://schemas.microsoft.com/office/drawing/2014/main" id="{3C32342C-CF60-4FB1-8AAE-30403F77ED04}"/>
              </a:ext>
            </a:extLst>
          </p:cNvPr>
          <p:cNvSpPr txBox="1">
            <a:spLocks/>
          </p:cNvSpPr>
          <p:nvPr/>
        </p:nvSpPr>
        <p:spPr>
          <a:xfrm>
            <a:off x="6151415" y="1144288"/>
            <a:ext cx="2655693" cy="3270242"/>
          </a:xfrm>
          <a:prstGeom prst="rect">
            <a:avLst/>
          </a:prstGeom>
        </p:spPr>
        <p:txBody>
          <a:bodyPr/>
          <a:lstStyle>
            <a:lvl1pPr marL="174625" indent="-17462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tx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tx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998" b="1" dirty="0">
                <a:latin typeface="Calibri" panose="020F0502020204030204" pitchFamily="34" charset="0"/>
                <a:cs typeface="Calibri" panose="020F0502020204030204" pitchFamily="34" charset="0"/>
              </a:rPr>
              <a:t>Devices</a:t>
            </a:r>
          </a:p>
          <a:p>
            <a:pPr algn="ctr"/>
            <a:r>
              <a:rPr lang="en-US" sz="1998" dirty="0">
                <a:latin typeface="Calibri" panose="020F0502020204030204" pitchFamily="34" charset="0"/>
                <a:cs typeface="Calibri" panose="020F0502020204030204" pitchFamily="34" charset="0"/>
              </a:rPr>
              <a:t>Type of device</a:t>
            </a:r>
          </a:p>
          <a:p>
            <a:pPr lvl="1" algn="ctr"/>
            <a:r>
              <a:rPr lang="en-US" sz="1998" dirty="0">
                <a:latin typeface="Calibri" panose="020F0502020204030204" pitchFamily="34" charset="0"/>
                <a:cs typeface="Calibri" panose="020F0502020204030204" pitchFamily="34" charset="0"/>
              </a:rPr>
              <a:t>Laptop</a:t>
            </a:r>
          </a:p>
          <a:p>
            <a:pPr lvl="1" algn="ctr"/>
            <a:r>
              <a:rPr lang="en-US" sz="1998" dirty="0">
                <a:latin typeface="Calibri" panose="020F0502020204030204" pitchFamily="34" charset="0"/>
                <a:cs typeface="Calibri" panose="020F0502020204030204" pitchFamily="34" charset="0"/>
              </a:rPr>
              <a:t>Phone</a:t>
            </a:r>
          </a:p>
          <a:p>
            <a:pPr lvl="1" algn="ctr"/>
            <a:r>
              <a:rPr lang="en-US" sz="1998" dirty="0">
                <a:latin typeface="Calibri" panose="020F0502020204030204" pitchFamily="34" charset="0"/>
                <a:cs typeface="Calibri" panose="020F0502020204030204" pitchFamily="34" charset="0"/>
              </a:rPr>
              <a:t>Tablet</a:t>
            </a:r>
          </a:p>
          <a:p>
            <a:pPr algn="ctr"/>
            <a:endParaRPr lang="en-US" sz="1998" dirty="0">
              <a:latin typeface="Calibri" panose="020F0502020204030204" pitchFamily="34" charset="0"/>
              <a:cs typeface="Calibri" panose="020F0502020204030204" pitchFamily="34" charset="0"/>
            </a:endParaRPr>
          </a:p>
          <a:p>
            <a:pPr algn="ctr"/>
            <a:r>
              <a:rPr lang="en-US" sz="1998" i="1" dirty="0">
                <a:latin typeface="Calibri" panose="020F0502020204030204" pitchFamily="34" charset="0"/>
                <a:cs typeface="Calibri" panose="020F0502020204030204" pitchFamily="34" charset="0"/>
              </a:rPr>
              <a:t>Public vs private</a:t>
            </a:r>
            <a:endParaRPr lang="en-US" dirty="0"/>
          </a:p>
        </p:txBody>
      </p:sp>
      <p:cxnSp>
        <p:nvCxnSpPr>
          <p:cNvPr id="7" name="Straight Connector 6">
            <a:extLst>
              <a:ext uri="{FF2B5EF4-FFF2-40B4-BE49-F238E27FC236}">
                <a16:creationId xmlns:a16="http://schemas.microsoft.com/office/drawing/2014/main" id="{267F9D13-B156-4D20-9F5A-EA0C56A59874}"/>
              </a:ext>
              <a:ext uri="{C183D7F6-B498-43B3-948B-1728B52AA6E4}">
                <adec:decorative xmlns:adec="http://schemas.microsoft.com/office/drawing/2017/decorative" val="1"/>
              </a:ext>
            </a:extLst>
          </p:cNvPr>
          <p:cNvCxnSpPr/>
          <p:nvPr/>
        </p:nvCxnSpPr>
        <p:spPr>
          <a:xfrm>
            <a:off x="3155894" y="1144288"/>
            <a:ext cx="0" cy="3694749"/>
          </a:xfrm>
          <a:prstGeom prst="line">
            <a:avLst/>
          </a:prstGeom>
          <a:noFill/>
          <a:ln w="38100" cap="sq" cmpd="sng" algn="ctr">
            <a:solidFill>
              <a:schemeClr val="tx1"/>
            </a:solidFill>
            <a:prstDash val="solid"/>
            <a:miter lim="800000"/>
            <a:headEnd type="none" w="med" len="med"/>
            <a:tailEnd type="none" w="med" len="med"/>
          </a:ln>
          <a:effectLst/>
        </p:spPr>
      </p:cxnSp>
      <p:cxnSp>
        <p:nvCxnSpPr>
          <p:cNvPr id="8" name="Straight Connector 7">
            <a:extLst>
              <a:ext uri="{FF2B5EF4-FFF2-40B4-BE49-F238E27FC236}">
                <a16:creationId xmlns:a16="http://schemas.microsoft.com/office/drawing/2014/main" id="{6E7DE101-8CB7-4D98-B45E-4FFD0B139557}"/>
              </a:ext>
              <a:ext uri="{C183D7F6-B498-43B3-948B-1728B52AA6E4}">
                <adec:decorative xmlns:adec="http://schemas.microsoft.com/office/drawing/2017/decorative" val="1"/>
              </a:ext>
            </a:extLst>
          </p:cNvPr>
          <p:cNvCxnSpPr/>
          <p:nvPr/>
        </p:nvCxnSpPr>
        <p:spPr>
          <a:xfrm>
            <a:off x="6278071" y="1144288"/>
            <a:ext cx="0" cy="3694749"/>
          </a:xfrm>
          <a:prstGeom prst="line">
            <a:avLst/>
          </a:prstGeom>
          <a:noFill/>
          <a:ln w="38100" cap="sq"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38502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4DD7-6C11-4B50-8755-5AB4CE7994FF}"/>
              </a:ext>
            </a:extLst>
          </p:cNvPr>
          <p:cNvSpPr>
            <a:spLocks noGrp="1"/>
          </p:cNvSpPr>
          <p:nvPr>
            <p:ph type="title"/>
          </p:nvPr>
        </p:nvSpPr>
        <p:spPr/>
        <p:txBody>
          <a:bodyPr/>
          <a:lstStyle/>
          <a:p>
            <a:r>
              <a:rPr lang="en-US" sz="2800" b="1" dirty="0">
                <a:cs typeface="Helvetica"/>
              </a:rPr>
              <a:t>Alt Format Options in Learn</a:t>
            </a:r>
            <a:endParaRPr lang="en-US" sz="2800" dirty="0"/>
          </a:p>
        </p:txBody>
      </p:sp>
      <p:pic>
        <p:nvPicPr>
          <p:cNvPr id="3" name="Picture 2" descr="Screenshot of course in Learn highlighting the location of the alt formats icon for a Learn Item and files within Learn">
            <a:extLst>
              <a:ext uri="{FF2B5EF4-FFF2-40B4-BE49-F238E27FC236}">
                <a16:creationId xmlns:a16="http://schemas.microsoft.com/office/drawing/2014/main" id="{BFC6D929-3ECF-454D-BDF0-9CF4543256F0}"/>
              </a:ext>
            </a:extLst>
          </p:cNvPr>
          <p:cNvPicPr>
            <a:picLocks noChangeAspect="1"/>
          </p:cNvPicPr>
          <p:nvPr/>
        </p:nvPicPr>
        <p:blipFill>
          <a:blip r:embed="rId2"/>
          <a:stretch>
            <a:fillRect/>
          </a:stretch>
        </p:blipFill>
        <p:spPr>
          <a:xfrm>
            <a:off x="311151" y="929962"/>
            <a:ext cx="6489650" cy="4004797"/>
          </a:xfrm>
          <a:prstGeom prst="rect">
            <a:avLst/>
          </a:prstGeom>
          <a:ln w="28575">
            <a:solidFill>
              <a:schemeClr val="tx1"/>
            </a:solidFill>
          </a:ln>
        </p:spPr>
      </p:pic>
    </p:spTree>
    <p:extLst>
      <p:ext uri="{BB962C8B-B14F-4D97-AF65-F5344CB8AC3E}">
        <p14:creationId xmlns:p14="http://schemas.microsoft.com/office/powerpoint/2010/main" val="15177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8548-42E6-4203-9F10-309750598CD6}"/>
              </a:ext>
            </a:extLst>
          </p:cNvPr>
          <p:cNvSpPr>
            <a:spLocks noGrp="1"/>
          </p:cNvSpPr>
          <p:nvPr>
            <p:ph type="title"/>
          </p:nvPr>
        </p:nvSpPr>
        <p:spPr>
          <a:solidFill>
            <a:schemeClr val="bg1"/>
          </a:solidFill>
        </p:spPr>
        <p:txBody>
          <a:bodyPr/>
          <a:lstStyle/>
          <a:p>
            <a:r>
              <a:rPr lang="en-US" dirty="0"/>
              <a:t>Alternative Format Options</a:t>
            </a:r>
          </a:p>
        </p:txBody>
      </p:sp>
      <p:sp>
        <p:nvSpPr>
          <p:cNvPr id="4" name="Content Placeholder 3">
            <a:extLst>
              <a:ext uri="{FF2B5EF4-FFF2-40B4-BE49-F238E27FC236}">
                <a16:creationId xmlns:a16="http://schemas.microsoft.com/office/drawing/2014/main" id="{5D3EA54C-C72C-4414-83C1-30778ED8BD16}"/>
              </a:ext>
            </a:extLst>
          </p:cNvPr>
          <p:cNvSpPr>
            <a:spLocks noGrp="1"/>
          </p:cNvSpPr>
          <p:nvPr>
            <p:ph type="body" sz="quarter" idx="10"/>
          </p:nvPr>
        </p:nvSpPr>
        <p:spPr>
          <a:xfrm>
            <a:off x="311150" y="1160463"/>
            <a:ext cx="3136725" cy="3506787"/>
          </a:xfrm>
        </p:spPr>
        <p:txBody>
          <a:bodyPr/>
          <a:lstStyle/>
          <a:p>
            <a:r>
              <a:rPr lang="en-US" sz="2000" dirty="0"/>
              <a:t>http://bit.ly/</a:t>
            </a:r>
            <a:r>
              <a:rPr lang="en-US" sz="2000" dirty="0" err="1"/>
              <a:t>BbAltFormats</a:t>
            </a:r>
            <a:endParaRPr lang="en-US" sz="2000" dirty="0"/>
          </a:p>
          <a:p>
            <a:r>
              <a:rPr lang="en-US" dirty="0"/>
              <a:t>Brief demo</a:t>
            </a:r>
          </a:p>
        </p:txBody>
      </p:sp>
      <p:pic>
        <p:nvPicPr>
          <p:cNvPr id="15" name="Picture 2" descr="Screenshot of Download Alternative Formats showing Tagged PDF, HTML, ePub, Electronic Braille, Audio, BeeLine Reader and Translated version as outputs. ">
            <a:extLst>
              <a:ext uri="{FF2B5EF4-FFF2-40B4-BE49-F238E27FC236}">
                <a16:creationId xmlns:a16="http://schemas.microsoft.com/office/drawing/2014/main" id="{2C1ADD44-5D31-4C69-A80B-824D1AD2C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6"/>
          <a:stretch/>
        </p:blipFill>
        <p:spPr bwMode="auto">
          <a:xfrm>
            <a:off x="4130130" y="70784"/>
            <a:ext cx="4830946" cy="50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809B7-6AE6-482B-870B-1D7EBED9874A}"/>
              </a:ext>
            </a:extLst>
          </p:cNvPr>
          <p:cNvSpPr>
            <a:spLocks noGrp="1"/>
          </p:cNvSpPr>
          <p:nvPr>
            <p:ph type="ctrTitle"/>
          </p:nvPr>
        </p:nvSpPr>
        <p:spPr>
          <a:xfrm>
            <a:off x="1120575" y="2048351"/>
            <a:ext cx="5783262" cy="548640"/>
          </a:xfrm>
        </p:spPr>
        <p:txBody>
          <a:bodyPr/>
          <a:lstStyle/>
          <a:p>
            <a:r>
              <a:rPr lang="en-US" dirty="0"/>
              <a:t>What does the data show?</a:t>
            </a:r>
          </a:p>
        </p:txBody>
      </p:sp>
      <p:sp>
        <p:nvSpPr>
          <p:cNvPr id="8" name="Subtitle 7">
            <a:extLst>
              <a:ext uri="{FF2B5EF4-FFF2-40B4-BE49-F238E27FC236}">
                <a16:creationId xmlns:a16="http://schemas.microsoft.com/office/drawing/2014/main" id="{A88F1554-2605-4E7C-8C83-9934D4C4674E}"/>
              </a:ext>
            </a:extLst>
          </p:cNvPr>
          <p:cNvSpPr>
            <a:spLocks noGrp="1"/>
          </p:cNvSpPr>
          <p:nvPr>
            <p:ph type="subTitle" idx="1"/>
          </p:nvPr>
        </p:nvSpPr>
        <p:spPr>
          <a:xfrm>
            <a:off x="1120575" y="2734151"/>
            <a:ext cx="5783262" cy="365760"/>
          </a:xfrm>
        </p:spPr>
        <p:txBody>
          <a:bodyPr/>
          <a:lstStyle/>
          <a:p>
            <a:r>
              <a:rPr lang="en-US" dirty="0"/>
              <a:t>August 1</a:t>
            </a:r>
            <a:r>
              <a:rPr lang="en-US" baseline="30000" dirty="0"/>
              <a:t>st</a:t>
            </a:r>
            <a:r>
              <a:rPr lang="en-US" dirty="0"/>
              <a:t> 2020 to June 30</a:t>
            </a:r>
            <a:r>
              <a:rPr lang="en-US" baseline="30000" dirty="0"/>
              <a:t>th</a:t>
            </a:r>
            <a:r>
              <a:rPr lang="en-US" dirty="0"/>
              <a:t> 2021</a:t>
            </a:r>
          </a:p>
        </p:txBody>
      </p:sp>
    </p:spTree>
    <p:extLst>
      <p:ext uri="{BB962C8B-B14F-4D97-AF65-F5344CB8AC3E}">
        <p14:creationId xmlns:p14="http://schemas.microsoft.com/office/powerpoint/2010/main" val="23991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rger template">
  <a:themeElements>
    <a:clrScheme name="merger palette">
      <a:dk1>
        <a:srgbClr val="000000"/>
      </a:dk1>
      <a:lt1>
        <a:sysClr val="window" lastClr="FFFFFF"/>
      </a:lt1>
      <a:dk2>
        <a:srgbClr val="595959"/>
      </a:dk2>
      <a:lt2>
        <a:srgbClr val="C6C6C6"/>
      </a:lt2>
      <a:accent1>
        <a:srgbClr val="000000"/>
      </a:accent1>
      <a:accent2>
        <a:srgbClr val="4776BD"/>
      </a:accent2>
      <a:accent3>
        <a:srgbClr val="F15A24"/>
      </a:accent3>
      <a:accent4>
        <a:srgbClr val="C6C6C6"/>
      </a:accent4>
      <a:accent5>
        <a:srgbClr val="595959"/>
      </a:accent5>
      <a:accent6>
        <a:srgbClr val="969696"/>
      </a:accent6>
      <a:hlink>
        <a:srgbClr val="4776BD"/>
      </a:hlink>
      <a:folHlink>
        <a:srgbClr val="4776BD"/>
      </a:folHlink>
    </a:clrScheme>
    <a:fontScheme name="Blackboard 201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cmpd="sng" algn="ctr">
          <a:noFill/>
          <a:prstDash val="solid"/>
          <a:miter lim="800000"/>
        </a:ln>
        <a:effectLst/>
      </a:spPr>
      <a:bodyPr rot="0" spcFirstLastPara="0" vert="horz" wrap="square" lIns="137160" tIns="137160" rIns="137160" bIns="13716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prstClr val="white"/>
            </a:solidFill>
            <a:effectLst/>
            <a:uLnTx/>
            <a:uFillTx/>
            <a:ea typeface="+mn-ea"/>
            <a:cs typeface="+mn-cs"/>
          </a:defRPr>
        </a:defPPr>
      </a:lstStyle>
    </a:spDef>
    <a:lnDef>
      <a:spPr>
        <a:noFill/>
        <a:ln w="12700" cap="sq" cmpd="sng" algn="ctr">
          <a:solidFill>
            <a:schemeClr val="tx1"/>
          </a:solidFill>
          <a:prstDash val="solid"/>
          <a:miter lim="800000"/>
          <a:headEnd type="none" w="med" len="med"/>
          <a:tailEnd type="none" w="med" len="med"/>
        </a:ln>
        <a:effectLst/>
      </a:spPr>
      <a:bodyPr/>
      <a:lstStyle/>
    </a:lnDef>
    <a:txDef>
      <a:spPr>
        <a:noFill/>
        <a:ln w="6350" cap="sq">
          <a:noFill/>
          <a:miter lim="800000"/>
        </a:ln>
      </a:spPr>
      <a:bodyPr wrap="square" lIns="137160" tIns="137160" rIns="137160" bIns="137160" rtlCol="0">
        <a:noAutofit/>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Presentation3" id="{D5AD739B-08ED-BA4F-80D6-0452B28E5FA7}" vid="{C525076B-7A37-8541-A331-27AABB686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6e9d241-0365-4444-a798-2d9c60d69f38">XH3MHX35ZUEM-814009769-166</_dlc_DocId>
    <_dlc_DocIdUrl xmlns="c6e9d241-0365-4444-a798-2d9c60d69f38">
      <Url>https://onblackboard.sharepoint.com/sites/marketing/_layouts/15/DocIdRedir.aspx?ID=XH3MHX35ZUEM-814009769-166</Url>
      <Description>XH3MHX35ZUEM-814009769-166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245DA78E1C1B642B3E6BD9B58144C8E" ma:contentTypeVersion="159" ma:contentTypeDescription="Create a new document." ma:contentTypeScope="" ma:versionID="b11875d275a8fcb3d3b63e5e9c27bcd2">
  <xsd:schema xmlns:xsd="http://www.w3.org/2001/XMLSchema" xmlns:xs="http://www.w3.org/2001/XMLSchema" xmlns:p="http://schemas.microsoft.com/office/2006/metadata/properties" xmlns:ns2="c6e9d241-0365-4444-a798-2d9c60d69f38" xmlns:ns3="b3fb50d0-be18-48c6-92bf-2aca7bde0db8" targetNamespace="http://schemas.microsoft.com/office/2006/metadata/properties" ma:root="true" ma:fieldsID="5006b22971b4ce9d5bca9f86108cffa8" ns2:_="" ns3:_="">
    <xsd:import namespace="c6e9d241-0365-4444-a798-2d9c60d69f38"/>
    <xsd:import namespace="b3fb50d0-be18-48c6-92bf-2aca7bde0db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9d241-0365-4444-a798-2d9c60d69f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fb50d0-be18-48c6-92bf-2aca7bde0db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FADE5-4A28-4473-A530-EB22DAB3D651}">
  <ds:schemaRefs>
    <ds:schemaRef ds:uri="http://schemas.microsoft.com/office/2006/metadata/properties"/>
    <ds:schemaRef ds:uri="http://schemas.microsoft.com/office/infopath/2007/PartnerControls"/>
    <ds:schemaRef ds:uri="c6e9d241-0365-4444-a798-2d9c60d69f38"/>
  </ds:schemaRefs>
</ds:datastoreItem>
</file>

<file path=customXml/itemProps2.xml><?xml version="1.0" encoding="utf-8"?>
<ds:datastoreItem xmlns:ds="http://schemas.openxmlformats.org/officeDocument/2006/customXml" ds:itemID="{1FDF2CD2-C2CB-4077-93C6-4F37FFB01185}">
  <ds:schemaRefs>
    <ds:schemaRef ds:uri="http://schemas.microsoft.com/sharepoint/v3/contenttype/forms"/>
  </ds:schemaRefs>
</ds:datastoreItem>
</file>

<file path=customXml/itemProps3.xml><?xml version="1.0" encoding="utf-8"?>
<ds:datastoreItem xmlns:ds="http://schemas.openxmlformats.org/officeDocument/2006/customXml" ds:itemID="{365BCB58-3418-4D3C-BCC5-9CCF4CF37F41}">
  <ds:schemaRefs>
    <ds:schemaRef ds:uri="http://schemas.microsoft.com/sharepoint/events"/>
  </ds:schemaRefs>
</ds:datastoreItem>
</file>

<file path=customXml/itemProps4.xml><?xml version="1.0" encoding="utf-8"?>
<ds:datastoreItem xmlns:ds="http://schemas.openxmlformats.org/officeDocument/2006/customXml" ds:itemID="{33C989FA-6C1F-4342-BDA9-D8319F227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e9d241-0365-4444-a798-2d9c60d69f38"/>
    <ds:schemaRef ds:uri="b3fb50d0-be18-48c6-92bf-2aca7bde0d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BlackboardAnthologyCobrandedTemplate</Template>
  <TotalTime>75</TotalTime>
  <Words>2453</Words>
  <Application>Microsoft Macintosh PowerPoint</Application>
  <PresentationFormat>Custom</PresentationFormat>
  <Paragraphs>403</Paragraphs>
  <Slides>27</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merger template</vt:lpstr>
      <vt:lpstr>25 Million Requests for Greater Access: a Review of Student Preferences for Course Accessibility</vt:lpstr>
      <vt:lpstr>Meet the Presenter</vt:lpstr>
      <vt:lpstr>Agenda</vt:lpstr>
      <vt:lpstr>Ally Solutions: One Consistent Approach</vt:lpstr>
      <vt:lpstr>Diverse 21st Century Learners</vt:lpstr>
      <vt:lpstr>Factors in Learning</vt:lpstr>
      <vt:lpstr>Alt Format Options in Learn</vt:lpstr>
      <vt:lpstr>Alternative Format Options</vt:lpstr>
      <vt:lpstr>What does the data show?</vt:lpstr>
      <vt:lpstr>Regions</vt:lpstr>
      <vt:lpstr>Total Downloads by Type by Region</vt:lpstr>
      <vt:lpstr>PDFs are the most downloaded alternative format.</vt:lpstr>
      <vt:lpstr>Regions and Top 3 Most Popular Alt Formats</vt:lpstr>
      <vt:lpstr>Desired Alt Formats by Original File Type</vt:lpstr>
      <vt:lpstr>The original file type may influence the preferred alternative format.</vt:lpstr>
      <vt:lpstr>Downloads by Role by Region</vt:lpstr>
      <vt:lpstr>4.2 million students world-wide have proven the need for access, flexibility, and choice.</vt:lpstr>
      <vt:lpstr>Avg Downloads Per Student Per Region</vt:lpstr>
      <vt:lpstr>Frequency of students downloading the alternative formats may be influenced by region.</vt:lpstr>
      <vt:lpstr>So What?</vt:lpstr>
      <vt:lpstr>Lessons Learned</vt:lpstr>
      <vt:lpstr>Bonus! Top Accessibility Issues</vt:lpstr>
      <vt:lpstr>2020-2021 Global Data for 11,882,120 courses</vt:lpstr>
      <vt:lpstr>Additional Resources</vt:lpstr>
      <vt:lpstr>Research and Impact</vt:lpstr>
      <vt:lpstr>Course + Book of Ally</vt:lpstr>
      <vt:lpstr>Join the Ally Community of Accessibility Heroes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Krista Greear</dc:creator>
  <cp:lastModifiedBy>Microsoft Office User</cp:lastModifiedBy>
  <cp:revision>8</cp:revision>
  <dcterms:created xsi:type="dcterms:W3CDTF">2021-11-16T13:37:27Z</dcterms:created>
  <dcterms:modified xsi:type="dcterms:W3CDTF">2021-11-18T16:59:00Z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0x0101002245DA78E1C1B642B3E6BD9B58144C8E</vt:lpwstr>
  </property>
  <property fmtid="{D5CDD505-2E9C-101B-9397-08002B2CF9AE}" pid="3" name="_dlc_DocIdItemGuid">
    <vt:lpwstr>1c6746c9-1142-4684-bc6a-8cc0fbd1cc25</vt:lpwstr>
  </property>
</Properties>
</file>