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0" r:id="rId5"/>
    <p:sldId id="274" r:id="rId6"/>
    <p:sldId id="258" r:id="rId7"/>
    <p:sldId id="263" r:id="rId8"/>
    <p:sldId id="265" r:id="rId9"/>
    <p:sldId id="275" r:id="rId10"/>
    <p:sldId id="277" r:id="rId11"/>
    <p:sldId id="27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30D"/>
    <a:srgbClr val="0C2340"/>
    <a:srgbClr val="F3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17947-DB7C-7C45-9FB3-9243BB62BC53}" v="10" dt="2021-11-17T17:34:00.396"/>
    <p1510:client id="{DCF90E84-B3AB-42D9-B66E-8473BE9C7E74}" vWet="4" dt="2021-11-17T17:23:36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87396" autoAdjust="0"/>
  </p:normalViewPr>
  <p:slideViewPr>
    <p:cSldViewPr snapToGrid="0">
      <p:cViewPr varScale="1">
        <p:scale>
          <a:sx n="108" d="100"/>
          <a:sy n="108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49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ynn McGuire" userId="81d79fde-4440-462e-908f-9cd710ffbabd" providerId="ADAL" clId="{6015529C-CC91-AE43-BC3E-2AE94DAF32E7}"/>
    <pc:docChg chg="modSld">
      <pc:chgData name="RaLynn McGuire" userId="81d79fde-4440-462e-908f-9cd710ffbabd" providerId="ADAL" clId="{6015529C-CC91-AE43-BC3E-2AE94DAF32E7}" dt="2021-11-17T22:46:25.513" v="18" actId="20577"/>
      <pc:docMkLst>
        <pc:docMk/>
      </pc:docMkLst>
      <pc:sldChg chg="modNotesTx">
        <pc:chgData name="RaLynn McGuire" userId="81d79fde-4440-462e-908f-9cd710ffbabd" providerId="ADAL" clId="{6015529C-CC91-AE43-BC3E-2AE94DAF32E7}" dt="2021-11-17T17:37:18.787" v="9" actId="20577"/>
        <pc:sldMkLst>
          <pc:docMk/>
          <pc:sldMk cId="3796883294" sldId="258"/>
        </pc:sldMkLst>
      </pc:sldChg>
      <pc:sldChg chg="modNotesTx">
        <pc:chgData name="RaLynn McGuire" userId="81d79fde-4440-462e-908f-9cd710ffbabd" providerId="ADAL" clId="{6015529C-CC91-AE43-BC3E-2AE94DAF32E7}" dt="2021-11-17T17:36:58.376" v="7" actId="20577"/>
        <pc:sldMkLst>
          <pc:docMk/>
          <pc:sldMk cId="2558985293" sldId="260"/>
        </pc:sldMkLst>
      </pc:sldChg>
      <pc:sldChg chg="modNotesTx">
        <pc:chgData name="RaLynn McGuire" userId="81d79fde-4440-462e-908f-9cd710ffbabd" providerId="ADAL" clId="{6015529C-CC91-AE43-BC3E-2AE94DAF32E7}" dt="2021-11-17T17:37:28.403" v="10" actId="20577"/>
        <pc:sldMkLst>
          <pc:docMk/>
          <pc:sldMk cId="1411279800" sldId="263"/>
        </pc:sldMkLst>
      </pc:sldChg>
      <pc:sldChg chg="modNotesTx">
        <pc:chgData name="RaLynn McGuire" userId="81d79fde-4440-462e-908f-9cd710ffbabd" providerId="ADAL" clId="{6015529C-CC91-AE43-BC3E-2AE94DAF32E7}" dt="2021-11-17T17:37:33.374" v="11" actId="20577"/>
        <pc:sldMkLst>
          <pc:docMk/>
          <pc:sldMk cId="2136674989" sldId="265"/>
        </pc:sldMkLst>
      </pc:sldChg>
      <pc:sldChg chg="modNotesTx">
        <pc:chgData name="RaLynn McGuire" userId="81d79fde-4440-462e-908f-9cd710ffbabd" providerId="ADAL" clId="{6015529C-CC91-AE43-BC3E-2AE94DAF32E7}" dt="2021-11-17T17:38:28.255" v="17" actId="20577"/>
        <pc:sldMkLst>
          <pc:docMk/>
          <pc:sldMk cId="2397989709" sldId="268"/>
        </pc:sldMkLst>
      </pc:sldChg>
      <pc:sldChg chg="modNotesTx">
        <pc:chgData name="RaLynn McGuire" userId="81d79fde-4440-462e-908f-9cd710ffbabd" providerId="ADAL" clId="{6015529C-CC91-AE43-BC3E-2AE94DAF32E7}" dt="2021-11-17T17:38:17.787" v="16" actId="20577"/>
        <pc:sldMkLst>
          <pc:docMk/>
          <pc:sldMk cId="927578664" sldId="269"/>
        </pc:sldMkLst>
      </pc:sldChg>
      <pc:sldChg chg="modNotesTx">
        <pc:chgData name="RaLynn McGuire" userId="81d79fde-4440-462e-908f-9cd710ffbabd" providerId="ADAL" clId="{6015529C-CC91-AE43-BC3E-2AE94DAF32E7}" dt="2021-11-17T17:37:05.583" v="8" actId="20577"/>
        <pc:sldMkLst>
          <pc:docMk/>
          <pc:sldMk cId="923873587" sldId="274"/>
        </pc:sldMkLst>
      </pc:sldChg>
      <pc:sldChg chg="modSp mod modNotesTx">
        <pc:chgData name="RaLynn McGuire" userId="81d79fde-4440-462e-908f-9cd710ffbabd" providerId="ADAL" clId="{6015529C-CC91-AE43-BC3E-2AE94DAF32E7}" dt="2021-11-17T22:46:25.513" v="18" actId="20577"/>
        <pc:sldMkLst>
          <pc:docMk/>
          <pc:sldMk cId="2494721987" sldId="275"/>
        </pc:sldMkLst>
        <pc:spChg chg="mod">
          <ac:chgData name="RaLynn McGuire" userId="81d79fde-4440-462e-908f-9cd710ffbabd" providerId="ADAL" clId="{6015529C-CC91-AE43-BC3E-2AE94DAF32E7}" dt="2021-11-17T22:46:25.513" v="18" actId="20577"/>
          <ac:spMkLst>
            <pc:docMk/>
            <pc:sldMk cId="2494721987" sldId="275"/>
            <ac:spMk id="6" creationId="{6D56A549-588E-4499-9856-CEC3C379706D}"/>
          </ac:spMkLst>
        </pc:spChg>
      </pc:sldChg>
      <pc:sldChg chg="modNotesTx">
        <pc:chgData name="RaLynn McGuire" userId="81d79fde-4440-462e-908f-9cd710ffbabd" providerId="ADAL" clId="{6015529C-CC91-AE43-BC3E-2AE94DAF32E7}" dt="2021-11-17T17:38:08.345" v="15" actId="20577"/>
        <pc:sldMkLst>
          <pc:docMk/>
          <pc:sldMk cId="3689977131" sldId="276"/>
        </pc:sldMkLst>
      </pc:sldChg>
      <pc:sldChg chg="modNotesTx">
        <pc:chgData name="RaLynn McGuire" userId="81d79fde-4440-462e-908f-9cd710ffbabd" providerId="ADAL" clId="{6015529C-CC91-AE43-BC3E-2AE94DAF32E7}" dt="2021-11-17T17:37:58.004" v="14" actId="20577"/>
        <pc:sldMkLst>
          <pc:docMk/>
          <pc:sldMk cId="3124977713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FD346-6617-42BA-B039-ED99974F1811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D82F0-1A3E-4E16-BC70-6432415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6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02FB8-8052-4380-95C4-93C4F681CD09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7B9CD-9EC1-421A-A42D-8C376C435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B9CD-9EC1-421A-A42D-8C376C435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5577"/>
            <a:ext cx="8688212" cy="3056650"/>
          </a:xfrm>
        </p:spPr>
        <p:txBody>
          <a:bodyPr anchor="b">
            <a:noAutofit/>
          </a:bodyPr>
          <a:lstStyle>
            <a:lvl1pPr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CA833961-E958-483D-A7D1-A676525AF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D3430D"/>
          </a:solidFill>
          <a:ln w="41275" cap="rnd">
            <a:solidFill>
              <a:srgbClr val="D3430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8096"/>
            <a:ext cx="3932237" cy="923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799"/>
            <a:ext cx="3932237" cy="40322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68097"/>
            <a:ext cx="6172200" cy="50929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7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8096"/>
            <a:ext cx="3932237" cy="923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799"/>
            <a:ext cx="3932237" cy="40322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68097"/>
            <a:ext cx="6172200" cy="5092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8096"/>
            <a:ext cx="3932237" cy="923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799"/>
            <a:ext cx="3932237" cy="40322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68097"/>
            <a:ext cx="6172200" cy="5092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2239E-7517-4739-A91D-634AEB975D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314036" y="693593"/>
            <a:ext cx="11563927" cy="5470814"/>
          </a:xfrm>
          <a:custGeom>
            <a:avLst/>
            <a:gdLst>
              <a:gd name="connsiteX0" fmla="*/ 0 w 11563927"/>
              <a:gd name="connsiteY0" fmla="*/ 0 h 5470814"/>
              <a:gd name="connsiteX1" fmla="*/ 911510 w 11563927"/>
              <a:gd name="connsiteY1" fmla="*/ 0 h 5470814"/>
              <a:gd name="connsiteX2" fmla="*/ 1823019 w 11563927"/>
              <a:gd name="connsiteY2" fmla="*/ 0 h 5470814"/>
              <a:gd name="connsiteX3" fmla="*/ 2503250 w 11563927"/>
              <a:gd name="connsiteY3" fmla="*/ 0 h 5470814"/>
              <a:gd name="connsiteX4" fmla="*/ 3299120 w 11563927"/>
              <a:gd name="connsiteY4" fmla="*/ 0 h 5470814"/>
              <a:gd name="connsiteX5" fmla="*/ 3979351 w 11563927"/>
              <a:gd name="connsiteY5" fmla="*/ 0 h 5470814"/>
              <a:gd name="connsiteX6" fmla="*/ 4659582 w 11563927"/>
              <a:gd name="connsiteY6" fmla="*/ 0 h 5470814"/>
              <a:gd name="connsiteX7" fmla="*/ 5339813 w 11563927"/>
              <a:gd name="connsiteY7" fmla="*/ 0 h 5470814"/>
              <a:gd name="connsiteX8" fmla="*/ 5673127 w 11563927"/>
              <a:gd name="connsiteY8" fmla="*/ 0 h 5470814"/>
              <a:gd name="connsiteX9" fmla="*/ 6468997 w 11563927"/>
              <a:gd name="connsiteY9" fmla="*/ 0 h 5470814"/>
              <a:gd name="connsiteX10" fmla="*/ 6802310 w 11563927"/>
              <a:gd name="connsiteY10" fmla="*/ 0 h 5470814"/>
              <a:gd name="connsiteX11" fmla="*/ 7482541 w 11563927"/>
              <a:gd name="connsiteY11" fmla="*/ 0 h 5470814"/>
              <a:gd name="connsiteX12" fmla="*/ 8394051 w 11563927"/>
              <a:gd name="connsiteY12" fmla="*/ 0 h 5470814"/>
              <a:gd name="connsiteX13" fmla="*/ 9305560 w 11563927"/>
              <a:gd name="connsiteY13" fmla="*/ 0 h 5470814"/>
              <a:gd name="connsiteX14" fmla="*/ 10101430 w 11563927"/>
              <a:gd name="connsiteY14" fmla="*/ 0 h 5470814"/>
              <a:gd name="connsiteX15" fmla="*/ 10666022 w 11563927"/>
              <a:gd name="connsiteY15" fmla="*/ 0 h 5470814"/>
              <a:gd name="connsiteX16" fmla="*/ 11563927 w 11563927"/>
              <a:gd name="connsiteY16" fmla="*/ 0 h 5470814"/>
              <a:gd name="connsiteX17" fmla="*/ 11563927 w 11563927"/>
              <a:gd name="connsiteY17" fmla="*/ 629144 h 5470814"/>
              <a:gd name="connsiteX18" fmla="*/ 11563927 w 11563927"/>
              <a:gd name="connsiteY18" fmla="*/ 1312995 h 5470814"/>
              <a:gd name="connsiteX19" fmla="*/ 11563927 w 11563927"/>
              <a:gd name="connsiteY19" fmla="*/ 1942139 h 5470814"/>
              <a:gd name="connsiteX20" fmla="*/ 11563927 w 11563927"/>
              <a:gd name="connsiteY20" fmla="*/ 2735407 h 5470814"/>
              <a:gd name="connsiteX21" fmla="*/ 11563927 w 11563927"/>
              <a:gd name="connsiteY21" fmla="*/ 3309842 h 5470814"/>
              <a:gd name="connsiteX22" fmla="*/ 11563927 w 11563927"/>
              <a:gd name="connsiteY22" fmla="*/ 4103111 h 5470814"/>
              <a:gd name="connsiteX23" fmla="*/ 11563927 w 11563927"/>
              <a:gd name="connsiteY23" fmla="*/ 4677546 h 5470814"/>
              <a:gd name="connsiteX24" fmla="*/ 11563927 w 11563927"/>
              <a:gd name="connsiteY24" fmla="*/ 5470814 h 5470814"/>
              <a:gd name="connsiteX25" fmla="*/ 10652417 w 11563927"/>
              <a:gd name="connsiteY25" fmla="*/ 5470814 h 5470814"/>
              <a:gd name="connsiteX26" fmla="*/ 10087826 w 11563927"/>
              <a:gd name="connsiteY26" fmla="*/ 5470814 h 5470814"/>
              <a:gd name="connsiteX27" fmla="*/ 9291955 w 11563927"/>
              <a:gd name="connsiteY27" fmla="*/ 5470814 h 5470814"/>
              <a:gd name="connsiteX28" fmla="*/ 8958642 w 11563927"/>
              <a:gd name="connsiteY28" fmla="*/ 5470814 h 5470814"/>
              <a:gd name="connsiteX29" fmla="*/ 8047133 w 11563927"/>
              <a:gd name="connsiteY29" fmla="*/ 5470814 h 5470814"/>
              <a:gd name="connsiteX30" fmla="*/ 7482541 w 11563927"/>
              <a:gd name="connsiteY30" fmla="*/ 5470814 h 5470814"/>
              <a:gd name="connsiteX31" fmla="*/ 6802310 w 11563927"/>
              <a:gd name="connsiteY31" fmla="*/ 5470814 h 5470814"/>
              <a:gd name="connsiteX32" fmla="*/ 6353358 w 11563927"/>
              <a:gd name="connsiteY32" fmla="*/ 5470814 h 5470814"/>
              <a:gd name="connsiteX33" fmla="*/ 5557487 w 11563927"/>
              <a:gd name="connsiteY33" fmla="*/ 5470814 h 5470814"/>
              <a:gd name="connsiteX34" fmla="*/ 4645978 w 11563927"/>
              <a:gd name="connsiteY34" fmla="*/ 5470814 h 5470814"/>
              <a:gd name="connsiteX35" fmla="*/ 4081386 w 11563927"/>
              <a:gd name="connsiteY35" fmla="*/ 5470814 h 5470814"/>
              <a:gd name="connsiteX36" fmla="*/ 3169876 w 11563927"/>
              <a:gd name="connsiteY36" fmla="*/ 5470814 h 5470814"/>
              <a:gd name="connsiteX37" fmla="*/ 2489645 w 11563927"/>
              <a:gd name="connsiteY37" fmla="*/ 5470814 h 5470814"/>
              <a:gd name="connsiteX38" fmla="*/ 1578136 w 11563927"/>
              <a:gd name="connsiteY38" fmla="*/ 5470814 h 5470814"/>
              <a:gd name="connsiteX39" fmla="*/ 666626 w 11563927"/>
              <a:gd name="connsiteY39" fmla="*/ 5470814 h 5470814"/>
              <a:gd name="connsiteX40" fmla="*/ 0 w 11563927"/>
              <a:gd name="connsiteY40" fmla="*/ 5470814 h 5470814"/>
              <a:gd name="connsiteX41" fmla="*/ 0 w 11563927"/>
              <a:gd name="connsiteY41" fmla="*/ 4841670 h 5470814"/>
              <a:gd name="connsiteX42" fmla="*/ 0 w 11563927"/>
              <a:gd name="connsiteY42" fmla="*/ 4103111 h 5470814"/>
              <a:gd name="connsiteX43" fmla="*/ 0 w 11563927"/>
              <a:gd name="connsiteY43" fmla="*/ 3309842 h 5470814"/>
              <a:gd name="connsiteX44" fmla="*/ 0 w 11563927"/>
              <a:gd name="connsiteY44" fmla="*/ 2790115 h 5470814"/>
              <a:gd name="connsiteX45" fmla="*/ 0 w 11563927"/>
              <a:gd name="connsiteY45" fmla="*/ 2270388 h 5470814"/>
              <a:gd name="connsiteX46" fmla="*/ 0 w 11563927"/>
              <a:gd name="connsiteY46" fmla="*/ 1477120 h 5470814"/>
              <a:gd name="connsiteX47" fmla="*/ 0 w 11563927"/>
              <a:gd name="connsiteY47" fmla="*/ 847976 h 5470814"/>
              <a:gd name="connsiteX48" fmla="*/ 0 w 11563927"/>
              <a:gd name="connsiteY48" fmla="*/ 0 h 547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563927" h="5470814" fill="none" extrusionOk="0">
                <a:moveTo>
                  <a:pt x="0" y="0"/>
                </a:moveTo>
                <a:cubicBezTo>
                  <a:pt x="293765" y="-4612"/>
                  <a:pt x="681253" y="25633"/>
                  <a:pt x="911510" y="0"/>
                </a:cubicBezTo>
                <a:cubicBezTo>
                  <a:pt x="1141767" y="-25633"/>
                  <a:pt x="1584946" y="32851"/>
                  <a:pt x="1823019" y="0"/>
                </a:cubicBezTo>
                <a:cubicBezTo>
                  <a:pt x="2061092" y="-32851"/>
                  <a:pt x="2199719" y="-16646"/>
                  <a:pt x="2503250" y="0"/>
                </a:cubicBezTo>
                <a:cubicBezTo>
                  <a:pt x="2806781" y="16646"/>
                  <a:pt x="3032780" y="36227"/>
                  <a:pt x="3299120" y="0"/>
                </a:cubicBezTo>
                <a:cubicBezTo>
                  <a:pt x="3565460" y="-36227"/>
                  <a:pt x="3774655" y="-22703"/>
                  <a:pt x="3979351" y="0"/>
                </a:cubicBezTo>
                <a:cubicBezTo>
                  <a:pt x="4184047" y="22703"/>
                  <a:pt x="4342336" y="-32806"/>
                  <a:pt x="4659582" y="0"/>
                </a:cubicBezTo>
                <a:cubicBezTo>
                  <a:pt x="4976828" y="32806"/>
                  <a:pt x="5041533" y="-32947"/>
                  <a:pt x="5339813" y="0"/>
                </a:cubicBezTo>
                <a:cubicBezTo>
                  <a:pt x="5638093" y="32947"/>
                  <a:pt x="5518805" y="15074"/>
                  <a:pt x="5673127" y="0"/>
                </a:cubicBezTo>
                <a:cubicBezTo>
                  <a:pt x="5827449" y="-15074"/>
                  <a:pt x="6179270" y="22305"/>
                  <a:pt x="6468997" y="0"/>
                </a:cubicBezTo>
                <a:cubicBezTo>
                  <a:pt x="6758724" y="-22305"/>
                  <a:pt x="6653969" y="9585"/>
                  <a:pt x="6802310" y="0"/>
                </a:cubicBezTo>
                <a:cubicBezTo>
                  <a:pt x="6950651" y="-9585"/>
                  <a:pt x="7198710" y="18798"/>
                  <a:pt x="7482541" y="0"/>
                </a:cubicBezTo>
                <a:cubicBezTo>
                  <a:pt x="7766372" y="-18798"/>
                  <a:pt x="7992948" y="30764"/>
                  <a:pt x="8394051" y="0"/>
                </a:cubicBezTo>
                <a:cubicBezTo>
                  <a:pt x="8795154" y="-30764"/>
                  <a:pt x="8991095" y="-18186"/>
                  <a:pt x="9305560" y="0"/>
                </a:cubicBezTo>
                <a:cubicBezTo>
                  <a:pt x="9620025" y="18186"/>
                  <a:pt x="9707510" y="-4928"/>
                  <a:pt x="10101430" y="0"/>
                </a:cubicBezTo>
                <a:cubicBezTo>
                  <a:pt x="10495350" y="4928"/>
                  <a:pt x="10461397" y="-7864"/>
                  <a:pt x="10666022" y="0"/>
                </a:cubicBezTo>
                <a:cubicBezTo>
                  <a:pt x="10870647" y="7864"/>
                  <a:pt x="11154400" y="-21414"/>
                  <a:pt x="11563927" y="0"/>
                </a:cubicBezTo>
                <a:cubicBezTo>
                  <a:pt x="11577415" y="137530"/>
                  <a:pt x="11586109" y="480297"/>
                  <a:pt x="11563927" y="629144"/>
                </a:cubicBezTo>
                <a:cubicBezTo>
                  <a:pt x="11541745" y="777991"/>
                  <a:pt x="11568621" y="1072094"/>
                  <a:pt x="11563927" y="1312995"/>
                </a:cubicBezTo>
                <a:cubicBezTo>
                  <a:pt x="11559233" y="1553896"/>
                  <a:pt x="11560824" y="1748831"/>
                  <a:pt x="11563927" y="1942139"/>
                </a:cubicBezTo>
                <a:cubicBezTo>
                  <a:pt x="11567030" y="2135447"/>
                  <a:pt x="11541875" y="2495309"/>
                  <a:pt x="11563927" y="2735407"/>
                </a:cubicBezTo>
                <a:cubicBezTo>
                  <a:pt x="11585979" y="2975505"/>
                  <a:pt x="11587014" y="3140184"/>
                  <a:pt x="11563927" y="3309842"/>
                </a:cubicBezTo>
                <a:cubicBezTo>
                  <a:pt x="11540840" y="3479500"/>
                  <a:pt x="11596201" y="3716388"/>
                  <a:pt x="11563927" y="4103111"/>
                </a:cubicBezTo>
                <a:cubicBezTo>
                  <a:pt x="11531653" y="4489834"/>
                  <a:pt x="11582342" y="4553781"/>
                  <a:pt x="11563927" y="4677546"/>
                </a:cubicBezTo>
                <a:cubicBezTo>
                  <a:pt x="11545512" y="4801311"/>
                  <a:pt x="11594424" y="5192242"/>
                  <a:pt x="11563927" y="5470814"/>
                </a:cubicBezTo>
                <a:cubicBezTo>
                  <a:pt x="11122790" y="5475536"/>
                  <a:pt x="10881356" y="5512247"/>
                  <a:pt x="10652417" y="5470814"/>
                </a:cubicBezTo>
                <a:cubicBezTo>
                  <a:pt x="10423478" y="5429382"/>
                  <a:pt x="10355320" y="5462249"/>
                  <a:pt x="10087826" y="5470814"/>
                </a:cubicBezTo>
                <a:cubicBezTo>
                  <a:pt x="9820332" y="5479379"/>
                  <a:pt x="9646120" y="5468022"/>
                  <a:pt x="9291955" y="5470814"/>
                </a:cubicBezTo>
                <a:cubicBezTo>
                  <a:pt x="8937790" y="5473606"/>
                  <a:pt x="9063560" y="5476930"/>
                  <a:pt x="8958642" y="5470814"/>
                </a:cubicBezTo>
                <a:cubicBezTo>
                  <a:pt x="8853724" y="5464698"/>
                  <a:pt x="8269487" y="5455733"/>
                  <a:pt x="8047133" y="5470814"/>
                </a:cubicBezTo>
                <a:cubicBezTo>
                  <a:pt x="7824779" y="5485895"/>
                  <a:pt x="7652679" y="5488513"/>
                  <a:pt x="7482541" y="5470814"/>
                </a:cubicBezTo>
                <a:cubicBezTo>
                  <a:pt x="7312403" y="5453115"/>
                  <a:pt x="6966620" y="5475240"/>
                  <a:pt x="6802310" y="5470814"/>
                </a:cubicBezTo>
                <a:cubicBezTo>
                  <a:pt x="6638000" y="5466388"/>
                  <a:pt x="6458411" y="5477094"/>
                  <a:pt x="6353358" y="5470814"/>
                </a:cubicBezTo>
                <a:cubicBezTo>
                  <a:pt x="6248305" y="5464534"/>
                  <a:pt x="5844718" y="5434605"/>
                  <a:pt x="5557487" y="5470814"/>
                </a:cubicBezTo>
                <a:cubicBezTo>
                  <a:pt x="5270256" y="5507023"/>
                  <a:pt x="5059541" y="5481848"/>
                  <a:pt x="4645978" y="5470814"/>
                </a:cubicBezTo>
                <a:cubicBezTo>
                  <a:pt x="4232415" y="5459780"/>
                  <a:pt x="4355067" y="5482264"/>
                  <a:pt x="4081386" y="5470814"/>
                </a:cubicBezTo>
                <a:cubicBezTo>
                  <a:pt x="3807705" y="5459364"/>
                  <a:pt x="3584101" y="5494750"/>
                  <a:pt x="3169876" y="5470814"/>
                </a:cubicBezTo>
                <a:cubicBezTo>
                  <a:pt x="2755651" y="5446879"/>
                  <a:pt x="2827547" y="5482578"/>
                  <a:pt x="2489645" y="5470814"/>
                </a:cubicBezTo>
                <a:cubicBezTo>
                  <a:pt x="2151743" y="5459050"/>
                  <a:pt x="1972486" y="5456907"/>
                  <a:pt x="1578136" y="5470814"/>
                </a:cubicBezTo>
                <a:cubicBezTo>
                  <a:pt x="1183786" y="5484721"/>
                  <a:pt x="1054175" y="5456552"/>
                  <a:pt x="666626" y="5470814"/>
                </a:cubicBezTo>
                <a:cubicBezTo>
                  <a:pt x="279077" y="5485077"/>
                  <a:pt x="187828" y="5449414"/>
                  <a:pt x="0" y="5470814"/>
                </a:cubicBezTo>
                <a:cubicBezTo>
                  <a:pt x="-15933" y="5275103"/>
                  <a:pt x="-16016" y="5086509"/>
                  <a:pt x="0" y="4841670"/>
                </a:cubicBezTo>
                <a:cubicBezTo>
                  <a:pt x="16016" y="4596831"/>
                  <a:pt x="27169" y="4362197"/>
                  <a:pt x="0" y="4103111"/>
                </a:cubicBezTo>
                <a:cubicBezTo>
                  <a:pt x="-27169" y="3844025"/>
                  <a:pt x="-26447" y="3689244"/>
                  <a:pt x="0" y="3309842"/>
                </a:cubicBezTo>
                <a:cubicBezTo>
                  <a:pt x="26447" y="2930440"/>
                  <a:pt x="14982" y="3017986"/>
                  <a:pt x="0" y="2790115"/>
                </a:cubicBezTo>
                <a:cubicBezTo>
                  <a:pt x="-14982" y="2562244"/>
                  <a:pt x="10787" y="2469854"/>
                  <a:pt x="0" y="2270388"/>
                </a:cubicBezTo>
                <a:cubicBezTo>
                  <a:pt x="-10787" y="2070922"/>
                  <a:pt x="-22372" y="1763481"/>
                  <a:pt x="0" y="1477120"/>
                </a:cubicBezTo>
                <a:cubicBezTo>
                  <a:pt x="22372" y="1190759"/>
                  <a:pt x="-7130" y="990101"/>
                  <a:pt x="0" y="847976"/>
                </a:cubicBezTo>
                <a:cubicBezTo>
                  <a:pt x="7130" y="705851"/>
                  <a:pt x="10810" y="412666"/>
                  <a:pt x="0" y="0"/>
                </a:cubicBezTo>
                <a:close/>
              </a:path>
              <a:path w="11563927" h="5470814" stroke="0" extrusionOk="0">
                <a:moveTo>
                  <a:pt x="0" y="0"/>
                </a:moveTo>
                <a:cubicBezTo>
                  <a:pt x="218796" y="5132"/>
                  <a:pt x="385164" y="-5035"/>
                  <a:pt x="564592" y="0"/>
                </a:cubicBezTo>
                <a:cubicBezTo>
                  <a:pt x="744020" y="5035"/>
                  <a:pt x="758043" y="-7670"/>
                  <a:pt x="897905" y="0"/>
                </a:cubicBezTo>
                <a:cubicBezTo>
                  <a:pt x="1037767" y="7670"/>
                  <a:pt x="1548701" y="-425"/>
                  <a:pt x="1809414" y="0"/>
                </a:cubicBezTo>
                <a:cubicBezTo>
                  <a:pt x="2070127" y="425"/>
                  <a:pt x="2121697" y="-9205"/>
                  <a:pt x="2374006" y="0"/>
                </a:cubicBezTo>
                <a:cubicBezTo>
                  <a:pt x="2626315" y="9205"/>
                  <a:pt x="2680864" y="-6085"/>
                  <a:pt x="2938598" y="0"/>
                </a:cubicBezTo>
                <a:cubicBezTo>
                  <a:pt x="3196332" y="6085"/>
                  <a:pt x="3530495" y="16160"/>
                  <a:pt x="3850107" y="0"/>
                </a:cubicBezTo>
                <a:cubicBezTo>
                  <a:pt x="4169719" y="-16160"/>
                  <a:pt x="4146211" y="-594"/>
                  <a:pt x="4299060" y="0"/>
                </a:cubicBezTo>
                <a:cubicBezTo>
                  <a:pt x="4451909" y="594"/>
                  <a:pt x="4782783" y="43088"/>
                  <a:pt x="5210569" y="0"/>
                </a:cubicBezTo>
                <a:cubicBezTo>
                  <a:pt x="5638355" y="-43088"/>
                  <a:pt x="5898129" y="-3195"/>
                  <a:pt x="6122079" y="0"/>
                </a:cubicBezTo>
                <a:cubicBezTo>
                  <a:pt x="6346029" y="3195"/>
                  <a:pt x="6535000" y="-1846"/>
                  <a:pt x="6802310" y="0"/>
                </a:cubicBezTo>
                <a:cubicBezTo>
                  <a:pt x="7069620" y="1846"/>
                  <a:pt x="7345900" y="21954"/>
                  <a:pt x="7713820" y="0"/>
                </a:cubicBezTo>
                <a:cubicBezTo>
                  <a:pt x="8081740" y="-21954"/>
                  <a:pt x="8076789" y="21529"/>
                  <a:pt x="8278411" y="0"/>
                </a:cubicBezTo>
                <a:cubicBezTo>
                  <a:pt x="8480033" y="-21529"/>
                  <a:pt x="8667210" y="-27583"/>
                  <a:pt x="8843003" y="0"/>
                </a:cubicBezTo>
                <a:cubicBezTo>
                  <a:pt x="9018796" y="27583"/>
                  <a:pt x="9381917" y="-16802"/>
                  <a:pt x="9638873" y="0"/>
                </a:cubicBezTo>
                <a:cubicBezTo>
                  <a:pt x="9895829" y="16802"/>
                  <a:pt x="9999468" y="15932"/>
                  <a:pt x="10203465" y="0"/>
                </a:cubicBezTo>
                <a:cubicBezTo>
                  <a:pt x="10407462" y="-15932"/>
                  <a:pt x="10914953" y="64004"/>
                  <a:pt x="11563927" y="0"/>
                </a:cubicBezTo>
                <a:cubicBezTo>
                  <a:pt x="11561624" y="319512"/>
                  <a:pt x="11571906" y="409863"/>
                  <a:pt x="11563927" y="793268"/>
                </a:cubicBezTo>
                <a:cubicBezTo>
                  <a:pt x="11555948" y="1176673"/>
                  <a:pt x="11541538" y="1293273"/>
                  <a:pt x="11563927" y="1531828"/>
                </a:cubicBezTo>
                <a:cubicBezTo>
                  <a:pt x="11586316" y="1770383"/>
                  <a:pt x="11531019" y="1946215"/>
                  <a:pt x="11563927" y="2270388"/>
                </a:cubicBezTo>
                <a:cubicBezTo>
                  <a:pt x="11596835" y="2594561"/>
                  <a:pt x="11543827" y="2672883"/>
                  <a:pt x="11563927" y="2790115"/>
                </a:cubicBezTo>
                <a:cubicBezTo>
                  <a:pt x="11584027" y="2907347"/>
                  <a:pt x="11552002" y="3210801"/>
                  <a:pt x="11563927" y="3364551"/>
                </a:cubicBezTo>
                <a:cubicBezTo>
                  <a:pt x="11575852" y="3518301"/>
                  <a:pt x="11578124" y="3758018"/>
                  <a:pt x="11563927" y="4103111"/>
                </a:cubicBezTo>
                <a:cubicBezTo>
                  <a:pt x="11549730" y="4448204"/>
                  <a:pt x="11567016" y="4514345"/>
                  <a:pt x="11563927" y="4732254"/>
                </a:cubicBezTo>
                <a:cubicBezTo>
                  <a:pt x="11560838" y="4950163"/>
                  <a:pt x="11577070" y="5270350"/>
                  <a:pt x="11563927" y="5470814"/>
                </a:cubicBezTo>
                <a:cubicBezTo>
                  <a:pt x="11317569" y="5493127"/>
                  <a:pt x="11055235" y="5447566"/>
                  <a:pt x="10768057" y="5470814"/>
                </a:cubicBezTo>
                <a:cubicBezTo>
                  <a:pt x="10480879" y="5494063"/>
                  <a:pt x="10593745" y="5465133"/>
                  <a:pt x="10434744" y="5470814"/>
                </a:cubicBezTo>
                <a:cubicBezTo>
                  <a:pt x="10275743" y="5476495"/>
                  <a:pt x="9896802" y="5457710"/>
                  <a:pt x="9754513" y="5470814"/>
                </a:cubicBezTo>
                <a:cubicBezTo>
                  <a:pt x="9612224" y="5483918"/>
                  <a:pt x="9404766" y="5481309"/>
                  <a:pt x="9305560" y="5470814"/>
                </a:cubicBezTo>
                <a:cubicBezTo>
                  <a:pt x="9206354" y="5460319"/>
                  <a:pt x="8797385" y="5480258"/>
                  <a:pt x="8509690" y="5470814"/>
                </a:cubicBezTo>
                <a:cubicBezTo>
                  <a:pt x="8221995" y="5461371"/>
                  <a:pt x="8218591" y="5475073"/>
                  <a:pt x="8060737" y="5470814"/>
                </a:cubicBezTo>
                <a:cubicBezTo>
                  <a:pt x="7902883" y="5466555"/>
                  <a:pt x="7581095" y="5500573"/>
                  <a:pt x="7264867" y="5470814"/>
                </a:cubicBezTo>
                <a:cubicBezTo>
                  <a:pt x="6948639" y="5441056"/>
                  <a:pt x="7095455" y="5454605"/>
                  <a:pt x="6931554" y="5470814"/>
                </a:cubicBezTo>
                <a:cubicBezTo>
                  <a:pt x="6767653" y="5487023"/>
                  <a:pt x="6531077" y="5435397"/>
                  <a:pt x="6135684" y="5470814"/>
                </a:cubicBezTo>
                <a:cubicBezTo>
                  <a:pt x="5740291" y="5506232"/>
                  <a:pt x="5899506" y="5451667"/>
                  <a:pt x="5686731" y="5470814"/>
                </a:cubicBezTo>
                <a:cubicBezTo>
                  <a:pt x="5473956" y="5489961"/>
                  <a:pt x="5450535" y="5482184"/>
                  <a:pt x="5353418" y="5470814"/>
                </a:cubicBezTo>
                <a:cubicBezTo>
                  <a:pt x="5256301" y="5459444"/>
                  <a:pt x="5105792" y="5448654"/>
                  <a:pt x="4904466" y="5470814"/>
                </a:cubicBezTo>
                <a:cubicBezTo>
                  <a:pt x="4703140" y="5492974"/>
                  <a:pt x="4426632" y="5454192"/>
                  <a:pt x="4108595" y="5470814"/>
                </a:cubicBezTo>
                <a:cubicBezTo>
                  <a:pt x="3790558" y="5487436"/>
                  <a:pt x="3862941" y="5478606"/>
                  <a:pt x="3659643" y="5470814"/>
                </a:cubicBezTo>
                <a:cubicBezTo>
                  <a:pt x="3456345" y="5463022"/>
                  <a:pt x="3399440" y="5468133"/>
                  <a:pt x="3326330" y="5470814"/>
                </a:cubicBezTo>
                <a:cubicBezTo>
                  <a:pt x="3253220" y="5473495"/>
                  <a:pt x="3023168" y="5472593"/>
                  <a:pt x="2877377" y="5470814"/>
                </a:cubicBezTo>
                <a:cubicBezTo>
                  <a:pt x="2731586" y="5469035"/>
                  <a:pt x="2438359" y="5493224"/>
                  <a:pt x="2312785" y="5470814"/>
                </a:cubicBezTo>
                <a:cubicBezTo>
                  <a:pt x="2187211" y="5448404"/>
                  <a:pt x="1805059" y="5489281"/>
                  <a:pt x="1632554" y="5470814"/>
                </a:cubicBezTo>
                <a:cubicBezTo>
                  <a:pt x="1460049" y="5452347"/>
                  <a:pt x="1275506" y="5451313"/>
                  <a:pt x="1183602" y="5470814"/>
                </a:cubicBezTo>
                <a:cubicBezTo>
                  <a:pt x="1091698" y="5490315"/>
                  <a:pt x="570583" y="5453967"/>
                  <a:pt x="0" y="5470814"/>
                </a:cubicBezTo>
                <a:cubicBezTo>
                  <a:pt x="-27440" y="5205516"/>
                  <a:pt x="-27753" y="5109092"/>
                  <a:pt x="0" y="4786962"/>
                </a:cubicBezTo>
                <a:cubicBezTo>
                  <a:pt x="27753" y="4464832"/>
                  <a:pt x="30304" y="4299088"/>
                  <a:pt x="0" y="4103111"/>
                </a:cubicBezTo>
                <a:cubicBezTo>
                  <a:pt x="-30304" y="3907134"/>
                  <a:pt x="12314" y="3561117"/>
                  <a:pt x="0" y="3419259"/>
                </a:cubicBezTo>
                <a:cubicBezTo>
                  <a:pt x="-12314" y="3277401"/>
                  <a:pt x="-11716" y="2949520"/>
                  <a:pt x="0" y="2735407"/>
                </a:cubicBezTo>
                <a:cubicBezTo>
                  <a:pt x="11716" y="2521294"/>
                  <a:pt x="9810" y="2319414"/>
                  <a:pt x="0" y="2106263"/>
                </a:cubicBezTo>
                <a:cubicBezTo>
                  <a:pt x="-9810" y="1893112"/>
                  <a:pt x="19880" y="1616919"/>
                  <a:pt x="0" y="1367704"/>
                </a:cubicBezTo>
                <a:cubicBezTo>
                  <a:pt x="-19880" y="1118489"/>
                  <a:pt x="18546" y="949305"/>
                  <a:pt x="0" y="683852"/>
                </a:cubicBezTo>
                <a:cubicBezTo>
                  <a:pt x="-18546" y="418399"/>
                  <a:pt x="12712" y="194358"/>
                  <a:pt x="0" y="0"/>
                </a:cubicBezTo>
                <a:close/>
              </a:path>
            </a:pathLst>
          </a:custGeom>
          <a:solidFill>
            <a:schemeClr val="tx2">
              <a:alpha val="3000"/>
            </a:schemeClr>
          </a:solidFill>
          <a:ln w="38100">
            <a:solidFill>
              <a:srgbClr val="D3430D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722A68-D40D-4563-8677-C1D44FE46757}"/>
              </a:ext>
            </a:extLst>
          </p:cNvPr>
          <p:cNvSpPr/>
          <p:nvPr userDrawn="1"/>
        </p:nvSpPr>
        <p:spPr>
          <a:xfrm flipV="1">
            <a:off x="828135" y="1808954"/>
            <a:ext cx="2406769" cy="45719"/>
          </a:xfrm>
          <a:custGeom>
            <a:avLst/>
            <a:gdLst>
              <a:gd name="connsiteX0" fmla="*/ 0 w 2406769"/>
              <a:gd name="connsiteY0" fmla="*/ 8312 h 45719"/>
              <a:gd name="connsiteX1" fmla="*/ 135766 w 2406769"/>
              <a:gd name="connsiteY1" fmla="*/ 0 h 45719"/>
              <a:gd name="connsiteX2" fmla="*/ 567750 w 2406769"/>
              <a:gd name="connsiteY2" fmla="*/ 12468 h 45719"/>
              <a:gd name="connsiteX3" fmla="*/ 613005 w 2406769"/>
              <a:gd name="connsiteY3" fmla="*/ 20781 h 45719"/>
              <a:gd name="connsiteX4" fmla="*/ 666489 w 2406769"/>
              <a:gd name="connsiteY4" fmla="*/ 29093 h 45719"/>
              <a:gd name="connsiteX5" fmla="*/ 691174 w 2406769"/>
              <a:gd name="connsiteY5" fmla="*/ 37406 h 45719"/>
              <a:gd name="connsiteX6" fmla="*/ 744658 w 2406769"/>
              <a:gd name="connsiteY6" fmla="*/ 45719 h 45719"/>
              <a:gd name="connsiteX7" fmla="*/ 888653 w 2406769"/>
              <a:gd name="connsiteY7" fmla="*/ 37406 h 45719"/>
              <a:gd name="connsiteX8" fmla="*/ 983278 w 2406769"/>
              <a:gd name="connsiteY8" fmla="*/ 29093 h 45719"/>
              <a:gd name="connsiteX9" fmla="*/ 1131387 w 2406769"/>
              <a:gd name="connsiteY9" fmla="*/ 33250 h 45719"/>
              <a:gd name="connsiteX10" fmla="*/ 1365892 w 2406769"/>
              <a:gd name="connsiteY10" fmla="*/ 20781 h 45719"/>
              <a:gd name="connsiteX11" fmla="*/ 1431719 w 2406769"/>
              <a:gd name="connsiteY11" fmla="*/ 8312 h 45719"/>
              <a:gd name="connsiteX12" fmla="*/ 1711480 w 2406769"/>
              <a:gd name="connsiteY12" fmla="*/ 16625 h 45719"/>
              <a:gd name="connsiteX13" fmla="*/ 1752621 w 2406769"/>
              <a:gd name="connsiteY13" fmla="*/ 24937 h 45719"/>
              <a:gd name="connsiteX14" fmla="*/ 1814333 w 2406769"/>
              <a:gd name="connsiteY14" fmla="*/ 33250 h 45719"/>
              <a:gd name="connsiteX15" fmla="*/ 1843132 w 2406769"/>
              <a:gd name="connsiteY15" fmla="*/ 37406 h 45719"/>
              <a:gd name="connsiteX16" fmla="*/ 1896616 w 2406769"/>
              <a:gd name="connsiteY16" fmla="*/ 33250 h 45719"/>
              <a:gd name="connsiteX17" fmla="*/ 1908958 w 2406769"/>
              <a:gd name="connsiteY17" fmla="*/ 29093 h 45719"/>
              <a:gd name="connsiteX18" fmla="*/ 1937757 w 2406769"/>
              <a:gd name="connsiteY18" fmla="*/ 20781 h 45719"/>
              <a:gd name="connsiteX19" fmla="*/ 1999469 w 2406769"/>
              <a:gd name="connsiteY19" fmla="*/ 16625 h 45719"/>
              <a:gd name="connsiteX20" fmla="*/ 2122893 w 2406769"/>
              <a:gd name="connsiteY20" fmla="*/ 20781 h 45719"/>
              <a:gd name="connsiteX21" fmla="*/ 2238089 w 2406769"/>
              <a:gd name="connsiteY21" fmla="*/ 29093 h 45719"/>
              <a:gd name="connsiteX22" fmla="*/ 2406769 w 2406769"/>
              <a:gd name="connsiteY22" fmla="*/ 24937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06769" h="45719" fill="none" extrusionOk="0">
                <a:moveTo>
                  <a:pt x="0" y="8312"/>
                </a:moveTo>
                <a:cubicBezTo>
                  <a:pt x="32778" y="10043"/>
                  <a:pt x="88614" y="10908"/>
                  <a:pt x="135766" y="0"/>
                </a:cubicBezTo>
                <a:cubicBezTo>
                  <a:pt x="313646" y="24846"/>
                  <a:pt x="405886" y="-13216"/>
                  <a:pt x="567750" y="12468"/>
                </a:cubicBezTo>
                <a:cubicBezTo>
                  <a:pt x="640084" y="17437"/>
                  <a:pt x="578193" y="9764"/>
                  <a:pt x="613005" y="20781"/>
                </a:cubicBezTo>
                <a:cubicBezTo>
                  <a:pt x="628735" y="23935"/>
                  <a:pt x="656281" y="28402"/>
                  <a:pt x="666489" y="29093"/>
                </a:cubicBezTo>
                <a:cubicBezTo>
                  <a:pt x="674223" y="32406"/>
                  <a:pt x="682879" y="34727"/>
                  <a:pt x="691174" y="37406"/>
                </a:cubicBezTo>
                <a:cubicBezTo>
                  <a:pt x="705442" y="37539"/>
                  <a:pt x="729239" y="47761"/>
                  <a:pt x="744658" y="45719"/>
                </a:cubicBezTo>
                <a:cubicBezTo>
                  <a:pt x="774902" y="27378"/>
                  <a:pt x="832259" y="50975"/>
                  <a:pt x="888653" y="37406"/>
                </a:cubicBezTo>
                <a:cubicBezTo>
                  <a:pt x="917972" y="37501"/>
                  <a:pt x="950741" y="29560"/>
                  <a:pt x="983278" y="29093"/>
                </a:cubicBezTo>
                <a:cubicBezTo>
                  <a:pt x="1032265" y="16414"/>
                  <a:pt x="1076296" y="34664"/>
                  <a:pt x="1131387" y="33250"/>
                </a:cubicBezTo>
                <a:cubicBezTo>
                  <a:pt x="1216438" y="20929"/>
                  <a:pt x="1285092" y="31769"/>
                  <a:pt x="1365892" y="20781"/>
                </a:cubicBezTo>
                <a:cubicBezTo>
                  <a:pt x="1407171" y="5241"/>
                  <a:pt x="1390751" y="11689"/>
                  <a:pt x="1431719" y="8312"/>
                </a:cubicBezTo>
                <a:cubicBezTo>
                  <a:pt x="1555144" y="18"/>
                  <a:pt x="1596004" y="21668"/>
                  <a:pt x="1711480" y="16625"/>
                </a:cubicBezTo>
                <a:cubicBezTo>
                  <a:pt x="1728966" y="17268"/>
                  <a:pt x="1736436" y="21572"/>
                  <a:pt x="1752621" y="24937"/>
                </a:cubicBezTo>
                <a:cubicBezTo>
                  <a:pt x="1778967" y="31081"/>
                  <a:pt x="1785252" y="29518"/>
                  <a:pt x="1814333" y="33250"/>
                </a:cubicBezTo>
                <a:cubicBezTo>
                  <a:pt x="1825199" y="34142"/>
                  <a:pt x="1833845" y="35952"/>
                  <a:pt x="1843132" y="37406"/>
                </a:cubicBezTo>
                <a:cubicBezTo>
                  <a:pt x="1864276" y="38160"/>
                  <a:pt x="1876408" y="31946"/>
                  <a:pt x="1896616" y="33250"/>
                </a:cubicBezTo>
                <a:cubicBezTo>
                  <a:pt x="1900077" y="32012"/>
                  <a:pt x="1904343" y="30557"/>
                  <a:pt x="1908958" y="29093"/>
                </a:cubicBezTo>
                <a:cubicBezTo>
                  <a:pt x="1919364" y="27609"/>
                  <a:pt x="1926543" y="21735"/>
                  <a:pt x="1937757" y="20781"/>
                </a:cubicBezTo>
                <a:cubicBezTo>
                  <a:pt x="1960962" y="17668"/>
                  <a:pt x="1983331" y="14664"/>
                  <a:pt x="1999469" y="16625"/>
                </a:cubicBezTo>
                <a:cubicBezTo>
                  <a:pt x="2048180" y="12537"/>
                  <a:pt x="2072947" y="32965"/>
                  <a:pt x="2122893" y="20781"/>
                </a:cubicBezTo>
                <a:cubicBezTo>
                  <a:pt x="2168429" y="18819"/>
                  <a:pt x="2201376" y="28993"/>
                  <a:pt x="2238089" y="29093"/>
                </a:cubicBezTo>
                <a:cubicBezTo>
                  <a:pt x="2362835" y="30295"/>
                  <a:pt x="2308140" y="29956"/>
                  <a:pt x="2406769" y="24937"/>
                </a:cubicBezTo>
              </a:path>
              <a:path w="2406769" h="45719" stroke="0" extrusionOk="0">
                <a:moveTo>
                  <a:pt x="0" y="8312"/>
                </a:moveTo>
                <a:cubicBezTo>
                  <a:pt x="34603" y="4014"/>
                  <a:pt x="88276" y="4810"/>
                  <a:pt x="135766" y="0"/>
                </a:cubicBezTo>
                <a:cubicBezTo>
                  <a:pt x="309502" y="-22732"/>
                  <a:pt x="414792" y="33436"/>
                  <a:pt x="567750" y="12468"/>
                </a:cubicBezTo>
                <a:cubicBezTo>
                  <a:pt x="639321" y="33268"/>
                  <a:pt x="556491" y="16646"/>
                  <a:pt x="613005" y="20781"/>
                </a:cubicBezTo>
                <a:cubicBezTo>
                  <a:pt x="630727" y="23986"/>
                  <a:pt x="653026" y="25207"/>
                  <a:pt x="666489" y="29093"/>
                </a:cubicBezTo>
                <a:cubicBezTo>
                  <a:pt x="675068" y="29834"/>
                  <a:pt x="683811" y="34312"/>
                  <a:pt x="691174" y="37406"/>
                </a:cubicBezTo>
                <a:cubicBezTo>
                  <a:pt x="711221" y="40343"/>
                  <a:pt x="728026" y="42081"/>
                  <a:pt x="744658" y="45719"/>
                </a:cubicBezTo>
                <a:cubicBezTo>
                  <a:pt x="804271" y="28616"/>
                  <a:pt x="857466" y="48814"/>
                  <a:pt x="888653" y="37406"/>
                </a:cubicBezTo>
                <a:cubicBezTo>
                  <a:pt x="926243" y="28889"/>
                  <a:pt x="953307" y="36918"/>
                  <a:pt x="983278" y="29093"/>
                </a:cubicBezTo>
                <a:cubicBezTo>
                  <a:pt x="1040709" y="32611"/>
                  <a:pt x="1083363" y="32895"/>
                  <a:pt x="1131387" y="33250"/>
                </a:cubicBezTo>
                <a:cubicBezTo>
                  <a:pt x="1210536" y="30439"/>
                  <a:pt x="1278626" y="48848"/>
                  <a:pt x="1365892" y="20781"/>
                </a:cubicBezTo>
                <a:cubicBezTo>
                  <a:pt x="1409377" y="15658"/>
                  <a:pt x="1393314" y="12513"/>
                  <a:pt x="1431719" y="8312"/>
                </a:cubicBezTo>
                <a:cubicBezTo>
                  <a:pt x="1564877" y="-852"/>
                  <a:pt x="1590599" y="29169"/>
                  <a:pt x="1711480" y="16625"/>
                </a:cubicBezTo>
                <a:cubicBezTo>
                  <a:pt x="1728717" y="17400"/>
                  <a:pt x="1737139" y="21264"/>
                  <a:pt x="1752621" y="24937"/>
                </a:cubicBezTo>
                <a:cubicBezTo>
                  <a:pt x="1778609" y="30251"/>
                  <a:pt x="1785470" y="29147"/>
                  <a:pt x="1814333" y="33250"/>
                </a:cubicBezTo>
                <a:cubicBezTo>
                  <a:pt x="1826597" y="35580"/>
                  <a:pt x="1832267" y="37518"/>
                  <a:pt x="1843132" y="37406"/>
                </a:cubicBezTo>
                <a:cubicBezTo>
                  <a:pt x="1863461" y="37157"/>
                  <a:pt x="1878581" y="34961"/>
                  <a:pt x="1896616" y="33250"/>
                </a:cubicBezTo>
                <a:cubicBezTo>
                  <a:pt x="1900933" y="32425"/>
                  <a:pt x="1904419" y="30391"/>
                  <a:pt x="1908958" y="29093"/>
                </a:cubicBezTo>
                <a:cubicBezTo>
                  <a:pt x="1920707" y="24380"/>
                  <a:pt x="1926945" y="23541"/>
                  <a:pt x="1937757" y="20781"/>
                </a:cubicBezTo>
                <a:cubicBezTo>
                  <a:pt x="1959101" y="18737"/>
                  <a:pt x="1973389" y="17817"/>
                  <a:pt x="1999469" y="16625"/>
                </a:cubicBezTo>
                <a:cubicBezTo>
                  <a:pt x="2034276" y="13949"/>
                  <a:pt x="2077976" y="22672"/>
                  <a:pt x="2122893" y="20781"/>
                </a:cubicBezTo>
                <a:cubicBezTo>
                  <a:pt x="2167198" y="18613"/>
                  <a:pt x="2198399" y="17801"/>
                  <a:pt x="2238089" y="29093"/>
                </a:cubicBezTo>
                <a:cubicBezTo>
                  <a:pt x="2368939" y="36740"/>
                  <a:pt x="2306699" y="27793"/>
                  <a:pt x="2406769" y="24937"/>
                </a:cubicBezTo>
              </a:path>
            </a:pathLst>
          </a:custGeom>
          <a:solidFill>
            <a:srgbClr val="D3430D"/>
          </a:solidFill>
          <a:ln w="38100">
            <a:solidFill>
              <a:srgbClr val="D3430D"/>
            </a:solidFill>
            <a:extLst>
              <a:ext uri="{C807C97D-BFC1-408E-A445-0C87EB9F89A2}">
                <ask:lineSketchStyleProps xmlns:ask="http://schemas.microsoft.com/office/drawing/2018/sketchyshapes" sd="191362911">
                  <a:custGeom>
                    <a:avLst/>
                    <a:gdLst>
                      <a:gd name="connsiteX0" fmla="*/ 0 w 5046452"/>
                      <a:gd name="connsiteY0" fmla="*/ 17253 h 94891"/>
                      <a:gd name="connsiteX1" fmla="*/ 284671 w 5046452"/>
                      <a:gd name="connsiteY1" fmla="*/ 0 h 94891"/>
                      <a:gd name="connsiteX2" fmla="*/ 1190445 w 5046452"/>
                      <a:gd name="connsiteY2" fmla="*/ 25879 h 94891"/>
                      <a:gd name="connsiteX3" fmla="*/ 1285335 w 5046452"/>
                      <a:gd name="connsiteY3" fmla="*/ 43132 h 94891"/>
                      <a:gd name="connsiteX4" fmla="*/ 1397479 w 5046452"/>
                      <a:gd name="connsiteY4" fmla="*/ 60385 h 94891"/>
                      <a:gd name="connsiteX5" fmla="*/ 1449237 w 5046452"/>
                      <a:gd name="connsiteY5" fmla="*/ 77638 h 94891"/>
                      <a:gd name="connsiteX6" fmla="*/ 1561381 w 5046452"/>
                      <a:gd name="connsiteY6" fmla="*/ 94891 h 94891"/>
                      <a:gd name="connsiteX7" fmla="*/ 1863305 w 5046452"/>
                      <a:gd name="connsiteY7" fmla="*/ 77638 h 94891"/>
                      <a:gd name="connsiteX8" fmla="*/ 2061713 w 5046452"/>
                      <a:gd name="connsiteY8" fmla="*/ 60385 h 94891"/>
                      <a:gd name="connsiteX9" fmla="*/ 2372264 w 5046452"/>
                      <a:gd name="connsiteY9" fmla="*/ 69012 h 94891"/>
                      <a:gd name="connsiteX10" fmla="*/ 2863969 w 5046452"/>
                      <a:gd name="connsiteY10" fmla="*/ 43132 h 94891"/>
                      <a:gd name="connsiteX11" fmla="*/ 3001992 w 5046452"/>
                      <a:gd name="connsiteY11" fmla="*/ 17253 h 94891"/>
                      <a:gd name="connsiteX12" fmla="*/ 3588588 w 5046452"/>
                      <a:gd name="connsiteY12" fmla="*/ 34506 h 94891"/>
                      <a:gd name="connsiteX13" fmla="*/ 3674852 w 5046452"/>
                      <a:gd name="connsiteY13" fmla="*/ 51759 h 94891"/>
                      <a:gd name="connsiteX14" fmla="*/ 3804249 w 5046452"/>
                      <a:gd name="connsiteY14" fmla="*/ 69012 h 94891"/>
                      <a:gd name="connsiteX15" fmla="*/ 3864634 w 5046452"/>
                      <a:gd name="connsiteY15" fmla="*/ 77638 h 94891"/>
                      <a:gd name="connsiteX16" fmla="*/ 3976777 w 5046452"/>
                      <a:gd name="connsiteY16" fmla="*/ 69012 h 94891"/>
                      <a:gd name="connsiteX17" fmla="*/ 4002656 w 5046452"/>
                      <a:gd name="connsiteY17" fmla="*/ 60385 h 94891"/>
                      <a:gd name="connsiteX18" fmla="*/ 4063041 w 5046452"/>
                      <a:gd name="connsiteY18" fmla="*/ 43132 h 94891"/>
                      <a:gd name="connsiteX19" fmla="*/ 4192437 w 5046452"/>
                      <a:gd name="connsiteY19" fmla="*/ 34506 h 94891"/>
                      <a:gd name="connsiteX20" fmla="*/ 4451230 w 5046452"/>
                      <a:gd name="connsiteY20" fmla="*/ 43132 h 94891"/>
                      <a:gd name="connsiteX21" fmla="*/ 4692769 w 5046452"/>
                      <a:gd name="connsiteY21" fmla="*/ 60385 h 94891"/>
                      <a:gd name="connsiteX22" fmla="*/ 5046452 w 5046452"/>
                      <a:gd name="connsiteY22" fmla="*/ 51759 h 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046452" h="94891">
                        <a:moveTo>
                          <a:pt x="0" y="17253"/>
                        </a:moveTo>
                        <a:cubicBezTo>
                          <a:pt x="94890" y="11502"/>
                          <a:pt x="189607" y="0"/>
                          <a:pt x="284671" y="0"/>
                        </a:cubicBezTo>
                        <a:cubicBezTo>
                          <a:pt x="650825" y="0"/>
                          <a:pt x="871766" y="11394"/>
                          <a:pt x="1190445" y="25879"/>
                        </a:cubicBezTo>
                        <a:cubicBezTo>
                          <a:pt x="1343942" y="47809"/>
                          <a:pt x="1183656" y="22796"/>
                          <a:pt x="1285335" y="43132"/>
                        </a:cubicBezTo>
                        <a:cubicBezTo>
                          <a:pt x="1315274" y="49120"/>
                          <a:pt x="1368458" y="56239"/>
                          <a:pt x="1397479" y="60385"/>
                        </a:cubicBezTo>
                        <a:cubicBezTo>
                          <a:pt x="1414732" y="66136"/>
                          <a:pt x="1431692" y="72853"/>
                          <a:pt x="1449237" y="77638"/>
                        </a:cubicBezTo>
                        <a:cubicBezTo>
                          <a:pt x="1482671" y="86756"/>
                          <a:pt x="1529099" y="90856"/>
                          <a:pt x="1561381" y="94891"/>
                        </a:cubicBezTo>
                        <a:lnTo>
                          <a:pt x="1863305" y="77638"/>
                        </a:lnTo>
                        <a:cubicBezTo>
                          <a:pt x="1929533" y="73070"/>
                          <a:pt x="1995337" y="61510"/>
                          <a:pt x="2061713" y="60385"/>
                        </a:cubicBezTo>
                        <a:cubicBezTo>
                          <a:pt x="2165255" y="58630"/>
                          <a:pt x="2268747" y="66136"/>
                          <a:pt x="2372264" y="69012"/>
                        </a:cubicBezTo>
                        <a:cubicBezTo>
                          <a:pt x="2536166" y="60385"/>
                          <a:pt x="2704741" y="82939"/>
                          <a:pt x="2863969" y="43132"/>
                        </a:cubicBezTo>
                        <a:cubicBezTo>
                          <a:pt x="2955471" y="20256"/>
                          <a:pt x="2909452" y="28820"/>
                          <a:pt x="3001992" y="17253"/>
                        </a:cubicBezTo>
                        <a:lnTo>
                          <a:pt x="3588588" y="34506"/>
                        </a:lnTo>
                        <a:cubicBezTo>
                          <a:pt x="3625677" y="36010"/>
                          <a:pt x="3641248" y="45038"/>
                          <a:pt x="3674852" y="51759"/>
                        </a:cubicBezTo>
                        <a:cubicBezTo>
                          <a:pt x="3729679" y="62725"/>
                          <a:pt x="3742896" y="61343"/>
                          <a:pt x="3804249" y="69012"/>
                        </a:cubicBezTo>
                        <a:cubicBezTo>
                          <a:pt x="3824425" y="71534"/>
                          <a:pt x="3844506" y="74763"/>
                          <a:pt x="3864634" y="77638"/>
                        </a:cubicBezTo>
                        <a:cubicBezTo>
                          <a:pt x="3902015" y="74763"/>
                          <a:pt x="3939575" y="73662"/>
                          <a:pt x="3976777" y="69012"/>
                        </a:cubicBezTo>
                        <a:cubicBezTo>
                          <a:pt x="3985800" y="67884"/>
                          <a:pt x="3993946" y="62998"/>
                          <a:pt x="4002656" y="60385"/>
                        </a:cubicBezTo>
                        <a:cubicBezTo>
                          <a:pt x="4022707" y="54370"/>
                          <a:pt x="4042299" y="45960"/>
                          <a:pt x="4063041" y="43132"/>
                        </a:cubicBezTo>
                        <a:cubicBezTo>
                          <a:pt x="4105872" y="37291"/>
                          <a:pt x="4149305" y="37381"/>
                          <a:pt x="4192437" y="34506"/>
                        </a:cubicBezTo>
                        <a:lnTo>
                          <a:pt x="4451230" y="43132"/>
                        </a:lnTo>
                        <a:cubicBezTo>
                          <a:pt x="4541415" y="47053"/>
                          <a:pt x="4605204" y="53088"/>
                          <a:pt x="4692769" y="60385"/>
                        </a:cubicBezTo>
                        <a:cubicBezTo>
                          <a:pt x="4948644" y="49724"/>
                          <a:pt x="4830732" y="51759"/>
                          <a:pt x="5046452" y="5175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SA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UTSA Logo" title="UTSA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9"/>
          <a:stretch/>
        </p:blipFill>
        <p:spPr>
          <a:xfrm>
            <a:off x="4769751" y="2785559"/>
            <a:ext cx="2652499" cy="865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6391"/>
            <a:ext cx="10515600" cy="9229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20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4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FF6BEFE0-7B0C-4328-B4F4-A62B370D0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3430D"/>
          </a:solidFill>
          <a:ln w="41275" cap="rnd">
            <a:solidFill>
              <a:srgbClr val="D3430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830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627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9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68096"/>
            <a:ext cx="10515600" cy="9229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248" y="1828800"/>
            <a:ext cx="5181600" cy="43525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248" y="1828800"/>
            <a:ext cx="5181600" cy="4352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DCF8903-E8EA-4885-BA23-D7F7F65C2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3430D"/>
          </a:solidFill>
          <a:ln w="41275" cap="rnd">
            <a:solidFill>
              <a:srgbClr val="D3430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7144"/>
            <a:ext cx="10515600" cy="923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5157787" cy="667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5625"/>
            <a:ext cx="5183188" cy="667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7763"/>
            <a:ext cx="10515600" cy="922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6462CB8E-5AC6-4067-854B-FDB9C48F6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3430D"/>
          </a:solidFill>
          <a:ln w="41275" cap="rnd">
            <a:solidFill>
              <a:srgbClr val="D3430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6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7763"/>
            <a:ext cx="10515600" cy="9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>
          <a:xfrm>
            <a:off x="231358" y="6468418"/>
            <a:ext cx="1757082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2346158" y="6459900"/>
            <a:ext cx="7499684" cy="398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10082008" y="116094"/>
            <a:ext cx="1869360" cy="403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B593459A-A9E8-49C1-82D7-A419FF505F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82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xhere.com/en/photo/93169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glish.stackexchange.com/questions/205907/what-is-the-word-for-a-road-that-vanishes-into-the-dist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25" y="1459327"/>
            <a:ext cx="8688212" cy="3056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Finding Our Place: Creating a Culture of Accessibility</a:t>
            </a:r>
          </a:p>
        </p:txBody>
      </p:sp>
      <p:pic>
        <p:nvPicPr>
          <p:cNvPr id="12" name="UTSA Logo" descr="UTSA The University of Texas at San Antonio" title="UTSA The University of Texas at San Antonio">
            <a:extLst>
              <a:ext uri="{FF2B5EF4-FFF2-40B4-BE49-F238E27FC236}">
                <a16:creationId xmlns:a16="http://schemas.microsoft.com/office/drawing/2014/main" id="{1B7FDB12-B541-4C30-8BE4-F3339908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83129"/>
            <a:ext cx="3627434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8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B96C04-EFEF-46C3-9451-35725ED2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Let’s Hear from You!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A6EE1C8-94D9-4BDE-9759-51183691E3E8}"/>
              </a:ext>
            </a:extLst>
          </p:cNvPr>
          <p:cNvSpPr/>
          <p:nvPr/>
        </p:nvSpPr>
        <p:spPr>
          <a:xfrm>
            <a:off x="2105891" y="2078181"/>
            <a:ext cx="7980218" cy="4012055"/>
          </a:xfrm>
          <a:custGeom>
            <a:avLst/>
            <a:gdLst>
              <a:gd name="connsiteX0" fmla="*/ 720436 w 7980218"/>
              <a:gd name="connsiteY0" fmla="*/ 1334565 h 4012055"/>
              <a:gd name="connsiteX1" fmla="*/ 1038721 w 7980218"/>
              <a:gd name="connsiteY1" fmla="*/ 641464 h 4012055"/>
              <a:gd name="connsiteX2" fmla="*/ 2587105 w 7980218"/>
              <a:gd name="connsiteY2" fmla="*/ 483118 h 4012055"/>
              <a:gd name="connsiteX3" fmla="*/ 4148235 w 7980218"/>
              <a:gd name="connsiteY3" fmla="*/ 318735 h 4012055"/>
              <a:gd name="connsiteX4" fmla="*/ 4756542 w 7980218"/>
              <a:gd name="connsiteY4" fmla="*/ 18574 h 4012055"/>
              <a:gd name="connsiteX5" fmla="*/ 5510968 w 7980218"/>
              <a:gd name="connsiteY5" fmla="*/ 230414 h 4012055"/>
              <a:gd name="connsiteX6" fmla="*/ 6550983 w 7980218"/>
              <a:gd name="connsiteY6" fmla="*/ 64081 h 4012055"/>
              <a:gd name="connsiteX7" fmla="*/ 7078379 w 7980218"/>
              <a:gd name="connsiteY7" fmla="*/ 517852 h 4012055"/>
              <a:gd name="connsiteX8" fmla="*/ 7755220 w 7980218"/>
              <a:gd name="connsiteY8" fmla="*/ 958249 h 4012055"/>
              <a:gd name="connsiteX9" fmla="*/ 7724924 w 7980218"/>
              <a:gd name="connsiteY9" fmla="*/ 1435795 h 4012055"/>
              <a:gd name="connsiteX10" fmla="*/ 7946228 w 7980218"/>
              <a:gd name="connsiteY10" fmla="*/ 2165952 h 4012055"/>
              <a:gd name="connsiteX11" fmla="*/ 6909538 w 7980218"/>
              <a:gd name="connsiteY11" fmla="*/ 2805095 h 4012055"/>
              <a:gd name="connsiteX12" fmla="*/ 6538421 w 7980218"/>
              <a:gd name="connsiteY12" fmla="*/ 3352759 h 4012055"/>
              <a:gd name="connsiteX13" fmla="*/ 5274887 w 7980218"/>
              <a:gd name="connsiteY13" fmla="*/ 3419069 h 4012055"/>
              <a:gd name="connsiteX14" fmla="*/ 4371940 w 7980218"/>
              <a:gd name="connsiteY14" fmla="*/ 4003325 h 4012055"/>
              <a:gd name="connsiteX15" fmla="*/ 3044305 w 7980218"/>
              <a:gd name="connsiteY15" fmla="*/ 3646697 h 4012055"/>
              <a:gd name="connsiteX16" fmla="*/ 1072157 w 7980218"/>
              <a:gd name="connsiteY16" fmla="*/ 3294342 h 4012055"/>
              <a:gd name="connsiteX17" fmla="*/ 205047 w 7980218"/>
              <a:gd name="connsiteY17" fmla="*/ 2902238 h 4012055"/>
              <a:gd name="connsiteX18" fmla="*/ 390328 w 7980218"/>
              <a:gd name="connsiteY18" fmla="*/ 2372963 h 4012055"/>
              <a:gd name="connsiteX19" fmla="*/ -924 w 7980218"/>
              <a:gd name="connsiteY19" fmla="*/ 1829942 h 4012055"/>
              <a:gd name="connsiteX20" fmla="*/ 713601 w 7980218"/>
              <a:gd name="connsiteY20" fmla="*/ 1347288 h 4012055"/>
              <a:gd name="connsiteX21" fmla="*/ 720436 w 7980218"/>
              <a:gd name="connsiteY21" fmla="*/ 1334565 h 4012055"/>
              <a:gd name="connsiteX0" fmla="*/ 2439036 w 7980218"/>
              <a:gd name="connsiteY0" fmla="*/ 4513562 h 4012055"/>
              <a:gd name="connsiteX1" fmla="*/ 2327590 w 7980218"/>
              <a:gd name="connsiteY1" fmla="*/ 4625008 h 4012055"/>
              <a:gd name="connsiteX2" fmla="*/ 2216144 w 7980218"/>
              <a:gd name="connsiteY2" fmla="*/ 4513562 h 4012055"/>
              <a:gd name="connsiteX3" fmla="*/ 2327590 w 7980218"/>
              <a:gd name="connsiteY3" fmla="*/ 4402116 h 4012055"/>
              <a:gd name="connsiteX4" fmla="*/ 2439036 w 7980218"/>
              <a:gd name="connsiteY4" fmla="*/ 4513562 h 4012055"/>
              <a:gd name="connsiteX0" fmla="*/ 2643011 w 7980218"/>
              <a:gd name="connsiteY0" fmla="*/ 4374003 h 4012055"/>
              <a:gd name="connsiteX1" fmla="*/ 2420119 w 7980218"/>
              <a:gd name="connsiteY1" fmla="*/ 4596895 h 4012055"/>
              <a:gd name="connsiteX2" fmla="*/ 2197227 w 7980218"/>
              <a:gd name="connsiteY2" fmla="*/ 4374003 h 4012055"/>
              <a:gd name="connsiteX3" fmla="*/ 2420119 w 7980218"/>
              <a:gd name="connsiteY3" fmla="*/ 4151111 h 4012055"/>
              <a:gd name="connsiteX4" fmla="*/ 2643011 w 7980218"/>
              <a:gd name="connsiteY4" fmla="*/ 4374003 h 4012055"/>
              <a:gd name="connsiteX0" fmla="*/ 2970153 w 7980218"/>
              <a:gd name="connsiteY0" fmla="*/ 4048674 h 4012055"/>
              <a:gd name="connsiteX1" fmla="*/ 2635815 w 7980218"/>
              <a:gd name="connsiteY1" fmla="*/ 4383012 h 4012055"/>
              <a:gd name="connsiteX2" fmla="*/ 2301477 w 7980218"/>
              <a:gd name="connsiteY2" fmla="*/ 4048674 h 4012055"/>
              <a:gd name="connsiteX3" fmla="*/ 2635815 w 7980218"/>
              <a:gd name="connsiteY3" fmla="*/ 3714336 h 4012055"/>
              <a:gd name="connsiteX4" fmla="*/ 2970153 w 7980218"/>
              <a:gd name="connsiteY4" fmla="*/ 4048674 h 4012055"/>
              <a:gd name="connsiteX0" fmla="*/ 866925 w 7980218"/>
              <a:gd name="connsiteY0" fmla="*/ 2431101 h 4012055"/>
              <a:gd name="connsiteX1" fmla="*/ 399010 w 7980218"/>
              <a:gd name="connsiteY1" fmla="*/ 2357082 h 4012055"/>
              <a:gd name="connsiteX2" fmla="*/ 1279790 w 7980218"/>
              <a:gd name="connsiteY2" fmla="*/ 3241127 h 4012055"/>
              <a:gd name="connsiteX3" fmla="*/ 1075112 w 7980218"/>
              <a:gd name="connsiteY3" fmla="*/ 3276511 h 4012055"/>
              <a:gd name="connsiteX4" fmla="*/ 3043935 w 7980218"/>
              <a:gd name="connsiteY4" fmla="*/ 3630352 h 4012055"/>
              <a:gd name="connsiteX5" fmla="*/ 2920538 w 7980218"/>
              <a:gd name="connsiteY5" fmla="*/ 3468755 h 4012055"/>
              <a:gd name="connsiteX6" fmla="*/ 5325132 w 7980218"/>
              <a:gd name="connsiteY6" fmla="*/ 3227382 h 4012055"/>
              <a:gd name="connsiteX7" fmla="*/ 5275810 w 7980218"/>
              <a:gd name="connsiteY7" fmla="*/ 3404674 h 4012055"/>
              <a:gd name="connsiteX8" fmla="*/ 6304556 w 7980218"/>
              <a:gd name="connsiteY8" fmla="*/ 2131775 h 4012055"/>
              <a:gd name="connsiteX9" fmla="*/ 6905105 w 7980218"/>
              <a:gd name="connsiteY9" fmla="*/ 2794507 h 4012055"/>
              <a:gd name="connsiteX10" fmla="*/ 7721230 w 7980218"/>
              <a:gd name="connsiteY10" fmla="*/ 1425951 h 4012055"/>
              <a:gd name="connsiteX11" fmla="*/ 7453745 w 7980218"/>
              <a:gd name="connsiteY11" fmla="*/ 1674475 h 4012055"/>
              <a:gd name="connsiteX12" fmla="*/ 7079487 w 7980218"/>
              <a:gd name="connsiteY12" fmla="*/ 503921 h 4012055"/>
              <a:gd name="connsiteX13" fmla="*/ 7093527 w 7980218"/>
              <a:gd name="connsiteY13" fmla="*/ 621311 h 4012055"/>
              <a:gd name="connsiteX14" fmla="*/ 5371499 w 7980218"/>
              <a:gd name="connsiteY14" fmla="*/ 367028 h 4012055"/>
              <a:gd name="connsiteX15" fmla="*/ 5508567 w 7980218"/>
              <a:gd name="connsiteY15" fmla="*/ 217319 h 4012055"/>
              <a:gd name="connsiteX16" fmla="*/ 4090046 w 7980218"/>
              <a:gd name="connsiteY16" fmla="*/ 438354 h 4012055"/>
              <a:gd name="connsiteX17" fmla="*/ 4156363 w 7980218"/>
              <a:gd name="connsiteY17" fmla="*/ 309262 h 4012055"/>
              <a:gd name="connsiteX18" fmla="*/ 2586181 w 7980218"/>
              <a:gd name="connsiteY18" fmla="*/ 482189 h 4012055"/>
              <a:gd name="connsiteX19" fmla="*/ 2826327 w 7980218"/>
              <a:gd name="connsiteY19" fmla="*/ 607380 h 4012055"/>
              <a:gd name="connsiteX20" fmla="*/ 762369 w 7980218"/>
              <a:gd name="connsiteY20" fmla="*/ 1466350 h 4012055"/>
              <a:gd name="connsiteX21" fmla="*/ 720436 w 7980218"/>
              <a:gd name="connsiteY21" fmla="*/ 1334565 h 401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80218" h="4012055" fill="none" extrusionOk="0">
                <a:moveTo>
                  <a:pt x="720436" y="1334565"/>
                </a:moveTo>
                <a:cubicBezTo>
                  <a:pt x="670780" y="1117459"/>
                  <a:pt x="749633" y="892241"/>
                  <a:pt x="1038721" y="641464"/>
                </a:cubicBezTo>
                <a:cubicBezTo>
                  <a:pt x="1461534" y="356449"/>
                  <a:pt x="2240456" y="314809"/>
                  <a:pt x="2587105" y="483118"/>
                </a:cubicBezTo>
                <a:cubicBezTo>
                  <a:pt x="2953267" y="172181"/>
                  <a:pt x="3792177" y="84397"/>
                  <a:pt x="4148235" y="318735"/>
                </a:cubicBezTo>
                <a:cubicBezTo>
                  <a:pt x="4243366" y="151284"/>
                  <a:pt x="4452469" y="-8125"/>
                  <a:pt x="4756542" y="18574"/>
                </a:cubicBezTo>
                <a:cubicBezTo>
                  <a:pt x="5044655" y="-17482"/>
                  <a:pt x="5347621" y="41876"/>
                  <a:pt x="5510968" y="230414"/>
                </a:cubicBezTo>
                <a:cubicBezTo>
                  <a:pt x="5816308" y="105209"/>
                  <a:pt x="6163776" y="-24393"/>
                  <a:pt x="6550983" y="64081"/>
                </a:cubicBezTo>
                <a:cubicBezTo>
                  <a:pt x="6836413" y="141454"/>
                  <a:pt x="6984797" y="358266"/>
                  <a:pt x="7078379" y="517852"/>
                </a:cubicBezTo>
                <a:cubicBezTo>
                  <a:pt x="7404211" y="584602"/>
                  <a:pt x="7634301" y="734862"/>
                  <a:pt x="7755220" y="958249"/>
                </a:cubicBezTo>
                <a:cubicBezTo>
                  <a:pt x="7813188" y="1153216"/>
                  <a:pt x="7814483" y="1284863"/>
                  <a:pt x="7724924" y="1435795"/>
                </a:cubicBezTo>
                <a:cubicBezTo>
                  <a:pt x="7953383" y="1637771"/>
                  <a:pt x="8046424" y="1915117"/>
                  <a:pt x="7946228" y="2165952"/>
                </a:cubicBezTo>
                <a:cubicBezTo>
                  <a:pt x="7829498" y="2473026"/>
                  <a:pt x="7453060" y="2869070"/>
                  <a:pt x="6909538" y="2805095"/>
                </a:cubicBezTo>
                <a:cubicBezTo>
                  <a:pt x="6891567" y="2997062"/>
                  <a:pt x="6748574" y="3202638"/>
                  <a:pt x="6538421" y="3352759"/>
                </a:cubicBezTo>
                <a:cubicBezTo>
                  <a:pt x="6230562" y="3583593"/>
                  <a:pt x="5633857" y="3700951"/>
                  <a:pt x="5274887" y="3419069"/>
                </a:cubicBezTo>
                <a:cubicBezTo>
                  <a:pt x="5089864" y="3670270"/>
                  <a:pt x="4809936" y="3821327"/>
                  <a:pt x="4371940" y="4003325"/>
                </a:cubicBezTo>
                <a:cubicBezTo>
                  <a:pt x="3877481" y="4081981"/>
                  <a:pt x="3282724" y="3845560"/>
                  <a:pt x="3044305" y="3646697"/>
                </a:cubicBezTo>
                <a:cubicBezTo>
                  <a:pt x="2412775" y="3976003"/>
                  <a:pt x="1496744" y="3735996"/>
                  <a:pt x="1072157" y="3294342"/>
                </a:cubicBezTo>
                <a:cubicBezTo>
                  <a:pt x="656027" y="3290443"/>
                  <a:pt x="345512" y="3135478"/>
                  <a:pt x="205047" y="2902238"/>
                </a:cubicBezTo>
                <a:cubicBezTo>
                  <a:pt x="79339" y="2710772"/>
                  <a:pt x="242425" y="2540766"/>
                  <a:pt x="390328" y="2372963"/>
                </a:cubicBezTo>
                <a:cubicBezTo>
                  <a:pt x="175463" y="2279527"/>
                  <a:pt x="-27388" y="2044765"/>
                  <a:pt x="-924" y="1829942"/>
                </a:cubicBezTo>
                <a:cubicBezTo>
                  <a:pt x="65306" y="1543083"/>
                  <a:pt x="356617" y="1373194"/>
                  <a:pt x="713601" y="1347288"/>
                </a:cubicBezTo>
                <a:cubicBezTo>
                  <a:pt x="715516" y="1342830"/>
                  <a:pt x="718836" y="1338491"/>
                  <a:pt x="720436" y="1334565"/>
                </a:cubicBezTo>
                <a:close/>
              </a:path>
              <a:path w="7980218" h="4012055" fill="none" extrusionOk="0">
                <a:moveTo>
                  <a:pt x="2439036" y="4513562"/>
                </a:moveTo>
                <a:cubicBezTo>
                  <a:pt x="2421950" y="4581801"/>
                  <a:pt x="2391006" y="4623360"/>
                  <a:pt x="2327590" y="4625008"/>
                </a:cubicBezTo>
                <a:cubicBezTo>
                  <a:pt x="2252174" y="4623100"/>
                  <a:pt x="2226043" y="4569697"/>
                  <a:pt x="2216144" y="4513562"/>
                </a:cubicBezTo>
                <a:cubicBezTo>
                  <a:pt x="2221689" y="4458215"/>
                  <a:pt x="2272171" y="4412059"/>
                  <a:pt x="2327590" y="4402116"/>
                </a:cubicBezTo>
                <a:cubicBezTo>
                  <a:pt x="2393451" y="4384298"/>
                  <a:pt x="2445334" y="4464657"/>
                  <a:pt x="2439036" y="4513562"/>
                </a:cubicBezTo>
                <a:close/>
              </a:path>
              <a:path w="7980218" h="4012055" fill="none" extrusionOk="0">
                <a:moveTo>
                  <a:pt x="2643011" y="4374003"/>
                </a:moveTo>
                <a:cubicBezTo>
                  <a:pt x="2655033" y="4514399"/>
                  <a:pt x="2552989" y="4576726"/>
                  <a:pt x="2420119" y="4596895"/>
                </a:cubicBezTo>
                <a:cubicBezTo>
                  <a:pt x="2308469" y="4577520"/>
                  <a:pt x="2201232" y="4498695"/>
                  <a:pt x="2197227" y="4374003"/>
                </a:cubicBezTo>
                <a:cubicBezTo>
                  <a:pt x="2173730" y="4238839"/>
                  <a:pt x="2309564" y="4128902"/>
                  <a:pt x="2420119" y="4151111"/>
                </a:cubicBezTo>
                <a:cubicBezTo>
                  <a:pt x="2546008" y="4151363"/>
                  <a:pt x="2635642" y="4252022"/>
                  <a:pt x="2643011" y="4374003"/>
                </a:cubicBezTo>
                <a:close/>
              </a:path>
              <a:path w="7980218" h="4012055" fill="none" extrusionOk="0">
                <a:moveTo>
                  <a:pt x="2970153" y="4048674"/>
                </a:moveTo>
                <a:cubicBezTo>
                  <a:pt x="2937766" y="4203308"/>
                  <a:pt x="2837262" y="4406328"/>
                  <a:pt x="2635815" y="4383012"/>
                </a:cubicBezTo>
                <a:cubicBezTo>
                  <a:pt x="2469983" y="4386352"/>
                  <a:pt x="2345206" y="4221324"/>
                  <a:pt x="2301477" y="4048674"/>
                </a:cubicBezTo>
                <a:cubicBezTo>
                  <a:pt x="2263870" y="3899165"/>
                  <a:pt x="2406843" y="3698039"/>
                  <a:pt x="2635815" y="3714336"/>
                </a:cubicBezTo>
                <a:cubicBezTo>
                  <a:pt x="2827487" y="3668204"/>
                  <a:pt x="2993973" y="3840465"/>
                  <a:pt x="2970153" y="4048674"/>
                </a:cubicBezTo>
                <a:close/>
              </a:path>
              <a:path w="7980218" h="4012055" fill="none" extrusionOk="0">
                <a:moveTo>
                  <a:pt x="866925" y="2431101"/>
                </a:moveTo>
                <a:cubicBezTo>
                  <a:pt x="694334" y="2422944"/>
                  <a:pt x="537960" y="2409154"/>
                  <a:pt x="399010" y="2357082"/>
                </a:cubicBezTo>
                <a:moveTo>
                  <a:pt x="1279790" y="3241127"/>
                </a:moveTo>
                <a:cubicBezTo>
                  <a:pt x="1209411" y="3259654"/>
                  <a:pt x="1150514" y="3278337"/>
                  <a:pt x="1075112" y="3276511"/>
                </a:cubicBezTo>
                <a:moveTo>
                  <a:pt x="3043935" y="3630352"/>
                </a:moveTo>
                <a:cubicBezTo>
                  <a:pt x="2984249" y="3587638"/>
                  <a:pt x="2955870" y="3541697"/>
                  <a:pt x="2920538" y="3468755"/>
                </a:cubicBezTo>
                <a:moveTo>
                  <a:pt x="5325132" y="3227382"/>
                </a:moveTo>
                <a:cubicBezTo>
                  <a:pt x="5319798" y="3283287"/>
                  <a:pt x="5299445" y="3345846"/>
                  <a:pt x="5275810" y="3404674"/>
                </a:cubicBezTo>
                <a:moveTo>
                  <a:pt x="6304556" y="2131775"/>
                </a:moveTo>
                <a:cubicBezTo>
                  <a:pt x="6664554" y="2210713"/>
                  <a:pt x="6939168" y="2473506"/>
                  <a:pt x="6905105" y="2794507"/>
                </a:cubicBezTo>
                <a:moveTo>
                  <a:pt x="7721230" y="1425951"/>
                </a:moveTo>
                <a:cubicBezTo>
                  <a:pt x="7680807" y="1530355"/>
                  <a:pt x="7543737" y="1615559"/>
                  <a:pt x="7453745" y="1674475"/>
                </a:cubicBezTo>
                <a:moveTo>
                  <a:pt x="7079487" y="503921"/>
                </a:moveTo>
                <a:cubicBezTo>
                  <a:pt x="7083010" y="548318"/>
                  <a:pt x="7093673" y="579950"/>
                  <a:pt x="7093527" y="621311"/>
                </a:cubicBezTo>
                <a:moveTo>
                  <a:pt x="5371499" y="367028"/>
                </a:moveTo>
                <a:cubicBezTo>
                  <a:pt x="5422986" y="308204"/>
                  <a:pt x="5453784" y="266636"/>
                  <a:pt x="5508567" y="217319"/>
                </a:cubicBezTo>
                <a:moveTo>
                  <a:pt x="4090046" y="438354"/>
                </a:moveTo>
                <a:cubicBezTo>
                  <a:pt x="4102166" y="392848"/>
                  <a:pt x="4131599" y="344994"/>
                  <a:pt x="4156363" y="309262"/>
                </a:cubicBezTo>
                <a:moveTo>
                  <a:pt x="2586181" y="482189"/>
                </a:moveTo>
                <a:cubicBezTo>
                  <a:pt x="2662071" y="522595"/>
                  <a:pt x="2756064" y="548639"/>
                  <a:pt x="2826327" y="607380"/>
                </a:cubicBezTo>
                <a:moveTo>
                  <a:pt x="762369" y="1466350"/>
                </a:moveTo>
                <a:cubicBezTo>
                  <a:pt x="745865" y="1416175"/>
                  <a:pt x="733620" y="1375167"/>
                  <a:pt x="720436" y="1334565"/>
                </a:cubicBezTo>
              </a:path>
              <a:path w="7980218" h="4012055" stroke="0" extrusionOk="0">
                <a:moveTo>
                  <a:pt x="720436" y="1334565"/>
                </a:moveTo>
                <a:cubicBezTo>
                  <a:pt x="690530" y="1154112"/>
                  <a:pt x="733895" y="828369"/>
                  <a:pt x="1038721" y="641464"/>
                </a:cubicBezTo>
                <a:cubicBezTo>
                  <a:pt x="1442435" y="304748"/>
                  <a:pt x="2101052" y="122784"/>
                  <a:pt x="2587105" y="483118"/>
                </a:cubicBezTo>
                <a:cubicBezTo>
                  <a:pt x="2849487" y="105938"/>
                  <a:pt x="3728381" y="-152912"/>
                  <a:pt x="4148235" y="318735"/>
                </a:cubicBezTo>
                <a:cubicBezTo>
                  <a:pt x="4262591" y="122279"/>
                  <a:pt x="4504912" y="17830"/>
                  <a:pt x="4756542" y="18574"/>
                </a:cubicBezTo>
                <a:cubicBezTo>
                  <a:pt x="5001686" y="4845"/>
                  <a:pt x="5336030" y="66378"/>
                  <a:pt x="5510968" y="230414"/>
                </a:cubicBezTo>
                <a:cubicBezTo>
                  <a:pt x="5811112" y="-61783"/>
                  <a:pt x="6187491" y="-63150"/>
                  <a:pt x="6550983" y="64081"/>
                </a:cubicBezTo>
                <a:cubicBezTo>
                  <a:pt x="6880289" y="151491"/>
                  <a:pt x="6994372" y="327757"/>
                  <a:pt x="7078379" y="517852"/>
                </a:cubicBezTo>
                <a:cubicBezTo>
                  <a:pt x="7390834" y="536748"/>
                  <a:pt x="7659626" y="781170"/>
                  <a:pt x="7755220" y="958249"/>
                </a:cubicBezTo>
                <a:cubicBezTo>
                  <a:pt x="7805599" y="1104215"/>
                  <a:pt x="7845394" y="1324682"/>
                  <a:pt x="7724924" y="1435795"/>
                </a:cubicBezTo>
                <a:cubicBezTo>
                  <a:pt x="7956727" y="1682618"/>
                  <a:pt x="8057648" y="1912689"/>
                  <a:pt x="7946228" y="2165952"/>
                </a:cubicBezTo>
                <a:cubicBezTo>
                  <a:pt x="7807060" y="2492713"/>
                  <a:pt x="7391927" y="2883176"/>
                  <a:pt x="6909538" y="2805095"/>
                </a:cubicBezTo>
                <a:cubicBezTo>
                  <a:pt x="6910088" y="3020744"/>
                  <a:pt x="6836670" y="3219027"/>
                  <a:pt x="6538421" y="3352759"/>
                </a:cubicBezTo>
                <a:cubicBezTo>
                  <a:pt x="6130811" y="3594988"/>
                  <a:pt x="5715013" y="3508473"/>
                  <a:pt x="5274887" y="3419069"/>
                </a:cubicBezTo>
                <a:cubicBezTo>
                  <a:pt x="5151840" y="3717312"/>
                  <a:pt x="4832882" y="3972548"/>
                  <a:pt x="4371940" y="4003325"/>
                </a:cubicBezTo>
                <a:cubicBezTo>
                  <a:pt x="3884416" y="4132126"/>
                  <a:pt x="3426510" y="4000854"/>
                  <a:pt x="3044305" y="3646697"/>
                </a:cubicBezTo>
                <a:cubicBezTo>
                  <a:pt x="2404405" y="3940247"/>
                  <a:pt x="1624299" y="3802690"/>
                  <a:pt x="1072157" y="3294342"/>
                </a:cubicBezTo>
                <a:cubicBezTo>
                  <a:pt x="695631" y="3370142"/>
                  <a:pt x="317182" y="3216693"/>
                  <a:pt x="205047" y="2902238"/>
                </a:cubicBezTo>
                <a:cubicBezTo>
                  <a:pt x="99716" y="2658888"/>
                  <a:pt x="152777" y="2534129"/>
                  <a:pt x="390328" y="2372963"/>
                </a:cubicBezTo>
                <a:cubicBezTo>
                  <a:pt x="63702" y="2292022"/>
                  <a:pt x="-45746" y="2002935"/>
                  <a:pt x="-924" y="1829942"/>
                </a:cubicBezTo>
                <a:cubicBezTo>
                  <a:pt x="93590" y="1496781"/>
                  <a:pt x="283725" y="1369286"/>
                  <a:pt x="713601" y="1347288"/>
                </a:cubicBezTo>
                <a:cubicBezTo>
                  <a:pt x="714764" y="1342564"/>
                  <a:pt x="717394" y="1339364"/>
                  <a:pt x="720436" y="1334565"/>
                </a:cubicBezTo>
                <a:close/>
              </a:path>
              <a:path w="7980218" h="4012055" stroke="0" extrusionOk="0">
                <a:moveTo>
                  <a:pt x="2439036" y="4513562"/>
                </a:moveTo>
                <a:cubicBezTo>
                  <a:pt x="2442526" y="4578370"/>
                  <a:pt x="2390157" y="4621801"/>
                  <a:pt x="2327590" y="4625008"/>
                </a:cubicBezTo>
                <a:cubicBezTo>
                  <a:pt x="2269853" y="4625396"/>
                  <a:pt x="2229366" y="4585620"/>
                  <a:pt x="2216144" y="4513562"/>
                </a:cubicBezTo>
                <a:cubicBezTo>
                  <a:pt x="2217409" y="4447515"/>
                  <a:pt x="2260028" y="4412636"/>
                  <a:pt x="2327590" y="4402116"/>
                </a:cubicBezTo>
                <a:cubicBezTo>
                  <a:pt x="2391931" y="4389043"/>
                  <a:pt x="2443876" y="4453234"/>
                  <a:pt x="2439036" y="4513562"/>
                </a:cubicBezTo>
                <a:close/>
              </a:path>
              <a:path w="7980218" h="4012055" stroke="0" extrusionOk="0">
                <a:moveTo>
                  <a:pt x="2643011" y="4374003"/>
                </a:moveTo>
                <a:cubicBezTo>
                  <a:pt x="2648096" y="4506504"/>
                  <a:pt x="2538487" y="4607705"/>
                  <a:pt x="2420119" y="4596895"/>
                </a:cubicBezTo>
                <a:cubicBezTo>
                  <a:pt x="2304815" y="4586065"/>
                  <a:pt x="2203316" y="4490557"/>
                  <a:pt x="2197227" y="4374003"/>
                </a:cubicBezTo>
                <a:cubicBezTo>
                  <a:pt x="2199831" y="4255059"/>
                  <a:pt x="2283904" y="4157704"/>
                  <a:pt x="2420119" y="4151111"/>
                </a:cubicBezTo>
                <a:cubicBezTo>
                  <a:pt x="2542129" y="4163067"/>
                  <a:pt x="2627010" y="4241468"/>
                  <a:pt x="2643011" y="4374003"/>
                </a:cubicBezTo>
                <a:close/>
              </a:path>
              <a:path w="7980218" h="4012055" stroke="0" extrusionOk="0">
                <a:moveTo>
                  <a:pt x="2970153" y="4048674"/>
                </a:moveTo>
                <a:cubicBezTo>
                  <a:pt x="2979026" y="4270995"/>
                  <a:pt x="2814795" y="4423159"/>
                  <a:pt x="2635815" y="4383012"/>
                </a:cubicBezTo>
                <a:cubicBezTo>
                  <a:pt x="2435805" y="4380667"/>
                  <a:pt x="2308522" y="4223766"/>
                  <a:pt x="2301477" y="4048674"/>
                </a:cubicBezTo>
                <a:cubicBezTo>
                  <a:pt x="2326106" y="3841022"/>
                  <a:pt x="2442136" y="3694994"/>
                  <a:pt x="2635815" y="3714336"/>
                </a:cubicBezTo>
                <a:cubicBezTo>
                  <a:pt x="2837528" y="3680179"/>
                  <a:pt x="2994664" y="3839500"/>
                  <a:pt x="2970153" y="4048674"/>
                </a:cubicBezTo>
                <a:close/>
              </a:path>
              <a:path w="7980218" h="4012055" fill="none" stroke="0" extrusionOk="0">
                <a:moveTo>
                  <a:pt x="866925" y="2431101"/>
                </a:moveTo>
                <a:cubicBezTo>
                  <a:pt x="702498" y="2479824"/>
                  <a:pt x="549695" y="2410299"/>
                  <a:pt x="399010" y="2357082"/>
                </a:cubicBezTo>
                <a:moveTo>
                  <a:pt x="1279790" y="3241127"/>
                </a:moveTo>
                <a:cubicBezTo>
                  <a:pt x="1203100" y="3266606"/>
                  <a:pt x="1157104" y="3264925"/>
                  <a:pt x="1075112" y="3276511"/>
                </a:cubicBezTo>
                <a:moveTo>
                  <a:pt x="3043935" y="3630352"/>
                </a:moveTo>
                <a:cubicBezTo>
                  <a:pt x="2997155" y="3581812"/>
                  <a:pt x="2952838" y="3510969"/>
                  <a:pt x="2920538" y="3468755"/>
                </a:cubicBezTo>
                <a:moveTo>
                  <a:pt x="5325132" y="3227382"/>
                </a:moveTo>
                <a:cubicBezTo>
                  <a:pt x="5326724" y="3280760"/>
                  <a:pt x="5302803" y="3343738"/>
                  <a:pt x="5275810" y="3404674"/>
                </a:cubicBezTo>
                <a:moveTo>
                  <a:pt x="6304556" y="2131775"/>
                </a:moveTo>
                <a:cubicBezTo>
                  <a:pt x="6625440" y="2216625"/>
                  <a:pt x="6969908" y="2522532"/>
                  <a:pt x="6905105" y="2794507"/>
                </a:cubicBezTo>
                <a:moveTo>
                  <a:pt x="7721230" y="1425951"/>
                </a:moveTo>
                <a:cubicBezTo>
                  <a:pt x="7660022" y="1531716"/>
                  <a:pt x="7574611" y="1602872"/>
                  <a:pt x="7453745" y="1674475"/>
                </a:cubicBezTo>
                <a:moveTo>
                  <a:pt x="7079487" y="503921"/>
                </a:moveTo>
                <a:cubicBezTo>
                  <a:pt x="7081023" y="541337"/>
                  <a:pt x="7092716" y="585990"/>
                  <a:pt x="7093527" y="621311"/>
                </a:cubicBezTo>
                <a:moveTo>
                  <a:pt x="5371499" y="367028"/>
                </a:moveTo>
                <a:cubicBezTo>
                  <a:pt x="5402065" y="314714"/>
                  <a:pt x="5452739" y="265483"/>
                  <a:pt x="5508567" y="217319"/>
                </a:cubicBezTo>
                <a:moveTo>
                  <a:pt x="4090046" y="438354"/>
                </a:moveTo>
                <a:cubicBezTo>
                  <a:pt x="4094681" y="396941"/>
                  <a:pt x="4135610" y="347125"/>
                  <a:pt x="4156363" y="309262"/>
                </a:cubicBezTo>
                <a:moveTo>
                  <a:pt x="2586181" y="482189"/>
                </a:moveTo>
                <a:cubicBezTo>
                  <a:pt x="2662216" y="514213"/>
                  <a:pt x="2760204" y="555659"/>
                  <a:pt x="2826327" y="607380"/>
                </a:cubicBezTo>
                <a:moveTo>
                  <a:pt x="762369" y="1466350"/>
                </a:moveTo>
                <a:cubicBezTo>
                  <a:pt x="745419" y="1418358"/>
                  <a:pt x="735796" y="1388801"/>
                  <a:pt x="720436" y="1334565"/>
                </a:cubicBezTo>
              </a:path>
            </a:pathLst>
          </a:custGeom>
          <a:solidFill>
            <a:srgbClr val="F3F4F5"/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91601523">
                  <a:prstGeom prst="cloud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C2340"/>
                </a:solidFill>
              </a:rPr>
              <a:t>What is Your Next Big Step on Your Journey or Ask Us A Question!</a:t>
            </a:r>
          </a:p>
        </p:txBody>
      </p:sp>
    </p:spTree>
    <p:extLst>
      <p:ext uri="{BB962C8B-B14F-4D97-AF65-F5344CB8AC3E}">
        <p14:creationId xmlns:p14="http://schemas.microsoft.com/office/powerpoint/2010/main" val="23979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E739-5FC3-4C95-9984-70F56811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EF66-BD54-4F9E-9FB3-038DEBED19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lnSpc>
                <a:spcPct val="160000"/>
              </a:lnSpc>
              <a:spcBef>
                <a:spcPts val="300"/>
              </a:spcBef>
              <a:buNone/>
            </a:pPr>
            <a:r>
              <a:rPr lang="en-US" sz="2400" dirty="0"/>
              <a:t>We are the Learning Experience Accessibility Specialists at The University of Texas at San Antonio</a:t>
            </a:r>
          </a:p>
          <a:p>
            <a:pPr lvl="1">
              <a:lnSpc>
                <a:spcPct val="160000"/>
              </a:lnSpc>
              <a:spcBef>
                <a:spcPts val="300"/>
              </a:spcBef>
            </a:pPr>
            <a:r>
              <a:rPr lang="en-US" dirty="0"/>
              <a:t>Vanessa Garza</a:t>
            </a:r>
          </a:p>
          <a:p>
            <a:pPr lvl="1">
              <a:lnSpc>
                <a:spcPct val="160000"/>
              </a:lnSpc>
              <a:spcBef>
                <a:spcPts val="300"/>
              </a:spcBef>
            </a:pPr>
            <a:r>
              <a:rPr lang="en-US" dirty="0"/>
              <a:t>RaLynn McGuire</a:t>
            </a:r>
          </a:p>
          <a:p>
            <a:endParaRPr lang="en-US" dirty="0"/>
          </a:p>
        </p:txBody>
      </p:sp>
      <p:pic>
        <p:nvPicPr>
          <p:cNvPr id="6" name="Content Placeholder 5" descr="On left Vanessa - Black woman with glasses wearing a white floral top with a grey sweater &#10;&#10;On Right RaLynn - White woman wearing a red top with a black blazer ">
            <a:extLst>
              <a:ext uri="{FF2B5EF4-FFF2-40B4-BE49-F238E27FC236}">
                <a16:creationId xmlns:a16="http://schemas.microsoft.com/office/drawing/2014/main" id="{4E6E6564-1AFB-4411-AAE1-6CBB947B49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6582"/>
            <a:ext cx="5418330" cy="3887513"/>
          </a:xfrm>
        </p:spPr>
      </p:pic>
    </p:spTree>
    <p:extLst>
      <p:ext uri="{BB962C8B-B14F-4D97-AF65-F5344CB8AC3E}">
        <p14:creationId xmlns:p14="http://schemas.microsoft.com/office/powerpoint/2010/main" val="92387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6F4B4CC-7C26-46BC-9375-66ABCCBA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036" y="693593"/>
            <a:ext cx="11563927" cy="5470814"/>
          </a:xfrm>
          <a:custGeom>
            <a:avLst/>
            <a:gdLst>
              <a:gd name="connsiteX0" fmla="*/ 0 w 11563927"/>
              <a:gd name="connsiteY0" fmla="*/ 0 h 5470814"/>
              <a:gd name="connsiteX1" fmla="*/ 911510 w 11563927"/>
              <a:gd name="connsiteY1" fmla="*/ 0 h 5470814"/>
              <a:gd name="connsiteX2" fmla="*/ 1823019 w 11563927"/>
              <a:gd name="connsiteY2" fmla="*/ 0 h 5470814"/>
              <a:gd name="connsiteX3" fmla="*/ 2503250 w 11563927"/>
              <a:gd name="connsiteY3" fmla="*/ 0 h 5470814"/>
              <a:gd name="connsiteX4" fmla="*/ 3299120 w 11563927"/>
              <a:gd name="connsiteY4" fmla="*/ 0 h 5470814"/>
              <a:gd name="connsiteX5" fmla="*/ 3979351 w 11563927"/>
              <a:gd name="connsiteY5" fmla="*/ 0 h 5470814"/>
              <a:gd name="connsiteX6" fmla="*/ 4659582 w 11563927"/>
              <a:gd name="connsiteY6" fmla="*/ 0 h 5470814"/>
              <a:gd name="connsiteX7" fmla="*/ 5339813 w 11563927"/>
              <a:gd name="connsiteY7" fmla="*/ 0 h 5470814"/>
              <a:gd name="connsiteX8" fmla="*/ 5673127 w 11563927"/>
              <a:gd name="connsiteY8" fmla="*/ 0 h 5470814"/>
              <a:gd name="connsiteX9" fmla="*/ 6468997 w 11563927"/>
              <a:gd name="connsiteY9" fmla="*/ 0 h 5470814"/>
              <a:gd name="connsiteX10" fmla="*/ 6802310 w 11563927"/>
              <a:gd name="connsiteY10" fmla="*/ 0 h 5470814"/>
              <a:gd name="connsiteX11" fmla="*/ 7482541 w 11563927"/>
              <a:gd name="connsiteY11" fmla="*/ 0 h 5470814"/>
              <a:gd name="connsiteX12" fmla="*/ 8394051 w 11563927"/>
              <a:gd name="connsiteY12" fmla="*/ 0 h 5470814"/>
              <a:gd name="connsiteX13" fmla="*/ 9305560 w 11563927"/>
              <a:gd name="connsiteY13" fmla="*/ 0 h 5470814"/>
              <a:gd name="connsiteX14" fmla="*/ 10101430 w 11563927"/>
              <a:gd name="connsiteY14" fmla="*/ 0 h 5470814"/>
              <a:gd name="connsiteX15" fmla="*/ 10666022 w 11563927"/>
              <a:gd name="connsiteY15" fmla="*/ 0 h 5470814"/>
              <a:gd name="connsiteX16" fmla="*/ 11563927 w 11563927"/>
              <a:gd name="connsiteY16" fmla="*/ 0 h 5470814"/>
              <a:gd name="connsiteX17" fmla="*/ 11563927 w 11563927"/>
              <a:gd name="connsiteY17" fmla="*/ 629144 h 5470814"/>
              <a:gd name="connsiteX18" fmla="*/ 11563927 w 11563927"/>
              <a:gd name="connsiteY18" fmla="*/ 1312995 h 5470814"/>
              <a:gd name="connsiteX19" fmla="*/ 11563927 w 11563927"/>
              <a:gd name="connsiteY19" fmla="*/ 1942139 h 5470814"/>
              <a:gd name="connsiteX20" fmla="*/ 11563927 w 11563927"/>
              <a:gd name="connsiteY20" fmla="*/ 2735407 h 5470814"/>
              <a:gd name="connsiteX21" fmla="*/ 11563927 w 11563927"/>
              <a:gd name="connsiteY21" fmla="*/ 3309842 h 5470814"/>
              <a:gd name="connsiteX22" fmla="*/ 11563927 w 11563927"/>
              <a:gd name="connsiteY22" fmla="*/ 4103111 h 5470814"/>
              <a:gd name="connsiteX23" fmla="*/ 11563927 w 11563927"/>
              <a:gd name="connsiteY23" fmla="*/ 4677546 h 5470814"/>
              <a:gd name="connsiteX24" fmla="*/ 11563927 w 11563927"/>
              <a:gd name="connsiteY24" fmla="*/ 5470814 h 5470814"/>
              <a:gd name="connsiteX25" fmla="*/ 10652417 w 11563927"/>
              <a:gd name="connsiteY25" fmla="*/ 5470814 h 5470814"/>
              <a:gd name="connsiteX26" fmla="*/ 10087826 w 11563927"/>
              <a:gd name="connsiteY26" fmla="*/ 5470814 h 5470814"/>
              <a:gd name="connsiteX27" fmla="*/ 9291955 w 11563927"/>
              <a:gd name="connsiteY27" fmla="*/ 5470814 h 5470814"/>
              <a:gd name="connsiteX28" fmla="*/ 8958642 w 11563927"/>
              <a:gd name="connsiteY28" fmla="*/ 5470814 h 5470814"/>
              <a:gd name="connsiteX29" fmla="*/ 8047133 w 11563927"/>
              <a:gd name="connsiteY29" fmla="*/ 5470814 h 5470814"/>
              <a:gd name="connsiteX30" fmla="*/ 7482541 w 11563927"/>
              <a:gd name="connsiteY30" fmla="*/ 5470814 h 5470814"/>
              <a:gd name="connsiteX31" fmla="*/ 6802310 w 11563927"/>
              <a:gd name="connsiteY31" fmla="*/ 5470814 h 5470814"/>
              <a:gd name="connsiteX32" fmla="*/ 6353358 w 11563927"/>
              <a:gd name="connsiteY32" fmla="*/ 5470814 h 5470814"/>
              <a:gd name="connsiteX33" fmla="*/ 5557487 w 11563927"/>
              <a:gd name="connsiteY33" fmla="*/ 5470814 h 5470814"/>
              <a:gd name="connsiteX34" fmla="*/ 4645978 w 11563927"/>
              <a:gd name="connsiteY34" fmla="*/ 5470814 h 5470814"/>
              <a:gd name="connsiteX35" fmla="*/ 4081386 w 11563927"/>
              <a:gd name="connsiteY35" fmla="*/ 5470814 h 5470814"/>
              <a:gd name="connsiteX36" fmla="*/ 3169876 w 11563927"/>
              <a:gd name="connsiteY36" fmla="*/ 5470814 h 5470814"/>
              <a:gd name="connsiteX37" fmla="*/ 2489645 w 11563927"/>
              <a:gd name="connsiteY37" fmla="*/ 5470814 h 5470814"/>
              <a:gd name="connsiteX38" fmla="*/ 1578136 w 11563927"/>
              <a:gd name="connsiteY38" fmla="*/ 5470814 h 5470814"/>
              <a:gd name="connsiteX39" fmla="*/ 666626 w 11563927"/>
              <a:gd name="connsiteY39" fmla="*/ 5470814 h 5470814"/>
              <a:gd name="connsiteX40" fmla="*/ 0 w 11563927"/>
              <a:gd name="connsiteY40" fmla="*/ 5470814 h 5470814"/>
              <a:gd name="connsiteX41" fmla="*/ 0 w 11563927"/>
              <a:gd name="connsiteY41" fmla="*/ 4841670 h 5470814"/>
              <a:gd name="connsiteX42" fmla="*/ 0 w 11563927"/>
              <a:gd name="connsiteY42" fmla="*/ 4103111 h 5470814"/>
              <a:gd name="connsiteX43" fmla="*/ 0 w 11563927"/>
              <a:gd name="connsiteY43" fmla="*/ 3309842 h 5470814"/>
              <a:gd name="connsiteX44" fmla="*/ 0 w 11563927"/>
              <a:gd name="connsiteY44" fmla="*/ 2790115 h 5470814"/>
              <a:gd name="connsiteX45" fmla="*/ 0 w 11563927"/>
              <a:gd name="connsiteY45" fmla="*/ 2270388 h 5470814"/>
              <a:gd name="connsiteX46" fmla="*/ 0 w 11563927"/>
              <a:gd name="connsiteY46" fmla="*/ 1477120 h 5470814"/>
              <a:gd name="connsiteX47" fmla="*/ 0 w 11563927"/>
              <a:gd name="connsiteY47" fmla="*/ 847976 h 5470814"/>
              <a:gd name="connsiteX48" fmla="*/ 0 w 11563927"/>
              <a:gd name="connsiteY48" fmla="*/ 0 h 547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563927" h="5470814" fill="none" extrusionOk="0">
                <a:moveTo>
                  <a:pt x="0" y="0"/>
                </a:moveTo>
                <a:cubicBezTo>
                  <a:pt x="293765" y="-4612"/>
                  <a:pt x="681253" y="25633"/>
                  <a:pt x="911510" y="0"/>
                </a:cubicBezTo>
                <a:cubicBezTo>
                  <a:pt x="1141767" y="-25633"/>
                  <a:pt x="1584946" y="32851"/>
                  <a:pt x="1823019" y="0"/>
                </a:cubicBezTo>
                <a:cubicBezTo>
                  <a:pt x="2061092" y="-32851"/>
                  <a:pt x="2199719" y="-16646"/>
                  <a:pt x="2503250" y="0"/>
                </a:cubicBezTo>
                <a:cubicBezTo>
                  <a:pt x="2806781" y="16646"/>
                  <a:pt x="3032780" y="36227"/>
                  <a:pt x="3299120" y="0"/>
                </a:cubicBezTo>
                <a:cubicBezTo>
                  <a:pt x="3565460" y="-36227"/>
                  <a:pt x="3774655" y="-22703"/>
                  <a:pt x="3979351" y="0"/>
                </a:cubicBezTo>
                <a:cubicBezTo>
                  <a:pt x="4184047" y="22703"/>
                  <a:pt x="4342336" y="-32806"/>
                  <a:pt x="4659582" y="0"/>
                </a:cubicBezTo>
                <a:cubicBezTo>
                  <a:pt x="4976828" y="32806"/>
                  <a:pt x="5041533" y="-32947"/>
                  <a:pt x="5339813" y="0"/>
                </a:cubicBezTo>
                <a:cubicBezTo>
                  <a:pt x="5638093" y="32947"/>
                  <a:pt x="5518805" y="15074"/>
                  <a:pt x="5673127" y="0"/>
                </a:cubicBezTo>
                <a:cubicBezTo>
                  <a:pt x="5827449" y="-15074"/>
                  <a:pt x="6179270" y="22305"/>
                  <a:pt x="6468997" y="0"/>
                </a:cubicBezTo>
                <a:cubicBezTo>
                  <a:pt x="6758724" y="-22305"/>
                  <a:pt x="6653969" y="9585"/>
                  <a:pt x="6802310" y="0"/>
                </a:cubicBezTo>
                <a:cubicBezTo>
                  <a:pt x="6950651" y="-9585"/>
                  <a:pt x="7198710" y="18798"/>
                  <a:pt x="7482541" y="0"/>
                </a:cubicBezTo>
                <a:cubicBezTo>
                  <a:pt x="7766372" y="-18798"/>
                  <a:pt x="7992948" y="30764"/>
                  <a:pt x="8394051" y="0"/>
                </a:cubicBezTo>
                <a:cubicBezTo>
                  <a:pt x="8795154" y="-30764"/>
                  <a:pt x="8991095" y="-18186"/>
                  <a:pt x="9305560" y="0"/>
                </a:cubicBezTo>
                <a:cubicBezTo>
                  <a:pt x="9620025" y="18186"/>
                  <a:pt x="9707510" y="-4928"/>
                  <a:pt x="10101430" y="0"/>
                </a:cubicBezTo>
                <a:cubicBezTo>
                  <a:pt x="10495350" y="4928"/>
                  <a:pt x="10461397" y="-7864"/>
                  <a:pt x="10666022" y="0"/>
                </a:cubicBezTo>
                <a:cubicBezTo>
                  <a:pt x="10870647" y="7864"/>
                  <a:pt x="11154400" y="-21414"/>
                  <a:pt x="11563927" y="0"/>
                </a:cubicBezTo>
                <a:cubicBezTo>
                  <a:pt x="11577415" y="137530"/>
                  <a:pt x="11586109" y="480297"/>
                  <a:pt x="11563927" y="629144"/>
                </a:cubicBezTo>
                <a:cubicBezTo>
                  <a:pt x="11541745" y="777991"/>
                  <a:pt x="11568621" y="1072094"/>
                  <a:pt x="11563927" y="1312995"/>
                </a:cubicBezTo>
                <a:cubicBezTo>
                  <a:pt x="11559233" y="1553896"/>
                  <a:pt x="11560824" y="1748831"/>
                  <a:pt x="11563927" y="1942139"/>
                </a:cubicBezTo>
                <a:cubicBezTo>
                  <a:pt x="11567030" y="2135447"/>
                  <a:pt x="11541875" y="2495309"/>
                  <a:pt x="11563927" y="2735407"/>
                </a:cubicBezTo>
                <a:cubicBezTo>
                  <a:pt x="11585979" y="2975505"/>
                  <a:pt x="11587014" y="3140184"/>
                  <a:pt x="11563927" y="3309842"/>
                </a:cubicBezTo>
                <a:cubicBezTo>
                  <a:pt x="11540840" y="3479500"/>
                  <a:pt x="11596201" y="3716388"/>
                  <a:pt x="11563927" y="4103111"/>
                </a:cubicBezTo>
                <a:cubicBezTo>
                  <a:pt x="11531653" y="4489834"/>
                  <a:pt x="11582342" y="4553781"/>
                  <a:pt x="11563927" y="4677546"/>
                </a:cubicBezTo>
                <a:cubicBezTo>
                  <a:pt x="11545512" y="4801311"/>
                  <a:pt x="11594424" y="5192242"/>
                  <a:pt x="11563927" y="5470814"/>
                </a:cubicBezTo>
                <a:cubicBezTo>
                  <a:pt x="11122790" y="5475536"/>
                  <a:pt x="10881356" y="5512247"/>
                  <a:pt x="10652417" y="5470814"/>
                </a:cubicBezTo>
                <a:cubicBezTo>
                  <a:pt x="10423478" y="5429382"/>
                  <a:pt x="10355320" y="5462249"/>
                  <a:pt x="10087826" y="5470814"/>
                </a:cubicBezTo>
                <a:cubicBezTo>
                  <a:pt x="9820332" y="5479379"/>
                  <a:pt x="9646120" y="5468022"/>
                  <a:pt x="9291955" y="5470814"/>
                </a:cubicBezTo>
                <a:cubicBezTo>
                  <a:pt x="8937790" y="5473606"/>
                  <a:pt x="9063560" y="5476930"/>
                  <a:pt x="8958642" y="5470814"/>
                </a:cubicBezTo>
                <a:cubicBezTo>
                  <a:pt x="8853724" y="5464698"/>
                  <a:pt x="8269487" y="5455733"/>
                  <a:pt x="8047133" y="5470814"/>
                </a:cubicBezTo>
                <a:cubicBezTo>
                  <a:pt x="7824779" y="5485895"/>
                  <a:pt x="7652679" y="5488513"/>
                  <a:pt x="7482541" y="5470814"/>
                </a:cubicBezTo>
                <a:cubicBezTo>
                  <a:pt x="7312403" y="5453115"/>
                  <a:pt x="6966620" y="5475240"/>
                  <a:pt x="6802310" y="5470814"/>
                </a:cubicBezTo>
                <a:cubicBezTo>
                  <a:pt x="6638000" y="5466388"/>
                  <a:pt x="6458411" y="5477094"/>
                  <a:pt x="6353358" y="5470814"/>
                </a:cubicBezTo>
                <a:cubicBezTo>
                  <a:pt x="6248305" y="5464534"/>
                  <a:pt x="5844718" y="5434605"/>
                  <a:pt x="5557487" y="5470814"/>
                </a:cubicBezTo>
                <a:cubicBezTo>
                  <a:pt x="5270256" y="5507023"/>
                  <a:pt x="5059541" y="5481848"/>
                  <a:pt x="4645978" y="5470814"/>
                </a:cubicBezTo>
                <a:cubicBezTo>
                  <a:pt x="4232415" y="5459780"/>
                  <a:pt x="4355067" y="5482264"/>
                  <a:pt x="4081386" y="5470814"/>
                </a:cubicBezTo>
                <a:cubicBezTo>
                  <a:pt x="3807705" y="5459364"/>
                  <a:pt x="3584101" y="5494750"/>
                  <a:pt x="3169876" y="5470814"/>
                </a:cubicBezTo>
                <a:cubicBezTo>
                  <a:pt x="2755651" y="5446879"/>
                  <a:pt x="2827547" y="5482578"/>
                  <a:pt x="2489645" y="5470814"/>
                </a:cubicBezTo>
                <a:cubicBezTo>
                  <a:pt x="2151743" y="5459050"/>
                  <a:pt x="1972486" y="5456907"/>
                  <a:pt x="1578136" y="5470814"/>
                </a:cubicBezTo>
                <a:cubicBezTo>
                  <a:pt x="1183786" y="5484721"/>
                  <a:pt x="1054175" y="5456552"/>
                  <a:pt x="666626" y="5470814"/>
                </a:cubicBezTo>
                <a:cubicBezTo>
                  <a:pt x="279077" y="5485077"/>
                  <a:pt x="187828" y="5449414"/>
                  <a:pt x="0" y="5470814"/>
                </a:cubicBezTo>
                <a:cubicBezTo>
                  <a:pt x="-15933" y="5275103"/>
                  <a:pt x="-16016" y="5086509"/>
                  <a:pt x="0" y="4841670"/>
                </a:cubicBezTo>
                <a:cubicBezTo>
                  <a:pt x="16016" y="4596831"/>
                  <a:pt x="27169" y="4362197"/>
                  <a:pt x="0" y="4103111"/>
                </a:cubicBezTo>
                <a:cubicBezTo>
                  <a:pt x="-27169" y="3844025"/>
                  <a:pt x="-26447" y="3689244"/>
                  <a:pt x="0" y="3309842"/>
                </a:cubicBezTo>
                <a:cubicBezTo>
                  <a:pt x="26447" y="2930440"/>
                  <a:pt x="14982" y="3017986"/>
                  <a:pt x="0" y="2790115"/>
                </a:cubicBezTo>
                <a:cubicBezTo>
                  <a:pt x="-14982" y="2562244"/>
                  <a:pt x="10787" y="2469854"/>
                  <a:pt x="0" y="2270388"/>
                </a:cubicBezTo>
                <a:cubicBezTo>
                  <a:pt x="-10787" y="2070922"/>
                  <a:pt x="-22372" y="1763481"/>
                  <a:pt x="0" y="1477120"/>
                </a:cubicBezTo>
                <a:cubicBezTo>
                  <a:pt x="22372" y="1190759"/>
                  <a:pt x="-7130" y="990101"/>
                  <a:pt x="0" y="847976"/>
                </a:cubicBezTo>
                <a:cubicBezTo>
                  <a:pt x="7130" y="705851"/>
                  <a:pt x="10810" y="412666"/>
                  <a:pt x="0" y="0"/>
                </a:cubicBezTo>
                <a:close/>
              </a:path>
              <a:path w="11563927" h="5470814" stroke="0" extrusionOk="0">
                <a:moveTo>
                  <a:pt x="0" y="0"/>
                </a:moveTo>
                <a:cubicBezTo>
                  <a:pt x="218796" y="5132"/>
                  <a:pt x="385164" y="-5035"/>
                  <a:pt x="564592" y="0"/>
                </a:cubicBezTo>
                <a:cubicBezTo>
                  <a:pt x="744020" y="5035"/>
                  <a:pt x="758043" y="-7670"/>
                  <a:pt x="897905" y="0"/>
                </a:cubicBezTo>
                <a:cubicBezTo>
                  <a:pt x="1037767" y="7670"/>
                  <a:pt x="1548701" y="-425"/>
                  <a:pt x="1809414" y="0"/>
                </a:cubicBezTo>
                <a:cubicBezTo>
                  <a:pt x="2070127" y="425"/>
                  <a:pt x="2121697" y="-9205"/>
                  <a:pt x="2374006" y="0"/>
                </a:cubicBezTo>
                <a:cubicBezTo>
                  <a:pt x="2626315" y="9205"/>
                  <a:pt x="2680864" y="-6085"/>
                  <a:pt x="2938598" y="0"/>
                </a:cubicBezTo>
                <a:cubicBezTo>
                  <a:pt x="3196332" y="6085"/>
                  <a:pt x="3530495" y="16160"/>
                  <a:pt x="3850107" y="0"/>
                </a:cubicBezTo>
                <a:cubicBezTo>
                  <a:pt x="4169719" y="-16160"/>
                  <a:pt x="4146211" y="-594"/>
                  <a:pt x="4299060" y="0"/>
                </a:cubicBezTo>
                <a:cubicBezTo>
                  <a:pt x="4451909" y="594"/>
                  <a:pt x="4782783" y="43088"/>
                  <a:pt x="5210569" y="0"/>
                </a:cubicBezTo>
                <a:cubicBezTo>
                  <a:pt x="5638355" y="-43088"/>
                  <a:pt x="5898129" y="-3195"/>
                  <a:pt x="6122079" y="0"/>
                </a:cubicBezTo>
                <a:cubicBezTo>
                  <a:pt x="6346029" y="3195"/>
                  <a:pt x="6535000" y="-1846"/>
                  <a:pt x="6802310" y="0"/>
                </a:cubicBezTo>
                <a:cubicBezTo>
                  <a:pt x="7069620" y="1846"/>
                  <a:pt x="7345900" y="21954"/>
                  <a:pt x="7713820" y="0"/>
                </a:cubicBezTo>
                <a:cubicBezTo>
                  <a:pt x="8081740" y="-21954"/>
                  <a:pt x="8076789" y="21529"/>
                  <a:pt x="8278411" y="0"/>
                </a:cubicBezTo>
                <a:cubicBezTo>
                  <a:pt x="8480033" y="-21529"/>
                  <a:pt x="8667210" y="-27583"/>
                  <a:pt x="8843003" y="0"/>
                </a:cubicBezTo>
                <a:cubicBezTo>
                  <a:pt x="9018796" y="27583"/>
                  <a:pt x="9381917" y="-16802"/>
                  <a:pt x="9638873" y="0"/>
                </a:cubicBezTo>
                <a:cubicBezTo>
                  <a:pt x="9895829" y="16802"/>
                  <a:pt x="9999468" y="15932"/>
                  <a:pt x="10203465" y="0"/>
                </a:cubicBezTo>
                <a:cubicBezTo>
                  <a:pt x="10407462" y="-15932"/>
                  <a:pt x="10914953" y="64004"/>
                  <a:pt x="11563927" y="0"/>
                </a:cubicBezTo>
                <a:cubicBezTo>
                  <a:pt x="11561624" y="319512"/>
                  <a:pt x="11571906" y="409863"/>
                  <a:pt x="11563927" y="793268"/>
                </a:cubicBezTo>
                <a:cubicBezTo>
                  <a:pt x="11555948" y="1176673"/>
                  <a:pt x="11541538" y="1293273"/>
                  <a:pt x="11563927" y="1531828"/>
                </a:cubicBezTo>
                <a:cubicBezTo>
                  <a:pt x="11586316" y="1770383"/>
                  <a:pt x="11531019" y="1946215"/>
                  <a:pt x="11563927" y="2270388"/>
                </a:cubicBezTo>
                <a:cubicBezTo>
                  <a:pt x="11596835" y="2594561"/>
                  <a:pt x="11543827" y="2672883"/>
                  <a:pt x="11563927" y="2790115"/>
                </a:cubicBezTo>
                <a:cubicBezTo>
                  <a:pt x="11584027" y="2907347"/>
                  <a:pt x="11552002" y="3210801"/>
                  <a:pt x="11563927" y="3364551"/>
                </a:cubicBezTo>
                <a:cubicBezTo>
                  <a:pt x="11575852" y="3518301"/>
                  <a:pt x="11578124" y="3758018"/>
                  <a:pt x="11563927" y="4103111"/>
                </a:cubicBezTo>
                <a:cubicBezTo>
                  <a:pt x="11549730" y="4448204"/>
                  <a:pt x="11567016" y="4514345"/>
                  <a:pt x="11563927" y="4732254"/>
                </a:cubicBezTo>
                <a:cubicBezTo>
                  <a:pt x="11560838" y="4950163"/>
                  <a:pt x="11577070" y="5270350"/>
                  <a:pt x="11563927" y="5470814"/>
                </a:cubicBezTo>
                <a:cubicBezTo>
                  <a:pt x="11317569" y="5493127"/>
                  <a:pt x="11055235" y="5447566"/>
                  <a:pt x="10768057" y="5470814"/>
                </a:cubicBezTo>
                <a:cubicBezTo>
                  <a:pt x="10480879" y="5494063"/>
                  <a:pt x="10593745" y="5465133"/>
                  <a:pt x="10434744" y="5470814"/>
                </a:cubicBezTo>
                <a:cubicBezTo>
                  <a:pt x="10275743" y="5476495"/>
                  <a:pt x="9896802" y="5457710"/>
                  <a:pt x="9754513" y="5470814"/>
                </a:cubicBezTo>
                <a:cubicBezTo>
                  <a:pt x="9612224" y="5483918"/>
                  <a:pt x="9404766" y="5481309"/>
                  <a:pt x="9305560" y="5470814"/>
                </a:cubicBezTo>
                <a:cubicBezTo>
                  <a:pt x="9206354" y="5460319"/>
                  <a:pt x="8797385" y="5480258"/>
                  <a:pt x="8509690" y="5470814"/>
                </a:cubicBezTo>
                <a:cubicBezTo>
                  <a:pt x="8221995" y="5461371"/>
                  <a:pt x="8218591" y="5475073"/>
                  <a:pt x="8060737" y="5470814"/>
                </a:cubicBezTo>
                <a:cubicBezTo>
                  <a:pt x="7902883" y="5466555"/>
                  <a:pt x="7581095" y="5500573"/>
                  <a:pt x="7264867" y="5470814"/>
                </a:cubicBezTo>
                <a:cubicBezTo>
                  <a:pt x="6948639" y="5441056"/>
                  <a:pt x="7095455" y="5454605"/>
                  <a:pt x="6931554" y="5470814"/>
                </a:cubicBezTo>
                <a:cubicBezTo>
                  <a:pt x="6767653" y="5487023"/>
                  <a:pt x="6531077" y="5435397"/>
                  <a:pt x="6135684" y="5470814"/>
                </a:cubicBezTo>
                <a:cubicBezTo>
                  <a:pt x="5740291" y="5506232"/>
                  <a:pt x="5899506" y="5451667"/>
                  <a:pt x="5686731" y="5470814"/>
                </a:cubicBezTo>
                <a:cubicBezTo>
                  <a:pt x="5473956" y="5489961"/>
                  <a:pt x="5450535" y="5482184"/>
                  <a:pt x="5353418" y="5470814"/>
                </a:cubicBezTo>
                <a:cubicBezTo>
                  <a:pt x="5256301" y="5459444"/>
                  <a:pt x="5105792" y="5448654"/>
                  <a:pt x="4904466" y="5470814"/>
                </a:cubicBezTo>
                <a:cubicBezTo>
                  <a:pt x="4703140" y="5492974"/>
                  <a:pt x="4426632" y="5454192"/>
                  <a:pt x="4108595" y="5470814"/>
                </a:cubicBezTo>
                <a:cubicBezTo>
                  <a:pt x="3790558" y="5487436"/>
                  <a:pt x="3862941" y="5478606"/>
                  <a:pt x="3659643" y="5470814"/>
                </a:cubicBezTo>
                <a:cubicBezTo>
                  <a:pt x="3456345" y="5463022"/>
                  <a:pt x="3399440" y="5468133"/>
                  <a:pt x="3326330" y="5470814"/>
                </a:cubicBezTo>
                <a:cubicBezTo>
                  <a:pt x="3253220" y="5473495"/>
                  <a:pt x="3023168" y="5472593"/>
                  <a:pt x="2877377" y="5470814"/>
                </a:cubicBezTo>
                <a:cubicBezTo>
                  <a:pt x="2731586" y="5469035"/>
                  <a:pt x="2438359" y="5493224"/>
                  <a:pt x="2312785" y="5470814"/>
                </a:cubicBezTo>
                <a:cubicBezTo>
                  <a:pt x="2187211" y="5448404"/>
                  <a:pt x="1805059" y="5489281"/>
                  <a:pt x="1632554" y="5470814"/>
                </a:cubicBezTo>
                <a:cubicBezTo>
                  <a:pt x="1460049" y="5452347"/>
                  <a:pt x="1275506" y="5451313"/>
                  <a:pt x="1183602" y="5470814"/>
                </a:cubicBezTo>
                <a:cubicBezTo>
                  <a:pt x="1091698" y="5490315"/>
                  <a:pt x="570583" y="5453967"/>
                  <a:pt x="0" y="5470814"/>
                </a:cubicBezTo>
                <a:cubicBezTo>
                  <a:pt x="-27440" y="5205516"/>
                  <a:pt x="-27753" y="5109092"/>
                  <a:pt x="0" y="4786962"/>
                </a:cubicBezTo>
                <a:cubicBezTo>
                  <a:pt x="27753" y="4464832"/>
                  <a:pt x="30304" y="4299088"/>
                  <a:pt x="0" y="4103111"/>
                </a:cubicBezTo>
                <a:cubicBezTo>
                  <a:pt x="-30304" y="3907134"/>
                  <a:pt x="12314" y="3561117"/>
                  <a:pt x="0" y="3419259"/>
                </a:cubicBezTo>
                <a:cubicBezTo>
                  <a:pt x="-12314" y="3277401"/>
                  <a:pt x="-11716" y="2949520"/>
                  <a:pt x="0" y="2735407"/>
                </a:cubicBezTo>
                <a:cubicBezTo>
                  <a:pt x="11716" y="2521294"/>
                  <a:pt x="9810" y="2319414"/>
                  <a:pt x="0" y="2106263"/>
                </a:cubicBezTo>
                <a:cubicBezTo>
                  <a:pt x="-9810" y="1893112"/>
                  <a:pt x="19880" y="1616919"/>
                  <a:pt x="0" y="1367704"/>
                </a:cubicBezTo>
                <a:cubicBezTo>
                  <a:pt x="-19880" y="1118489"/>
                  <a:pt x="18546" y="949305"/>
                  <a:pt x="0" y="683852"/>
                </a:cubicBezTo>
                <a:cubicBezTo>
                  <a:pt x="-18546" y="418399"/>
                  <a:pt x="12712" y="194358"/>
                  <a:pt x="0" y="0"/>
                </a:cubicBezTo>
                <a:close/>
              </a:path>
            </a:pathLst>
          </a:custGeom>
          <a:solidFill>
            <a:schemeClr val="tx2">
              <a:alpha val="2000"/>
            </a:schemeClr>
          </a:solidFill>
          <a:ln w="38100">
            <a:solidFill>
              <a:srgbClr val="D3430D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768350"/>
            <a:ext cx="3932237" cy="9986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Campus History </a:t>
            </a:r>
            <a:br>
              <a:rPr lang="en-US" dirty="0"/>
            </a:br>
            <a:r>
              <a:rPr lang="en-US" dirty="0"/>
              <a:t>and Goal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839788" y="1840674"/>
            <a:ext cx="3932237" cy="40322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History: </a:t>
            </a:r>
            <a:r>
              <a:rPr lang="en-US" sz="2000" dirty="0"/>
              <a:t>Reactive and Decentralized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Goal: </a:t>
            </a:r>
            <a:r>
              <a:rPr lang="en-US" sz="2000" dirty="0"/>
              <a:t>Can we shift from a stand-alone accommodation model to a more proactive approach to accessibility?</a:t>
            </a:r>
          </a:p>
        </p:txBody>
      </p:sp>
      <p:pic>
        <p:nvPicPr>
          <p:cNvPr id="6" name="Picture Placeholder 5" descr="4 laptops on a table with 2 occupied by people working">
            <a:extLst>
              <a:ext uri="{FF2B5EF4-FFF2-40B4-BE49-F238E27FC236}">
                <a16:creationId xmlns:a16="http://schemas.microsoft.com/office/drawing/2014/main" id="{054BDC3C-EF6D-421C-A2E7-DF517FE305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606"/>
          <a:stretch/>
        </p:blipFill>
        <p:spPr>
          <a:xfrm>
            <a:off x="5507719" y="1129044"/>
            <a:ext cx="5618704" cy="463600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88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868A0-137A-4C93-BA21-9D64B24F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762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1: 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the Digital Learning Office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D3430D"/>
          </a:solidFill>
          <a:ln w="41275" cap="rnd">
            <a:solidFill>
              <a:srgbClr val="D3430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53F475B-1C62-42BE-B359-4B6D67AC5D37}"/>
              </a:ext>
            </a:extLst>
          </p:cNvPr>
          <p:cNvSpPr/>
          <p:nvPr/>
        </p:nvSpPr>
        <p:spPr>
          <a:xfrm>
            <a:off x="4649466" y="1197325"/>
            <a:ext cx="3093100" cy="1855860"/>
          </a:xfrm>
          <a:custGeom>
            <a:avLst/>
            <a:gdLst>
              <a:gd name="connsiteX0" fmla="*/ 0 w 3093100"/>
              <a:gd name="connsiteY0" fmla="*/ 0 h 1855860"/>
              <a:gd name="connsiteX1" fmla="*/ 3093100 w 3093100"/>
              <a:gd name="connsiteY1" fmla="*/ 0 h 1855860"/>
              <a:gd name="connsiteX2" fmla="*/ 3093100 w 3093100"/>
              <a:gd name="connsiteY2" fmla="*/ 1855860 h 1855860"/>
              <a:gd name="connsiteX3" fmla="*/ 0 w 3093100"/>
              <a:gd name="connsiteY3" fmla="*/ 1855860 h 1855860"/>
              <a:gd name="connsiteX4" fmla="*/ 0 w 3093100"/>
              <a:gd name="connsiteY4" fmla="*/ 0 h 18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100" h="1855860">
                <a:moveTo>
                  <a:pt x="0" y="0"/>
                </a:moveTo>
                <a:lnTo>
                  <a:pt x="3093100" y="0"/>
                </a:lnTo>
                <a:lnTo>
                  <a:pt x="3093100" y="1855860"/>
                </a:lnTo>
                <a:lnTo>
                  <a:pt x="0" y="185586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3430D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65" tIns="159094" rIns="151565" bIns="159094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Create the Accessibility Specialist role</a:t>
            </a:r>
          </a:p>
        </p:txBody>
      </p:sp>
      <p:sp>
        <p:nvSpPr>
          <p:cNvPr id="4" name="Freeform: Shape 3" descr="Arrow to the next box">
            <a:extLst>
              <a:ext uri="{FF2B5EF4-FFF2-40B4-BE49-F238E27FC236}">
                <a16:creationId xmlns:a16="http://schemas.microsoft.com/office/drawing/2014/main" id="{02F9A308-6D06-48B2-8F38-BB1449D01FDC}"/>
              </a:ext>
            </a:extLst>
          </p:cNvPr>
          <p:cNvSpPr/>
          <p:nvPr/>
        </p:nvSpPr>
        <p:spPr>
          <a:xfrm>
            <a:off x="7740767" y="2079535"/>
            <a:ext cx="680813" cy="91440"/>
          </a:xfrm>
          <a:custGeom>
            <a:avLst/>
            <a:gdLst>
              <a:gd name="connsiteX0" fmla="*/ 0 w 680813"/>
              <a:gd name="connsiteY0" fmla="*/ 45720 h 91440"/>
              <a:gd name="connsiteX1" fmla="*/ 680813 w 68081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813" h="91440">
                <a:moveTo>
                  <a:pt x="0" y="45720"/>
                </a:moveTo>
                <a:lnTo>
                  <a:pt x="680813" y="45720"/>
                </a:lnTo>
              </a:path>
            </a:pathLst>
          </a:custGeom>
          <a:noFill/>
          <a:ln w="31750">
            <a:solidFill>
              <a:srgbClr val="D3430D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5321" tIns="42163" rIns="335322" bIns="421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30C3647-112D-4EFC-8818-7BA0787B9707}"/>
              </a:ext>
            </a:extLst>
          </p:cNvPr>
          <p:cNvSpPr/>
          <p:nvPr/>
        </p:nvSpPr>
        <p:spPr>
          <a:xfrm>
            <a:off x="8453980" y="1197325"/>
            <a:ext cx="3093100" cy="1855860"/>
          </a:xfrm>
          <a:custGeom>
            <a:avLst/>
            <a:gdLst>
              <a:gd name="connsiteX0" fmla="*/ 0 w 3093100"/>
              <a:gd name="connsiteY0" fmla="*/ 0 h 1855860"/>
              <a:gd name="connsiteX1" fmla="*/ 3093100 w 3093100"/>
              <a:gd name="connsiteY1" fmla="*/ 0 h 1855860"/>
              <a:gd name="connsiteX2" fmla="*/ 3093100 w 3093100"/>
              <a:gd name="connsiteY2" fmla="*/ 1855860 h 1855860"/>
              <a:gd name="connsiteX3" fmla="*/ 0 w 3093100"/>
              <a:gd name="connsiteY3" fmla="*/ 1855860 h 1855860"/>
              <a:gd name="connsiteX4" fmla="*/ 0 w 3093100"/>
              <a:gd name="connsiteY4" fmla="*/ 0 h 18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100" h="1855860">
                <a:moveTo>
                  <a:pt x="0" y="0"/>
                </a:moveTo>
                <a:lnTo>
                  <a:pt x="3093100" y="0"/>
                </a:lnTo>
                <a:lnTo>
                  <a:pt x="3093100" y="1855860"/>
                </a:lnTo>
                <a:lnTo>
                  <a:pt x="0" y="185586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3430D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65" tIns="159094" rIns="151565" bIns="159094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Determine our gaps</a:t>
            </a:r>
          </a:p>
        </p:txBody>
      </p:sp>
      <p:sp>
        <p:nvSpPr>
          <p:cNvPr id="6" name="Freeform: Shape 5" descr="Arrow to the next box">
            <a:extLst>
              <a:ext uri="{FF2B5EF4-FFF2-40B4-BE49-F238E27FC236}">
                <a16:creationId xmlns:a16="http://schemas.microsoft.com/office/drawing/2014/main" id="{470353BE-6475-475A-BF0E-6526579510B8}"/>
              </a:ext>
            </a:extLst>
          </p:cNvPr>
          <p:cNvSpPr/>
          <p:nvPr/>
        </p:nvSpPr>
        <p:spPr>
          <a:xfrm>
            <a:off x="6196017" y="3051385"/>
            <a:ext cx="3804513" cy="680813"/>
          </a:xfrm>
          <a:custGeom>
            <a:avLst/>
            <a:gdLst>
              <a:gd name="connsiteX0" fmla="*/ 3804513 w 3804513"/>
              <a:gd name="connsiteY0" fmla="*/ 0 h 680813"/>
              <a:gd name="connsiteX1" fmla="*/ 3804513 w 3804513"/>
              <a:gd name="connsiteY1" fmla="*/ 357506 h 680813"/>
              <a:gd name="connsiteX2" fmla="*/ 0 w 3804513"/>
              <a:gd name="connsiteY2" fmla="*/ 357506 h 680813"/>
              <a:gd name="connsiteX3" fmla="*/ 0 w 3804513"/>
              <a:gd name="connsiteY3" fmla="*/ 680813 h 68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4513" h="680813">
                <a:moveTo>
                  <a:pt x="3804513" y="0"/>
                </a:moveTo>
                <a:lnTo>
                  <a:pt x="3804513" y="357506"/>
                </a:lnTo>
                <a:lnTo>
                  <a:pt x="0" y="357506"/>
                </a:lnTo>
                <a:lnTo>
                  <a:pt x="0" y="680813"/>
                </a:lnTo>
              </a:path>
            </a:pathLst>
          </a:custGeom>
          <a:noFill/>
          <a:ln w="31750">
            <a:solidFill>
              <a:srgbClr val="D3430D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8195" tIns="336850" rIns="1818196" bIns="33684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0A55FA-007A-4454-9CFF-EC74C7B37037}"/>
              </a:ext>
            </a:extLst>
          </p:cNvPr>
          <p:cNvSpPr/>
          <p:nvPr/>
        </p:nvSpPr>
        <p:spPr>
          <a:xfrm>
            <a:off x="4649466" y="3764599"/>
            <a:ext cx="3093100" cy="1855860"/>
          </a:xfrm>
          <a:custGeom>
            <a:avLst/>
            <a:gdLst>
              <a:gd name="connsiteX0" fmla="*/ 0 w 3093100"/>
              <a:gd name="connsiteY0" fmla="*/ 0 h 1855860"/>
              <a:gd name="connsiteX1" fmla="*/ 3093100 w 3093100"/>
              <a:gd name="connsiteY1" fmla="*/ 0 h 1855860"/>
              <a:gd name="connsiteX2" fmla="*/ 3093100 w 3093100"/>
              <a:gd name="connsiteY2" fmla="*/ 1855860 h 1855860"/>
              <a:gd name="connsiteX3" fmla="*/ 0 w 3093100"/>
              <a:gd name="connsiteY3" fmla="*/ 1855860 h 1855860"/>
              <a:gd name="connsiteX4" fmla="*/ 0 w 3093100"/>
              <a:gd name="connsiteY4" fmla="*/ 0 h 18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100" h="1855860">
                <a:moveTo>
                  <a:pt x="0" y="0"/>
                </a:moveTo>
                <a:lnTo>
                  <a:pt x="3093100" y="0"/>
                </a:lnTo>
                <a:lnTo>
                  <a:pt x="3093100" y="1855860"/>
                </a:lnTo>
                <a:lnTo>
                  <a:pt x="0" y="185586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3430D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65" tIns="159094" rIns="151565" bIns="159094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Realize it can’t be done alone</a:t>
            </a:r>
          </a:p>
        </p:txBody>
      </p:sp>
      <p:sp>
        <p:nvSpPr>
          <p:cNvPr id="8" name="Freeform: Shape 7" descr="Arrow to the next box">
            <a:extLst>
              <a:ext uri="{FF2B5EF4-FFF2-40B4-BE49-F238E27FC236}">
                <a16:creationId xmlns:a16="http://schemas.microsoft.com/office/drawing/2014/main" id="{E020244B-F0FA-4F58-9E7E-F19D71B4771D}"/>
              </a:ext>
            </a:extLst>
          </p:cNvPr>
          <p:cNvSpPr/>
          <p:nvPr/>
        </p:nvSpPr>
        <p:spPr>
          <a:xfrm>
            <a:off x="7740767" y="4646809"/>
            <a:ext cx="680813" cy="91440"/>
          </a:xfrm>
          <a:custGeom>
            <a:avLst/>
            <a:gdLst>
              <a:gd name="connsiteX0" fmla="*/ 0 w 680813"/>
              <a:gd name="connsiteY0" fmla="*/ 45720 h 91440"/>
              <a:gd name="connsiteX1" fmla="*/ 680813 w 68081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813" h="91440">
                <a:moveTo>
                  <a:pt x="0" y="45720"/>
                </a:moveTo>
                <a:lnTo>
                  <a:pt x="680813" y="45720"/>
                </a:lnTo>
              </a:path>
            </a:pathLst>
          </a:custGeom>
          <a:noFill/>
          <a:ln w="31750">
            <a:solidFill>
              <a:srgbClr val="D3430D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5321" tIns="42163" rIns="335322" bIns="421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F5293E-E110-43E3-841B-AE6A5BD5DF45}"/>
              </a:ext>
            </a:extLst>
          </p:cNvPr>
          <p:cNvSpPr/>
          <p:nvPr/>
        </p:nvSpPr>
        <p:spPr>
          <a:xfrm>
            <a:off x="8453980" y="3764599"/>
            <a:ext cx="3093100" cy="1855860"/>
          </a:xfrm>
          <a:custGeom>
            <a:avLst/>
            <a:gdLst>
              <a:gd name="connsiteX0" fmla="*/ 0 w 3093100"/>
              <a:gd name="connsiteY0" fmla="*/ 0 h 1855860"/>
              <a:gd name="connsiteX1" fmla="*/ 3093100 w 3093100"/>
              <a:gd name="connsiteY1" fmla="*/ 0 h 1855860"/>
              <a:gd name="connsiteX2" fmla="*/ 3093100 w 3093100"/>
              <a:gd name="connsiteY2" fmla="*/ 1855860 h 1855860"/>
              <a:gd name="connsiteX3" fmla="*/ 0 w 3093100"/>
              <a:gd name="connsiteY3" fmla="*/ 1855860 h 1855860"/>
              <a:gd name="connsiteX4" fmla="*/ 0 w 3093100"/>
              <a:gd name="connsiteY4" fmla="*/ 0 h 18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100" h="1855860">
                <a:moveTo>
                  <a:pt x="0" y="0"/>
                </a:moveTo>
                <a:lnTo>
                  <a:pt x="3093100" y="0"/>
                </a:lnTo>
                <a:lnTo>
                  <a:pt x="3093100" y="1855860"/>
                </a:lnTo>
                <a:lnTo>
                  <a:pt x="0" y="185586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3430D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65" tIns="159094" rIns="151565" bIns="159094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/>
              <a:t>Create the Digital Accessibility Team</a:t>
            </a:r>
          </a:p>
        </p:txBody>
      </p:sp>
    </p:spTree>
    <p:extLst>
      <p:ext uri="{BB962C8B-B14F-4D97-AF65-F5344CB8AC3E}">
        <p14:creationId xmlns:p14="http://schemas.microsoft.com/office/powerpoint/2010/main" val="141127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26E5F8-552F-490A-ADEB-9B049B1F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2: Covid Edition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CB04A5-3EB6-4EF9-B4B5-F56226754F22}"/>
              </a:ext>
            </a:extLst>
          </p:cNvPr>
          <p:cNvSpPr/>
          <p:nvPr/>
        </p:nvSpPr>
        <p:spPr>
          <a:xfrm>
            <a:off x="839483" y="1825624"/>
            <a:ext cx="3337472" cy="43513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ln w="28575">
            <a:solidFill>
              <a:srgbClr val="D3430D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1" tIns="870268" rIns="142256" bIns="870268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Perception Shift</a:t>
            </a:r>
          </a:p>
          <a:p>
            <a:pPr marL="171450" lvl="1" indent="-171450" algn="l" defTabSz="7556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Weekly Accessibility Tips</a:t>
            </a:r>
          </a:p>
          <a:p>
            <a:pPr marL="171450" lvl="1" indent="-171450" algn="l" defTabSz="7556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Increase in Training and Consults</a:t>
            </a:r>
          </a:p>
          <a:p>
            <a:pPr marL="171450" lvl="1" indent="-171450" algn="l" defTabSz="7556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Quick Lists on Accessible Content Shared Everywhere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8D71892-AC98-49EF-B448-24F1898D7A6A}"/>
              </a:ext>
            </a:extLst>
          </p:cNvPr>
          <p:cNvSpPr/>
          <p:nvPr/>
        </p:nvSpPr>
        <p:spPr>
          <a:xfrm>
            <a:off x="4427264" y="1825624"/>
            <a:ext cx="3337471" cy="43513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ln w="28575">
            <a:solidFill>
              <a:srgbClr val="D3430D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1" tIns="870268" rIns="142255" bIns="870268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Fight The ‘Time’ Excuse</a:t>
            </a:r>
          </a:p>
          <a:p>
            <a:pPr marL="171450" lvl="1" indent="-171450" algn="l" defTabSz="7556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Caption Support and Document Remediation Team</a:t>
            </a:r>
          </a:p>
          <a:p>
            <a:pPr marL="171450" lvl="1" indent="-171450" algn="l" defTabSz="7556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Proposal of Math Accessibility Tools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1BD2EB-9D07-4304-8E74-7C40E56317A4}"/>
              </a:ext>
            </a:extLst>
          </p:cNvPr>
          <p:cNvSpPr/>
          <p:nvPr/>
        </p:nvSpPr>
        <p:spPr>
          <a:xfrm>
            <a:off x="8015046" y="1825624"/>
            <a:ext cx="3337470" cy="43513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ln w="28575">
            <a:solidFill>
              <a:srgbClr val="D3430D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0" tIns="870268" rIns="142255" bIns="870268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Weave Expectations Into Design</a:t>
            </a:r>
          </a:p>
          <a:p>
            <a:pPr marL="171450" lvl="1" indent="-171450" algn="l" defTabSz="7556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Digital Learning Accessibility Checklist</a:t>
            </a:r>
          </a:p>
          <a:p>
            <a:pPr marL="171450" lvl="1" indent="-171450" algn="l" defTabSz="7556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Use of Automated Accessibility Tools</a:t>
            </a:r>
          </a:p>
        </p:txBody>
      </p:sp>
    </p:spTree>
    <p:extLst>
      <p:ext uri="{BB962C8B-B14F-4D97-AF65-F5344CB8AC3E}">
        <p14:creationId xmlns:p14="http://schemas.microsoft.com/office/powerpoint/2010/main" val="21366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868A0-137A-4C93-BA21-9D64B24F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Year 3: Obtain and Leverage Support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D3430D"/>
          </a:solidFill>
          <a:ln w="41275" cap="rnd">
            <a:solidFill>
              <a:srgbClr val="D3430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C76B2C3-44A9-4FF6-A665-D0139FCF2A54}"/>
              </a:ext>
            </a:extLst>
          </p:cNvPr>
          <p:cNvSpPr/>
          <p:nvPr/>
        </p:nvSpPr>
        <p:spPr>
          <a:xfrm>
            <a:off x="4993043" y="672771"/>
            <a:ext cx="4830358" cy="738000"/>
          </a:xfrm>
          <a:custGeom>
            <a:avLst/>
            <a:gdLst>
              <a:gd name="connsiteX0" fmla="*/ 0 w 4830358"/>
              <a:gd name="connsiteY0" fmla="*/ 123002 h 738000"/>
              <a:gd name="connsiteX1" fmla="*/ 123002 w 4830358"/>
              <a:gd name="connsiteY1" fmla="*/ 0 h 738000"/>
              <a:gd name="connsiteX2" fmla="*/ 4707356 w 4830358"/>
              <a:gd name="connsiteY2" fmla="*/ 0 h 738000"/>
              <a:gd name="connsiteX3" fmla="*/ 4830358 w 4830358"/>
              <a:gd name="connsiteY3" fmla="*/ 123002 h 738000"/>
              <a:gd name="connsiteX4" fmla="*/ 4830358 w 4830358"/>
              <a:gd name="connsiteY4" fmla="*/ 614998 h 738000"/>
              <a:gd name="connsiteX5" fmla="*/ 4707356 w 4830358"/>
              <a:gd name="connsiteY5" fmla="*/ 738000 h 738000"/>
              <a:gd name="connsiteX6" fmla="*/ 123002 w 4830358"/>
              <a:gd name="connsiteY6" fmla="*/ 738000 h 738000"/>
              <a:gd name="connsiteX7" fmla="*/ 0 w 4830358"/>
              <a:gd name="connsiteY7" fmla="*/ 614998 h 738000"/>
              <a:gd name="connsiteX8" fmla="*/ 0 w 4830358"/>
              <a:gd name="connsiteY8" fmla="*/ 123002 h 7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0358" h="738000">
                <a:moveTo>
                  <a:pt x="0" y="123002"/>
                </a:moveTo>
                <a:cubicBezTo>
                  <a:pt x="0" y="55070"/>
                  <a:pt x="55070" y="0"/>
                  <a:pt x="123002" y="0"/>
                </a:cubicBezTo>
                <a:lnTo>
                  <a:pt x="4707356" y="0"/>
                </a:lnTo>
                <a:cubicBezTo>
                  <a:pt x="4775288" y="0"/>
                  <a:pt x="4830358" y="55070"/>
                  <a:pt x="4830358" y="123002"/>
                </a:cubicBezTo>
                <a:lnTo>
                  <a:pt x="4830358" y="614998"/>
                </a:lnTo>
                <a:cubicBezTo>
                  <a:pt x="4830358" y="682930"/>
                  <a:pt x="4775288" y="738000"/>
                  <a:pt x="4707356" y="738000"/>
                </a:cubicBezTo>
                <a:lnTo>
                  <a:pt x="123002" y="738000"/>
                </a:lnTo>
                <a:cubicBezTo>
                  <a:pt x="55070" y="738000"/>
                  <a:pt x="0" y="682930"/>
                  <a:pt x="0" y="614998"/>
                </a:cubicBezTo>
                <a:lnTo>
                  <a:pt x="0" y="123002"/>
                </a:lnTo>
                <a:close/>
              </a:path>
            </a:pathLst>
          </a:custGeom>
          <a:solidFill>
            <a:srgbClr val="D3430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02" tIns="36026" rIns="218602" bIns="36026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Obtain Support From Leadership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8687AC9-702C-4E67-92E3-08D050F93589}"/>
              </a:ext>
            </a:extLst>
          </p:cNvPr>
          <p:cNvSpPr/>
          <p:nvPr/>
        </p:nvSpPr>
        <p:spPr>
          <a:xfrm>
            <a:off x="4648018" y="1041771"/>
            <a:ext cx="6900512" cy="1811250"/>
          </a:xfrm>
          <a:custGeom>
            <a:avLst/>
            <a:gdLst>
              <a:gd name="connsiteX0" fmla="*/ 0 w 6900512"/>
              <a:gd name="connsiteY0" fmla="*/ 0 h 1811250"/>
              <a:gd name="connsiteX1" fmla="*/ 6900512 w 6900512"/>
              <a:gd name="connsiteY1" fmla="*/ 0 h 1811250"/>
              <a:gd name="connsiteX2" fmla="*/ 6900512 w 6900512"/>
              <a:gd name="connsiteY2" fmla="*/ 1811250 h 1811250"/>
              <a:gd name="connsiteX3" fmla="*/ 0 w 6900512"/>
              <a:gd name="connsiteY3" fmla="*/ 1811250 h 1811250"/>
              <a:gd name="connsiteX4" fmla="*/ 0 w 6900512"/>
              <a:gd name="connsiteY4" fmla="*/ 0 h 18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0512" h="1811250">
                <a:moveTo>
                  <a:pt x="0" y="0"/>
                </a:moveTo>
                <a:lnTo>
                  <a:pt x="6900512" y="0"/>
                </a:lnTo>
                <a:lnTo>
                  <a:pt x="6900512" y="1811250"/>
                </a:lnTo>
                <a:lnTo>
                  <a:pt x="0" y="181125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D3430D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5556" tIns="520700" rIns="535556" bIns="177800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500" kern="1200" dirty="0">
                <a:solidFill>
                  <a:schemeClr val="tx1"/>
                </a:solidFill>
              </a:rPr>
              <a:t>Present Stance To Stakeholders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500" kern="1200" dirty="0">
                <a:solidFill>
                  <a:schemeClr val="tx1"/>
                </a:solidFill>
              </a:rPr>
              <a:t>Vice Provost Reinforcing Stance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500" kern="1200" dirty="0">
                <a:solidFill>
                  <a:schemeClr val="tx1"/>
                </a:solidFill>
              </a:rPr>
              <a:t>Technology Procurement Gatekeepers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CA273D-869C-406A-AB45-D6F2A00DF05B}"/>
              </a:ext>
            </a:extLst>
          </p:cNvPr>
          <p:cNvSpPr/>
          <p:nvPr/>
        </p:nvSpPr>
        <p:spPr>
          <a:xfrm>
            <a:off x="4993043" y="2988021"/>
            <a:ext cx="4830358" cy="738000"/>
          </a:xfrm>
          <a:custGeom>
            <a:avLst/>
            <a:gdLst>
              <a:gd name="connsiteX0" fmla="*/ 0 w 4830358"/>
              <a:gd name="connsiteY0" fmla="*/ 123002 h 738000"/>
              <a:gd name="connsiteX1" fmla="*/ 123002 w 4830358"/>
              <a:gd name="connsiteY1" fmla="*/ 0 h 738000"/>
              <a:gd name="connsiteX2" fmla="*/ 4707356 w 4830358"/>
              <a:gd name="connsiteY2" fmla="*/ 0 h 738000"/>
              <a:gd name="connsiteX3" fmla="*/ 4830358 w 4830358"/>
              <a:gd name="connsiteY3" fmla="*/ 123002 h 738000"/>
              <a:gd name="connsiteX4" fmla="*/ 4830358 w 4830358"/>
              <a:gd name="connsiteY4" fmla="*/ 614998 h 738000"/>
              <a:gd name="connsiteX5" fmla="*/ 4707356 w 4830358"/>
              <a:gd name="connsiteY5" fmla="*/ 738000 h 738000"/>
              <a:gd name="connsiteX6" fmla="*/ 123002 w 4830358"/>
              <a:gd name="connsiteY6" fmla="*/ 738000 h 738000"/>
              <a:gd name="connsiteX7" fmla="*/ 0 w 4830358"/>
              <a:gd name="connsiteY7" fmla="*/ 614998 h 738000"/>
              <a:gd name="connsiteX8" fmla="*/ 0 w 4830358"/>
              <a:gd name="connsiteY8" fmla="*/ 123002 h 7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0358" h="738000">
                <a:moveTo>
                  <a:pt x="0" y="123002"/>
                </a:moveTo>
                <a:cubicBezTo>
                  <a:pt x="0" y="55070"/>
                  <a:pt x="55070" y="0"/>
                  <a:pt x="123002" y="0"/>
                </a:cubicBezTo>
                <a:lnTo>
                  <a:pt x="4707356" y="0"/>
                </a:lnTo>
                <a:cubicBezTo>
                  <a:pt x="4775288" y="0"/>
                  <a:pt x="4830358" y="55070"/>
                  <a:pt x="4830358" y="123002"/>
                </a:cubicBezTo>
                <a:lnTo>
                  <a:pt x="4830358" y="614998"/>
                </a:lnTo>
                <a:cubicBezTo>
                  <a:pt x="4830358" y="682930"/>
                  <a:pt x="4775288" y="738000"/>
                  <a:pt x="4707356" y="738000"/>
                </a:cubicBezTo>
                <a:lnTo>
                  <a:pt x="123002" y="738000"/>
                </a:lnTo>
                <a:cubicBezTo>
                  <a:pt x="55070" y="738000"/>
                  <a:pt x="0" y="682930"/>
                  <a:pt x="0" y="614998"/>
                </a:cubicBezTo>
                <a:lnTo>
                  <a:pt x="0" y="123002"/>
                </a:lnTo>
                <a:close/>
              </a:path>
            </a:pathLst>
          </a:custGeom>
          <a:solidFill>
            <a:srgbClr val="D3430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02" tIns="36026" rIns="218602" bIns="36026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Leverage Teamwork For Greater Impact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56A549-588E-4499-9856-CEC3C379706D}"/>
              </a:ext>
            </a:extLst>
          </p:cNvPr>
          <p:cNvSpPr/>
          <p:nvPr/>
        </p:nvSpPr>
        <p:spPr>
          <a:xfrm>
            <a:off x="4648018" y="3357021"/>
            <a:ext cx="6900512" cy="2835000"/>
          </a:xfrm>
          <a:custGeom>
            <a:avLst/>
            <a:gdLst>
              <a:gd name="connsiteX0" fmla="*/ 0 w 6900512"/>
              <a:gd name="connsiteY0" fmla="*/ 0 h 2835000"/>
              <a:gd name="connsiteX1" fmla="*/ 6900512 w 6900512"/>
              <a:gd name="connsiteY1" fmla="*/ 0 h 2835000"/>
              <a:gd name="connsiteX2" fmla="*/ 6900512 w 6900512"/>
              <a:gd name="connsiteY2" fmla="*/ 2835000 h 2835000"/>
              <a:gd name="connsiteX3" fmla="*/ 0 w 6900512"/>
              <a:gd name="connsiteY3" fmla="*/ 2835000 h 2835000"/>
              <a:gd name="connsiteX4" fmla="*/ 0 w 6900512"/>
              <a:gd name="connsiteY4" fmla="*/ 0 h 28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0512" h="2835000">
                <a:moveTo>
                  <a:pt x="0" y="0"/>
                </a:moveTo>
                <a:lnTo>
                  <a:pt x="6900512" y="0"/>
                </a:lnTo>
                <a:lnTo>
                  <a:pt x="6900512" y="2835000"/>
                </a:lnTo>
                <a:lnTo>
                  <a:pt x="0" y="2835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D3430D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5556" tIns="520700" rIns="535556" bIns="177800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500" kern="1200" dirty="0">
                <a:solidFill>
                  <a:schemeClr val="tx1"/>
                </a:solidFill>
              </a:rPr>
              <a:t>Accessibility Champions In Faculty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500" kern="1200" dirty="0">
                <a:solidFill>
                  <a:schemeClr val="tx1"/>
                </a:solidFill>
              </a:rPr>
              <a:t>Digital Accessibility Campus Team (Policy Creation!)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500" kern="1200" dirty="0">
                <a:solidFill>
                  <a:schemeClr val="tx1"/>
                </a:solidFill>
              </a:rPr>
              <a:t>Proposal For Student Ambassadors</a:t>
            </a:r>
          </a:p>
        </p:txBody>
      </p:sp>
    </p:spTree>
    <p:extLst>
      <p:ext uri="{BB962C8B-B14F-4D97-AF65-F5344CB8AC3E}">
        <p14:creationId xmlns:p14="http://schemas.microsoft.com/office/powerpoint/2010/main" val="249472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B96C04-EFEF-46C3-9451-35725ED2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A6EE1C8-94D9-4BDE-9759-51183691E3E8}"/>
              </a:ext>
            </a:extLst>
          </p:cNvPr>
          <p:cNvSpPr/>
          <p:nvPr/>
        </p:nvSpPr>
        <p:spPr>
          <a:xfrm>
            <a:off x="2105891" y="2078181"/>
            <a:ext cx="7980218" cy="4012055"/>
          </a:xfrm>
          <a:custGeom>
            <a:avLst/>
            <a:gdLst>
              <a:gd name="connsiteX0" fmla="*/ 720436 w 7980218"/>
              <a:gd name="connsiteY0" fmla="*/ 1334565 h 4012055"/>
              <a:gd name="connsiteX1" fmla="*/ 1038721 w 7980218"/>
              <a:gd name="connsiteY1" fmla="*/ 641464 h 4012055"/>
              <a:gd name="connsiteX2" fmla="*/ 2587105 w 7980218"/>
              <a:gd name="connsiteY2" fmla="*/ 483118 h 4012055"/>
              <a:gd name="connsiteX3" fmla="*/ 4148235 w 7980218"/>
              <a:gd name="connsiteY3" fmla="*/ 318735 h 4012055"/>
              <a:gd name="connsiteX4" fmla="*/ 4756542 w 7980218"/>
              <a:gd name="connsiteY4" fmla="*/ 18574 h 4012055"/>
              <a:gd name="connsiteX5" fmla="*/ 5510968 w 7980218"/>
              <a:gd name="connsiteY5" fmla="*/ 230414 h 4012055"/>
              <a:gd name="connsiteX6" fmla="*/ 6550983 w 7980218"/>
              <a:gd name="connsiteY6" fmla="*/ 64081 h 4012055"/>
              <a:gd name="connsiteX7" fmla="*/ 7078379 w 7980218"/>
              <a:gd name="connsiteY7" fmla="*/ 517852 h 4012055"/>
              <a:gd name="connsiteX8" fmla="*/ 7755220 w 7980218"/>
              <a:gd name="connsiteY8" fmla="*/ 958249 h 4012055"/>
              <a:gd name="connsiteX9" fmla="*/ 7724924 w 7980218"/>
              <a:gd name="connsiteY9" fmla="*/ 1435795 h 4012055"/>
              <a:gd name="connsiteX10" fmla="*/ 7946228 w 7980218"/>
              <a:gd name="connsiteY10" fmla="*/ 2165952 h 4012055"/>
              <a:gd name="connsiteX11" fmla="*/ 6909538 w 7980218"/>
              <a:gd name="connsiteY11" fmla="*/ 2805095 h 4012055"/>
              <a:gd name="connsiteX12" fmla="*/ 6538421 w 7980218"/>
              <a:gd name="connsiteY12" fmla="*/ 3352759 h 4012055"/>
              <a:gd name="connsiteX13" fmla="*/ 5274887 w 7980218"/>
              <a:gd name="connsiteY13" fmla="*/ 3419069 h 4012055"/>
              <a:gd name="connsiteX14" fmla="*/ 4371940 w 7980218"/>
              <a:gd name="connsiteY14" fmla="*/ 4003325 h 4012055"/>
              <a:gd name="connsiteX15" fmla="*/ 3044305 w 7980218"/>
              <a:gd name="connsiteY15" fmla="*/ 3646697 h 4012055"/>
              <a:gd name="connsiteX16" fmla="*/ 1072157 w 7980218"/>
              <a:gd name="connsiteY16" fmla="*/ 3294342 h 4012055"/>
              <a:gd name="connsiteX17" fmla="*/ 205047 w 7980218"/>
              <a:gd name="connsiteY17" fmla="*/ 2902238 h 4012055"/>
              <a:gd name="connsiteX18" fmla="*/ 390328 w 7980218"/>
              <a:gd name="connsiteY18" fmla="*/ 2372963 h 4012055"/>
              <a:gd name="connsiteX19" fmla="*/ -924 w 7980218"/>
              <a:gd name="connsiteY19" fmla="*/ 1829942 h 4012055"/>
              <a:gd name="connsiteX20" fmla="*/ 713601 w 7980218"/>
              <a:gd name="connsiteY20" fmla="*/ 1347288 h 4012055"/>
              <a:gd name="connsiteX21" fmla="*/ 720436 w 7980218"/>
              <a:gd name="connsiteY21" fmla="*/ 1334565 h 4012055"/>
              <a:gd name="connsiteX0" fmla="*/ 2439036 w 7980218"/>
              <a:gd name="connsiteY0" fmla="*/ 4513562 h 4012055"/>
              <a:gd name="connsiteX1" fmla="*/ 2327590 w 7980218"/>
              <a:gd name="connsiteY1" fmla="*/ 4625008 h 4012055"/>
              <a:gd name="connsiteX2" fmla="*/ 2216144 w 7980218"/>
              <a:gd name="connsiteY2" fmla="*/ 4513562 h 4012055"/>
              <a:gd name="connsiteX3" fmla="*/ 2327590 w 7980218"/>
              <a:gd name="connsiteY3" fmla="*/ 4402116 h 4012055"/>
              <a:gd name="connsiteX4" fmla="*/ 2439036 w 7980218"/>
              <a:gd name="connsiteY4" fmla="*/ 4513562 h 4012055"/>
              <a:gd name="connsiteX0" fmla="*/ 2643011 w 7980218"/>
              <a:gd name="connsiteY0" fmla="*/ 4374003 h 4012055"/>
              <a:gd name="connsiteX1" fmla="*/ 2420119 w 7980218"/>
              <a:gd name="connsiteY1" fmla="*/ 4596895 h 4012055"/>
              <a:gd name="connsiteX2" fmla="*/ 2197227 w 7980218"/>
              <a:gd name="connsiteY2" fmla="*/ 4374003 h 4012055"/>
              <a:gd name="connsiteX3" fmla="*/ 2420119 w 7980218"/>
              <a:gd name="connsiteY3" fmla="*/ 4151111 h 4012055"/>
              <a:gd name="connsiteX4" fmla="*/ 2643011 w 7980218"/>
              <a:gd name="connsiteY4" fmla="*/ 4374003 h 4012055"/>
              <a:gd name="connsiteX0" fmla="*/ 2970153 w 7980218"/>
              <a:gd name="connsiteY0" fmla="*/ 4048674 h 4012055"/>
              <a:gd name="connsiteX1" fmla="*/ 2635815 w 7980218"/>
              <a:gd name="connsiteY1" fmla="*/ 4383012 h 4012055"/>
              <a:gd name="connsiteX2" fmla="*/ 2301477 w 7980218"/>
              <a:gd name="connsiteY2" fmla="*/ 4048674 h 4012055"/>
              <a:gd name="connsiteX3" fmla="*/ 2635815 w 7980218"/>
              <a:gd name="connsiteY3" fmla="*/ 3714336 h 4012055"/>
              <a:gd name="connsiteX4" fmla="*/ 2970153 w 7980218"/>
              <a:gd name="connsiteY4" fmla="*/ 4048674 h 4012055"/>
              <a:gd name="connsiteX0" fmla="*/ 866925 w 7980218"/>
              <a:gd name="connsiteY0" fmla="*/ 2431101 h 4012055"/>
              <a:gd name="connsiteX1" fmla="*/ 399010 w 7980218"/>
              <a:gd name="connsiteY1" fmla="*/ 2357082 h 4012055"/>
              <a:gd name="connsiteX2" fmla="*/ 1279790 w 7980218"/>
              <a:gd name="connsiteY2" fmla="*/ 3241127 h 4012055"/>
              <a:gd name="connsiteX3" fmla="*/ 1075112 w 7980218"/>
              <a:gd name="connsiteY3" fmla="*/ 3276511 h 4012055"/>
              <a:gd name="connsiteX4" fmla="*/ 3043935 w 7980218"/>
              <a:gd name="connsiteY4" fmla="*/ 3630352 h 4012055"/>
              <a:gd name="connsiteX5" fmla="*/ 2920538 w 7980218"/>
              <a:gd name="connsiteY5" fmla="*/ 3468755 h 4012055"/>
              <a:gd name="connsiteX6" fmla="*/ 5325132 w 7980218"/>
              <a:gd name="connsiteY6" fmla="*/ 3227382 h 4012055"/>
              <a:gd name="connsiteX7" fmla="*/ 5275810 w 7980218"/>
              <a:gd name="connsiteY7" fmla="*/ 3404674 h 4012055"/>
              <a:gd name="connsiteX8" fmla="*/ 6304556 w 7980218"/>
              <a:gd name="connsiteY8" fmla="*/ 2131775 h 4012055"/>
              <a:gd name="connsiteX9" fmla="*/ 6905105 w 7980218"/>
              <a:gd name="connsiteY9" fmla="*/ 2794507 h 4012055"/>
              <a:gd name="connsiteX10" fmla="*/ 7721230 w 7980218"/>
              <a:gd name="connsiteY10" fmla="*/ 1425951 h 4012055"/>
              <a:gd name="connsiteX11" fmla="*/ 7453745 w 7980218"/>
              <a:gd name="connsiteY11" fmla="*/ 1674475 h 4012055"/>
              <a:gd name="connsiteX12" fmla="*/ 7079487 w 7980218"/>
              <a:gd name="connsiteY12" fmla="*/ 503921 h 4012055"/>
              <a:gd name="connsiteX13" fmla="*/ 7093527 w 7980218"/>
              <a:gd name="connsiteY13" fmla="*/ 621311 h 4012055"/>
              <a:gd name="connsiteX14" fmla="*/ 5371499 w 7980218"/>
              <a:gd name="connsiteY14" fmla="*/ 367028 h 4012055"/>
              <a:gd name="connsiteX15" fmla="*/ 5508567 w 7980218"/>
              <a:gd name="connsiteY15" fmla="*/ 217319 h 4012055"/>
              <a:gd name="connsiteX16" fmla="*/ 4090046 w 7980218"/>
              <a:gd name="connsiteY16" fmla="*/ 438354 h 4012055"/>
              <a:gd name="connsiteX17" fmla="*/ 4156363 w 7980218"/>
              <a:gd name="connsiteY17" fmla="*/ 309262 h 4012055"/>
              <a:gd name="connsiteX18" fmla="*/ 2586181 w 7980218"/>
              <a:gd name="connsiteY18" fmla="*/ 482189 h 4012055"/>
              <a:gd name="connsiteX19" fmla="*/ 2826327 w 7980218"/>
              <a:gd name="connsiteY19" fmla="*/ 607380 h 4012055"/>
              <a:gd name="connsiteX20" fmla="*/ 762369 w 7980218"/>
              <a:gd name="connsiteY20" fmla="*/ 1466350 h 4012055"/>
              <a:gd name="connsiteX21" fmla="*/ 720436 w 7980218"/>
              <a:gd name="connsiteY21" fmla="*/ 1334565 h 401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80218" h="4012055" fill="none" extrusionOk="0">
                <a:moveTo>
                  <a:pt x="720436" y="1334565"/>
                </a:moveTo>
                <a:cubicBezTo>
                  <a:pt x="670780" y="1117459"/>
                  <a:pt x="749633" y="892241"/>
                  <a:pt x="1038721" y="641464"/>
                </a:cubicBezTo>
                <a:cubicBezTo>
                  <a:pt x="1461534" y="356449"/>
                  <a:pt x="2240456" y="314809"/>
                  <a:pt x="2587105" y="483118"/>
                </a:cubicBezTo>
                <a:cubicBezTo>
                  <a:pt x="2953267" y="172181"/>
                  <a:pt x="3792177" y="84397"/>
                  <a:pt x="4148235" y="318735"/>
                </a:cubicBezTo>
                <a:cubicBezTo>
                  <a:pt x="4243366" y="151284"/>
                  <a:pt x="4452469" y="-8125"/>
                  <a:pt x="4756542" y="18574"/>
                </a:cubicBezTo>
                <a:cubicBezTo>
                  <a:pt x="5044655" y="-17482"/>
                  <a:pt x="5347621" y="41876"/>
                  <a:pt x="5510968" y="230414"/>
                </a:cubicBezTo>
                <a:cubicBezTo>
                  <a:pt x="5816308" y="105209"/>
                  <a:pt x="6163776" y="-24393"/>
                  <a:pt x="6550983" y="64081"/>
                </a:cubicBezTo>
                <a:cubicBezTo>
                  <a:pt x="6836413" y="141454"/>
                  <a:pt x="6984797" y="358266"/>
                  <a:pt x="7078379" y="517852"/>
                </a:cubicBezTo>
                <a:cubicBezTo>
                  <a:pt x="7404211" y="584602"/>
                  <a:pt x="7634301" y="734862"/>
                  <a:pt x="7755220" y="958249"/>
                </a:cubicBezTo>
                <a:cubicBezTo>
                  <a:pt x="7813188" y="1153216"/>
                  <a:pt x="7814483" y="1284863"/>
                  <a:pt x="7724924" y="1435795"/>
                </a:cubicBezTo>
                <a:cubicBezTo>
                  <a:pt x="7953383" y="1637771"/>
                  <a:pt x="8046424" y="1915117"/>
                  <a:pt x="7946228" y="2165952"/>
                </a:cubicBezTo>
                <a:cubicBezTo>
                  <a:pt x="7829498" y="2473026"/>
                  <a:pt x="7453060" y="2869070"/>
                  <a:pt x="6909538" y="2805095"/>
                </a:cubicBezTo>
                <a:cubicBezTo>
                  <a:pt x="6891567" y="2997062"/>
                  <a:pt x="6748574" y="3202638"/>
                  <a:pt x="6538421" y="3352759"/>
                </a:cubicBezTo>
                <a:cubicBezTo>
                  <a:pt x="6230562" y="3583593"/>
                  <a:pt x="5633857" y="3700951"/>
                  <a:pt x="5274887" y="3419069"/>
                </a:cubicBezTo>
                <a:cubicBezTo>
                  <a:pt x="5089864" y="3670270"/>
                  <a:pt x="4809936" y="3821327"/>
                  <a:pt x="4371940" y="4003325"/>
                </a:cubicBezTo>
                <a:cubicBezTo>
                  <a:pt x="3877481" y="4081981"/>
                  <a:pt x="3282724" y="3845560"/>
                  <a:pt x="3044305" y="3646697"/>
                </a:cubicBezTo>
                <a:cubicBezTo>
                  <a:pt x="2412775" y="3976003"/>
                  <a:pt x="1496744" y="3735996"/>
                  <a:pt x="1072157" y="3294342"/>
                </a:cubicBezTo>
                <a:cubicBezTo>
                  <a:pt x="656027" y="3290443"/>
                  <a:pt x="345512" y="3135478"/>
                  <a:pt x="205047" y="2902238"/>
                </a:cubicBezTo>
                <a:cubicBezTo>
                  <a:pt x="79339" y="2710772"/>
                  <a:pt x="242425" y="2540766"/>
                  <a:pt x="390328" y="2372963"/>
                </a:cubicBezTo>
                <a:cubicBezTo>
                  <a:pt x="175463" y="2279527"/>
                  <a:pt x="-27388" y="2044765"/>
                  <a:pt x="-924" y="1829942"/>
                </a:cubicBezTo>
                <a:cubicBezTo>
                  <a:pt x="65306" y="1543083"/>
                  <a:pt x="356617" y="1373194"/>
                  <a:pt x="713601" y="1347288"/>
                </a:cubicBezTo>
                <a:cubicBezTo>
                  <a:pt x="715516" y="1342830"/>
                  <a:pt x="718836" y="1338491"/>
                  <a:pt x="720436" y="1334565"/>
                </a:cubicBezTo>
                <a:close/>
              </a:path>
              <a:path w="7980218" h="4012055" fill="none" extrusionOk="0">
                <a:moveTo>
                  <a:pt x="2439036" y="4513562"/>
                </a:moveTo>
                <a:cubicBezTo>
                  <a:pt x="2421950" y="4581801"/>
                  <a:pt x="2391006" y="4623360"/>
                  <a:pt x="2327590" y="4625008"/>
                </a:cubicBezTo>
                <a:cubicBezTo>
                  <a:pt x="2252174" y="4623100"/>
                  <a:pt x="2226043" y="4569697"/>
                  <a:pt x="2216144" y="4513562"/>
                </a:cubicBezTo>
                <a:cubicBezTo>
                  <a:pt x="2221689" y="4458215"/>
                  <a:pt x="2272171" y="4412059"/>
                  <a:pt x="2327590" y="4402116"/>
                </a:cubicBezTo>
                <a:cubicBezTo>
                  <a:pt x="2393451" y="4384298"/>
                  <a:pt x="2445334" y="4464657"/>
                  <a:pt x="2439036" y="4513562"/>
                </a:cubicBezTo>
                <a:close/>
              </a:path>
              <a:path w="7980218" h="4012055" fill="none" extrusionOk="0">
                <a:moveTo>
                  <a:pt x="2643011" y="4374003"/>
                </a:moveTo>
                <a:cubicBezTo>
                  <a:pt x="2655033" y="4514399"/>
                  <a:pt x="2552989" y="4576726"/>
                  <a:pt x="2420119" y="4596895"/>
                </a:cubicBezTo>
                <a:cubicBezTo>
                  <a:pt x="2308469" y="4577520"/>
                  <a:pt x="2201232" y="4498695"/>
                  <a:pt x="2197227" y="4374003"/>
                </a:cubicBezTo>
                <a:cubicBezTo>
                  <a:pt x="2173730" y="4238839"/>
                  <a:pt x="2309564" y="4128902"/>
                  <a:pt x="2420119" y="4151111"/>
                </a:cubicBezTo>
                <a:cubicBezTo>
                  <a:pt x="2546008" y="4151363"/>
                  <a:pt x="2635642" y="4252022"/>
                  <a:pt x="2643011" y="4374003"/>
                </a:cubicBezTo>
                <a:close/>
              </a:path>
              <a:path w="7980218" h="4012055" fill="none" extrusionOk="0">
                <a:moveTo>
                  <a:pt x="2970153" y="4048674"/>
                </a:moveTo>
                <a:cubicBezTo>
                  <a:pt x="2937766" y="4203308"/>
                  <a:pt x="2837262" y="4406328"/>
                  <a:pt x="2635815" y="4383012"/>
                </a:cubicBezTo>
                <a:cubicBezTo>
                  <a:pt x="2469983" y="4386352"/>
                  <a:pt x="2345206" y="4221324"/>
                  <a:pt x="2301477" y="4048674"/>
                </a:cubicBezTo>
                <a:cubicBezTo>
                  <a:pt x="2263870" y="3899165"/>
                  <a:pt x="2406843" y="3698039"/>
                  <a:pt x="2635815" y="3714336"/>
                </a:cubicBezTo>
                <a:cubicBezTo>
                  <a:pt x="2827487" y="3668204"/>
                  <a:pt x="2993973" y="3840465"/>
                  <a:pt x="2970153" y="4048674"/>
                </a:cubicBezTo>
                <a:close/>
              </a:path>
              <a:path w="7980218" h="4012055" fill="none" extrusionOk="0">
                <a:moveTo>
                  <a:pt x="866925" y="2431101"/>
                </a:moveTo>
                <a:cubicBezTo>
                  <a:pt x="694334" y="2422944"/>
                  <a:pt x="537960" y="2409154"/>
                  <a:pt x="399010" y="2357082"/>
                </a:cubicBezTo>
                <a:moveTo>
                  <a:pt x="1279790" y="3241127"/>
                </a:moveTo>
                <a:cubicBezTo>
                  <a:pt x="1209411" y="3259654"/>
                  <a:pt x="1150514" y="3278337"/>
                  <a:pt x="1075112" y="3276511"/>
                </a:cubicBezTo>
                <a:moveTo>
                  <a:pt x="3043935" y="3630352"/>
                </a:moveTo>
                <a:cubicBezTo>
                  <a:pt x="2984249" y="3587638"/>
                  <a:pt x="2955870" y="3541697"/>
                  <a:pt x="2920538" y="3468755"/>
                </a:cubicBezTo>
                <a:moveTo>
                  <a:pt x="5325132" y="3227382"/>
                </a:moveTo>
                <a:cubicBezTo>
                  <a:pt x="5319798" y="3283287"/>
                  <a:pt x="5299445" y="3345846"/>
                  <a:pt x="5275810" y="3404674"/>
                </a:cubicBezTo>
                <a:moveTo>
                  <a:pt x="6304556" y="2131775"/>
                </a:moveTo>
                <a:cubicBezTo>
                  <a:pt x="6664554" y="2210713"/>
                  <a:pt x="6939168" y="2473506"/>
                  <a:pt x="6905105" y="2794507"/>
                </a:cubicBezTo>
                <a:moveTo>
                  <a:pt x="7721230" y="1425951"/>
                </a:moveTo>
                <a:cubicBezTo>
                  <a:pt x="7680807" y="1530355"/>
                  <a:pt x="7543737" y="1615559"/>
                  <a:pt x="7453745" y="1674475"/>
                </a:cubicBezTo>
                <a:moveTo>
                  <a:pt x="7079487" y="503921"/>
                </a:moveTo>
                <a:cubicBezTo>
                  <a:pt x="7083010" y="548318"/>
                  <a:pt x="7093673" y="579950"/>
                  <a:pt x="7093527" y="621311"/>
                </a:cubicBezTo>
                <a:moveTo>
                  <a:pt x="5371499" y="367028"/>
                </a:moveTo>
                <a:cubicBezTo>
                  <a:pt x="5422986" y="308204"/>
                  <a:pt x="5453784" y="266636"/>
                  <a:pt x="5508567" y="217319"/>
                </a:cubicBezTo>
                <a:moveTo>
                  <a:pt x="4090046" y="438354"/>
                </a:moveTo>
                <a:cubicBezTo>
                  <a:pt x="4102166" y="392848"/>
                  <a:pt x="4131599" y="344994"/>
                  <a:pt x="4156363" y="309262"/>
                </a:cubicBezTo>
                <a:moveTo>
                  <a:pt x="2586181" y="482189"/>
                </a:moveTo>
                <a:cubicBezTo>
                  <a:pt x="2662071" y="522595"/>
                  <a:pt x="2756064" y="548639"/>
                  <a:pt x="2826327" y="607380"/>
                </a:cubicBezTo>
                <a:moveTo>
                  <a:pt x="762369" y="1466350"/>
                </a:moveTo>
                <a:cubicBezTo>
                  <a:pt x="745865" y="1416175"/>
                  <a:pt x="733620" y="1375167"/>
                  <a:pt x="720436" y="1334565"/>
                </a:cubicBezTo>
              </a:path>
              <a:path w="7980218" h="4012055" stroke="0" extrusionOk="0">
                <a:moveTo>
                  <a:pt x="720436" y="1334565"/>
                </a:moveTo>
                <a:cubicBezTo>
                  <a:pt x="690530" y="1154112"/>
                  <a:pt x="733895" y="828369"/>
                  <a:pt x="1038721" y="641464"/>
                </a:cubicBezTo>
                <a:cubicBezTo>
                  <a:pt x="1442435" y="304748"/>
                  <a:pt x="2101052" y="122784"/>
                  <a:pt x="2587105" y="483118"/>
                </a:cubicBezTo>
                <a:cubicBezTo>
                  <a:pt x="2849487" y="105938"/>
                  <a:pt x="3728381" y="-152912"/>
                  <a:pt x="4148235" y="318735"/>
                </a:cubicBezTo>
                <a:cubicBezTo>
                  <a:pt x="4262591" y="122279"/>
                  <a:pt x="4504912" y="17830"/>
                  <a:pt x="4756542" y="18574"/>
                </a:cubicBezTo>
                <a:cubicBezTo>
                  <a:pt x="5001686" y="4845"/>
                  <a:pt x="5336030" y="66378"/>
                  <a:pt x="5510968" y="230414"/>
                </a:cubicBezTo>
                <a:cubicBezTo>
                  <a:pt x="5811112" y="-61783"/>
                  <a:pt x="6187491" y="-63150"/>
                  <a:pt x="6550983" y="64081"/>
                </a:cubicBezTo>
                <a:cubicBezTo>
                  <a:pt x="6880289" y="151491"/>
                  <a:pt x="6994372" y="327757"/>
                  <a:pt x="7078379" y="517852"/>
                </a:cubicBezTo>
                <a:cubicBezTo>
                  <a:pt x="7390834" y="536748"/>
                  <a:pt x="7659626" y="781170"/>
                  <a:pt x="7755220" y="958249"/>
                </a:cubicBezTo>
                <a:cubicBezTo>
                  <a:pt x="7805599" y="1104215"/>
                  <a:pt x="7845394" y="1324682"/>
                  <a:pt x="7724924" y="1435795"/>
                </a:cubicBezTo>
                <a:cubicBezTo>
                  <a:pt x="7956727" y="1682618"/>
                  <a:pt x="8057648" y="1912689"/>
                  <a:pt x="7946228" y="2165952"/>
                </a:cubicBezTo>
                <a:cubicBezTo>
                  <a:pt x="7807060" y="2492713"/>
                  <a:pt x="7391927" y="2883176"/>
                  <a:pt x="6909538" y="2805095"/>
                </a:cubicBezTo>
                <a:cubicBezTo>
                  <a:pt x="6910088" y="3020744"/>
                  <a:pt x="6836670" y="3219027"/>
                  <a:pt x="6538421" y="3352759"/>
                </a:cubicBezTo>
                <a:cubicBezTo>
                  <a:pt x="6130811" y="3594988"/>
                  <a:pt x="5715013" y="3508473"/>
                  <a:pt x="5274887" y="3419069"/>
                </a:cubicBezTo>
                <a:cubicBezTo>
                  <a:pt x="5151840" y="3717312"/>
                  <a:pt x="4832882" y="3972548"/>
                  <a:pt x="4371940" y="4003325"/>
                </a:cubicBezTo>
                <a:cubicBezTo>
                  <a:pt x="3884416" y="4132126"/>
                  <a:pt x="3426510" y="4000854"/>
                  <a:pt x="3044305" y="3646697"/>
                </a:cubicBezTo>
                <a:cubicBezTo>
                  <a:pt x="2404405" y="3940247"/>
                  <a:pt x="1624299" y="3802690"/>
                  <a:pt x="1072157" y="3294342"/>
                </a:cubicBezTo>
                <a:cubicBezTo>
                  <a:pt x="695631" y="3370142"/>
                  <a:pt x="317182" y="3216693"/>
                  <a:pt x="205047" y="2902238"/>
                </a:cubicBezTo>
                <a:cubicBezTo>
                  <a:pt x="99716" y="2658888"/>
                  <a:pt x="152777" y="2534129"/>
                  <a:pt x="390328" y="2372963"/>
                </a:cubicBezTo>
                <a:cubicBezTo>
                  <a:pt x="63702" y="2292022"/>
                  <a:pt x="-45746" y="2002935"/>
                  <a:pt x="-924" y="1829942"/>
                </a:cubicBezTo>
                <a:cubicBezTo>
                  <a:pt x="93590" y="1496781"/>
                  <a:pt x="283725" y="1369286"/>
                  <a:pt x="713601" y="1347288"/>
                </a:cubicBezTo>
                <a:cubicBezTo>
                  <a:pt x="714764" y="1342564"/>
                  <a:pt x="717394" y="1339364"/>
                  <a:pt x="720436" y="1334565"/>
                </a:cubicBezTo>
                <a:close/>
              </a:path>
              <a:path w="7980218" h="4012055" stroke="0" extrusionOk="0">
                <a:moveTo>
                  <a:pt x="2439036" y="4513562"/>
                </a:moveTo>
                <a:cubicBezTo>
                  <a:pt x="2442526" y="4578370"/>
                  <a:pt x="2390157" y="4621801"/>
                  <a:pt x="2327590" y="4625008"/>
                </a:cubicBezTo>
                <a:cubicBezTo>
                  <a:pt x="2269853" y="4625396"/>
                  <a:pt x="2229366" y="4585620"/>
                  <a:pt x="2216144" y="4513562"/>
                </a:cubicBezTo>
                <a:cubicBezTo>
                  <a:pt x="2217409" y="4447515"/>
                  <a:pt x="2260028" y="4412636"/>
                  <a:pt x="2327590" y="4402116"/>
                </a:cubicBezTo>
                <a:cubicBezTo>
                  <a:pt x="2391931" y="4389043"/>
                  <a:pt x="2443876" y="4453234"/>
                  <a:pt x="2439036" y="4513562"/>
                </a:cubicBezTo>
                <a:close/>
              </a:path>
              <a:path w="7980218" h="4012055" stroke="0" extrusionOk="0">
                <a:moveTo>
                  <a:pt x="2643011" y="4374003"/>
                </a:moveTo>
                <a:cubicBezTo>
                  <a:pt x="2648096" y="4506504"/>
                  <a:pt x="2538487" y="4607705"/>
                  <a:pt x="2420119" y="4596895"/>
                </a:cubicBezTo>
                <a:cubicBezTo>
                  <a:pt x="2304815" y="4586065"/>
                  <a:pt x="2203316" y="4490557"/>
                  <a:pt x="2197227" y="4374003"/>
                </a:cubicBezTo>
                <a:cubicBezTo>
                  <a:pt x="2199831" y="4255059"/>
                  <a:pt x="2283904" y="4157704"/>
                  <a:pt x="2420119" y="4151111"/>
                </a:cubicBezTo>
                <a:cubicBezTo>
                  <a:pt x="2542129" y="4163067"/>
                  <a:pt x="2627010" y="4241468"/>
                  <a:pt x="2643011" y="4374003"/>
                </a:cubicBezTo>
                <a:close/>
              </a:path>
              <a:path w="7980218" h="4012055" stroke="0" extrusionOk="0">
                <a:moveTo>
                  <a:pt x="2970153" y="4048674"/>
                </a:moveTo>
                <a:cubicBezTo>
                  <a:pt x="2979026" y="4270995"/>
                  <a:pt x="2814795" y="4423159"/>
                  <a:pt x="2635815" y="4383012"/>
                </a:cubicBezTo>
                <a:cubicBezTo>
                  <a:pt x="2435805" y="4380667"/>
                  <a:pt x="2308522" y="4223766"/>
                  <a:pt x="2301477" y="4048674"/>
                </a:cubicBezTo>
                <a:cubicBezTo>
                  <a:pt x="2326106" y="3841022"/>
                  <a:pt x="2442136" y="3694994"/>
                  <a:pt x="2635815" y="3714336"/>
                </a:cubicBezTo>
                <a:cubicBezTo>
                  <a:pt x="2837528" y="3680179"/>
                  <a:pt x="2994664" y="3839500"/>
                  <a:pt x="2970153" y="4048674"/>
                </a:cubicBezTo>
                <a:close/>
              </a:path>
              <a:path w="7980218" h="4012055" fill="none" stroke="0" extrusionOk="0">
                <a:moveTo>
                  <a:pt x="866925" y="2431101"/>
                </a:moveTo>
                <a:cubicBezTo>
                  <a:pt x="702498" y="2479824"/>
                  <a:pt x="549695" y="2410299"/>
                  <a:pt x="399010" y="2357082"/>
                </a:cubicBezTo>
                <a:moveTo>
                  <a:pt x="1279790" y="3241127"/>
                </a:moveTo>
                <a:cubicBezTo>
                  <a:pt x="1203100" y="3266606"/>
                  <a:pt x="1157104" y="3264925"/>
                  <a:pt x="1075112" y="3276511"/>
                </a:cubicBezTo>
                <a:moveTo>
                  <a:pt x="3043935" y="3630352"/>
                </a:moveTo>
                <a:cubicBezTo>
                  <a:pt x="2997155" y="3581812"/>
                  <a:pt x="2952838" y="3510969"/>
                  <a:pt x="2920538" y="3468755"/>
                </a:cubicBezTo>
                <a:moveTo>
                  <a:pt x="5325132" y="3227382"/>
                </a:moveTo>
                <a:cubicBezTo>
                  <a:pt x="5326724" y="3280760"/>
                  <a:pt x="5302803" y="3343738"/>
                  <a:pt x="5275810" y="3404674"/>
                </a:cubicBezTo>
                <a:moveTo>
                  <a:pt x="6304556" y="2131775"/>
                </a:moveTo>
                <a:cubicBezTo>
                  <a:pt x="6625440" y="2216625"/>
                  <a:pt x="6969908" y="2522532"/>
                  <a:pt x="6905105" y="2794507"/>
                </a:cubicBezTo>
                <a:moveTo>
                  <a:pt x="7721230" y="1425951"/>
                </a:moveTo>
                <a:cubicBezTo>
                  <a:pt x="7660022" y="1531716"/>
                  <a:pt x="7574611" y="1602872"/>
                  <a:pt x="7453745" y="1674475"/>
                </a:cubicBezTo>
                <a:moveTo>
                  <a:pt x="7079487" y="503921"/>
                </a:moveTo>
                <a:cubicBezTo>
                  <a:pt x="7081023" y="541337"/>
                  <a:pt x="7092716" y="585990"/>
                  <a:pt x="7093527" y="621311"/>
                </a:cubicBezTo>
                <a:moveTo>
                  <a:pt x="5371499" y="367028"/>
                </a:moveTo>
                <a:cubicBezTo>
                  <a:pt x="5402065" y="314714"/>
                  <a:pt x="5452739" y="265483"/>
                  <a:pt x="5508567" y="217319"/>
                </a:cubicBezTo>
                <a:moveTo>
                  <a:pt x="4090046" y="438354"/>
                </a:moveTo>
                <a:cubicBezTo>
                  <a:pt x="4094681" y="396941"/>
                  <a:pt x="4135610" y="347125"/>
                  <a:pt x="4156363" y="309262"/>
                </a:cubicBezTo>
                <a:moveTo>
                  <a:pt x="2586181" y="482189"/>
                </a:moveTo>
                <a:cubicBezTo>
                  <a:pt x="2662216" y="514213"/>
                  <a:pt x="2760204" y="555659"/>
                  <a:pt x="2826327" y="607380"/>
                </a:cubicBezTo>
                <a:moveTo>
                  <a:pt x="762369" y="1466350"/>
                </a:moveTo>
                <a:cubicBezTo>
                  <a:pt x="745419" y="1418358"/>
                  <a:pt x="735796" y="1388801"/>
                  <a:pt x="720436" y="1334565"/>
                </a:cubicBezTo>
              </a:path>
            </a:pathLst>
          </a:custGeom>
          <a:solidFill>
            <a:srgbClr val="F3F4F5"/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91601523">
                  <a:prstGeom prst="cloud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C2340"/>
                </a:solidFill>
              </a:rPr>
              <a:t>Before we dive into our future goals, are there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2497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6F4B4CC-7C26-46BC-9375-66ABCCBA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037" y="693593"/>
            <a:ext cx="11563927" cy="5470814"/>
          </a:xfrm>
          <a:custGeom>
            <a:avLst/>
            <a:gdLst>
              <a:gd name="connsiteX0" fmla="*/ 0 w 11563927"/>
              <a:gd name="connsiteY0" fmla="*/ 0 h 5470814"/>
              <a:gd name="connsiteX1" fmla="*/ 911510 w 11563927"/>
              <a:gd name="connsiteY1" fmla="*/ 0 h 5470814"/>
              <a:gd name="connsiteX2" fmla="*/ 1823019 w 11563927"/>
              <a:gd name="connsiteY2" fmla="*/ 0 h 5470814"/>
              <a:gd name="connsiteX3" fmla="*/ 2503250 w 11563927"/>
              <a:gd name="connsiteY3" fmla="*/ 0 h 5470814"/>
              <a:gd name="connsiteX4" fmla="*/ 3299120 w 11563927"/>
              <a:gd name="connsiteY4" fmla="*/ 0 h 5470814"/>
              <a:gd name="connsiteX5" fmla="*/ 3979351 w 11563927"/>
              <a:gd name="connsiteY5" fmla="*/ 0 h 5470814"/>
              <a:gd name="connsiteX6" fmla="*/ 4659582 w 11563927"/>
              <a:gd name="connsiteY6" fmla="*/ 0 h 5470814"/>
              <a:gd name="connsiteX7" fmla="*/ 5339813 w 11563927"/>
              <a:gd name="connsiteY7" fmla="*/ 0 h 5470814"/>
              <a:gd name="connsiteX8" fmla="*/ 5673127 w 11563927"/>
              <a:gd name="connsiteY8" fmla="*/ 0 h 5470814"/>
              <a:gd name="connsiteX9" fmla="*/ 6468997 w 11563927"/>
              <a:gd name="connsiteY9" fmla="*/ 0 h 5470814"/>
              <a:gd name="connsiteX10" fmla="*/ 6802310 w 11563927"/>
              <a:gd name="connsiteY10" fmla="*/ 0 h 5470814"/>
              <a:gd name="connsiteX11" fmla="*/ 7482541 w 11563927"/>
              <a:gd name="connsiteY11" fmla="*/ 0 h 5470814"/>
              <a:gd name="connsiteX12" fmla="*/ 8394051 w 11563927"/>
              <a:gd name="connsiteY12" fmla="*/ 0 h 5470814"/>
              <a:gd name="connsiteX13" fmla="*/ 9305560 w 11563927"/>
              <a:gd name="connsiteY13" fmla="*/ 0 h 5470814"/>
              <a:gd name="connsiteX14" fmla="*/ 10101430 w 11563927"/>
              <a:gd name="connsiteY14" fmla="*/ 0 h 5470814"/>
              <a:gd name="connsiteX15" fmla="*/ 10666022 w 11563927"/>
              <a:gd name="connsiteY15" fmla="*/ 0 h 5470814"/>
              <a:gd name="connsiteX16" fmla="*/ 11563927 w 11563927"/>
              <a:gd name="connsiteY16" fmla="*/ 0 h 5470814"/>
              <a:gd name="connsiteX17" fmla="*/ 11563927 w 11563927"/>
              <a:gd name="connsiteY17" fmla="*/ 629144 h 5470814"/>
              <a:gd name="connsiteX18" fmla="*/ 11563927 w 11563927"/>
              <a:gd name="connsiteY18" fmla="*/ 1312995 h 5470814"/>
              <a:gd name="connsiteX19" fmla="*/ 11563927 w 11563927"/>
              <a:gd name="connsiteY19" fmla="*/ 1942139 h 5470814"/>
              <a:gd name="connsiteX20" fmla="*/ 11563927 w 11563927"/>
              <a:gd name="connsiteY20" fmla="*/ 2735407 h 5470814"/>
              <a:gd name="connsiteX21" fmla="*/ 11563927 w 11563927"/>
              <a:gd name="connsiteY21" fmla="*/ 3309842 h 5470814"/>
              <a:gd name="connsiteX22" fmla="*/ 11563927 w 11563927"/>
              <a:gd name="connsiteY22" fmla="*/ 4103111 h 5470814"/>
              <a:gd name="connsiteX23" fmla="*/ 11563927 w 11563927"/>
              <a:gd name="connsiteY23" fmla="*/ 4677546 h 5470814"/>
              <a:gd name="connsiteX24" fmla="*/ 11563927 w 11563927"/>
              <a:gd name="connsiteY24" fmla="*/ 5470814 h 5470814"/>
              <a:gd name="connsiteX25" fmla="*/ 10652417 w 11563927"/>
              <a:gd name="connsiteY25" fmla="*/ 5470814 h 5470814"/>
              <a:gd name="connsiteX26" fmla="*/ 10087826 w 11563927"/>
              <a:gd name="connsiteY26" fmla="*/ 5470814 h 5470814"/>
              <a:gd name="connsiteX27" fmla="*/ 9291955 w 11563927"/>
              <a:gd name="connsiteY27" fmla="*/ 5470814 h 5470814"/>
              <a:gd name="connsiteX28" fmla="*/ 8958642 w 11563927"/>
              <a:gd name="connsiteY28" fmla="*/ 5470814 h 5470814"/>
              <a:gd name="connsiteX29" fmla="*/ 8047133 w 11563927"/>
              <a:gd name="connsiteY29" fmla="*/ 5470814 h 5470814"/>
              <a:gd name="connsiteX30" fmla="*/ 7482541 w 11563927"/>
              <a:gd name="connsiteY30" fmla="*/ 5470814 h 5470814"/>
              <a:gd name="connsiteX31" fmla="*/ 6802310 w 11563927"/>
              <a:gd name="connsiteY31" fmla="*/ 5470814 h 5470814"/>
              <a:gd name="connsiteX32" fmla="*/ 6353358 w 11563927"/>
              <a:gd name="connsiteY32" fmla="*/ 5470814 h 5470814"/>
              <a:gd name="connsiteX33" fmla="*/ 5557487 w 11563927"/>
              <a:gd name="connsiteY33" fmla="*/ 5470814 h 5470814"/>
              <a:gd name="connsiteX34" fmla="*/ 4645978 w 11563927"/>
              <a:gd name="connsiteY34" fmla="*/ 5470814 h 5470814"/>
              <a:gd name="connsiteX35" fmla="*/ 4081386 w 11563927"/>
              <a:gd name="connsiteY35" fmla="*/ 5470814 h 5470814"/>
              <a:gd name="connsiteX36" fmla="*/ 3169876 w 11563927"/>
              <a:gd name="connsiteY36" fmla="*/ 5470814 h 5470814"/>
              <a:gd name="connsiteX37" fmla="*/ 2489645 w 11563927"/>
              <a:gd name="connsiteY37" fmla="*/ 5470814 h 5470814"/>
              <a:gd name="connsiteX38" fmla="*/ 1578136 w 11563927"/>
              <a:gd name="connsiteY38" fmla="*/ 5470814 h 5470814"/>
              <a:gd name="connsiteX39" fmla="*/ 666626 w 11563927"/>
              <a:gd name="connsiteY39" fmla="*/ 5470814 h 5470814"/>
              <a:gd name="connsiteX40" fmla="*/ 0 w 11563927"/>
              <a:gd name="connsiteY40" fmla="*/ 5470814 h 5470814"/>
              <a:gd name="connsiteX41" fmla="*/ 0 w 11563927"/>
              <a:gd name="connsiteY41" fmla="*/ 4841670 h 5470814"/>
              <a:gd name="connsiteX42" fmla="*/ 0 w 11563927"/>
              <a:gd name="connsiteY42" fmla="*/ 4103111 h 5470814"/>
              <a:gd name="connsiteX43" fmla="*/ 0 w 11563927"/>
              <a:gd name="connsiteY43" fmla="*/ 3309842 h 5470814"/>
              <a:gd name="connsiteX44" fmla="*/ 0 w 11563927"/>
              <a:gd name="connsiteY44" fmla="*/ 2790115 h 5470814"/>
              <a:gd name="connsiteX45" fmla="*/ 0 w 11563927"/>
              <a:gd name="connsiteY45" fmla="*/ 2270388 h 5470814"/>
              <a:gd name="connsiteX46" fmla="*/ 0 w 11563927"/>
              <a:gd name="connsiteY46" fmla="*/ 1477120 h 5470814"/>
              <a:gd name="connsiteX47" fmla="*/ 0 w 11563927"/>
              <a:gd name="connsiteY47" fmla="*/ 847976 h 5470814"/>
              <a:gd name="connsiteX48" fmla="*/ 0 w 11563927"/>
              <a:gd name="connsiteY48" fmla="*/ 0 h 547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563927" h="5470814" fill="none" extrusionOk="0">
                <a:moveTo>
                  <a:pt x="0" y="0"/>
                </a:moveTo>
                <a:cubicBezTo>
                  <a:pt x="293765" y="-4612"/>
                  <a:pt x="681253" y="25633"/>
                  <a:pt x="911510" y="0"/>
                </a:cubicBezTo>
                <a:cubicBezTo>
                  <a:pt x="1141767" y="-25633"/>
                  <a:pt x="1584946" y="32851"/>
                  <a:pt x="1823019" y="0"/>
                </a:cubicBezTo>
                <a:cubicBezTo>
                  <a:pt x="2061092" y="-32851"/>
                  <a:pt x="2199719" y="-16646"/>
                  <a:pt x="2503250" y="0"/>
                </a:cubicBezTo>
                <a:cubicBezTo>
                  <a:pt x="2806781" y="16646"/>
                  <a:pt x="3032780" y="36227"/>
                  <a:pt x="3299120" y="0"/>
                </a:cubicBezTo>
                <a:cubicBezTo>
                  <a:pt x="3565460" y="-36227"/>
                  <a:pt x="3774655" y="-22703"/>
                  <a:pt x="3979351" y="0"/>
                </a:cubicBezTo>
                <a:cubicBezTo>
                  <a:pt x="4184047" y="22703"/>
                  <a:pt x="4342336" y="-32806"/>
                  <a:pt x="4659582" y="0"/>
                </a:cubicBezTo>
                <a:cubicBezTo>
                  <a:pt x="4976828" y="32806"/>
                  <a:pt x="5041533" y="-32947"/>
                  <a:pt x="5339813" y="0"/>
                </a:cubicBezTo>
                <a:cubicBezTo>
                  <a:pt x="5638093" y="32947"/>
                  <a:pt x="5518805" y="15074"/>
                  <a:pt x="5673127" y="0"/>
                </a:cubicBezTo>
                <a:cubicBezTo>
                  <a:pt x="5827449" y="-15074"/>
                  <a:pt x="6179270" y="22305"/>
                  <a:pt x="6468997" y="0"/>
                </a:cubicBezTo>
                <a:cubicBezTo>
                  <a:pt x="6758724" y="-22305"/>
                  <a:pt x="6653969" y="9585"/>
                  <a:pt x="6802310" y="0"/>
                </a:cubicBezTo>
                <a:cubicBezTo>
                  <a:pt x="6950651" y="-9585"/>
                  <a:pt x="7198710" y="18798"/>
                  <a:pt x="7482541" y="0"/>
                </a:cubicBezTo>
                <a:cubicBezTo>
                  <a:pt x="7766372" y="-18798"/>
                  <a:pt x="7992948" y="30764"/>
                  <a:pt x="8394051" y="0"/>
                </a:cubicBezTo>
                <a:cubicBezTo>
                  <a:pt x="8795154" y="-30764"/>
                  <a:pt x="8991095" y="-18186"/>
                  <a:pt x="9305560" y="0"/>
                </a:cubicBezTo>
                <a:cubicBezTo>
                  <a:pt x="9620025" y="18186"/>
                  <a:pt x="9707510" y="-4928"/>
                  <a:pt x="10101430" y="0"/>
                </a:cubicBezTo>
                <a:cubicBezTo>
                  <a:pt x="10495350" y="4928"/>
                  <a:pt x="10461397" y="-7864"/>
                  <a:pt x="10666022" y="0"/>
                </a:cubicBezTo>
                <a:cubicBezTo>
                  <a:pt x="10870647" y="7864"/>
                  <a:pt x="11154400" y="-21414"/>
                  <a:pt x="11563927" y="0"/>
                </a:cubicBezTo>
                <a:cubicBezTo>
                  <a:pt x="11577415" y="137530"/>
                  <a:pt x="11586109" y="480297"/>
                  <a:pt x="11563927" y="629144"/>
                </a:cubicBezTo>
                <a:cubicBezTo>
                  <a:pt x="11541745" y="777991"/>
                  <a:pt x="11568621" y="1072094"/>
                  <a:pt x="11563927" y="1312995"/>
                </a:cubicBezTo>
                <a:cubicBezTo>
                  <a:pt x="11559233" y="1553896"/>
                  <a:pt x="11560824" y="1748831"/>
                  <a:pt x="11563927" y="1942139"/>
                </a:cubicBezTo>
                <a:cubicBezTo>
                  <a:pt x="11567030" y="2135447"/>
                  <a:pt x="11541875" y="2495309"/>
                  <a:pt x="11563927" y="2735407"/>
                </a:cubicBezTo>
                <a:cubicBezTo>
                  <a:pt x="11585979" y="2975505"/>
                  <a:pt x="11587014" y="3140184"/>
                  <a:pt x="11563927" y="3309842"/>
                </a:cubicBezTo>
                <a:cubicBezTo>
                  <a:pt x="11540840" y="3479500"/>
                  <a:pt x="11596201" y="3716388"/>
                  <a:pt x="11563927" y="4103111"/>
                </a:cubicBezTo>
                <a:cubicBezTo>
                  <a:pt x="11531653" y="4489834"/>
                  <a:pt x="11582342" y="4553781"/>
                  <a:pt x="11563927" y="4677546"/>
                </a:cubicBezTo>
                <a:cubicBezTo>
                  <a:pt x="11545512" y="4801311"/>
                  <a:pt x="11594424" y="5192242"/>
                  <a:pt x="11563927" y="5470814"/>
                </a:cubicBezTo>
                <a:cubicBezTo>
                  <a:pt x="11122790" y="5475536"/>
                  <a:pt x="10881356" y="5512247"/>
                  <a:pt x="10652417" y="5470814"/>
                </a:cubicBezTo>
                <a:cubicBezTo>
                  <a:pt x="10423478" y="5429382"/>
                  <a:pt x="10355320" y="5462249"/>
                  <a:pt x="10087826" y="5470814"/>
                </a:cubicBezTo>
                <a:cubicBezTo>
                  <a:pt x="9820332" y="5479379"/>
                  <a:pt x="9646120" y="5468022"/>
                  <a:pt x="9291955" y="5470814"/>
                </a:cubicBezTo>
                <a:cubicBezTo>
                  <a:pt x="8937790" y="5473606"/>
                  <a:pt x="9063560" y="5476930"/>
                  <a:pt x="8958642" y="5470814"/>
                </a:cubicBezTo>
                <a:cubicBezTo>
                  <a:pt x="8853724" y="5464698"/>
                  <a:pt x="8269487" y="5455733"/>
                  <a:pt x="8047133" y="5470814"/>
                </a:cubicBezTo>
                <a:cubicBezTo>
                  <a:pt x="7824779" y="5485895"/>
                  <a:pt x="7652679" y="5488513"/>
                  <a:pt x="7482541" y="5470814"/>
                </a:cubicBezTo>
                <a:cubicBezTo>
                  <a:pt x="7312403" y="5453115"/>
                  <a:pt x="6966620" y="5475240"/>
                  <a:pt x="6802310" y="5470814"/>
                </a:cubicBezTo>
                <a:cubicBezTo>
                  <a:pt x="6638000" y="5466388"/>
                  <a:pt x="6458411" y="5477094"/>
                  <a:pt x="6353358" y="5470814"/>
                </a:cubicBezTo>
                <a:cubicBezTo>
                  <a:pt x="6248305" y="5464534"/>
                  <a:pt x="5844718" y="5434605"/>
                  <a:pt x="5557487" y="5470814"/>
                </a:cubicBezTo>
                <a:cubicBezTo>
                  <a:pt x="5270256" y="5507023"/>
                  <a:pt x="5059541" y="5481848"/>
                  <a:pt x="4645978" y="5470814"/>
                </a:cubicBezTo>
                <a:cubicBezTo>
                  <a:pt x="4232415" y="5459780"/>
                  <a:pt x="4355067" y="5482264"/>
                  <a:pt x="4081386" y="5470814"/>
                </a:cubicBezTo>
                <a:cubicBezTo>
                  <a:pt x="3807705" y="5459364"/>
                  <a:pt x="3584101" y="5494750"/>
                  <a:pt x="3169876" y="5470814"/>
                </a:cubicBezTo>
                <a:cubicBezTo>
                  <a:pt x="2755651" y="5446879"/>
                  <a:pt x="2827547" y="5482578"/>
                  <a:pt x="2489645" y="5470814"/>
                </a:cubicBezTo>
                <a:cubicBezTo>
                  <a:pt x="2151743" y="5459050"/>
                  <a:pt x="1972486" y="5456907"/>
                  <a:pt x="1578136" y="5470814"/>
                </a:cubicBezTo>
                <a:cubicBezTo>
                  <a:pt x="1183786" y="5484721"/>
                  <a:pt x="1054175" y="5456552"/>
                  <a:pt x="666626" y="5470814"/>
                </a:cubicBezTo>
                <a:cubicBezTo>
                  <a:pt x="279077" y="5485077"/>
                  <a:pt x="187828" y="5449414"/>
                  <a:pt x="0" y="5470814"/>
                </a:cubicBezTo>
                <a:cubicBezTo>
                  <a:pt x="-15933" y="5275103"/>
                  <a:pt x="-16016" y="5086509"/>
                  <a:pt x="0" y="4841670"/>
                </a:cubicBezTo>
                <a:cubicBezTo>
                  <a:pt x="16016" y="4596831"/>
                  <a:pt x="27169" y="4362197"/>
                  <a:pt x="0" y="4103111"/>
                </a:cubicBezTo>
                <a:cubicBezTo>
                  <a:pt x="-27169" y="3844025"/>
                  <a:pt x="-26447" y="3689244"/>
                  <a:pt x="0" y="3309842"/>
                </a:cubicBezTo>
                <a:cubicBezTo>
                  <a:pt x="26447" y="2930440"/>
                  <a:pt x="14982" y="3017986"/>
                  <a:pt x="0" y="2790115"/>
                </a:cubicBezTo>
                <a:cubicBezTo>
                  <a:pt x="-14982" y="2562244"/>
                  <a:pt x="10787" y="2469854"/>
                  <a:pt x="0" y="2270388"/>
                </a:cubicBezTo>
                <a:cubicBezTo>
                  <a:pt x="-10787" y="2070922"/>
                  <a:pt x="-22372" y="1763481"/>
                  <a:pt x="0" y="1477120"/>
                </a:cubicBezTo>
                <a:cubicBezTo>
                  <a:pt x="22372" y="1190759"/>
                  <a:pt x="-7130" y="990101"/>
                  <a:pt x="0" y="847976"/>
                </a:cubicBezTo>
                <a:cubicBezTo>
                  <a:pt x="7130" y="705851"/>
                  <a:pt x="10810" y="412666"/>
                  <a:pt x="0" y="0"/>
                </a:cubicBezTo>
                <a:close/>
              </a:path>
              <a:path w="11563927" h="5470814" stroke="0" extrusionOk="0">
                <a:moveTo>
                  <a:pt x="0" y="0"/>
                </a:moveTo>
                <a:cubicBezTo>
                  <a:pt x="218796" y="5132"/>
                  <a:pt x="385164" y="-5035"/>
                  <a:pt x="564592" y="0"/>
                </a:cubicBezTo>
                <a:cubicBezTo>
                  <a:pt x="744020" y="5035"/>
                  <a:pt x="758043" y="-7670"/>
                  <a:pt x="897905" y="0"/>
                </a:cubicBezTo>
                <a:cubicBezTo>
                  <a:pt x="1037767" y="7670"/>
                  <a:pt x="1548701" y="-425"/>
                  <a:pt x="1809414" y="0"/>
                </a:cubicBezTo>
                <a:cubicBezTo>
                  <a:pt x="2070127" y="425"/>
                  <a:pt x="2121697" y="-9205"/>
                  <a:pt x="2374006" y="0"/>
                </a:cubicBezTo>
                <a:cubicBezTo>
                  <a:pt x="2626315" y="9205"/>
                  <a:pt x="2680864" y="-6085"/>
                  <a:pt x="2938598" y="0"/>
                </a:cubicBezTo>
                <a:cubicBezTo>
                  <a:pt x="3196332" y="6085"/>
                  <a:pt x="3530495" y="16160"/>
                  <a:pt x="3850107" y="0"/>
                </a:cubicBezTo>
                <a:cubicBezTo>
                  <a:pt x="4169719" y="-16160"/>
                  <a:pt x="4146211" y="-594"/>
                  <a:pt x="4299060" y="0"/>
                </a:cubicBezTo>
                <a:cubicBezTo>
                  <a:pt x="4451909" y="594"/>
                  <a:pt x="4782783" y="43088"/>
                  <a:pt x="5210569" y="0"/>
                </a:cubicBezTo>
                <a:cubicBezTo>
                  <a:pt x="5638355" y="-43088"/>
                  <a:pt x="5898129" y="-3195"/>
                  <a:pt x="6122079" y="0"/>
                </a:cubicBezTo>
                <a:cubicBezTo>
                  <a:pt x="6346029" y="3195"/>
                  <a:pt x="6535000" y="-1846"/>
                  <a:pt x="6802310" y="0"/>
                </a:cubicBezTo>
                <a:cubicBezTo>
                  <a:pt x="7069620" y="1846"/>
                  <a:pt x="7345900" y="21954"/>
                  <a:pt x="7713820" y="0"/>
                </a:cubicBezTo>
                <a:cubicBezTo>
                  <a:pt x="8081740" y="-21954"/>
                  <a:pt x="8076789" y="21529"/>
                  <a:pt x="8278411" y="0"/>
                </a:cubicBezTo>
                <a:cubicBezTo>
                  <a:pt x="8480033" y="-21529"/>
                  <a:pt x="8667210" y="-27583"/>
                  <a:pt x="8843003" y="0"/>
                </a:cubicBezTo>
                <a:cubicBezTo>
                  <a:pt x="9018796" y="27583"/>
                  <a:pt x="9381917" y="-16802"/>
                  <a:pt x="9638873" y="0"/>
                </a:cubicBezTo>
                <a:cubicBezTo>
                  <a:pt x="9895829" y="16802"/>
                  <a:pt x="9999468" y="15932"/>
                  <a:pt x="10203465" y="0"/>
                </a:cubicBezTo>
                <a:cubicBezTo>
                  <a:pt x="10407462" y="-15932"/>
                  <a:pt x="10914953" y="64004"/>
                  <a:pt x="11563927" y="0"/>
                </a:cubicBezTo>
                <a:cubicBezTo>
                  <a:pt x="11561624" y="319512"/>
                  <a:pt x="11571906" y="409863"/>
                  <a:pt x="11563927" y="793268"/>
                </a:cubicBezTo>
                <a:cubicBezTo>
                  <a:pt x="11555948" y="1176673"/>
                  <a:pt x="11541538" y="1293273"/>
                  <a:pt x="11563927" y="1531828"/>
                </a:cubicBezTo>
                <a:cubicBezTo>
                  <a:pt x="11586316" y="1770383"/>
                  <a:pt x="11531019" y="1946215"/>
                  <a:pt x="11563927" y="2270388"/>
                </a:cubicBezTo>
                <a:cubicBezTo>
                  <a:pt x="11596835" y="2594561"/>
                  <a:pt x="11543827" y="2672883"/>
                  <a:pt x="11563927" y="2790115"/>
                </a:cubicBezTo>
                <a:cubicBezTo>
                  <a:pt x="11584027" y="2907347"/>
                  <a:pt x="11552002" y="3210801"/>
                  <a:pt x="11563927" y="3364551"/>
                </a:cubicBezTo>
                <a:cubicBezTo>
                  <a:pt x="11575852" y="3518301"/>
                  <a:pt x="11578124" y="3758018"/>
                  <a:pt x="11563927" y="4103111"/>
                </a:cubicBezTo>
                <a:cubicBezTo>
                  <a:pt x="11549730" y="4448204"/>
                  <a:pt x="11567016" y="4514345"/>
                  <a:pt x="11563927" y="4732254"/>
                </a:cubicBezTo>
                <a:cubicBezTo>
                  <a:pt x="11560838" y="4950163"/>
                  <a:pt x="11577070" y="5270350"/>
                  <a:pt x="11563927" y="5470814"/>
                </a:cubicBezTo>
                <a:cubicBezTo>
                  <a:pt x="11317569" y="5493127"/>
                  <a:pt x="11055235" y="5447566"/>
                  <a:pt x="10768057" y="5470814"/>
                </a:cubicBezTo>
                <a:cubicBezTo>
                  <a:pt x="10480879" y="5494063"/>
                  <a:pt x="10593745" y="5465133"/>
                  <a:pt x="10434744" y="5470814"/>
                </a:cubicBezTo>
                <a:cubicBezTo>
                  <a:pt x="10275743" y="5476495"/>
                  <a:pt x="9896802" y="5457710"/>
                  <a:pt x="9754513" y="5470814"/>
                </a:cubicBezTo>
                <a:cubicBezTo>
                  <a:pt x="9612224" y="5483918"/>
                  <a:pt x="9404766" y="5481309"/>
                  <a:pt x="9305560" y="5470814"/>
                </a:cubicBezTo>
                <a:cubicBezTo>
                  <a:pt x="9206354" y="5460319"/>
                  <a:pt x="8797385" y="5480258"/>
                  <a:pt x="8509690" y="5470814"/>
                </a:cubicBezTo>
                <a:cubicBezTo>
                  <a:pt x="8221995" y="5461371"/>
                  <a:pt x="8218591" y="5475073"/>
                  <a:pt x="8060737" y="5470814"/>
                </a:cubicBezTo>
                <a:cubicBezTo>
                  <a:pt x="7902883" y="5466555"/>
                  <a:pt x="7581095" y="5500573"/>
                  <a:pt x="7264867" y="5470814"/>
                </a:cubicBezTo>
                <a:cubicBezTo>
                  <a:pt x="6948639" y="5441056"/>
                  <a:pt x="7095455" y="5454605"/>
                  <a:pt x="6931554" y="5470814"/>
                </a:cubicBezTo>
                <a:cubicBezTo>
                  <a:pt x="6767653" y="5487023"/>
                  <a:pt x="6531077" y="5435397"/>
                  <a:pt x="6135684" y="5470814"/>
                </a:cubicBezTo>
                <a:cubicBezTo>
                  <a:pt x="5740291" y="5506232"/>
                  <a:pt x="5899506" y="5451667"/>
                  <a:pt x="5686731" y="5470814"/>
                </a:cubicBezTo>
                <a:cubicBezTo>
                  <a:pt x="5473956" y="5489961"/>
                  <a:pt x="5450535" y="5482184"/>
                  <a:pt x="5353418" y="5470814"/>
                </a:cubicBezTo>
                <a:cubicBezTo>
                  <a:pt x="5256301" y="5459444"/>
                  <a:pt x="5105792" y="5448654"/>
                  <a:pt x="4904466" y="5470814"/>
                </a:cubicBezTo>
                <a:cubicBezTo>
                  <a:pt x="4703140" y="5492974"/>
                  <a:pt x="4426632" y="5454192"/>
                  <a:pt x="4108595" y="5470814"/>
                </a:cubicBezTo>
                <a:cubicBezTo>
                  <a:pt x="3790558" y="5487436"/>
                  <a:pt x="3862941" y="5478606"/>
                  <a:pt x="3659643" y="5470814"/>
                </a:cubicBezTo>
                <a:cubicBezTo>
                  <a:pt x="3456345" y="5463022"/>
                  <a:pt x="3399440" y="5468133"/>
                  <a:pt x="3326330" y="5470814"/>
                </a:cubicBezTo>
                <a:cubicBezTo>
                  <a:pt x="3253220" y="5473495"/>
                  <a:pt x="3023168" y="5472593"/>
                  <a:pt x="2877377" y="5470814"/>
                </a:cubicBezTo>
                <a:cubicBezTo>
                  <a:pt x="2731586" y="5469035"/>
                  <a:pt x="2438359" y="5493224"/>
                  <a:pt x="2312785" y="5470814"/>
                </a:cubicBezTo>
                <a:cubicBezTo>
                  <a:pt x="2187211" y="5448404"/>
                  <a:pt x="1805059" y="5489281"/>
                  <a:pt x="1632554" y="5470814"/>
                </a:cubicBezTo>
                <a:cubicBezTo>
                  <a:pt x="1460049" y="5452347"/>
                  <a:pt x="1275506" y="5451313"/>
                  <a:pt x="1183602" y="5470814"/>
                </a:cubicBezTo>
                <a:cubicBezTo>
                  <a:pt x="1091698" y="5490315"/>
                  <a:pt x="570583" y="5453967"/>
                  <a:pt x="0" y="5470814"/>
                </a:cubicBezTo>
                <a:cubicBezTo>
                  <a:pt x="-27440" y="5205516"/>
                  <a:pt x="-27753" y="5109092"/>
                  <a:pt x="0" y="4786962"/>
                </a:cubicBezTo>
                <a:cubicBezTo>
                  <a:pt x="27753" y="4464832"/>
                  <a:pt x="30304" y="4299088"/>
                  <a:pt x="0" y="4103111"/>
                </a:cubicBezTo>
                <a:cubicBezTo>
                  <a:pt x="-30304" y="3907134"/>
                  <a:pt x="12314" y="3561117"/>
                  <a:pt x="0" y="3419259"/>
                </a:cubicBezTo>
                <a:cubicBezTo>
                  <a:pt x="-12314" y="3277401"/>
                  <a:pt x="-11716" y="2949520"/>
                  <a:pt x="0" y="2735407"/>
                </a:cubicBezTo>
                <a:cubicBezTo>
                  <a:pt x="11716" y="2521294"/>
                  <a:pt x="9810" y="2319414"/>
                  <a:pt x="0" y="2106263"/>
                </a:cubicBezTo>
                <a:cubicBezTo>
                  <a:pt x="-9810" y="1893112"/>
                  <a:pt x="19880" y="1616919"/>
                  <a:pt x="0" y="1367704"/>
                </a:cubicBezTo>
                <a:cubicBezTo>
                  <a:pt x="-19880" y="1118489"/>
                  <a:pt x="18546" y="949305"/>
                  <a:pt x="0" y="683852"/>
                </a:cubicBezTo>
                <a:cubicBezTo>
                  <a:pt x="-18546" y="418399"/>
                  <a:pt x="12712" y="194358"/>
                  <a:pt x="0" y="0"/>
                </a:cubicBezTo>
                <a:close/>
              </a:path>
            </a:pathLst>
          </a:custGeom>
          <a:solidFill>
            <a:schemeClr val="tx2">
              <a:alpha val="2000"/>
            </a:schemeClr>
          </a:solidFill>
          <a:ln w="38100">
            <a:solidFill>
              <a:srgbClr val="D3430D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768096"/>
            <a:ext cx="3298103" cy="923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Back to Our Goal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Goal: </a:t>
            </a:r>
            <a:r>
              <a:rPr lang="en-US" sz="2000" dirty="0"/>
              <a:t>Can we shift from a stand-alone accommodation model to a more proactive approach to accessibility?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Our Thoughts: </a:t>
            </a:r>
            <a:r>
              <a:rPr lang="en-US" sz="2000" dirty="0"/>
              <a:t>We are on our way!</a:t>
            </a:r>
          </a:p>
        </p:txBody>
      </p:sp>
      <p:pic>
        <p:nvPicPr>
          <p:cNvPr id="6" name="Picture Placeholder 5" descr="Car driving down a road lined with tall trees">
            <a:extLst>
              <a:ext uri="{FF2B5EF4-FFF2-40B4-BE49-F238E27FC236}">
                <a16:creationId xmlns:a16="http://schemas.microsoft.com/office/drawing/2014/main" id="{054BDC3C-EF6D-421C-A2E7-DF517FE305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61" r="9661"/>
          <a:stretch/>
        </p:blipFill>
        <p:spPr>
          <a:xfrm>
            <a:off x="5522976" y="1133856"/>
            <a:ext cx="5617504" cy="46352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997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DBF54-3CE7-46C9-8518-D31C9A29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Roadmap for the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6A9FC-D9D9-4776-BED2-DA52D4B5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000" dirty="0"/>
              <a:t>Deploy new tools</a:t>
            </a:r>
          </a:p>
          <a:p>
            <a:r>
              <a:rPr lang="en-US" sz="2000" dirty="0"/>
              <a:t>Target STEAM content</a:t>
            </a:r>
          </a:p>
          <a:p>
            <a:r>
              <a:rPr lang="en-US" sz="2000" dirty="0"/>
              <a:t>Get Student Ambassadors</a:t>
            </a:r>
          </a:p>
          <a:p>
            <a:r>
              <a:rPr lang="en-US" sz="2000" dirty="0"/>
              <a:t>Policy Adoption (Dec 2021!!)</a:t>
            </a:r>
          </a:p>
          <a:p>
            <a:r>
              <a:rPr lang="en-US" sz="2000" dirty="0"/>
              <a:t>Cohesive messaging across campus</a:t>
            </a:r>
          </a:p>
          <a:p>
            <a:r>
              <a:rPr lang="en-US" sz="2000" dirty="0"/>
              <a:t>Collaborate with UT System to support Digital Accessibility Standards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7" name="Picture 6" descr="empty road lined with tall trees">
            <a:extLst>
              <a:ext uri="{FF2B5EF4-FFF2-40B4-BE49-F238E27FC236}">
                <a16:creationId xmlns:a16="http://schemas.microsoft.com/office/drawing/2014/main" id="{DA7786BF-5CAC-4792-A8F6-335C972B8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539" r="385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596F1-E208-46E6-B50A-533B969CACF9}"/>
              </a:ext>
            </a:extLst>
          </p:cNvPr>
          <p:cNvSpPr txBox="1"/>
          <p:nvPr/>
        </p:nvSpPr>
        <p:spPr>
          <a:xfrm>
            <a:off x="9626874" y="6657945"/>
            <a:ext cx="25651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english.stackexchange.com/questions/205907/what-is-the-word-for-a-road-that-vanishes-into-the-dist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7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C2340"/>
      </a:dk1>
      <a:lt1>
        <a:srgbClr val="FFFFFF"/>
      </a:lt1>
      <a:dk2>
        <a:srgbClr val="0C2340"/>
      </a:dk2>
      <a:lt2>
        <a:srgbClr val="F2F3F5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DBEEE3266A348968736EF408F12CC" ma:contentTypeVersion="14" ma:contentTypeDescription="Create a new document." ma:contentTypeScope="" ma:versionID="e7658577a00a750f741337e4b64c33a4">
  <xsd:schema xmlns:xsd="http://www.w3.org/2001/XMLSchema" xmlns:xs="http://www.w3.org/2001/XMLSchema" xmlns:p="http://schemas.microsoft.com/office/2006/metadata/properties" xmlns:ns3="cee8e0c8-7a1c-491a-895a-7baaeb9a10bb" xmlns:ns4="b92a1b7b-2d13-4c06-8d53-0f88d1151a29" targetNamespace="http://schemas.microsoft.com/office/2006/metadata/properties" ma:root="true" ma:fieldsID="efcee93666c603228befefa560d67ba1" ns3:_="" ns4:_="">
    <xsd:import namespace="cee8e0c8-7a1c-491a-895a-7baaeb9a10bb"/>
    <xsd:import namespace="b92a1b7b-2d13-4c06-8d53-0f88d1151a2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8e0c8-7a1c-491a-895a-7baaeb9a10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a1b7b-2d13-4c06-8d53-0f88d1151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92272C-394A-4009-9FB9-183792A128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8351A4-BF76-4754-8EF6-F05518A1A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8e0c8-7a1c-491a-895a-7baaeb9a10bb"/>
    <ds:schemaRef ds:uri="b92a1b7b-2d13-4c06-8d53-0f88d1151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6FF36A-E5A4-475E-8F76-AAE1E7C956C8}">
  <ds:schemaRefs>
    <ds:schemaRef ds:uri="http://purl.org/dc/terms/"/>
    <ds:schemaRef ds:uri="cee8e0c8-7a1c-491a-895a-7baaeb9a10bb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b92a1b7b-2d13-4c06-8d53-0f88d1151a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300</Words>
  <Application>Microsoft Macintosh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Finding Our Place: Creating a Culture of Accessibility</vt:lpstr>
      <vt:lpstr>Who we are…</vt:lpstr>
      <vt:lpstr>Campus History  and Goal</vt:lpstr>
      <vt:lpstr>Year 1:  In the Digital Learning Office</vt:lpstr>
      <vt:lpstr>Year 2: Covid Edition</vt:lpstr>
      <vt:lpstr>Year 3: Obtain and Leverage Support</vt:lpstr>
      <vt:lpstr>Questions</vt:lpstr>
      <vt:lpstr>Back to Our Goal</vt:lpstr>
      <vt:lpstr>Roadmap for the Future</vt:lpstr>
      <vt:lpstr>Let’s Hear from You!</vt:lpstr>
    </vt:vector>
  </TitlesOfParts>
  <Manager/>
  <Company>The University of Texas at San Antonio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Vanessa Garza</dc:creator>
  <cp:keywords/>
  <dc:description/>
  <cp:lastModifiedBy>RaLynn McGuire</cp:lastModifiedBy>
  <cp:revision>22</cp:revision>
  <dcterms:created xsi:type="dcterms:W3CDTF">2021-03-30T15:13:57Z</dcterms:created>
  <dcterms:modified xsi:type="dcterms:W3CDTF">2021-11-17T22:46:34Z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0x010100CF5DBEEE3266A348968736EF408F12CC</vt:lpwstr>
  </property>
</Properties>
</file>