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1394" r:id="rId2"/>
    <p:sldId id="1393" r:id="rId3"/>
    <p:sldId id="1396" r:id="rId4"/>
    <p:sldId id="1399" r:id="rId5"/>
    <p:sldId id="1410" r:id="rId6"/>
    <p:sldId id="1411" r:id="rId7"/>
    <p:sldId id="1401" r:id="rId8"/>
    <p:sldId id="1402" r:id="rId9"/>
    <p:sldId id="1403" r:id="rId10"/>
    <p:sldId id="1404" r:id="rId11"/>
    <p:sldId id="1409" r:id="rId12"/>
    <p:sldId id="1405" r:id="rId13"/>
    <p:sldId id="1412" r:id="rId14"/>
    <p:sldId id="1407" r:id="rId15"/>
  </p:sldIdLst>
  <p:sldSz cx="12192000" cy="6858000"/>
  <p:notesSz cx="88915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Tempus Sans ITC" pitchFamily="8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99" userDrawn="1">
          <p15:clr>
            <a:srgbClr val="A4A3A4"/>
          </p15:clr>
        </p15:guide>
        <p15:guide id="2" pos="4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C"/>
    <a:srgbClr val="EED009"/>
    <a:srgbClr val="008080"/>
    <a:srgbClr val="003366"/>
    <a:srgbClr val="FFFFFF"/>
    <a:srgbClr val="F9F9F9"/>
    <a:srgbClr val="DAC4B0"/>
    <a:srgbClr val="C9C9CC"/>
    <a:srgbClr val="FFCCCC"/>
    <a:srgbClr val="99D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 autoAdjust="0"/>
    <p:restoredTop sz="87715" autoAdjust="0"/>
  </p:normalViewPr>
  <p:slideViewPr>
    <p:cSldViewPr snapToGrid="0" showGuides="1">
      <p:cViewPr varScale="1">
        <p:scale>
          <a:sx n="48" d="100"/>
          <a:sy n="48" d="100"/>
        </p:scale>
        <p:origin x="797" y="48"/>
      </p:cViewPr>
      <p:guideLst>
        <p:guide orient="horz" pos="999"/>
        <p:guide pos="4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 snapToGrid="0" showGuides="1">
      <p:cViewPr varScale="1">
        <p:scale>
          <a:sx n="47" d="100"/>
          <a:sy n="47" d="100"/>
        </p:scale>
        <p:origin x="-1212" y="-108"/>
      </p:cViewPr>
      <p:guideLst>
        <p:guide orient="horz" pos="2160"/>
        <p:guide pos="28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Montalvo Charameli" userId="20bc03e2d4ffbced" providerId="LiveId" clId="{DD92232D-4F5F-4C58-871B-FABD0D0367EF}"/>
    <pc:docChg chg="modSld">
      <pc:chgData name="Daniel Montalvo Charameli" userId="20bc03e2d4ffbced" providerId="LiveId" clId="{DD92232D-4F5F-4C58-871B-FABD0D0367EF}" dt="2021-11-15T14:19:59.035" v="2" actId="6549"/>
      <pc:docMkLst>
        <pc:docMk/>
      </pc:docMkLst>
      <pc:sldChg chg="modNotesTx">
        <pc:chgData name="Daniel Montalvo Charameli" userId="20bc03e2d4ffbced" providerId="LiveId" clId="{DD92232D-4F5F-4C58-871B-FABD0D0367EF}" dt="2021-11-15T14:19:22.145" v="0" actId="6549"/>
        <pc:sldMkLst>
          <pc:docMk/>
          <pc:sldMk cId="978042007" sldId="1401"/>
        </pc:sldMkLst>
      </pc:sldChg>
      <pc:sldChg chg="modNotesTx">
        <pc:chgData name="Daniel Montalvo Charameli" userId="20bc03e2d4ffbced" providerId="LiveId" clId="{DD92232D-4F5F-4C58-871B-FABD0D0367EF}" dt="2021-11-15T14:19:43.255" v="1" actId="6549"/>
        <pc:sldMkLst>
          <pc:docMk/>
          <pc:sldMk cId="1927262238" sldId="1402"/>
        </pc:sldMkLst>
      </pc:sldChg>
      <pc:sldChg chg="modNotesTx">
        <pc:chgData name="Daniel Montalvo Charameli" userId="20bc03e2d4ffbced" providerId="LiveId" clId="{DD92232D-4F5F-4C58-871B-FABD0D0367EF}" dt="2021-11-15T14:19:59.035" v="2" actId="6549"/>
        <pc:sldMkLst>
          <pc:docMk/>
          <pc:sldMk cId="3298902665" sldId="1403"/>
        </pc:sldMkLst>
      </pc:sldChg>
    </pc:docChg>
  </pc:docChgLst>
  <pc:docChgLst>
    <pc:chgData name="Daniel Montalvo Charameli" userId="20bc03e2d4ffbced" providerId="LiveId" clId="{1CC49D67-E9ED-41FA-936A-04B8B27D6EEA}"/>
    <pc:docChg chg="modSld">
      <pc:chgData name="Daniel Montalvo Charameli" userId="20bc03e2d4ffbced" providerId="LiveId" clId="{1CC49D67-E9ED-41FA-936A-04B8B27D6EEA}" dt="2021-09-15T12:20:28.264" v="16" actId="20577"/>
      <pc:docMkLst>
        <pc:docMk/>
      </pc:docMkLst>
      <pc:sldChg chg="modSp mod">
        <pc:chgData name="Daniel Montalvo Charameli" userId="20bc03e2d4ffbced" providerId="LiveId" clId="{1CC49D67-E9ED-41FA-936A-04B8B27D6EEA}" dt="2021-09-15T12:17:20.611" v="1" actId="6549"/>
        <pc:sldMkLst>
          <pc:docMk/>
          <pc:sldMk cId="3298902665" sldId="1403"/>
        </pc:sldMkLst>
        <pc:spChg chg="mod">
          <ac:chgData name="Daniel Montalvo Charameli" userId="20bc03e2d4ffbced" providerId="LiveId" clId="{1CC49D67-E9ED-41FA-936A-04B8B27D6EEA}" dt="2021-09-15T12:17:20.611" v="1" actId="6549"/>
          <ac:spMkLst>
            <pc:docMk/>
            <pc:sldMk cId="3298902665" sldId="1403"/>
            <ac:spMk id="3" creationId="{5711E233-4341-4A2F-BB08-0EFEC6B81C66}"/>
          </ac:spMkLst>
        </pc:spChg>
      </pc:sldChg>
      <pc:sldChg chg="modSp mod">
        <pc:chgData name="Daniel Montalvo Charameli" userId="20bc03e2d4ffbced" providerId="LiveId" clId="{1CC49D67-E9ED-41FA-936A-04B8B27D6EEA}" dt="2021-09-15T12:18:18.568" v="13" actId="20577"/>
        <pc:sldMkLst>
          <pc:docMk/>
          <pc:sldMk cId="2103410535" sldId="1404"/>
        </pc:sldMkLst>
        <pc:spChg chg="mod">
          <ac:chgData name="Daniel Montalvo Charameli" userId="20bc03e2d4ffbced" providerId="LiveId" clId="{1CC49D67-E9ED-41FA-936A-04B8B27D6EEA}" dt="2021-09-15T12:18:18.568" v="13" actId="20577"/>
          <ac:spMkLst>
            <pc:docMk/>
            <pc:sldMk cId="2103410535" sldId="1404"/>
            <ac:spMk id="2" creationId="{019CD747-CB61-477B-AA88-A118C46609CA}"/>
          </ac:spMkLst>
        </pc:spChg>
      </pc:sldChg>
      <pc:sldChg chg="modSp mod">
        <pc:chgData name="Daniel Montalvo Charameli" userId="20bc03e2d4ffbced" providerId="LiveId" clId="{1CC49D67-E9ED-41FA-936A-04B8B27D6EEA}" dt="2021-09-15T12:20:28.264" v="16" actId="20577"/>
        <pc:sldMkLst>
          <pc:docMk/>
          <pc:sldMk cId="1418503964" sldId="1405"/>
        </pc:sldMkLst>
        <pc:spChg chg="mod">
          <ac:chgData name="Daniel Montalvo Charameli" userId="20bc03e2d4ffbced" providerId="LiveId" clId="{1CC49D67-E9ED-41FA-936A-04B8B27D6EEA}" dt="2021-09-15T12:20:28.264" v="16" actId="20577"/>
          <ac:spMkLst>
            <pc:docMk/>
            <pc:sldMk cId="1418503964" sldId="1405"/>
            <ac:spMk id="5" creationId="{05DDFA59-3035-4871-A8D5-9841EEFEADDF}"/>
          </ac:spMkLst>
        </pc:spChg>
      </pc:sldChg>
    </pc:docChg>
  </pc:docChgLst>
  <pc:docChgLst>
    <pc:chgData name="Daniel Montalvo Charameli" userId="20bc03e2d4ffbced" providerId="LiveId" clId="{4F1F9256-21F9-4B20-A56B-68AFDF049FBB}"/>
    <pc:docChg chg="modSld">
      <pc:chgData name="Daniel Montalvo Charameli" userId="20bc03e2d4ffbced" providerId="LiveId" clId="{4F1F9256-21F9-4B20-A56B-68AFDF049FBB}" dt="2021-11-15T14:15:01.883" v="9" actId="6549"/>
      <pc:docMkLst>
        <pc:docMk/>
      </pc:docMkLst>
      <pc:sldChg chg="modSp mod">
        <pc:chgData name="Daniel Montalvo Charameli" userId="20bc03e2d4ffbced" providerId="LiveId" clId="{4F1F9256-21F9-4B20-A56B-68AFDF049FBB}" dt="2021-11-15T14:11:07.311" v="8" actId="20577"/>
        <pc:sldMkLst>
          <pc:docMk/>
          <pc:sldMk cId="679407373" sldId="1393"/>
        </pc:sldMkLst>
        <pc:spChg chg="mod">
          <ac:chgData name="Daniel Montalvo Charameli" userId="20bc03e2d4ffbced" providerId="LiveId" clId="{4F1F9256-21F9-4B20-A56B-68AFDF049FBB}" dt="2021-11-15T14:11:07.311" v="8" actId="20577"/>
          <ac:spMkLst>
            <pc:docMk/>
            <pc:sldMk cId="679407373" sldId="1393"/>
            <ac:spMk id="3" creationId="{5711E233-4341-4A2F-BB08-0EFEC6B81C66}"/>
          </ac:spMkLst>
        </pc:spChg>
      </pc:sldChg>
      <pc:sldChg chg="modSp mod">
        <pc:chgData name="Daniel Montalvo Charameli" userId="20bc03e2d4ffbced" providerId="LiveId" clId="{4F1F9256-21F9-4B20-A56B-68AFDF049FBB}" dt="2021-11-15T14:15:01.883" v="9" actId="6549"/>
        <pc:sldMkLst>
          <pc:docMk/>
          <pc:sldMk cId="3298902665" sldId="1403"/>
        </pc:sldMkLst>
        <pc:spChg chg="mod">
          <ac:chgData name="Daniel Montalvo Charameli" userId="20bc03e2d4ffbced" providerId="LiveId" clId="{4F1F9256-21F9-4B20-A56B-68AFDF049FBB}" dt="2021-11-15T14:15:01.883" v="9" actId="6549"/>
          <ac:spMkLst>
            <pc:docMk/>
            <pc:sldMk cId="3298902665" sldId="1403"/>
            <ac:spMk id="3" creationId="{5711E233-4341-4A2F-BB08-0EFEC6B81C66}"/>
          </ac:spMkLst>
        </pc:spChg>
      </pc:sldChg>
    </pc:docChg>
  </pc:docChgLst>
  <pc:docChgLst>
    <pc:chgData name="Daniel Montalvo Charameli" userId="20bc03e2d4ffbced" providerId="LiveId" clId="{BA2CC303-7510-6848-9D06-FAF1CE64A85A}"/>
    <pc:docChg chg="custSel modSld">
      <pc:chgData name="Daniel Montalvo Charameli" userId="20bc03e2d4ffbced" providerId="LiveId" clId="{BA2CC303-7510-6848-9D06-FAF1CE64A85A}" dt="2021-09-20T17:55:04.989" v="1584" actId="20577"/>
      <pc:docMkLst>
        <pc:docMk/>
      </pc:docMkLst>
      <pc:sldChg chg="modSp mod modNotesTx">
        <pc:chgData name="Daniel Montalvo Charameli" userId="20bc03e2d4ffbced" providerId="LiveId" clId="{BA2CC303-7510-6848-9D06-FAF1CE64A85A}" dt="2021-09-20T17:41:51.780" v="469" actId="20577"/>
        <pc:sldMkLst>
          <pc:docMk/>
          <pc:sldMk cId="978042007" sldId="1401"/>
        </pc:sldMkLst>
        <pc:spChg chg="mod">
          <ac:chgData name="Daniel Montalvo Charameli" userId="20bc03e2d4ffbced" providerId="LiveId" clId="{BA2CC303-7510-6848-9D06-FAF1CE64A85A}" dt="2021-09-20T17:31:20.420" v="7" actId="1037"/>
          <ac:spMkLst>
            <pc:docMk/>
            <pc:sldMk cId="978042007" sldId="1401"/>
            <ac:spMk id="2" creationId="{019CD747-CB61-477B-AA88-A118C46609CA}"/>
          </ac:spMkLst>
        </pc:spChg>
      </pc:sldChg>
      <pc:sldChg chg="modNotesTx">
        <pc:chgData name="Daniel Montalvo Charameli" userId="20bc03e2d4ffbced" providerId="LiveId" clId="{BA2CC303-7510-6848-9D06-FAF1CE64A85A}" dt="2021-09-20T17:48:52.540" v="1016" actId="20577"/>
        <pc:sldMkLst>
          <pc:docMk/>
          <pc:sldMk cId="1927262238" sldId="1402"/>
        </pc:sldMkLst>
      </pc:sldChg>
      <pc:sldChg chg="modNotesTx">
        <pc:chgData name="Daniel Montalvo Charameli" userId="20bc03e2d4ffbced" providerId="LiveId" clId="{BA2CC303-7510-6848-9D06-FAF1CE64A85A}" dt="2021-09-20T17:55:04.989" v="1584" actId="20577"/>
        <pc:sldMkLst>
          <pc:docMk/>
          <pc:sldMk cId="3298902665" sldId="1403"/>
        </pc:sldMkLst>
      </pc:sldChg>
    </pc:docChg>
  </pc:docChgLst>
  <pc:docChgLst>
    <pc:chgData name="Daniel Montalvo Charameli" userId="20bc03e2d4ffbced" providerId="LiveId" clId="{ABDDB51D-A784-4C90-846C-49BB9C19378A}"/>
    <pc:docChg chg="modSld">
      <pc:chgData name="Daniel Montalvo Charameli" userId="20bc03e2d4ffbced" providerId="LiveId" clId="{ABDDB51D-A784-4C90-846C-49BB9C19378A}" dt="2021-09-21T09:20:05.112" v="4" actId="20577"/>
      <pc:docMkLst>
        <pc:docMk/>
      </pc:docMkLst>
      <pc:sldChg chg="modNotesTx">
        <pc:chgData name="Daniel Montalvo Charameli" userId="20bc03e2d4ffbced" providerId="LiveId" clId="{ABDDB51D-A784-4C90-846C-49BB9C19378A}" dt="2021-09-21T09:19:29.067" v="1" actId="20577"/>
        <pc:sldMkLst>
          <pc:docMk/>
          <pc:sldMk cId="978042007" sldId="1401"/>
        </pc:sldMkLst>
      </pc:sldChg>
      <pc:sldChg chg="modNotesTx">
        <pc:chgData name="Daniel Montalvo Charameli" userId="20bc03e2d4ffbced" providerId="LiveId" clId="{ABDDB51D-A784-4C90-846C-49BB9C19378A}" dt="2021-09-21T09:20:05.112" v="4" actId="20577"/>
        <pc:sldMkLst>
          <pc:docMk/>
          <pc:sldMk cId="1927262238" sldId="1402"/>
        </pc:sldMkLst>
      </pc:sldChg>
    </pc:docChg>
  </pc:docChgLst>
  <pc:docChgLst>
    <pc:chgData name="Daniel Montalvo Charameli" userId="20bc03e2d4ffbced" providerId="LiveId" clId="{A39FEBFB-1462-4499-83D2-4D96E47A5007}"/>
    <pc:docChg chg="modSld">
      <pc:chgData name="Daniel Montalvo Charameli" userId="20bc03e2d4ffbced" providerId="LiveId" clId="{A39FEBFB-1462-4499-83D2-4D96E47A5007}" dt="2021-09-20T09:48:10.554" v="183" actId="6549"/>
      <pc:docMkLst>
        <pc:docMk/>
      </pc:docMkLst>
      <pc:sldChg chg="modSp mod">
        <pc:chgData name="Daniel Montalvo Charameli" userId="20bc03e2d4ffbced" providerId="LiveId" clId="{A39FEBFB-1462-4499-83D2-4D96E47A5007}" dt="2021-09-18T09:27:45.515" v="86" actId="20577"/>
        <pc:sldMkLst>
          <pc:docMk/>
          <pc:sldMk cId="211326382" sldId="1396"/>
        </pc:sldMkLst>
        <pc:spChg chg="mod">
          <ac:chgData name="Daniel Montalvo Charameli" userId="20bc03e2d4ffbced" providerId="LiveId" clId="{A39FEBFB-1462-4499-83D2-4D96E47A5007}" dt="2021-09-18T09:27:45.515" v="86" actId="20577"/>
          <ac:spMkLst>
            <pc:docMk/>
            <pc:sldMk cId="211326382" sldId="1396"/>
            <ac:spMk id="3" creationId="{5711E233-4341-4A2F-BB08-0EFEC6B81C66}"/>
          </ac:spMkLst>
        </pc:spChg>
      </pc:sldChg>
      <pc:sldChg chg="modSp mod modNotesTx">
        <pc:chgData name="Daniel Montalvo Charameli" userId="20bc03e2d4ffbced" providerId="LiveId" clId="{A39FEBFB-1462-4499-83D2-4D96E47A5007}" dt="2021-09-20T09:48:10.554" v="183" actId="6549"/>
        <pc:sldMkLst>
          <pc:docMk/>
          <pc:sldMk cId="978042007" sldId="1401"/>
        </pc:sldMkLst>
        <pc:spChg chg="mod">
          <ac:chgData name="Daniel Montalvo Charameli" userId="20bc03e2d4ffbced" providerId="LiveId" clId="{A39FEBFB-1462-4499-83D2-4D96E47A5007}" dt="2021-09-20T09:45:48.608" v="98" actId="20577"/>
          <ac:spMkLst>
            <pc:docMk/>
            <pc:sldMk cId="978042007" sldId="1401"/>
            <ac:spMk id="2" creationId="{019CD747-CB61-477B-AA88-A118C46609CA}"/>
          </ac:spMkLst>
        </pc:spChg>
      </pc:sldChg>
      <pc:sldChg chg="modSp mod">
        <pc:chgData name="Daniel Montalvo Charameli" userId="20bc03e2d4ffbced" providerId="LiveId" clId="{A39FEBFB-1462-4499-83D2-4D96E47A5007}" dt="2021-09-18T09:24:35.735" v="26" actId="20577"/>
        <pc:sldMkLst>
          <pc:docMk/>
          <pc:sldMk cId="1927262238" sldId="1402"/>
        </pc:sldMkLst>
        <pc:spChg chg="mod">
          <ac:chgData name="Daniel Montalvo Charameli" userId="20bc03e2d4ffbced" providerId="LiveId" clId="{A39FEBFB-1462-4499-83D2-4D96E47A5007}" dt="2021-09-18T09:24:35.735" v="26" actId="20577"/>
          <ac:spMkLst>
            <pc:docMk/>
            <pc:sldMk cId="1927262238" sldId="1402"/>
            <ac:spMk id="3" creationId="{5711E233-4341-4A2F-BB08-0EFEC6B81C66}"/>
          </ac:spMkLst>
        </pc:spChg>
      </pc:sldChg>
      <pc:sldChg chg="modSp mod">
        <pc:chgData name="Daniel Montalvo Charameli" userId="20bc03e2d4ffbced" providerId="LiveId" clId="{A39FEBFB-1462-4499-83D2-4D96E47A5007}" dt="2021-09-18T09:25:44.556" v="64" actId="6549"/>
        <pc:sldMkLst>
          <pc:docMk/>
          <pc:sldMk cId="1241453004" sldId="1409"/>
        </pc:sldMkLst>
        <pc:spChg chg="mod">
          <ac:chgData name="Daniel Montalvo Charameli" userId="20bc03e2d4ffbced" providerId="LiveId" clId="{A39FEBFB-1462-4499-83D2-4D96E47A5007}" dt="2021-09-18T09:25:44.556" v="64" actId="6549"/>
          <ac:spMkLst>
            <pc:docMk/>
            <pc:sldMk cId="1241453004" sldId="1409"/>
            <ac:spMk id="2" creationId="{E6CE8670-3BFE-45DF-9695-D0047C6C5E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036950" y="0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6950" y="6513513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332359-F4F4-4C29-A54E-B2A0D37D6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36950" y="0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0588" y="514350"/>
            <a:ext cx="4570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765" y="3257550"/>
            <a:ext cx="711205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36950" y="6513513"/>
            <a:ext cx="385312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9D0D46-E0A2-4408-99B6-049CFD8E8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55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7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6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58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96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2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6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6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6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05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00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9D0D46-E0A2-4408-99B6-049CFD8E891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3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12192000" cy="2959100"/>
          </a:xfrm>
        </p:spPr>
        <p:txBody>
          <a:bodyPr anchorCtr="1"/>
          <a:lstStyle>
            <a:lvl1pPr algn="ctr">
              <a:defRPr sz="6600">
                <a:solidFill>
                  <a:srgbClr val="EAEAE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04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4256690"/>
            <a:ext cx="12192000" cy="1345599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Font typeface="Wingdings" pitchFamily="2" charset="2"/>
              <a:buNone/>
              <a:defRPr sz="360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F7D2F2-DB44-4FAB-97F1-CCD4027A20D5}"/>
              </a:ext>
            </a:extLst>
          </p:cNvPr>
          <p:cNvSpPr/>
          <p:nvPr userDrawn="1"/>
        </p:nvSpPr>
        <p:spPr bwMode="auto">
          <a:xfrm>
            <a:off x="0" y="6239061"/>
            <a:ext cx="12192000" cy="66867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empus Sans ITC" pitchFamily="82" charset="0"/>
              <a:cs typeface="Arial" charset="0"/>
            </a:endParaRPr>
          </a:p>
        </p:txBody>
      </p:sp>
      <p:pic>
        <p:nvPicPr>
          <p:cNvPr id="5" name="whole.pdf" descr="whole.pdf">
            <a:extLst>
              <a:ext uri="{FF2B5EF4-FFF2-40B4-BE49-F238E27FC236}">
                <a16:creationId xmlns:a16="http://schemas.microsoft.com/office/drawing/2014/main" id="{59D6D5DA-CD57-4F49-81E6-3B75FC379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1" y="6239061"/>
            <a:ext cx="2585544" cy="6686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9806"/>
            <a:ext cx="11582400" cy="1139825"/>
          </a:xfrm>
        </p:spPr>
        <p:txBody>
          <a:bodyPr/>
          <a:lstStyle>
            <a:lvl1pPr>
              <a:tabLst/>
              <a:defRPr sz="4000">
                <a:solidFill>
                  <a:schemeClr val="accent2">
                    <a:lumMod val="20000"/>
                    <a:lumOff val="80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95400"/>
            <a:ext cx="11582400" cy="5181600"/>
          </a:xfrm>
          <a:prstGeom prst="rect">
            <a:avLst/>
          </a:prstGeom>
        </p:spPr>
        <p:txBody>
          <a:bodyPr/>
          <a:lstStyle>
            <a:lvl1pPr marL="301752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125000"/>
              <a:buFont typeface="Wingdings" panose="05000000000000000000" pitchFamily="2" charset="2"/>
              <a:buChar char="§"/>
              <a:tabLst/>
              <a:defRPr b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  <a:lvl2pPr marL="603504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Wingdings" panose="05000000000000000000" pitchFamily="2" charset="2"/>
              <a:buChar char="§"/>
              <a:tabLst/>
              <a:defRPr lang="en-US" sz="3200" b="0" dirty="0">
                <a:solidFill>
                  <a:srgbClr val="EAEAE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2pPr>
            <a:lvl3pPr marL="905256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Arial" panose="020B0604020202020204" pitchFamily="34" charset="0"/>
              <a:buChar char="•"/>
              <a:tabLst/>
              <a:defRPr lang="en-US" sz="3200" b="0" dirty="0" smtClean="0">
                <a:solidFill>
                  <a:schemeClr val="tx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3pPr>
            <a:lvl4pPr marL="1207008" marR="0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50000"/>
              <a:buFont typeface="Wingdings" panose="05000000000000000000" pitchFamily="2" charset="2"/>
              <a:buChar char="§"/>
              <a:tabLst/>
              <a:defRPr lang="en-US" sz="3200" b="0" dirty="0" smtClean="0">
                <a:solidFill>
                  <a:schemeClr val="tx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4pPr>
            <a:lvl5pPr marL="1499616" marR="0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33000"/>
              <a:buFont typeface="Arial" panose="020B0604020202020204" pitchFamily="34" charset="0"/>
              <a:buChar char="•"/>
              <a:tabLst/>
              <a:defRPr lang="en-US" sz="3200" b="0" dirty="0">
                <a:solidFill>
                  <a:schemeClr val="tx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5pPr>
          </a:lstStyle>
          <a:p>
            <a:pPr marL="301752" marR="0" lvl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12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Click to edit Master text styles</a:t>
            </a:r>
          </a:p>
          <a:p>
            <a:pPr marL="603504" marR="0" lvl="1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Second level</a:t>
            </a:r>
          </a:p>
          <a:p>
            <a:pPr marL="905256" marR="0" lvl="2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Third level</a:t>
            </a:r>
          </a:p>
          <a:p>
            <a:pPr marL="1207008" marR="0" lvl="3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Fourth level</a:t>
            </a:r>
          </a:p>
          <a:p>
            <a:pPr marL="1499616" marR="0" lvl="4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3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24" y="663193"/>
            <a:ext cx="10363200" cy="1362075"/>
          </a:xfrm>
        </p:spPr>
        <p:txBody>
          <a:bodyPr anchor="t"/>
          <a:lstStyle>
            <a:lvl1pPr algn="ctr">
              <a:defRPr sz="3600" b="1" cap="none" spc="100" baseline="0">
                <a:solidFill>
                  <a:srgbClr val="EAEAE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299" y="2746442"/>
            <a:ext cx="10363200" cy="11651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600" b="0" spc="300" baseline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295400"/>
            <a:ext cx="5689600" cy="5181600"/>
          </a:xfrm>
          <a:prstGeom prst="rect">
            <a:avLst/>
          </a:prstGeom>
        </p:spPr>
        <p:txBody>
          <a:bodyPr/>
          <a:lstStyle>
            <a:lvl1pPr marL="301752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125000"/>
              <a:buFont typeface="Wingdings" panose="05000000000000000000" pitchFamily="2" charset="2"/>
              <a:buChar char="§"/>
              <a:tabLst/>
              <a:defRPr sz="2800"/>
            </a:lvl1pPr>
            <a:lvl2pPr marL="603504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Wingdings" panose="05000000000000000000" pitchFamily="2" charset="2"/>
              <a:buChar char="§"/>
              <a:tabLst/>
              <a:defRPr sz="2400"/>
            </a:lvl2pPr>
            <a:lvl3pPr marL="905256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Arial" panose="020B0604020202020204" pitchFamily="34" charset="0"/>
              <a:buChar char="•"/>
              <a:tabLst/>
              <a:defRPr sz="2400"/>
            </a:lvl3pPr>
            <a:lvl4pPr marL="1207008" marR="0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50000"/>
              <a:buFont typeface="Wingdings" panose="05000000000000000000" pitchFamily="2" charset="2"/>
              <a:buChar char="§"/>
              <a:tabLst/>
              <a:defRPr sz="2000"/>
            </a:lvl4pPr>
            <a:lvl5pPr marL="1499616" marR="0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33000"/>
              <a:buFont typeface="Arial" panose="020B0604020202020204" pitchFamily="34" charset="0"/>
              <a:buChar char="•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01752" marR="0" lvl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12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Click to edit Master text styles</a:t>
            </a:r>
          </a:p>
          <a:p>
            <a:pPr marL="603504" marR="0" lvl="1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Second level</a:t>
            </a:r>
          </a:p>
          <a:p>
            <a:pPr marL="905256" marR="0" lvl="2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Third level</a:t>
            </a:r>
          </a:p>
          <a:p>
            <a:pPr marL="1207008" marR="0" lvl="3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Fourth level</a:t>
            </a:r>
          </a:p>
          <a:p>
            <a:pPr marL="1499616" marR="0" lvl="4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3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295400"/>
            <a:ext cx="5689600" cy="5181600"/>
          </a:xfrm>
          <a:prstGeom prst="rect">
            <a:avLst/>
          </a:prstGeom>
        </p:spPr>
        <p:txBody>
          <a:bodyPr/>
          <a:lstStyle>
            <a:lvl1pPr marL="301752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125000"/>
              <a:buFont typeface="Wingdings" panose="05000000000000000000" pitchFamily="2" charset="2"/>
              <a:buChar char="§"/>
              <a:tabLst/>
              <a:defRPr sz="2400"/>
            </a:lvl1pPr>
            <a:lvl2pPr marL="603504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Wingdings" panose="05000000000000000000" pitchFamily="2" charset="2"/>
              <a:buChar char="§"/>
              <a:tabLst/>
              <a:defRPr sz="2400"/>
            </a:lvl2pPr>
            <a:lvl3pPr marL="905256" marR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Arial" panose="020B0604020202020204" pitchFamily="34" charset="0"/>
              <a:buChar char="•"/>
              <a:tabLst/>
              <a:defRPr sz="2400"/>
            </a:lvl3pPr>
            <a:lvl4pPr marL="1207008" marR="0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50000"/>
              <a:buFont typeface="Wingdings" panose="05000000000000000000" pitchFamily="2" charset="2"/>
              <a:buChar char="§"/>
              <a:tabLst/>
              <a:defRPr sz="2400"/>
            </a:lvl4pPr>
            <a:lvl5pPr marL="1499616" marR="0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33000"/>
              <a:buFont typeface="Arial" panose="020B0604020202020204" pitchFamily="34" charset="0"/>
              <a:buChar char="•"/>
              <a:tabLst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01752" marR="0" lvl="0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12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Click to edit Master text styles</a:t>
            </a:r>
          </a:p>
          <a:p>
            <a:pPr marL="603504" marR="0" lvl="1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Second level</a:t>
            </a:r>
          </a:p>
          <a:p>
            <a:pPr marL="905256" marR="0" lvl="2" indent="-301752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>
                <a:srgbClr val="EED009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Third level</a:t>
            </a:r>
          </a:p>
          <a:p>
            <a:pPr marL="1207008" marR="0" lvl="3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Fourth level</a:t>
            </a:r>
          </a:p>
          <a:p>
            <a:pPr marL="1499616" marR="0" lvl="4" indent="-301752" algn="l" defTabSz="914400" rtl="0" eaLnBrk="0" fontAlgn="base" latinLnBrk="0" hangingPunct="0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rgbClr val="EED009"/>
              </a:buClr>
              <a:buSzPct val="3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1ED989-6753-4A8D-94F9-09007E87D27D}"/>
              </a:ext>
            </a:extLst>
          </p:cNvPr>
          <p:cNvSpPr/>
          <p:nvPr userDrawn="1"/>
        </p:nvSpPr>
        <p:spPr bwMode="auto">
          <a:xfrm>
            <a:off x="0" y="6239061"/>
            <a:ext cx="12192000" cy="66867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empus Sans ITC" pitchFamily="82" charset="0"/>
              <a:cs typeface="Arial" charset="0"/>
            </a:endParaRPr>
          </a:p>
        </p:txBody>
      </p:sp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9806"/>
            <a:ext cx="11582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1158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whole.pdf" descr="whole.pdf">
            <a:extLst>
              <a:ext uri="{FF2B5EF4-FFF2-40B4-BE49-F238E27FC236}">
                <a16:creationId xmlns:a16="http://schemas.microsoft.com/office/drawing/2014/main" id="{FFE1D351-78EF-416C-A73D-B473F16AD09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06456" y="6239062"/>
            <a:ext cx="2585544" cy="668675"/>
          </a:xfrm>
          <a:prstGeom prst="rect">
            <a:avLst/>
          </a:prstGeom>
          <a:ln w="12700">
            <a:miter lim="400000"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34" r:id="rId1"/>
    <p:sldLayoutId id="2147484125" r:id="rId2"/>
    <p:sldLayoutId id="2147484135" r:id="rId3"/>
    <p:sldLayoutId id="2147484126" r:id="rId4"/>
    <p:sldLayoutId id="2147484129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b="1" smtClean="0">
          <a:solidFill>
            <a:srgbClr val="EAEAEA"/>
          </a:solidFill>
          <a:latin typeface="Noto Sans" panose="020B0502040504020204" pitchFamily="34"/>
          <a:ea typeface="Noto Sans" panose="020B0502040504020204" pitchFamily="34"/>
          <a:cs typeface="Noto Sans" panose="020B0502040504020204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empus Sans ITC" pitchFamily="8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empus Sans ITC" pitchFamily="8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empus Sans ITC" pitchFamily="8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empus Sans ITC" pitchFamily="82" charset="0"/>
        </a:defRPr>
      </a:lvl9pPr>
    </p:titleStyle>
    <p:bodyStyle>
      <a:lvl1pPr marL="301752" marR="0" indent="-301752" algn="l" defTabSz="914400" rtl="0" eaLnBrk="0" fontAlgn="base" latinLnBrk="0" hangingPunct="0">
        <a:lnSpc>
          <a:spcPct val="100000"/>
        </a:lnSpc>
        <a:spcBef>
          <a:spcPts val="1500"/>
        </a:spcBef>
        <a:spcAft>
          <a:spcPct val="0"/>
        </a:spcAft>
        <a:buClr>
          <a:srgbClr val="EED009"/>
        </a:buClr>
        <a:buSzPct val="125000"/>
        <a:buFont typeface="Wingdings" panose="05000000000000000000" pitchFamily="2" charset="2"/>
        <a:buChar char="§"/>
        <a:tabLst/>
        <a:defRPr sz="3200">
          <a:solidFill>
            <a:srgbClr val="EAEAEA"/>
          </a:solidFill>
          <a:latin typeface="Noto Sans" panose="020B0502040504020204" pitchFamily="34"/>
          <a:ea typeface="Noto Sans" panose="020B0502040504020204" pitchFamily="34"/>
          <a:cs typeface="Noto Sans" panose="020B0502040504020204" pitchFamily="34"/>
        </a:defRPr>
      </a:lvl1pPr>
      <a:lvl2pPr marL="603504" marR="0" indent="-301752" algn="l" defTabSz="914400" rtl="0" eaLnBrk="0" fontAlgn="base" latinLnBrk="0" hangingPunct="0">
        <a:lnSpc>
          <a:spcPct val="100000"/>
        </a:lnSpc>
        <a:spcBef>
          <a:spcPts val="1500"/>
        </a:spcBef>
        <a:spcAft>
          <a:spcPct val="0"/>
        </a:spcAft>
        <a:buClr>
          <a:srgbClr val="EED009"/>
        </a:buClr>
        <a:buSzPct val="75000"/>
        <a:buFont typeface="Wingdings" panose="05000000000000000000" pitchFamily="2" charset="2"/>
        <a:buChar char="§"/>
        <a:tabLst/>
        <a:defRPr sz="3200">
          <a:solidFill>
            <a:srgbClr val="EAEAEA"/>
          </a:solidFill>
          <a:latin typeface="Noto Sans" panose="020B0502040504020204" pitchFamily="34"/>
          <a:ea typeface="Noto Sans" panose="020B0502040504020204" pitchFamily="34"/>
          <a:cs typeface="Noto Sans" panose="020B0502040504020204" pitchFamily="34"/>
        </a:defRPr>
      </a:lvl2pPr>
      <a:lvl3pPr marL="905256" marR="0" indent="-301752" algn="l" defTabSz="914400" rtl="0" eaLnBrk="0" fontAlgn="base" latinLnBrk="0" hangingPunct="0">
        <a:lnSpc>
          <a:spcPct val="100000"/>
        </a:lnSpc>
        <a:spcBef>
          <a:spcPts val="1500"/>
        </a:spcBef>
        <a:spcAft>
          <a:spcPct val="0"/>
        </a:spcAft>
        <a:buClr>
          <a:srgbClr val="EED009"/>
        </a:buClr>
        <a:buSzPct val="75000"/>
        <a:buFont typeface="Arial" panose="020B0604020202020204" pitchFamily="34" charset="0"/>
        <a:buChar char="•"/>
        <a:tabLst/>
        <a:defRPr sz="3200">
          <a:solidFill>
            <a:srgbClr val="EAEAEA"/>
          </a:solidFill>
          <a:latin typeface="Noto Sans" panose="020B0502040504020204" pitchFamily="34"/>
          <a:ea typeface="Noto Sans" panose="020B0502040504020204" pitchFamily="34"/>
          <a:cs typeface="Noto Sans" panose="020B0502040504020204" pitchFamily="34"/>
        </a:defRPr>
      </a:lvl3pPr>
      <a:lvl4pPr marL="1207008" marR="0" indent="-301752" algn="l" defTabSz="914400" rtl="0" eaLnBrk="0" fontAlgn="base" latinLnBrk="0" hangingPunct="0">
        <a:lnSpc>
          <a:spcPct val="100000"/>
        </a:lnSpc>
        <a:spcBef>
          <a:spcPts val="1100"/>
        </a:spcBef>
        <a:spcAft>
          <a:spcPct val="0"/>
        </a:spcAft>
        <a:buClr>
          <a:srgbClr val="EED009"/>
        </a:buClr>
        <a:buSzPct val="50000"/>
        <a:buFont typeface="Wingdings" panose="05000000000000000000" pitchFamily="2" charset="2"/>
        <a:buChar char="§"/>
        <a:tabLst/>
        <a:defRPr sz="2400">
          <a:solidFill>
            <a:srgbClr val="EAEAEA"/>
          </a:solidFill>
          <a:latin typeface="Noto Sans" panose="020B0502040504020204" pitchFamily="34"/>
          <a:ea typeface="Noto Sans" panose="020B0502040504020204" pitchFamily="34"/>
          <a:cs typeface="Noto Sans" panose="020B0502040504020204" pitchFamily="34"/>
        </a:defRPr>
      </a:lvl4pPr>
      <a:lvl5pPr marL="1499616" marR="0" indent="-301752" algn="l" defTabSz="914400" rtl="0" eaLnBrk="0" fontAlgn="base" latinLnBrk="0" hangingPunct="0">
        <a:lnSpc>
          <a:spcPct val="100000"/>
        </a:lnSpc>
        <a:spcBef>
          <a:spcPts val="1100"/>
        </a:spcBef>
        <a:spcAft>
          <a:spcPct val="0"/>
        </a:spcAft>
        <a:buClr>
          <a:srgbClr val="EED009"/>
        </a:buClr>
        <a:buSzPct val="33000"/>
        <a:buFont typeface="Arial" panose="020B0604020202020204" pitchFamily="34" charset="0"/>
        <a:buChar char="•"/>
        <a:tabLst/>
        <a:defRPr sz="2400">
          <a:solidFill>
            <a:srgbClr val="EAEAEA"/>
          </a:solidFill>
          <a:latin typeface="Noto Sans" panose="020B0502040504020204" pitchFamily="34"/>
          <a:ea typeface="Noto Sans" panose="020B0502040504020204" pitchFamily="34"/>
          <a:cs typeface="Noto Sans" panose="020B0502040504020204" pitchFamily="34"/>
        </a:defRPr>
      </a:lvl5pPr>
      <a:lvl6pPr marL="25146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5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montalvo@w3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1ECB-9F1F-48F1-AD2E-58D5068F073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WAI Curricula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0D4DC-16FF-485C-9B3F-46E642A5D97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A Framework To Build Your Own Courses</a:t>
            </a:r>
          </a:p>
        </p:txBody>
      </p:sp>
    </p:spTree>
    <p:extLst>
      <p:ext uri="{BB962C8B-B14F-4D97-AF65-F5344CB8AC3E}">
        <p14:creationId xmlns:p14="http://schemas.microsoft.com/office/powerpoint/2010/main" val="113666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 Modules (Concept Draft)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Structure</a:t>
            </a:r>
          </a:p>
          <a:p>
            <a:r>
              <a:rPr lang="en-US" dirty="0"/>
              <a:t>Orientation and Cues</a:t>
            </a:r>
          </a:p>
          <a:p>
            <a:r>
              <a:rPr lang="en-US" dirty="0"/>
              <a:t>Text Alternatives</a:t>
            </a:r>
          </a:p>
          <a:p>
            <a:r>
              <a:rPr lang="en-US" dirty="0"/>
              <a:t>Alternatives to Multimedia Content</a:t>
            </a:r>
          </a:p>
          <a:p>
            <a:r>
              <a:rPr lang="en-US" dirty="0"/>
              <a:t>Forms and Instructions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0341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E8670-3BFE-45DF-9695-D0047C6C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Essentials for Teaching Accessibility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B1B03A-BC78-4BD4-9708-C4CBDCFF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 people with disabilities</a:t>
            </a:r>
          </a:p>
          <a:p>
            <a:r>
              <a:rPr lang="en-US" dirty="0"/>
              <a:t>Communicate the “why” and the “how”</a:t>
            </a:r>
          </a:p>
          <a:p>
            <a:r>
              <a:rPr lang="en-US" dirty="0"/>
              <a:t>Cover all disabilities</a:t>
            </a:r>
          </a:p>
          <a:p>
            <a:r>
              <a:rPr lang="en-US" dirty="0"/>
              <a:t>Explain accessibility holistically</a:t>
            </a:r>
          </a:p>
          <a:p>
            <a:r>
              <a:rPr lang="en-US" dirty="0"/>
              <a:t>Make your teaching  accessible</a:t>
            </a:r>
          </a:p>
        </p:txBody>
      </p:sp>
    </p:spTree>
    <p:extLst>
      <p:ext uri="{BB962C8B-B14F-4D97-AF65-F5344CB8AC3E}">
        <p14:creationId xmlns:p14="http://schemas.microsoft.com/office/powerpoint/2010/main" val="124145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646"/>
            <a:ext cx="11582400" cy="1139825"/>
          </a:xfrm>
        </p:spPr>
        <p:txBody>
          <a:bodyPr/>
          <a:lstStyle/>
          <a:p>
            <a:r>
              <a:rPr lang="en-US" dirty="0"/>
              <a:t>Get Involved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DDFA59-3035-4871-A8D5-9841EEFEA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240"/>
            <a:ext cx="11582400" cy="5181600"/>
          </a:xfrm>
        </p:spPr>
        <p:txBody>
          <a:bodyPr/>
          <a:lstStyle/>
          <a:p>
            <a:r>
              <a:rPr lang="en-US" dirty="0"/>
              <a:t>Latest version: w3.org/WAI/curricula</a:t>
            </a:r>
          </a:p>
          <a:p>
            <a:r>
              <a:rPr lang="en-US" dirty="0"/>
              <a:t>Editor’s draft: wai-curricula.netlify</a:t>
            </a:r>
            <a:r>
              <a:rPr lang="en-US"/>
              <a:t>.app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03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Online Course</a:t>
            </a:r>
          </a:p>
        </p:txBody>
      </p:sp>
      <p:pic>
        <p:nvPicPr>
          <p:cNvPr id="4" name="Picture 3" descr="Man and woman smiling at their computer, and five icons:&#10;- Hand&#10;- Eye&#10;- Brain&#10;- Ear&#10;- Mouth/speech" title="Train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66" y="992326"/>
            <a:ext cx="11568760" cy="517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77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240"/>
            <a:ext cx="11582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4800" b="1" dirty="0"/>
              <a:t>w3.org/WAI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Daniel Montalvo</a:t>
            </a:r>
          </a:p>
          <a:p>
            <a:r>
              <a:rPr lang="en-US" dirty="0"/>
              <a:t>Email: </a:t>
            </a:r>
            <a:r>
              <a:rPr lang="en-US" dirty="0">
                <a:hlinkClick r:id="rId3"/>
              </a:rPr>
              <a:t>dmontalvo@w3.org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945" y="4809507"/>
            <a:ext cx="2146055" cy="143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9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1582400" cy="5181600"/>
          </a:xfrm>
        </p:spPr>
        <p:txBody>
          <a:bodyPr/>
          <a:lstStyle/>
          <a:p>
            <a:r>
              <a:rPr lang="en-US" b="1" dirty="0"/>
              <a:t>Lecturer</a:t>
            </a:r>
            <a:r>
              <a:rPr lang="en-US" dirty="0"/>
              <a:t> includes accessibility in their classes</a:t>
            </a:r>
          </a:p>
          <a:p>
            <a:r>
              <a:rPr lang="en-US" b="1" dirty="0"/>
              <a:t>Accessibility professional</a:t>
            </a:r>
            <a:r>
              <a:rPr lang="en-US" dirty="0"/>
              <a:t> creates their own training</a:t>
            </a:r>
          </a:p>
          <a:p>
            <a:r>
              <a:rPr lang="en-US" b="1" dirty="0"/>
              <a:t>Product owner</a:t>
            </a:r>
            <a:r>
              <a:rPr lang="en-US" dirty="0"/>
              <a:t> compares content from existing courses</a:t>
            </a:r>
          </a:p>
          <a:p>
            <a:r>
              <a:rPr lang="en-US" b="1" dirty="0"/>
              <a:t>Procurer</a:t>
            </a:r>
            <a:r>
              <a:rPr lang="en-US" dirty="0"/>
              <a:t> writes requirements for a custom course</a:t>
            </a:r>
          </a:p>
        </p:txBody>
      </p:sp>
    </p:spTree>
    <p:extLst>
      <p:ext uri="{BB962C8B-B14F-4D97-AF65-F5344CB8AC3E}">
        <p14:creationId xmlns:p14="http://schemas.microsoft.com/office/powerpoint/2010/main" val="67940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Curricula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1582400" cy="5181600"/>
          </a:xfrm>
        </p:spPr>
        <p:txBody>
          <a:bodyPr/>
          <a:lstStyle/>
          <a:p>
            <a:r>
              <a:rPr lang="en-US" b="1" dirty="0"/>
              <a:t>Foundations:</a:t>
            </a:r>
            <a:r>
              <a:rPr lang="en-US" dirty="0"/>
              <a:t> general introduction for all roles</a:t>
            </a:r>
          </a:p>
          <a:p>
            <a:r>
              <a:rPr lang="en-US" b="1" dirty="0"/>
              <a:t>Developers:</a:t>
            </a:r>
            <a:r>
              <a:rPr lang="en-US" dirty="0"/>
              <a:t> primarily markup and coding</a:t>
            </a:r>
          </a:p>
          <a:p>
            <a:r>
              <a:rPr lang="en-US" b="1" dirty="0"/>
              <a:t>Designers:</a:t>
            </a:r>
            <a:r>
              <a:rPr lang="en-US" dirty="0"/>
              <a:t> primarily visual and user experience</a:t>
            </a:r>
          </a:p>
          <a:p>
            <a:r>
              <a:rPr lang="en-US" b="1" dirty="0"/>
              <a:t>Authors:</a:t>
            </a:r>
            <a:r>
              <a:rPr lang="en-US" dirty="0"/>
              <a:t> primarily content, including multimedia</a:t>
            </a:r>
          </a:p>
        </p:txBody>
      </p:sp>
    </p:spTree>
    <p:extLst>
      <p:ext uri="{BB962C8B-B14F-4D97-AF65-F5344CB8AC3E}">
        <p14:creationId xmlns:p14="http://schemas.microsoft.com/office/powerpoint/2010/main" val="21132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Curricula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295A20-C32A-480F-9387-07980174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61404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295A20-C32A-480F-9387-07980174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Competencies</a:t>
            </a:r>
          </a:p>
          <a:p>
            <a:pPr lvl="1"/>
            <a:r>
              <a:rPr lang="en-US" dirty="0"/>
              <a:t>Learning outcomes</a:t>
            </a:r>
          </a:p>
          <a:p>
            <a:pPr lvl="1"/>
            <a:r>
              <a:rPr lang="en-US" dirty="0"/>
              <a:t>Topics to teach</a:t>
            </a:r>
          </a:p>
          <a:p>
            <a:pPr lvl="1"/>
            <a:r>
              <a:rPr lang="en-US" dirty="0"/>
              <a:t>Ideas to assess knowledge for module</a:t>
            </a:r>
          </a:p>
          <a:p>
            <a:pPr lvl="1"/>
            <a:r>
              <a:rPr lang="en-US" dirty="0"/>
              <a:t>Teaching resources</a:t>
            </a:r>
          </a:p>
        </p:txBody>
      </p:sp>
    </p:spTree>
    <p:extLst>
      <p:ext uri="{BB962C8B-B14F-4D97-AF65-F5344CB8AC3E}">
        <p14:creationId xmlns:p14="http://schemas.microsoft.com/office/powerpoint/2010/main" val="394292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295A20-C32A-480F-9387-07980174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outcomes for topic</a:t>
            </a:r>
          </a:p>
          <a:p>
            <a:r>
              <a:rPr lang="en-US" dirty="0"/>
              <a:t>Teaching ideas for topic</a:t>
            </a:r>
          </a:p>
          <a:p>
            <a:r>
              <a:rPr lang="en-US" dirty="0"/>
              <a:t>Ideas to assess knowledge for topic</a:t>
            </a:r>
          </a:p>
        </p:txBody>
      </p:sp>
    </p:spTree>
    <p:extLst>
      <p:ext uri="{BB962C8B-B14F-4D97-AF65-F5344CB8AC3E}">
        <p14:creationId xmlns:p14="http://schemas.microsoft.com/office/powerpoint/2010/main" val="122214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139806"/>
            <a:ext cx="11582400" cy="1139825"/>
          </a:xfrm>
        </p:spPr>
        <p:txBody>
          <a:bodyPr/>
          <a:lstStyle/>
          <a:p>
            <a:r>
              <a:rPr lang="en-US" dirty="0"/>
              <a:t>Foundation Modules (Available)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080"/>
            <a:ext cx="11582400" cy="5181600"/>
          </a:xfrm>
        </p:spPr>
        <p:txBody>
          <a:bodyPr/>
          <a:lstStyle/>
          <a:p>
            <a:r>
              <a:rPr lang="en-US" dirty="0"/>
              <a:t>What is web accessibility</a:t>
            </a:r>
          </a:p>
          <a:p>
            <a:r>
              <a:rPr lang="en-US" dirty="0"/>
              <a:t>People and digital technology</a:t>
            </a:r>
          </a:p>
          <a:p>
            <a:r>
              <a:rPr lang="en-US" dirty="0"/>
              <a:t>Business case and benefits</a:t>
            </a:r>
          </a:p>
          <a:p>
            <a:r>
              <a:rPr lang="en-US" dirty="0"/>
              <a:t>Principles, standards, and checks</a:t>
            </a:r>
          </a:p>
          <a:p>
            <a:r>
              <a:rPr lang="en-US" dirty="0"/>
              <a:t>Getting started with accessibility</a:t>
            </a:r>
          </a:p>
        </p:txBody>
      </p:sp>
    </p:spTree>
    <p:extLst>
      <p:ext uri="{BB962C8B-B14F-4D97-AF65-F5344CB8AC3E}">
        <p14:creationId xmlns:p14="http://schemas.microsoft.com/office/powerpoint/2010/main" val="97804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Modules (Available)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240"/>
            <a:ext cx="11582400" cy="5181600"/>
          </a:xfrm>
        </p:spPr>
        <p:txBody>
          <a:bodyPr/>
          <a:lstStyle/>
          <a:p>
            <a:r>
              <a:rPr lang="en-US" dirty="0"/>
              <a:t>Page Structure</a:t>
            </a:r>
          </a:p>
          <a:p>
            <a:r>
              <a:rPr lang="en-US" dirty="0"/>
              <a:t>Menus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Tables</a:t>
            </a:r>
          </a:p>
          <a:p>
            <a:r>
              <a:rPr lang="en-US" dirty="0"/>
              <a:t>Forms</a:t>
            </a:r>
          </a:p>
          <a:p>
            <a:r>
              <a:rPr lang="en-US" dirty="0"/>
              <a:t>Custom widgets</a:t>
            </a:r>
          </a:p>
          <a:p>
            <a:r>
              <a:rPr lang="en-US" i="1" dirty="0"/>
              <a:t>Rich Applications</a:t>
            </a:r>
          </a:p>
        </p:txBody>
      </p:sp>
    </p:spTree>
    <p:extLst>
      <p:ext uri="{BB962C8B-B14F-4D97-AF65-F5344CB8AC3E}">
        <p14:creationId xmlns:p14="http://schemas.microsoft.com/office/powerpoint/2010/main" val="192726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D747-CB61-477B-AA88-A118C466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Designer Modules (Coming Soon)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E233-4341-4A2F-BB08-0EFEC6B81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Design</a:t>
            </a:r>
          </a:p>
          <a:p>
            <a:r>
              <a:rPr lang="en-US" dirty="0"/>
              <a:t>Information Design</a:t>
            </a:r>
          </a:p>
          <a:p>
            <a:r>
              <a:rPr lang="en-US" dirty="0"/>
              <a:t>Navigation Design</a:t>
            </a:r>
          </a:p>
          <a:p>
            <a:r>
              <a:rPr lang="en-US" dirty="0"/>
              <a:t>Interaction Design</a:t>
            </a:r>
          </a:p>
          <a:p>
            <a:r>
              <a:rPr lang="en-US" dirty="0"/>
              <a:t>Images and Graphics</a:t>
            </a:r>
          </a:p>
          <a:p>
            <a:r>
              <a:rPr lang="en-US" dirty="0"/>
              <a:t>Multimedia and Animations</a:t>
            </a:r>
          </a:p>
          <a:p>
            <a:r>
              <a:rPr lang="en-US" dirty="0"/>
              <a:t>Forms Design</a:t>
            </a:r>
          </a:p>
        </p:txBody>
      </p:sp>
    </p:spTree>
    <p:extLst>
      <p:ext uri="{BB962C8B-B14F-4D97-AF65-F5344CB8AC3E}">
        <p14:creationId xmlns:p14="http://schemas.microsoft.com/office/powerpoint/2010/main" val="3298902665"/>
      </p:ext>
    </p:extLst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Custom 2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BFBFBF"/>
      </a:hlink>
      <a:folHlink>
        <a:srgbClr val="BFBFBF"/>
      </a:folHlink>
    </a:clrScheme>
    <a:fontScheme name="Orbit">
      <a:majorFont>
        <a:latin typeface="Tempus Sans ITC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empus Sans ITC" pitchFamily="8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empus Sans ITC" pitchFamily="82" charset="0"/>
            <a:cs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20768</TotalTime>
  <Words>269</Words>
  <Application>Microsoft Office PowerPoint</Application>
  <PresentationFormat>Widescreen</PresentationFormat>
  <Paragraphs>83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Noto Sans</vt:lpstr>
      <vt:lpstr>Tahoma</vt:lpstr>
      <vt:lpstr>Tempus Sans ITC</vt:lpstr>
      <vt:lpstr>Wingdings</vt:lpstr>
      <vt:lpstr>Orbit</vt:lpstr>
      <vt:lpstr>WAI Curricula</vt:lpstr>
      <vt:lpstr>Example Use Cases</vt:lpstr>
      <vt:lpstr>Planned Curricula</vt:lpstr>
      <vt:lpstr>Curricula Structure</vt:lpstr>
      <vt:lpstr>Modules Structure</vt:lpstr>
      <vt:lpstr>Topics Structure</vt:lpstr>
      <vt:lpstr>Foundation Modules (Available)</vt:lpstr>
      <vt:lpstr>Developer Modules (Available)</vt:lpstr>
      <vt:lpstr>Designer Modules (Coming Soon)</vt:lpstr>
      <vt:lpstr>Author Modules (Concept Draft)</vt:lpstr>
      <vt:lpstr>Essentials for Teaching Accessibility</vt:lpstr>
      <vt:lpstr>Get Involved</vt:lpstr>
      <vt:lpstr>Free Online Course</vt:lpstr>
      <vt:lpstr>Thank You</vt:lpstr>
    </vt:vector>
  </TitlesOfParts>
  <Company>UI Access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 Best Practices Exchange Training Introduction</dc:title>
  <dc:creator>Shawn Lawton Henry</dc:creator>
  <cp:lastModifiedBy>Daniel Montalvo Charameli</cp:lastModifiedBy>
  <cp:revision>3446</cp:revision>
  <cp:lastPrinted>2019-02-05T15:58:52Z</cp:lastPrinted>
  <dcterms:created xsi:type="dcterms:W3CDTF">2004-01-28T21:35:58Z</dcterms:created>
  <dcterms:modified xsi:type="dcterms:W3CDTF">2021-11-15T14:20:15Z</dcterms:modified>
</cp:coreProperties>
</file>